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03d8e71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003d8e71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003d8e71a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003d8e71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03d8e71a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003d8e71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003d8e71a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003d8e71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03d8e71a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03d8e71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03d8e71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003d8e71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03d8e71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03d8e71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3d8e71a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3d8e71a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03d8e71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003d8e71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003d8e71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003d8e71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03d8e71a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03d8e71a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003d8e71a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003d8e71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03d8e71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03d8e71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03d8e71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03d8e71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03d8e71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003d8e71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03d8e71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003d8e71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225" y="1018125"/>
            <a:ext cx="4648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50" y="347975"/>
            <a:ext cx="7544725" cy="44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Expressions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50" y="1068100"/>
            <a:ext cx="6824427" cy="39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52400" y="500925"/>
            <a:ext cx="4218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Control Statement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1104900"/>
            <a:ext cx="6391224" cy="38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Operations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a Python program that takes two integers as input, stores them in variables, and then swaps the values of these variables without using a temporary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a Python program that prompts the user for his/her amount of name..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a Python program that uses a for loop to calculate the sum of all even numbers from 1 to 100 (inclusive). Print the result.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a Python program that asks the user to enter two numbers, then it: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Adds the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Subtracts the  smaller number from larger number.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Divides the smaller number by the larger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Multiplies the number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 results of each step using the print function.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50" y="806075"/>
            <a:ext cx="7270751" cy="39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875" y="839650"/>
            <a:ext cx="6220532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Print Function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Looking at Types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Indentation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Basic Operators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125" y="2417225"/>
            <a:ext cx="6892249" cy="259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425" y="1660727"/>
            <a:ext cx="6309422" cy="25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25" y="280775"/>
            <a:ext cx="7062699" cy="46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5" y="335483"/>
            <a:ext cx="7783025" cy="44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99" y="231975"/>
            <a:ext cx="3248750" cy="452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5" y="279299"/>
            <a:ext cx="7801073" cy="458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