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a47231a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a47231a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23c4f27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23c4f27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3c4f27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3c4f27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63648f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63648f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47231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47231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anaconda.com/free/anaconda/install/index.html" TargetMode="External"/><Relationship Id="rId4" Type="http://schemas.openxmlformats.org/officeDocument/2006/relationships/hyperlink" Target="https://dev.to/sourcegraph/installing-and-customizing-visual-studio-code-vs-code-setup-from-scratch-3c62" TargetMode="External"/><Relationship Id="rId5" Type="http://schemas.openxmlformats.org/officeDocument/2006/relationships/hyperlink" Target="https://code.visualstudio.com/docs/datascience/jupyter-notebook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Classes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is a user-defined blueprint or prototype from which objects are created.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provide a means of bundling data and functionality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Classes allows to define the information and behavior that characterize anything needed to model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7600" y="666450"/>
            <a:ext cx="275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Defining Class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07600" y="666450"/>
            <a:ext cx="275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Class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733375" y="760425"/>
            <a:ext cx="44259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ules to create a class in Python: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Classes are created by keyword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are the variables that belong to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are always public and can be accessed using dot (.) operator. Eg.: Myclass.Myattribute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can be made not directly visible by adding a double underscore prefix to their name. Eg.: Myclass.__Hiddenattribute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class</a:t>
            </a:r>
            <a:r>
              <a:rPr lang="en" sz="1050"/>
              <a:t> ClassName: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</a:t>
            </a:r>
            <a:r>
              <a:rPr i="1" lang="en" sz="1050"/>
              <a:t># Statement-1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</a:t>
            </a:r>
            <a:r>
              <a:rPr b="1" lang="en" sz="1050"/>
              <a:t>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</a:t>
            </a:r>
            <a:r>
              <a:rPr b="1" lang="en" sz="1050"/>
              <a:t>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</a:t>
            </a:r>
            <a:r>
              <a:rPr b="1" lang="en" sz="1050"/>
              <a:t>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</a:t>
            </a:r>
            <a:r>
              <a:rPr i="1" lang="en" sz="1050"/>
              <a:t># Statement-N</a:t>
            </a:r>
            <a:endParaRPr i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IDE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Anaconda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https://docs.anaconda.com/free/anaconda/install/index.html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https://dev.to/sourcegraph/installing-and-customizing-visual-studio-code-vs-code-setup-from-scratch-3c62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in VScode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https://code.visualstudio.com/docs/datascience/jupyter-notebooks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E9EEF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29425" y="1516275"/>
            <a:ext cx="19182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