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2fa46359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e2fa46359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2fa46359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e2fa46359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2fa4634aa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2fa4634aa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2fa4634aa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e2fa4634aa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2fa4634aa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2fa4634aa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2fa4634a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2fa4634a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2fa4634aa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2fa4634aa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2fa4634aa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e2fa4634a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2fa4634aa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e2fa4634aa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2fa4634aa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2fa4634aa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2fa46359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e2fa46359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2fa4634a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2fa4634a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2fa4634aa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2fa4634aa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1728788" cy="5143500"/>
            <a:chOff x="0" y="0"/>
            <a:chExt cx="2305051" cy="6858000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00" cy="448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700" cy="243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"/>
          <p:cNvSpPr txBox="1"/>
          <p:nvPr>
            <p:ph type="ctrTitle"/>
          </p:nvPr>
        </p:nvSpPr>
        <p:spPr>
          <a:xfrm>
            <a:off x="1407318" y="841772"/>
            <a:ext cx="65937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1407318" y="2701528"/>
            <a:ext cx="65937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 sz="15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9pPr>
          </a:lstStyle>
          <a:p/>
        </p:txBody>
      </p:sp>
      <p:sp>
        <p:nvSpPr>
          <p:cNvPr id="111" name="Google Shape;111;p2"/>
          <p:cNvSpPr txBox="1"/>
          <p:nvPr>
            <p:ph idx="10" type="dt"/>
          </p:nvPr>
        </p:nvSpPr>
        <p:spPr>
          <a:xfrm>
            <a:off x="5308133" y="40576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"/>
          <p:cNvSpPr txBox="1"/>
          <p:nvPr>
            <p:ph idx="11" type="ftr"/>
          </p:nvPr>
        </p:nvSpPr>
        <p:spPr>
          <a:xfrm>
            <a:off x="1407318" y="4057651"/>
            <a:ext cx="38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7422683" y="4057649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856057" y="3228498"/>
            <a:ext cx="74343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11"/>
          <p:cNvSpPr/>
          <p:nvPr>
            <p:ph idx="2" type="pic"/>
          </p:nvPr>
        </p:nvSpPr>
        <p:spPr>
          <a:xfrm>
            <a:off x="856058" y="454819"/>
            <a:ext cx="7434300" cy="2474700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856023" y="3843015"/>
            <a:ext cx="74331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69" name="Google Shape;169;p11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11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856092" y="457200"/>
            <a:ext cx="74295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856057" y="3314699"/>
            <a:ext cx="74283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1084659" y="457199"/>
            <a:ext cx="6977100" cy="20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1290483" y="2524168"/>
            <a:ext cx="6564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81" name="Google Shape;181;p13"/>
          <p:cNvSpPr txBox="1"/>
          <p:nvPr>
            <p:ph idx="2" type="body"/>
          </p:nvPr>
        </p:nvSpPr>
        <p:spPr>
          <a:xfrm>
            <a:off x="856058" y="3232439"/>
            <a:ext cx="7429500" cy="11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82" name="Google Shape;182;p13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677634" y="549295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b="0" lang="en" sz="6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sz="1100"/>
          </a:p>
        </p:txBody>
      </p:sp>
      <p:sp>
        <p:nvSpPr>
          <p:cNvPr id="186" name="Google Shape;186;p13"/>
          <p:cNvSpPr txBox="1"/>
          <p:nvPr/>
        </p:nvSpPr>
        <p:spPr>
          <a:xfrm>
            <a:off x="7903028" y="2073729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b="0" lang="en" sz="6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856057" y="1600531"/>
            <a:ext cx="7429500" cy="18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856023" y="3493241"/>
            <a:ext cx="74283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90" name="Google Shape;190;p14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856060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856057" y="2005847"/>
            <a:ext cx="2397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96" name="Google Shape;196;p15"/>
          <p:cNvSpPr txBox="1"/>
          <p:nvPr>
            <p:ph idx="2" type="body"/>
          </p:nvPr>
        </p:nvSpPr>
        <p:spPr>
          <a:xfrm>
            <a:off x="845938" y="2520197"/>
            <a:ext cx="24066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197" name="Google Shape;197;p15"/>
          <p:cNvSpPr txBox="1"/>
          <p:nvPr>
            <p:ph idx="3" type="body"/>
          </p:nvPr>
        </p:nvSpPr>
        <p:spPr>
          <a:xfrm>
            <a:off x="3386075" y="2008226"/>
            <a:ext cx="2388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98" name="Google Shape;198;p15"/>
          <p:cNvSpPr txBox="1"/>
          <p:nvPr>
            <p:ph idx="4" type="body"/>
          </p:nvPr>
        </p:nvSpPr>
        <p:spPr>
          <a:xfrm>
            <a:off x="3378160" y="2522576"/>
            <a:ext cx="23970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199" name="Google Shape;199;p15"/>
          <p:cNvSpPr txBox="1"/>
          <p:nvPr>
            <p:ph idx="5" type="body"/>
          </p:nvPr>
        </p:nvSpPr>
        <p:spPr>
          <a:xfrm>
            <a:off x="5889332" y="2005847"/>
            <a:ext cx="23961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00" name="Google Shape;200;p15"/>
          <p:cNvSpPr txBox="1"/>
          <p:nvPr>
            <p:ph idx="6" type="body"/>
          </p:nvPr>
        </p:nvSpPr>
        <p:spPr>
          <a:xfrm>
            <a:off x="5889332" y="2520197"/>
            <a:ext cx="23961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01" name="Google Shape;201;p15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856058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856060" y="3303447"/>
            <a:ext cx="23964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07" name="Google Shape;207;p16"/>
          <p:cNvSpPr/>
          <p:nvPr>
            <p:ph idx="2" type="pic"/>
          </p:nvPr>
        </p:nvSpPr>
        <p:spPr>
          <a:xfrm>
            <a:off x="856060" y="2000249"/>
            <a:ext cx="239640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8" name="Google Shape;208;p16"/>
          <p:cNvSpPr txBox="1"/>
          <p:nvPr>
            <p:ph idx="3" type="body"/>
          </p:nvPr>
        </p:nvSpPr>
        <p:spPr>
          <a:xfrm>
            <a:off x="856060" y="3735643"/>
            <a:ext cx="23964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09" name="Google Shape;209;p16"/>
          <p:cNvSpPr txBox="1"/>
          <p:nvPr>
            <p:ph idx="4" type="body"/>
          </p:nvPr>
        </p:nvSpPr>
        <p:spPr>
          <a:xfrm>
            <a:off x="3366790" y="3303447"/>
            <a:ext cx="24003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10" name="Google Shape;210;p16"/>
          <p:cNvSpPr/>
          <p:nvPr>
            <p:ph idx="5" type="pic"/>
          </p:nvPr>
        </p:nvSpPr>
        <p:spPr>
          <a:xfrm>
            <a:off x="3366790" y="2000249"/>
            <a:ext cx="239910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1" name="Google Shape;211;p16"/>
          <p:cNvSpPr txBox="1"/>
          <p:nvPr>
            <p:ph idx="6" type="body"/>
          </p:nvPr>
        </p:nvSpPr>
        <p:spPr>
          <a:xfrm>
            <a:off x="3365695" y="3735643"/>
            <a:ext cx="2400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12" name="Google Shape;212;p16"/>
          <p:cNvSpPr txBox="1"/>
          <p:nvPr>
            <p:ph idx="7" type="body"/>
          </p:nvPr>
        </p:nvSpPr>
        <p:spPr>
          <a:xfrm>
            <a:off x="5889425" y="3303446"/>
            <a:ext cx="23931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13" name="Google Shape;213;p16"/>
          <p:cNvSpPr/>
          <p:nvPr>
            <p:ph idx="8" type="pic"/>
          </p:nvPr>
        </p:nvSpPr>
        <p:spPr>
          <a:xfrm>
            <a:off x="5889332" y="2000249"/>
            <a:ext cx="239610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9" type="body"/>
          </p:nvPr>
        </p:nvSpPr>
        <p:spPr>
          <a:xfrm>
            <a:off x="5889332" y="3735640"/>
            <a:ext cx="2396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15" name="Google Shape;215;p16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 rot="5400000">
            <a:off x="3242708" y="-699535"/>
            <a:ext cx="26562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 rot="5400000">
            <a:off x="5590508" y="1648349"/>
            <a:ext cx="38862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 rot="5400000">
            <a:off x="1818750" y="-505351"/>
            <a:ext cx="3886200" cy="5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17" name="Google Shape;117;p3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3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856058" y="1064419"/>
            <a:ext cx="74295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856058" y="3318272"/>
            <a:ext cx="74295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856057" y="1687114"/>
            <a:ext cx="36588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2" type="body"/>
          </p:nvPr>
        </p:nvSpPr>
        <p:spPr>
          <a:xfrm>
            <a:off x="4629150" y="1687114"/>
            <a:ext cx="36564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30" name="Google Shape;130;p5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856058" y="464344"/>
            <a:ext cx="74295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027514" y="1687114"/>
            <a:ext cx="3487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36" name="Google Shape;136;p6"/>
          <p:cNvSpPr txBox="1"/>
          <p:nvPr>
            <p:ph idx="2" type="body"/>
          </p:nvPr>
        </p:nvSpPr>
        <p:spPr>
          <a:xfrm>
            <a:off x="856057" y="2305048"/>
            <a:ext cx="3658800" cy="20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37" name="Google Shape;137;p6"/>
          <p:cNvSpPr txBox="1"/>
          <p:nvPr>
            <p:ph idx="3" type="body"/>
          </p:nvPr>
        </p:nvSpPr>
        <p:spPr>
          <a:xfrm>
            <a:off x="4800606" y="1687114"/>
            <a:ext cx="34851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38" name="Google Shape;138;p6"/>
          <p:cNvSpPr txBox="1"/>
          <p:nvPr>
            <p:ph idx="4" type="body"/>
          </p:nvPr>
        </p:nvSpPr>
        <p:spPr>
          <a:xfrm>
            <a:off x="4629150" y="2305048"/>
            <a:ext cx="3656400" cy="20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39" name="Google Shape;139;p6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6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7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7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8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860029" y="457201"/>
            <a:ext cx="2892000" cy="12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3867150" y="444500"/>
            <a:ext cx="4418400" cy="3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idx="2" type="body"/>
          </p:nvPr>
        </p:nvSpPr>
        <p:spPr>
          <a:xfrm>
            <a:off x="860029" y="1687114"/>
            <a:ext cx="28920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55" name="Google Shape;155;p9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9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856060" y="457200"/>
            <a:ext cx="4450800" cy="12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10"/>
          <p:cNvSpPr/>
          <p:nvPr>
            <p:ph idx="2" type="pic"/>
          </p:nvPr>
        </p:nvSpPr>
        <p:spPr>
          <a:xfrm>
            <a:off x="5535541" y="457201"/>
            <a:ext cx="2750100" cy="3886200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856057" y="1687114"/>
            <a:ext cx="44508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62" name="Google Shape;162;p10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10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0716" y="0"/>
            <a:ext cx="9040416" cy="5143500"/>
            <a:chOff x="-14288" y="0"/>
            <a:chExt cx="12053888" cy="6858000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5"/>
              <a:chOff x="11364912" y="0"/>
              <a:chExt cx="674688" cy="6848475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700" cy="252300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b="0" i="0" sz="27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746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92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655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ctrTitle"/>
          </p:nvPr>
        </p:nvSpPr>
        <p:spPr>
          <a:xfrm>
            <a:off x="1407318" y="841772"/>
            <a:ext cx="65937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fa Slab One"/>
                <a:ea typeface="Alfa Slab One"/>
                <a:cs typeface="Alfa Slab One"/>
                <a:sym typeface="Alfa Slab One"/>
              </a:rPr>
              <a:t>Maze Router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35" name="Google Shape;235;p19"/>
          <p:cNvSpPr txBox="1"/>
          <p:nvPr>
            <p:ph idx="1" type="subTitle"/>
          </p:nvPr>
        </p:nvSpPr>
        <p:spPr>
          <a:xfrm>
            <a:off x="1407318" y="2701528"/>
            <a:ext cx="65937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Presented By: Dalia El-Naggar 900191234</a:t>
            </a:r>
            <a:endParaRPr sz="18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      Nada Atia		  900193555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/>
          <p:nvPr>
            <p:ph type="title"/>
          </p:nvPr>
        </p:nvSpPr>
        <p:spPr>
          <a:xfrm>
            <a:off x="856060" y="-161861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Sample Test Case 3</a:t>
            </a:r>
            <a:endParaRPr/>
          </a:p>
        </p:txBody>
      </p:sp>
      <p:sp>
        <p:nvSpPr>
          <p:cNvPr id="292" name="Google Shape;292;p28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93" name="Google Shape;2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050" y="589350"/>
            <a:ext cx="7116375" cy="44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"/>
          <p:cNvSpPr txBox="1"/>
          <p:nvPr>
            <p:ph type="title"/>
          </p:nvPr>
        </p:nvSpPr>
        <p:spPr>
          <a:xfrm>
            <a:off x="856060" y="-161861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Sample Test Case 3</a:t>
            </a:r>
            <a:endParaRPr/>
          </a:p>
        </p:txBody>
      </p:sp>
      <p:sp>
        <p:nvSpPr>
          <p:cNvPr id="299" name="Google Shape;299;p29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00" name="Google Shape;3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450" y="627250"/>
            <a:ext cx="7143125" cy="45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Limitations</a:t>
            </a:r>
            <a:endParaRPr/>
          </a:p>
        </p:txBody>
      </p:sp>
      <p:sp>
        <p:nvSpPr>
          <p:cNvPr id="306" name="Google Shape;306;p30"/>
          <p:cNvSpPr txBox="1"/>
          <p:nvPr>
            <p:ph idx="1" type="body"/>
          </p:nvPr>
        </p:nvSpPr>
        <p:spPr>
          <a:xfrm>
            <a:off x="856059" y="1658940"/>
            <a:ext cx="7429500" cy="26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Verdana"/>
              <a:buChar char="•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The program works on only two metal layers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Verdana"/>
              <a:buChar char="•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Time and Space Complexity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Verdana"/>
              <a:buChar char="•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Issues visualizing layers with large dimensions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 txBox="1"/>
          <p:nvPr>
            <p:ph type="title"/>
          </p:nvPr>
        </p:nvSpPr>
        <p:spPr>
          <a:xfrm>
            <a:off x="1382310" y="172803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                    Conclusions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/>
          <p:nvPr>
            <p:ph type="title"/>
          </p:nvPr>
        </p:nvSpPr>
        <p:spPr>
          <a:xfrm>
            <a:off x="785610" y="176033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1" name="Google Shape;241;p20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Verdana"/>
              <a:buChar char="•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Cell Synthesis Steps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Verdana"/>
              <a:buChar char="•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Routing Problem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Lee’s Algorithm</a:t>
            </a:r>
            <a:endParaRPr/>
          </a:p>
        </p:txBody>
      </p:sp>
      <p:sp>
        <p:nvSpPr>
          <p:cNvPr id="247" name="Google Shape;247;p21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700"/>
              <a:buChar char="•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Step 1: Filling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Verdana"/>
              <a:buChar char="•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Step 2: Back-propagation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Implementation Aspects</a:t>
            </a:r>
            <a:endParaRPr/>
          </a:p>
        </p:txBody>
      </p:sp>
      <p:sp>
        <p:nvSpPr>
          <p:cNvPr id="253" name="Google Shape;253;p22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Verdana"/>
              <a:buChar char="•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Via usage and wrong direction penalties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Verdana"/>
              <a:buChar char="•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Multiple pins per net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Verdana"/>
              <a:buChar char="•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Avoiding pins from other nets.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Implementation Aspects (cont.)</a:t>
            </a:r>
            <a:endParaRPr/>
          </a:p>
        </p:txBody>
      </p:sp>
      <p:sp>
        <p:nvSpPr>
          <p:cNvPr id="259" name="Google Shape;259;p23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Verdana"/>
              <a:buChar char="•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Back-propagation implementation issues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Verdana"/>
              <a:buChar char="•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Re-ordering Heuristic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Verdana"/>
              <a:buChar char="•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Results Visualization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Sample Test Case 1</a:t>
            </a:r>
            <a:endParaRPr/>
          </a:p>
        </p:txBody>
      </p:sp>
      <p:sp>
        <p:nvSpPr>
          <p:cNvPr id="265" name="Google Shape;265;p24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6" name="Google Shape;2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50" y="1317301"/>
            <a:ext cx="8040300" cy="377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775" y="662325"/>
            <a:ext cx="7158050" cy="44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5"/>
          <p:cNvSpPr txBox="1"/>
          <p:nvPr>
            <p:ph type="title"/>
          </p:nvPr>
        </p:nvSpPr>
        <p:spPr>
          <a:xfrm>
            <a:off x="857260" y="-150411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Sample Test Case 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>
            <p:ph type="title"/>
          </p:nvPr>
        </p:nvSpPr>
        <p:spPr>
          <a:xfrm>
            <a:off x="856060" y="746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Sample Test Case 2</a:t>
            </a:r>
            <a:endParaRPr/>
          </a:p>
        </p:txBody>
      </p:sp>
      <p:sp>
        <p:nvSpPr>
          <p:cNvPr id="278" name="Google Shape;278;p26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79" name="Google Shape;2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700" y="831425"/>
            <a:ext cx="7766225" cy="424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/>
          <p:nvPr>
            <p:ph type="title"/>
          </p:nvPr>
        </p:nvSpPr>
        <p:spPr>
          <a:xfrm>
            <a:off x="856060" y="-161861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Sample Test Case 2</a:t>
            </a:r>
            <a:endParaRPr/>
          </a:p>
        </p:txBody>
      </p:sp>
      <p:sp>
        <p:nvSpPr>
          <p:cNvPr id="285" name="Google Shape;285;p27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86" name="Google Shape;2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50" y="771525"/>
            <a:ext cx="7429500" cy="428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