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88" r:id="rId3"/>
    <p:sldId id="390" r:id="rId4"/>
    <p:sldId id="389" r:id="rId5"/>
    <p:sldId id="391" r:id="rId6"/>
    <p:sldId id="392" r:id="rId7"/>
    <p:sldId id="393" r:id="rId8"/>
    <p:sldId id="394" r:id="rId9"/>
    <p:sldId id="34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E07D4-F84E-4BBE-9AD3-719F4B2C30E8}">
          <p14:sldIdLst>
            <p14:sldId id="256"/>
            <p14:sldId id="388"/>
            <p14:sldId id="390"/>
            <p14:sldId id="389"/>
            <p14:sldId id="391"/>
            <p14:sldId id="392"/>
            <p14:sldId id="393"/>
            <p14:sldId id="394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360601492f6f8b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FA57"/>
    <a:srgbClr val="4B788C"/>
    <a:srgbClr val="CC0000"/>
    <a:srgbClr val="607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74910" autoAdjust="0"/>
  </p:normalViewPr>
  <p:slideViewPr>
    <p:cSldViewPr snapToGrid="0">
      <p:cViewPr varScale="1">
        <p:scale>
          <a:sx n="56" d="100"/>
          <a:sy n="56" d="100"/>
        </p:scale>
        <p:origin x="12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C1933-18F5-4246-B1F0-35A4DD3AC935}" type="datetimeFigureOut">
              <a:rPr lang="fr-FR" smtClean="0"/>
              <a:t>12/05/2021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279F-DFAE-4657-A800-A8C38FC41E9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0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7279F-DFAE-4657-A800-A8C38FC41E9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34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5501-950D-4D0C-8C8D-8F365E11464F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03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2CFD-C6F4-4E7E-A291-5D55B215BD2E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2F8-732B-4A3F-A46E-762899B9086A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F56D-F97B-4B42-AF7D-A701BADB25AD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52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66EF-5659-4EC8-834B-3AC94AC551F2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4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0754-D5AA-481E-8234-CED84AFFDED9}" type="datetime1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5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C6A1-8609-4D30-AF51-472C97C43BD1}" type="datetime1">
              <a:rPr lang="fr-FR" smtClean="0"/>
              <a:t>12/05/2021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26E9-E7F4-447E-A11B-BEAC7EEED58D}" type="datetime1">
              <a:rPr lang="fr-FR" smtClean="0"/>
              <a:t>12/05/2021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CDF4-D1F6-4450-9EFF-39E6BFA54288}" type="datetime1">
              <a:rPr lang="fr-FR" smtClean="0"/>
              <a:t>12/05/2021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63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DED6-E904-467B-8758-0EB861C08D67}" type="datetime1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1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D8F-4FC9-4C89-8F23-3921696D29C3}" type="datetime1">
              <a:rPr lang="fr-FR" smtClean="0"/>
              <a:t>12/05/2021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DCEE-DECE-4E5A-8DB4-06340A8C4F60}" type="datetime1">
              <a:rPr lang="fr-FR" smtClean="0"/>
              <a:t>12/05/2021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0E9-6AA5-4C72-ADD8-CBD3FCBC50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r="17102"/>
          <a:stretch/>
        </p:blipFill>
        <p:spPr>
          <a:xfrm>
            <a:off x="-86264" y="0"/>
            <a:ext cx="12353026" cy="685800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170470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1</a:t>
            </a:fld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74136" y="2143501"/>
            <a:ext cx="11245455" cy="4147966"/>
            <a:chOff x="474136" y="2143501"/>
            <a:chExt cx="11245455" cy="4147966"/>
          </a:xfrm>
        </p:grpSpPr>
        <p:sp>
          <p:nvSpPr>
            <p:cNvPr id="2" name="ZoneTexte 1"/>
            <p:cNvSpPr txBox="1"/>
            <p:nvPr/>
          </p:nvSpPr>
          <p:spPr>
            <a:xfrm>
              <a:off x="474136" y="2543611"/>
              <a:ext cx="112454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Relational</a:t>
              </a: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Management </a:t>
              </a:r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Systems</a:t>
              </a: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(RDBMS)</a:t>
              </a:r>
              <a:b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6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checkpoint </a:t>
              </a:r>
              <a:r>
                <a:rPr lang="fr-FR" sz="60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</a:t>
              </a:r>
              <a:endParaRPr lang="fr-FR" sz="6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642863" y="2143501"/>
              <a:ext cx="8353463" cy="4147966"/>
              <a:chOff x="1642863" y="2143501"/>
              <a:chExt cx="8353463" cy="4147966"/>
            </a:xfrm>
          </p:grpSpPr>
          <p:sp>
            <p:nvSpPr>
              <p:cNvPr id="6" name="ZoneTexte 5"/>
              <p:cNvSpPr txBox="1"/>
              <p:nvPr/>
            </p:nvSpPr>
            <p:spPr>
              <a:xfrm>
                <a:off x="4235686" y="5829802"/>
                <a:ext cx="5760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err="1">
                    <a:latin typeface="Adobe Garamond Pro Bold" panose="02020702060506020403" pitchFamily="18" charset="0"/>
                  </a:rPr>
                  <a:t>Realized</a:t>
                </a:r>
                <a:r>
                  <a:rPr lang="fr-FR" sz="2400" dirty="0">
                    <a:latin typeface="Adobe Garamond Pro Bold" panose="02020702060506020403" pitchFamily="18" charset="0"/>
                  </a:rPr>
                  <a:t> by </a:t>
                </a:r>
                <a:r>
                  <a:rPr lang="fr-FR" sz="2400" b="1" dirty="0" smtClean="0">
                    <a:latin typeface="Adobe Garamond Pro Bold" panose="02020702060506020403" pitchFamily="18" charset="0"/>
                  </a:rPr>
                  <a:t>: Mohamed </a:t>
                </a:r>
                <a:r>
                  <a:rPr lang="fr-FR" sz="2400" b="1" dirty="0" err="1" smtClean="0">
                    <a:latin typeface="Adobe Garamond Pro Bold" panose="02020702060506020403" pitchFamily="18" charset="0"/>
                  </a:rPr>
                  <a:t>Hedi</a:t>
                </a:r>
                <a:r>
                  <a:rPr lang="fr-FR" sz="2400" b="1" dirty="0" smtClean="0">
                    <a:latin typeface="Adobe Garamond Pro Bold" panose="02020702060506020403" pitchFamily="18" charset="0"/>
                  </a:rPr>
                  <a:t> </a:t>
                </a:r>
                <a:r>
                  <a:rPr lang="fr-FR" sz="2400" b="1" dirty="0" err="1" smtClean="0">
                    <a:latin typeface="Adobe Garamond Pro Bold" panose="02020702060506020403" pitchFamily="18" charset="0"/>
                  </a:rPr>
                  <a:t>Attia</a:t>
                </a:r>
                <a:endParaRPr lang="fr-FR" sz="2400" b="1" dirty="0">
                  <a:latin typeface="Adobe Garamond Pro Bold" panose="02020702060506020403" pitchFamily="18" charset="0"/>
                </a:endParaRP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642863" y="2143501"/>
                <a:ext cx="1949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2000" b="1" dirty="0" err="1" smtClean="0"/>
                  <a:t>Presentation</a:t>
                </a:r>
                <a:r>
                  <a:rPr lang="fr-FR" sz="2000" b="1" dirty="0" smtClean="0"/>
                  <a:t> of :</a:t>
                </a:r>
                <a:endParaRPr lang="fr-FR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9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A0E9-6AA5-4C72-ADD8-CBD3FCBC5038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94692" y="529810"/>
            <a:ext cx="7879080" cy="1035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fr-F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What is a </a:t>
            </a:r>
            <a:r>
              <a:rPr lang="en-US" dirty="0" smtClean="0"/>
              <a:t>Database</a:t>
            </a:r>
            <a:endParaRPr lang="fr-FR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2309" y="2842607"/>
            <a:ext cx="6598919" cy="4137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sz="2000" dirty="0" smtClean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database is a set of data stored in a computer.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usually structured in a way that makes 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accessible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14" y="2356414"/>
            <a:ext cx="4848586" cy="38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6771" y="594773"/>
            <a:ext cx="118872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Relational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(RDBMS)?</a:t>
            </a:r>
            <a:endParaRPr lang="fr-F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4446" y="2288765"/>
            <a:ext cx="11651998" cy="1896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system (RDBMS) is a program that allows you to create, update, and administer a relational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85" y="3434487"/>
            <a:ext cx="6188014" cy="322115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04446" y="3638975"/>
            <a:ext cx="5412224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systems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database.</a:t>
            </a:r>
          </a:p>
        </p:txBody>
      </p:sp>
    </p:spTree>
    <p:extLst>
      <p:ext uri="{BB962C8B-B14F-4D97-AF65-F5344CB8AC3E}">
        <p14:creationId xmlns:p14="http://schemas.microsoft.com/office/powerpoint/2010/main" val="40860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5740" y="2569856"/>
            <a:ext cx="7765220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open source SQL database. It is typically used for web application development, and often accessed using PHP.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advantages of MySQL are that it is easy to use, inexpensive, reliable (has been around since 1995), and has a large community of developers who can help answer questions.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332" y="2246825"/>
            <a:ext cx="9640378" cy="50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05739" y="2440256"/>
            <a:ext cx="10907738" cy="115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an open source SQL database that is not controlled by any corporation. It is typically used for web application development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2246825"/>
            <a:ext cx="5263662" cy="388195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205739" y="3788410"/>
            <a:ext cx="7127046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shares many of the same advantages of MySQL. It is easy to use, inexpensive, reliable and has a large community of developers. It also provides some additional features such as foreign key support without requiring complex configuration.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4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6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4751" y="2548646"/>
            <a:ext cx="7765220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 database server by Microsoft. The Microsoft relational database management system is a software product which primarily stores and retrieves data requested by other applications. These applications may run on the same or a different computer.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74" y="3169349"/>
            <a:ext cx="6672826" cy="41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7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7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2596" y="629077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PostgreSQL vs SQL Server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26510" y="2983072"/>
            <a:ext cx="7765220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 PostgreSQL and MySQL are time-proven solutions that can compete with enterprise solutions such as Oracle and SQL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been famous for its ease of use and speed, while PostgreSQL has many more advanced features, which is the reason that PostgreSQL is often described as an open-source version of Oracle.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60" y="2271835"/>
            <a:ext cx="4221040" cy="42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4354" y="352266"/>
            <a:ext cx="10401300" cy="131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77241" y="2143308"/>
            <a:ext cx="10209626" cy="39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 communities, and are continuously updated.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61" y="3512359"/>
            <a:ext cx="5662491" cy="34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13244" y="6492875"/>
            <a:ext cx="2743200" cy="365125"/>
          </a:xfrm>
        </p:spPr>
        <p:txBody>
          <a:bodyPr/>
          <a:lstStyle/>
          <a:p>
            <a:fld id="{194EA0E9-6AA5-4C72-ADD8-CBD3FCBC5038}" type="slidenum">
              <a:rPr lang="fr-FR" sz="1400" b="1" smtClean="0">
                <a:solidFill>
                  <a:schemeClr val="tx1"/>
                </a:solidFill>
              </a:rPr>
              <a:t>9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24031" y="3630929"/>
            <a:ext cx="2907983" cy="290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810109" y="2549769"/>
            <a:ext cx="11036166" cy="2492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for your 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id-ID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31" y="-138845"/>
            <a:ext cx="4304533" cy="26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-0.59674 0.007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6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7561</TotalTime>
  <Words>425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Garamond Pro Bold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Jebali</dc:creator>
  <cp:lastModifiedBy>Mohamed</cp:lastModifiedBy>
  <cp:revision>335</cp:revision>
  <dcterms:created xsi:type="dcterms:W3CDTF">2015-03-06T15:17:24Z</dcterms:created>
  <dcterms:modified xsi:type="dcterms:W3CDTF">2021-05-12T11:20:57Z</dcterms:modified>
</cp:coreProperties>
</file>