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03821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3776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79243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577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58912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863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4226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996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9711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4997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7944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74016-2455-4F0A-BC6D-9D145BFFE07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7925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74016-2455-4F0A-BC6D-9D145BFFE078}"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3434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74016-2455-4F0A-BC6D-9D145BFFE078}"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22918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0674016-2455-4F0A-BC6D-9D145BFFE078}"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52385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387820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a:p>
        </p:txBody>
      </p:sp>
    </p:spTree>
    <p:extLst>
      <p:ext uri="{BB962C8B-B14F-4D97-AF65-F5344CB8AC3E}">
        <p14:creationId xmlns:p14="http://schemas.microsoft.com/office/powerpoint/2010/main" val="11704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674016-2455-4F0A-BC6D-9D145BFFE078}" type="datetimeFigureOut">
              <a:rPr lang="en-US" smtClean="0"/>
              <a:t>3/7/2023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82EB-51ED-45C9-A0B8-64BDD506A04D}" type="slidenum">
              <a:rPr lang="en-US" smtClean="0"/>
              <a:t>‹#›</a:t>
            </a:fld>
            <a:endParaRPr lang="en-US"/>
          </a:p>
        </p:txBody>
      </p:sp>
    </p:spTree>
    <p:extLst>
      <p:ext uri="{BB962C8B-B14F-4D97-AF65-F5344CB8AC3E}">
        <p14:creationId xmlns:p14="http://schemas.microsoft.com/office/powerpoint/2010/main" val="1004365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D6D-FF7C-8651-A77F-45BB2C135477}"/>
              </a:ext>
            </a:extLst>
          </p:cNvPr>
          <p:cNvSpPr>
            <a:spLocks noGrp="1"/>
          </p:cNvSpPr>
          <p:nvPr>
            <p:ph type="ctrTitle"/>
          </p:nvPr>
        </p:nvSpPr>
        <p:spPr/>
        <p:txBody>
          <a:bodyPr/>
          <a:lstStyle/>
          <a:p>
            <a:r>
              <a:rPr lang="en-US" dirty="0"/>
              <a:t>Data Science</a:t>
            </a:r>
          </a:p>
        </p:txBody>
      </p:sp>
      <p:sp>
        <p:nvSpPr>
          <p:cNvPr id="3" name="Subtitle 2">
            <a:extLst>
              <a:ext uri="{FF2B5EF4-FFF2-40B4-BE49-F238E27FC236}">
                <a16:creationId xmlns:a16="http://schemas.microsoft.com/office/drawing/2014/main" id="{5BB593AF-226D-6F10-811D-69B1B86961CE}"/>
              </a:ext>
            </a:extLst>
          </p:cNvPr>
          <p:cNvSpPr>
            <a:spLocks noGrp="1"/>
          </p:cNvSpPr>
          <p:nvPr>
            <p:ph type="subTitle" idx="1"/>
          </p:nvPr>
        </p:nvSpPr>
        <p:spPr/>
        <p:txBody>
          <a:bodyPr/>
          <a:lstStyle/>
          <a:p>
            <a:r>
              <a:rPr lang="en-US" dirty="0"/>
              <a:t>What is Data Science?</a:t>
            </a:r>
          </a:p>
        </p:txBody>
      </p:sp>
    </p:spTree>
    <p:extLst>
      <p:ext uri="{BB962C8B-B14F-4D97-AF65-F5344CB8AC3E}">
        <p14:creationId xmlns:p14="http://schemas.microsoft.com/office/powerpoint/2010/main" val="6968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4901267" cy="816528"/>
          </a:xfrm>
        </p:spPr>
        <p:txBody>
          <a:bodyPr/>
          <a:lstStyle/>
          <a:p>
            <a:r>
              <a:rPr lang="en-US" dirty="0"/>
              <a:t>What is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Data science is the field of study that combines domain knowledge, programming skills and knowledge of mathematics and statistics to extract meaningful insights from data.</a:t>
            </a:r>
          </a:p>
        </p:txBody>
      </p:sp>
    </p:spTree>
    <p:extLst>
      <p:ext uri="{BB962C8B-B14F-4D97-AF65-F5344CB8AC3E}">
        <p14:creationId xmlns:p14="http://schemas.microsoft.com/office/powerpoint/2010/main" val="1849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fontScale="90000"/>
          </a:bodyPr>
          <a:lstStyle/>
          <a:p>
            <a:r>
              <a:rPr lang="en-US" dirty="0"/>
              <a:t>What exactly does data science do?</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1754326"/>
          </a:xfrm>
          <a:prstGeom prst="rect">
            <a:avLst/>
          </a:prstGeom>
          <a:noFill/>
        </p:spPr>
        <p:txBody>
          <a:bodyPr wrap="square" rtlCol="0">
            <a:spAutoFit/>
          </a:bodyPr>
          <a:lstStyle/>
          <a:p>
            <a:r>
              <a:rPr lang="en-US" dirty="0"/>
              <a:t>A data scientist is someone who creates code and combines statistical knowledge to extract insights from data. A data scientist falls under the fields of mathematics, statistics, artificial intelligence and computer engineering.</a:t>
            </a:r>
          </a:p>
          <a:p>
            <a:r>
              <a:rPr lang="en-US" dirty="0"/>
              <a:t>A data scientist's job is to analyze data for insights. Identifying the data analytics problems that present the greatest opportunities for an organization. Determining the appropriate data sets and variables.</a:t>
            </a:r>
          </a:p>
        </p:txBody>
      </p:sp>
    </p:spTree>
    <p:extLst>
      <p:ext uri="{BB962C8B-B14F-4D97-AF65-F5344CB8AC3E}">
        <p14:creationId xmlns:p14="http://schemas.microsoft.com/office/powerpoint/2010/main" val="284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9613783" cy="816528"/>
          </a:xfrm>
        </p:spPr>
        <p:txBody>
          <a:bodyPr>
            <a:normAutofit fontScale="90000"/>
          </a:bodyPr>
          <a:lstStyle/>
          <a:p>
            <a:r>
              <a:rPr lang="en-US" dirty="0"/>
              <a:t>What are the 4 main concepts of data science?</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Statistics, Visualization, Deep Learning and Machine Learning are important Data Science concepts.</a:t>
            </a:r>
          </a:p>
        </p:txBody>
      </p:sp>
    </p:spTree>
    <p:extLst>
      <p:ext uri="{BB962C8B-B14F-4D97-AF65-F5344CB8AC3E}">
        <p14:creationId xmlns:p14="http://schemas.microsoft.com/office/powerpoint/2010/main" val="206911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fontScale="90000"/>
          </a:bodyPr>
          <a:lstStyle/>
          <a:p>
            <a:r>
              <a:rPr lang="en-US" dirty="0"/>
              <a:t>What skills do data scientists need?</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585323"/>
          </a:xfrm>
          <a:prstGeom prst="rect">
            <a:avLst/>
          </a:prstGeom>
          <a:noFill/>
        </p:spPr>
        <p:txBody>
          <a:bodyPr wrap="square" rtlCol="0">
            <a:spAutoFit/>
          </a:bodyPr>
          <a:lstStyle/>
          <a:p>
            <a:r>
              <a:rPr lang="en-US" dirty="0"/>
              <a:t>Some of the most important technical data scientist skills are:</a:t>
            </a:r>
          </a:p>
          <a:p>
            <a:pPr marL="285750" indent="-285750">
              <a:buFont typeface="Arial" panose="020B0604020202020204" pitchFamily="34" charset="0"/>
              <a:buChar char="•"/>
            </a:pPr>
            <a:r>
              <a:rPr lang="en-US" dirty="0"/>
              <a:t>Statistical analysis and computing.</a:t>
            </a:r>
          </a:p>
          <a:p>
            <a:pPr marL="285750" indent="-285750">
              <a:buFont typeface="Arial" panose="020B0604020202020204" pitchFamily="34" charset="0"/>
              <a:buChar char="•"/>
            </a:pPr>
            <a:r>
              <a:rPr lang="en-US" dirty="0"/>
              <a:t>Machine Learning.</a:t>
            </a:r>
          </a:p>
          <a:p>
            <a:pPr marL="285750" indent="-285750">
              <a:buFont typeface="Arial" panose="020B0604020202020204" pitchFamily="34" charset="0"/>
              <a:buChar char="•"/>
            </a:pPr>
            <a:r>
              <a:rPr lang="en-US" dirty="0"/>
              <a:t>Deep Learning.</a:t>
            </a:r>
          </a:p>
          <a:p>
            <a:pPr marL="285750" indent="-285750">
              <a:buFont typeface="Arial" panose="020B0604020202020204" pitchFamily="34" charset="0"/>
              <a:buChar char="•"/>
            </a:pPr>
            <a:r>
              <a:rPr lang="en-US" dirty="0"/>
              <a:t>Processing large data sets.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Wrangling.</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Programming.</a:t>
            </a:r>
          </a:p>
        </p:txBody>
      </p:sp>
    </p:spTree>
    <p:extLst>
      <p:ext uri="{BB962C8B-B14F-4D97-AF65-F5344CB8AC3E}">
        <p14:creationId xmlns:p14="http://schemas.microsoft.com/office/powerpoint/2010/main" val="42528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lot of math?</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Data science requires mathematics because machine learning algorithms and performing analysis and discovering insights from data require mathematics.</a:t>
            </a:r>
          </a:p>
        </p:txBody>
      </p:sp>
    </p:spTree>
    <p:extLst>
      <p:ext uri="{BB962C8B-B14F-4D97-AF65-F5344CB8AC3E}">
        <p14:creationId xmlns:p14="http://schemas.microsoft.com/office/powerpoint/2010/main" val="27066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Is data science a hard job?</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646331"/>
          </a:xfrm>
          <a:prstGeom prst="rect">
            <a:avLst/>
          </a:prstGeom>
          <a:noFill/>
        </p:spPr>
        <p:txBody>
          <a:bodyPr wrap="square" rtlCol="0">
            <a:spAutoFit/>
          </a:bodyPr>
          <a:lstStyle/>
          <a:p>
            <a:r>
              <a:rPr lang="en-US" dirty="0"/>
              <a:t>If you have learned the right skills, it will not be difficult. It can be difficult when you start because the field is new. But once you learn the basics it is not difficult.</a:t>
            </a:r>
          </a:p>
        </p:txBody>
      </p:sp>
    </p:spTree>
    <p:extLst>
      <p:ext uri="{BB962C8B-B14F-4D97-AF65-F5344CB8AC3E}">
        <p14:creationId xmlns:p14="http://schemas.microsoft.com/office/powerpoint/2010/main" val="85429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Does data scientist do coding?</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923330"/>
          </a:xfrm>
          <a:prstGeom prst="rect">
            <a:avLst/>
          </a:prstGeom>
          <a:noFill/>
        </p:spPr>
        <p:txBody>
          <a:bodyPr wrap="square" rtlCol="0">
            <a:spAutoFit/>
          </a:bodyPr>
          <a:lstStyle/>
          <a:p>
            <a:r>
              <a:rPr lang="en-US" dirty="0"/>
              <a:t>All jobs in Data Science require some level of coding and experience with technical tools and technologies. A Data Engineer should know a moderate amount of Python and have knowledge of SQL.</a:t>
            </a:r>
          </a:p>
        </p:txBody>
      </p:sp>
    </p:spTree>
    <p:extLst>
      <p:ext uri="{BB962C8B-B14F-4D97-AF65-F5344CB8AC3E}">
        <p14:creationId xmlns:p14="http://schemas.microsoft.com/office/powerpoint/2010/main" val="56117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TotalTime>
  <Words>296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Data Science</vt:lpstr>
      <vt:lpstr>What is Data Science?</vt:lpstr>
      <vt:lpstr>What exactly does data science do?</vt:lpstr>
      <vt:lpstr>What are the 4 main concepts of data science?</vt:lpstr>
      <vt:lpstr>What skills do data scientists need?</vt:lpstr>
      <vt:lpstr>Is data science a lot of math?</vt:lpstr>
      <vt:lpstr>Is data science a hard job?</vt:lpstr>
      <vt:lpstr>Does data scientist do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junhao Chen</dc:creator>
  <cp:lastModifiedBy>junhao Chen</cp:lastModifiedBy>
  <cp:revision>26</cp:revision>
  <dcterms:created xsi:type="dcterms:W3CDTF">2023-02-01T09:03:53Z</dcterms:created>
  <dcterms:modified xsi:type="dcterms:W3CDTF">2023-03-07T16:05:08Z</dcterms:modified>
</cp:coreProperties>
</file>