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03821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3776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79243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577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58912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863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4226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996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9711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997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944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7925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74016-2455-4F0A-BC6D-9D145BFFE078}"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3434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74016-2455-4F0A-BC6D-9D145BFFE078}"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2918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0674016-2455-4F0A-BC6D-9D145BFFE078}"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52385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7820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704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674016-2455-4F0A-BC6D-9D145BFFE078}" type="datetimeFigureOut">
              <a:rPr lang="en-US" smtClean="0"/>
              <a:t>2/1/2023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82EB-51ED-45C9-A0B8-64BDD506A04D}" type="slidenum">
              <a:rPr lang="en-US" smtClean="0"/>
              <a:t>‹#›</a:t>
            </a:fld>
            <a:endParaRPr lang="en-US"/>
          </a:p>
        </p:txBody>
      </p:sp>
    </p:spTree>
    <p:extLst>
      <p:ext uri="{BB962C8B-B14F-4D97-AF65-F5344CB8AC3E}">
        <p14:creationId xmlns:p14="http://schemas.microsoft.com/office/powerpoint/2010/main" val="1004365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D6D-FF7C-8651-A77F-45BB2C135477}"/>
              </a:ext>
            </a:extLst>
          </p:cNvPr>
          <p:cNvSpPr>
            <a:spLocks noGrp="1"/>
          </p:cNvSpPr>
          <p:nvPr>
            <p:ph type="ctrTitle"/>
          </p:nvPr>
        </p:nvSpPr>
        <p:spPr/>
        <p:txBody>
          <a:bodyPr/>
          <a:lstStyle/>
          <a:p>
            <a:r>
              <a:rPr lang="en-US" dirty="0"/>
              <a:t>Data Science</a:t>
            </a:r>
          </a:p>
        </p:txBody>
      </p:sp>
      <p:sp>
        <p:nvSpPr>
          <p:cNvPr id="3" name="Subtitle 2">
            <a:extLst>
              <a:ext uri="{FF2B5EF4-FFF2-40B4-BE49-F238E27FC236}">
                <a16:creationId xmlns:a16="http://schemas.microsoft.com/office/drawing/2014/main" id="{5BB593AF-226D-6F10-811D-69B1B86961CE}"/>
              </a:ext>
            </a:extLst>
          </p:cNvPr>
          <p:cNvSpPr>
            <a:spLocks noGrp="1"/>
          </p:cNvSpPr>
          <p:nvPr>
            <p:ph type="subTitle" idx="1"/>
          </p:nvPr>
        </p:nvSpPr>
        <p:spPr/>
        <p:txBody>
          <a:bodyPr/>
          <a:lstStyle/>
          <a:p>
            <a:r>
              <a:rPr lang="en-US" dirty="0"/>
              <a:t>What is Data Science?</a:t>
            </a:r>
          </a:p>
        </p:txBody>
      </p:sp>
    </p:spTree>
    <p:extLst>
      <p:ext uri="{BB962C8B-B14F-4D97-AF65-F5344CB8AC3E}">
        <p14:creationId xmlns:p14="http://schemas.microsoft.com/office/powerpoint/2010/main" val="6968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4901267" cy="816528"/>
          </a:xfrm>
        </p:spPr>
        <p:txBody>
          <a:bodyPr/>
          <a:lstStyle/>
          <a:p>
            <a:r>
              <a:rPr lang="en-US" dirty="0"/>
              <a:t>What is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031325"/>
          </a:xfrm>
          <a:prstGeom prst="rect">
            <a:avLst/>
          </a:prstGeom>
          <a:noFill/>
        </p:spPr>
        <p:txBody>
          <a:bodyPr wrap="square" rtlCol="0">
            <a:spAutoFit/>
          </a:bodyPr>
          <a:lstStyle/>
          <a:p>
            <a:r>
              <a:rPr lang="en-US" dirty="0"/>
              <a:t>A data scientist is someone who creates programming code and combines it with statistical knowledge to create insights from data.</a:t>
            </a:r>
          </a:p>
          <a:p>
            <a:endParaRPr lang="en-US" dirty="0"/>
          </a:p>
          <a:p>
            <a:r>
              <a:rPr lang="en-US" dirty="0"/>
              <a:t>In simple terms: 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p>
        </p:txBody>
      </p:sp>
    </p:spTree>
    <p:extLst>
      <p:ext uri="{BB962C8B-B14F-4D97-AF65-F5344CB8AC3E}">
        <p14:creationId xmlns:p14="http://schemas.microsoft.com/office/powerpoint/2010/main" val="1849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What exactly data science do?</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In simple terms, a data scientist's job is to analyze data for actionable insights. Specific tasks include: Identifying the data-analytics problems that offer the greatest opportunities to the organization. Determining the correct data sets and variables.</a:t>
            </a:r>
          </a:p>
        </p:txBody>
      </p:sp>
    </p:spTree>
    <p:extLst>
      <p:ext uri="{BB962C8B-B14F-4D97-AF65-F5344CB8AC3E}">
        <p14:creationId xmlns:p14="http://schemas.microsoft.com/office/powerpoint/2010/main" val="284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9613783" cy="816528"/>
          </a:xfrm>
        </p:spPr>
        <p:txBody>
          <a:bodyPr>
            <a:normAutofit fontScale="90000"/>
          </a:bodyPr>
          <a:lstStyle/>
          <a:p>
            <a:r>
              <a:rPr lang="en-US" dirty="0"/>
              <a:t>What are the 3 main concepts of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Image result for What is Data Science?</a:t>
            </a:r>
          </a:p>
          <a:p>
            <a:r>
              <a:rPr lang="en-US" dirty="0"/>
              <a:t>Statistics, Visualization, Deep Learning, Machine Learning are important Data Science concepts.</a:t>
            </a:r>
          </a:p>
        </p:txBody>
      </p:sp>
    </p:spTree>
    <p:extLst>
      <p:ext uri="{BB962C8B-B14F-4D97-AF65-F5344CB8AC3E}">
        <p14:creationId xmlns:p14="http://schemas.microsoft.com/office/powerpoint/2010/main" val="206911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fontScale="90000"/>
          </a:bodyPr>
          <a:lstStyle/>
          <a:p>
            <a:r>
              <a:rPr lang="en-US" dirty="0"/>
              <a:t>What is data science with examples?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1200329"/>
          </a:xfrm>
          <a:prstGeom prst="rect">
            <a:avLst/>
          </a:prstGeom>
          <a:noFill/>
        </p:spPr>
        <p:txBody>
          <a:bodyPr wrap="square" rtlCol="0">
            <a:spAutoFit/>
          </a:bodyPr>
          <a:lstStyle/>
          <a:p>
            <a:r>
              <a:rPr lang="en-US" dirty="0"/>
              <a:t>Data science is the domain of study that deals with vast volumes of data using modern tools and techniques to find unseen patterns, derive meaningful information, and make business decisions. For example, finance companies can use a customer's banking and bill-paying history to assess creditworthiness and loan risk.</a:t>
            </a:r>
          </a:p>
        </p:txBody>
      </p:sp>
    </p:spTree>
    <p:extLst>
      <p:ext uri="{BB962C8B-B14F-4D97-AF65-F5344CB8AC3E}">
        <p14:creationId xmlns:p14="http://schemas.microsoft.com/office/powerpoint/2010/main" val="397846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fontScale="90000"/>
          </a:bodyPr>
          <a:lstStyle/>
          <a:p>
            <a:r>
              <a:rPr lang="en-US" dirty="0"/>
              <a:t>What skills do data scientists need?</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585323"/>
          </a:xfrm>
          <a:prstGeom prst="rect">
            <a:avLst/>
          </a:prstGeom>
          <a:noFill/>
        </p:spPr>
        <p:txBody>
          <a:bodyPr wrap="square" rtlCol="0">
            <a:spAutoFit/>
          </a:bodyPr>
          <a:lstStyle/>
          <a:p>
            <a:r>
              <a:rPr lang="en-US" dirty="0"/>
              <a:t>Some of the most important technical data scientist skills are:</a:t>
            </a:r>
          </a:p>
          <a:p>
            <a:pPr marL="285750" indent="-285750">
              <a:buFont typeface="Arial" panose="020B0604020202020204" pitchFamily="34" charset="0"/>
              <a:buChar char="•"/>
            </a:pPr>
            <a:r>
              <a:rPr lang="en-US" dirty="0"/>
              <a:t>Statistical analysis and computing.</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Deep Learning.</a:t>
            </a:r>
          </a:p>
          <a:p>
            <a:pPr marL="285750" indent="-285750">
              <a:buFont typeface="Arial" panose="020B0604020202020204" pitchFamily="34" charset="0"/>
              <a:buChar char="•"/>
            </a:pPr>
            <a:r>
              <a:rPr lang="en-US" dirty="0"/>
              <a:t>Processing large data sets.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Wrangling.</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Programming.</a:t>
            </a:r>
          </a:p>
        </p:txBody>
      </p:sp>
    </p:spTree>
    <p:extLst>
      <p:ext uri="{BB962C8B-B14F-4D97-AF65-F5344CB8AC3E}">
        <p14:creationId xmlns:p14="http://schemas.microsoft.com/office/powerpoint/2010/main" val="42528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lot of math?</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1200329"/>
          </a:xfrm>
          <a:prstGeom prst="rect">
            <a:avLst/>
          </a:prstGeom>
          <a:noFill/>
        </p:spPr>
        <p:txBody>
          <a:bodyPr wrap="square" rtlCol="0">
            <a:spAutoFit/>
          </a:bodyPr>
          <a:lstStyle/>
          <a:p>
            <a:r>
              <a:rPr lang="en-US" dirty="0"/>
              <a:t>Data science careers require mathematical study because machine learning algorithms, and performing analyses and discovering insights from data require math. While math will not be the only requirement for your educational and career path in data science, but it's often one of the most important.</a:t>
            </a:r>
          </a:p>
        </p:txBody>
      </p:sp>
    </p:spTree>
    <p:extLst>
      <p:ext uri="{BB962C8B-B14F-4D97-AF65-F5344CB8AC3E}">
        <p14:creationId xmlns:p14="http://schemas.microsoft.com/office/powerpoint/2010/main" val="27066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hard job?</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1200329"/>
          </a:xfrm>
          <a:prstGeom prst="rect">
            <a:avLst/>
          </a:prstGeom>
          <a:noFill/>
        </p:spPr>
        <p:txBody>
          <a:bodyPr wrap="square" rtlCol="0">
            <a:spAutoFit/>
          </a:bodyPr>
          <a:lstStyle/>
          <a:p>
            <a:r>
              <a:rPr lang="en-US" dirty="0"/>
              <a:t>No, if one has learned the right set of skills, data science will not be a hard job for them. The field of data science is new and has not matured fully yet. So it might seem difficult when you start. But once you learn the nuts and bolts of it, it is not a hard job.</a:t>
            </a:r>
          </a:p>
        </p:txBody>
      </p:sp>
    </p:spTree>
    <p:extLst>
      <p:ext uri="{BB962C8B-B14F-4D97-AF65-F5344CB8AC3E}">
        <p14:creationId xmlns:p14="http://schemas.microsoft.com/office/powerpoint/2010/main" val="85429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Does data scientist do coding?</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1200329"/>
          </a:xfrm>
          <a:prstGeom prst="rect">
            <a:avLst/>
          </a:prstGeom>
          <a:noFill/>
        </p:spPr>
        <p:txBody>
          <a:bodyPr wrap="square" rtlCol="0">
            <a:spAutoFit/>
          </a:bodyPr>
          <a:lstStyle/>
          <a:p>
            <a:r>
              <a:rPr lang="en-US" dirty="0"/>
              <a:t>All jobs in Data Science require some degree of coding and experience with technical tools and technologies. To summarize: Data Engineer: Moderate amount of Python, more knowledge of SQL and optional but preferrable is knowledge on a Cloud Platform.</a:t>
            </a:r>
          </a:p>
        </p:txBody>
      </p:sp>
    </p:spTree>
    <p:extLst>
      <p:ext uri="{BB962C8B-B14F-4D97-AF65-F5344CB8AC3E}">
        <p14:creationId xmlns:p14="http://schemas.microsoft.com/office/powerpoint/2010/main" val="56117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TotalTime>
  <Words>444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Data Science</vt:lpstr>
      <vt:lpstr>What is Data Science?</vt:lpstr>
      <vt:lpstr>What exactly data science do?</vt:lpstr>
      <vt:lpstr>What are the 3 main concepts of data science?</vt:lpstr>
      <vt:lpstr>What is data science with examples?</vt:lpstr>
      <vt:lpstr>What skills do data scientists need?</vt:lpstr>
      <vt:lpstr>Is data science a lot of math?</vt:lpstr>
      <vt:lpstr>Is data science a hard job?</vt:lpstr>
      <vt:lpstr>Does data scientist do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junhao Chen</dc:creator>
  <cp:lastModifiedBy>junhao Chen</cp:lastModifiedBy>
  <cp:revision>14</cp:revision>
  <dcterms:created xsi:type="dcterms:W3CDTF">2023-02-01T09:03:53Z</dcterms:created>
  <dcterms:modified xsi:type="dcterms:W3CDTF">2023-02-01T09:10:26Z</dcterms:modified>
</cp:coreProperties>
</file>