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79250" y="6041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Dalil Atia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 vien de Marseille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72000" y="2571750"/>
            <a:ext cx="3470700" cy="18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fr" sz="1720"/>
              <a:t>J</a:t>
            </a:r>
            <a:r>
              <a:rPr lang="fr" sz="1601"/>
              <a:t>’aime la musique, le cinéma, la mode, les jeux vidéo</a:t>
            </a:r>
            <a:endParaRPr sz="1601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fr" sz="1601"/>
              <a:t>je fait de la boxe thaïlandaise </a:t>
            </a:r>
            <a:endParaRPr sz="1601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fr" sz="1601"/>
              <a:t>Je me suis inscrit à la plateforme dans le but d’être expert en développement web</a:t>
            </a:r>
            <a:r>
              <a:rPr lang="fr" sz="620"/>
              <a:t> </a:t>
            </a:r>
            <a:endParaRPr sz="6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t/>
            </a:r>
            <a:endParaRPr sz="6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t/>
            </a:r>
            <a:endParaRPr sz="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