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1" r:id="rId4"/>
    <p:sldId id="300" r:id="rId5"/>
    <p:sldId id="335" r:id="rId6"/>
    <p:sldId id="344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258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884"/>
    <a:srgbClr val="F07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31" autoAdjust="0"/>
  </p:normalViewPr>
  <p:slideViewPr>
    <p:cSldViewPr snapToGrid="0" showGuides="1">
      <p:cViewPr varScale="1">
        <p:scale>
          <a:sx n="62" d="100"/>
          <a:sy n="62" d="100"/>
        </p:scale>
        <p:origin x="828" y="44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6AFC8E2B-3DB4-4AF6-953A-C33362BE5CC9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7A4DDBEC-A6AA-4FAE-939C-E51F0753BB3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F405B79D-D36E-42E0-B1E4-02A7AD9C7BE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4EBD95C-281A-45E3-A0A3-4157F1194F9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36DEDE59-F2FA-467D-8AB9-83B595D753E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F591F9C8-76E3-4024-AFE8-335C2C7EB21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0EABF78-93EB-4570-BB19-5F5295FD48F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1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9E4ECB2-1E36-455E-BFF4-80D8FB60F4BE}"/>
              </a:ext>
            </a:extLst>
          </p:cNvPr>
          <p:cNvGrpSpPr/>
          <p:nvPr/>
        </p:nvGrpSpPr>
        <p:grpSpPr>
          <a:xfrm>
            <a:off x="9423207" y="3983156"/>
            <a:ext cx="2119814" cy="1895900"/>
            <a:chOff x="9423207" y="3983156"/>
            <a:chExt cx="2119814" cy="18959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93F13B-6746-4E10-A271-65682EC68F1E}"/>
                </a:ext>
              </a:extLst>
            </p:cNvPr>
            <p:cNvSpPr>
              <a:spLocks/>
            </p:cNvSpPr>
            <p:nvPr/>
          </p:nvSpPr>
          <p:spPr>
            <a:xfrm rot="18902941">
              <a:off x="9423207" y="4277920"/>
              <a:ext cx="2119814" cy="1396196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E0601C-0663-4A3A-8464-CD901D5E5989}"/>
                </a:ext>
              </a:extLst>
            </p:cNvPr>
            <p:cNvSpPr/>
            <p:nvPr/>
          </p:nvSpPr>
          <p:spPr>
            <a:xfrm rot="18902941">
              <a:off x="9431062" y="4290263"/>
              <a:ext cx="2101836" cy="1370763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7C31E67-764B-4479-9864-D4CE85FD0741}"/>
                </a:ext>
              </a:extLst>
            </p:cNvPr>
            <p:cNvSpPr/>
            <p:nvPr/>
          </p:nvSpPr>
          <p:spPr>
            <a:xfrm rot="18902941">
              <a:off x="9510609" y="4379560"/>
              <a:ext cx="1919067" cy="117276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171632B6-764F-4206-B811-E92984842481}"/>
                </a:ext>
              </a:extLst>
            </p:cNvPr>
            <p:cNvSpPr>
              <a:spLocks/>
            </p:cNvSpPr>
            <p:nvPr/>
          </p:nvSpPr>
          <p:spPr bwMode="auto">
            <a:xfrm rot="18902941">
              <a:off x="9922753" y="4999678"/>
              <a:ext cx="239076" cy="879378"/>
            </a:xfrm>
            <a:custGeom>
              <a:avLst/>
              <a:gdLst>
                <a:gd name="T0" fmla="*/ 564 w 862"/>
                <a:gd name="T1" fmla="*/ 78 h 2998"/>
                <a:gd name="T2" fmla="*/ 579 w 862"/>
                <a:gd name="T3" fmla="*/ 156 h 2998"/>
                <a:gd name="T4" fmla="*/ 570 w 862"/>
                <a:gd name="T5" fmla="*/ 282 h 2998"/>
                <a:gd name="T6" fmla="*/ 531 w 862"/>
                <a:gd name="T7" fmla="*/ 420 h 2998"/>
                <a:gd name="T8" fmla="*/ 675 w 862"/>
                <a:gd name="T9" fmla="*/ 489 h 2998"/>
                <a:gd name="T10" fmla="*/ 819 w 862"/>
                <a:gd name="T11" fmla="*/ 589 h 2998"/>
                <a:gd name="T12" fmla="*/ 851 w 862"/>
                <a:gd name="T13" fmla="*/ 876 h 2998"/>
                <a:gd name="T14" fmla="*/ 846 w 862"/>
                <a:gd name="T15" fmla="*/ 1427 h 2998"/>
                <a:gd name="T16" fmla="*/ 817 w 862"/>
                <a:gd name="T17" fmla="*/ 1724 h 2998"/>
                <a:gd name="T18" fmla="*/ 739 w 862"/>
                <a:gd name="T19" fmla="*/ 1745 h 2998"/>
                <a:gd name="T20" fmla="*/ 753 w 862"/>
                <a:gd name="T21" fmla="*/ 1714 h 2998"/>
                <a:gd name="T22" fmla="*/ 750 w 862"/>
                <a:gd name="T23" fmla="*/ 1698 h 2998"/>
                <a:gd name="T24" fmla="*/ 790 w 862"/>
                <a:gd name="T25" fmla="*/ 1658 h 2998"/>
                <a:gd name="T26" fmla="*/ 788 w 862"/>
                <a:gd name="T27" fmla="*/ 1607 h 2998"/>
                <a:gd name="T28" fmla="*/ 742 w 862"/>
                <a:gd name="T29" fmla="*/ 1660 h 2998"/>
                <a:gd name="T30" fmla="*/ 751 w 862"/>
                <a:gd name="T31" fmla="*/ 1380 h 2998"/>
                <a:gd name="T32" fmla="*/ 702 w 862"/>
                <a:gd name="T33" fmla="*/ 1000 h 2998"/>
                <a:gd name="T34" fmla="*/ 684 w 862"/>
                <a:gd name="T35" fmla="*/ 831 h 2998"/>
                <a:gd name="T36" fmla="*/ 642 w 862"/>
                <a:gd name="T37" fmla="*/ 1014 h 2998"/>
                <a:gd name="T38" fmla="*/ 730 w 862"/>
                <a:gd name="T39" fmla="*/ 1656 h 2998"/>
                <a:gd name="T40" fmla="*/ 708 w 862"/>
                <a:gd name="T41" fmla="*/ 1924 h 2998"/>
                <a:gd name="T42" fmla="*/ 753 w 862"/>
                <a:gd name="T43" fmla="*/ 2256 h 2998"/>
                <a:gd name="T44" fmla="*/ 671 w 862"/>
                <a:gd name="T45" fmla="*/ 2687 h 2998"/>
                <a:gd name="T46" fmla="*/ 722 w 862"/>
                <a:gd name="T47" fmla="*/ 2894 h 2998"/>
                <a:gd name="T48" fmla="*/ 568 w 862"/>
                <a:gd name="T49" fmla="*/ 2989 h 2998"/>
                <a:gd name="T50" fmla="*/ 551 w 862"/>
                <a:gd name="T51" fmla="*/ 2773 h 2998"/>
                <a:gd name="T52" fmla="*/ 570 w 862"/>
                <a:gd name="T53" fmla="*/ 2627 h 2998"/>
                <a:gd name="T54" fmla="*/ 539 w 862"/>
                <a:gd name="T55" fmla="*/ 2349 h 2998"/>
                <a:gd name="T56" fmla="*/ 515 w 862"/>
                <a:gd name="T57" fmla="*/ 1994 h 2998"/>
                <a:gd name="T58" fmla="*/ 422 w 862"/>
                <a:gd name="T59" fmla="*/ 1576 h 2998"/>
                <a:gd name="T60" fmla="*/ 386 w 862"/>
                <a:gd name="T61" fmla="*/ 1833 h 2998"/>
                <a:gd name="T62" fmla="*/ 319 w 862"/>
                <a:gd name="T63" fmla="*/ 2120 h 2998"/>
                <a:gd name="T64" fmla="*/ 311 w 862"/>
                <a:gd name="T65" fmla="*/ 2525 h 2998"/>
                <a:gd name="T66" fmla="*/ 339 w 862"/>
                <a:gd name="T67" fmla="*/ 2773 h 2998"/>
                <a:gd name="T68" fmla="*/ 331 w 862"/>
                <a:gd name="T69" fmla="*/ 2984 h 2998"/>
                <a:gd name="T70" fmla="*/ 210 w 862"/>
                <a:gd name="T71" fmla="*/ 2989 h 2998"/>
                <a:gd name="T72" fmla="*/ 195 w 862"/>
                <a:gd name="T73" fmla="*/ 2838 h 2998"/>
                <a:gd name="T74" fmla="*/ 191 w 862"/>
                <a:gd name="T75" fmla="*/ 2504 h 2998"/>
                <a:gd name="T76" fmla="*/ 130 w 862"/>
                <a:gd name="T77" fmla="*/ 2254 h 2998"/>
                <a:gd name="T78" fmla="*/ 171 w 862"/>
                <a:gd name="T79" fmla="*/ 1971 h 2998"/>
                <a:gd name="T80" fmla="*/ 148 w 862"/>
                <a:gd name="T81" fmla="*/ 1718 h 2998"/>
                <a:gd name="T82" fmla="*/ 204 w 862"/>
                <a:gd name="T83" fmla="*/ 1189 h 2998"/>
                <a:gd name="T84" fmla="*/ 195 w 862"/>
                <a:gd name="T85" fmla="*/ 809 h 2998"/>
                <a:gd name="T86" fmla="*/ 168 w 862"/>
                <a:gd name="T87" fmla="*/ 962 h 2998"/>
                <a:gd name="T88" fmla="*/ 144 w 862"/>
                <a:gd name="T89" fmla="*/ 1229 h 2998"/>
                <a:gd name="T90" fmla="*/ 110 w 862"/>
                <a:gd name="T91" fmla="*/ 1402 h 2998"/>
                <a:gd name="T92" fmla="*/ 122 w 862"/>
                <a:gd name="T93" fmla="*/ 1656 h 2998"/>
                <a:gd name="T94" fmla="*/ 82 w 862"/>
                <a:gd name="T95" fmla="*/ 1656 h 2998"/>
                <a:gd name="T96" fmla="*/ 110 w 862"/>
                <a:gd name="T97" fmla="*/ 1704 h 2998"/>
                <a:gd name="T98" fmla="*/ 124 w 862"/>
                <a:gd name="T99" fmla="*/ 1729 h 2998"/>
                <a:gd name="T100" fmla="*/ 95 w 862"/>
                <a:gd name="T101" fmla="*/ 1751 h 2998"/>
                <a:gd name="T102" fmla="*/ 2 w 862"/>
                <a:gd name="T103" fmla="*/ 1640 h 2998"/>
                <a:gd name="T104" fmla="*/ 2 w 862"/>
                <a:gd name="T105" fmla="*/ 1140 h 2998"/>
                <a:gd name="T106" fmla="*/ 11 w 862"/>
                <a:gd name="T107" fmla="*/ 933 h 2998"/>
                <a:gd name="T108" fmla="*/ 22 w 862"/>
                <a:gd name="T109" fmla="*/ 693 h 2998"/>
                <a:gd name="T110" fmla="*/ 99 w 862"/>
                <a:gd name="T111" fmla="*/ 524 h 2998"/>
                <a:gd name="T112" fmla="*/ 288 w 862"/>
                <a:gd name="T113" fmla="*/ 453 h 2998"/>
                <a:gd name="T114" fmla="*/ 339 w 862"/>
                <a:gd name="T115" fmla="*/ 311 h 2998"/>
                <a:gd name="T116" fmla="*/ 299 w 862"/>
                <a:gd name="T117" fmla="*/ 224 h 2998"/>
                <a:gd name="T118" fmla="*/ 313 w 862"/>
                <a:gd name="T119" fmla="*/ 104 h 2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2" h="2998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B6FBC17-0185-404C-9B65-2C8AD40208B2}"/>
                </a:ext>
              </a:extLst>
            </p:cNvPr>
            <p:cNvGrpSpPr/>
            <p:nvPr/>
          </p:nvGrpSpPr>
          <p:grpSpPr>
            <a:xfrm rot="189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0662890-1C62-4986-BFD0-5E1722C2D88D}"/>
                  </a:ext>
                </a:extLst>
              </p:cNvPr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3ED7D2-451F-48F3-B292-2F3888C2D83F}"/>
                  </a:ext>
                </a:extLst>
              </p:cNvPr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E37A695-BB7E-4372-912A-7B0F287AF2F0}"/>
                  </a:ext>
                </a:extLst>
              </p:cNvPr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avLst/>
                <a:gdLst>
                  <a:gd name="connsiteX0" fmla="*/ 146903 w 451750"/>
                  <a:gd name="connsiteY0" fmla="*/ 254995 h 301194"/>
                  <a:gd name="connsiteX1" fmla="*/ 442184 w 451750"/>
                  <a:gd name="connsiteY1" fmla="*/ 254995 h 301194"/>
                  <a:gd name="connsiteX2" fmla="*/ 451747 w 451750"/>
                  <a:gd name="connsiteY2" fmla="*/ 264558 h 301194"/>
                  <a:gd name="connsiteX3" fmla="*/ 451747 w 451750"/>
                  <a:gd name="connsiteY3" fmla="*/ 291631 h 301194"/>
                  <a:gd name="connsiteX4" fmla="*/ 442184 w 451750"/>
                  <a:gd name="connsiteY4" fmla="*/ 301194 h 301194"/>
                  <a:gd name="connsiteX5" fmla="*/ 146903 w 451750"/>
                  <a:gd name="connsiteY5" fmla="*/ 301194 h 301194"/>
                  <a:gd name="connsiteX6" fmla="*/ 137340 w 451750"/>
                  <a:gd name="connsiteY6" fmla="*/ 291631 h 301194"/>
                  <a:gd name="connsiteX7" fmla="*/ 137340 w 451750"/>
                  <a:gd name="connsiteY7" fmla="*/ 264558 h 301194"/>
                  <a:gd name="connsiteX8" fmla="*/ 146903 w 451750"/>
                  <a:gd name="connsiteY8" fmla="*/ 254995 h 301194"/>
                  <a:gd name="connsiteX9" fmla="*/ 9563 w 451750"/>
                  <a:gd name="connsiteY9" fmla="*/ 254995 h 301194"/>
                  <a:gd name="connsiteX10" fmla="*/ 83300 w 451750"/>
                  <a:gd name="connsiteY10" fmla="*/ 254995 h 301194"/>
                  <a:gd name="connsiteX11" fmla="*/ 92863 w 451750"/>
                  <a:gd name="connsiteY11" fmla="*/ 264558 h 301194"/>
                  <a:gd name="connsiteX12" fmla="*/ 92863 w 451750"/>
                  <a:gd name="connsiteY12" fmla="*/ 291631 h 301194"/>
                  <a:gd name="connsiteX13" fmla="*/ 83300 w 451750"/>
                  <a:gd name="connsiteY13" fmla="*/ 301194 h 301194"/>
                  <a:gd name="connsiteX14" fmla="*/ 9563 w 451750"/>
                  <a:gd name="connsiteY14" fmla="*/ 301194 h 301194"/>
                  <a:gd name="connsiteX15" fmla="*/ 0 w 451750"/>
                  <a:gd name="connsiteY15" fmla="*/ 291631 h 301194"/>
                  <a:gd name="connsiteX16" fmla="*/ 0 w 451750"/>
                  <a:gd name="connsiteY16" fmla="*/ 264558 h 301194"/>
                  <a:gd name="connsiteX17" fmla="*/ 9563 w 451750"/>
                  <a:gd name="connsiteY17" fmla="*/ 254995 h 301194"/>
                  <a:gd name="connsiteX18" fmla="*/ 146904 w 451750"/>
                  <a:gd name="connsiteY18" fmla="*/ 169997 h 301194"/>
                  <a:gd name="connsiteX19" fmla="*/ 442185 w 451750"/>
                  <a:gd name="connsiteY19" fmla="*/ 169997 h 301194"/>
                  <a:gd name="connsiteX20" fmla="*/ 451748 w 451750"/>
                  <a:gd name="connsiteY20" fmla="*/ 179560 h 301194"/>
                  <a:gd name="connsiteX21" fmla="*/ 451748 w 451750"/>
                  <a:gd name="connsiteY21" fmla="*/ 206633 h 301194"/>
                  <a:gd name="connsiteX22" fmla="*/ 442185 w 451750"/>
                  <a:gd name="connsiteY22" fmla="*/ 216196 h 301194"/>
                  <a:gd name="connsiteX23" fmla="*/ 146904 w 451750"/>
                  <a:gd name="connsiteY23" fmla="*/ 216196 h 301194"/>
                  <a:gd name="connsiteX24" fmla="*/ 137341 w 451750"/>
                  <a:gd name="connsiteY24" fmla="*/ 206633 h 301194"/>
                  <a:gd name="connsiteX25" fmla="*/ 137341 w 451750"/>
                  <a:gd name="connsiteY25" fmla="*/ 179560 h 301194"/>
                  <a:gd name="connsiteX26" fmla="*/ 146904 w 451750"/>
                  <a:gd name="connsiteY26" fmla="*/ 169997 h 301194"/>
                  <a:gd name="connsiteX27" fmla="*/ 9563 w 451750"/>
                  <a:gd name="connsiteY27" fmla="*/ 169997 h 301194"/>
                  <a:gd name="connsiteX28" fmla="*/ 83300 w 451750"/>
                  <a:gd name="connsiteY28" fmla="*/ 169997 h 301194"/>
                  <a:gd name="connsiteX29" fmla="*/ 92863 w 451750"/>
                  <a:gd name="connsiteY29" fmla="*/ 179560 h 301194"/>
                  <a:gd name="connsiteX30" fmla="*/ 92863 w 451750"/>
                  <a:gd name="connsiteY30" fmla="*/ 206633 h 301194"/>
                  <a:gd name="connsiteX31" fmla="*/ 83300 w 451750"/>
                  <a:gd name="connsiteY31" fmla="*/ 216196 h 301194"/>
                  <a:gd name="connsiteX32" fmla="*/ 9563 w 451750"/>
                  <a:gd name="connsiteY32" fmla="*/ 216196 h 301194"/>
                  <a:gd name="connsiteX33" fmla="*/ 0 w 451750"/>
                  <a:gd name="connsiteY33" fmla="*/ 206633 h 301194"/>
                  <a:gd name="connsiteX34" fmla="*/ 0 w 451750"/>
                  <a:gd name="connsiteY34" fmla="*/ 179560 h 301194"/>
                  <a:gd name="connsiteX35" fmla="*/ 9563 w 451750"/>
                  <a:gd name="connsiteY35" fmla="*/ 169997 h 301194"/>
                  <a:gd name="connsiteX36" fmla="*/ 146903 w 451750"/>
                  <a:gd name="connsiteY36" fmla="*/ 84998 h 301194"/>
                  <a:gd name="connsiteX37" fmla="*/ 442184 w 451750"/>
                  <a:gd name="connsiteY37" fmla="*/ 84998 h 301194"/>
                  <a:gd name="connsiteX38" fmla="*/ 451747 w 451750"/>
                  <a:gd name="connsiteY38" fmla="*/ 94561 h 301194"/>
                  <a:gd name="connsiteX39" fmla="*/ 451747 w 451750"/>
                  <a:gd name="connsiteY39" fmla="*/ 121634 h 301194"/>
                  <a:gd name="connsiteX40" fmla="*/ 442184 w 451750"/>
                  <a:gd name="connsiteY40" fmla="*/ 131197 h 301194"/>
                  <a:gd name="connsiteX41" fmla="*/ 146903 w 451750"/>
                  <a:gd name="connsiteY41" fmla="*/ 131197 h 301194"/>
                  <a:gd name="connsiteX42" fmla="*/ 137340 w 451750"/>
                  <a:gd name="connsiteY42" fmla="*/ 121634 h 301194"/>
                  <a:gd name="connsiteX43" fmla="*/ 137340 w 451750"/>
                  <a:gd name="connsiteY43" fmla="*/ 94561 h 301194"/>
                  <a:gd name="connsiteX44" fmla="*/ 146903 w 451750"/>
                  <a:gd name="connsiteY44" fmla="*/ 84998 h 301194"/>
                  <a:gd name="connsiteX45" fmla="*/ 9563 w 451750"/>
                  <a:gd name="connsiteY45" fmla="*/ 84998 h 301194"/>
                  <a:gd name="connsiteX46" fmla="*/ 83300 w 451750"/>
                  <a:gd name="connsiteY46" fmla="*/ 84998 h 301194"/>
                  <a:gd name="connsiteX47" fmla="*/ 92863 w 451750"/>
                  <a:gd name="connsiteY47" fmla="*/ 94561 h 301194"/>
                  <a:gd name="connsiteX48" fmla="*/ 92863 w 451750"/>
                  <a:gd name="connsiteY48" fmla="*/ 121634 h 301194"/>
                  <a:gd name="connsiteX49" fmla="*/ 83300 w 451750"/>
                  <a:gd name="connsiteY49" fmla="*/ 131197 h 301194"/>
                  <a:gd name="connsiteX50" fmla="*/ 9563 w 451750"/>
                  <a:gd name="connsiteY50" fmla="*/ 131197 h 301194"/>
                  <a:gd name="connsiteX51" fmla="*/ 0 w 451750"/>
                  <a:gd name="connsiteY51" fmla="*/ 121634 h 301194"/>
                  <a:gd name="connsiteX52" fmla="*/ 0 w 451750"/>
                  <a:gd name="connsiteY52" fmla="*/ 94561 h 301194"/>
                  <a:gd name="connsiteX53" fmla="*/ 9563 w 451750"/>
                  <a:gd name="connsiteY53" fmla="*/ 84998 h 301194"/>
                  <a:gd name="connsiteX54" fmla="*/ 9564 w 451750"/>
                  <a:gd name="connsiteY54" fmla="*/ 1 h 301194"/>
                  <a:gd name="connsiteX55" fmla="*/ 83301 w 451750"/>
                  <a:gd name="connsiteY55" fmla="*/ 1 h 301194"/>
                  <a:gd name="connsiteX56" fmla="*/ 92864 w 451750"/>
                  <a:gd name="connsiteY56" fmla="*/ 9564 h 301194"/>
                  <a:gd name="connsiteX57" fmla="*/ 92864 w 451750"/>
                  <a:gd name="connsiteY57" fmla="*/ 36637 h 301194"/>
                  <a:gd name="connsiteX58" fmla="*/ 83301 w 451750"/>
                  <a:gd name="connsiteY58" fmla="*/ 46200 h 301194"/>
                  <a:gd name="connsiteX59" fmla="*/ 9564 w 451750"/>
                  <a:gd name="connsiteY59" fmla="*/ 46200 h 301194"/>
                  <a:gd name="connsiteX60" fmla="*/ 1 w 451750"/>
                  <a:gd name="connsiteY60" fmla="*/ 36637 h 301194"/>
                  <a:gd name="connsiteX61" fmla="*/ 1 w 451750"/>
                  <a:gd name="connsiteY61" fmla="*/ 9564 h 301194"/>
                  <a:gd name="connsiteX62" fmla="*/ 9564 w 451750"/>
                  <a:gd name="connsiteY62" fmla="*/ 1 h 301194"/>
                  <a:gd name="connsiteX63" fmla="*/ 146906 w 451750"/>
                  <a:gd name="connsiteY63" fmla="*/ 0 h 301194"/>
                  <a:gd name="connsiteX64" fmla="*/ 442187 w 451750"/>
                  <a:gd name="connsiteY64" fmla="*/ 0 h 301194"/>
                  <a:gd name="connsiteX65" fmla="*/ 451750 w 451750"/>
                  <a:gd name="connsiteY65" fmla="*/ 9563 h 301194"/>
                  <a:gd name="connsiteX66" fmla="*/ 451750 w 451750"/>
                  <a:gd name="connsiteY66" fmla="*/ 36636 h 301194"/>
                  <a:gd name="connsiteX67" fmla="*/ 442187 w 451750"/>
                  <a:gd name="connsiteY67" fmla="*/ 46199 h 301194"/>
                  <a:gd name="connsiteX68" fmla="*/ 146906 w 451750"/>
                  <a:gd name="connsiteY68" fmla="*/ 46199 h 301194"/>
                  <a:gd name="connsiteX69" fmla="*/ 137343 w 451750"/>
                  <a:gd name="connsiteY69" fmla="*/ 36636 h 301194"/>
                  <a:gd name="connsiteX70" fmla="*/ 137343 w 451750"/>
                  <a:gd name="connsiteY70" fmla="*/ 9563 h 301194"/>
                  <a:gd name="connsiteX71" fmla="*/ 146906 w 451750"/>
                  <a:gd name="connsiteY71" fmla="*/ 0 h 30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51750" h="301194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1C1D08F-467E-4F4C-B0AF-C20AD1A8D792}"/>
                  </a:ext>
                </a:extLst>
              </p:cNvPr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8697A9B-A2FC-45AD-A979-5A21E9B9D288}"/>
                  </a:ext>
                </a:extLst>
              </p:cNvPr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avLst/>
                <a:gdLst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88205 w 785813"/>
                  <a:gd name="connsiteY2" fmla="*/ 449038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262 h 700797"/>
                  <a:gd name="connsiteX1" fmla="*/ 62563 w 785813"/>
                  <a:gd name="connsiteY1" fmla="*/ 487736 h 700797"/>
                  <a:gd name="connsiteX2" fmla="*/ 88205 w 785813"/>
                  <a:gd name="connsiteY2" fmla="*/ 448957 h 700797"/>
                  <a:gd name="connsiteX3" fmla="*/ 206794 w 785813"/>
                  <a:gd name="connsiteY3" fmla="*/ 525933 h 700797"/>
                  <a:gd name="connsiteX4" fmla="*/ 204788 w 785813"/>
                  <a:gd name="connsiteY4" fmla="*/ 1006 h 700797"/>
                  <a:gd name="connsiteX5" fmla="*/ 290513 w 785813"/>
                  <a:gd name="connsiteY5" fmla="*/ 686806 h 700797"/>
                  <a:gd name="connsiteX6" fmla="*/ 447675 w 785813"/>
                  <a:gd name="connsiteY6" fmla="*/ 451062 h 700797"/>
                  <a:gd name="connsiteX7" fmla="*/ 581025 w 785813"/>
                  <a:gd name="connsiteY7" fmla="*/ 310568 h 700797"/>
                  <a:gd name="connsiteX8" fmla="*/ 745331 w 785813"/>
                  <a:gd name="connsiteY8" fmla="*/ 422487 h 700797"/>
                  <a:gd name="connsiteX9" fmla="*/ 785813 w 785813"/>
                  <a:gd name="connsiteY9" fmla="*/ 448681 h 700797"/>
                  <a:gd name="connsiteX0" fmla="*/ 0 w 785813"/>
                  <a:gd name="connsiteY0" fmla="*/ 527247 h 700782"/>
                  <a:gd name="connsiteX1" fmla="*/ 62563 w 785813"/>
                  <a:gd name="connsiteY1" fmla="*/ 487721 h 700782"/>
                  <a:gd name="connsiteX2" fmla="*/ 88205 w 785813"/>
                  <a:gd name="connsiteY2" fmla="*/ 448942 h 700782"/>
                  <a:gd name="connsiteX3" fmla="*/ 206794 w 785813"/>
                  <a:gd name="connsiteY3" fmla="*/ 525918 h 700782"/>
                  <a:gd name="connsiteX4" fmla="*/ 204788 w 785813"/>
                  <a:gd name="connsiteY4" fmla="*/ 991 h 700782"/>
                  <a:gd name="connsiteX5" fmla="*/ 290513 w 785813"/>
                  <a:gd name="connsiteY5" fmla="*/ 686791 h 700782"/>
                  <a:gd name="connsiteX6" fmla="*/ 447675 w 785813"/>
                  <a:gd name="connsiteY6" fmla="*/ 451047 h 700782"/>
                  <a:gd name="connsiteX7" fmla="*/ 581025 w 785813"/>
                  <a:gd name="connsiteY7" fmla="*/ 310553 h 700782"/>
                  <a:gd name="connsiteX8" fmla="*/ 745331 w 785813"/>
                  <a:gd name="connsiteY8" fmla="*/ 422472 h 700782"/>
                  <a:gd name="connsiteX9" fmla="*/ 785813 w 785813"/>
                  <a:gd name="connsiteY9" fmla="*/ 448666 h 700782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57 h 700892"/>
                  <a:gd name="connsiteX1" fmla="*/ 62563 w 785813"/>
                  <a:gd name="connsiteY1" fmla="*/ 487831 h 700892"/>
                  <a:gd name="connsiteX2" fmla="*/ 91915 w 785813"/>
                  <a:gd name="connsiteY2" fmla="*/ 447198 h 700892"/>
                  <a:gd name="connsiteX3" fmla="*/ 204011 w 785813"/>
                  <a:gd name="connsiteY3" fmla="*/ 525100 h 700892"/>
                  <a:gd name="connsiteX4" fmla="*/ 204788 w 785813"/>
                  <a:gd name="connsiteY4" fmla="*/ 1101 h 700892"/>
                  <a:gd name="connsiteX5" fmla="*/ 290513 w 785813"/>
                  <a:gd name="connsiteY5" fmla="*/ 686901 h 700892"/>
                  <a:gd name="connsiteX6" fmla="*/ 447675 w 785813"/>
                  <a:gd name="connsiteY6" fmla="*/ 451157 h 700892"/>
                  <a:gd name="connsiteX7" fmla="*/ 581025 w 785813"/>
                  <a:gd name="connsiteY7" fmla="*/ 310663 h 700892"/>
                  <a:gd name="connsiteX8" fmla="*/ 745331 w 785813"/>
                  <a:gd name="connsiteY8" fmla="*/ 422582 h 700892"/>
                  <a:gd name="connsiteX9" fmla="*/ 785813 w 785813"/>
                  <a:gd name="connsiteY9" fmla="*/ 448776 h 700892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47675 w 785813"/>
                  <a:gd name="connsiteY6" fmla="*/ 450056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85340 h 744884"/>
                  <a:gd name="connsiteX1" fmla="*/ 62563 w 791379"/>
                  <a:gd name="connsiteY1" fmla="*/ 545814 h 744884"/>
                  <a:gd name="connsiteX2" fmla="*/ 91915 w 791379"/>
                  <a:gd name="connsiteY2" fmla="*/ 505181 h 744884"/>
                  <a:gd name="connsiteX3" fmla="*/ 204011 w 791379"/>
                  <a:gd name="connsiteY3" fmla="*/ 583083 h 744884"/>
                  <a:gd name="connsiteX4" fmla="*/ 204788 w 791379"/>
                  <a:gd name="connsiteY4" fmla="*/ 59084 h 744884"/>
                  <a:gd name="connsiteX5" fmla="*/ 211293 w 791379"/>
                  <a:gd name="connsiteY5" fmla="*/ 89141 h 744884"/>
                  <a:gd name="connsiteX6" fmla="*/ 290513 w 791379"/>
                  <a:gd name="connsiteY6" fmla="*/ 744884 h 744884"/>
                  <a:gd name="connsiteX7" fmla="*/ 481994 w 791379"/>
                  <a:gd name="connsiteY7" fmla="*/ 522126 h 744884"/>
                  <a:gd name="connsiteX8" fmla="*/ 603286 w 791379"/>
                  <a:gd name="connsiteY8" fmla="*/ 351023 h 744884"/>
                  <a:gd name="connsiteX9" fmla="*/ 693389 w 791379"/>
                  <a:gd name="connsiteY9" fmla="*/ 466652 h 744884"/>
                  <a:gd name="connsiteX10" fmla="*/ 791379 w 791379"/>
                  <a:gd name="connsiteY10" fmla="*/ 512324 h 744884"/>
                  <a:gd name="connsiteX0" fmla="*/ 0 w 791379"/>
                  <a:gd name="connsiteY0" fmla="*/ 554003 h 713547"/>
                  <a:gd name="connsiteX1" fmla="*/ 62563 w 791379"/>
                  <a:gd name="connsiteY1" fmla="*/ 514477 h 713547"/>
                  <a:gd name="connsiteX2" fmla="*/ 91915 w 791379"/>
                  <a:gd name="connsiteY2" fmla="*/ 473844 h 713547"/>
                  <a:gd name="connsiteX3" fmla="*/ 204011 w 791379"/>
                  <a:gd name="connsiteY3" fmla="*/ 551746 h 713547"/>
                  <a:gd name="connsiteX4" fmla="*/ 207463 w 791379"/>
                  <a:gd name="connsiteY4" fmla="*/ 102636 h 713547"/>
                  <a:gd name="connsiteX5" fmla="*/ 211293 w 791379"/>
                  <a:gd name="connsiteY5" fmla="*/ 57804 h 713547"/>
                  <a:gd name="connsiteX6" fmla="*/ 290513 w 791379"/>
                  <a:gd name="connsiteY6" fmla="*/ 713547 h 713547"/>
                  <a:gd name="connsiteX7" fmla="*/ 481994 w 791379"/>
                  <a:gd name="connsiteY7" fmla="*/ 490789 h 713547"/>
                  <a:gd name="connsiteX8" fmla="*/ 603286 w 791379"/>
                  <a:gd name="connsiteY8" fmla="*/ 319686 h 713547"/>
                  <a:gd name="connsiteX9" fmla="*/ 693389 w 791379"/>
                  <a:gd name="connsiteY9" fmla="*/ 435315 h 713547"/>
                  <a:gd name="connsiteX10" fmla="*/ 791379 w 791379"/>
                  <a:gd name="connsiteY10" fmla="*/ 480987 h 713547"/>
                  <a:gd name="connsiteX0" fmla="*/ 0 w 791379"/>
                  <a:gd name="connsiteY0" fmla="*/ 541094 h 700638"/>
                  <a:gd name="connsiteX1" fmla="*/ 62563 w 791379"/>
                  <a:gd name="connsiteY1" fmla="*/ 501568 h 700638"/>
                  <a:gd name="connsiteX2" fmla="*/ 91915 w 791379"/>
                  <a:gd name="connsiteY2" fmla="*/ 460935 h 700638"/>
                  <a:gd name="connsiteX3" fmla="*/ 204011 w 791379"/>
                  <a:gd name="connsiteY3" fmla="*/ 538837 h 700638"/>
                  <a:gd name="connsiteX4" fmla="*/ 207463 w 791379"/>
                  <a:gd name="connsiteY4" fmla="*/ 89727 h 700638"/>
                  <a:gd name="connsiteX5" fmla="*/ 211293 w 791379"/>
                  <a:gd name="connsiteY5" fmla="*/ 44895 h 700638"/>
                  <a:gd name="connsiteX6" fmla="*/ 290513 w 791379"/>
                  <a:gd name="connsiteY6" fmla="*/ 700638 h 700638"/>
                  <a:gd name="connsiteX7" fmla="*/ 481994 w 791379"/>
                  <a:gd name="connsiteY7" fmla="*/ 477880 h 700638"/>
                  <a:gd name="connsiteX8" fmla="*/ 603286 w 791379"/>
                  <a:gd name="connsiteY8" fmla="*/ 306777 h 700638"/>
                  <a:gd name="connsiteX9" fmla="*/ 693389 w 791379"/>
                  <a:gd name="connsiteY9" fmla="*/ 422406 h 700638"/>
                  <a:gd name="connsiteX10" fmla="*/ 791379 w 791379"/>
                  <a:gd name="connsiteY10" fmla="*/ 468078 h 700638"/>
                  <a:gd name="connsiteX0" fmla="*/ 0 w 791379"/>
                  <a:gd name="connsiteY0" fmla="*/ 506900 h 666444"/>
                  <a:gd name="connsiteX1" fmla="*/ 62563 w 791379"/>
                  <a:gd name="connsiteY1" fmla="*/ 467374 h 666444"/>
                  <a:gd name="connsiteX2" fmla="*/ 91915 w 791379"/>
                  <a:gd name="connsiteY2" fmla="*/ 426741 h 666444"/>
                  <a:gd name="connsiteX3" fmla="*/ 204011 w 791379"/>
                  <a:gd name="connsiteY3" fmla="*/ 504643 h 666444"/>
                  <a:gd name="connsiteX4" fmla="*/ 207463 w 791379"/>
                  <a:gd name="connsiteY4" fmla="*/ 55533 h 666444"/>
                  <a:gd name="connsiteX5" fmla="*/ 218425 w 791379"/>
                  <a:gd name="connsiteY5" fmla="*/ 56169 h 666444"/>
                  <a:gd name="connsiteX6" fmla="*/ 290513 w 791379"/>
                  <a:gd name="connsiteY6" fmla="*/ 666444 h 666444"/>
                  <a:gd name="connsiteX7" fmla="*/ 481994 w 791379"/>
                  <a:gd name="connsiteY7" fmla="*/ 443686 h 666444"/>
                  <a:gd name="connsiteX8" fmla="*/ 603286 w 791379"/>
                  <a:gd name="connsiteY8" fmla="*/ 272583 h 666444"/>
                  <a:gd name="connsiteX9" fmla="*/ 693389 w 791379"/>
                  <a:gd name="connsiteY9" fmla="*/ 388212 h 666444"/>
                  <a:gd name="connsiteX10" fmla="*/ 791379 w 791379"/>
                  <a:gd name="connsiteY10" fmla="*/ 433884 h 666444"/>
                  <a:gd name="connsiteX0" fmla="*/ 0 w 791379"/>
                  <a:gd name="connsiteY0" fmla="*/ 489672 h 649216"/>
                  <a:gd name="connsiteX1" fmla="*/ 62563 w 791379"/>
                  <a:gd name="connsiteY1" fmla="*/ 450146 h 649216"/>
                  <a:gd name="connsiteX2" fmla="*/ 91915 w 791379"/>
                  <a:gd name="connsiteY2" fmla="*/ 409513 h 649216"/>
                  <a:gd name="connsiteX3" fmla="*/ 204011 w 791379"/>
                  <a:gd name="connsiteY3" fmla="*/ 487415 h 649216"/>
                  <a:gd name="connsiteX4" fmla="*/ 207463 w 791379"/>
                  <a:gd name="connsiteY4" fmla="*/ 38305 h 649216"/>
                  <a:gd name="connsiteX5" fmla="*/ 218425 w 791379"/>
                  <a:gd name="connsiteY5" fmla="*/ 38941 h 649216"/>
                  <a:gd name="connsiteX6" fmla="*/ 290513 w 791379"/>
                  <a:gd name="connsiteY6" fmla="*/ 649216 h 649216"/>
                  <a:gd name="connsiteX7" fmla="*/ 481994 w 791379"/>
                  <a:gd name="connsiteY7" fmla="*/ 426458 h 649216"/>
                  <a:gd name="connsiteX8" fmla="*/ 603286 w 791379"/>
                  <a:gd name="connsiteY8" fmla="*/ 255355 h 649216"/>
                  <a:gd name="connsiteX9" fmla="*/ 693389 w 791379"/>
                  <a:gd name="connsiteY9" fmla="*/ 370984 h 649216"/>
                  <a:gd name="connsiteX10" fmla="*/ 791379 w 791379"/>
                  <a:gd name="connsiteY10" fmla="*/ 416656 h 649216"/>
                  <a:gd name="connsiteX0" fmla="*/ 0 w 791379"/>
                  <a:gd name="connsiteY0" fmla="*/ 489672 h 665434"/>
                  <a:gd name="connsiteX1" fmla="*/ 62563 w 791379"/>
                  <a:gd name="connsiteY1" fmla="*/ 450146 h 665434"/>
                  <a:gd name="connsiteX2" fmla="*/ 91915 w 791379"/>
                  <a:gd name="connsiteY2" fmla="*/ 409513 h 665434"/>
                  <a:gd name="connsiteX3" fmla="*/ 204011 w 791379"/>
                  <a:gd name="connsiteY3" fmla="*/ 487415 h 665434"/>
                  <a:gd name="connsiteX4" fmla="*/ 207463 w 791379"/>
                  <a:gd name="connsiteY4" fmla="*/ 38305 h 665434"/>
                  <a:gd name="connsiteX5" fmla="*/ 218425 w 791379"/>
                  <a:gd name="connsiteY5" fmla="*/ 38941 h 665434"/>
                  <a:gd name="connsiteX6" fmla="*/ 267460 w 791379"/>
                  <a:gd name="connsiteY6" fmla="*/ 580102 h 665434"/>
                  <a:gd name="connsiteX7" fmla="*/ 290513 w 791379"/>
                  <a:gd name="connsiteY7" fmla="*/ 649216 h 665434"/>
                  <a:gd name="connsiteX8" fmla="*/ 481994 w 791379"/>
                  <a:gd name="connsiteY8" fmla="*/ 426458 h 665434"/>
                  <a:gd name="connsiteX9" fmla="*/ 603286 w 791379"/>
                  <a:gd name="connsiteY9" fmla="*/ 255355 h 665434"/>
                  <a:gd name="connsiteX10" fmla="*/ 693389 w 791379"/>
                  <a:gd name="connsiteY10" fmla="*/ 370984 h 665434"/>
                  <a:gd name="connsiteX11" fmla="*/ 791379 w 791379"/>
                  <a:gd name="connsiteY11" fmla="*/ 416656 h 665434"/>
                  <a:gd name="connsiteX0" fmla="*/ 0 w 791379"/>
                  <a:gd name="connsiteY0" fmla="*/ 489672 h 664647"/>
                  <a:gd name="connsiteX1" fmla="*/ 62563 w 791379"/>
                  <a:gd name="connsiteY1" fmla="*/ 450146 h 664647"/>
                  <a:gd name="connsiteX2" fmla="*/ 91915 w 791379"/>
                  <a:gd name="connsiteY2" fmla="*/ 409513 h 664647"/>
                  <a:gd name="connsiteX3" fmla="*/ 204011 w 791379"/>
                  <a:gd name="connsiteY3" fmla="*/ 487415 h 664647"/>
                  <a:gd name="connsiteX4" fmla="*/ 207463 w 791379"/>
                  <a:gd name="connsiteY4" fmla="*/ 38305 h 664647"/>
                  <a:gd name="connsiteX5" fmla="*/ 218425 w 791379"/>
                  <a:gd name="connsiteY5" fmla="*/ 38941 h 664647"/>
                  <a:gd name="connsiteX6" fmla="*/ 275484 w 791379"/>
                  <a:gd name="connsiteY6" fmla="*/ 577428 h 664647"/>
                  <a:gd name="connsiteX7" fmla="*/ 290513 w 791379"/>
                  <a:gd name="connsiteY7" fmla="*/ 649216 h 664647"/>
                  <a:gd name="connsiteX8" fmla="*/ 481994 w 791379"/>
                  <a:gd name="connsiteY8" fmla="*/ 426458 h 664647"/>
                  <a:gd name="connsiteX9" fmla="*/ 603286 w 791379"/>
                  <a:gd name="connsiteY9" fmla="*/ 255355 h 664647"/>
                  <a:gd name="connsiteX10" fmla="*/ 693389 w 791379"/>
                  <a:gd name="connsiteY10" fmla="*/ 370984 h 664647"/>
                  <a:gd name="connsiteX11" fmla="*/ 791379 w 791379"/>
                  <a:gd name="connsiteY11" fmla="*/ 416656 h 664647"/>
                  <a:gd name="connsiteX0" fmla="*/ 0 w 791379"/>
                  <a:gd name="connsiteY0" fmla="*/ 489672 h 658593"/>
                  <a:gd name="connsiteX1" fmla="*/ 62563 w 791379"/>
                  <a:gd name="connsiteY1" fmla="*/ 450146 h 658593"/>
                  <a:gd name="connsiteX2" fmla="*/ 91915 w 791379"/>
                  <a:gd name="connsiteY2" fmla="*/ 409513 h 658593"/>
                  <a:gd name="connsiteX3" fmla="*/ 204011 w 791379"/>
                  <a:gd name="connsiteY3" fmla="*/ 487415 h 658593"/>
                  <a:gd name="connsiteX4" fmla="*/ 207463 w 791379"/>
                  <a:gd name="connsiteY4" fmla="*/ 38305 h 658593"/>
                  <a:gd name="connsiteX5" fmla="*/ 218425 w 791379"/>
                  <a:gd name="connsiteY5" fmla="*/ 38941 h 658593"/>
                  <a:gd name="connsiteX6" fmla="*/ 275484 w 791379"/>
                  <a:gd name="connsiteY6" fmla="*/ 577428 h 658593"/>
                  <a:gd name="connsiteX7" fmla="*/ 290513 w 791379"/>
                  <a:gd name="connsiteY7" fmla="*/ 649216 h 658593"/>
                  <a:gd name="connsiteX8" fmla="*/ 481994 w 791379"/>
                  <a:gd name="connsiteY8" fmla="*/ 426458 h 658593"/>
                  <a:gd name="connsiteX9" fmla="*/ 603286 w 791379"/>
                  <a:gd name="connsiteY9" fmla="*/ 255355 h 658593"/>
                  <a:gd name="connsiteX10" fmla="*/ 693389 w 791379"/>
                  <a:gd name="connsiteY10" fmla="*/ 370984 h 658593"/>
                  <a:gd name="connsiteX11" fmla="*/ 791379 w 791379"/>
                  <a:gd name="connsiteY11" fmla="*/ 416656 h 658593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7575"/>
                  <a:gd name="connsiteX1" fmla="*/ 62563 w 791379"/>
                  <a:gd name="connsiteY1" fmla="*/ 450146 h 627575"/>
                  <a:gd name="connsiteX2" fmla="*/ 91915 w 791379"/>
                  <a:gd name="connsiteY2" fmla="*/ 409513 h 627575"/>
                  <a:gd name="connsiteX3" fmla="*/ 204011 w 791379"/>
                  <a:gd name="connsiteY3" fmla="*/ 487415 h 627575"/>
                  <a:gd name="connsiteX4" fmla="*/ 207463 w 791379"/>
                  <a:gd name="connsiteY4" fmla="*/ 38305 h 627575"/>
                  <a:gd name="connsiteX5" fmla="*/ 218425 w 791379"/>
                  <a:gd name="connsiteY5" fmla="*/ 38941 h 627575"/>
                  <a:gd name="connsiteX6" fmla="*/ 275484 w 791379"/>
                  <a:gd name="connsiteY6" fmla="*/ 577428 h 627575"/>
                  <a:gd name="connsiteX7" fmla="*/ 309235 w 791379"/>
                  <a:gd name="connsiteY7" fmla="*/ 597507 h 627575"/>
                  <a:gd name="connsiteX8" fmla="*/ 481994 w 791379"/>
                  <a:gd name="connsiteY8" fmla="*/ 426458 h 627575"/>
                  <a:gd name="connsiteX9" fmla="*/ 603286 w 791379"/>
                  <a:gd name="connsiteY9" fmla="*/ 255355 h 627575"/>
                  <a:gd name="connsiteX10" fmla="*/ 693389 w 791379"/>
                  <a:gd name="connsiteY10" fmla="*/ 370984 h 627575"/>
                  <a:gd name="connsiteX11" fmla="*/ 791379 w 791379"/>
                  <a:gd name="connsiteY11" fmla="*/ 416656 h 627575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1994 w 791379"/>
                  <a:gd name="connsiteY8" fmla="*/ 42645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12812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29123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31798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4082 h 616343"/>
                  <a:gd name="connsiteX1" fmla="*/ 62563 w 791379"/>
                  <a:gd name="connsiteY1" fmla="*/ 444556 h 616343"/>
                  <a:gd name="connsiteX2" fmla="*/ 91915 w 791379"/>
                  <a:gd name="connsiteY2" fmla="*/ 403923 h 616343"/>
                  <a:gd name="connsiteX3" fmla="*/ 195987 w 791379"/>
                  <a:gd name="connsiteY3" fmla="*/ 481825 h 616343"/>
                  <a:gd name="connsiteX4" fmla="*/ 212812 w 791379"/>
                  <a:gd name="connsiteY4" fmla="*/ 32715 h 616343"/>
                  <a:gd name="connsiteX5" fmla="*/ 231798 w 791379"/>
                  <a:gd name="connsiteY5" fmla="*/ 33351 h 616343"/>
                  <a:gd name="connsiteX6" fmla="*/ 275484 w 791379"/>
                  <a:gd name="connsiteY6" fmla="*/ 571838 h 616343"/>
                  <a:gd name="connsiteX7" fmla="*/ 308343 w 791379"/>
                  <a:gd name="connsiteY7" fmla="*/ 580327 h 616343"/>
                  <a:gd name="connsiteX8" fmla="*/ 480211 w 791379"/>
                  <a:gd name="connsiteY8" fmla="*/ 414628 h 616343"/>
                  <a:gd name="connsiteX9" fmla="*/ 603286 w 791379"/>
                  <a:gd name="connsiteY9" fmla="*/ 249765 h 616343"/>
                  <a:gd name="connsiteX10" fmla="*/ 693389 w 791379"/>
                  <a:gd name="connsiteY10" fmla="*/ 365394 h 616343"/>
                  <a:gd name="connsiteX11" fmla="*/ 791379 w 791379"/>
                  <a:gd name="connsiteY11" fmla="*/ 411066 h 616343"/>
                  <a:gd name="connsiteX0" fmla="*/ 0 w 791379"/>
                  <a:gd name="connsiteY0" fmla="*/ 486297 h 618558"/>
                  <a:gd name="connsiteX1" fmla="*/ 62563 w 791379"/>
                  <a:gd name="connsiteY1" fmla="*/ 446771 h 618558"/>
                  <a:gd name="connsiteX2" fmla="*/ 91915 w 791379"/>
                  <a:gd name="connsiteY2" fmla="*/ 406138 h 618558"/>
                  <a:gd name="connsiteX3" fmla="*/ 195987 w 791379"/>
                  <a:gd name="connsiteY3" fmla="*/ 484040 h 618558"/>
                  <a:gd name="connsiteX4" fmla="*/ 212812 w 791379"/>
                  <a:gd name="connsiteY4" fmla="*/ 34930 h 618558"/>
                  <a:gd name="connsiteX5" fmla="*/ 231798 w 791379"/>
                  <a:gd name="connsiteY5" fmla="*/ 35566 h 618558"/>
                  <a:gd name="connsiteX6" fmla="*/ 275484 w 791379"/>
                  <a:gd name="connsiteY6" fmla="*/ 574053 h 618558"/>
                  <a:gd name="connsiteX7" fmla="*/ 308343 w 791379"/>
                  <a:gd name="connsiteY7" fmla="*/ 582542 h 618558"/>
                  <a:gd name="connsiteX8" fmla="*/ 480211 w 791379"/>
                  <a:gd name="connsiteY8" fmla="*/ 416843 h 618558"/>
                  <a:gd name="connsiteX9" fmla="*/ 603286 w 791379"/>
                  <a:gd name="connsiteY9" fmla="*/ 251980 h 618558"/>
                  <a:gd name="connsiteX10" fmla="*/ 693389 w 791379"/>
                  <a:gd name="connsiteY10" fmla="*/ 367609 h 618558"/>
                  <a:gd name="connsiteX11" fmla="*/ 791379 w 791379"/>
                  <a:gd name="connsiteY11" fmla="*/ 413281 h 618558"/>
                  <a:gd name="connsiteX0" fmla="*/ 0 w 791379"/>
                  <a:gd name="connsiteY0" fmla="*/ 486297 h 617583"/>
                  <a:gd name="connsiteX1" fmla="*/ 62563 w 791379"/>
                  <a:gd name="connsiteY1" fmla="*/ 446771 h 617583"/>
                  <a:gd name="connsiteX2" fmla="*/ 91915 w 791379"/>
                  <a:gd name="connsiteY2" fmla="*/ 406138 h 617583"/>
                  <a:gd name="connsiteX3" fmla="*/ 195987 w 791379"/>
                  <a:gd name="connsiteY3" fmla="*/ 484040 h 617583"/>
                  <a:gd name="connsiteX4" fmla="*/ 212812 w 791379"/>
                  <a:gd name="connsiteY4" fmla="*/ 34930 h 617583"/>
                  <a:gd name="connsiteX5" fmla="*/ 231798 w 791379"/>
                  <a:gd name="connsiteY5" fmla="*/ 35566 h 617583"/>
                  <a:gd name="connsiteX6" fmla="*/ 279942 w 791379"/>
                  <a:gd name="connsiteY6" fmla="*/ 572270 h 617583"/>
                  <a:gd name="connsiteX7" fmla="*/ 308343 w 791379"/>
                  <a:gd name="connsiteY7" fmla="*/ 582542 h 617583"/>
                  <a:gd name="connsiteX8" fmla="*/ 480211 w 791379"/>
                  <a:gd name="connsiteY8" fmla="*/ 416843 h 617583"/>
                  <a:gd name="connsiteX9" fmla="*/ 603286 w 791379"/>
                  <a:gd name="connsiteY9" fmla="*/ 251980 h 617583"/>
                  <a:gd name="connsiteX10" fmla="*/ 693389 w 791379"/>
                  <a:gd name="connsiteY10" fmla="*/ 367609 h 617583"/>
                  <a:gd name="connsiteX11" fmla="*/ 791379 w 791379"/>
                  <a:gd name="connsiteY11" fmla="*/ 413281 h 61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379" h="617583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w="15875">
                <a:gradFill>
                  <a:gsLst>
                    <a:gs pos="23000">
                      <a:schemeClr val="accent3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C8AAE8-6ADD-4057-BF4C-CF14198E5BFE}"/>
                  </a:ext>
                </a:extLst>
              </p:cNvPr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FF4B4872-E9E1-413E-A422-73074CA0B2FB}"/>
                  </a:ext>
                </a:extLst>
              </p:cNvPr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name="adj" fmla="val 363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D1EEC79-1FAB-49A6-96F8-717493AD41F9}"/>
                  </a:ext>
                </a:extLst>
              </p:cNvPr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59AAEE6-C66E-4B51-97AA-DA1C488BB058}"/>
                  </a:ext>
                </a:extLst>
              </p:cNvPr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B4DD35-261F-4E7E-9F22-64E4210B5EC8}"/>
                  </a:ext>
                </a:extLst>
              </p:cNvPr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E9A754-9988-463E-9CD3-0AB194B7E906}"/>
                  </a:ext>
                </a:extLst>
              </p:cNvPr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5A27D59-4B1B-4AAB-96C6-972F36235152}"/>
                  </a:ext>
                </a:extLst>
              </p:cNvPr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avLst/>
                <a:gdLst>
                  <a:gd name="connsiteX0" fmla="*/ 153859 w 686368"/>
                  <a:gd name="connsiteY0" fmla="*/ 84729 h 105236"/>
                  <a:gd name="connsiteX1" fmla="*/ 183481 w 686368"/>
                  <a:gd name="connsiteY1" fmla="*/ 84729 h 105236"/>
                  <a:gd name="connsiteX2" fmla="*/ 187726 w 686368"/>
                  <a:gd name="connsiteY2" fmla="*/ 88974 h 105236"/>
                  <a:gd name="connsiteX3" fmla="*/ 187726 w 686368"/>
                  <a:gd name="connsiteY3" fmla="*/ 100991 h 105236"/>
                  <a:gd name="connsiteX4" fmla="*/ 183481 w 686368"/>
                  <a:gd name="connsiteY4" fmla="*/ 105236 h 105236"/>
                  <a:gd name="connsiteX5" fmla="*/ 153859 w 686368"/>
                  <a:gd name="connsiteY5" fmla="*/ 105236 h 105236"/>
                  <a:gd name="connsiteX6" fmla="*/ 149614 w 686368"/>
                  <a:gd name="connsiteY6" fmla="*/ 100991 h 105236"/>
                  <a:gd name="connsiteX7" fmla="*/ 149614 w 686368"/>
                  <a:gd name="connsiteY7" fmla="*/ 88974 h 105236"/>
                  <a:gd name="connsiteX8" fmla="*/ 153859 w 686368"/>
                  <a:gd name="connsiteY8" fmla="*/ 84729 h 105236"/>
                  <a:gd name="connsiteX9" fmla="*/ 4245 w 686368"/>
                  <a:gd name="connsiteY9" fmla="*/ 84729 h 105236"/>
                  <a:gd name="connsiteX10" fmla="*/ 114508 w 686368"/>
                  <a:gd name="connsiteY10" fmla="*/ 84729 h 105236"/>
                  <a:gd name="connsiteX11" fmla="*/ 118753 w 686368"/>
                  <a:gd name="connsiteY11" fmla="*/ 88974 h 105236"/>
                  <a:gd name="connsiteX12" fmla="*/ 118753 w 686368"/>
                  <a:gd name="connsiteY12" fmla="*/ 100991 h 105236"/>
                  <a:gd name="connsiteX13" fmla="*/ 114508 w 686368"/>
                  <a:gd name="connsiteY13" fmla="*/ 105236 h 105236"/>
                  <a:gd name="connsiteX14" fmla="*/ 4245 w 686368"/>
                  <a:gd name="connsiteY14" fmla="*/ 105236 h 105236"/>
                  <a:gd name="connsiteX15" fmla="*/ 0 w 686368"/>
                  <a:gd name="connsiteY15" fmla="*/ 100991 h 105236"/>
                  <a:gd name="connsiteX16" fmla="*/ 0 w 686368"/>
                  <a:gd name="connsiteY16" fmla="*/ 88974 h 105236"/>
                  <a:gd name="connsiteX17" fmla="*/ 4245 w 686368"/>
                  <a:gd name="connsiteY17" fmla="*/ 84729 h 105236"/>
                  <a:gd name="connsiteX18" fmla="*/ 438939 w 686368"/>
                  <a:gd name="connsiteY18" fmla="*/ 83722 h 105236"/>
                  <a:gd name="connsiteX19" fmla="*/ 468561 w 686368"/>
                  <a:gd name="connsiteY19" fmla="*/ 83722 h 105236"/>
                  <a:gd name="connsiteX20" fmla="*/ 472806 w 686368"/>
                  <a:gd name="connsiteY20" fmla="*/ 87967 h 105236"/>
                  <a:gd name="connsiteX21" fmla="*/ 472806 w 686368"/>
                  <a:gd name="connsiteY21" fmla="*/ 99984 h 105236"/>
                  <a:gd name="connsiteX22" fmla="*/ 468561 w 686368"/>
                  <a:gd name="connsiteY22" fmla="*/ 104229 h 105236"/>
                  <a:gd name="connsiteX23" fmla="*/ 438939 w 686368"/>
                  <a:gd name="connsiteY23" fmla="*/ 104229 h 105236"/>
                  <a:gd name="connsiteX24" fmla="*/ 434694 w 686368"/>
                  <a:gd name="connsiteY24" fmla="*/ 99984 h 105236"/>
                  <a:gd name="connsiteX25" fmla="*/ 434694 w 686368"/>
                  <a:gd name="connsiteY25" fmla="*/ 87967 h 105236"/>
                  <a:gd name="connsiteX26" fmla="*/ 438939 w 686368"/>
                  <a:gd name="connsiteY26" fmla="*/ 83722 h 105236"/>
                  <a:gd name="connsiteX27" fmla="*/ 289325 w 686368"/>
                  <a:gd name="connsiteY27" fmla="*/ 83722 h 105236"/>
                  <a:gd name="connsiteX28" fmla="*/ 399588 w 686368"/>
                  <a:gd name="connsiteY28" fmla="*/ 83722 h 105236"/>
                  <a:gd name="connsiteX29" fmla="*/ 403833 w 686368"/>
                  <a:gd name="connsiteY29" fmla="*/ 87967 h 105236"/>
                  <a:gd name="connsiteX30" fmla="*/ 403833 w 686368"/>
                  <a:gd name="connsiteY30" fmla="*/ 99984 h 105236"/>
                  <a:gd name="connsiteX31" fmla="*/ 399588 w 686368"/>
                  <a:gd name="connsiteY31" fmla="*/ 104229 h 105236"/>
                  <a:gd name="connsiteX32" fmla="*/ 289325 w 686368"/>
                  <a:gd name="connsiteY32" fmla="*/ 104229 h 105236"/>
                  <a:gd name="connsiteX33" fmla="*/ 285080 w 686368"/>
                  <a:gd name="connsiteY33" fmla="*/ 99984 h 105236"/>
                  <a:gd name="connsiteX34" fmla="*/ 285080 w 686368"/>
                  <a:gd name="connsiteY34" fmla="*/ 87967 h 105236"/>
                  <a:gd name="connsiteX35" fmla="*/ 289325 w 686368"/>
                  <a:gd name="connsiteY35" fmla="*/ 83722 h 105236"/>
                  <a:gd name="connsiteX36" fmla="*/ 353589 w 686368"/>
                  <a:gd name="connsiteY36" fmla="*/ 2 h 105236"/>
                  <a:gd name="connsiteX37" fmla="*/ 383211 w 686368"/>
                  <a:gd name="connsiteY37" fmla="*/ 2 h 105236"/>
                  <a:gd name="connsiteX38" fmla="*/ 387456 w 686368"/>
                  <a:gd name="connsiteY38" fmla="*/ 4247 h 105236"/>
                  <a:gd name="connsiteX39" fmla="*/ 387456 w 686368"/>
                  <a:gd name="connsiteY39" fmla="*/ 16264 h 105236"/>
                  <a:gd name="connsiteX40" fmla="*/ 383211 w 686368"/>
                  <a:gd name="connsiteY40" fmla="*/ 20509 h 105236"/>
                  <a:gd name="connsiteX41" fmla="*/ 353589 w 686368"/>
                  <a:gd name="connsiteY41" fmla="*/ 20509 h 105236"/>
                  <a:gd name="connsiteX42" fmla="*/ 349344 w 686368"/>
                  <a:gd name="connsiteY42" fmla="*/ 16264 h 105236"/>
                  <a:gd name="connsiteX43" fmla="*/ 349344 w 686368"/>
                  <a:gd name="connsiteY43" fmla="*/ 4247 h 105236"/>
                  <a:gd name="connsiteX44" fmla="*/ 353589 w 686368"/>
                  <a:gd name="connsiteY44" fmla="*/ 2 h 105236"/>
                  <a:gd name="connsiteX45" fmla="*/ 8320 w 686368"/>
                  <a:gd name="connsiteY45" fmla="*/ 2 h 105236"/>
                  <a:gd name="connsiteX46" fmla="*/ 314237 w 686368"/>
                  <a:gd name="connsiteY46" fmla="*/ 2 h 105236"/>
                  <a:gd name="connsiteX47" fmla="*/ 318482 w 686368"/>
                  <a:gd name="connsiteY47" fmla="*/ 4247 h 105236"/>
                  <a:gd name="connsiteX48" fmla="*/ 318482 w 686368"/>
                  <a:gd name="connsiteY48" fmla="*/ 16264 h 105236"/>
                  <a:gd name="connsiteX49" fmla="*/ 314237 w 686368"/>
                  <a:gd name="connsiteY49" fmla="*/ 20509 h 105236"/>
                  <a:gd name="connsiteX50" fmla="*/ 8320 w 686368"/>
                  <a:gd name="connsiteY50" fmla="*/ 20509 h 105236"/>
                  <a:gd name="connsiteX51" fmla="*/ 4075 w 686368"/>
                  <a:gd name="connsiteY51" fmla="*/ 16264 h 105236"/>
                  <a:gd name="connsiteX52" fmla="*/ 4075 w 686368"/>
                  <a:gd name="connsiteY52" fmla="*/ 4247 h 105236"/>
                  <a:gd name="connsiteX53" fmla="*/ 8320 w 686368"/>
                  <a:gd name="connsiteY53" fmla="*/ 2 h 105236"/>
                  <a:gd name="connsiteX54" fmla="*/ 652501 w 686368"/>
                  <a:gd name="connsiteY54" fmla="*/ 0 h 105236"/>
                  <a:gd name="connsiteX55" fmla="*/ 682123 w 686368"/>
                  <a:gd name="connsiteY55" fmla="*/ 0 h 105236"/>
                  <a:gd name="connsiteX56" fmla="*/ 686368 w 686368"/>
                  <a:gd name="connsiteY56" fmla="*/ 4245 h 105236"/>
                  <a:gd name="connsiteX57" fmla="*/ 686368 w 686368"/>
                  <a:gd name="connsiteY57" fmla="*/ 16262 h 105236"/>
                  <a:gd name="connsiteX58" fmla="*/ 682123 w 686368"/>
                  <a:gd name="connsiteY58" fmla="*/ 20507 h 105236"/>
                  <a:gd name="connsiteX59" fmla="*/ 652501 w 686368"/>
                  <a:gd name="connsiteY59" fmla="*/ 20507 h 105236"/>
                  <a:gd name="connsiteX60" fmla="*/ 648256 w 686368"/>
                  <a:gd name="connsiteY60" fmla="*/ 16262 h 105236"/>
                  <a:gd name="connsiteX61" fmla="*/ 648256 w 686368"/>
                  <a:gd name="connsiteY61" fmla="*/ 4245 h 105236"/>
                  <a:gd name="connsiteX62" fmla="*/ 652501 w 686368"/>
                  <a:gd name="connsiteY62" fmla="*/ 0 h 105236"/>
                  <a:gd name="connsiteX63" fmla="*/ 502887 w 686368"/>
                  <a:gd name="connsiteY63" fmla="*/ 0 h 105236"/>
                  <a:gd name="connsiteX64" fmla="*/ 613150 w 686368"/>
                  <a:gd name="connsiteY64" fmla="*/ 0 h 105236"/>
                  <a:gd name="connsiteX65" fmla="*/ 617395 w 686368"/>
                  <a:gd name="connsiteY65" fmla="*/ 4245 h 105236"/>
                  <a:gd name="connsiteX66" fmla="*/ 617395 w 686368"/>
                  <a:gd name="connsiteY66" fmla="*/ 16262 h 105236"/>
                  <a:gd name="connsiteX67" fmla="*/ 613150 w 686368"/>
                  <a:gd name="connsiteY67" fmla="*/ 20507 h 105236"/>
                  <a:gd name="connsiteX68" fmla="*/ 502887 w 686368"/>
                  <a:gd name="connsiteY68" fmla="*/ 20507 h 105236"/>
                  <a:gd name="connsiteX69" fmla="*/ 498642 w 686368"/>
                  <a:gd name="connsiteY69" fmla="*/ 16262 h 105236"/>
                  <a:gd name="connsiteX70" fmla="*/ 498642 w 686368"/>
                  <a:gd name="connsiteY70" fmla="*/ 4245 h 105236"/>
                  <a:gd name="connsiteX71" fmla="*/ 502887 w 686368"/>
                  <a:gd name="connsiteY71" fmla="*/ 0 h 10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86368" h="105236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71D2DA-EB3F-46FD-BF6B-BC53C649569F}"/>
                </a:ext>
              </a:extLst>
            </p:cNvPr>
            <p:cNvSpPr/>
            <p:nvPr/>
          </p:nvSpPr>
          <p:spPr>
            <a:xfrm rot="18902941">
              <a:off x="10242661" y="3983156"/>
              <a:ext cx="1144096" cy="1352486"/>
            </a:xfrm>
            <a:custGeom>
              <a:avLst/>
              <a:gdLst>
                <a:gd name="connsiteX0" fmla="*/ 1697155 w 3375646"/>
                <a:gd name="connsiteY0" fmla="*/ 0 h 3990500"/>
                <a:gd name="connsiteX1" fmla="*/ 3236340 w 3375646"/>
                <a:gd name="connsiteY1" fmla="*/ 0 h 3990500"/>
                <a:gd name="connsiteX2" fmla="*/ 3375646 w 3375646"/>
                <a:gd name="connsiteY2" fmla="*/ 184244 h 3990500"/>
                <a:gd name="connsiteX3" fmla="*/ 3375646 w 3375646"/>
                <a:gd name="connsiteY3" fmla="*/ 3806252 h 3990500"/>
                <a:gd name="connsiteX4" fmla="*/ 3236340 w 3375646"/>
                <a:gd name="connsiteY4" fmla="*/ 3990500 h 3990500"/>
                <a:gd name="connsiteX5" fmla="*/ 0 w 3375646"/>
                <a:gd name="connsiteY5" fmla="*/ 3990500 h 39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5646" h="3990500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B54784-56B9-4584-8F9D-C7ABA098BDCC}"/>
                </a:ext>
              </a:extLst>
            </p:cNvPr>
            <p:cNvGrpSpPr/>
            <p:nvPr/>
          </p:nvGrpSpPr>
          <p:grpSpPr>
            <a:xfrm rot="18902941">
              <a:off x="9825321" y="5247373"/>
              <a:ext cx="109147" cy="109147"/>
              <a:chOff x="8118251" y="2289511"/>
              <a:chExt cx="453435" cy="453435"/>
            </a:xfrm>
            <a:solidFill>
              <a:schemeClr val="accent1">
                <a:alpha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71CF1EF-90A8-49E7-ABCF-36EAC2ED661B}"/>
                  </a:ext>
                </a:extLst>
              </p:cNvPr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778F9B-E623-4BD2-ACC5-475E8BCD7AD8}"/>
                  </a:ext>
                </a:extLst>
              </p:cNvPr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34495CB-3C2E-4033-A915-1253F01D7F6B}"/>
                  </a:ext>
                </a:extLst>
              </p:cNvPr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5954EB3-8071-414D-9B45-7B15C269B4DD}"/>
                  </a:ext>
                </a:extLst>
              </p:cNvPr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A9A8349A-7EFB-47E6-9E3E-C42717EE861F}"/>
              </a:ext>
            </a:extLst>
          </p:cNvPr>
          <p:cNvSpPr/>
          <p:nvPr/>
        </p:nvSpPr>
        <p:spPr>
          <a:xfrm rot="19146890">
            <a:off x="9497118" y="4865112"/>
            <a:ext cx="2647906" cy="2053702"/>
          </a:xfrm>
          <a:custGeom>
            <a:avLst/>
            <a:gdLst>
              <a:gd name="connsiteX0" fmla="*/ 802501 w 2647906"/>
              <a:gd name="connsiteY0" fmla="*/ 64780 h 2053702"/>
              <a:gd name="connsiteX1" fmla="*/ 824412 w 2647906"/>
              <a:gd name="connsiteY1" fmla="*/ 137612 h 2053702"/>
              <a:gd name="connsiteX2" fmla="*/ 735907 w 2647906"/>
              <a:gd name="connsiteY2" fmla="*/ 300638 h 2053702"/>
              <a:gd name="connsiteX3" fmla="*/ 672970 w 2647906"/>
              <a:gd name="connsiteY3" fmla="*/ 375812 h 2053702"/>
              <a:gd name="connsiteX4" fmla="*/ 644123 w 2647906"/>
              <a:gd name="connsiteY4" fmla="*/ 429134 h 2053702"/>
              <a:gd name="connsiteX5" fmla="*/ 630356 w 2647906"/>
              <a:gd name="connsiteY5" fmla="*/ 546704 h 2053702"/>
              <a:gd name="connsiteX6" fmla="*/ 618992 w 2647906"/>
              <a:gd name="connsiteY6" fmla="*/ 620349 h 2053702"/>
              <a:gd name="connsiteX7" fmla="*/ 576379 w 2647906"/>
              <a:gd name="connsiteY7" fmla="*/ 714318 h 2053702"/>
              <a:gd name="connsiteX8" fmla="*/ 559114 w 2647906"/>
              <a:gd name="connsiteY8" fmla="*/ 771355 h 2053702"/>
              <a:gd name="connsiteX9" fmla="*/ 507760 w 2647906"/>
              <a:gd name="connsiteY9" fmla="*/ 891329 h 2053702"/>
              <a:gd name="connsiteX10" fmla="*/ 462960 w 2647906"/>
              <a:gd name="connsiteY10" fmla="*/ 948802 h 2053702"/>
              <a:gd name="connsiteX11" fmla="*/ 412480 w 2647906"/>
              <a:gd name="connsiteY11" fmla="*/ 1078829 h 2053702"/>
              <a:gd name="connsiteX12" fmla="*/ 403301 w 2647906"/>
              <a:gd name="connsiteY12" fmla="*/ 1333200 h 2053702"/>
              <a:gd name="connsiteX13" fmla="*/ 421058 w 2647906"/>
              <a:gd name="connsiteY13" fmla="*/ 1503955 h 2053702"/>
              <a:gd name="connsiteX14" fmla="*/ 425443 w 2647906"/>
              <a:gd name="connsiteY14" fmla="*/ 1540797 h 2053702"/>
              <a:gd name="connsiteX15" fmla="*/ 0 w 2647906"/>
              <a:gd name="connsiteY15" fmla="*/ 1172459 h 2053702"/>
              <a:gd name="connsiteX16" fmla="*/ 16659 w 2647906"/>
              <a:gd name="connsiteY16" fmla="*/ 1116181 h 2053702"/>
              <a:gd name="connsiteX17" fmla="*/ 118337 w 2647906"/>
              <a:gd name="connsiteY17" fmla="*/ 780533 h 2053702"/>
              <a:gd name="connsiteX18" fmla="*/ 209683 w 2647906"/>
              <a:gd name="connsiteY18" fmla="*/ 463662 h 2053702"/>
              <a:gd name="connsiteX19" fmla="*/ 259071 w 2647906"/>
              <a:gd name="connsiteY19" fmla="*/ 293425 h 2053702"/>
              <a:gd name="connsiteX20" fmla="*/ 276772 w 2647906"/>
              <a:gd name="connsiteY20" fmla="*/ 205139 h 2053702"/>
              <a:gd name="connsiteX21" fmla="*/ 329219 w 2647906"/>
              <a:gd name="connsiteY21" fmla="*/ 137394 h 2053702"/>
              <a:gd name="connsiteX22" fmla="*/ 512349 w 2647906"/>
              <a:gd name="connsiteY22" fmla="*/ 41458 h 2053702"/>
              <a:gd name="connsiteX23" fmla="*/ 578564 w 2647906"/>
              <a:gd name="connsiteY23" fmla="*/ 3434 h 2053702"/>
              <a:gd name="connsiteX24" fmla="*/ 598232 w 2647906"/>
              <a:gd name="connsiteY24" fmla="*/ 2123 h 2053702"/>
              <a:gd name="connsiteX25" fmla="*/ 603914 w 2647906"/>
              <a:gd name="connsiteY25" fmla="*/ 16546 h 2053702"/>
              <a:gd name="connsiteX26" fmla="*/ 614402 w 2647906"/>
              <a:gd name="connsiteY26" fmla="*/ 153128 h 2053702"/>
              <a:gd name="connsiteX27" fmla="*/ 624237 w 2647906"/>
              <a:gd name="connsiteY27" fmla="*/ 147446 h 2053702"/>
              <a:gd name="connsiteX28" fmla="*/ 710120 w 2647906"/>
              <a:gd name="connsiteY28" fmla="*/ 63749 h 2053702"/>
              <a:gd name="connsiteX29" fmla="*/ 779832 w 2647906"/>
              <a:gd name="connsiteY29" fmla="*/ 50418 h 2053702"/>
              <a:gd name="connsiteX30" fmla="*/ 802501 w 2647906"/>
              <a:gd name="connsiteY30" fmla="*/ 64780 h 2053702"/>
              <a:gd name="connsiteX31" fmla="*/ 2419034 w 2647906"/>
              <a:gd name="connsiteY31" fmla="*/ 721093 h 2053702"/>
              <a:gd name="connsiteX32" fmla="*/ 2504043 w 2647906"/>
              <a:gd name="connsiteY32" fmla="*/ 904441 h 2053702"/>
              <a:gd name="connsiteX33" fmla="*/ 2545782 w 2647906"/>
              <a:gd name="connsiteY33" fmla="*/ 1068995 h 2053702"/>
              <a:gd name="connsiteX34" fmla="*/ 2540975 w 2647906"/>
              <a:gd name="connsiteY34" fmla="*/ 1200552 h 2053702"/>
              <a:gd name="connsiteX35" fmla="*/ 2527207 w 2647906"/>
              <a:gd name="connsiteY35" fmla="*/ 1309818 h 2053702"/>
              <a:gd name="connsiteX36" fmla="*/ 2533108 w 2647906"/>
              <a:gd name="connsiteY36" fmla="*/ 1417991 h 2053702"/>
              <a:gd name="connsiteX37" fmla="*/ 2647906 w 2647906"/>
              <a:gd name="connsiteY37" fmla="*/ 1623311 h 2053702"/>
              <a:gd name="connsiteX38" fmla="*/ 2238821 w 2647906"/>
              <a:gd name="connsiteY38" fmla="*/ 2053445 h 2053702"/>
              <a:gd name="connsiteX39" fmla="*/ 2107487 w 2647906"/>
              <a:gd name="connsiteY39" fmla="*/ 1625728 h 2053702"/>
              <a:gd name="connsiteX40" fmla="*/ 1832058 w 2647906"/>
              <a:gd name="connsiteY40" fmla="*/ 1241636 h 2053702"/>
              <a:gd name="connsiteX41" fmla="*/ 1746394 w 2647906"/>
              <a:gd name="connsiteY41" fmla="*/ 1095656 h 2053702"/>
              <a:gd name="connsiteX42" fmla="*/ 1701159 w 2647906"/>
              <a:gd name="connsiteY42" fmla="*/ 1015237 h 2053702"/>
              <a:gd name="connsiteX43" fmla="*/ 1666849 w 2647906"/>
              <a:gd name="connsiteY43" fmla="*/ 935910 h 2053702"/>
              <a:gd name="connsiteX44" fmla="*/ 1618990 w 2647906"/>
              <a:gd name="connsiteY44" fmla="*/ 854398 h 2053702"/>
              <a:gd name="connsiteX45" fmla="*/ 1588178 w 2647906"/>
              <a:gd name="connsiteY45" fmla="*/ 825770 h 2053702"/>
              <a:gd name="connsiteX46" fmla="*/ 1612435 w 2647906"/>
              <a:gd name="connsiteY46" fmla="*/ 764145 h 2053702"/>
              <a:gd name="connsiteX47" fmla="*/ 1642592 w 2647906"/>
              <a:gd name="connsiteY47" fmla="*/ 763488 h 2053702"/>
              <a:gd name="connsiteX48" fmla="*/ 1691106 w 2647906"/>
              <a:gd name="connsiteY48" fmla="*/ 775726 h 2053702"/>
              <a:gd name="connsiteX49" fmla="*/ 1749017 w 2647906"/>
              <a:gd name="connsiteY49" fmla="*/ 812658 h 2053702"/>
              <a:gd name="connsiteX50" fmla="*/ 1751420 w 2647906"/>
              <a:gd name="connsiteY50" fmla="*/ 814843 h 2053702"/>
              <a:gd name="connsiteX51" fmla="*/ 1755354 w 2647906"/>
              <a:gd name="connsiteY51" fmla="*/ 815280 h 2053702"/>
              <a:gd name="connsiteX52" fmla="*/ 1638003 w 2647906"/>
              <a:gd name="connsiteY52" fmla="*/ 354397 h 2053702"/>
              <a:gd name="connsiteX53" fmla="*/ 1635598 w 2647906"/>
              <a:gd name="connsiteY53" fmla="*/ 303261 h 2053702"/>
              <a:gd name="connsiteX54" fmla="*/ 1657234 w 2647906"/>
              <a:gd name="connsiteY54" fmla="*/ 263925 h 2053702"/>
              <a:gd name="connsiteX55" fmla="*/ 1707714 w 2647906"/>
              <a:gd name="connsiteY55" fmla="*/ 258243 h 2053702"/>
              <a:gd name="connsiteX56" fmla="*/ 1784419 w 2647906"/>
              <a:gd name="connsiteY56" fmla="*/ 306538 h 2053702"/>
              <a:gd name="connsiteX57" fmla="*/ 1823973 w 2647906"/>
              <a:gd name="connsiteY57" fmla="*/ 408592 h 2053702"/>
              <a:gd name="connsiteX58" fmla="*/ 1907234 w 2647906"/>
              <a:gd name="connsiteY58" fmla="*/ 690280 h 2053702"/>
              <a:gd name="connsiteX59" fmla="*/ 1926465 w 2647906"/>
              <a:gd name="connsiteY59" fmla="*/ 698148 h 2053702"/>
              <a:gd name="connsiteX60" fmla="*/ 2046438 w 2647906"/>
              <a:gd name="connsiteY60" fmla="*/ 694651 h 2053702"/>
              <a:gd name="connsiteX61" fmla="*/ 2065013 w 2647906"/>
              <a:gd name="connsiteY61" fmla="*/ 706014 h 2053702"/>
              <a:gd name="connsiteX62" fmla="*/ 2076595 w 2647906"/>
              <a:gd name="connsiteY62" fmla="*/ 703392 h 2053702"/>
              <a:gd name="connsiteX63" fmla="*/ 2142155 w 2647906"/>
              <a:gd name="connsiteY63" fmla="*/ 667553 h 2053702"/>
              <a:gd name="connsiteX64" fmla="*/ 2230442 w 2647906"/>
              <a:gd name="connsiteY64" fmla="*/ 696399 h 2053702"/>
              <a:gd name="connsiteX65" fmla="*/ 2279612 w 2647906"/>
              <a:gd name="connsiteY65" fmla="*/ 706670 h 2053702"/>
              <a:gd name="connsiteX66" fmla="*/ 2328562 w 2647906"/>
              <a:gd name="connsiteY66" fmla="*/ 691592 h 2053702"/>
              <a:gd name="connsiteX67" fmla="*/ 2419034 w 2647906"/>
              <a:gd name="connsiteY67" fmla="*/ 721093 h 20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7906" h="2053702">
                <a:moveTo>
                  <a:pt x="802501" y="64780"/>
                </a:moveTo>
                <a:cubicBezTo>
                  <a:pt x="822159" y="83035"/>
                  <a:pt x="831951" y="111553"/>
                  <a:pt x="824412" y="137612"/>
                </a:cubicBezTo>
                <a:cubicBezTo>
                  <a:pt x="813704" y="174981"/>
                  <a:pt x="750767" y="282281"/>
                  <a:pt x="735907" y="300638"/>
                </a:cubicBezTo>
                <a:cubicBezTo>
                  <a:pt x="715146" y="325768"/>
                  <a:pt x="691108" y="348277"/>
                  <a:pt x="672970" y="375812"/>
                </a:cubicBezTo>
                <a:cubicBezTo>
                  <a:pt x="665758" y="386739"/>
                  <a:pt x="658546" y="395480"/>
                  <a:pt x="644123" y="429134"/>
                </a:cubicBezTo>
                <a:cubicBezTo>
                  <a:pt x="629045" y="467158"/>
                  <a:pt x="625330" y="506275"/>
                  <a:pt x="630356" y="546704"/>
                </a:cubicBezTo>
                <a:cubicBezTo>
                  <a:pt x="633634" y="572054"/>
                  <a:pt x="626641" y="596310"/>
                  <a:pt x="618992" y="620349"/>
                </a:cubicBezTo>
                <a:cubicBezTo>
                  <a:pt x="608285" y="653348"/>
                  <a:pt x="595391" y="685035"/>
                  <a:pt x="576379" y="714318"/>
                </a:cubicBezTo>
                <a:cubicBezTo>
                  <a:pt x="565452" y="731363"/>
                  <a:pt x="563704" y="752124"/>
                  <a:pt x="559114" y="771355"/>
                </a:cubicBezTo>
                <a:cubicBezTo>
                  <a:pt x="548625" y="814187"/>
                  <a:pt x="536387" y="856145"/>
                  <a:pt x="507760" y="891329"/>
                </a:cubicBezTo>
                <a:cubicBezTo>
                  <a:pt x="492462" y="910122"/>
                  <a:pt x="476947" y="929135"/>
                  <a:pt x="462960" y="948802"/>
                </a:cubicBezTo>
                <a:cubicBezTo>
                  <a:pt x="435426" y="987919"/>
                  <a:pt x="422751" y="1032937"/>
                  <a:pt x="412480" y="1078829"/>
                </a:cubicBezTo>
                <a:cubicBezTo>
                  <a:pt x="404395" y="1115761"/>
                  <a:pt x="399150" y="1285779"/>
                  <a:pt x="403301" y="1333200"/>
                </a:cubicBezTo>
                <a:cubicBezTo>
                  <a:pt x="407890" y="1384883"/>
                  <a:pt x="414447" y="1446399"/>
                  <a:pt x="421058" y="1503955"/>
                </a:cubicBezTo>
                <a:lnTo>
                  <a:pt x="425443" y="1540797"/>
                </a:lnTo>
                <a:lnTo>
                  <a:pt x="0" y="1172459"/>
                </a:lnTo>
                <a:lnTo>
                  <a:pt x="16659" y="1116181"/>
                </a:lnTo>
                <a:cubicBezTo>
                  <a:pt x="58412" y="975757"/>
                  <a:pt x="97686" y="845601"/>
                  <a:pt x="118337" y="780533"/>
                </a:cubicBezTo>
                <a:cubicBezTo>
                  <a:pt x="151553" y="675857"/>
                  <a:pt x="183240" y="570524"/>
                  <a:pt x="209683" y="463662"/>
                </a:cubicBezTo>
                <a:cubicBezTo>
                  <a:pt x="223888" y="406188"/>
                  <a:pt x="240714" y="349588"/>
                  <a:pt x="259071" y="293425"/>
                </a:cubicBezTo>
                <a:cubicBezTo>
                  <a:pt x="268467" y="264798"/>
                  <a:pt x="273276" y="234859"/>
                  <a:pt x="276772" y="205139"/>
                </a:cubicBezTo>
                <a:cubicBezTo>
                  <a:pt x="280924" y="171922"/>
                  <a:pt x="298407" y="147883"/>
                  <a:pt x="329219" y="137394"/>
                </a:cubicBezTo>
                <a:cubicBezTo>
                  <a:pt x="395216" y="114667"/>
                  <a:pt x="452472" y="75550"/>
                  <a:pt x="512349" y="41458"/>
                </a:cubicBezTo>
                <a:cubicBezTo>
                  <a:pt x="534421" y="28784"/>
                  <a:pt x="556492" y="16109"/>
                  <a:pt x="578564" y="3434"/>
                </a:cubicBezTo>
                <a:cubicBezTo>
                  <a:pt x="584901" y="-282"/>
                  <a:pt x="591457" y="-1374"/>
                  <a:pt x="598232" y="2123"/>
                </a:cubicBezTo>
                <a:cubicBezTo>
                  <a:pt x="603477" y="5620"/>
                  <a:pt x="603258" y="11082"/>
                  <a:pt x="603914" y="16546"/>
                </a:cubicBezTo>
                <a:cubicBezTo>
                  <a:pt x="605880" y="34466"/>
                  <a:pt x="609159" y="149195"/>
                  <a:pt x="614402" y="153128"/>
                </a:cubicBezTo>
                <a:cubicBezTo>
                  <a:pt x="618774" y="152910"/>
                  <a:pt x="621177" y="149413"/>
                  <a:pt x="624237" y="147446"/>
                </a:cubicBezTo>
                <a:cubicBezTo>
                  <a:pt x="646309" y="129745"/>
                  <a:pt x="701160" y="71616"/>
                  <a:pt x="710120" y="63749"/>
                </a:cubicBezTo>
                <a:cubicBezTo>
                  <a:pt x="730881" y="45829"/>
                  <a:pt x="753827" y="40147"/>
                  <a:pt x="779832" y="50418"/>
                </a:cubicBezTo>
                <a:cubicBezTo>
                  <a:pt x="788300" y="53751"/>
                  <a:pt x="795948" y="58695"/>
                  <a:pt x="802501" y="64780"/>
                </a:cubicBezTo>
                <a:close/>
                <a:moveTo>
                  <a:pt x="2419034" y="721093"/>
                </a:moveTo>
                <a:cubicBezTo>
                  <a:pt x="2425371" y="728523"/>
                  <a:pt x="2486342" y="856583"/>
                  <a:pt x="2504043" y="904441"/>
                </a:cubicBezTo>
                <a:cubicBezTo>
                  <a:pt x="2523711" y="957763"/>
                  <a:pt x="2539227" y="1012396"/>
                  <a:pt x="2545782" y="1068995"/>
                </a:cubicBezTo>
                <a:cubicBezTo>
                  <a:pt x="2550809" y="1113139"/>
                  <a:pt x="2547749" y="1156846"/>
                  <a:pt x="2540975" y="1200552"/>
                </a:cubicBezTo>
                <a:cubicBezTo>
                  <a:pt x="2535512" y="1236828"/>
                  <a:pt x="2528737" y="1273104"/>
                  <a:pt x="2527207" y="1309818"/>
                </a:cubicBezTo>
                <a:cubicBezTo>
                  <a:pt x="2525678" y="1346531"/>
                  <a:pt x="2522181" y="1383026"/>
                  <a:pt x="2533108" y="1417991"/>
                </a:cubicBezTo>
                <a:cubicBezTo>
                  <a:pt x="2547750" y="1465631"/>
                  <a:pt x="2626271" y="1578730"/>
                  <a:pt x="2647906" y="1623311"/>
                </a:cubicBezTo>
                <a:cubicBezTo>
                  <a:pt x="2530422" y="1724748"/>
                  <a:pt x="2319956" y="2043116"/>
                  <a:pt x="2238821" y="2053445"/>
                </a:cubicBezTo>
                <a:cubicBezTo>
                  <a:pt x="2157686" y="2063775"/>
                  <a:pt x="2175281" y="1761030"/>
                  <a:pt x="2107487" y="1625728"/>
                </a:cubicBezTo>
                <a:cubicBezTo>
                  <a:pt x="2039693" y="1490426"/>
                  <a:pt x="1892241" y="1329981"/>
                  <a:pt x="1832058" y="1241636"/>
                </a:cubicBezTo>
                <a:cubicBezTo>
                  <a:pt x="1771877" y="1153291"/>
                  <a:pt x="1768248" y="1148541"/>
                  <a:pt x="1746394" y="1095656"/>
                </a:cubicBezTo>
                <a:cubicBezTo>
                  <a:pt x="1734812" y="1067248"/>
                  <a:pt x="1721044" y="1039494"/>
                  <a:pt x="1701159" y="1015237"/>
                </a:cubicBezTo>
                <a:cubicBezTo>
                  <a:pt x="1682365" y="992291"/>
                  <a:pt x="1674716" y="964100"/>
                  <a:pt x="1666849" y="935910"/>
                </a:cubicBezTo>
                <a:cubicBezTo>
                  <a:pt x="1658108" y="904878"/>
                  <a:pt x="1643904" y="876251"/>
                  <a:pt x="1618990" y="854398"/>
                </a:cubicBezTo>
                <a:cubicBezTo>
                  <a:pt x="1611342" y="850027"/>
                  <a:pt x="1591237" y="830578"/>
                  <a:pt x="1588178" y="825770"/>
                </a:cubicBezTo>
                <a:cubicBezTo>
                  <a:pt x="1570913" y="800202"/>
                  <a:pt x="1582277" y="771355"/>
                  <a:pt x="1612435" y="764145"/>
                </a:cubicBezTo>
                <a:cubicBezTo>
                  <a:pt x="1622487" y="761740"/>
                  <a:pt x="1632321" y="761303"/>
                  <a:pt x="1642592" y="763488"/>
                </a:cubicBezTo>
                <a:cubicBezTo>
                  <a:pt x="1658982" y="766985"/>
                  <a:pt x="1675153" y="770481"/>
                  <a:pt x="1691106" y="775726"/>
                </a:cubicBezTo>
                <a:cubicBezTo>
                  <a:pt x="1713614" y="783156"/>
                  <a:pt x="1733719" y="793864"/>
                  <a:pt x="1749017" y="812658"/>
                </a:cubicBezTo>
                <a:cubicBezTo>
                  <a:pt x="1749672" y="813532"/>
                  <a:pt x="1750546" y="814188"/>
                  <a:pt x="1751420" y="814843"/>
                </a:cubicBezTo>
                <a:cubicBezTo>
                  <a:pt x="1752076" y="815281"/>
                  <a:pt x="1752732" y="815499"/>
                  <a:pt x="1755354" y="815280"/>
                </a:cubicBezTo>
                <a:cubicBezTo>
                  <a:pt x="1742242" y="765455"/>
                  <a:pt x="1644559" y="387177"/>
                  <a:pt x="1638003" y="354397"/>
                </a:cubicBezTo>
                <a:cubicBezTo>
                  <a:pt x="1637129" y="346749"/>
                  <a:pt x="1635162" y="310909"/>
                  <a:pt x="1635598" y="303261"/>
                </a:cubicBezTo>
                <a:cubicBezTo>
                  <a:pt x="1636691" y="286652"/>
                  <a:pt x="1642810" y="273103"/>
                  <a:pt x="1657234" y="263925"/>
                </a:cubicBezTo>
                <a:cubicBezTo>
                  <a:pt x="1673186" y="255184"/>
                  <a:pt x="1690451" y="255839"/>
                  <a:pt x="1707714" y="258243"/>
                </a:cubicBezTo>
                <a:cubicBezTo>
                  <a:pt x="1739401" y="264580"/>
                  <a:pt x="1764314" y="281845"/>
                  <a:pt x="1784419" y="306538"/>
                </a:cubicBezTo>
                <a:cubicBezTo>
                  <a:pt x="1802339" y="328610"/>
                  <a:pt x="1813921" y="382369"/>
                  <a:pt x="1823973" y="408592"/>
                </a:cubicBezTo>
                <a:cubicBezTo>
                  <a:pt x="1827469" y="417771"/>
                  <a:pt x="1906797" y="688095"/>
                  <a:pt x="1907234" y="690280"/>
                </a:cubicBezTo>
                <a:cubicBezTo>
                  <a:pt x="1911386" y="705140"/>
                  <a:pt x="1912915" y="704266"/>
                  <a:pt x="1926465" y="698148"/>
                </a:cubicBezTo>
                <a:cubicBezTo>
                  <a:pt x="1965581" y="680010"/>
                  <a:pt x="2005791" y="670613"/>
                  <a:pt x="2046438" y="694651"/>
                </a:cubicBezTo>
                <a:cubicBezTo>
                  <a:pt x="2052776" y="698366"/>
                  <a:pt x="2059113" y="702081"/>
                  <a:pt x="2065013" y="706014"/>
                </a:cubicBezTo>
                <a:cubicBezTo>
                  <a:pt x="2069820" y="709293"/>
                  <a:pt x="2073536" y="709074"/>
                  <a:pt x="2076595" y="703392"/>
                </a:cubicBezTo>
                <a:cubicBezTo>
                  <a:pt x="2090581" y="677168"/>
                  <a:pt x="2114401" y="669082"/>
                  <a:pt x="2142155" y="667553"/>
                </a:cubicBezTo>
                <a:cubicBezTo>
                  <a:pt x="2175371" y="665804"/>
                  <a:pt x="2204873" y="675420"/>
                  <a:pt x="2230442" y="696399"/>
                </a:cubicBezTo>
                <a:cubicBezTo>
                  <a:pt x="2245302" y="708637"/>
                  <a:pt x="2261255" y="711259"/>
                  <a:pt x="2279612" y="706670"/>
                </a:cubicBezTo>
                <a:cubicBezTo>
                  <a:pt x="2296220" y="702518"/>
                  <a:pt x="2312391" y="696399"/>
                  <a:pt x="2328562" y="691592"/>
                </a:cubicBezTo>
                <a:cubicBezTo>
                  <a:pt x="2365712" y="680446"/>
                  <a:pt x="2394996" y="692903"/>
                  <a:pt x="2419034" y="721093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6B06473-3B8F-4E79-A2CA-FE5AA14E6B10}"/>
              </a:ext>
            </a:extLst>
          </p:cNvPr>
          <p:cNvGrpSpPr/>
          <p:nvPr/>
        </p:nvGrpSpPr>
        <p:grpSpPr>
          <a:xfrm rot="1587316">
            <a:off x="909065" y="3818987"/>
            <a:ext cx="1555538" cy="2302642"/>
            <a:chOff x="6477000" y="3016250"/>
            <a:chExt cx="1328738" cy="1966913"/>
          </a:xfrm>
        </p:grpSpPr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B4FA53BD-6B07-46FB-8E73-F197747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162300"/>
              <a:ext cx="1328738" cy="1820863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2">
              <a:extLst>
                <a:ext uri="{FF2B5EF4-FFF2-40B4-BE49-F238E27FC236}">
                  <a16:creationId xmlns:a16="http://schemas.microsoft.com/office/drawing/2014/main" id="{7DDC5813-58D8-4CB9-9061-D23210395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BE959B4F-7DAB-4E34-981E-329FB1AFA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3294062"/>
              <a:ext cx="1101725" cy="1520825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3C666D1B-AC85-4D2A-99E2-A162377C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609975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5">
              <a:extLst>
                <a:ext uri="{FF2B5EF4-FFF2-40B4-BE49-F238E27FC236}">
                  <a16:creationId xmlns:a16="http://schemas.microsoft.com/office/drawing/2014/main" id="{D04960E5-FE25-4A27-91D8-4279B67D5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609975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C0C3797F-AD4E-4A8B-87FF-60021E76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586163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ADF59732-B6E8-4602-9579-66A28CF2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3759200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8">
              <a:extLst>
                <a:ext uri="{FF2B5EF4-FFF2-40B4-BE49-F238E27FC236}">
                  <a16:creationId xmlns:a16="http://schemas.microsoft.com/office/drawing/2014/main" id="{64144774-FF37-417B-926B-E037159D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3759200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AA6FAF1A-F505-471C-885C-E205BA6CD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3736975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B32C509F-3E31-41D9-8AC4-92E90253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913188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AEA69708-0D7D-4AB0-8116-382721B8A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913188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6CC40C8-185D-41E9-BD75-38FD74201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90963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10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56204A8E-422B-4477-AA71-084ACD5AF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0671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34">
              <a:extLst>
                <a:ext uri="{FF2B5EF4-FFF2-40B4-BE49-F238E27FC236}">
                  <a16:creationId xmlns:a16="http://schemas.microsoft.com/office/drawing/2014/main" id="{589F9D0F-6288-4CE6-9036-D12F6D9D3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0671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817E8965-0391-4E7D-92E5-241CD66A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044950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9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76E7CEDE-A339-4E90-8389-F88BD1922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2211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37">
              <a:extLst>
                <a:ext uri="{FF2B5EF4-FFF2-40B4-BE49-F238E27FC236}">
                  <a16:creationId xmlns:a16="http://schemas.microsoft.com/office/drawing/2014/main" id="{1ED853F1-FF35-4615-8CFA-ABD102A77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2211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2B9B17A9-5A00-4431-AFFD-7FC4B6096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198938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8B0B5EE5-0686-498F-AD62-FCBA67B6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5259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4F55C4E-2F21-4459-8B45-F1B95591D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5259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74254297-B497-44A4-ACA8-D16D76865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502150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DF6E09B7-4F04-4CFE-B4E3-707733FF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3719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43">
              <a:extLst>
                <a:ext uri="{FF2B5EF4-FFF2-40B4-BE49-F238E27FC236}">
                  <a16:creationId xmlns:a16="http://schemas.microsoft.com/office/drawing/2014/main" id="{C6A6EF8B-04A3-42B0-A128-BAAD811E3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3719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59371498-43FE-405F-AFFE-2CB2BD4FF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348163"/>
              <a:ext cx="884238" cy="46038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id="{A33F882E-EBD8-4491-87C2-0196547FA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200400"/>
              <a:ext cx="604838" cy="184150"/>
            </a:xfrm>
            <a:custGeom>
              <a:avLst/>
              <a:gdLst>
                <a:gd name="T0" fmla="*/ 161 w 161"/>
                <a:gd name="T1" fmla="*/ 36 h 49"/>
                <a:gd name="T2" fmla="*/ 126 w 161"/>
                <a:gd name="T3" fmla="*/ 0 h 49"/>
                <a:gd name="T4" fmla="*/ 36 w 161"/>
                <a:gd name="T5" fmla="*/ 0 h 49"/>
                <a:gd name="T6" fmla="*/ 0 w 161"/>
                <a:gd name="T7" fmla="*/ 36 h 49"/>
                <a:gd name="T8" fmla="*/ 0 w 161"/>
                <a:gd name="T9" fmla="*/ 36 h 49"/>
                <a:gd name="T10" fmla="*/ 13 w 161"/>
                <a:gd name="T11" fmla="*/ 49 h 49"/>
                <a:gd name="T12" fmla="*/ 148 w 161"/>
                <a:gd name="T13" fmla="*/ 49 h 49"/>
                <a:gd name="T14" fmla="*/ 161 w 161"/>
                <a:gd name="T1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9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1AE29EF4-21FB-419D-BDCA-98B66E0DE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3016250"/>
              <a:ext cx="304800" cy="303213"/>
            </a:xfrm>
            <a:custGeom>
              <a:avLst/>
              <a:gdLst>
                <a:gd name="T0" fmla="*/ 41 w 81"/>
                <a:gd name="T1" fmla="*/ 0 h 81"/>
                <a:gd name="T2" fmla="*/ 0 w 81"/>
                <a:gd name="T3" fmla="*/ 40 h 81"/>
                <a:gd name="T4" fmla="*/ 41 w 81"/>
                <a:gd name="T5" fmla="*/ 81 h 81"/>
                <a:gd name="T6" fmla="*/ 81 w 81"/>
                <a:gd name="T7" fmla="*/ 40 h 81"/>
                <a:gd name="T8" fmla="*/ 41 w 81"/>
                <a:gd name="T9" fmla="*/ 0 h 81"/>
                <a:gd name="T10" fmla="*/ 41 w 81"/>
                <a:gd name="T11" fmla="*/ 69 h 81"/>
                <a:gd name="T12" fmla="*/ 12 w 81"/>
                <a:gd name="T13" fmla="*/ 40 h 81"/>
                <a:gd name="T14" fmla="*/ 41 w 81"/>
                <a:gd name="T15" fmla="*/ 12 h 81"/>
                <a:gd name="T16" fmla="*/ 69 w 81"/>
                <a:gd name="T17" fmla="*/ 40 h 81"/>
                <a:gd name="T18" fmla="*/ 41 w 8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15C310A7-401F-423F-8320-EEB523B9B3B5}"/>
              </a:ext>
            </a:extLst>
          </p:cNvPr>
          <p:cNvSpPr/>
          <p:nvPr/>
        </p:nvSpPr>
        <p:spPr>
          <a:xfrm rot="2717603">
            <a:off x="-173015" y="4960000"/>
            <a:ext cx="751360" cy="834887"/>
          </a:xfrm>
          <a:custGeom>
            <a:avLst/>
            <a:gdLst>
              <a:gd name="connsiteX0" fmla="*/ 184970 w 751360"/>
              <a:gd name="connsiteY0" fmla="*/ 3969 h 834887"/>
              <a:gd name="connsiteX1" fmla="*/ 218776 w 751360"/>
              <a:gd name="connsiteY1" fmla="*/ 9240 h 834887"/>
              <a:gd name="connsiteX2" fmla="*/ 474653 w 751360"/>
              <a:gd name="connsiteY2" fmla="*/ 128216 h 834887"/>
              <a:gd name="connsiteX3" fmla="*/ 680823 w 751360"/>
              <a:gd name="connsiteY3" fmla="*/ 223558 h 834887"/>
              <a:gd name="connsiteX4" fmla="*/ 701195 w 751360"/>
              <a:gd name="connsiteY4" fmla="*/ 239449 h 834887"/>
              <a:gd name="connsiteX5" fmla="*/ 737865 w 751360"/>
              <a:gd name="connsiteY5" fmla="*/ 255339 h 834887"/>
              <a:gd name="connsiteX6" fmla="*/ 746829 w 751360"/>
              <a:gd name="connsiteY6" fmla="*/ 282230 h 834887"/>
              <a:gd name="connsiteX7" fmla="*/ 562663 w 751360"/>
              <a:gd name="connsiteY7" fmla="*/ 670937 h 834887"/>
              <a:gd name="connsiteX8" fmla="*/ 485328 w 751360"/>
              <a:gd name="connsiteY8" fmla="*/ 834887 h 834887"/>
              <a:gd name="connsiteX9" fmla="*/ 0 w 751360"/>
              <a:gd name="connsiteY9" fmla="*/ 354504 h 834887"/>
              <a:gd name="connsiteX10" fmla="*/ 101839 w 751360"/>
              <a:gd name="connsiteY10" fmla="*/ 158774 h 834887"/>
              <a:gd name="connsiteX11" fmla="*/ 176401 w 751360"/>
              <a:gd name="connsiteY11" fmla="*/ 14130 h 834887"/>
              <a:gd name="connsiteX12" fmla="*/ 184970 w 751360"/>
              <a:gd name="connsiteY12" fmla="*/ 3969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1360" h="834887">
                <a:moveTo>
                  <a:pt x="184970" y="3969"/>
                </a:moveTo>
                <a:cubicBezTo>
                  <a:pt x="192343" y="-2983"/>
                  <a:pt x="197996" y="-539"/>
                  <a:pt x="218776" y="9240"/>
                </a:cubicBezTo>
                <a:lnTo>
                  <a:pt x="474653" y="128216"/>
                </a:lnTo>
                <a:lnTo>
                  <a:pt x="680823" y="223558"/>
                </a:lnTo>
                <a:cubicBezTo>
                  <a:pt x="689379" y="227225"/>
                  <a:pt x="698343" y="229670"/>
                  <a:pt x="701195" y="239449"/>
                </a:cubicBezTo>
                <a:cubicBezTo>
                  <a:pt x="713419" y="244745"/>
                  <a:pt x="725234" y="251265"/>
                  <a:pt x="737865" y="255339"/>
                </a:cubicBezTo>
                <a:cubicBezTo>
                  <a:pt x="754163" y="260636"/>
                  <a:pt x="753756" y="268377"/>
                  <a:pt x="746829" y="282230"/>
                </a:cubicBezTo>
                <a:cubicBezTo>
                  <a:pt x="684896" y="411799"/>
                  <a:pt x="623780" y="541368"/>
                  <a:pt x="562663" y="670937"/>
                </a:cubicBezTo>
                <a:lnTo>
                  <a:pt x="485328" y="834887"/>
                </a:lnTo>
                <a:lnTo>
                  <a:pt x="0" y="354504"/>
                </a:lnTo>
                <a:lnTo>
                  <a:pt x="101839" y="158774"/>
                </a:lnTo>
                <a:cubicBezTo>
                  <a:pt x="127100" y="110694"/>
                  <a:pt x="152361" y="62616"/>
                  <a:pt x="176401" y="14130"/>
                </a:cubicBezTo>
                <a:cubicBezTo>
                  <a:pt x="179864" y="9648"/>
                  <a:pt x="182513" y="6286"/>
                  <a:pt x="184970" y="3969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69BEC89-BFE1-480F-BA4F-C7B0C9FABF72}"/>
              </a:ext>
            </a:extLst>
          </p:cNvPr>
          <p:cNvSpPr/>
          <p:nvPr/>
        </p:nvSpPr>
        <p:spPr>
          <a:xfrm rot="578905">
            <a:off x="1255322" y="5572258"/>
            <a:ext cx="1098009" cy="279768"/>
          </a:xfrm>
          <a:custGeom>
            <a:avLst/>
            <a:gdLst>
              <a:gd name="connsiteX0" fmla="*/ 58249 w 1098009"/>
              <a:gd name="connsiteY0" fmla="*/ 232663 h 279768"/>
              <a:gd name="connsiteX1" fmla="*/ 125616 w 1098009"/>
              <a:gd name="connsiteY1" fmla="*/ 279768 h 279768"/>
              <a:gd name="connsiteX2" fmla="*/ 0 w 1098009"/>
              <a:gd name="connsiteY2" fmla="*/ 268625 h 279768"/>
              <a:gd name="connsiteX3" fmla="*/ 58249 w 1098009"/>
              <a:gd name="connsiteY3" fmla="*/ 232663 h 279768"/>
              <a:gd name="connsiteX4" fmla="*/ 1066212 w 1098009"/>
              <a:gd name="connsiteY4" fmla="*/ 1186 h 279768"/>
              <a:gd name="connsiteX5" fmla="*/ 1083940 w 1098009"/>
              <a:gd name="connsiteY5" fmla="*/ 11822 h 279768"/>
              <a:gd name="connsiteX6" fmla="*/ 1097110 w 1098009"/>
              <a:gd name="connsiteY6" fmla="*/ 72604 h 279768"/>
              <a:gd name="connsiteX7" fmla="*/ 1087992 w 1098009"/>
              <a:gd name="connsiteY7" fmla="*/ 86280 h 279768"/>
              <a:gd name="connsiteX8" fmla="*/ 348989 w 1098009"/>
              <a:gd name="connsiteY8" fmla="*/ 236208 h 279768"/>
              <a:gd name="connsiteX9" fmla="*/ 317079 w 1098009"/>
              <a:gd name="connsiteY9" fmla="*/ 228104 h 279768"/>
              <a:gd name="connsiteX10" fmla="*/ 248699 w 1098009"/>
              <a:gd name="connsiteY10" fmla="*/ 165296 h 279768"/>
              <a:gd name="connsiteX11" fmla="*/ 1066212 w 1098009"/>
              <a:gd name="connsiteY11" fmla="*/ 1186 h 27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009" h="279768">
                <a:moveTo>
                  <a:pt x="58249" y="232663"/>
                </a:moveTo>
                <a:cubicBezTo>
                  <a:pt x="82562" y="245832"/>
                  <a:pt x="103836" y="263560"/>
                  <a:pt x="125616" y="279768"/>
                </a:cubicBezTo>
                <a:cubicBezTo>
                  <a:pt x="85094" y="276223"/>
                  <a:pt x="44573" y="272677"/>
                  <a:pt x="0" y="268625"/>
                </a:cubicBezTo>
                <a:cubicBezTo>
                  <a:pt x="20767" y="255456"/>
                  <a:pt x="39508" y="243806"/>
                  <a:pt x="58249" y="232663"/>
                </a:cubicBezTo>
                <a:close/>
                <a:moveTo>
                  <a:pt x="1066212" y="1186"/>
                </a:moveTo>
                <a:cubicBezTo>
                  <a:pt x="1075836" y="-841"/>
                  <a:pt x="1081914" y="-1854"/>
                  <a:pt x="1083940" y="11822"/>
                </a:cubicBezTo>
                <a:cubicBezTo>
                  <a:pt x="1086473" y="32083"/>
                  <a:pt x="1091538" y="52850"/>
                  <a:pt x="1097110" y="72604"/>
                </a:cubicBezTo>
                <a:cubicBezTo>
                  <a:pt x="1100149" y="83241"/>
                  <a:pt x="1095084" y="84760"/>
                  <a:pt x="1087992" y="86280"/>
                </a:cubicBezTo>
                <a:cubicBezTo>
                  <a:pt x="1075836" y="88812"/>
                  <a:pt x="381406" y="229117"/>
                  <a:pt x="348989" y="236208"/>
                </a:cubicBezTo>
                <a:cubicBezTo>
                  <a:pt x="336832" y="238740"/>
                  <a:pt x="327208" y="238234"/>
                  <a:pt x="317079" y="228104"/>
                </a:cubicBezTo>
                <a:cubicBezTo>
                  <a:pt x="296311" y="206830"/>
                  <a:pt x="273518" y="187583"/>
                  <a:pt x="248699" y="165296"/>
                </a:cubicBezTo>
                <a:cubicBezTo>
                  <a:pt x="278583" y="159724"/>
                  <a:pt x="1046458" y="5238"/>
                  <a:pt x="1066212" y="118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F5E746BC-3350-41F9-84C5-CA7FC663E46B}"/>
              </a:ext>
            </a:extLst>
          </p:cNvPr>
          <p:cNvSpPr/>
          <p:nvPr/>
        </p:nvSpPr>
        <p:spPr>
          <a:xfrm rot="578905">
            <a:off x="327149" y="4514057"/>
            <a:ext cx="2328005" cy="1837744"/>
          </a:xfrm>
          <a:custGeom>
            <a:avLst/>
            <a:gdLst>
              <a:gd name="connsiteX0" fmla="*/ 1352938 w 2328005"/>
              <a:gd name="connsiteY0" fmla="*/ 868370 h 1837744"/>
              <a:gd name="connsiteX1" fmla="*/ 1475452 w 2328005"/>
              <a:gd name="connsiteY1" fmla="*/ 875207 h 1837744"/>
              <a:gd name="connsiteX2" fmla="*/ 1492673 w 2328005"/>
              <a:gd name="connsiteY2" fmla="*/ 879766 h 1837744"/>
              <a:gd name="connsiteX3" fmla="*/ 1564091 w 2328005"/>
              <a:gd name="connsiteY3" fmla="*/ 901040 h 1837744"/>
              <a:gd name="connsiteX4" fmla="*/ 1586885 w 2328005"/>
              <a:gd name="connsiteY4" fmla="*/ 904078 h 1837744"/>
              <a:gd name="connsiteX5" fmla="*/ 1724656 w 2328005"/>
              <a:gd name="connsiteY5" fmla="*/ 886857 h 1837744"/>
              <a:gd name="connsiteX6" fmla="*/ 1822413 w 2328005"/>
              <a:gd name="connsiteY6" fmla="*/ 889389 h 1837744"/>
              <a:gd name="connsiteX7" fmla="*/ 1886234 w 2328005"/>
              <a:gd name="connsiteY7" fmla="*/ 930924 h 1837744"/>
              <a:gd name="connsiteX8" fmla="*/ 1917132 w 2328005"/>
              <a:gd name="connsiteY8" fmla="*/ 951691 h 1837744"/>
              <a:gd name="connsiteX9" fmla="*/ 1962718 w 2328005"/>
              <a:gd name="connsiteY9" fmla="*/ 983601 h 1837744"/>
              <a:gd name="connsiteX10" fmla="*/ 1987537 w 2328005"/>
              <a:gd name="connsiteY10" fmla="*/ 1011459 h 1837744"/>
              <a:gd name="connsiteX11" fmla="*/ 1251066 w 2328005"/>
              <a:gd name="connsiteY11" fmla="*/ 1165945 h 1837744"/>
              <a:gd name="connsiteX12" fmla="*/ 1248027 w 2328005"/>
              <a:gd name="connsiteY12" fmla="*/ 1175569 h 1837744"/>
              <a:gd name="connsiteX13" fmla="*/ 1308302 w 2328005"/>
              <a:gd name="connsiteY13" fmla="*/ 1228753 h 1837744"/>
              <a:gd name="connsiteX14" fmla="*/ 1334134 w 2328005"/>
              <a:gd name="connsiteY14" fmla="*/ 1229260 h 1837744"/>
              <a:gd name="connsiteX15" fmla="*/ 2030591 w 2328005"/>
              <a:gd name="connsiteY15" fmla="*/ 1090982 h 1837744"/>
              <a:gd name="connsiteX16" fmla="*/ 2054903 w 2328005"/>
              <a:gd name="connsiteY16" fmla="*/ 1123398 h 1837744"/>
              <a:gd name="connsiteX17" fmla="*/ 2328005 w 2328005"/>
              <a:gd name="connsiteY17" fmla="*/ 1509212 h 1837744"/>
              <a:gd name="connsiteX18" fmla="*/ 1890846 w 2328005"/>
              <a:gd name="connsiteY18" fmla="*/ 1837539 h 1837744"/>
              <a:gd name="connsiteX19" fmla="*/ 1695475 w 2328005"/>
              <a:gd name="connsiteY19" fmla="*/ 1616268 h 1837744"/>
              <a:gd name="connsiteX20" fmla="*/ 1461234 w 2328005"/>
              <a:gd name="connsiteY20" fmla="*/ 1539142 h 1837744"/>
              <a:gd name="connsiteX21" fmla="*/ 1230805 w 2328005"/>
              <a:gd name="connsiteY21" fmla="*/ 1421228 h 1837744"/>
              <a:gd name="connsiteX22" fmla="*/ 1137607 w 2328005"/>
              <a:gd name="connsiteY22" fmla="*/ 1336641 h 1837744"/>
              <a:gd name="connsiteX23" fmla="*/ 1105190 w 2328005"/>
              <a:gd name="connsiteY23" fmla="*/ 1279912 h 1837744"/>
              <a:gd name="connsiteX24" fmla="*/ 1037823 w 2328005"/>
              <a:gd name="connsiteY24" fmla="*/ 1232806 h 1837744"/>
              <a:gd name="connsiteX25" fmla="*/ 1012498 w 2328005"/>
              <a:gd name="connsiteY25" fmla="*/ 1191271 h 1837744"/>
              <a:gd name="connsiteX26" fmla="*/ 1075812 w 2328005"/>
              <a:gd name="connsiteY26" fmla="*/ 1123398 h 1837744"/>
              <a:gd name="connsiteX27" fmla="*/ 1122917 w 2328005"/>
              <a:gd name="connsiteY27" fmla="*/ 1098073 h 1837744"/>
              <a:gd name="connsiteX28" fmla="*/ 1244988 w 2328005"/>
              <a:gd name="connsiteY28" fmla="*/ 938521 h 1837744"/>
              <a:gd name="connsiteX29" fmla="*/ 1313367 w 2328005"/>
              <a:gd name="connsiteY29" fmla="*/ 884831 h 1837744"/>
              <a:gd name="connsiteX30" fmla="*/ 1352938 w 2328005"/>
              <a:gd name="connsiteY30" fmla="*/ 868370 h 1837744"/>
              <a:gd name="connsiteX31" fmla="*/ 624850 w 2328005"/>
              <a:gd name="connsiteY31" fmla="*/ 11 h 1837744"/>
              <a:gd name="connsiteX32" fmla="*/ 651531 w 2328005"/>
              <a:gd name="connsiteY32" fmla="*/ 10872 h 1837744"/>
              <a:gd name="connsiteX33" fmla="*/ 653875 w 2328005"/>
              <a:gd name="connsiteY33" fmla="*/ 74725 h 1837744"/>
              <a:gd name="connsiteX34" fmla="*/ 608687 w 2328005"/>
              <a:gd name="connsiteY34" fmla="*/ 126552 h 1837744"/>
              <a:gd name="connsiteX35" fmla="*/ 694621 w 2328005"/>
              <a:gd name="connsiteY35" fmla="*/ 93416 h 1837744"/>
              <a:gd name="connsiteX36" fmla="*/ 815750 w 2328005"/>
              <a:gd name="connsiteY36" fmla="*/ 59445 h 1837744"/>
              <a:gd name="connsiteX37" fmla="*/ 866339 w 2328005"/>
              <a:gd name="connsiteY37" fmla="*/ 58118 h 1837744"/>
              <a:gd name="connsiteX38" fmla="*/ 895795 w 2328005"/>
              <a:gd name="connsiteY38" fmla="*/ 135900 h 1837744"/>
              <a:gd name="connsiteX39" fmla="*/ 972751 w 2328005"/>
              <a:gd name="connsiteY39" fmla="*/ 117382 h 1837744"/>
              <a:gd name="connsiteX40" fmla="*/ 1013012 w 2328005"/>
              <a:gd name="connsiteY40" fmla="*/ 117174 h 1837744"/>
              <a:gd name="connsiteX41" fmla="*/ 1045375 w 2328005"/>
              <a:gd name="connsiteY41" fmla="*/ 186008 h 1837744"/>
              <a:gd name="connsiteX42" fmla="*/ 994321 w 2328005"/>
              <a:gd name="connsiteY42" fmla="*/ 234130 h 1837744"/>
              <a:gd name="connsiteX43" fmla="*/ 850090 w 2328005"/>
              <a:gd name="connsiteY43" fmla="*/ 312201 h 1837744"/>
              <a:gd name="connsiteX44" fmla="*/ 675866 w 2328005"/>
              <a:gd name="connsiteY44" fmla="*/ 497120 h 1837744"/>
              <a:gd name="connsiteX45" fmla="*/ 655208 w 2328005"/>
              <a:gd name="connsiteY45" fmla="*/ 525927 h 1837744"/>
              <a:gd name="connsiteX46" fmla="*/ 865231 w 2328005"/>
              <a:gd name="connsiteY46" fmla="*/ 421832 h 1837744"/>
              <a:gd name="connsiteX47" fmla="*/ 1021286 w 2328005"/>
              <a:gd name="connsiteY47" fmla="*/ 302101 h 1837744"/>
              <a:gd name="connsiteX48" fmla="*/ 1077606 w 2328005"/>
              <a:gd name="connsiteY48" fmla="*/ 275304 h 1837744"/>
              <a:gd name="connsiteX49" fmla="*/ 1135640 w 2328005"/>
              <a:gd name="connsiteY49" fmla="*/ 294358 h 1837744"/>
              <a:gd name="connsiteX50" fmla="*/ 1128862 w 2328005"/>
              <a:gd name="connsiteY50" fmla="*/ 347158 h 1837744"/>
              <a:gd name="connsiteX51" fmla="*/ 1028813 w 2328005"/>
              <a:gd name="connsiteY51" fmla="*/ 455910 h 1837744"/>
              <a:gd name="connsiteX52" fmla="*/ 800327 w 2328005"/>
              <a:gd name="connsiteY52" fmla="*/ 657068 h 1837744"/>
              <a:gd name="connsiteX53" fmla="*/ 576118 w 2328005"/>
              <a:gd name="connsiteY53" fmla="*/ 875332 h 1837744"/>
              <a:gd name="connsiteX54" fmla="*/ 571369 w 2328005"/>
              <a:gd name="connsiteY54" fmla="*/ 881954 h 1837744"/>
              <a:gd name="connsiteX55" fmla="*/ 583741 w 2328005"/>
              <a:gd name="connsiteY55" fmla="*/ 877289 h 1837744"/>
              <a:gd name="connsiteX56" fmla="*/ 826112 w 2328005"/>
              <a:gd name="connsiteY56" fmla="*/ 723190 h 1837744"/>
              <a:gd name="connsiteX57" fmla="*/ 977646 w 2328005"/>
              <a:gd name="connsiteY57" fmla="*/ 716038 h 1837744"/>
              <a:gd name="connsiteX58" fmla="*/ 1017891 w 2328005"/>
              <a:gd name="connsiteY58" fmla="*/ 749411 h 1837744"/>
              <a:gd name="connsiteX59" fmla="*/ 1013203 w 2328005"/>
              <a:gd name="connsiteY59" fmla="*/ 774126 h 1837744"/>
              <a:gd name="connsiteX60" fmla="*/ 737147 w 2328005"/>
              <a:gd name="connsiteY60" fmla="*/ 957718 h 1837744"/>
              <a:gd name="connsiteX61" fmla="*/ 480939 w 2328005"/>
              <a:gd name="connsiteY61" fmla="*/ 1089859 h 1837744"/>
              <a:gd name="connsiteX62" fmla="*/ 396830 w 2328005"/>
              <a:gd name="connsiteY62" fmla="*/ 1109264 h 1837744"/>
              <a:gd name="connsiteX63" fmla="*/ 287055 w 2328005"/>
              <a:gd name="connsiteY63" fmla="*/ 1125305 h 1837744"/>
              <a:gd name="connsiteX64" fmla="*/ 261671 w 2328005"/>
              <a:gd name="connsiteY64" fmla="*/ 1123646 h 1837744"/>
              <a:gd name="connsiteX65" fmla="*/ 10194 w 2328005"/>
              <a:gd name="connsiteY65" fmla="*/ 676571 h 1837744"/>
              <a:gd name="connsiteX66" fmla="*/ 0 w 2328005"/>
              <a:gd name="connsiteY66" fmla="*/ 657227 h 1837744"/>
              <a:gd name="connsiteX67" fmla="*/ 241867 w 2328005"/>
              <a:gd name="connsiteY67" fmla="*/ 342324 h 1837744"/>
              <a:gd name="connsiteX68" fmla="*/ 494032 w 2328005"/>
              <a:gd name="connsiteY68" fmla="*/ 66894 h 1837744"/>
              <a:gd name="connsiteX69" fmla="*/ 596077 w 2328005"/>
              <a:gd name="connsiteY69" fmla="*/ 5700 h 1837744"/>
              <a:gd name="connsiteX70" fmla="*/ 624850 w 2328005"/>
              <a:gd name="connsiteY70" fmla="*/ 11 h 18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328005" h="1837744">
                <a:moveTo>
                  <a:pt x="1352938" y="868370"/>
                </a:moveTo>
                <a:cubicBezTo>
                  <a:pt x="1392921" y="857827"/>
                  <a:pt x="1434044" y="863810"/>
                  <a:pt x="1475452" y="875207"/>
                </a:cubicBezTo>
                <a:lnTo>
                  <a:pt x="1492673" y="879766"/>
                </a:lnTo>
                <a:cubicBezTo>
                  <a:pt x="1517492" y="882805"/>
                  <a:pt x="1541298" y="890909"/>
                  <a:pt x="1564091" y="901040"/>
                </a:cubicBezTo>
                <a:cubicBezTo>
                  <a:pt x="1571689" y="904079"/>
                  <a:pt x="1578780" y="905092"/>
                  <a:pt x="1586885" y="904078"/>
                </a:cubicBezTo>
                <a:cubicBezTo>
                  <a:pt x="1632470" y="896987"/>
                  <a:pt x="1678563" y="890402"/>
                  <a:pt x="1724656" y="886857"/>
                </a:cubicBezTo>
                <a:cubicBezTo>
                  <a:pt x="1757580" y="884324"/>
                  <a:pt x="1789997" y="882805"/>
                  <a:pt x="1822413" y="889389"/>
                </a:cubicBezTo>
                <a:cubicBezTo>
                  <a:pt x="1848752" y="894961"/>
                  <a:pt x="1871545" y="907118"/>
                  <a:pt x="1886234" y="930924"/>
                </a:cubicBezTo>
                <a:cubicBezTo>
                  <a:pt x="1893325" y="942573"/>
                  <a:pt x="1901936" y="949664"/>
                  <a:pt x="1917132" y="951691"/>
                </a:cubicBezTo>
                <a:cubicBezTo>
                  <a:pt x="1936886" y="953717"/>
                  <a:pt x="1950561" y="968912"/>
                  <a:pt x="1962718" y="983601"/>
                </a:cubicBezTo>
                <a:cubicBezTo>
                  <a:pt x="1970315" y="993225"/>
                  <a:pt x="1978420" y="1002849"/>
                  <a:pt x="1987537" y="1011459"/>
                </a:cubicBezTo>
                <a:cubicBezTo>
                  <a:pt x="1982979" y="1023109"/>
                  <a:pt x="1255624" y="1164426"/>
                  <a:pt x="1251066" y="1165945"/>
                </a:cubicBezTo>
                <a:cubicBezTo>
                  <a:pt x="1244988" y="1167466"/>
                  <a:pt x="1241948" y="1171011"/>
                  <a:pt x="1248027" y="1175569"/>
                </a:cubicBezTo>
                <a:cubicBezTo>
                  <a:pt x="1268793" y="1192284"/>
                  <a:pt x="1286015" y="1213558"/>
                  <a:pt x="1308302" y="1228753"/>
                </a:cubicBezTo>
                <a:cubicBezTo>
                  <a:pt x="1316406" y="1234325"/>
                  <a:pt x="1325524" y="1231286"/>
                  <a:pt x="1334134" y="1229260"/>
                </a:cubicBezTo>
                <a:lnTo>
                  <a:pt x="2030591" y="1090982"/>
                </a:lnTo>
                <a:cubicBezTo>
                  <a:pt x="2043253" y="1098073"/>
                  <a:pt x="2047812" y="1112255"/>
                  <a:pt x="2054903" y="1123398"/>
                </a:cubicBezTo>
                <a:cubicBezTo>
                  <a:pt x="2059462" y="1137074"/>
                  <a:pt x="2267775" y="1373801"/>
                  <a:pt x="2328005" y="1509212"/>
                </a:cubicBezTo>
                <a:cubicBezTo>
                  <a:pt x="2203872" y="1632333"/>
                  <a:pt x="2050398" y="1700274"/>
                  <a:pt x="1890846" y="1837539"/>
                </a:cubicBezTo>
                <a:cubicBezTo>
                  <a:pt x="1882742" y="1844630"/>
                  <a:pt x="1767078" y="1666001"/>
                  <a:pt x="1695475" y="1616268"/>
                </a:cubicBezTo>
                <a:cubicBezTo>
                  <a:pt x="1623873" y="1566536"/>
                  <a:pt x="1538679" y="1571649"/>
                  <a:pt x="1461234" y="1539142"/>
                </a:cubicBezTo>
                <a:cubicBezTo>
                  <a:pt x="1383789" y="1506636"/>
                  <a:pt x="1284743" y="1454979"/>
                  <a:pt x="1230805" y="1421228"/>
                </a:cubicBezTo>
                <a:cubicBezTo>
                  <a:pt x="1176868" y="1387478"/>
                  <a:pt x="1160400" y="1373616"/>
                  <a:pt x="1137607" y="1336641"/>
                </a:cubicBezTo>
                <a:cubicBezTo>
                  <a:pt x="1126463" y="1317899"/>
                  <a:pt x="1116333" y="1298652"/>
                  <a:pt x="1105190" y="1279912"/>
                </a:cubicBezTo>
                <a:cubicBezTo>
                  <a:pt x="1079864" y="1268261"/>
                  <a:pt x="1057578" y="1252560"/>
                  <a:pt x="1037823" y="1232806"/>
                </a:cubicBezTo>
                <a:cubicBezTo>
                  <a:pt x="1026680" y="1220649"/>
                  <a:pt x="1013511" y="1209506"/>
                  <a:pt x="1012498" y="1191271"/>
                </a:cubicBezTo>
                <a:cubicBezTo>
                  <a:pt x="1009965" y="1153789"/>
                  <a:pt x="1037823" y="1122386"/>
                  <a:pt x="1075812" y="1123398"/>
                </a:cubicBezTo>
                <a:cubicBezTo>
                  <a:pt x="1098099" y="1123905"/>
                  <a:pt x="1110761" y="1117320"/>
                  <a:pt x="1122917" y="1098073"/>
                </a:cubicBezTo>
                <a:cubicBezTo>
                  <a:pt x="1158880" y="1041343"/>
                  <a:pt x="1198388" y="987653"/>
                  <a:pt x="1244988" y="938521"/>
                </a:cubicBezTo>
                <a:cubicBezTo>
                  <a:pt x="1265248" y="917248"/>
                  <a:pt x="1287028" y="898000"/>
                  <a:pt x="1313367" y="884831"/>
                </a:cubicBezTo>
                <a:cubicBezTo>
                  <a:pt x="1326410" y="877234"/>
                  <a:pt x="1339611" y="871884"/>
                  <a:pt x="1352938" y="868370"/>
                </a:cubicBezTo>
                <a:close/>
                <a:moveTo>
                  <a:pt x="624850" y="11"/>
                </a:moveTo>
                <a:cubicBezTo>
                  <a:pt x="634228" y="218"/>
                  <a:pt x="643257" y="3184"/>
                  <a:pt x="651531" y="10872"/>
                </a:cubicBezTo>
                <a:cubicBezTo>
                  <a:pt x="663589" y="22026"/>
                  <a:pt x="664048" y="54945"/>
                  <a:pt x="653875" y="74725"/>
                </a:cubicBezTo>
                <a:cubicBezTo>
                  <a:pt x="642989" y="95498"/>
                  <a:pt x="626288" y="111096"/>
                  <a:pt x="608687" y="126552"/>
                </a:cubicBezTo>
                <a:cubicBezTo>
                  <a:pt x="637221" y="115427"/>
                  <a:pt x="665993" y="103972"/>
                  <a:pt x="694621" y="93416"/>
                </a:cubicBezTo>
                <a:cubicBezTo>
                  <a:pt x="734246" y="78712"/>
                  <a:pt x="773914" y="66045"/>
                  <a:pt x="815750" y="59445"/>
                </a:cubicBezTo>
                <a:cubicBezTo>
                  <a:pt x="832806" y="56635"/>
                  <a:pt x="849670" y="56192"/>
                  <a:pt x="866339" y="58118"/>
                </a:cubicBezTo>
                <a:cubicBezTo>
                  <a:pt x="910235" y="64027"/>
                  <a:pt x="924189" y="99103"/>
                  <a:pt x="895795" y="135900"/>
                </a:cubicBezTo>
                <a:cubicBezTo>
                  <a:pt x="922805" y="129699"/>
                  <a:pt x="946979" y="120460"/>
                  <a:pt x="972751" y="117382"/>
                </a:cubicBezTo>
                <a:cubicBezTo>
                  <a:pt x="986252" y="116033"/>
                  <a:pt x="999754" y="114685"/>
                  <a:pt x="1013012" y="117174"/>
                </a:cubicBezTo>
                <a:cubicBezTo>
                  <a:pt x="1048854" y="123824"/>
                  <a:pt x="1062866" y="153927"/>
                  <a:pt x="1045375" y="186008"/>
                </a:cubicBezTo>
                <a:cubicBezTo>
                  <a:pt x="1033446" y="207536"/>
                  <a:pt x="1015183" y="222517"/>
                  <a:pt x="994321" y="234130"/>
                </a:cubicBezTo>
                <a:cubicBezTo>
                  <a:pt x="946386" y="260422"/>
                  <a:pt x="897270" y="284866"/>
                  <a:pt x="850090" y="312201"/>
                </a:cubicBezTo>
                <a:cubicBezTo>
                  <a:pt x="774506" y="356773"/>
                  <a:pt x="724312" y="426068"/>
                  <a:pt x="675866" y="497120"/>
                </a:cubicBezTo>
                <a:cubicBezTo>
                  <a:pt x="670499" y="505304"/>
                  <a:pt x="664231" y="513344"/>
                  <a:pt x="655208" y="525927"/>
                </a:cubicBezTo>
                <a:cubicBezTo>
                  <a:pt x="733364" y="498743"/>
                  <a:pt x="803380" y="468229"/>
                  <a:pt x="865231" y="421832"/>
                </a:cubicBezTo>
                <a:cubicBezTo>
                  <a:pt x="917691" y="382239"/>
                  <a:pt x="969158" y="341933"/>
                  <a:pt x="1021286" y="302101"/>
                </a:cubicBezTo>
                <a:cubicBezTo>
                  <a:pt x="1037888" y="289439"/>
                  <a:pt x="1056332" y="279101"/>
                  <a:pt x="1077606" y="275304"/>
                </a:cubicBezTo>
                <a:cubicBezTo>
                  <a:pt x="1100254" y="270989"/>
                  <a:pt x="1121515" y="274202"/>
                  <a:pt x="1135640" y="294358"/>
                </a:cubicBezTo>
                <a:cubicBezTo>
                  <a:pt x="1148677" y="313235"/>
                  <a:pt x="1138792" y="331215"/>
                  <a:pt x="1128862" y="347158"/>
                </a:cubicBezTo>
                <a:cubicBezTo>
                  <a:pt x="1102874" y="389690"/>
                  <a:pt x="1065772" y="423250"/>
                  <a:pt x="1028813" y="455910"/>
                </a:cubicBezTo>
                <a:cubicBezTo>
                  <a:pt x="952903" y="523310"/>
                  <a:pt x="875150" y="588387"/>
                  <a:pt x="800327" y="657068"/>
                </a:cubicBezTo>
                <a:cubicBezTo>
                  <a:pt x="723748" y="727499"/>
                  <a:pt x="649105" y="800822"/>
                  <a:pt x="576118" y="875332"/>
                </a:cubicBezTo>
                <a:cubicBezTo>
                  <a:pt x="574363" y="877082"/>
                  <a:pt x="573031" y="879636"/>
                  <a:pt x="571369" y="881954"/>
                </a:cubicBezTo>
                <a:cubicBezTo>
                  <a:pt x="577380" y="884760"/>
                  <a:pt x="580135" y="880218"/>
                  <a:pt x="583741" y="877289"/>
                </a:cubicBezTo>
                <a:cubicBezTo>
                  <a:pt x="661855" y="821496"/>
                  <a:pt x="737608" y="762006"/>
                  <a:pt x="826112" y="723190"/>
                </a:cubicBezTo>
                <a:cubicBezTo>
                  <a:pt x="875127" y="701683"/>
                  <a:pt x="925635" y="692779"/>
                  <a:pt x="977646" y="716038"/>
                </a:cubicBezTo>
                <a:cubicBezTo>
                  <a:pt x="994351" y="723505"/>
                  <a:pt x="1007402" y="735371"/>
                  <a:pt x="1017891" y="749411"/>
                </a:cubicBezTo>
                <a:cubicBezTo>
                  <a:pt x="1024269" y="757996"/>
                  <a:pt x="1027330" y="767711"/>
                  <a:pt x="1013203" y="774126"/>
                </a:cubicBezTo>
                <a:cubicBezTo>
                  <a:pt x="910242" y="819120"/>
                  <a:pt x="827071" y="893848"/>
                  <a:pt x="737147" y="957718"/>
                </a:cubicBezTo>
                <a:cubicBezTo>
                  <a:pt x="657989" y="1014265"/>
                  <a:pt x="575670" y="1064033"/>
                  <a:pt x="480939" y="1089859"/>
                </a:cubicBezTo>
                <a:cubicBezTo>
                  <a:pt x="452792" y="1096249"/>
                  <a:pt x="424977" y="1102874"/>
                  <a:pt x="396830" y="1109264"/>
                </a:cubicBezTo>
                <a:cubicBezTo>
                  <a:pt x="360349" y="1114689"/>
                  <a:pt x="323300" y="1120209"/>
                  <a:pt x="287055" y="1125305"/>
                </a:cubicBezTo>
                <a:cubicBezTo>
                  <a:pt x="278527" y="1126710"/>
                  <a:pt x="269618" y="1129345"/>
                  <a:pt x="261671" y="1123646"/>
                </a:cubicBezTo>
                <a:cubicBezTo>
                  <a:pt x="177876" y="974811"/>
                  <a:pt x="93751" y="825738"/>
                  <a:pt x="10194" y="676571"/>
                </a:cubicBezTo>
                <a:cubicBezTo>
                  <a:pt x="7127" y="670360"/>
                  <a:pt x="3398" y="663675"/>
                  <a:pt x="0" y="657227"/>
                </a:cubicBezTo>
                <a:cubicBezTo>
                  <a:pt x="79818" y="551515"/>
                  <a:pt x="158074" y="445186"/>
                  <a:pt x="241867" y="342324"/>
                </a:cubicBezTo>
                <a:cubicBezTo>
                  <a:pt x="320578" y="245846"/>
                  <a:pt x="397778" y="147282"/>
                  <a:pt x="494032" y="66894"/>
                </a:cubicBezTo>
                <a:cubicBezTo>
                  <a:pt x="524537" y="41137"/>
                  <a:pt x="557640" y="18749"/>
                  <a:pt x="596077" y="5700"/>
                </a:cubicBezTo>
                <a:cubicBezTo>
                  <a:pt x="605745" y="2355"/>
                  <a:pt x="615472" y="-196"/>
                  <a:pt x="624850" y="11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D07C8FF0-F737-485B-9503-9192581ACE69}"/>
              </a:ext>
            </a:extLst>
          </p:cNvPr>
          <p:cNvSpPr/>
          <p:nvPr/>
        </p:nvSpPr>
        <p:spPr>
          <a:xfrm rot="21479217" flipH="1">
            <a:off x="1937072" y="6023955"/>
            <a:ext cx="1006835" cy="848673"/>
          </a:xfrm>
          <a:custGeom>
            <a:avLst/>
            <a:gdLst>
              <a:gd name="connsiteX0" fmla="*/ 447868 w 1006835"/>
              <a:gd name="connsiteY0" fmla="*/ 72 h 848673"/>
              <a:gd name="connsiteX1" fmla="*/ 431875 w 1006835"/>
              <a:gd name="connsiteY1" fmla="*/ 14129 h 848673"/>
              <a:gd name="connsiteX2" fmla="*/ 357313 w 1006835"/>
              <a:gd name="connsiteY2" fmla="*/ 158774 h 848673"/>
              <a:gd name="connsiteX3" fmla="*/ 216335 w 1006835"/>
              <a:gd name="connsiteY3" fmla="*/ 429727 h 848673"/>
              <a:gd name="connsiteX4" fmla="*/ 58246 w 1006835"/>
              <a:gd name="connsiteY4" fmla="*/ 736943 h 848673"/>
              <a:gd name="connsiteX5" fmla="*/ 0 w 1006835"/>
              <a:gd name="connsiteY5" fmla="*/ 848673 h 848673"/>
              <a:gd name="connsiteX6" fmla="*/ 746679 w 1006835"/>
              <a:gd name="connsiteY6" fmla="*/ 822428 h 848673"/>
              <a:gd name="connsiteX7" fmla="*/ 818137 w 1006835"/>
              <a:gd name="connsiteY7" fmla="*/ 670937 h 848673"/>
              <a:gd name="connsiteX8" fmla="*/ 1002304 w 1006835"/>
              <a:gd name="connsiteY8" fmla="*/ 282230 h 848673"/>
              <a:gd name="connsiteX9" fmla="*/ 993340 w 1006835"/>
              <a:gd name="connsiteY9" fmla="*/ 255339 h 848673"/>
              <a:gd name="connsiteX10" fmla="*/ 474251 w 1006835"/>
              <a:gd name="connsiteY10" fmla="*/ 9240 h 848673"/>
              <a:gd name="connsiteX11" fmla="*/ 447868 w 1006835"/>
              <a:gd name="connsiteY11" fmla="*/ 72 h 8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6835" h="848673">
                <a:moveTo>
                  <a:pt x="447868" y="72"/>
                </a:moveTo>
                <a:cubicBezTo>
                  <a:pt x="442470" y="683"/>
                  <a:pt x="438803" y="5165"/>
                  <a:pt x="431875" y="14129"/>
                </a:cubicBezTo>
                <a:cubicBezTo>
                  <a:pt x="407836" y="62616"/>
                  <a:pt x="382575" y="110695"/>
                  <a:pt x="357313" y="158774"/>
                </a:cubicBezTo>
                <a:cubicBezTo>
                  <a:pt x="310050" y="248820"/>
                  <a:pt x="261970" y="338866"/>
                  <a:pt x="216335" y="429727"/>
                </a:cubicBezTo>
                <a:cubicBezTo>
                  <a:pt x="164590" y="532812"/>
                  <a:pt x="108362" y="633043"/>
                  <a:pt x="58246" y="736943"/>
                </a:cubicBezTo>
                <a:lnTo>
                  <a:pt x="0" y="848673"/>
                </a:lnTo>
                <a:lnTo>
                  <a:pt x="746679" y="822428"/>
                </a:lnTo>
                <a:lnTo>
                  <a:pt x="818137" y="670937"/>
                </a:lnTo>
                <a:cubicBezTo>
                  <a:pt x="879254" y="541368"/>
                  <a:pt x="940372" y="411799"/>
                  <a:pt x="1002304" y="282230"/>
                </a:cubicBezTo>
                <a:cubicBezTo>
                  <a:pt x="1009231" y="268377"/>
                  <a:pt x="1009638" y="260636"/>
                  <a:pt x="993340" y="255339"/>
                </a:cubicBezTo>
                <a:lnTo>
                  <a:pt x="474251" y="9240"/>
                </a:lnTo>
                <a:cubicBezTo>
                  <a:pt x="460397" y="2721"/>
                  <a:pt x="453267" y="-539"/>
                  <a:pt x="447868" y="72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0A03F-50A4-41B8-8782-EB6B0EF85957}"/>
              </a:ext>
            </a:extLst>
          </p:cNvPr>
          <p:cNvSpPr txBox="1"/>
          <p:nvPr/>
        </p:nvSpPr>
        <p:spPr>
          <a:xfrm>
            <a:off x="1075971" y="548906"/>
            <a:ext cx="10161142" cy="1754326"/>
          </a:xfrm>
          <a:prstGeom prst="rect">
            <a:avLst/>
          </a:prstGeom>
          <a:solidFill>
            <a:srgbClr val="F0A88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5400" dirty="0"/>
              <a:t>Gestion Automatisée d’un Cabinet Médical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D65AE-A17C-44F8-B5D1-BBFD21B3771A}"/>
              </a:ext>
            </a:extLst>
          </p:cNvPr>
          <p:cNvSpPr txBox="1"/>
          <p:nvPr/>
        </p:nvSpPr>
        <p:spPr>
          <a:xfrm>
            <a:off x="6177672" y="2454487"/>
            <a:ext cx="615267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Organisation, Automatisation et Efficacité dans la Gestion Médicale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2657F83-321A-4381-AE2B-7DADEFC27EEF}"/>
              </a:ext>
            </a:extLst>
          </p:cNvPr>
          <p:cNvGrpSpPr/>
          <p:nvPr/>
        </p:nvGrpSpPr>
        <p:grpSpPr>
          <a:xfrm flipH="1">
            <a:off x="8350688" y="3844199"/>
            <a:ext cx="908498" cy="944789"/>
            <a:chOff x="3160515" y="4567864"/>
            <a:chExt cx="908498" cy="944789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7F2F30F-9918-48E4-B2A8-FAD0813AA32D}"/>
                </a:ext>
              </a:extLst>
            </p:cNvPr>
            <p:cNvSpPr/>
            <p:nvPr/>
          </p:nvSpPr>
          <p:spPr>
            <a:xfrm>
              <a:off x="3160515" y="4567864"/>
              <a:ext cx="908498" cy="944789"/>
            </a:xfrm>
            <a:custGeom>
              <a:avLst/>
              <a:gdLst>
                <a:gd name="connsiteX0" fmla="*/ 145130 w 949555"/>
                <a:gd name="connsiteY0" fmla="*/ 136100 h 987486"/>
                <a:gd name="connsiteX1" fmla="*/ 394259 w 949555"/>
                <a:gd name="connsiteY1" fmla="*/ 7490 h 987486"/>
                <a:gd name="connsiteX2" fmla="*/ 935955 w 949555"/>
                <a:gd name="connsiteY2" fmla="*/ 359252 h 987486"/>
                <a:gd name="connsiteX3" fmla="*/ 706416 w 949555"/>
                <a:gd name="connsiteY3" fmla="*/ 882210 h 987486"/>
                <a:gd name="connsiteX4" fmla="*/ 688530 w 949555"/>
                <a:gd name="connsiteY4" fmla="*/ 893282 h 987486"/>
                <a:gd name="connsiteX5" fmla="*/ 658293 w 949555"/>
                <a:gd name="connsiteY5" fmla="*/ 912446 h 987486"/>
                <a:gd name="connsiteX6" fmla="*/ 274166 w 949555"/>
                <a:gd name="connsiteY6" fmla="*/ 900948 h 987486"/>
                <a:gd name="connsiteX7" fmla="*/ 230728 w 949555"/>
                <a:gd name="connsiteY7" fmla="*/ 878377 h 987486"/>
                <a:gd name="connsiteX8" fmla="*/ 196659 w 949555"/>
                <a:gd name="connsiteY8" fmla="*/ 883488 h 987486"/>
                <a:gd name="connsiteX9" fmla="*/ 143000 w 949555"/>
                <a:gd name="connsiteY9" fmla="*/ 940127 h 987486"/>
                <a:gd name="connsiteX10" fmla="*/ 115319 w 949555"/>
                <a:gd name="connsiteY10" fmla="*/ 971215 h 987486"/>
                <a:gd name="connsiteX11" fmla="*/ 75288 w 949555"/>
                <a:gd name="connsiteY11" fmla="*/ 974622 h 987486"/>
                <a:gd name="connsiteX12" fmla="*/ 4169 w 949555"/>
                <a:gd name="connsiteY12" fmla="*/ 919260 h 987486"/>
                <a:gd name="connsiteX13" fmla="*/ 9280 w 949555"/>
                <a:gd name="connsiteY13" fmla="*/ 892857 h 987486"/>
                <a:gd name="connsiteX14" fmla="*/ 91045 w 949555"/>
                <a:gd name="connsiteY14" fmla="*/ 795334 h 987486"/>
                <a:gd name="connsiteX15" fmla="*/ 92323 w 949555"/>
                <a:gd name="connsiteY15" fmla="*/ 750619 h 987486"/>
                <a:gd name="connsiteX16" fmla="*/ 42923 w 949555"/>
                <a:gd name="connsiteY16" fmla="*/ 277060 h 987486"/>
                <a:gd name="connsiteX17" fmla="*/ 126392 w 949555"/>
                <a:gd name="connsiteY17" fmla="*/ 150153 h 987486"/>
                <a:gd name="connsiteX18" fmla="*/ 145130 w 949555"/>
                <a:gd name="connsiteY18" fmla="*/ 136100 h 9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9555" h="987486">
                  <a:moveTo>
                    <a:pt x="145130" y="136100"/>
                  </a:moveTo>
                  <a:cubicBezTo>
                    <a:pt x="216249" y="70091"/>
                    <a:pt x="298014" y="24950"/>
                    <a:pt x="394259" y="7490"/>
                  </a:cubicBezTo>
                  <a:cubicBezTo>
                    <a:pt x="640407" y="-36374"/>
                    <a:pt x="875909" y="116510"/>
                    <a:pt x="935955" y="359252"/>
                  </a:cubicBezTo>
                  <a:cubicBezTo>
                    <a:pt x="986633" y="564943"/>
                    <a:pt x="892518" y="779577"/>
                    <a:pt x="706416" y="882210"/>
                  </a:cubicBezTo>
                  <a:cubicBezTo>
                    <a:pt x="700454" y="885617"/>
                    <a:pt x="694492" y="889450"/>
                    <a:pt x="688530" y="893282"/>
                  </a:cubicBezTo>
                  <a:cubicBezTo>
                    <a:pt x="680864" y="903077"/>
                    <a:pt x="669366" y="908188"/>
                    <a:pt x="658293" y="912446"/>
                  </a:cubicBezTo>
                  <a:cubicBezTo>
                    <a:pt x="528831" y="962698"/>
                    <a:pt x="400221" y="959717"/>
                    <a:pt x="274166" y="900948"/>
                  </a:cubicBezTo>
                  <a:cubicBezTo>
                    <a:pt x="259261" y="894134"/>
                    <a:pt x="244356" y="887320"/>
                    <a:pt x="230728" y="878377"/>
                  </a:cubicBezTo>
                  <a:cubicBezTo>
                    <a:pt x="217100" y="869008"/>
                    <a:pt x="207731" y="869860"/>
                    <a:pt x="196659" y="883488"/>
                  </a:cubicBezTo>
                  <a:cubicBezTo>
                    <a:pt x="180050" y="903503"/>
                    <a:pt x="165997" y="926074"/>
                    <a:pt x="143000" y="940127"/>
                  </a:cubicBezTo>
                  <a:cubicBezTo>
                    <a:pt x="133631" y="950348"/>
                    <a:pt x="124262" y="960569"/>
                    <a:pt x="115319" y="971215"/>
                  </a:cubicBezTo>
                  <a:cubicBezTo>
                    <a:pt x="97007" y="992082"/>
                    <a:pt x="97433" y="992508"/>
                    <a:pt x="75288" y="974622"/>
                  </a:cubicBezTo>
                  <a:cubicBezTo>
                    <a:pt x="46330" y="963124"/>
                    <a:pt x="25888" y="940127"/>
                    <a:pt x="4169" y="919260"/>
                  </a:cubicBezTo>
                  <a:cubicBezTo>
                    <a:pt x="-5200" y="910743"/>
                    <a:pt x="3318" y="900522"/>
                    <a:pt x="9280" y="892857"/>
                  </a:cubicBezTo>
                  <a:cubicBezTo>
                    <a:pt x="35683" y="859639"/>
                    <a:pt x="64216" y="827700"/>
                    <a:pt x="91045" y="795334"/>
                  </a:cubicBezTo>
                  <a:cubicBezTo>
                    <a:pt x="108931" y="773615"/>
                    <a:pt x="108506" y="774467"/>
                    <a:pt x="92323" y="750619"/>
                  </a:cubicBezTo>
                  <a:cubicBezTo>
                    <a:pt x="-10310" y="601993"/>
                    <a:pt x="-27770" y="443998"/>
                    <a:pt x="42923" y="277060"/>
                  </a:cubicBezTo>
                  <a:cubicBezTo>
                    <a:pt x="62938" y="229790"/>
                    <a:pt x="89768" y="186777"/>
                    <a:pt x="126392" y="150153"/>
                  </a:cubicBezTo>
                  <a:cubicBezTo>
                    <a:pt x="132354" y="144617"/>
                    <a:pt x="137038" y="138229"/>
                    <a:pt x="145130" y="136100"/>
                  </a:cubicBezTo>
                  <a:close/>
                </a:path>
              </a:pathLst>
            </a:custGeom>
            <a:solidFill>
              <a:srgbClr val="FDFDFD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4907E3-C054-49E1-8159-008E6CA1929C}"/>
                </a:ext>
              </a:extLst>
            </p:cNvPr>
            <p:cNvSpPr/>
            <p:nvPr/>
          </p:nvSpPr>
          <p:spPr>
            <a:xfrm>
              <a:off x="3241906" y="4642259"/>
              <a:ext cx="752250" cy="752255"/>
            </a:xfrm>
            <a:custGeom>
              <a:avLst/>
              <a:gdLst>
                <a:gd name="connsiteX0" fmla="*/ 395213 w 786246"/>
                <a:gd name="connsiteY0" fmla="*/ 0 h 786251"/>
                <a:gd name="connsiteX1" fmla="*/ 786154 w 786246"/>
                <a:gd name="connsiteY1" fmla="*/ 400310 h 786251"/>
                <a:gd name="connsiteX2" fmla="*/ 385418 w 786246"/>
                <a:gd name="connsiteY2" fmla="*/ 786141 h 786251"/>
                <a:gd name="connsiteX3" fmla="*/ 13 w 786246"/>
                <a:gd name="connsiteY3" fmla="*/ 391793 h 786251"/>
                <a:gd name="connsiteX4" fmla="*/ 395213 w 786246"/>
                <a:gd name="connsiteY4" fmla="*/ 0 h 7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246" h="786251">
                  <a:moveTo>
                    <a:pt x="395213" y="0"/>
                  </a:moveTo>
                  <a:cubicBezTo>
                    <a:pt x="617087" y="4685"/>
                    <a:pt x="790839" y="182269"/>
                    <a:pt x="786154" y="400310"/>
                  </a:cubicBezTo>
                  <a:cubicBezTo>
                    <a:pt x="781470" y="617926"/>
                    <a:pt x="602182" y="791251"/>
                    <a:pt x="385418" y="786141"/>
                  </a:cubicBezTo>
                  <a:cubicBezTo>
                    <a:pt x="163970" y="781031"/>
                    <a:pt x="-1690" y="604298"/>
                    <a:pt x="13" y="391793"/>
                  </a:cubicBezTo>
                  <a:cubicBezTo>
                    <a:pt x="2568" y="162253"/>
                    <a:pt x="182282" y="1703"/>
                    <a:pt x="39521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FA8FA9B-9D2C-4297-A22F-E61782D61A42}"/>
              </a:ext>
            </a:extLst>
          </p:cNvPr>
          <p:cNvSpPr>
            <a:spLocks noChangeAspect="1"/>
          </p:cNvSpPr>
          <p:nvPr/>
        </p:nvSpPr>
        <p:spPr>
          <a:xfrm rot="21005696">
            <a:off x="7824613" y="5615183"/>
            <a:ext cx="508264" cy="809479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5EEA8FD-5294-436A-9083-B91E06E01770}"/>
              </a:ext>
            </a:extLst>
          </p:cNvPr>
          <p:cNvGrpSpPr/>
          <p:nvPr/>
        </p:nvGrpSpPr>
        <p:grpSpPr>
          <a:xfrm rot="7200000">
            <a:off x="8082304" y="4249978"/>
            <a:ext cx="303895" cy="1494472"/>
            <a:chOff x="9909547" y="3622831"/>
            <a:chExt cx="303895" cy="149447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D28C0F1-C1C5-4023-89D6-EA7EB03504AE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715C192-13CE-426F-9794-FEA75312BA06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BB6CF68-4FA0-4E40-8C97-ACB9B4797516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56CB531-E055-47EB-B90E-7006F75BBC9A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331760-C6DF-4891-9AC1-4BEA8D581F04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F56BB88-2C1E-47F5-AB02-13617AA1C235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aphic 10">
            <a:extLst>
              <a:ext uri="{FF2B5EF4-FFF2-40B4-BE49-F238E27FC236}">
                <a16:creationId xmlns:a16="http://schemas.microsoft.com/office/drawing/2014/main" id="{7D07EDDD-E96F-45AD-ADF4-A522ABA89C78}"/>
              </a:ext>
            </a:extLst>
          </p:cNvPr>
          <p:cNvGrpSpPr/>
          <p:nvPr/>
        </p:nvGrpSpPr>
        <p:grpSpPr>
          <a:xfrm>
            <a:off x="2941813" y="2980119"/>
            <a:ext cx="1858687" cy="3146425"/>
            <a:chOff x="947897" y="1831704"/>
            <a:chExt cx="2670285" cy="4520317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A8BB503-95C5-42D4-A2BE-C791D43F903E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5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50ED870-3A45-4576-A49C-CEFCD25693D4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ED6A34-2397-4C07-94FC-208AD290306B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940AD7E-8ECC-4BB7-8A67-94E389B87780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1FCA7CF-8DCD-4BD6-991B-69EF63B17D0E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2AA6956-4981-4776-9590-4C0288810BA6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6FDE41F-1FD3-4476-AF86-0824E5FCB896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22DA241-5B65-41FE-BEFA-198E33448F18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FD87B2D-389F-4600-9C78-A66D502EF881}"/>
              </a:ext>
            </a:extLst>
          </p:cNvPr>
          <p:cNvGrpSpPr/>
          <p:nvPr/>
        </p:nvGrpSpPr>
        <p:grpSpPr>
          <a:xfrm rot="19991619">
            <a:off x="3371205" y="4866131"/>
            <a:ext cx="1316147" cy="518672"/>
            <a:chOff x="8060641" y="1503156"/>
            <a:chExt cx="3004811" cy="1184147"/>
          </a:xfrm>
          <a:solidFill>
            <a:schemeClr val="accent4"/>
          </a:solidFill>
        </p:grpSpPr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2F1F71CB-9EE0-4213-889E-BD5D1D2851B6}"/>
                </a:ext>
              </a:extLst>
            </p:cNvPr>
            <p:cNvSpPr/>
            <p:nvPr/>
          </p:nvSpPr>
          <p:spPr>
            <a:xfrm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AA987034-7496-499C-BDB0-FCB3BB1EA7F7}"/>
                </a:ext>
              </a:extLst>
            </p:cNvPr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Freeform 3">
              <a:extLst>
                <a:ext uri="{FF2B5EF4-FFF2-40B4-BE49-F238E27FC236}">
                  <a16:creationId xmlns:a16="http://schemas.microsoft.com/office/drawing/2014/main" id="{CF093994-82D8-474C-A3EC-DD850BCA1594}"/>
                </a:ext>
              </a:extLst>
            </p:cNvPr>
            <p:cNvSpPr/>
            <p:nvPr/>
          </p:nvSpPr>
          <p:spPr>
            <a:xfrm>
              <a:off x="8277122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1D6662A7-FD0F-410A-9C6B-B9AA3F10B712}"/>
                </a:ext>
              </a:extLst>
            </p:cNvPr>
            <p:cNvSpPr/>
            <p:nvPr/>
          </p:nvSpPr>
          <p:spPr>
            <a:xfrm>
              <a:off x="9719064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2" name="그룹 167">
              <a:extLst>
                <a:ext uri="{FF2B5EF4-FFF2-40B4-BE49-F238E27FC236}">
                  <a16:creationId xmlns:a16="http://schemas.microsoft.com/office/drawing/2014/main" id="{305C7DF4-E934-4491-ABEF-C12B2FD61428}"/>
                </a:ext>
              </a:extLst>
            </p:cNvPr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  <a:grpFill/>
          </p:grpSpPr>
          <p:sp>
            <p:nvSpPr>
              <p:cNvPr id="133" name="Freeform 4">
                <a:extLst>
                  <a:ext uri="{FF2B5EF4-FFF2-40B4-BE49-F238E27FC236}">
                    <a16:creationId xmlns:a16="http://schemas.microsoft.com/office/drawing/2014/main" id="{D6184789-E50E-48C4-A1C0-5C670C76E49F}"/>
                  </a:ext>
                </a:extLst>
              </p:cNvPr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id="{3F044928-9B9A-47BE-98F9-2069B0AC1786}"/>
                  </a:ext>
                </a:extLst>
              </p:cNvPr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8195F9CE-C925-4C1A-A940-F71C15A8C856}"/>
              </a:ext>
            </a:extLst>
          </p:cNvPr>
          <p:cNvSpPr/>
          <p:nvPr/>
        </p:nvSpPr>
        <p:spPr>
          <a:xfrm rot="18494506">
            <a:off x="9879777" y="6410245"/>
            <a:ext cx="627402" cy="671928"/>
          </a:xfrm>
          <a:custGeom>
            <a:avLst/>
            <a:gdLst>
              <a:gd name="connsiteX0" fmla="*/ 627099 w 627402"/>
              <a:gd name="connsiteY0" fmla="*/ 265576 h 671928"/>
              <a:gd name="connsiteX1" fmla="*/ 622871 w 627402"/>
              <a:gd name="connsiteY1" fmla="*/ 282230 h 671928"/>
              <a:gd name="connsiteX2" fmla="*/ 438705 w 627402"/>
              <a:gd name="connsiteY2" fmla="*/ 670937 h 671928"/>
              <a:gd name="connsiteX3" fmla="*/ 438236 w 627402"/>
              <a:gd name="connsiteY3" fmla="*/ 671928 h 671928"/>
              <a:gd name="connsiteX4" fmla="*/ 0 w 627402"/>
              <a:gd name="connsiteY4" fmla="*/ 115864 h 671928"/>
              <a:gd name="connsiteX5" fmla="*/ 52443 w 627402"/>
              <a:gd name="connsiteY5" fmla="*/ 14129 h 671928"/>
              <a:gd name="connsiteX6" fmla="*/ 94818 w 627402"/>
              <a:gd name="connsiteY6" fmla="*/ 9241 h 671928"/>
              <a:gd name="connsiteX7" fmla="*/ 350695 w 627402"/>
              <a:gd name="connsiteY7" fmla="*/ 128216 h 671928"/>
              <a:gd name="connsiteX8" fmla="*/ 556865 w 627402"/>
              <a:gd name="connsiteY8" fmla="*/ 223558 h 671928"/>
              <a:gd name="connsiteX9" fmla="*/ 577237 w 627402"/>
              <a:gd name="connsiteY9" fmla="*/ 239449 h 671928"/>
              <a:gd name="connsiteX10" fmla="*/ 613907 w 627402"/>
              <a:gd name="connsiteY10" fmla="*/ 255339 h 671928"/>
              <a:gd name="connsiteX11" fmla="*/ 627099 w 627402"/>
              <a:gd name="connsiteY11" fmla="*/ 265576 h 6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7402" h="671928">
                <a:moveTo>
                  <a:pt x="627099" y="265576"/>
                </a:moveTo>
                <a:cubicBezTo>
                  <a:pt x="628168" y="269906"/>
                  <a:pt x="626334" y="275304"/>
                  <a:pt x="622871" y="282230"/>
                </a:cubicBezTo>
                <a:cubicBezTo>
                  <a:pt x="560938" y="411799"/>
                  <a:pt x="499822" y="541369"/>
                  <a:pt x="438705" y="670937"/>
                </a:cubicBezTo>
                <a:lnTo>
                  <a:pt x="438236" y="671928"/>
                </a:lnTo>
                <a:lnTo>
                  <a:pt x="0" y="115864"/>
                </a:lnTo>
                <a:lnTo>
                  <a:pt x="52443" y="14129"/>
                </a:lnTo>
                <a:cubicBezTo>
                  <a:pt x="66297" y="-3798"/>
                  <a:pt x="67111" y="-3798"/>
                  <a:pt x="94818" y="9241"/>
                </a:cubicBezTo>
                <a:cubicBezTo>
                  <a:pt x="180382" y="48355"/>
                  <a:pt x="265131" y="89101"/>
                  <a:pt x="350695" y="128216"/>
                </a:cubicBezTo>
                <a:cubicBezTo>
                  <a:pt x="419554" y="159589"/>
                  <a:pt x="488006" y="192592"/>
                  <a:pt x="556865" y="223558"/>
                </a:cubicBezTo>
                <a:cubicBezTo>
                  <a:pt x="565422" y="227225"/>
                  <a:pt x="574385" y="229670"/>
                  <a:pt x="577237" y="239449"/>
                </a:cubicBezTo>
                <a:cubicBezTo>
                  <a:pt x="589461" y="244745"/>
                  <a:pt x="601276" y="251265"/>
                  <a:pt x="613907" y="255339"/>
                </a:cubicBezTo>
                <a:cubicBezTo>
                  <a:pt x="622056" y="257988"/>
                  <a:pt x="626029" y="261247"/>
                  <a:pt x="627099" y="265576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C342E85-4F0C-4FD3-A353-B96DBA2591C0}"/>
              </a:ext>
            </a:extLst>
          </p:cNvPr>
          <p:cNvSpPr/>
          <p:nvPr/>
        </p:nvSpPr>
        <p:spPr>
          <a:xfrm rot="16200000">
            <a:off x="11607898" y="5530783"/>
            <a:ext cx="777883" cy="405480"/>
          </a:xfrm>
          <a:custGeom>
            <a:avLst/>
            <a:gdLst>
              <a:gd name="connsiteX0" fmla="*/ 777580 w 777883"/>
              <a:gd name="connsiteY0" fmla="*/ 265577 h 405480"/>
              <a:gd name="connsiteX1" fmla="*/ 773352 w 777883"/>
              <a:gd name="connsiteY1" fmla="*/ 282231 h 405480"/>
              <a:gd name="connsiteX2" fmla="*/ 714957 w 777883"/>
              <a:gd name="connsiteY2" fmla="*/ 405480 h 405480"/>
              <a:gd name="connsiteX3" fmla="*/ 0 w 777883"/>
              <a:gd name="connsiteY3" fmla="*/ 405480 h 405480"/>
              <a:gd name="connsiteX4" fmla="*/ 128362 w 777883"/>
              <a:gd name="connsiteY4" fmla="*/ 158774 h 405480"/>
              <a:gd name="connsiteX5" fmla="*/ 202924 w 777883"/>
              <a:gd name="connsiteY5" fmla="*/ 14130 h 405480"/>
              <a:gd name="connsiteX6" fmla="*/ 245299 w 777883"/>
              <a:gd name="connsiteY6" fmla="*/ 9241 h 405480"/>
              <a:gd name="connsiteX7" fmla="*/ 501176 w 777883"/>
              <a:gd name="connsiteY7" fmla="*/ 128216 h 405480"/>
              <a:gd name="connsiteX8" fmla="*/ 707346 w 777883"/>
              <a:gd name="connsiteY8" fmla="*/ 223558 h 405480"/>
              <a:gd name="connsiteX9" fmla="*/ 727718 w 777883"/>
              <a:gd name="connsiteY9" fmla="*/ 239449 h 405480"/>
              <a:gd name="connsiteX10" fmla="*/ 764388 w 777883"/>
              <a:gd name="connsiteY10" fmla="*/ 255339 h 405480"/>
              <a:gd name="connsiteX11" fmla="*/ 777580 w 777883"/>
              <a:gd name="connsiteY11" fmla="*/ 265577 h 4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883" h="405480">
                <a:moveTo>
                  <a:pt x="777580" y="265577"/>
                </a:moveTo>
                <a:cubicBezTo>
                  <a:pt x="778649" y="269906"/>
                  <a:pt x="776815" y="275305"/>
                  <a:pt x="773352" y="282231"/>
                </a:cubicBezTo>
                <a:lnTo>
                  <a:pt x="714957" y="405480"/>
                </a:lnTo>
                <a:lnTo>
                  <a:pt x="0" y="405480"/>
                </a:lnTo>
                <a:lnTo>
                  <a:pt x="128362" y="158774"/>
                </a:lnTo>
                <a:cubicBezTo>
                  <a:pt x="153623" y="110695"/>
                  <a:pt x="178885" y="62617"/>
                  <a:pt x="202924" y="14130"/>
                </a:cubicBezTo>
                <a:cubicBezTo>
                  <a:pt x="216778" y="-3799"/>
                  <a:pt x="217592" y="-3799"/>
                  <a:pt x="245299" y="9241"/>
                </a:cubicBezTo>
                <a:cubicBezTo>
                  <a:pt x="330863" y="48356"/>
                  <a:pt x="415612" y="89101"/>
                  <a:pt x="501176" y="128216"/>
                </a:cubicBezTo>
                <a:cubicBezTo>
                  <a:pt x="570035" y="159589"/>
                  <a:pt x="638487" y="192593"/>
                  <a:pt x="707346" y="223558"/>
                </a:cubicBezTo>
                <a:cubicBezTo>
                  <a:pt x="715902" y="227226"/>
                  <a:pt x="724866" y="229670"/>
                  <a:pt x="727718" y="239449"/>
                </a:cubicBezTo>
                <a:cubicBezTo>
                  <a:pt x="739942" y="244746"/>
                  <a:pt x="751757" y="251265"/>
                  <a:pt x="764388" y="255339"/>
                </a:cubicBezTo>
                <a:cubicBezTo>
                  <a:pt x="772537" y="257988"/>
                  <a:pt x="776510" y="261248"/>
                  <a:pt x="777580" y="265577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73E23FA-1240-4297-9783-EF12F38E8D71}"/>
              </a:ext>
            </a:extLst>
          </p:cNvPr>
          <p:cNvGrpSpPr/>
          <p:nvPr/>
        </p:nvGrpSpPr>
        <p:grpSpPr>
          <a:xfrm>
            <a:off x="4619223" y="3443908"/>
            <a:ext cx="2929511" cy="3412446"/>
            <a:chOff x="4619223" y="3443908"/>
            <a:chExt cx="2929511" cy="341244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77BCB57-9F08-4ABE-B7F1-4B56DC0C0C00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D109A4C-6AC2-4B7F-9045-961AD50B9D01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E6737C3-5DB4-4F12-B6F1-B230DD604B5B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66CC901-A33C-4092-8164-A479F2B89BB3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860020-9FEC-4C25-AE77-628D6C546A62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A39B69A-AA93-4C98-9D36-F4F9C82371C0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CC2B3B7-6851-43AA-8ED3-77A509DBACEC}"/>
              </a:ext>
            </a:extLst>
          </p:cNvPr>
          <p:cNvGrpSpPr/>
          <p:nvPr/>
        </p:nvGrpSpPr>
        <p:grpSpPr>
          <a:xfrm rot="900000">
            <a:off x="8649415" y="5589697"/>
            <a:ext cx="613650" cy="832227"/>
            <a:chOff x="4524375" y="1300163"/>
            <a:chExt cx="2665364" cy="3614738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932AAC9-8C8D-4A39-B7D2-1E4ABA2ADE12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51D638D-D2B9-488B-A4DD-5C9C4EB30257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7868EDF-4094-48C0-9EC5-AD295775DCE0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FCF783B-1389-4E93-989F-516E2FE213EF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5584AE2-A172-4493-A691-5109E120CAE3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C98E028-2CE4-486A-BB12-3D574C4EA7F7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80B865E5-8AAD-40C7-94DD-FC4C5DE30EE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A4886F58-4933-492D-A285-E13721448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F7D18B20-4376-46F1-8BB3-B58AB92D4D7A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1B03DE6-C3C0-448E-AEE8-ED8E53C6E6C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BA6DFC50-E5CA-4CA3-807F-657CCB6A43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793A9810-D86C-495B-A21D-50C0E52553E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72DE7836-9E91-4EEC-9A49-9E8E57D87AB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A1ABCCCB-641A-4578-AF21-DDAC45E9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AC7491F9-26C4-4A65-BFD4-6055AC3EF266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81AF6C8-343B-44C3-BA92-6714A539FA70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47196920-EBE1-4D2B-91D3-E82A0B6D1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B62BB25-5965-4CFA-9490-0DD46B9F62DC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29FD667F-DF62-413D-AD8A-CA68F35005E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E9E826EA-BF15-4239-8F88-492CF5D1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C02A2DD-32ED-45F6-86BD-9051FF4B15D8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D1A80703-3F0A-49E3-9AAD-052FDC3EB87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96A8A837-42F1-40B3-8C38-1A1F1FAFB9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A48E2B5-520F-4B37-8823-32946726E0D3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35A55B17-8063-4581-8310-EC5AC46CF16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94AC9DA8-F6E3-476F-A175-8464E7FC92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2A436E7C-9B63-482A-A33B-4DB90CFCE73F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9C596221-4A99-407E-B103-93DF33D6E1D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43B7B468-9C3C-4ED8-8C1D-710243542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755225F-6C6F-4AC9-8E08-F453B42031E1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4E7C90EC-0455-47BB-8437-25878687857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11949997-CDD6-4E6E-A1C7-F98CD25D0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104C52F1-6976-4FE3-AF4B-F2D22DAC9C7D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87226E1B-D4F4-48DC-84E7-EDA0FC4C429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4630FEB2-DE46-43D3-A5A9-2E3FF9C32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71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58" grpId="0" animBg="1"/>
      <p:bldP spid="148" grpId="0" animBg="1"/>
      <p:bldP spid="197" grpId="0" animBg="1"/>
      <p:bldP spid="141" grpId="0" animBg="1"/>
      <p:bldP spid="6" grpId="0" animBg="1"/>
      <p:bldP spid="7" grpId="0"/>
      <p:bldP spid="66" grpId="0" animBg="1"/>
      <p:bldP spid="144" grpId="0" animBg="1"/>
      <p:bldP spid="1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547028-D9ED-54F9-E85E-B1C07C76C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11" y="1428133"/>
            <a:ext cx="2772162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E79637-7E1B-33BD-B12A-9DAD70D02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2" y="3068554"/>
            <a:ext cx="2037209" cy="1988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5008D-2C36-1D4C-B15A-153CECA89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583" y="2937204"/>
            <a:ext cx="5669562" cy="382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F1675B-16F9-4C3D-7AF4-B23D78258F3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109123" y="2303203"/>
            <a:ext cx="383241" cy="63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82B56D-9047-3413-410B-B215FAFC351B}"/>
              </a:ext>
            </a:extLst>
          </p:cNvPr>
          <p:cNvCxnSpPr>
            <a:cxnSpLocks/>
          </p:cNvCxnSpPr>
          <p:nvPr/>
        </p:nvCxnSpPr>
        <p:spPr>
          <a:xfrm flipH="1">
            <a:off x="1592494" y="2410354"/>
            <a:ext cx="2079895" cy="65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D55919-4EE3-8FD3-A689-08729B758141}"/>
              </a:ext>
            </a:extLst>
          </p:cNvPr>
          <p:cNvSpPr txBox="1"/>
          <p:nvPr/>
        </p:nvSpPr>
        <p:spPr>
          <a:xfrm>
            <a:off x="4215992" y="427231"/>
            <a:ext cx="4578687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0A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des ordonnances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451499D-3839-CA35-E463-05508E37B745}"/>
              </a:ext>
            </a:extLst>
          </p:cNvPr>
          <p:cNvSpPr/>
          <p:nvPr/>
        </p:nvSpPr>
        <p:spPr>
          <a:xfrm>
            <a:off x="8979991" y="1440490"/>
            <a:ext cx="2907102" cy="1988510"/>
          </a:xfrm>
          <a:prstGeom prst="wedgeRoundRectCallout">
            <a:avLst>
              <a:gd name="adj1" fmla="val -78903"/>
              <a:gd name="adj2" fmla="val -35020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 onglet permet de visualiser les ordonnances et d’ajouter une nouvelle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EB59D7-4F1B-18B0-2547-A906292F5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2" y="595966"/>
            <a:ext cx="1314633" cy="1981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272304-943C-DF15-9B7C-261FD4E1329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92494" y="1828800"/>
            <a:ext cx="1237417" cy="12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8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4000">
        <p14:reveal/>
      </p:transition>
    </mc:Choice>
    <mc:Fallback xmlns="">
      <p:transition spd="slow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3BB806-D2ED-3F2C-7A25-C0D274B38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75" y="1224373"/>
            <a:ext cx="2495898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9C0CE9-CA3C-DA8E-6348-41DBE1EC7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6" y="3164412"/>
            <a:ext cx="2112530" cy="1669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71491D-D6B9-871A-CCF7-892B3EEF4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03" y="3061632"/>
            <a:ext cx="5205319" cy="3705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A4769D-0080-C6F9-737E-3EA1E8759A8A}"/>
              </a:ext>
            </a:extLst>
          </p:cNvPr>
          <p:cNvCxnSpPr>
            <a:cxnSpLocks/>
          </p:cNvCxnSpPr>
          <p:nvPr/>
        </p:nvCxnSpPr>
        <p:spPr>
          <a:xfrm flipH="1">
            <a:off x="5188449" y="2154389"/>
            <a:ext cx="73757" cy="90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580D22-D567-3A35-286A-C52E053F7B6C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548281" y="2154389"/>
            <a:ext cx="2549282" cy="101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B4567D-69D4-F18B-0629-3614BFDAA175}"/>
              </a:ext>
            </a:extLst>
          </p:cNvPr>
          <p:cNvSpPr txBox="1"/>
          <p:nvPr/>
        </p:nvSpPr>
        <p:spPr>
          <a:xfrm>
            <a:off x="4356242" y="391938"/>
            <a:ext cx="4119938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0A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des paiements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8837570-06B3-184D-898D-6D3F421669B7}"/>
              </a:ext>
            </a:extLst>
          </p:cNvPr>
          <p:cNvSpPr/>
          <p:nvPr/>
        </p:nvSpPr>
        <p:spPr>
          <a:xfrm>
            <a:off x="9012391" y="1611521"/>
            <a:ext cx="2907102" cy="1988510"/>
          </a:xfrm>
          <a:prstGeom prst="wedgeRoundRectCallout">
            <a:avLst>
              <a:gd name="adj1" fmla="val -79256"/>
              <a:gd name="adj2" fmla="val -40703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 onglet permet de visualiser les paiements et d’ajouter un nouveau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2F00D-CC6B-538C-C015-9BF6AAB2E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48" y="391938"/>
            <a:ext cx="1314633" cy="1981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AADF33-40EC-CB05-4A1A-18E1479E28C1}"/>
              </a:ext>
            </a:extLst>
          </p:cNvPr>
          <p:cNvCxnSpPr>
            <a:cxnSpLocks/>
          </p:cNvCxnSpPr>
          <p:nvPr/>
        </p:nvCxnSpPr>
        <p:spPr>
          <a:xfrm flipV="1">
            <a:off x="1448656" y="1859622"/>
            <a:ext cx="1976966" cy="10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1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4000">
        <p14:reveal/>
      </p:transition>
    </mc:Choice>
    <mc:Fallback xmlns="">
      <p:transition spd="slow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27919-AA0F-5423-06B2-FB637347CF1C}"/>
              </a:ext>
            </a:extLst>
          </p:cNvPr>
          <p:cNvSpPr txBox="1"/>
          <p:nvPr/>
        </p:nvSpPr>
        <p:spPr>
          <a:xfrm>
            <a:off x="4611384" y="513708"/>
            <a:ext cx="281683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0A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Aide et support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B4F49-605E-039B-2578-772509104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69" y="682851"/>
            <a:ext cx="1314633" cy="1981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F4E64B-A26F-EB1E-58B1-765AFB4F6F14}"/>
              </a:ext>
            </a:extLst>
          </p:cNvPr>
          <p:cNvCxnSpPr>
            <a:cxnSpLocks/>
          </p:cNvCxnSpPr>
          <p:nvPr/>
        </p:nvCxnSpPr>
        <p:spPr>
          <a:xfrm>
            <a:off x="1767155" y="2561586"/>
            <a:ext cx="1643865" cy="30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48B88D-14A7-AFD9-DC05-2C7436434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20" y="2423145"/>
            <a:ext cx="4515480" cy="2381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6BD3C03-D654-904E-5F51-F75E1E32D250}"/>
              </a:ext>
            </a:extLst>
          </p:cNvPr>
          <p:cNvSpPr/>
          <p:nvPr/>
        </p:nvSpPr>
        <p:spPr>
          <a:xfrm>
            <a:off x="9012391" y="1611521"/>
            <a:ext cx="2907102" cy="1988510"/>
          </a:xfrm>
          <a:prstGeom prst="wedgeRoundRectCallout">
            <a:avLst>
              <a:gd name="adj1" fmla="val -79256"/>
              <a:gd name="adj2" fmla="val -40703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 onglet sert à aider en cas de problème.</a:t>
            </a:r>
          </a:p>
        </p:txBody>
      </p:sp>
    </p:spTree>
    <p:extLst>
      <p:ext uri="{BB962C8B-B14F-4D97-AF65-F5344CB8AC3E}">
        <p14:creationId xmlns:p14="http://schemas.microsoft.com/office/powerpoint/2010/main" val="3475027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8000">
        <p14:reveal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6FE99D7-42C1-494F-81BC-DEF137A85FCE}"/>
              </a:ext>
            </a:extLst>
          </p:cNvPr>
          <p:cNvGrpSpPr/>
          <p:nvPr/>
        </p:nvGrpSpPr>
        <p:grpSpPr>
          <a:xfrm>
            <a:off x="0" y="-530"/>
            <a:ext cx="4664412" cy="6857155"/>
            <a:chOff x="0" y="-530"/>
            <a:chExt cx="4664412" cy="685715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5826E1F-20FD-4257-969E-6E4366250CAA}"/>
                </a:ext>
              </a:extLst>
            </p:cNvPr>
            <p:cNvSpPr/>
            <p:nvPr/>
          </p:nvSpPr>
          <p:spPr>
            <a:xfrm>
              <a:off x="1362649" y="181009"/>
              <a:ext cx="1720247" cy="4556772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  <a:gd name="connsiteX0" fmla="*/ 746091 w 751387"/>
                <a:gd name="connsiteY0" fmla="*/ 1970303 h 1981737"/>
                <a:gd name="connsiteX1" fmla="*/ 743348 w 751387"/>
                <a:gd name="connsiteY1" fmla="*/ 1778279 h 1981737"/>
                <a:gd name="connsiteX2" fmla="*/ 669967 w 751387"/>
                <a:gd name="connsiteY2" fmla="*/ 969721 h 1981737"/>
                <a:gd name="connsiteX3" fmla="*/ 565726 w 751387"/>
                <a:gd name="connsiteY3" fmla="*/ 469087 h 1981737"/>
                <a:gd name="connsiteX4" fmla="*/ 518406 w 751387"/>
                <a:gd name="connsiteY4" fmla="*/ 98069 h 1981737"/>
                <a:gd name="connsiteX5" fmla="*/ 508804 w 751387"/>
                <a:gd name="connsiteY5" fmla="*/ 85725 h 1981737"/>
                <a:gd name="connsiteX6" fmla="*/ 491659 w 751387"/>
                <a:gd name="connsiteY6" fmla="*/ 107671 h 1981737"/>
                <a:gd name="connsiteX7" fmla="*/ 409363 w 751387"/>
                <a:gd name="connsiteY7" fmla="*/ 263347 h 1981737"/>
                <a:gd name="connsiteX8" fmla="*/ 357243 w 751387"/>
                <a:gd name="connsiteY8" fmla="*/ 269519 h 1981737"/>
                <a:gd name="connsiteX9" fmla="*/ 102125 w 751387"/>
                <a:gd name="connsiteY9" fmla="*/ 59665 h 1981737"/>
                <a:gd name="connsiteX10" fmla="*/ 67835 w 751387"/>
                <a:gd name="connsiteY10" fmla="*/ 0 h 1981737"/>
                <a:gd name="connsiteX11" fmla="*/ 17772 w 751387"/>
                <a:gd name="connsiteY11" fmla="*/ 43205 h 1981737"/>
                <a:gd name="connsiteX12" fmla="*/ 1312 w 751387"/>
                <a:gd name="connsiteY12" fmla="*/ 95326 h 1981737"/>
                <a:gd name="connsiteX13" fmla="*/ 36288 w 751387"/>
                <a:gd name="connsiteY13" fmla="*/ 135788 h 1981737"/>
                <a:gd name="connsiteX14" fmla="*/ 93895 w 751387"/>
                <a:gd name="connsiteY14" fmla="*/ 211912 h 1981737"/>
                <a:gd name="connsiteX15" fmla="*/ 323638 w 751387"/>
                <a:gd name="connsiteY15" fmla="*/ 756437 h 1981737"/>
                <a:gd name="connsiteX16" fmla="*/ 368901 w 751387"/>
                <a:gd name="connsiteY16" fmla="*/ 984809 h 1981737"/>
                <a:gd name="connsiteX17" fmla="*/ 415536 w 751387"/>
                <a:gd name="connsiteY17" fmla="*/ 1261186 h 1981737"/>
                <a:gd name="connsiteX18" fmla="*/ 458055 w 751387"/>
                <a:gd name="connsiteY18" fmla="*/ 1675409 h 1981737"/>
                <a:gd name="connsiteX19" fmla="*/ 472457 w 751387"/>
                <a:gd name="connsiteY19" fmla="*/ 1942186 h 1981737"/>
                <a:gd name="connsiteX20" fmla="*/ 474514 w 751387"/>
                <a:gd name="connsiteY20" fmla="*/ 1981276 h 1981737"/>
                <a:gd name="connsiteX21" fmla="*/ 713173 w 751387"/>
                <a:gd name="connsiteY21" fmla="*/ 1971675 h 1981737"/>
                <a:gd name="connsiteX22" fmla="*/ 746091 w 751387"/>
                <a:gd name="connsiteY22" fmla="*/ 1970303 h 1981737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2457 w 751387"/>
                <a:gd name="connsiteY19" fmla="*/ 1942186 h 1990354"/>
                <a:gd name="connsiteX20" fmla="*/ 474514 w 751387"/>
                <a:gd name="connsiteY20" fmla="*/ 1981276 h 1990354"/>
                <a:gd name="connsiteX21" fmla="*/ 746091 w 751387"/>
                <a:gd name="connsiteY21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1387" h="1990354">
                  <a:moveTo>
                    <a:pt x="746091" y="1970303"/>
                  </a:moveTo>
                  <a:cubicBezTo>
                    <a:pt x="751120" y="1938070"/>
                    <a:pt x="756035" y="194504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7885" y="1795424"/>
                    <a:pt x="468112" y="1886363"/>
                    <a:pt x="474514" y="1981276"/>
                  </a:cubicBezTo>
                  <a:cubicBezTo>
                    <a:pt x="520120" y="1985962"/>
                    <a:pt x="701285" y="2004136"/>
                    <a:pt x="746091" y="1970303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3E71D0-3FF1-4EEC-8E81-9F679CE0EACE}"/>
                </a:ext>
              </a:extLst>
            </p:cNvPr>
            <p:cNvSpPr/>
            <p:nvPr/>
          </p:nvSpPr>
          <p:spPr>
            <a:xfrm>
              <a:off x="700584" y="4688266"/>
              <a:ext cx="2657562" cy="2168355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856654 w 2666423"/>
                <a:gd name="connsiteY2" fmla="*/ 42893 h 2183348"/>
                <a:gd name="connsiteX3" fmla="*/ 241947 w 2666423"/>
                <a:gd name="connsiteY3" fmla="*/ 41317 h 2183348"/>
                <a:gd name="connsiteX4" fmla="*/ 164756 w 2666423"/>
                <a:gd name="connsiteY4" fmla="*/ 496586 h 2183348"/>
                <a:gd name="connsiteX5" fmla="*/ 70237 w 2666423"/>
                <a:gd name="connsiteY5" fmla="*/ 1396096 h 2183348"/>
                <a:gd name="connsiteX6" fmla="*/ 0 w 2666423"/>
                <a:gd name="connsiteY6" fmla="*/ 2183348 h 2183348"/>
                <a:gd name="connsiteX7" fmla="*/ 2666423 w 2666423"/>
                <a:gd name="connsiteY7" fmla="*/ 2183348 h 2183348"/>
                <a:gd name="connsiteX8" fmla="*/ 2666248 w 2666423"/>
                <a:gd name="connsiteY8" fmla="*/ 2138454 h 2183348"/>
                <a:gd name="connsiteX9" fmla="*/ 2660070 w 2666423"/>
                <a:gd name="connsiteY9" fmla="*/ 61798 h 2183348"/>
                <a:gd name="connsiteX10" fmla="*/ 2278552 w 2666423"/>
                <a:gd name="connsiteY10" fmla="*/ 156 h 2183348"/>
                <a:gd name="connsiteX0" fmla="*/ 2660070 w 2666423"/>
                <a:gd name="connsiteY0" fmla="*/ 175207 h 2296757"/>
                <a:gd name="connsiteX1" fmla="*/ 2250485 w 2666423"/>
                <a:gd name="connsiteY1" fmla="*/ 113768 h 2296757"/>
                <a:gd name="connsiteX2" fmla="*/ 1856654 w 2666423"/>
                <a:gd name="connsiteY2" fmla="*/ 156302 h 2296757"/>
                <a:gd name="connsiteX3" fmla="*/ 241947 w 2666423"/>
                <a:gd name="connsiteY3" fmla="*/ 154726 h 2296757"/>
                <a:gd name="connsiteX4" fmla="*/ 164756 w 2666423"/>
                <a:gd name="connsiteY4" fmla="*/ 609995 h 2296757"/>
                <a:gd name="connsiteX5" fmla="*/ 70237 w 2666423"/>
                <a:gd name="connsiteY5" fmla="*/ 1509505 h 2296757"/>
                <a:gd name="connsiteX6" fmla="*/ 0 w 2666423"/>
                <a:gd name="connsiteY6" fmla="*/ 2296757 h 2296757"/>
                <a:gd name="connsiteX7" fmla="*/ 2666423 w 2666423"/>
                <a:gd name="connsiteY7" fmla="*/ 2296757 h 2296757"/>
                <a:gd name="connsiteX8" fmla="*/ 2666248 w 2666423"/>
                <a:gd name="connsiteY8" fmla="*/ 2251863 h 2296757"/>
                <a:gd name="connsiteX9" fmla="*/ 2660070 w 2666423"/>
                <a:gd name="connsiteY9" fmla="*/ 175207 h 2296757"/>
                <a:gd name="connsiteX0" fmla="*/ 2660070 w 2666423"/>
                <a:gd name="connsiteY0" fmla="*/ 159487 h 2281037"/>
                <a:gd name="connsiteX1" fmla="*/ 1856654 w 2666423"/>
                <a:gd name="connsiteY1" fmla="*/ 140582 h 2281037"/>
                <a:gd name="connsiteX2" fmla="*/ 241947 w 2666423"/>
                <a:gd name="connsiteY2" fmla="*/ 139006 h 2281037"/>
                <a:gd name="connsiteX3" fmla="*/ 164756 w 2666423"/>
                <a:gd name="connsiteY3" fmla="*/ 594275 h 2281037"/>
                <a:gd name="connsiteX4" fmla="*/ 70237 w 2666423"/>
                <a:gd name="connsiteY4" fmla="*/ 1493785 h 2281037"/>
                <a:gd name="connsiteX5" fmla="*/ 0 w 2666423"/>
                <a:gd name="connsiteY5" fmla="*/ 2281037 h 2281037"/>
                <a:gd name="connsiteX6" fmla="*/ 2666423 w 2666423"/>
                <a:gd name="connsiteY6" fmla="*/ 2281037 h 2281037"/>
                <a:gd name="connsiteX7" fmla="*/ 2666248 w 2666423"/>
                <a:gd name="connsiteY7" fmla="*/ 2236143 h 2281037"/>
                <a:gd name="connsiteX8" fmla="*/ 2660070 w 2666423"/>
                <a:gd name="connsiteY8" fmla="*/ 159487 h 2281037"/>
                <a:gd name="connsiteX0" fmla="*/ 2660070 w 2666423"/>
                <a:gd name="connsiteY0" fmla="*/ 179276 h 2300826"/>
                <a:gd name="connsiteX1" fmla="*/ 241947 w 2666423"/>
                <a:gd name="connsiteY1" fmla="*/ 158795 h 2300826"/>
                <a:gd name="connsiteX2" fmla="*/ 164756 w 2666423"/>
                <a:gd name="connsiteY2" fmla="*/ 614064 h 2300826"/>
                <a:gd name="connsiteX3" fmla="*/ 70237 w 2666423"/>
                <a:gd name="connsiteY3" fmla="*/ 1513574 h 2300826"/>
                <a:gd name="connsiteX4" fmla="*/ 0 w 2666423"/>
                <a:gd name="connsiteY4" fmla="*/ 2300826 h 2300826"/>
                <a:gd name="connsiteX5" fmla="*/ 2666423 w 2666423"/>
                <a:gd name="connsiteY5" fmla="*/ 2300826 h 2300826"/>
                <a:gd name="connsiteX6" fmla="*/ 2666248 w 2666423"/>
                <a:gd name="connsiteY6" fmla="*/ 2255932 h 2300826"/>
                <a:gd name="connsiteX7" fmla="*/ 2660070 w 2666423"/>
                <a:gd name="connsiteY7" fmla="*/ 179276 h 2300826"/>
                <a:gd name="connsiteX0" fmla="*/ 2660070 w 2666423"/>
                <a:gd name="connsiteY0" fmla="*/ 78896 h 2200446"/>
                <a:gd name="connsiteX1" fmla="*/ 241947 w 2666423"/>
                <a:gd name="connsiteY1" fmla="*/ 58415 h 2200446"/>
                <a:gd name="connsiteX2" fmla="*/ 164756 w 2666423"/>
                <a:gd name="connsiteY2" fmla="*/ 513684 h 2200446"/>
                <a:gd name="connsiteX3" fmla="*/ 70237 w 2666423"/>
                <a:gd name="connsiteY3" fmla="*/ 1413194 h 2200446"/>
                <a:gd name="connsiteX4" fmla="*/ 0 w 2666423"/>
                <a:gd name="connsiteY4" fmla="*/ 2200446 h 2200446"/>
                <a:gd name="connsiteX5" fmla="*/ 2666423 w 2666423"/>
                <a:gd name="connsiteY5" fmla="*/ 2200446 h 2200446"/>
                <a:gd name="connsiteX6" fmla="*/ 2666248 w 2666423"/>
                <a:gd name="connsiteY6" fmla="*/ 2155552 h 2200446"/>
                <a:gd name="connsiteX7" fmla="*/ 2660070 w 2666423"/>
                <a:gd name="connsiteY7" fmla="*/ 78896 h 2200446"/>
                <a:gd name="connsiteX0" fmla="*/ 2660070 w 2666423"/>
                <a:gd name="connsiteY0" fmla="*/ 54035 h 2175585"/>
                <a:gd name="connsiteX1" fmla="*/ 241947 w 2666423"/>
                <a:gd name="connsiteY1" fmla="*/ 33554 h 2175585"/>
                <a:gd name="connsiteX2" fmla="*/ 164756 w 2666423"/>
                <a:gd name="connsiteY2" fmla="*/ 488823 h 2175585"/>
                <a:gd name="connsiteX3" fmla="*/ 70237 w 2666423"/>
                <a:gd name="connsiteY3" fmla="*/ 1388333 h 2175585"/>
                <a:gd name="connsiteX4" fmla="*/ 0 w 2666423"/>
                <a:gd name="connsiteY4" fmla="*/ 2175585 h 2175585"/>
                <a:gd name="connsiteX5" fmla="*/ 2666423 w 2666423"/>
                <a:gd name="connsiteY5" fmla="*/ 2175585 h 2175585"/>
                <a:gd name="connsiteX6" fmla="*/ 2666248 w 2666423"/>
                <a:gd name="connsiteY6" fmla="*/ 2130691 h 2175585"/>
                <a:gd name="connsiteX7" fmla="*/ 2660070 w 2666423"/>
                <a:gd name="connsiteY7" fmla="*/ 54035 h 217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6423" h="2175585">
                  <a:moveTo>
                    <a:pt x="2660070" y="54035"/>
                  </a:moveTo>
                  <a:cubicBezTo>
                    <a:pt x="2026658" y="-56569"/>
                    <a:pt x="782070" y="37543"/>
                    <a:pt x="241947" y="33554"/>
                  </a:cubicBezTo>
                  <a:cubicBezTo>
                    <a:pt x="180509" y="165881"/>
                    <a:pt x="182085" y="347044"/>
                    <a:pt x="164756" y="488823"/>
                  </a:cubicBezTo>
                  <a:cubicBezTo>
                    <a:pt x="128525" y="788134"/>
                    <a:pt x="98591" y="1089022"/>
                    <a:pt x="70237" y="1388333"/>
                  </a:cubicBezTo>
                  <a:lnTo>
                    <a:pt x="0" y="2175585"/>
                  </a:lnTo>
                  <a:lnTo>
                    <a:pt x="2666423" y="2175585"/>
                  </a:lnTo>
                  <a:cubicBezTo>
                    <a:pt x="2666365" y="2160620"/>
                    <a:pt x="2666306" y="2145656"/>
                    <a:pt x="2666248" y="2130691"/>
                  </a:cubicBezTo>
                  <a:cubicBezTo>
                    <a:pt x="2662506" y="1169438"/>
                    <a:pt x="2658297" y="74416"/>
                    <a:pt x="2660070" y="5403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4787ED-7F79-4347-876A-C2318678DC73}"/>
                </a:ext>
              </a:extLst>
            </p:cNvPr>
            <p:cNvSpPr/>
            <p:nvPr/>
          </p:nvSpPr>
          <p:spPr>
            <a:xfrm>
              <a:off x="0" y="226153"/>
              <a:ext cx="4664412" cy="6630472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F33F55C-06E6-44F9-A03C-6EE1CC40FE34}"/>
                </a:ext>
              </a:extLst>
            </p:cNvPr>
            <p:cNvSpPr/>
            <p:nvPr/>
          </p:nvSpPr>
          <p:spPr>
            <a:xfrm>
              <a:off x="1506088" y="-530"/>
              <a:ext cx="1126951" cy="809234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A8E0C6A-96F6-44D3-A642-1A800ECC262A}"/>
                </a:ext>
              </a:extLst>
            </p:cNvPr>
            <p:cNvSpPr/>
            <p:nvPr/>
          </p:nvSpPr>
          <p:spPr>
            <a:xfrm>
              <a:off x="1717351" y="24002"/>
              <a:ext cx="800747" cy="785047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0CC610-6C45-407C-B61C-E9E550637BA3}"/>
                </a:ext>
              </a:extLst>
            </p:cNvPr>
            <p:cNvSpPr/>
            <p:nvPr/>
          </p:nvSpPr>
          <p:spPr>
            <a:xfrm>
              <a:off x="3979452" y="5679057"/>
              <a:ext cx="659436" cy="1177568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4E12C2-50C9-4D1E-BAE1-2F07D09BD4DA}"/>
                </a:ext>
              </a:extLst>
            </p:cNvPr>
            <p:cNvSpPr/>
            <p:nvPr/>
          </p:nvSpPr>
          <p:spPr>
            <a:xfrm>
              <a:off x="4029912" y="5220842"/>
              <a:ext cx="580933" cy="549532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B79347A-4FB0-4381-8B80-EAF24CF24DE4}"/>
                </a:ext>
              </a:extLst>
            </p:cNvPr>
            <p:cNvSpPr/>
            <p:nvPr/>
          </p:nvSpPr>
          <p:spPr>
            <a:xfrm>
              <a:off x="3048741" y="4563135"/>
              <a:ext cx="15702" cy="109905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4EA0E0-405D-412C-8CFC-247D26D6B08D}"/>
                </a:ext>
              </a:extLst>
            </p:cNvPr>
            <p:cNvSpPr/>
            <p:nvPr/>
          </p:nvSpPr>
          <p:spPr>
            <a:xfrm>
              <a:off x="2051094" y="775349"/>
              <a:ext cx="942054" cy="3359992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accent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D3B272-2F5A-48D9-B070-C8A67EEAFC41}"/>
                </a:ext>
              </a:extLst>
            </p:cNvPr>
            <p:cNvSpPr/>
            <p:nvPr/>
          </p:nvSpPr>
          <p:spPr>
            <a:xfrm>
              <a:off x="0" y="2348919"/>
              <a:ext cx="1791144" cy="2479556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BAE9CA8-BE4F-4E5A-B1B3-A37EFA65675E}"/>
                </a:ext>
              </a:extLst>
            </p:cNvPr>
            <p:cNvSpPr/>
            <p:nvPr/>
          </p:nvSpPr>
          <p:spPr>
            <a:xfrm>
              <a:off x="528795" y="3244903"/>
              <a:ext cx="1067661" cy="989157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60509F-A33E-480A-872C-6CD0EC52A96D}"/>
                </a:ext>
              </a:extLst>
            </p:cNvPr>
            <p:cNvSpPr/>
            <p:nvPr/>
          </p:nvSpPr>
          <p:spPr>
            <a:xfrm>
              <a:off x="219866" y="3566125"/>
              <a:ext cx="619804" cy="84871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  <a:gd name="connsiteX0" fmla="*/ 270724 w 270724"/>
                <a:gd name="connsiteY0" fmla="*/ 294894 h 370709"/>
                <a:gd name="connsiteX1" fmla="*/ 177455 w 270724"/>
                <a:gd name="connsiteY1" fmla="*/ 337413 h 370709"/>
                <a:gd name="connsiteX2" fmla="*/ 126706 w 270724"/>
                <a:gd name="connsiteY2" fmla="*/ 355244 h 370709"/>
                <a:gd name="connsiteX3" fmla="*/ 104760 w 270724"/>
                <a:gd name="connsiteY3" fmla="*/ 361416 h 370709"/>
                <a:gd name="connsiteX4" fmla="*/ 40981 w 270724"/>
                <a:gd name="connsiteY4" fmla="*/ 330555 h 370709"/>
                <a:gd name="connsiteX5" fmla="*/ 3262 w 270724"/>
                <a:gd name="connsiteY5" fmla="*/ 52806 h 370709"/>
                <a:gd name="connsiteX6" fmla="*/ 194600 w 270724"/>
                <a:gd name="connsiteY6" fmla="*/ 0 h 370709"/>
                <a:gd name="connsiteX7" fmla="*/ 169911 w 270724"/>
                <a:gd name="connsiteY7" fmla="*/ 47320 h 370709"/>
                <a:gd name="connsiteX8" fmla="*/ 190485 w 270724"/>
                <a:gd name="connsiteY8" fmla="*/ 272262 h 370709"/>
                <a:gd name="connsiteX9" fmla="*/ 208316 w 270724"/>
                <a:gd name="connsiteY9" fmla="*/ 289407 h 370709"/>
                <a:gd name="connsiteX10" fmla="*/ 270724 w 270724"/>
                <a:gd name="connsiteY10" fmla="*/ 294894 h 37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724" h="370709">
                  <a:moveTo>
                    <a:pt x="270724" y="294894"/>
                  </a:moveTo>
                  <a:cubicBezTo>
                    <a:pt x="236434" y="324383"/>
                    <a:pt x="211059" y="325755"/>
                    <a:pt x="177455" y="337413"/>
                  </a:cubicBezTo>
                  <a:lnTo>
                    <a:pt x="126706" y="355244"/>
                  </a:lnTo>
                  <a:lnTo>
                    <a:pt x="104760" y="361416"/>
                  </a:lnTo>
                  <a:cubicBezTo>
                    <a:pt x="56754" y="377190"/>
                    <a:pt x="58811" y="376504"/>
                    <a:pt x="40981" y="330555"/>
                  </a:cubicBezTo>
                  <a:cubicBezTo>
                    <a:pt x="-4968" y="213969"/>
                    <a:pt x="-2911" y="157734"/>
                    <a:pt x="3262" y="52806"/>
                  </a:cubicBezTo>
                  <a:cubicBezTo>
                    <a:pt x="28865" y="-2287"/>
                    <a:pt x="166825" y="914"/>
                    <a:pt x="194600" y="0"/>
                  </a:cubicBezTo>
                  <a:cubicBezTo>
                    <a:pt x="180884" y="19888"/>
                    <a:pt x="175397" y="30175"/>
                    <a:pt x="169911" y="47320"/>
                  </a:cubicBezTo>
                  <a:cubicBezTo>
                    <a:pt x="147965" y="113842"/>
                    <a:pt x="181570" y="202311"/>
                    <a:pt x="190485" y="272262"/>
                  </a:cubicBezTo>
                  <a:cubicBezTo>
                    <a:pt x="191857" y="284607"/>
                    <a:pt x="197343" y="287350"/>
                    <a:pt x="208316" y="289407"/>
                  </a:cubicBezTo>
                  <a:cubicBezTo>
                    <a:pt x="242606" y="295579"/>
                    <a:pt x="236434" y="288721"/>
                    <a:pt x="270724" y="294894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B280867-FA94-4749-A904-3DDBA59260C7}"/>
                </a:ext>
              </a:extLst>
            </p:cNvPr>
            <p:cNvGrpSpPr/>
            <p:nvPr/>
          </p:nvGrpSpPr>
          <p:grpSpPr>
            <a:xfrm>
              <a:off x="1238079" y="49762"/>
              <a:ext cx="2466332" cy="2548272"/>
              <a:chOff x="1238079" y="49762"/>
              <a:chExt cx="2466332" cy="254827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7C032A9-A3A5-4240-810F-2987E4E0831C}"/>
                  </a:ext>
                </a:extLst>
              </p:cNvPr>
              <p:cNvSpPr/>
              <p:nvPr/>
            </p:nvSpPr>
            <p:spPr>
              <a:xfrm>
                <a:off x="1238079" y="49762"/>
                <a:ext cx="304313" cy="2244313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D8AF34F-8296-4A48-93E5-15849C073D82}"/>
                  </a:ext>
                </a:extLst>
              </p:cNvPr>
              <p:cNvGrpSpPr/>
              <p:nvPr/>
            </p:nvGrpSpPr>
            <p:grpSpPr>
              <a:xfrm flipH="1">
                <a:off x="2570295" y="442420"/>
                <a:ext cx="1134116" cy="2094513"/>
                <a:chOff x="8696683" y="395466"/>
                <a:chExt cx="939346" cy="1734809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B99948E-4D1A-425A-8E33-FCB490A007A1}"/>
                    </a:ext>
                  </a:extLst>
                </p:cNvPr>
                <p:cNvSpPr/>
                <p:nvPr/>
              </p:nvSpPr>
              <p:spPr>
                <a:xfrm flipH="1">
                  <a:off x="9030650" y="2067261"/>
                  <a:ext cx="63014" cy="6301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D21B655E-8E6C-40FD-B984-E0F53A4A7907}"/>
                    </a:ext>
                  </a:extLst>
                </p:cNvPr>
                <p:cNvSpPr/>
                <p:nvPr/>
              </p:nvSpPr>
              <p:spPr>
                <a:xfrm flipH="1">
                  <a:off x="8725762" y="2008599"/>
                  <a:ext cx="78765" cy="7876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EA0F671-F8EA-42D2-A629-5727B11C0354}"/>
                    </a:ext>
                  </a:extLst>
                </p:cNvPr>
                <p:cNvGrpSpPr/>
                <p:nvPr/>
              </p:nvGrpSpPr>
              <p:grpSpPr>
                <a:xfrm>
                  <a:off x="8696683" y="395466"/>
                  <a:ext cx="939346" cy="1714491"/>
                  <a:chOff x="8696683" y="395466"/>
                  <a:chExt cx="939346" cy="1714491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39A02B95-66B7-4D62-BE09-0CDEB90AC502}"/>
                      </a:ext>
                    </a:extLst>
                  </p:cNvPr>
                  <p:cNvSpPr/>
                  <p:nvPr/>
                </p:nvSpPr>
                <p:spPr>
                  <a:xfrm flipH="1">
                    <a:off x="9092092" y="1401062"/>
                    <a:ext cx="330819" cy="708895"/>
                  </a:xfrm>
                  <a:custGeom>
                    <a:avLst/>
                    <a:gdLst>
                      <a:gd name="connsiteX0" fmla="*/ 0 w 144018"/>
                      <a:gd name="connsiteY0" fmla="*/ 4566 h 308610"/>
                      <a:gd name="connsiteX1" fmla="*/ 19888 w 144018"/>
                      <a:gd name="connsiteY1" fmla="*/ 7309 h 308610"/>
                      <a:gd name="connsiteX2" fmla="*/ 28804 w 144018"/>
                      <a:gd name="connsiteY2" fmla="*/ 73146 h 308610"/>
                      <a:gd name="connsiteX3" fmla="*/ 75438 w 144018"/>
                      <a:gd name="connsiteY3" fmla="*/ 239109 h 308610"/>
                      <a:gd name="connsiteX4" fmla="*/ 104242 w 144018"/>
                      <a:gd name="connsiteY4" fmla="*/ 280943 h 308610"/>
                      <a:gd name="connsiteX5" fmla="*/ 143332 w 144018"/>
                      <a:gd name="connsiteY5" fmla="*/ 297402 h 308610"/>
                      <a:gd name="connsiteX6" fmla="*/ 143332 w 144018"/>
                      <a:gd name="connsiteY6" fmla="*/ 314547 h 308610"/>
                      <a:gd name="connsiteX7" fmla="*/ 60350 w 144018"/>
                      <a:gd name="connsiteY7" fmla="*/ 243910 h 308610"/>
                      <a:gd name="connsiteX8" fmla="*/ 4115 w 144018"/>
                      <a:gd name="connsiteY8" fmla="*/ 29940 h 308610"/>
                      <a:gd name="connsiteX9" fmla="*/ 0 w 144018"/>
                      <a:gd name="connsiteY9" fmla="*/ 4566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4018" h="308610">
                        <a:moveTo>
                          <a:pt x="0" y="4566"/>
                        </a:moveTo>
                        <a:cubicBezTo>
                          <a:pt x="9601" y="-3664"/>
                          <a:pt x="13716" y="451"/>
                          <a:pt x="19888" y="7309"/>
                        </a:cubicBezTo>
                        <a:cubicBezTo>
                          <a:pt x="21260" y="32684"/>
                          <a:pt x="24689" y="52572"/>
                          <a:pt x="28804" y="73146"/>
                        </a:cubicBezTo>
                        <a:cubicBezTo>
                          <a:pt x="40462" y="129381"/>
                          <a:pt x="58979" y="202762"/>
                          <a:pt x="75438" y="239109"/>
                        </a:cubicBezTo>
                        <a:cubicBezTo>
                          <a:pt x="80924" y="250082"/>
                          <a:pt x="97384" y="274085"/>
                          <a:pt x="104242" y="280943"/>
                        </a:cubicBezTo>
                        <a:cubicBezTo>
                          <a:pt x="114529" y="289173"/>
                          <a:pt x="128930" y="297402"/>
                          <a:pt x="143332" y="297402"/>
                        </a:cubicBezTo>
                        <a:cubicBezTo>
                          <a:pt x="148133" y="302889"/>
                          <a:pt x="148133" y="309061"/>
                          <a:pt x="143332" y="314547"/>
                        </a:cubicBezTo>
                        <a:cubicBezTo>
                          <a:pt x="102184" y="307004"/>
                          <a:pt x="76810" y="280257"/>
                          <a:pt x="60350" y="243910"/>
                        </a:cubicBezTo>
                        <a:cubicBezTo>
                          <a:pt x="31547" y="174644"/>
                          <a:pt x="14402" y="104007"/>
                          <a:pt x="4115" y="29940"/>
                        </a:cubicBezTo>
                        <a:cubicBezTo>
                          <a:pt x="3429" y="21711"/>
                          <a:pt x="2057" y="12110"/>
                          <a:pt x="0" y="456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89C039AC-3ED8-4970-AE74-0E5093FA3447}"/>
                      </a:ext>
                    </a:extLst>
                  </p:cNvPr>
                  <p:cNvSpPr/>
                  <p:nvPr/>
                </p:nvSpPr>
                <p:spPr>
                  <a:xfrm flipH="1">
                    <a:off x="8696683" y="1335935"/>
                    <a:ext cx="173286" cy="708895"/>
                  </a:xfrm>
                  <a:custGeom>
                    <a:avLst/>
                    <a:gdLst>
                      <a:gd name="connsiteX0" fmla="*/ 0 w 75438"/>
                      <a:gd name="connsiteY0" fmla="*/ 9601 h 308610"/>
                      <a:gd name="connsiteX1" fmla="*/ 17145 w 75438"/>
                      <a:gd name="connsiteY1" fmla="*/ 0 h 308610"/>
                      <a:gd name="connsiteX2" fmla="*/ 75438 w 75438"/>
                      <a:gd name="connsiteY2" fmla="*/ 233858 h 308610"/>
                      <a:gd name="connsiteX3" fmla="*/ 75438 w 75438"/>
                      <a:gd name="connsiteY3" fmla="*/ 279121 h 308610"/>
                      <a:gd name="connsiteX4" fmla="*/ 65151 w 75438"/>
                      <a:gd name="connsiteY4" fmla="*/ 311353 h 308610"/>
                      <a:gd name="connsiteX5" fmla="*/ 47320 w 75438"/>
                      <a:gd name="connsiteY5" fmla="*/ 296951 h 308610"/>
                      <a:gd name="connsiteX6" fmla="*/ 61722 w 75438"/>
                      <a:gd name="connsiteY6" fmla="*/ 256489 h 308610"/>
                      <a:gd name="connsiteX7" fmla="*/ 57607 w 75438"/>
                      <a:gd name="connsiteY7" fmla="*/ 225628 h 308610"/>
                      <a:gd name="connsiteX8" fmla="*/ 5487 w 75438"/>
                      <a:gd name="connsiteY8" fmla="*/ 25375 h 308610"/>
                      <a:gd name="connsiteX9" fmla="*/ 0 w 75438"/>
                      <a:gd name="connsiteY9" fmla="*/ 9601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5438" h="308610">
                        <a:moveTo>
                          <a:pt x="0" y="9601"/>
                        </a:moveTo>
                        <a:cubicBezTo>
                          <a:pt x="6172" y="3429"/>
                          <a:pt x="11659" y="6172"/>
                          <a:pt x="17145" y="0"/>
                        </a:cubicBezTo>
                        <a:cubicBezTo>
                          <a:pt x="45263" y="100127"/>
                          <a:pt x="62408" y="153619"/>
                          <a:pt x="75438" y="233858"/>
                        </a:cubicBezTo>
                        <a:cubicBezTo>
                          <a:pt x="78181" y="248945"/>
                          <a:pt x="78181" y="264033"/>
                          <a:pt x="75438" y="279121"/>
                        </a:cubicBezTo>
                        <a:cubicBezTo>
                          <a:pt x="71323" y="292837"/>
                          <a:pt x="69266" y="297637"/>
                          <a:pt x="65151" y="311353"/>
                        </a:cubicBezTo>
                        <a:cubicBezTo>
                          <a:pt x="56236" y="314782"/>
                          <a:pt x="53493" y="304495"/>
                          <a:pt x="47320" y="296951"/>
                        </a:cubicBezTo>
                        <a:cubicBezTo>
                          <a:pt x="58293" y="285979"/>
                          <a:pt x="61036" y="277749"/>
                          <a:pt x="61722" y="256489"/>
                        </a:cubicBezTo>
                        <a:cubicBezTo>
                          <a:pt x="59665" y="243459"/>
                          <a:pt x="60351" y="233172"/>
                          <a:pt x="57607" y="225628"/>
                        </a:cubicBezTo>
                        <a:cubicBezTo>
                          <a:pt x="44577" y="157734"/>
                          <a:pt x="28804" y="100127"/>
                          <a:pt x="5487" y="25375"/>
                        </a:cubicBezTo>
                        <a:cubicBezTo>
                          <a:pt x="4801" y="21946"/>
                          <a:pt x="2058" y="13030"/>
                          <a:pt x="0" y="96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344804AE-2F95-439A-AF89-ED3AB4ECC756}"/>
                      </a:ext>
                    </a:extLst>
                  </p:cNvPr>
                  <p:cNvSpPr/>
                  <p:nvPr/>
                </p:nvSpPr>
                <p:spPr>
                  <a:xfrm flipH="1">
                    <a:off x="8832612" y="395466"/>
                    <a:ext cx="803417" cy="1023961"/>
                  </a:xfrm>
                  <a:custGeom>
                    <a:avLst/>
                    <a:gdLst>
                      <a:gd name="connsiteX0" fmla="*/ 196 w 349758"/>
                      <a:gd name="connsiteY0" fmla="*/ 0 h 445770"/>
                      <a:gd name="connsiteX1" fmla="*/ 119525 w 349758"/>
                      <a:gd name="connsiteY1" fmla="*/ 109042 h 445770"/>
                      <a:gd name="connsiteX2" fmla="*/ 153815 w 349758"/>
                      <a:gd name="connsiteY2" fmla="*/ 161163 h 445770"/>
                      <a:gd name="connsiteX3" fmla="*/ 181247 w 349758"/>
                      <a:gd name="connsiteY3" fmla="*/ 189967 h 445770"/>
                      <a:gd name="connsiteX4" fmla="*/ 226510 w 349758"/>
                      <a:gd name="connsiteY4" fmla="*/ 200254 h 445770"/>
                      <a:gd name="connsiteX5" fmla="*/ 293033 w 349758"/>
                      <a:gd name="connsiteY5" fmla="*/ 270891 h 445770"/>
                      <a:gd name="connsiteX6" fmla="*/ 351326 w 349758"/>
                      <a:gd name="connsiteY6" fmla="*/ 407365 h 445770"/>
                      <a:gd name="connsiteX7" fmla="*/ 333495 w 349758"/>
                      <a:gd name="connsiteY7" fmla="*/ 425196 h 445770"/>
                      <a:gd name="connsiteX8" fmla="*/ 274516 w 349758"/>
                      <a:gd name="connsiteY8" fmla="*/ 291465 h 445770"/>
                      <a:gd name="connsiteX9" fmla="*/ 197707 w 349758"/>
                      <a:gd name="connsiteY9" fmla="*/ 216027 h 445770"/>
                      <a:gd name="connsiteX10" fmla="*/ 146957 w 349758"/>
                      <a:gd name="connsiteY10" fmla="*/ 228371 h 445770"/>
                      <a:gd name="connsiteX11" fmla="*/ 101009 w 349758"/>
                      <a:gd name="connsiteY11" fmla="*/ 369646 h 445770"/>
                      <a:gd name="connsiteX12" fmla="*/ 114725 w 349758"/>
                      <a:gd name="connsiteY12" fmla="*/ 447142 h 445770"/>
                      <a:gd name="connsiteX13" fmla="*/ 92779 w 349758"/>
                      <a:gd name="connsiteY13" fmla="*/ 445770 h 445770"/>
                      <a:gd name="connsiteX14" fmla="*/ 71519 w 349758"/>
                      <a:gd name="connsiteY14" fmla="*/ 350444 h 445770"/>
                      <a:gd name="connsiteX15" fmla="*/ 132556 w 349758"/>
                      <a:gd name="connsiteY15" fmla="*/ 205054 h 445770"/>
                      <a:gd name="connsiteX16" fmla="*/ 128441 w 349758"/>
                      <a:gd name="connsiteY16" fmla="*/ 176251 h 445770"/>
                      <a:gd name="connsiteX17" fmla="*/ 107181 w 349758"/>
                      <a:gd name="connsiteY17" fmla="*/ 137846 h 445770"/>
                      <a:gd name="connsiteX18" fmla="*/ 35858 w 349758"/>
                      <a:gd name="connsiteY18" fmla="*/ 63779 h 445770"/>
                      <a:gd name="connsiteX19" fmla="*/ 7740 w 349758"/>
                      <a:gd name="connsiteY19" fmla="*/ 38405 h 445770"/>
                      <a:gd name="connsiteX20" fmla="*/ 196 w 349758"/>
                      <a:gd name="connsiteY20" fmla="*/ 0 h 445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49758" h="445770">
                        <a:moveTo>
                          <a:pt x="196" y="0"/>
                        </a:moveTo>
                        <a:cubicBezTo>
                          <a:pt x="30371" y="22631"/>
                          <a:pt x="85921" y="64465"/>
                          <a:pt x="119525" y="109042"/>
                        </a:cubicBezTo>
                        <a:cubicBezTo>
                          <a:pt x="119525" y="109042"/>
                          <a:pt x="142843" y="142646"/>
                          <a:pt x="153815" y="161163"/>
                        </a:cubicBezTo>
                        <a:cubicBezTo>
                          <a:pt x="162731" y="175565"/>
                          <a:pt x="163417" y="191338"/>
                          <a:pt x="181247" y="189967"/>
                        </a:cubicBezTo>
                        <a:cubicBezTo>
                          <a:pt x="197707" y="191338"/>
                          <a:pt x="216223" y="196139"/>
                          <a:pt x="226510" y="200254"/>
                        </a:cubicBezTo>
                        <a:cubicBezTo>
                          <a:pt x="256685" y="212598"/>
                          <a:pt x="280003" y="246888"/>
                          <a:pt x="293033" y="270891"/>
                        </a:cubicBezTo>
                        <a:cubicBezTo>
                          <a:pt x="317036" y="315468"/>
                          <a:pt x="335553" y="359359"/>
                          <a:pt x="351326" y="407365"/>
                        </a:cubicBezTo>
                        <a:cubicBezTo>
                          <a:pt x="352012" y="420395"/>
                          <a:pt x="346525" y="426568"/>
                          <a:pt x="333495" y="425196"/>
                        </a:cubicBezTo>
                        <a:cubicBezTo>
                          <a:pt x="310178" y="379933"/>
                          <a:pt x="304006" y="343586"/>
                          <a:pt x="274516" y="291465"/>
                        </a:cubicBezTo>
                        <a:cubicBezTo>
                          <a:pt x="258057" y="265405"/>
                          <a:pt x="248456" y="226314"/>
                          <a:pt x="197707" y="216027"/>
                        </a:cubicBezTo>
                        <a:cubicBezTo>
                          <a:pt x="185362" y="213284"/>
                          <a:pt x="156559" y="220828"/>
                          <a:pt x="146957" y="228371"/>
                        </a:cubicBezTo>
                        <a:cubicBezTo>
                          <a:pt x="104438" y="259232"/>
                          <a:pt x="88664" y="317525"/>
                          <a:pt x="101009" y="369646"/>
                        </a:cubicBezTo>
                        <a:cubicBezTo>
                          <a:pt x="106495" y="395021"/>
                          <a:pt x="111982" y="419024"/>
                          <a:pt x="114725" y="447142"/>
                        </a:cubicBezTo>
                        <a:cubicBezTo>
                          <a:pt x="112667" y="451942"/>
                          <a:pt x="99637" y="449199"/>
                          <a:pt x="92779" y="445770"/>
                        </a:cubicBezTo>
                        <a:cubicBezTo>
                          <a:pt x="85235" y="415595"/>
                          <a:pt x="74263" y="381991"/>
                          <a:pt x="71519" y="350444"/>
                        </a:cubicBezTo>
                        <a:cubicBezTo>
                          <a:pt x="66719" y="291465"/>
                          <a:pt x="88664" y="243459"/>
                          <a:pt x="132556" y="205054"/>
                        </a:cubicBezTo>
                        <a:cubicBezTo>
                          <a:pt x="142157" y="196825"/>
                          <a:pt x="134613" y="185852"/>
                          <a:pt x="128441" y="176251"/>
                        </a:cubicBezTo>
                        <a:cubicBezTo>
                          <a:pt x="128441" y="176251"/>
                          <a:pt x="117468" y="154991"/>
                          <a:pt x="107181" y="137846"/>
                        </a:cubicBezTo>
                        <a:cubicBezTo>
                          <a:pt x="94837" y="115900"/>
                          <a:pt x="68090" y="90526"/>
                          <a:pt x="35858" y="63779"/>
                        </a:cubicBezTo>
                        <a:cubicBezTo>
                          <a:pt x="27628" y="55550"/>
                          <a:pt x="15970" y="45949"/>
                          <a:pt x="7740" y="38405"/>
                        </a:cubicBezTo>
                        <a:cubicBezTo>
                          <a:pt x="4997" y="36347"/>
                          <a:pt x="-1175" y="11659"/>
                          <a:pt x="19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9347FB4-2D23-47DA-B85F-067B1216A47A}"/>
                  </a:ext>
                </a:extLst>
              </p:cNvPr>
              <p:cNvGrpSpPr/>
              <p:nvPr/>
            </p:nvGrpSpPr>
            <p:grpSpPr>
              <a:xfrm rot="11700000">
                <a:off x="1322631" y="2252611"/>
                <a:ext cx="345423" cy="345423"/>
                <a:chOff x="7123973" y="1204727"/>
                <a:chExt cx="252497" cy="252497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67F4A3D1-6287-4461-A538-076C4354D92D}"/>
                    </a:ext>
                  </a:extLst>
                </p:cNvPr>
                <p:cNvGrpSpPr/>
                <p:nvPr/>
              </p:nvGrpSpPr>
              <p:grpSpPr>
                <a:xfrm>
                  <a:off x="7123973" y="1204727"/>
                  <a:ext cx="252497" cy="252497"/>
                  <a:chOff x="4915373" y="1633391"/>
                  <a:chExt cx="342000" cy="342000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64B6B7BF-9940-4230-AC21-1EC6A5632CAA}"/>
                      </a:ext>
                    </a:extLst>
                  </p:cNvPr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08B47BB-D735-4B37-BCFA-0495B4126452}"/>
                      </a:ext>
                    </a:extLst>
                  </p:cNvPr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161C802-ED76-45D6-9A21-D79858724920}"/>
                      </a:ext>
                    </a:extLst>
                  </p:cNvPr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32" name="Chord 31">
                  <a:extLst>
                    <a:ext uri="{FF2B5EF4-FFF2-40B4-BE49-F238E27FC236}">
                      <a16:creationId xmlns:a16="http://schemas.microsoft.com/office/drawing/2014/main" id="{802181C8-7C7A-41B1-817C-3870E1DBB6DE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5070744"/>
                    <a:gd name="adj2" fmla="val 1620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3" name="Chord 32">
                  <a:extLst>
                    <a:ext uri="{FF2B5EF4-FFF2-40B4-BE49-F238E27FC236}">
                      <a16:creationId xmlns:a16="http://schemas.microsoft.com/office/drawing/2014/main" id="{8E2CA8A9-407F-41A0-A01A-9B6DCEE72975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16204063"/>
                    <a:gd name="adj2" fmla="val 5391679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FDB9FEA-29FC-67FE-BF9D-E0C90F277161}"/>
              </a:ext>
            </a:extLst>
          </p:cNvPr>
          <p:cNvSpPr txBox="1"/>
          <p:nvPr/>
        </p:nvSpPr>
        <p:spPr>
          <a:xfrm>
            <a:off x="5498266" y="2106511"/>
            <a:ext cx="6097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 logiciel représente une révolution dans l’organisation des cabinets médicaux.</a:t>
            </a:r>
          </a:p>
          <a:p>
            <a:pPr algn="l"/>
            <a:endParaRPr lang="fr-F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Il garantit la confidentialité et l’efficacité tout en facilitant les tâches complexes.</a:t>
            </a:r>
          </a:p>
          <a:p>
            <a:pPr algn="l"/>
            <a:endParaRPr lang="fr-F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Une solution pour répondre aux besoins croissants du secteur médical.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862540-FA61-93DE-C4C2-820C8B59BD1C}"/>
              </a:ext>
            </a:extLst>
          </p:cNvPr>
          <p:cNvSpPr txBox="1"/>
          <p:nvPr/>
        </p:nvSpPr>
        <p:spPr>
          <a:xfrm>
            <a:off x="5126805" y="606175"/>
            <a:ext cx="282539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b="1" i="0" dirty="0">
                <a:solidFill>
                  <a:srgbClr val="F0A884"/>
                </a:solidFill>
                <a:effectLst/>
                <a:latin typeface="Arial" panose="020B0604020202020204" pitchFamily="34" charset="0"/>
              </a:rPr>
              <a:t>Conclusion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00">
        <p14:reveal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777622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D40FC3-0E81-4772-A64D-441333F497E1}"/>
              </a:ext>
            </a:extLst>
          </p:cNvPr>
          <p:cNvGrpSpPr/>
          <p:nvPr/>
        </p:nvGrpSpPr>
        <p:grpSpPr>
          <a:xfrm>
            <a:off x="3541321" y="0"/>
            <a:ext cx="4880759" cy="4624142"/>
            <a:chOff x="753139" y="-50052"/>
            <a:chExt cx="6894847" cy="6532333"/>
          </a:xfrm>
        </p:grpSpPr>
        <p:sp>
          <p:nvSpPr>
            <p:cNvPr id="4" name="Isosceles Triangle 67">
              <a:extLst>
                <a:ext uri="{FF2B5EF4-FFF2-40B4-BE49-F238E27FC236}">
                  <a16:creationId xmlns:a16="http://schemas.microsoft.com/office/drawing/2014/main" id="{61293018-9C32-4D16-817C-86303943C054}"/>
                </a:ext>
              </a:extLst>
            </p:cNvPr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avLst/>
              <a:gdLst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468442 h 6468442"/>
                <a:gd name="connsiteX1" fmla="*/ 1402248 w 2842596"/>
                <a:gd name="connsiteY1" fmla="*/ 0 h 6468442"/>
                <a:gd name="connsiteX2" fmla="*/ 2842596 w 2842596"/>
                <a:gd name="connsiteY2" fmla="*/ 6468442 h 6468442"/>
                <a:gd name="connsiteX3" fmla="*/ 0 w 2842596"/>
                <a:gd name="connsiteY3" fmla="*/ 6468442 h 646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2596" h="6468442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9DB96B-5A11-4636-8AA4-8B04B0BECD10}"/>
                </a:ext>
              </a:extLst>
            </p:cNvPr>
            <p:cNvSpPr/>
            <p:nvPr/>
          </p:nvSpPr>
          <p:spPr>
            <a:xfrm>
              <a:off x="3706963" y="1074251"/>
              <a:ext cx="1281676" cy="5333238"/>
            </a:xfrm>
            <a:custGeom>
              <a:avLst/>
              <a:gdLst>
                <a:gd name="connsiteX0" fmla="*/ 325098 w 1281676"/>
                <a:gd name="connsiteY0" fmla="*/ 0 h 5333238"/>
                <a:gd name="connsiteX1" fmla="*/ 954042 w 1281676"/>
                <a:gd name="connsiteY1" fmla="*/ 0 h 5333238"/>
                <a:gd name="connsiteX2" fmla="*/ 1281676 w 1281676"/>
                <a:gd name="connsiteY2" fmla="*/ 4285901 h 5333238"/>
                <a:gd name="connsiteX3" fmla="*/ 650829 w 1281676"/>
                <a:gd name="connsiteY3" fmla="*/ 5333238 h 5333238"/>
                <a:gd name="connsiteX4" fmla="*/ 0 w 1281676"/>
                <a:gd name="connsiteY4" fmla="*/ 4252727 h 533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676" h="5333238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B0D4B7A9-1F12-4279-9A62-44ABFC87C8C0}"/>
                </a:ext>
              </a:extLst>
            </p:cNvPr>
            <p:cNvSpPr/>
            <p:nvPr/>
          </p:nvSpPr>
          <p:spPr>
            <a:xfrm rot="10800000">
              <a:off x="3618685" y="-21830"/>
              <a:ext cx="1474316" cy="1130853"/>
            </a:xfrm>
            <a:prstGeom prst="trapezoid">
              <a:avLst>
                <a:gd name="adj" fmla="val 39007"/>
              </a:avLst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1E70F09-5A38-4C89-8E65-3611EA7DBDF3}"/>
                </a:ext>
              </a:extLst>
            </p:cNvPr>
            <p:cNvSpPr/>
            <p:nvPr/>
          </p:nvSpPr>
          <p:spPr>
            <a:xfrm rot="10800000">
              <a:off x="2942582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F8FD9F5-B671-4468-A8C6-570C9F5D761A}"/>
                </a:ext>
              </a:extLst>
            </p:cNvPr>
            <p:cNvSpPr/>
            <p:nvPr/>
          </p:nvSpPr>
          <p:spPr>
            <a:xfrm rot="10800000" flipH="1">
              <a:off x="4351031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FE7801-C8EE-425F-B0D5-A665CF8954B4}"/>
                </a:ext>
              </a:extLst>
            </p:cNvPr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0B49D27-8018-40FA-AA55-14CA25CA61CD}"/>
                  </a:ext>
                </a:extLst>
              </p:cNvPr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155B77B-646D-41E5-9629-13793B37E9A7}"/>
                  </a:ext>
                </a:extLst>
              </p:cNvPr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D57E38-ADEC-40CE-AA89-7181BF7502D8}"/>
                </a:ext>
              </a:extLst>
            </p:cNvPr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CD1A1C0-A6C1-490D-A5DB-33DDD6C0A7F4}"/>
                  </a:ext>
                </a:extLst>
              </p:cNvPr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6B7D69C-D6B8-462A-A762-93F9CC9FE08B}"/>
                  </a:ext>
                </a:extLst>
              </p:cNvPr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00AD7D5-603C-4AE7-8D34-012AD4810AFC}"/>
                </a:ext>
              </a:extLst>
            </p:cNvPr>
            <p:cNvGrpSpPr/>
            <p:nvPr/>
          </p:nvGrpSpPr>
          <p:grpSpPr>
            <a:xfrm>
              <a:off x="753139" y="-50052"/>
              <a:ext cx="2660463" cy="5621832"/>
              <a:chOff x="925903" y="-56577"/>
              <a:chExt cx="2660463" cy="562183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E39CE6-F92D-4F63-8DA0-97B13E945896}"/>
                  </a:ext>
                </a:extLst>
              </p:cNvPr>
              <p:cNvGrpSpPr/>
              <p:nvPr/>
            </p:nvGrpSpPr>
            <p:grpSpPr>
              <a:xfrm rot="10228926">
                <a:off x="2345152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13D48A14-DD78-4168-BCBA-7FE467D22973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Oval 16">
                  <a:extLst>
                    <a:ext uri="{FF2B5EF4-FFF2-40B4-BE49-F238E27FC236}">
                      <a16:creationId xmlns:a16="http://schemas.microsoft.com/office/drawing/2014/main" id="{7C3215FD-B3FD-4CFB-9348-2A5A09B423A6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889E2B4-D651-4DE1-B232-FE87F76617B3}"/>
                  </a:ext>
                </a:extLst>
              </p:cNvPr>
              <p:cNvGrpSpPr/>
              <p:nvPr/>
            </p:nvGrpSpPr>
            <p:grpSpPr>
              <a:xfrm rot="11371074" flipH="1">
                <a:off x="1007927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20" name="Rectangle 8">
                  <a:extLst>
                    <a:ext uri="{FF2B5EF4-FFF2-40B4-BE49-F238E27FC236}">
                      <a16:creationId xmlns:a16="http://schemas.microsoft.com/office/drawing/2014/main" id="{711661AD-FBCE-4CE8-98CB-4E1803DFCD00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Oval 16">
                  <a:extLst>
                    <a:ext uri="{FF2B5EF4-FFF2-40B4-BE49-F238E27FC236}">
                      <a16:creationId xmlns:a16="http://schemas.microsoft.com/office/drawing/2014/main" id="{F63DEC96-7AB3-48DC-9CF3-BEB558BA9E4B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70A74E6-7824-4789-88BC-DD1C905CC21F}"/>
                  </a:ext>
                </a:extLst>
              </p:cNvPr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214" h="2504922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78F5F383-C0A8-4E02-A27D-4FEEE9BA7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5B6F372-FBB4-4425-9F97-B4D041E3947A}"/>
                </a:ext>
              </a:extLst>
            </p:cNvPr>
            <p:cNvGrpSpPr/>
            <p:nvPr/>
          </p:nvGrpSpPr>
          <p:grpSpPr>
            <a:xfrm>
              <a:off x="5655344" y="0"/>
              <a:ext cx="1325557" cy="5965066"/>
              <a:chOff x="5655344" y="0"/>
              <a:chExt cx="1325557" cy="596506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EC5B58B-14E0-481D-886C-5A45CF83E96E}"/>
                  </a:ext>
                </a:extLst>
              </p:cNvPr>
              <p:cNvGrpSpPr/>
              <p:nvPr/>
            </p:nvGrpSpPr>
            <p:grpSpPr>
              <a:xfrm>
                <a:off x="5655344" y="4480259"/>
                <a:ext cx="1212531" cy="1484807"/>
                <a:chOff x="5655344" y="4480259"/>
                <a:chExt cx="1212531" cy="1484807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9CB3797-31F3-4D93-A797-02238B991C20}"/>
                    </a:ext>
                  </a:extLst>
                </p:cNvPr>
                <p:cNvSpPr/>
                <p:nvPr/>
              </p:nvSpPr>
              <p:spPr>
                <a:xfrm rot="536029">
                  <a:off x="6343989" y="4480259"/>
                  <a:ext cx="163022" cy="3161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746F46C-73B4-4479-9B49-DE56341B451F}"/>
                    </a:ext>
                  </a:extLst>
                </p:cNvPr>
                <p:cNvGrpSpPr/>
                <p:nvPr/>
              </p:nvGrpSpPr>
              <p:grpSpPr>
                <a:xfrm rot="11700000">
                  <a:off x="5655344" y="4752535"/>
                  <a:ext cx="1212531" cy="1212531"/>
                  <a:chOff x="7123973" y="1204727"/>
                  <a:chExt cx="252497" cy="252497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190F81B-D06E-4DB3-BC5A-FD66CAF79971}"/>
                      </a:ext>
                    </a:extLst>
                  </p:cNvPr>
                  <p:cNvGrpSpPr/>
                  <p:nvPr/>
                </p:nvGrpSpPr>
                <p:grpSpPr>
                  <a:xfrm>
                    <a:off x="7123973" y="1204727"/>
                    <a:ext cx="252497" cy="252497"/>
                    <a:chOff x="4915373" y="1633391"/>
                    <a:chExt cx="342000" cy="342000"/>
                  </a:xfrm>
                </p:grpSpPr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FDD892A9-0B7A-42A5-A938-AA5BF8E59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0E571609-FE66-413F-95BA-5DBFF8F7E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2040" y="1666488"/>
                      <a:ext cx="295795" cy="295795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01069D1-C28B-4767-9084-945E1276F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0613" y="1724593"/>
                      <a:ext cx="207640" cy="20764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58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</p:grpSp>
              <p:sp>
                <p:nvSpPr>
                  <p:cNvPr id="30" name="Chord 29">
                    <a:extLst>
                      <a:ext uri="{FF2B5EF4-FFF2-40B4-BE49-F238E27FC236}">
                        <a16:creationId xmlns:a16="http://schemas.microsoft.com/office/drawing/2014/main" id="{4ABD7AC9-0BD5-4390-BD1A-CFFF0A568E12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5070744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31" name="Chord 30">
                    <a:extLst>
                      <a:ext uri="{FF2B5EF4-FFF2-40B4-BE49-F238E27FC236}">
                        <a16:creationId xmlns:a16="http://schemas.microsoft.com/office/drawing/2014/main" id="{920D16A8-CF25-4270-8C49-B0C510EA9E7F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16204063"/>
                      <a:gd name="adj2" fmla="val 539167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301DA13-40BD-4970-82F2-1652CAAF5E99}"/>
                  </a:ext>
                </a:extLst>
              </p:cNvPr>
              <p:cNvSpPr/>
              <p:nvPr/>
            </p:nvSpPr>
            <p:spPr>
              <a:xfrm rot="10800000">
                <a:off x="6332106" y="0"/>
                <a:ext cx="648795" cy="4657780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  <a:gd name="connsiteX0" fmla="*/ 407001 w 643214"/>
                  <a:gd name="connsiteY0" fmla="*/ 4314672 h 4314672"/>
                  <a:gd name="connsiteX1" fmla="*/ 0 w 643214"/>
                  <a:gd name="connsiteY1" fmla="*/ 2504922 h 4314672"/>
                  <a:gd name="connsiteX2" fmla="*/ 161536 w 643214"/>
                  <a:gd name="connsiteY2" fmla="*/ 2023432 h 4314672"/>
                  <a:gd name="connsiteX3" fmla="*/ 441068 w 643214"/>
                  <a:gd name="connsiteY3" fmla="*/ 787787 h 4314672"/>
                  <a:gd name="connsiteX4" fmla="*/ 448805 w 643214"/>
                  <a:gd name="connsiteY4" fmla="*/ 34502 h 4314672"/>
                  <a:gd name="connsiteX5" fmla="*/ 448786 w 643214"/>
                  <a:gd name="connsiteY5" fmla="*/ 34443 h 4314672"/>
                  <a:gd name="connsiteX6" fmla="*/ 641908 w 643214"/>
                  <a:gd name="connsiteY6" fmla="*/ 0 h 4314672"/>
                  <a:gd name="connsiteX7" fmla="*/ 642457 w 643214"/>
                  <a:gd name="connsiteY7" fmla="*/ 28564 h 4314672"/>
                  <a:gd name="connsiteX8" fmla="*/ 555351 w 643214"/>
                  <a:gd name="connsiteY8" fmla="*/ 1233242 h 4314672"/>
                  <a:gd name="connsiteX9" fmla="*/ 315478 w 643214"/>
                  <a:gd name="connsiteY9" fmla="*/ 2204996 h 4314672"/>
                  <a:gd name="connsiteX10" fmla="*/ 407001 w 643214"/>
                  <a:gd name="connsiteY10" fmla="*/ 4314672 h 4314672"/>
                  <a:gd name="connsiteX0" fmla="*/ 245465 w 481678"/>
                  <a:gd name="connsiteY0" fmla="*/ 4314672 h 4409922"/>
                  <a:gd name="connsiteX1" fmla="*/ 28964 w 481678"/>
                  <a:gd name="connsiteY1" fmla="*/ 4409922 h 4409922"/>
                  <a:gd name="connsiteX2" fmla="*/ 0 w 481678"/>
                  <a:gd name="connsiteY2" fmla="*/ 2023432 h 4409922"/>
                  <a:gd name="connsiteX3" fmla="*/ 279532 w 481678"/>
                  <a:gd name="connsiteY3" fmla="*/ 787787 h 4409922"/>
                  <a:gd name="connsiteX4" fmla="*/ 287269 w 481678"/>
                  <a:gd name="connsiteY4" fmla="*/ 34502 h 4409922"/>
                  <a:gd name="connsiteX5" fmla="*/ 287250 w 481678"/>
                  <a:gd name="connsiteY5" fmla="*/ 34443 h 4409922"/>
                  <a:gd name="connsiteX6" fmla="*/ 480372 w 481678"/>
                  <a:gd name="connsiteY6" fmla="*/ 0 h 4409922"/>
                  <a:gd name="connsiteX7" fmla="*/ 480921 w 481678"/>
                  <a:gd name="connsiteY7" fmla="*/ 28564 h 4409922"/>
                  <a:gd name="connsiteX8" fmla="*/ 393815 w 481678"/>
                  <a:gd name="connsiteY8" fmla="*/ 1233242 h 4409922"/>
                  <a:gd name="connsiteX9" fmla="*/ 153942 w 481678"/>
                  <a:gd name="connsiteY9" fmla="*/ 2204996 h 4409922"/>
                  <a:gd name="connsiteX10" fmla="*/ 245465 w 481678"/>
                  <a:gd name="connsiteY10" fmla="*/ 4314672 h 4409922"/>
                  <a:gd name="connsiteX0" fmla="*/ 245465 w 481678"/>
                  <a:gd name="connsiteY0" fmla="*/ 4314672 h 4314672"/>
                  <a:gd name="connsiteX1" fmla="*/ 48014 w 481678"/>
                  <a:gd name="connsiteY1" fmla="*/ 4314672 h 4314672"/>
                  <a:gd name="connsiteX2" fmla="*/ 0 w 481678"/>
                  <a:gd name="connsiteY2" fmla="*/ 2023432 h 4314672"/>
                  <a:gd name="connsiteX3" fmla="*/ 279532 w 481678"/>
                  <a:gd name="connsiteY3" fmla="*/ 787787 h 4314672"/>
                  <a:gd name="connsiteX4" fmla="*/ 287269 w 481678"/>
                  <a:gd name="connsiteY4" fmla="*/ 34502 h 4314672"/>
                  <a:gd name="connsiteX5" fmla="*/ 287250 w 481678"/>
                  <a:gd name="connsiteY5" fmla="*/ 34443 h 4314672"/>
                  <a:gd name="connsiteX6" fmla="*/ 480372 w 481678"/>
                  <a:gd name="connsiteY6" fmla="*/ 0 h 4314672"/>
                  <a:gd name="connsiteX7" fmla="*/ 480921 w 481678"/>
                  <a:gd name="connsiteY7" fmla="*/ 28564 h 4314672"/>
                  <a:gd name="connsiteX8" fmla="*/ 393815 w 481678"/>
                  <a:gd name="connsiteY8" fmla="*/ 1233242 h 4314672"/>
                  <a:gd name="connsiteX9" fmla="*/ 153942 w 481678"/>
                  <a:gd name="connsiteY9" fmla="*/ 2204996 h 4314672"/>
                  <a:gd name="connsiteX10" fmla="*/ 245465 w 481678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34653 w 670866"/>
                  <a:gd name="connsiteY0" fmla="*/ 4314672 h 4314672"/>
                  <a:gd name="connsiteX1" fmla="*/ 237202 w 670866"/>
                  <a:gd name="connsiteY1" fmla="*/ 4314672 h 4314672"/>
                  <a:gd name="connsiteX2" fmla="*/ 151088 w 670866"/>
                  <a:gd name="connsiteY2" fmla="*/ 2080582 h 4314672"/>
                  <a:gd name="connsiteX3" fmla="*/ 468720 w 670866"/>
                  <a:gd name="connsiteY3" fmla="*/ 787787 h 4314672"/>
                  <a:gd name="connsiteX4" fmla="*/ 476457 w 670866"/>
                  <a:gd name="connsiteY4" fmla="*/ 34502 h 4314672"/>
                  <a:gd name="connsiteX5" fmla="*/ 476438 w 670866"/>
                  <a:gd name="connsiteY5" fmla="*/ 34443 h 4314672"/>
                  <a:gd name="connsiteX6" fmla="*/ 669560 w 670866"/>
                  <a:gd name="connsiteY6" fmla="*/ 0 h 4314672"/>
                  <a:gd name="connsiteX7" fmla="*/ 670109 w 670866"/>
                  <a:gd name="connsiteY7" fmla="*/ 28564 h 4314672"/>
                  <a:gd name="connsiteX8" fmla="*/ 583003 w 670866"/>
                  <a:gd name="connsiteY8" fmla="*/ 1233242 h 4314672"/>
                  <a:gd name="connsiteX9" fmla="*/ 343130 w 670866"/>
                  <a:gd name="connsiteY9" fmla="*/ 2204996 h 4314672"/>
                  <a:gd name="connsiteX10" fmla="*/ 434653 w 670866"/>
                  <a:gd name="connsiteY10" fmla="*/ 4314672 h 4314672"/>
                  <a:gd name="connsiteX0" fmla="*/ 404825 w 641038"/>
                  <a:gd name="connsiteY0" fmla="*/ 4314672 h 4314672"/>
                  <a:gd name="connsiteX1" fmla="*/ 207374 w 641038"/>
                  <a:gd name="connsiteY1" fmla="*/ 4314672 h 4314672"/>
                  <a:gd name="connsiteX2" fmla="*/ 121260 w 641038"/>
                  <a:gd name="connsiteY2" fmla="*/ 2080582 h 4314672"/>
                  <a:gd name="connsiteX3" fmla="*/ 438892 w 641038"/>
                  <a:gd name="connsiteY3" fmla="*/ 787787 h 4314672"/>
                  <a:gd name="connsiteX4" fmla="*/ 446629 w 641038"/>
                  <a:gd name="connsiteY4" fmla="*/ 34502 h 4314672"/>
                  <a:gd name="connsiteX5" fmla="*/ 446610 w 641038"/>
                  <a:gd name="connsiteY5" fmla="*/ 34443 h 4314672"/>
                  <a:gd name="connsiteX6" fmla="*/ 639732 w 641038"/>
                  <a:gd name="connsiteY6" fmla="*/ 0 h 4314672"/>
                  <a:gd name="connsiteX7" fmla="*/ 640281 w 641038"/>
                  <a:gd name="connsiteY7" fmla="*/ 28564 h 4314672"/>
                  <a:gd name="connsiteX8" fmla="*/ 553175 w 641038"/>
                  <a:gd name="connsiteY8" fmla="*/ 1233242 h 4314672"/>
                  <a:gd name="connsiteX9" fmla="*/ 313302 w 641038"/>
                  <a:gd name="connsiteY9" fmla="*/ 2204996 h 4314672"/>
                  <a:gd name="connsiteX10" fmla="*/ 404825 w 641038"/>
                  <a:gd name="connsiteY10" fmla="*/ 4314672 h 4314672"/>
                  <a:gd name="connsiteX0" fmla="*/ 397704 w 633917"/>
                  <a:gd name="connsiteY0" fmla="*/ 4314672 h 4314672"/>
                  <a:gd name="connsiteX1" fmla="*/ 200253 w 633917"/>
                  <a:gd name="connsiteY1" fmla="*/ 4314672 h 4314672"/>
                  <a:gd name="connsiteX2" fmla="*/ 114139 w 633917"/>
                  <a:gd name="connsiteY2" fmla="*/ 2080582 h 4314672"/>
                  <a:gd name="connsiteX3" fmla="*/ 431771 w 633917"/>
                  <a:gd name="connsiteY3" fmla="*/ 787787 h 4314672"/>
                  <a:gd name="connsiteX4" fmla="*/ 439508 w 633917"/>
                  <a:gd name="connsiteY4" fmla="*/ 34502 h 4314672"/>
                  <a:gd name="connsiteX5" fmla="*/ 439489 w 633917"/>
                  <a:gd name="connsiteY5" fmla="*/ 34443 h 4314672"/>
                  <a:gd name="connsiteX6" fmla="*/ 632611 w 633917"/>
                  <a:gd name="connsiteY6" fmla="*/ 0 h 4314672"/>
                  <a:gd name="connsiteX7" fmla="*/ 633160 w 633917"/>
                  <a:gd name="connsiteY7" fmla="*/ 28564 h 4314672"/>
                  <a:gd name="connsiteX8" fmla="*/ 546054 w 633917"/>
                  <a:gd name="connsiteY8" fmla="*/ 1233242 h 4314672"/>
                  <a:gd name="connsiteX9" fmla="*/ 306181 w 633917"/>
                  <a:gd name="connsiteY9" fmla="*/ 2204996 h 4314672"/>
                  <a:gd name="connsiteX10" fmla="*/ 397704 w 633917"/>
                  <a:gd name="connsiteY10" fmla="*/ 4314672 h 431467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39508 w 633917"/>
                  <a:gd name="connsiteY4" fmla="*/ 77732 h 4357902"/>
                  <a:gd name="connsiteX5" fmla="*/ 479949 w 633917"/>
                  <a:gd name="connsiteY5" fmla="*/ 0 h 4357902"/>
                  <a:gd name="connsiteX6" fmla="*/ 632611 w 633917"/>
                  <a:gd name="connsiteY6" fmla="*/ 43230 h 4357902"/>
                  <a:gd name="connsiteX7" fmla="*/ 633160 w 633917"/>
                  <a:gd name="connsiteY7" fmla="*/ 71794 h 4357902"/>
                  <a:gd name="connsiteX8" fmla="*/ 546054 w 633917"/>
                  <a:gd name="connsiteY8" fmla="*/ 1276472 h 4357902"/>
                  <a:gd name="connsiteX9" fmla="*/ 306181 w 633917"/>
                  <a:gd name="connsiteY9" fmla="*/ 2248226 h 4357902"/>
                  <a:gd name="connsiteX10" fmla="*/ 397704 w 633917"/>
                  <a:gd name="connsiteY10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2611"/>
                  <a:gd name="connsiteY0" fmla="*/ 4357902 h 4357902"/>
                  <a:gd name="connsiteX1" fmla="*/ 200253 w 632611"/>
                  <a:gd name="connsiteY1" fmla="*/ 4357902 h 4357902"/>
                  <a:gd name="connsiteX2" fmla="*/ 114139 w 632611"/>
                  <a:gd name="connsiteY2" fmla="*/ 2123812 h 4357902"/>
                  <a:gd name="connsiteX3" fmla="*/ 431771 w 632611"/>
                  <a:gd name="connsiteY3" fmla="*/ 831017 h 4357902"/>
                  <a:gd name="connsiteX4" fmla="*/ 447581 w 632611"/>
                  <a:gd name="connsiteY4" fmla="*/ 0 h 4357902"/>
                  <a:gd name="connsiteX5" fmla="*/ 632611 w 632611"/>
                  <a:gd name="connsiteY5" fmla="*/ 43230 h 4357902"/>
                  <a:gd name="connsiteX6" fmla="*/ 546054 w 632611"/>
                  <a:gd name="connsiteY6" fmla="*/ 1276472 h 4357902"/>
                  <a:gd name="connsiteX7" fmla="*/ 306181 w 632611"/>
                  <a:gd name="connsiteY7" fmla="*/ 2248226 h 4357902"/>
                  <a:gd name="connsiteX8" fmla="*/ 397704 w 632611"/>
                  <a:gd name="connsiteY8" fmla="*/ 4357902 h 4357902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411414 h 4411414"/>
                  <a:gd name="connsiteX1" fmla="*/ 200253 w 648795"/>
                  <a:gd name="connsiteY1" fmla="*/ 4411414 h 4411414"/>
                  <a:gd name="connsiteX2" fmla="*/ 114139 w 648795"/>
                  <a:gd name="connsiteY2" fmla="*/ 2177324 h 4411414"/>
                  <a:gd name="connsiteX3" fmla="*/ 431771 w 648795"/>
                  <a:gd name="connsiteY3" fmla="*/ 884529 h 4411414"/>
                  <a:gd name="connsiteX4" fmla="*/ 455672 w 648795"/>
                  <a:gd name="connsiteY4" fmla="*/ 0 h 4411414"/>
                  <a:gd name="connsiteX5" fmla="*/ 648795 w 648795"/>
                  <a:gd name="connsiteY5" fmla="*/ 50138 h 4411414"/>
                  <a:gd name="connsiteX6" fmla="*/ 546054 w 648795"/>
                  <a:gd name="connsiteY6" fmla="*/ 1329984 h 4411414"/>
                  <a:gd name="connsiteX7" fmla="*/ 306181 w 648795"/>
                  <a:gd name="connsiteY7" fmla="*/ 2301738 h 4411414"/>
                  <a:gd name="connsiteX8" fmla="*/ 397704 w 648795"/>
                  <a:gd name="connsiteY8" fmla="*/ 4411414 h 4411414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8795" h="4388540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90005-6116-4A4B-A716-3DB67BA8EC95}"/>
              </a:ext>
            </a:extLst>
          </p:cNvPr>
          <p:cNvGrpSpPr/>
          <p:nvPr/>
        </p:nvGrpSpPr>
        <p:grpSpPr>
          <a:xfrm rot="16713092" flipV="1">
            <a:off x="2701195" y="26328"/>
            <a:ext cx="926292" cy="1134292"/>
            <a:chOff x="5655344" y="4480259"/>
            <a:chExt cx="1212531" cy="14848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4169C8-DFE8-4D16-822B-75E81E8B6AAA}"/>
                </a:ext>
              </a:extLst>
            </p:cNvPr>
            <p:cNvSpPr/>
            <p:nvPr/>
          </p:nvSpPr>
          <p:spPr>
            <a:xfrm rot="536029">
              <a:off x="6343989" y="4480259"/>
              <a:ext cx="163022" cy="316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1E5547-8D86-4AB5-A31A-C52408852093}"/>
                </a:ext>
              </a:extLst>
            </p:cNvPr>
            <p:cNvGrpSpPr/>
            <p:nvPr/>
          </p:nvGrpSpPr>
          <p:grpSpPr>
            <a:xfrm rot="11700000">
              <a:off x="5655344" y="4752535"/>
              <a:ext cx="1212531" cy="1212531"/>
              <a:chOff x="7123973" y="1204727"/>
              <a:chExt cx="252497" cy="25249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8993685-DB4A-4E84-BC27-4427F394854B}"/>
                  </a:ext>
                </a:extLst>
              </p:cNvPr>
              <p:cNvGrpSpPr/>
              <p:nvPr/>
            </p:nvGrpSpPr>
            <p:grpSpPr>
              <a:xfrm>
                <a:off x="7123973" y="1204727"/>
                <a:ext cx="252497" cy="252497"/>
                <a:chOff x="4915373" y="1633391"/>
                <a:chExt cx="342000" cy="3420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148DE10-FA2A-4BCC-ABDA-D63F44A07217}"/>
                    </a:ext>
                  </a:extLst>
                </p:cNvPr>
                <p:cNvSpPr/>
                <p:nvPr/>
              </p:nvSpPr>
              <p:spPr>
                <a:xfrm>
                  <a:off x="4915373" y="1633391"/>
                  <a:ext cx="342000" cy="342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6A1B36D-0C5A-44E4-AED7-1396BF2AF4FE}"/>
                    </a:ext>
                  </a:extLst>
                </p:cNvPr>
                <p:cNvSpPr/>
                <p:nvPr/>
              </p:nvSpPr>
              <p:spPr>
                <a:xfrm>
                  <a:off x="4932040" y="1666488"/>
                  <a:ext cx="295795" cy="29579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0CDAC85-A143-4742-8CDA-F09752D7E7C5}"/>
                    </a:ext>
                  </a:extLst>
                </p:cNvPr>
                <p:cNvSpPr/>
                <p:nvPr/>
              </p:nvSpPr>
              <p:spPr>
                <a:xfrm>
                  <a:off x="4970613" y="1724593"/>
                  <a:ext cx="207640" cy="207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7" name="Chord 16">
                <a:extLst>
                  <a:ext uri="{FF2B5EF4-FFF2-40B4-BE49-F238E27FC236}">
                    <a16:creationId xmlns:a16="http://schemas.microsoft.com/office/drawing/2014/main" id="{AB2813C3-E412-4CBB-8E31-7E9B1D8091BE}"/>
                  </a:ext>
                </a:extLst>
              </p:cNvPr>
              <p:cNvSpPr/>
              <p:nvPr/>
            </p:nvSpPr>
            <p:spPr>
              <a:xfrm rot="20881907">
                <a:off x="7167196" y="1276843"/>
                <a:ext cx="152933" cy="152933"/>
              </a:xfrm>
              <a:prstGeom prst="chord">
                <a:avLst>
                  <a:gd name="adj1" fmla="val 5070744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8" name="Chord 17">
                <a:extLst>
                  <a:ext uri="{FF2B5EF4-FFF2-40B4-BE49-F238E27FC236}">
                    <a16:creationId xmlns:a16="http://schemas.microsoft.com/office/drawing/2014/main" id="{963F37D8-9D0E-44D7-B537-ECBF67BD0AAF}"/>
                  </a:ext>
                </a:extLst>
              </p:cNvPr>
              <p:cNvSpPr/>
              <p:nvPr/>
            </p:nvSpPr>
            <p:spPr>
              <a:xfrm rot="20881907">
                <a:off x="7167196" y="1276843"/>
                <a:ext cx="152933" cy="152933"/>
              </a:xfrm>
              <a:prstGeom prst="chord">
                <a:avLst>
                  <a:gd name="adj1" fmla="val 16204063"/>
                  <a:gd name="adj2" fmla="val 539167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8ECB3D-5C62-4D91-8732-8A152357DA3B}"/>
              </a:ext>
            </a:extLst>
          </p:cNvPr>
          <p:cNvGrpSpPr/>
          <p:nvPr/>
        </p:nvGrpSpPr>
        <p:grpSpPr>
          <a:xfrm rot="10800000" flipH="1">
            <a:off x="400714" y="2905124"/>
            <a:ext cx="1716055" cy="2133450"/>
            <a:chOff x="925903" y="2257689"/>
            <a:chExt cx="2660463" cy="33075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25954A7-3822-42E8-B1CA-E226CFA66C9B}"/>
                </a:ext>
              </a:extLst>
            </p:cNvPr>
            <p:cNvGrpSpPr/>
            <p:nvPr/>
          </p:nvGrpSpPr>
          <p:grpSpPr>
            <a:xfrm rot="10228926">
              <a:off x="2345152" y="4256160"/>
              <a:ext cx="1127545" cy="1309095"/>
              <a:chOff x="4802271" y="1897244"/>
              <a:chExt cx="492910" cy="57227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E72F5E-36AB-4156-957B-288B1F90C66D}"/>
                  </a:ext>
                </a:extLst>
              </p:cNvPr>
              <p:cNvSpPr/>
              <p:nvPr/>
            </p:nvSpPr>
            <p:spPr>
              <a:xfrm rot="11220000">
                <a:off x="4802271" y="1897244"/>
                <a:ext cx="341441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462473" h="775132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6">
                <a:extLst>
                  <a:ext uri="{FF2B5EF4-FFF2-40B4-BE49-F238E27FC236}">
                    <a16:creationId xmlns:a16="http://schemas.microsoft.com/office/drawing/2014/main" id="{B530CF8B-6CB5-44F9-8ADC-A9A2D2E6E934}"/>
                  </a:ext>
                </a:extLst>
              </p:cNvPr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avLst/>
                <a:gdLst/>
                <a:ahLst/>
                <a:cxnLst/>
                <a:rect l="l" t="t" r="r" b="b"/>
                <a:pathLst>
                  <a:path w="217656" h="166388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E73B0D-D5F9-43F1-983B-098F70663104}"/>
                </a:ext>
              </a:extLst>
            </p:cNvPr>
            <p:cNvGrpSpPr/>
            <p:nvPr/>
          </p:nvGrpSpPr>
          <p:grpSpPr>
            <a:xfrm rot="11371074" flipH="1">
              <a:off x="1007927" y="4256160"/>
              <a:ext cx="1127545" cy="1309095"/>
              <a:chOff x="4802271" y="1897244"/>
              <a:chExt cx="492910" cy="572275"/>
            </a:xfrm>
          </p:grpSpPr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D4238EDF-E5FC-4BCD-9E84-774B0E6F27AC}"/>
                  </a:ext>
                </a:extLst>
              </p:cNvPr>
              <p:cNvSpPr/>
              <p:nvPr/>
            </p:nvSpPr>
            <p:spPr>
              <a:xfrm rot="11220000">
                <a:off x="4802271" y="1897244"/>
                <a:ext cx="341441" cy="572275"/>
              </a:xfrm>
              <a:custGeom>
                <a:avLst/>
                <a:gdLst/>
                <a:ahLst/>
                <a:cxnLst/>
                <a:rect l="l" t="t" r="r" b="b"/>
                <a:pathLst>
                  <a:path w="462473" h="775132">
                    <a:moveTo>
                      <a:pt x="401001" y="0"/>
                    </a:moveTo>
                    <a:lnTo>
                      <a:pt x="462201" y="0"/>
                    </a:lnTo>
                    <a:lnTo>
                      <a:pt x="462202" y="601175"/>
                    </a:lnTo>
                    <a:lnTo>
                      <a:pt x="462473" y="601187"/>
                    </a:lnTo>
                    <a:lnTo>
                      <a:pt x="462202" y="604277"/>
                    </a:lnTo>
                    <a:lnTo>
                      <a:pt x="462201" y="612000"/>
                    </a:lnTo>
                    <a:lnTo>
                      <a:pt x="461523" y="612000"/>
                    </a:lnTo>
                    <a:cubicBezTo>
                      <a:pt x="456162" y="675114"/>
                      <a:pt x="453746" y="748270"/>
                      <a:pt x="392546" y="770377"/>
                    </a:cubicBezTo>
                    <a:cubicBezTo>
                      <a:pt x="292280" y="799787"/>
                      <a:pt x="77213" y="684479"/>
                      <a:pt x="0" y="651700"/>
                    </a:cubicBezTo>
                    <a:lnTo>
                      <a:pt x="20368" y="598081"/>
                    </a:lnTo>
                    <a:cubicBezTo>
                      <a:pt x="130899" y="631017"/>
                      <a:pt x="313896" y="720128"/>
                      <a:pt x="370989" y="709586"/>
                    </a:cubicBezTo>
                    <a:cubicBezTo>
                      <a:pt x="401045" y="687002"/>
                      <a:pt x="394312" y="666925"/>
                      <a:pt x="400233" y="598442"/>
                    </a:cubicBezTo>
                    <a:lnTo>
                      <a:pt x="401001" y="59847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6">
                <a:extLst>
                  <a:ext uri="{FF2B5EF4-FFF2-40B4-BE49-F238E27FC236}">
                    <a16:creationId xmlns:a16="http://schemas.microsoft.com/office/drawing/2014/main" id="{63AD0F63-3C4D-4C12-97B1-89005DBB8D5E}"/>
                  </a:ext>
                </a:extLst>
              </p:cNvPr>
              <p:cNvSpPr/>
              <p:nvPr/>
            </p:nvSpPr>
            <p:spPr>
              <a:xfrm rot="2337237">
                <a:off x="5134487" y="1994694"/>
                <a:ext cx="160694" cy="122843"/>
              </a:xfrm>
              <a:custGeom>
                <a:avLst/>
                <a:gdLst/>
                <a:ahLst/>
                <a:cxnLst/>
                <a:rect l="l" t="t" r="r" b="b"/>
                <a:pathLst>
                  <a:path w="217656" h="166388">
                    <a:moveTo>
                      <a:pt x="193289" y="142021"/>
                    </a:moveTo>
                    <a:cubicBezTo>
                      <a:pt x="178234" y="157076"/>
                      <a:pt x="157435" y="166388"/>
                      <a:pt x="134462" y="166388"/>
                    </a:cubicBezTo>
                    <a:cubicBezTo>
                      <a:pt x="112031" y="166388"/>
                      <a:pt x="91674" y="157511"/>
                      <a:pt x="76905" y="142878"/>
                    </a:cubicBezTo>
                    <a:lnTo>
                      <a:pt x="14686" y="153039"/>
                    </a:lnTo>
                    <a:lnTo>
                      <a:pt x="0" y="63111"/>
                    </a:lnTo>
                    <a:lnTo>
                      <a:pt x="57209" y="53768"/>
                    </a:lnTo>
                    <a:cubicBezTo>
                      <a:pt x="68633" y="22251"/>
                      <a:pt x="98949" y="0"/>
                      <a:pt x="134462" y="0"/>
                    </a:cubicBezTo>
                    <a:cubicBezTo>
                      <a:pt x="180409" y="0"/>
                      <a:pt x="217656" y="37247"/>
                      <a:pt x="217656" y="83194"/>
                    </a:cubicBezTo>
                    <a:cubicBezTo>
                      <a:pt x="217656" y="106167"/>
                      <a:pt x="208344" y="126966"/>
                      <a:pt x="193289" y="1420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4DC109E-9708-4036-8C55-12B4768CF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903" y="2257689"/>
              <a:ext cx="2660463" cy="2037959"/>
            </a:xfrm>
            <a:prstGeom prst="rect">
              <a:avLst/>
            </a:prstGeom>
          </p:spPr>
        </p:pic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9EC24B6-7972-4FDA-A9B1-3D03BEB4CC4A}"/>
              </a:ext>
            </a:extLst>
          </p:cNvPr>
          <p:cNvSpPr/>
          <p:nvPr/>
        </p:nvSpPr>
        <p:spPr>
          <a:xfrm>
            <a:off x="1214916" y="116376"/>
            <a:ext cx="10709240" cy="6641973"/>
          </a:xfrm>
          <a:custGeom>
            <a:avLst/>
            <a:gdLst>
              <a:gd name="connsiteX0" fmla="*/ 9435008 w 10709240"/>
              <a:gd name="connsiteY0" fmla="*/ 220 h 6641973"/>
              <a:gd name="connsiteX1" fmla="*/ 9577137 w 10709240"/>
              <a:gd name="connsiteY1" fmla="*/ 6273 h 6641973"/>
              <a:gd name="connsiteX2" fmla="*/ 10387052 w 10709240"/>
              <a:gd name="connsiteY2" fmla="*/ 364468 h 6641973"/>
              <a:gd name="connsiteX3" fmla="*/ 10519532 w 10709240"/>
              <a:gd name="connsiteY3" fmla="*/ 1362687 h 6641973"/>
              <a:gd name="connsiteX4" fmla="*/ 10496043 w 10709240"/>
              <a:gd name="connsiteY4" fmla="*/ 1729064 h 6641973"/>
              <a:gd name="connsiteX5" fmla="*/ 10575907 w 10709240"/>
              <a:gd name="connsiteY5" fmla="*/ 2072713 h 6641973"/>
              <a:gd name="connsiteX6" fmla="*/ 10708387 w 10709240"/>
              <a:gd name="connsiteY6" fmla="*/ 2854560 h 6641973"/>
              <a:gd name="connsiteX7" fmla="*/ 10518593 w 10709240"/>
              <a:gd name="connsiteY7" fmla="*/ 4095515 h 6641973"/>
              <a:gd name="connsiteX8" fmla="*/ 10448125 w 10709240"/>
              <a:gd name="connsiteY8" fmla="*/ 4380071 h 6641973"/>
              <a:gd name="connsiteX9" fmla="*/ 10520472 w 10709240"/>
              <a:gd name="connsiteY9" fmla="*/ 5447383 h 6641973"/>
              <a:gd name="connsiteX10" fmla="*/ 10609731 w 10709240"/>
              <a:gd name="connsiteY10" fmla="*/ 5743758 h 6641973"/>
              <a:gd name="connsiteX11" fmla="*/ 10077932 w 10709240"/>
              <a:gd name="connsiteY11" fmla="*/ 6474694 h 6641973"/>
              <a:gd name="connsiteX12" fmla="*/ 8521054 w 10709240"/>
              <a:gd name="connsiteY12" fmla="*/ 6461057 h 6641973"/>
              <a:gd name="connsiteX13" fmla="*/ 6841092 w 10709240"/>
              <a:gd name="connsiteY13" fmla="*/ 6546515 h 6641973"/>
              <a:gd name="connsiteX14" fmla="*/ 5520047 w 10709240"/>
              <a:gd name="connsiteY14" fmla="*/ 6624699 h 6641973"/>
              <a:gd name="connsiteX15" fmla="*/ 5207168 w 10709240"/>
              <a:gd name="connsiteY15" fmla="*/ 6576516 h 6641973"/>
              <a:gd name="connsiteX16" fmla="*/ 2419445 w 10709240"/>
              <a:gd name="connsiteY16" fmla="*/ 6528332 h 6641973"/>
              <a:gd name="connsiteX17" fmla="*/ 1405642 w 10709240"/>
              <a:gd name="connsiteY17" fmla="*/ 6641973 h 6641973"/>
              <a:gd name="connsiteX18" fmla="*/ 984712 w 10709240"/>
              <a:gd name="connsiteY18" fmla="*/ 6616517 h 6641973"/>
              <a:gd name="connsiteX19" fmla="*/ 199228 w 10709240"/>
              <a:gd name="connsiteY19" fmla="*/ 6311961 h 6641973"/>
              <a:gd name="connsiteX20" fmla="*/ 12251 w 10709240"/>
              <a:gd name="connsiteY20" fmla="*/ 5365562 h 6641973"/>
              <a:gd name="connsiteX21" fmla="*/ 1799 w 10709240"/>
              <a:gd name="connsiteY21" fmla="*/ 4860316 h 6641973"/>
              <a:gd name="connsiteX22" fmla="*/ 0 w 10709240"/>
              <a:gd name="connsiteY22" fmla="*/ 4846149 h 6641973"/>
              <a:gd name="connsiteX23" fmla="*/ 152173 w 10709240"/>
              <a:gd name="connsiteY23" fmla="*/ 4846149 h 6641973"/>
              <a:gd name="connsiteX24" fmla="*/ 163670 w 10709240"/>
              <a:gd name="connsiteY24" fmla="*/ 5109913 h 6641973"/>
              <a:gd name="connsiteX25" fmla="*/ 163523 w 10709240"/>
              <a:gd name="connsiteY25" fmla="*/ 5367380 h 6641973"/>
              <a:gd name="connsiteX26" fmla="*/ 313855 w 10709240"/>
              <a:gd name="connsiteY26" fmla="*/ 6216503 h 6641973"/>
              <a:gd name="connsiteX27" fmla="*/ 1005383 w 10709240"/>
              <a:gd name="connsiteY27" fmla="*/ 6472875 h 6641973"/>
              <a:gd name="connsiteX28" fmla="*/ 2382802 w 10709240"/>
              <a:gd name="connsiteY28" fmla="*/ 6384691 h 6641973"/>
              <a:gd name="connsiteX29" fmla="*/ 5227839 w 10709240"/>
              <a:gd name="connsiteY29" fmla="*/ 6431056 h 6641973"/>
              <a:gd name="connsiteX30" fmla="*/ 5539778 w 10709240"/>
              <a:gd name="connsiteY30" fmla="*/ 6479239 h 6641973"/>
              <a:gd name="connsiteX31" fmla="*/ 6821360 w 10709240"/>
              <a:gd name="connsiteY31" fmla="*/ 6400145 h 6641973"/>
              <a:gd name="connsiteX32" fmla="*/ 8542664 w 10709240"/>
              <a:gd name="connsiteY32" fmla="*/ 6315597 h 6641973"/>
              <a:gd name="connsiteX33" fmla="*/ 10058201 w 10709240"/>
              <a:gd name="connsiteY33" fmla="*/ 6329234 h 6641973"/>
              <a:gd name="connsiteX34" fmla="*/ 10456580 w 10709240"/>
              <a:gd name="connsiteY34" fmla="*/ 5751031 h 6641973"/>
              <a:gd name="connsiteX35" fmla="*/ 10379535 w 10709240"/>
              <a:gd name="connsiteY35" fmla="*/ 5503749 h 6641973"/>
              <a:gd name="connsiteX36" fmla="*/ 10298732 w 10709240"/>
              <a:gd name="connsiteY36" fmla="*/ 4347342 h 6641973"/>
              <a:gd name="connsiteX37" fmla="*/ 10370140 w 10709240"/>
              <a:gd name="connsiteY37" fmla="*/ 4060059 h 6641973"/>
              <a:gd name="connsiteX38" fmla="*/ 10556176 w 10709240"/>
              <a:gd name="connsiteY38" fmla="*/ 2857287 h 6641973"/>
              <a:gd name="connsiteX39" fmla="*/ 10429333 w 10709240"/>
              <a:gd name="connsiteY39" fmla="*/ 2110896 h 6641973"/>
              <a:gd name="connsiteX40" fmla="*/ 10345711 w 10709240"/>
              <a:gd name="connsiteY40" fmla="*/ 1746337 h 6641973"/>
              <a:gd name="connsiteX41" fmla="*/ 10369200 w 10709240"/>
              <a:gd name="connsiteY41" fmla="*/ 1342686 h 6641973"/>
              <a:gd name="connsiteX42" fmla="*/ 10262088 w 10709240"/>
              <a:gd name="connsiteY42" fmla="*/ 446289 h 6641973"/>
              <a:gd name="connsiteX43" fmla="*/ 9564923 w 10709240"/>
              <a:gd name="connsiteY43" fmla="*/ 150824 h 6641973"/>
              <a:gd name="connsiteX44" fmla="*/ 8760646 w 10709240"/>
              <a:gd name="connsiteY44" fmla="*/ 217190 h 6641973"/>
              <a:gd name="connsiteX45" fmla="*/ 5846080 w 10709240"/>
              <a:gd name="connsiteY45" fmla="*/ 518110 h 6641973"/>
              <a:gd name="connsiteX46" fmla="*/ 5135761 w 10709240"/>
              <a:gd name="connsiteY46" fmla="*/ 374468 h 6641973"/>
              <a:gd name="connsiteX47" fmla="*/ 4506244 w 10709240"/>
              <a:gd name="connsiteY47" fmla="*/ 240827 h 6641973"/>
              <a:gd name="connsiteX48" fmla="*/ 3312982 w 10709240"/>
              <a:gd name="connsiteY48" fmla="*/ 353558 h 6641973"/>
              <a:gd name="connsiteX49" fmla="*/ 2499471 w 10709240"/>
              <a:gd name="connsiteY49" fmla="*/ 497385 h 6641973"/>
              <a:gd name="connsiteX50" fmla="*/ 2358813 w 10709240"/>
              <a:gd name="connsiteY50" fmla="*/ 502686 h 6641973"/>
              <a:gd name="connsiteX51" fmla="*/ 2358813 w 10709240"/>
              <a:gd name="connsiteY51" fmla="*/ 357257 h 6641973"/>
              <a:gd name="connsiteX52" fmla="*/ 2491220 w 10709240"/>
              <a:gd name="connsiteY52" fmla="*/ 352252 h 6641973"/>
              <a:gd name="connsiteX53" fmla="*/ 3275399 w 10709240"/>
              <a:gd name="connsiteY53" fmla="*/ 212644 h 6641973"/>
              <a:gd name="connsiteX54" fmla="*/ 4525975 w 10709240"/>
              <a:gd name="connsiteY54" fmla="*/ 97185 h 6641973"/>
              <a:gd name="connsiteX55" fmla="*/ 5173344 w 10709240"/>
              <a:gd name="connsiteY55" fmla="*/ 234463 h 6641973"/>
              <a:gd name="connsiteX56" fmla="*/ 5862992 w 10709240"/>
              <a:gd name="connsiteY56" fmla="*/ 374468 h 6641973"/>
              <a:gd name="connsiteX57" fmla="*/ 8726820 w 10709240"/>
              <a:gd name="connsiteY57" fmla="*/ 76275 h 6641973"/>
              <a:gd name="connsiteX58" fmla="*/ 9435008 w 10709240"/>
              <a:gd name="connsiteY58" fmla="*/ 220 h 664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709240" h="6641973">
                <a:moveTo>
                  <a:pt x="9435008" y="220"/>
                </a:moveTo>
                <a:cubicBezTo>
                  <a:pt x="9481799" y="833"/>
                  <a:pt x="9529336" y="2750"/>
                  <a:pt x="9577137" y="6273"/>
                </a:cubicBezTo>
                <a:cubicBezTo>
                  <a:pt x="9964243" y="34456"/>
                  <a:pt x="10236720" y="154460"/>
                  <a:pt x="10387052" y="364468"/>
                </a:cubicBezTo>
                <a:cubicBezTo>
                  <a:pt x="10612551" y="679934"/>
                  <a:pt x="10560874" y="1058130"/>
                  <a:pt x="10519532" y="1362687"/>
                </a:cubicBezTo>
                <a:cubicBezTo>
                  <a:pt x="10500741" y="1500874"/>
                  <a:pt x="10482889" y="1631788"/>
                  <a:pt x="10496043" y="1729064"/>
                </a:cubicBezTo>
                <a:cubicBezTo>
                  <a:pt x="10511076" y="1846341"/>
                  <a:pt x="10543022" y="1956345"/>
                  <a:pt x="10575907" y="2072713"/>
                </a:cubicBezTo>
                <a:cubicBezTo>
                  <a:pt x="10633221" y="2275449"/>
                  <a:pt x="10698991" y="2504548"/>
                  <a:pt x="10708387" y="2854560"/>
                </a:cubicBezTo>
                <a:cubicBezTo>
                  <a:pt x="10719661" y="3301849"/>
                  <a:pt x="10617249" y="3705501"/>
                  <a:pt x="10518593" y="4095515"/>
                </a:cubicBezTo>
                <a:cubicBezTo>
                  <a:pt x="10495104" y="4189155"/>
                  <a:pt x="10470674" y="4285522"/>
                  <a:pt x="10448125" y="4380071"/>
                </a:cubicBezTo>
                <a:cubicBezTo>
                  <a:pt x="10310006" y="4966457"/>
                  <a:pt x="10427453" y="5233739"/>
                  <a:pt x="10520472" y="5447383"/>
                </a:cubicBezTo>
                <a:cubicBezTo>
                  <a:pt x="10563692" y="5545568"/>
                  <a:pt x="10604094" y="5638299"/>
                  <a:pt x="10609731" y="5743758"/>
                </a:cubicBezTo>
                <a:cubicBezTo>
                  <a:pt x="10627584" y="6086497"/>
                  <a:pt x="10369200" y="6441056"/>
                  <a:pt x="10077932" y="6474694"/>
                </a:cubicBezTo>
                <a:cubicBezTo>
                  <a:pt x="9667336" y="6521059"/>
                  <a:pt x="9004935" y="6536514"/>
                  <a:pt x="8521054" y="6461057"/>
                </a:cubicBezTo>
                <a:cubicBezTo>
                  <a:pt x="8165894" y="6404691"/>
                  <a:pt x="7462151" y="6480149"/>
                  <a:pt x="6841092" y="6546515"/>
                </a:cubicBezTo>
                <a:cubicBezTo>
                  <a:pt x="6289560" y="6605608"/>
                  <a:pt x="5768095" y="6661064"/>
                  <a:pt x="5520047" y="6624699"/>
                </a:cubicBezTo>
                <a:cubicBezTo>
                  <a:pt x="5416694" y="6609244"/>
                  <a:pt x="5315220" y="6593789"/>
                  <a:pt x="5207168" y="6576516"/>
                </a:cubicBezTo>
                <a:cubicBezTo>
                  <a:pt x="4385979" y="6448329"/>
                  <a:pt x="3455798" y="6301960"/>
                  <a:pt x="2419445" y="6528332"/>
                </a:cubicBezTo>
                <a:cubicBezTo>
                  <a:pt x="2013549" y="6613790"/>
                  <a:pt x="1675302" y="6641973"/>
                  <a:pt x="1405642" y="6641973"/>
                </a:cubicBezTo>
                <a:cubicBezTo>
                  <a:pt x="1237459" y="6641973"/>
                  <a:pt x="1097461" y="6631063"/>
                  <a:pt x="984712" y="6616517"/>
                </a:cubicBezTo>
                <a:cubicBezTo>
                  <a:pt x="619217" y="6570152"/>
                  <a:pt x="332646" y="6459238"/>
                  <a:pt x="199228" y="6311961"/>
                </a:cubicBezTo>
                <a:cubicBezTo>
                  <a:pt x="6613" y="6098316"/>
                  <a:pt x="9432" y="5759213"/>
                  <a:pt x="12251" y="5365562"/>
                </a:cubicBezTo>
                <a:cubicBezTo>
                  <a:pt x="13661" y="5204647"/>
                  <a:pt x="15070" y="5032823"/>
                  <a:pt x="1799" y="4860316"/>
                </a:cubicBezTo>
                <a:lnTo>
                  <a:pt x="0" y="4846149"/>
                </a:lnTo>
                <a:lnTo>
                  <a:pt x="152173" y="4846149"/>
                </a:lnTo>
                <a:lnTo>
                  <a:pt x="163670" y="5109913"/>
                </a:lnTo>
                <a:cubicBezTo>
                  <a:pt x="164932" y="5197772"/>
                  <a:pt x="164228" y="5283968"/>
                  <a:pt x="163523" y="5367380"/>
                </a:cubicBezTo>
                <a:cubicBezTo>
                  <a:pt x="160704" y="5731030"/>
                  <a:pt x="157886" y="6044678"/>
                  <a:pt x="313855" y="6216503"/>
                </a:cubicBezTo>
                <a:cubicBezTo>
                  <a:pt x="421906" y="6335598"/>
                  <a:pt x="680291" y="6431056"/>
                  <a:pt x="1005383" y="6472875"/>
                </a:cubicBezTo>
                <a:cubicBezTo>
                  <a:pt x="1285377" y="6508331"/>
                  <a:pt x="1752346" y="6521968"/>
                  <a:pt x="2382802" y="6384691"/>
                </a:cubicBezTo>
                <a:cubicBezTo>
                  <a:pt x="3447342" y="6151955"/>
                  <a:pt x="4393495" y="6300142"/>
                  <a:pt x="5227839" y="6431056"/>
                </a:cubicBezTo>
                <a:cubicBezTo>
                  <a:pt x="5335890" y="6448329"/>
                  <a:pt x="5437364" y="6463784"/>
                  <a:pt x="5539778" y="6479239"/>
                </a:cubicBezTo>
                <a:cubicBezTo>
                  <a:pt x="5768095" y="6512877"/>
                  <a:pt x="6279225" y="6458330"/>
                  <a:pt x="6821360" y="6400145"/>
                </a:cubicBezTo>
                <a:cubicBezTo>
                  <a:pt x="7482822" y="6329234"/>
                  <a:pt x="8166833" y="6256504"/>
                  <a:pt x="8542664" y="6315597"/>
                </a:cubicBezTo>
                <a:cubicBezTo>
                  <a:pt x="9011513" y="6389236"/>
                  <a:pt x="9657001" y="6374690"/>
                  <a:pt x="10058201" y="6329234"/>
                </a:cubicBezTo>
                <a:cubicBezTo>
                  <a:pt x="10250814" y="6307415"/>
                  <a:pt x="10472554" y="6036496"/>
                  <a:pt x="10456580" y="5751031"/>
                </a:cubicBezTo>
                <a:cubicBezTo>
                  <a:pt x="10452823" y="5671937"/>
                  <a:pt x="10419938" y="5597389"/>
                  <a:pt x="10379535" y="5503749"/>
                </a:cubicBezTo>
                <a:cubicBezTo>
                  <a:pt x="10282758" y="5282832"/>
                  <a:pt x="10150278" y="4979184"/>
                  <a:pt x="10298732" y="4347342"/>
                </a:cubicBezTo>
                <a:cubicBezTo>
                  <a:pt x="10321282" y="4251884"/>
                  <a:pt x="10345711" y="4154608"/>
                  <a:pt x="10370140" y="4060059"/>
                </a:cubicBezTo>
                <a:cubicBezTo>
                  <a:pt x="10466916" y="3679136"/>
                  <a:pt x="10567451" y="3285485"/>
                  <a:pt x="10556176" y="2857287"/>
                </a:cubicBezTo>
                <a:cubicBezTo>
                  <a:pt x="10547720" y="2525457"/>
                  <a:pt x="10484767" y="2305449"/>
                  <a:pt x="10429333" y="2110896"/>
                </a:cubicBezTo>
                <a:cubicBezTo>
                  <a:pt x="10394568" y="1989073"/>
                  <a:pt x="10361683" y="1874524"/>
                  <a:pt x="10345711" y="1746337"/>
                </a:cubicBezTo>
                <a:cubicBezTo>
                  <a:pt x="10330678" y="1629969"/>
                  <a:pt x="10349469" y="1490873"/>
                  <a:pt x="10369200" y="1342686"/>
                </a:cubicBezTo>
                <a:cubicBezTo>
                  <a:pt x="10408662" y="1049039"/>
                  <a:pt x="10453762" y="715390"/>
                  <a:pt x="10262088" y="446289"/>
                </a:cubicBezTo>
                <a:cubicBezTo>
                  <a:pt x="10139004" y="274465"/>
                  <a:pt x="9905049" y="175370"/>
                  <a:pt x="9564923" y="150824"/>
                </a:cubicBezTo>
                <a:cubicBezTo>
                  <a:pt x="9204126" y="124459"/>
                  <a:pt x="8857422" y="195371"/>
                  <a:pt x="8760646" y="217190"/>
                </a:cubicBezTo>
                <a:cubicBezTo>
                  <a:pt x="8349111" y="310830"/>
                  <a:pt x="6314929" y="569021"/>
                  <a:pt x="5846080" y="518110"/>
                </a:cubicBezTo>
                <a:cubicBezTo>
                  <a:pt x="5597092" y="491745"/>
                  <a:pt x="5362198" y="431743"/>
                  <a:pt x="5135761" y="374468"/>
                </a:cubicBezTo>
                <a:cubicBezTo>
                  <a:pt x="4932812" y="322648"/>
                  <a:pt x="4722347" y="269919"/>
                  <a:pt x="4506244" y="240827"/>
                </a:cubicBezTo>
                <a:cubicBezTo>
                  <a:pt x="4028000" y="178097"/>
                  <a:pt x="3680357" y="262646"/>
                  <a:pt x="3312982" y="353558"/>
                </a:cubicBezTo>
                <a:cubicBezTo>
                  <a:pt x="3062821" y="414925"/>
                  <a:pt x="2806845" y="477825"/>
                  <a:pt x="2499471" y="497385"/>
                </a:cubicBezTo>
                <a:lnTo>
                  <a:pt x="2358813" y="502686"/>
                </a:lnTo>
                <a:lnTo>
                  <a:pt x="2358813" y="357257"/>
                </a:lnTo>
                <a:lnTo>
                  <a:pt x="2491220" y="352252"/>
                </a:lnTo>
                <a:cubicBezTo>
                  <a:pt x="2785646" y="333330"/>
                  <a:pt x="3033694" y="271965"/>
                  <a:pt x="3275399" y="212644"/>
                </a:cubicBezTo>
                <a:cubicBezTo>
                  <a:pt x="3640895" y="122641"/>
                  <a:pt x="4018604" y="29910"/>
                  <a:pt x="4525975" y="97185"/>
                </a:cubicBezTo>
                <a:cubicBezTo>
                  <a:pt x="4751474" y="127186"/>
                  <a:pt x="4966637" y="181734"/>
                  <a:pt x="5173344" y="234463"/>
                </a:cubicBezTo>
                <a:cubicBezTo>
                  <a:pt x="5395083" y="290829"/>
                  <a:pt x="5624340" y="349013"/>
                  <a:pt x="5862992" y="374468"/>
                </a:cubicBezTo>
                <a:cubicBezTo>
                  <a:pt x="6320566" y="423561"/>
                  <a:pt x="8320924" y="169006"/>
                  <a:pt x="8726820" y="76275"/>
                </a:cubicBezTo>
                <a:cubicBezTo>
                  <a:pt x="8816432" y="55593"/>
                  <a:pt x="9107467" y="-4068"/>
                  <a:pt x="9435008" y="2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3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0EE082B0-D1D5-4E3C-936C-65CAF378AC5A}"/>
              </a:ext>
            </a:extLst>
          </p:cNvPr>
          <p:cNvSpPr txBox="1">
            <a:spLocks/>
          </p:cNvSpPr>
          <p:nvPr/>
        </p:nvSpPr>
        <p:spPr>
          <a:xfrm>
            <a:off x="469572" y="776008"/>
            <a:ext cx="2690813" cy="186688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Team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30BDB0-D987-4E70-95BF-BD13B551E6C4}"/>
              </a:ext>
            </a:extLst>
          </p:cNvPr>
          <p:cNvSpPr/>
          <p:nvPr/>
        </p:nvSpPr>
        <p:spPr>
          <a:xfrm>
            <a:off x="4058129" y="1059419"/>
            <a:ext cx="6752746" cy="846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800" dirty="0" err="1"/>
              <a:t>Chamma</a:t>
            </a:r>
            <a:r>
              <a:rPr lang="fr-FR" altLang="ko-KR" sz="2800" dirty="0"/>
              <a:t> Malak</a:t>
            </a:r>
          </a:p>
          <a:p>
            <a:pPr algn="ctr"/>
            <a:r>
              <a:rPr lang="fr-FR" altLang="ko-KR" sz="2800" dirty="0"/>
              <a:t>232331707902</a:t>
            </a:r>
            <a:endParaRPr lang="ko-KR" alt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F85AA-C339-D939-1DF6-97C1A3C2F2B4}"/>
              </a:ext>
            </a:extLst>
          </p:cNvPr>
          <p:cNvSpPr/>
          <p:nvPr/>
        </p:nvSpPr>
        <p:spPr>
          <a:xfrm>
            <a:off x="4058129" y="2371322"/>
            <a:ext cx="6752746" cy="846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800" dirty="0" err="1"/>
              <a:t>Messabis</a:t>
            </a:r>
            <a:r>
              <a:rPr lang="fr-FR" altLang="ko-KR" sz="2800" dirty="0"/>
              <a:t> Sarah Nesrine</a:t>
            </a:r>
          </a:p>
          <a:p>
            <a:pPr algn="ctr"/>
            <a:r>
              <a:rPr lang="fr-FR" sz="2800" b="0" i="0" dirty="0">
                <a:effectLst/>
              </a:rPr>
              <a:t>232331404217</a:t>
            </a:r>
            <a:endParaRPr lang="ko-KR" alt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747E9-EEAC-962E-B188-1FE86805D8D3}"/>
              </a:ext>
            </a:extLst>
          </p:cNvPr>
          <p:cNvSpPr/>
          <p:nvPr/>
        </p:nvSpPr>
        <p:spPr>
          <a:xfrm>
            <a:off x="4058129" y="3683225"/>
            <a:ext cx="6752746" cy="8464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0" i="0" dirty="0" err="1">
                <a:effectLst/>
              </a:rPr>
              <a:t>Messaoudi</a:t>
            </a:r>
            <a:r>
              <a:rPr lang="fr-FR" sz="2800" b="0" i="0" dirty="0">
                <a:effectLst/>
              </a:rPr>
              <a:t> Wissam </a:t>
            </a:r>
          </a:p>
          <a:p>
            <a:pPr algn="ctr"/>
            <a:r>
              <a:rPr lang="fr-FR" sz="2800" b="0" i="0" dirty="0">
                <a:effectLst/>
              </a:rPr>
              <a:t>232331084917</a:t>
            </a:r>
            <a:endParaRPr lang="ko-KR" alt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255213-CF35-8FBB-05EE-2739E2D05F06}"/>
              </a:ext>
            </a:extLst>
          </p:cNvPr>
          <p:cNvSpPr/>
          <p:nvPr/>
        </p:nvSpPr>
        <p:spPr>
          <a:xfrm>
            <a:off x="4058129" y="4995127"/>
            <a:ext cx="6752746" cy="8464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Rouabah</a:t>
            </a:r>
            <a:r>
              <a:rPr lang="fr-FR" sz="2800" dirty="0"/>
              <a:t> Dalila Chaima </a:t>
            </a:r>
          </a:p>
          <a:p>
            <a:pPr algn="ctr"/>
            <a:r>
              <a:rPr lang="fr-FR" sz="2800" dirty="0"/>
              <a:t>232331394620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8000">
        <p14:reveal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  <p:bldP spid="5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85F778-0436-4FC9-876B-07A134D42004}"/>
              </a:ext>
            </a:extLst>
          </p:cNvPr>
          <p:cNvSpPr txBox="1"/>
          <p:nvPr/>
        </p:nvSpPr>
        <p:spPr>
          <a:xfrm>
            <a:off x="884307" y="432099"/>
            <a:ext cx="52116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Pourquoi un logiciel de gestion pour un cabinet médical ?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CEBB21-D915-61D4-70D9-72B3EDBD2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64" y="2343252"/>
            <a:ext cx="473008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Réduire les tâches manuelles répétitives;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Améliorer la fiabilité et l’efficacité des processus;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Garantir la confidentialité des informations des patients</a:t>
            </a:r>
            <a:r>
              <a:rPr lang="fr-FR" altLang="fr-FR" dirty="0">
                <a:latin typeface="Arial" panose="020B0604020202020204" pitchFamily="34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dirty="0">
                <a:latin typeface="Arial" panose="020B0604020202020204" pitchFamily="34" charset="0"/>
              </a:rPr>
              <a:t>Suivis de l’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état de santé du patient.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83AC4F9-EA77-416E-BC16-0A4C5128E448}"/>
              </a:ext>
            </a:extLst>
          </p:cNvPr>
          <p:cNvSpPr/>
          <p:nvPr/>
        </p:nvSpPr>
        <p:spPr>
          <a:xfrm>
            <a:off x="5612858" y="278859"/>
            <a:ext cx="6300282" cy="6300282"/>
          </a:xfrm>
          <a:custGeom>
            <a:avLst/>
            <a:gdLst>
              <a:gd name="connsiteX0" fmla="*/ 3125370 w 6300282"/>
              <a:gd name="connsiteY0" fmla="*/ 4807201 h 6300282"/>
              <a:gd name="connsiteX1" fmla="*/ 3123465 w 6300282"/>
              <a:gd name="connsiteY1" fmla="*/ 4841491 h 6300282"/>
              <a:gd name="connsiteX2" fmla="*/ 3136800 w 6300282"/>
              <a:gd name="connsiteY2" fmla="*/ 4937693 h 6300282"/>
              <a:gd name="connsiteX3" fmla="*/ 3148230 w 6300282"/>
              <a:gd name="connsiteY3" fmla="*/ 4956743 h 6300282"/>
              <a:gd name="connsiteX4" fmla="*/ 3157755 w 6300282"/>
              <a:gd name="connsiteY4" fmla="*/ 4968173 h 6300282"/>
              <a:gd name="connsiteX5" fmla="*/ 3169185 w 6300282"/>
              <a:gd name="connsiteY5" fmla="*/ 4958648 h 6300282"/>
              <a:gd name="connsiteX6" fmla="*/ 3180615 w 6300282"/>
              <a:gd name="connsiteY6" fmla="*/ 4923406 h 6300282"/>
              <a:gd name="connsiteX7" fmla="*/ 3187283 w 6300282"/>
              <a:gd name="connsiteY7" fmla="*/ 4869113 h 6300282"/>
              <a:gd name="connsiteX8" fmla="*/ 3117750 w 6300282"/>
              <a:gd name="connsiteY8" fmla="*/ 4353811 h 6300282"/>
              <a:gd name="connsiteX9" fmla="*/ 3118703 w 6300282"/>
              <a:gd name="connsiteY9" fmla="*/ 4354316 h 6300282"/>
              <a:gd name="connsiteX10" fmla="*/ 3118703 w 6300282"/>
              <a:gd name="connsiteY10" fmla="*/ 4554788 h 6300282"/>
              <a:gd name="connsiteX11" fmla="*/ 3188235 w 6300282"/>
              <a:gd name="connsiteY11" fmla="*/ 4721476 h 6300282"/>
              <a:gd name="connsiteX12" fmla="*/ 3191093 w 6300282"/>
              <a:gd name="connsiteY12" fmla="*/ 4728143 h 6300282"/>
              <a:gd name="connsiteX13" fmla="*/ 3192998 w 6300282"/>
              <a:gd name="connsiteY13" fmla="*/ 4697663 h 6300282"/>
              <a:gd name="connsiteX14" fmla="*/ 3199665 w 6300282"/>
              <a:gd name="connsiteY14" fmla="*/ 4630036 h 6300282"/>
              <a:gd name="connsiteX15" fmla="*/ 3199665 w 6300282"/>
              <a:gd name="connsiteY15" fmla="*/ 4591936 h 6300282"/>
              <a:gd name="connsiteX16" fmla="*/ 3197760 w 6300282"/>
              <a:gd name="connsiteY16" fmla="*/ 4514783 h 6300282"/>
              <a:gd name="connsiteX17" fmla="*/ 3192998 w 6300282"/>
              <a:gd name="connsiteY17" fmla="*/ 4480493 h 6300282"/>
              <a:gd name="connsiteX18" fmla="*/ 3187283 w 6300282"/>
              <a:gd name="connsiteY18" fmla="*/ 4445251 h 6300282"/>
              <a:gd name="connsiteX19" fmla="*/ 3141563 w 6300282"/>
              <a:gd name="connsiteY19" fmla="*/ 4368098 h 6300282"/>
              <a:gd name="connsiteX20" fmla="*/ 3127870 w 6300282"/>
              <a:gd name="connsiteY20" fmla="*/ 4359169 h 6300282"/>
              <a:gd name="connsiteX21" fmla="*/ 3118703 w 6300282"/>
              <a:gd name="connsiteY21" fmla="*/ 4354316 h 6300282"/>
              <a:gd name="connsiteX22" fmla="*/ 3118703 w 6300282"/>
              <a:gd name="connsiteY22" fmla="*/ 4353811 h 6300282"/>
              <a:gd name="connsiteX23" fmla="*/ 3055372 w 6300282"/>
              <a:gd name="connsiteY23" fmla="*/ 4303465 h 6300282"/>
              <a:gd name="connsiteX24" fmla="*/ 3042037 w 6300282"/>
              <a:gd name="connsiteY24" fmla="*/ 4329183 h 6300282"/>
              <a:gd name="connsiteX25" fmla="*/ 3042990 w 6300282"/>
              <a:gd name="connsiteY25" fmla="*/ 4604455 h 6300282"/>
              <a:gd name="connsiteX26" fmla="*/ 3120142 w 6300282"/>
              <a:gd name="connsiteY26" fmla="*/ 4727328 h 6300282"/>
              <a:gd name="connsiteX27" fmla="*/ 3221107 w 6300282"/>
              <a:gd name="connsiteY27" fmla="*/ 4824483 h 6300282"/>
              <a:gd name="connsiteX28" fmla="*/ 3081090 w 6300282"/>
              <a:gd name="connsiteY28" fmla="*/ 4532065 h 6300282"/>
              <a:gd name="connsiteX29" fmla="*/ 3074422 w 6300282"/>
              <a:gd name="connsiteY29" fmla="*/ 4312038 h 6300282"/>
              <a:gd name="connsiteX30" fmla="*/ 3074422 w 6300282"/>
              <a:gd name="connsiteY30" fmla="*/ 4303465 h 6300282"/>
              <a:gd name="connsiteX31" fmla="*/ 3112988 w 6300282"/>
              <a:gd name="connsiteY31" fmla="*/ 3906136 h 6300282"/>
              <a:gd name="connsiteX32" fmla="*/ 3116798 w 6300282"/>
              <a:gd name="connsiteY32" fmla="*/ 4150928 h 6300282"/>
              <a:gd name="connsiteX33" fmla="*/ 3172043 w 6300282"/>
              <a:gd name="connsiteY33" fmla="*/ 4189981 h 6300282"/>
              <a:gd name="connsiteX34" fmla="*/ 3176805 w 6300282"/>
              <a:gd name="connsiteY34" fmla="*/ 4194743 h 6300282"/>
              <a:gd name="connsiteX35" fmla="*/ 3179663 w 6300282"/>
              <a:gd name="connsiteY35" fmla="*/ 4196648 h 6300282"/>
              <a:gd name="connsiteX36" fmla="*/ 3184425 w 6300282"/>
              <a:gd name="connsiteY36" fmla="*/ 4199506 h 6300282"/>
              <a:gd name="connsiteX37" fmla="*/ 3187283 w 6300282"/>
              <a:gd name="connsiteY37" fmla="*/ 4204268 h 6300282"/>
              <a:gd name="connsiteX38" fmla="*/ 3192045 w 6300282"/>
              <a:gd name="connsiteY38" fmla="*/ 4206173 h 6300282"/>
              <a:gd name="connsiteX39" fmla="*/ 3196808 w 6300282"/>
              <a:gd name="connsiteY39" fmla="*/ 4208078 h 6300282"/>
              <a:gd name="connsiteX40" fmla="*/ 3199665 w 6300282"/>
              <a:gd name="connsiteY40" fmla="*/ 3973763 h 6300282"/>
              <a:gd name="connsiteX41" fmla="*/ 3121560 w 6300282"/>
              <a:gd name="connsiteY41" fmla="*/ 3906136 h 6300282"/>
              <a:gd name="connsiteX42" fmla="*/ 3010605 w 6300282"/>
              <a:gd name="connsiteY42" fmla="*/ 3836741 h 6300282"/>
              <a:gd name="connsiteX43" fmla="*/ 2901067 w 6300282"/>
              <a:gd name="connsiteY43" fmla="*/ 4046291 h 6300282"/>
              <a:gd name="connsiteX44" fmla="*/ 2959170 w 6300282"/>
              <a:gd name="connsiteY44" fmla="*/ 4156780 h 6300282"/>
              <a:gd name="connsiteX45" fmla="*/ 3183007 w 6300282"/>
              <a:gd name="connsiteY45" fmla="*/ 4361568 h 6300282"/>
              <a:gd name="connsiteX46" fmla="*/ 3217297 w 6300282"/>
              <a:gd name="connsiteY46" fmla="*/ 4606361 h 6300282"/>
              <a:gd name="connsiteX47" fmla="*/ 3216345 w 6300282"/>
              <a:gd name="connsiteY47" fmla="*/ 4662558 h 6300282"/>
              <a:gd name="connsiteX48" fmla="*/ 3289687 w 6300282"/>
              <a:gd name="connsiteY48" fmla="*/ 4413956 h 6300282"/>
              <a:gd name="connsiteX49" fmla="*/ 3216345 w 6300282"/>
              <a:gd name="connsiteY49" fmla="*/ 4265366 h 6300282"/>
              <a:gd name="connsiteX50" fmla="*/ 3014415 w 6300282"/>
              <a:gd name="connsiteY50" fmla="*/ 4075818 h 6300282"/>
              <a:gd name="connsiteX51" fmla="*/ 3060135 w 6300282"/>
              <a:gd name="connsiteY51" fmla="*/ 3927228 h 6300282"/>
              <a:gd name="connsiteX52" fmla="*/ 3055372 w 6300282"/>
              <a:gd name="connsiteY52" fmla="*/ 3855791 h 6300282"/>
              <a:gd name="connsiteX53" fmla="*/ 3110130 w 6300282"/>
              <a:gd name="connsiteY53" fmla="*/ 3345113 h 6300282"/>
              <a:gd name="connsiteX54" fmla="*/ 3110130 w 6300282"/>
              <a:gd name="connsiteY54" fmla="*/ 3698491 h 6300282"/>
              <a:gd name="connsiteX55" fmla="*/ 3199665 w 6300282"/>
              <a:gd name="connsiteY55" fmla="*/ 3763261 h 6300282"/>
              <a:gd name="connsiteX56" fmla="*/ 3204428 w 6300282"/>
              <a:gd name="connsiteY56" fmla="*/ 3384166 h 6300282"/>
              <a:gd name="connsiteX57" fmla="*/ 2962980 w 6300282"/>
              <a:gd name="connsiteY57" fmla="*/ 3278575 h 6300282"/>
              <a:gd name="connsiteX58" fmla="*/ 2831535 w 6300282"/>
              <a:gd name="connsiteY58" fmla="*/ 3459550 h 6300282"/>
              <a:gd name="connsiteX59" fmla="*/ 2890590 w 6300282"/>
              <a:gd name="connsiteY59" fmla="*/ 3662433 h 6300282"/>
              <a:gd name="connsiteX60" fmla="*/ 3084900 w 6300282"/>
              <a:gd name="connsiteY60" fmla="*/ 3832930 h 6300282"/>
              <a:gd name="connsiteX61" fmla="*/ 3226822 w 6300282"/>
              <a:gd name="connsiteY61" fmla="*/ 3918655 h 6300282"/>
              <a:gd name="connsiteX62" fmla="*/ 3301117 w 6300282"/>
              <a:gd name="connsiteY62" fmla="*/ 4044385 h 6300282"/>
              <a:gd name="connsiteX63" fmla="*/ 3233490 w 6300282"/>
              <a:gd name="connsiteY63" fmla="*/ 4152970 h 6300282"/>
              <a:gd name="connsiteX64" fmla="*/ 3233490 w 6300282"/>
              <a:gd name="connsiteY64" fmla="*/ 4191070 h 6300282"/>
              <a:gd name="connsiteX65" fmla="*/ 3233490 w 6300282"/>
              <a:gd name="connsiteY65" fmla="*/ 4226313 h 6300282"/>
              <a:gd name="connsiteX66" fmla="*/ 3235395 w 6300282"/>
              <a:gd name="connsiteY66" fmla="*/ 4227265 h 6300282"/>
              <a:gd name="connsiteX67" fmla="*/ 3240157 w 6300282"/>
              <a:gd name="connsiteY67" fmla="*/ 4229170 h 6300282"/>
              <a:gd name="connsiteX68" fmla="*/ 3369697 w 6300282"/>
              <a:gd name="connsiteY68" fmla="*/ 4123443 h 6300282"/>
              <a:gd name="connsiteX69" fmla="*/ 3363982 w 6300282"/>
              <a:gd name="connsiteY69" fmla="*/ 3933895 h 6300282"/>
              <a:gd name="connsiteX70" fmla="*/ 3275400 w 6300282"/>
              <a:gd name="connsiteY70" fmla="*/ 3838645 h 6300282"/>
              <a:gd name="connsiteX71" fmla="*/ 3119190 w 6300282"/>
              <a:gd name="connsiteY71" fmla="*/ 3741490 h 6300282"/>
              <a:gd name="connsiteX72" fmla="*/ 3077280 w 6300282"/>
              <a:gd name="connsiteY72" fmla="*/ 3714820 h 6300282"/>
              <a:gd name="connsiteX73" fmla="*/ 2948692 w 6300282"/>
              <a:gd name="connsiteY73" fmla="*/ 3531940 h 6300282"/>
              <a:gd name="connsiteX74" fmla="*/ 3011557 w 6300282"/>
              <a:gd name="connsiteY74" fmla="*/ 3383350 h 6300282"/>
              <a:gd name="connsiteX75" fmla="*/ 3055372 w 6300282"/>
              <a:gd name="connsiteY75" fmla="*/ 3355728 h 6300282"/>
              <a:gd name="connsiteX76" fmla="*/ 3060135 w 6300282"/>
              <a:gd name="connsiteY76" fmla="*/ 3346203 h 6300282"/>
              <a:gd name="connsiteX77" fmla="*/ 3062040 w 6300282"/>
              <a:gd name="connsiteY77" fmla="*/ 3330963 h 6300282"/>
              <a:gd name="connsiteX78" fmla="*/ 3065850 w 6300282"/>
              <a:gd name="connsiteY78" fmla="*/ 3321438 h 6300282"/>
              <a:gd name="connsiteX79" fmla="*/ 3100605 w 6300282"/>
              <a:gd name="connsiteY79" fmla="*/ 2795521 h 6300282"/>
              <a:gd name="connsiteX80" fmla="*/ 3104415 w 6300282"/>
              <a:gd name="connsiteY80" fmla="*/ 3141278 h 6300282"/>
              <a:gd name="connsiteX81" fmla="*/ 3126323 w 6300282"/>
              <a:gd name="connsiteY81" fmla="*/ 3148898 h 6300282"/>
              <a:gd name="connsiteX82" fmla="*/ 3144420 w 6300282"/>
              <a:gd name="connsiteY82" fmla="*/ 3158423 h 6300282"/>
              <a:gd name="connsiteX83" fmla="*/ 3161565 w 6300282"/>
              <a:gd name="connsiteY83" fmla="*/ 3166043 h 6300282"/>
              <a:gd name="connsiteX84" fmla="*/ 3183473 w 6300282"/>
              <a:gd name="connsiteY84" fmla="*/ 3172711 h 6300282"/>
              <a:gd name="connsiteX85" fmla="*/ 3209190 w 6300282"/>
              <a:gd name="connsiteY85" fmla="*/ 3175568 h 6300282"/>
              <a:gd name="connsiteX86" fmla="*/ 3212048 w 6300282"/>
              <a:gd name="connsiteY86" fmla="*/ 2801236 h 6300282"/>
              <a:gd name="connsiteX87" fmla="*/ 2724855 w 6300282"/>
              <a:gd name="connsiteY87" fmla="*/ 2733745 h 6300282"/>
              <a:gd name="connsiteX88" fmla="*/ 2681040 w 6300282"/>
              <a:gd name="connsiteY88" fmla="*/ 2777560 h 6300282"/>
              <a:gd name="connsiteX89" fmla="*/ 2628652 w 6300282"/>
              <a:gd name="connsiteY89" fmla="*/ 2950916 h 6300282"/>
              <a:gd name="connsiteX90" fmla="*/ 2722950 w 6300282"/>
              <a:gd name="connsiteY90" fmla="*/ 3092838 h 6300282"/>
              <a:gd name="connsiteX91" fmla="*/ 2953455 w 6300282"/>
              <a:gd name="connsiteY91" fmla="*/ 3227141 h 6300282"/>
              <a:gd name="connsiteX92" fmla="*/ 3211582 w 6300282"/>
              <a:gd name="connsiteY92" fmla="*/ 3336678 h 6300282"/>
              <a:gd name="connsiteX93" fmla="*/ 3331597 w 6300282"/>
              <a:gd name="connsiteY93" fmla="*/ 3436691 h 6300282"/>
              <a:gd name="connsiteX94" fmla="*/ 3317310 w 6300282"/>
              <a:gd name="connsiteY94" fmla="*/ 3604330 h 6300282"/>
              <a:gd name="connsiteX95" fmla="*/ 3273495 w 6300282"/>
              <a:gd name="connsiteY95" fmla="*/ 3658623 h 6300282"/>
              <a:gd name="connsiteX96" fmla="*/ 3229680 w 6300282"/>
              <a:gd name="connsiteY96" fmla="*/ 3692913 h 6300282"/>
              <a:gd name="connsiteX97" fmla="*/ 3225870 w 6300282"/>
              <a:gd name="connsiteY97" fmla="*/ 3757683 h 6300282"/>
              <a:gd name="connsiteX98" fmla="*/ 3263970 w 6300282"/>
              <a:gd name="connsiteY98" fmla="*/ 3783400 h 6300282"/>
              <a:gd name="connsiteX99" fmla="*/ 3353505 w 6300282"/>
              <a:gd name="connsiteY99" fmla="*/ 3721488 h 6300282"/>
              <a:gd name="connsiteX100" fmla="*/ 3439230 w 6300282"/>
              <a:gd name="connsiteY100" fmla="*/ 3601473 h 6300282"/>
              <a:gd name="connsiteX101" fmla="*/ 3443040 w 6300282"/>
              <a:gd name="connsiteY101" fmla="*/ 3386208 h 6300282"/>
              <a:gd name="connsiteX102" fmla="*/ 3317310 w 6300282"/>
              <a:gd name="connsiteY102" fmla="*/ 3271908 h 6300282"/>
              <a:gd name="connsiteX103" fmla="*/ 2972505 w 6300282"/>
              <a:gd name="connsiteY103" fmla="*/ 3126175 h 6300282"/>
              <a:gd name="connsiteX104" fmla="*/ 2793435 w 6300282"/>
              <a:gd name="connsiteY104" fmla="*/ 2934723 h 6300282"/>
              <a:gd name="connsiteX105" fmla="*/ 2903925 w 6300282"/>
              <a:gd name="connsiteY105" fmla="*/ 2788038 h 6300282"/>
              <a:gd name="connsiteX106" fmla="*/ 2958217 w 6300282"/>
              <a:gd name="connsiteY106" fmla="*/ 2765178 h 6300282"/>
              <a:gd name="connsiteX107" fmla="*/ 2951550 w 6300282"/>
              <a:gd name="connsiteY107" fmla="*/ 2760415 h 6300282"/>
              <a:gd name="connsiteX108" fmla="*/ 2747715 w 6300282"/>
              <a:gd name="connsiteY108" fmla="*/ 2227015 h 6300282"/>
              <a:gd name="connsiteX109" fmla="*/ 2477205 w 6300282"/>
              <a:gd name="connsiteY109" fmla="*/ 2253685 h 6300282"/>
              <a:gd name="connsiteX110" fmla="*/ 2331472 w 6300282"/>
              <a:gd name="connsiteY110" fmla="*/ 2354650 h 6300282"/>
              <a:gd name="connsiteX111" fmla="*/ 2396242 w 6300282"/>
              <a:gd name="connsiteY111" fmla="*/ 2527053 h 6300282"/>
              <a:gd name="connsiteX112" fmla="*/ 2554357 w 6300282"/>
              <a:gd name="connsiteY112" fmla="*/ 2622303 h 6300282"/>
              <a:gd name="connsiteX113" fmla="*/ 3123952 w 6300282"/>
              <a:gd name="connsiteY113" fmla="*/ 2752795 h 6300282"/>
              <a:gd name="connsiteX114" fmla="*/ 3358267 w 6300282"/>
              <a:gd name="connsiteY114" fmla="*/ 2783275 h 6300282"/>
              <a:gd name="connsiteX115" fmla="*/ 3490665 w 6300282"/>
              <a:gd name="connsiteY115" fmla="*/ 2960440 h 6300282"/>
              <a:gd name="connsiteX116" fmla="*/ 3402082 w 6300282"/>
              <a:gd name="connsiteY116" fmla="*/ 3093790 h 6300282"/>
              <a:gd name="connsiteX117" fmla="*/ 3247777 w 6300282"/>
              <a:gd name="connsiteY117" fmla="*/ 3153798 h 6300282"/>
              <a:gd name="connsiteX118" fmla="*/ 3250635 w 6300282"/>
              <a:gd name="connsiteY118" fmla="*/ 3182373 h 6300282"/>
              <a:gd name="connsiteX119" fmla="*/ 3381127 w 6300282"/>
              <a:gd name="connsiteY119" fmla="*/ 3219520 h 6300282"/>
              <a:gd name="connsiteX120" fmla="*/ 3670687 w 6300282"/>
              <a:gd name="connsiteY120" fmla="*/ 2869953 h 6300282"/>
              <a:gd name="connsiteX121" fmla="*/ 3553530 w 6300282"/>
              <a:gd name="connsiteY121" fmla="*/ 2733745 h 6300282"/>
              <a:gd name="connsiteX122" fmla="*/ 3036322 w 6300282"/>
              <a:gd name="connsiteY122" fmla="*/ 2608015 h 6300282"/>
              <a:gd name="connsiteX123" fmla="*/ 2737237 w 6300282"/>
              <a:gd name="connsiteY123" fmla="*/ 2571820 h 6300282"/>
              <a:gd name="connsiteX124" fmla="*/ 2468632 w 6300282"/>
              <a:gd name="connsiteY124" fmla="*/ 2457520 h 6300282"/>
              <a:gd name="connsiteX125" fmla="*/ 2441962 w 6300282"/>
              <a:gd name="connsiteY125" fmla="*/ 2407038 h 6300282"/>
              <a:gd name="connsiteX126" fmla="*/ 2465775 w 6300282"/>
              <a:gd name="connsiteY126" fmla="*/ 2345125 h 6300282"/>
              <a:gd name="connsiteX127" fmla="*/ 2598172 w 6300282"/>
              <a:gd name="connsiteY127" fmla="*/ 2341315 h 6300282"/>
              <a:gd name="connsiteX128" fmla="*/ 2822962 w 6300282"/>
              <a:gd name="connsiteY128" fmla="*/ 2407038 h 6300282"/>
              <a:gd name="connsiteX129" fmla="*/ 2974410 w 6300282"/>
              <a:gd name="connsiteY129" fmla="*/ 2345125 h 6300282"/>
              <a:gd name="connsiteX130" fmla="*/ 2747715 w 6300282"/>
              <a:gd name="connsiteY130" fmla="*/ 2227015 h 6300282"/>
              <a:gd name="connsiteX131" fmla="*/ 3536385 w 6300282"/>
              <a:gd name="connsiteY131" fmla="*/ 2200345 h 6300282"/>
              <a:gd name="connsiteX132" fmla="*/ 3337312 w 6300282"/>
              <a:gd name="connsiteY132" fmla="*/ 2284165 h 6300282"/>
              <a:gd name="connsiteX133" fmla="*/ 3329692 w 6300282"/>
              <a:gd name="connsiteY133" fmla="*/ 2362270 h 6300282"/>
              <a:gd name="connsiteX134" fmla="*/ 3402082 w 6300282"/>
              <a:gd name="connsiteY134" fmla="*/ 2393703 h 6300282"/>
              <a:gd name="connsiteX135" fmla="*/ 3564960 w 6300282"/>
              <a:gd name="connsiteY135" fmla="*/ 2368938 h 6300282"/>
              <a:gd name="connsiteX136" fmla="*/ 3860235 w 6300282"/>
              <a:gd name="connsiteY136" fmla="*/ 2346078 h 6300282"/>
              <a:gd name="connsiteX137" fmla="*/ 3685927 w 6300282"/>
              <a:gd name="connsiteY137" fmla="*/ 2528958 h 6300282"/>
              <a:gd name="connsiteX138" fmla="*/ 3360172 w 6300282"/>
              <a:gd name="connsiteY138" fmla="*/ 2588965 h 6300282"/>
              <a:gd name="connsiteX139" fmla="*/ 3315405 w 6300282"/>
              <a:gd name="connsiteY139" fmla="*/ 2590870 h 6300282"/>
              <a:gd name="connsiteX140" fmla="*/ 3439230 w 6300282"/>
              <a:gd name="connsiteY140" fmla="*/ 2629923 h 6300282"/>
              <a:gd name="connsiteX141" fmla="*/ 3554483 w 6300282"/>
              <a:gd name="connsiteY141" fmla="*/ 2685168 h 6300282"/>
              <a:gd name="connsiteX142" fmla="*/ 3627825 w 6300282"/>
              <a:gd name="connsiteY142" fmla="*/ 2667070 h 6300282"/>
              <a:gd name="connsiteX143" fmla="*/ 3957390 w 6300282"/>
              <a:gd name="connsiteY143" fmla="*/ 2309883 h 6300282"/>
              <a:gd name="connsiteX144" fmla="*/ 3829755 w 6300282"/>
              <a:gd name="connsiteY144" fmla="*/ 2246065 h 6300282"/>
              <a:gd name="connsiteX145" fmla="*/ 3536385 w 6300282"/>
              <a:gd name="connsiteY145" fmla="*/ 2200345 h 6300282"/>
              <a:gd name="connsiteX146" fmla="*/ 3826183 w 6300282"/>
              <a:gd name="connsiteY146" fmla="*/ 1432838 h 6300282"/>
              <a:gd name="connsiteX147" fmla="*/ 3528051 w 6300282"/>
              <a:gd name="connsiteY147" fmla="*/ 1549044 h 6300282"/>
              <a:gd name="connsiteX148" fmla="*/ 3274686 w 6300282"/>
              <a:gd name="connsiteY148" fmla="*/ 1739544 h 6300282"/>
              <a:gd name="connsiteX149" fmla="*/ 3272781 w 6300282"/>
              <a:gd name="connsiteY149" fmla="*/ 1912899 h 6300282"/>
              <a:gd name="connsiteX150" fmla="*/ 3270876 w 6300282"/>
              <a:gd name="connsiteY150" fmla="*/ 2077681 h 6300282"/>
              <a:gd name="connsiteX151" fmla="*/ 3467091 w 6300282"/>
              <a:gd name="connsiteY151" fmla="*/ 2121496 h 6300282"/>
              <a:gd name="connsiteX152" fmla="*/ 3556626 w 6300282"/>
              <a:gd name="connsiteY152" fmla="*/ 2063394 h 6300282"/>
              <a:gd name="connsiteX153" fmla="*/ 3709026 w 6300282"/>
              <a:gd name="connsiteY153" fmla="*/ 2106256 h 6300282"/>
              <a:gd name="connsiteX154" fmla="*/ 3810943 w 6300282"/>
              <a:gd name="connsiteY154" fmla="*/ 2079586 h 6300282"/>
              <a:gd name="connsiteX155" fmla="*/ 3859521 w 6300282"/>
              <a:gd name="connsiteY155" fmla="*/ 2031961 h 6300282"/>
              <a:gd name="connsiteX156" fmla="*/ 3982393 w 6300282"/>
              <a:gd name="connsiteY156" fmla="*/ 2058631 h 6300282"/>
              <a:gd name="connsiteX157" fmla="*/ 4086216 w 6300282"/>
              <a:gd name="connsiteY157" fmla="*/ 1998624 h 6300282"/>
              <a:gd name="connsiteX158" fmla="*/ 4142413 w 6300282"/>
              <a:gd name="connsiteY158" fmla="*/ 1967191 h 6300282"/>
              <a:gd name="connsiteX159" fmla="*/ 4269096 w 6300282"/>
              <a:gd name="connsiteY159" fmla="*/ 1971001 h 6300282"/>
              <a:gd name="connsiteX160" fmla="*/ 4310053 w 6300282"/>
              <a:gd name="connsiteY160" fmla="*/ 1951951 h 6300282"/>
              <a:gd name="connsiteX161" fmla="*/ 4321483 w 6300282"/>
              <a:gd name="connsiteY161" fmla="*/ 1888134 h 6300282"/>
              <a:gd name="connsiteX162" fmla="*/ 4472931 w 6300282"/>
              <a:gd name="connsiteY162" fmla="*/ 1913851 h 6300282"/>
              <a:gd name="connsiteX163" fmla="*/ 4580563 w 6300282"/>
              <a:gd name="connsiteY163" fmla="*/ 1834794 h 6300282"/>
              <a:gd name="connsiteX164" fmla="*/ 4649143 w 6300282"/>
              <a:gd name="connsiteY164" fmla="*/ 1826221 h 6300282"/>
              <a:gd name="connsiteX165" fmla="*/ 4709151 w 6300282"/>
              <a:gd name="connsiteY165" fmla="*/ 1813839 h 6300282"/>
              <a:gd name="connsiteX166" fmla="*/ 4760586 w 6300282"/>
              <a:gd name="connsiteY166" fmla="*/ 1798599 h 6300282"/>
              <a:gd name="connsiteX167" fmla="*/ 4905366 w 6300282"/>
              <a:gd name="connsiteY167" fmla="*/ 1686204 h 6300282"/>
              <a:gd name="connsiteX168" fmla="*/ 4922511 w 6300282"/>
              <a:gd name="connsiteY168" fmla="*/ 1659534 h 6300282"/>
              <a:gd name="connsiteX169" fmla="*/ 4928226 w 6300282"/>
              <a:gd name="connsiteY169" fmla="*/ 1647151 h 6300282"/>
              <a:gd name="connsiteX170" fmla="*/ 4928226 w 6300282"/>
              <a:gd name="connsiteY170" fmla="*/ 1634769 h 6300282"/>
              <a:gd name="connsiteX171" fmla="*/ 4924416 w 6300282"/>
              <a:gd name="connsiteY171" fmla="*/ 1626196 h 6300282"/>
              <a:gd name="connsiteX172" fmla="*/ 4916796 w 6300282"/>
              <a:gd name="connsiteY172" fmla="*/ 1620481 h 6300282"/>
              <a:gd name="connsiteX173" fmla="*/ 4899651 w 6300282"/>
              <a:gd name="connsiteY173" fmla="*/ 1618576 h 6300282"/>
              <a:gd name="connsiteX174" fmla="*/ 4520556 w 6300282"/>
              <a:gd name="connsiteY174" fmla="*/ 1637626 h 6300282"/>
              <a:gd name="connsiteX175" fmla="*/ 4197658 w 6300282"/>
              <a:gd name="connsiteY175" fmla="*/ 1537614 h 6300282"/>
              <a:gd name="connsiteX176" fmla="*/ 3826183 w 6300282"/>
              <a:gd name="connsiteY176" fmla="*/ 1432838 h 6300282"/>
              <a:gd name="connsiteX177" fmla="*/ 2474087 w 6300282"/>
              <a:gd name="connsiteY177" fmla="*/ 1432838 h 6300282"/>
              <a:gd name="connsiteX178" fmla="*/ 2102612 w 6300282"/>
              <a:gd name="connsiteY178" fmla="*/ 1537614 h 6300282"/>
              <a:gd name="connsiteX179" fmla="*/ 1779714 w 6300282"/>
              <a:gd name="connsiteY179" fmla="*/ 1637626 h 6300282"/>
              <a:gd name="connsiteX180" fmla="*/ 1400619 w 6300282"/>
              <a:gd name="connsiteY180" fmla="*/ 1618576 h 6300282"/>
              <a:gd name="connsiteX181" fmla="*/ 1383474 w 6300282"/>
              <a:gd name="connsiteY181" fmla="*/ 1620481 h 6300282"/>
              <a:gd name="connsiteX182" fmla="*/ 1375854 w 6300282"/>
              <a:gd name="connsiteY182" fmla="*/ 1626196 h 6300282"/>
              <a:gd name="connsiteX183" fmla="*/ 1372044 w 6300282"/>
              <a:gd name="connsiteY183" fmla="*/ 1634769 h 6300282"/>
              <a:gd name="connsiteX184" fmla="*/ 1372044 w 6300282"/>
              <a:gd name="connsiteY184" fmla="*/ 1647151 h 6300282"/>
              <a:gd name="connsiteX185" fmla="*/ 1377759 w 6300282"/>
              <a:gd name="connsiteY185" fmla="*/ 1659534 h 6300282"/>
              <a:gd name="connsiteX186" fmla="*/ 1394904 w 6300282"/>
              <a:gd name="connsiteY186" fmla="*/ 1686204 h 6300282"/>
              <a:gd name="connsiteX187" fmla="*/ 1539684 w 6300282"/>
              <a:gd name="connsiteY187" fmla="*/ 1798599 h 6300282"/>
              <a:gd name="connsiteX188" fmla="*/ 1591119 w 6300282"/>
              <a:gd name="connsiteY188" fmla="*/ 1813839 h 6300282"/>
              <a:gd name="connsiteX189" fmla="*/ 1651127 w 6300282"/>
              <a:gd name="connsiteY189" fmla="*/ 1826221 h 6300282"/>
              <a:gd name="connsiteX190" fmla="*/ 1719707 w 6300282"/>
              <a:gd name="connsiteY190" fmla="*/ 1834794 h 6300282"/>
              <a:gd name="connsiteX191" fmla="*/ 1827339 w 6300282"/>
              <a:gd name="connsiteY191" fmla="*/ 1913851 h 6300282"/>
              <a:gd name="connsiteX192" fmla="*/ 1978787 w 6300282"/>
              <a:gd name="connsiteY192" fmla="*/ 1888134 h 6300282"/>
              <a:gd name="connsiteX193" fmla="*/ 1990217 w 6300282"/>
              <a:gd name="connsiteY193" fmla="*/ 1951951 h 6300282"/>
              <a:gd name="connsiteX194" fmla="*/ 2031174 w 6300282"/>
              <a:gd name="connsiteY194" fmla="*/ 1971001 h 6300282"/>
              <a:gd name="connsiteX195" fmla="*/ 2157857 w 6300282"/>
              <a:gd name="connsiteY195" fmla="*/ 1967191 h 6300282"/>
              <a:gd name="connsiteX196" fmla="*/ 2214054 w 6300282"/>
              <a:gd name="connsiteY196" fmla="*/ 1998624 h 6300282"/>
              <a:gd name="connsiteX197" fmla="*/ 2317877 w 6300282"/>
              <a:gd name="connsiteY197" fmla="*/ 2058631 h 6300282"/>
              <a:gd name="connsiteX198" fmla="*/ 2440749 w 6300282"/>
              <a:gd name="connsiteY198" fmla="*/ 2031961 h 6300282"/>
              <a:gd name="connsiteX199" fmla="*/ 2489327 w 6300282"/>
              <a:gd name="connsiteY199" fmla="*/ 2079586 h 6300282"/>
              <a:gd name="connsiteX200" fmla="*/ 2591244 w 6300282"/>
              <a:gd name="connsiteY200" fmla="*/ 2106256 h 6300282"/>
              <a:gd name="connsiteX201" fmla="*/ 2743644 w 6300282"/>
              <a:gd name="connsiteY201" fmla="*/ 2063394 h 6300282"/>
              <a:gd name="connsiteX202" fmla="*/ 2833179 w 6300282"/>
              <a:gd name="connsiteY202" fmla="*/ 2121496 h 6300282"/>
              <a:gd name="connsiteX203" fmla="*/ 3029394 w 6300282"/>
              <a:gd name="connsiteY203" fmla="*/ 2077681 h 6300282"/>
              <a:gd name="connsiteX204" fmla="*/ 3027489 w 6300282"/>
              <a:gd name="connsiteY204" fmla="*/ 1912899 h 6300282"/>
              <a:gd name="connsiteX205" fmla="*/ 3025584 w 6300282"/>
              <a:gd name="connsiteY205" fmla="*/ 1739544 h 6300282"/>
              <a:gd name="connsiteX206" fmla="*/ 2772219 w 6300282"/>
              <a:gd name="connsiteY206" fmla="*/ 1549044 h 6300282"/>
              <a:gd name="connsiteX207" fmla="*/ 2474087 w 6300282"/>
              <a:gd name="connsiteY207" fmla="*/ 1432838 h 6300282"/>
              <a:gd name="connsiteX208" fmla="*/ 3156803 w 6300282"/>
              <a:gd name="connsiteY208" fmla="*/ 1329623 h 6300282"/>
              <a:gd name="connsiteX209" fmla="*/ 3115845 w 6300282"/>
              <a:gd name="connsiteY209" fmla="*/ 1334386 h 6300282"/>
              <a:gd name="connsiteX210" fmla="*/ 3080603 w 6300282"/>
              <a:gd name="connsiteY210" fmla="*/ 1345816 h 6300282"/>
              <a:gd name="connsiteX211" fmla="*/ 3049170 w 6300282"/>
              <a:gd name="connsiteY211" fmla="*/ 1361056 h 6300282"/>
              <a:gd name="connsiteX212" fmla="*/ 3026310 w 6300282"/>
              <a:gd name="connsiteY212" fmla="*/ 1382963 h 6300282"/>
              <a:gd name="connsiteX213" fmla="*/ 3007260 w 6300282"/>
              <a:gd name="connsiteY213" fmla="*/ 1408681 h 6300282"/>
              <a:gd name="connsiteX214" fmla="*/ 2995830 w 6300282"/>
              <a:gd name="connsiteY214" fmla="*/ 1435351 h 6300282"/>
              <a:gd name="connsiteX215" fmla="*/ 2988210 w 6300282"/>
              <a:gd name="connsiteY215" fmla="*/ 1466783 h 6300282"/>
              <a:gd name="connsiteX216" fmla="*/ 2988210 w 6300282"/>
              <a:gd name="connsiteY216" fmla="*/ 1497263 h 6300282"/>
              <a:gd name="connsiteX217" fmla="*/ 2993925 w 6300282"/>
              <a:gd name="connsiteY217" fmla="*/ 1528696 h 6300282"/>
              <a:gd name="connsiteX218" fmla="*/ 3005355 w 6300282"/>
              <a:gd name="connsiteY218" fmla="*/ 1558223 h 6300282"/>
              <a:gd name="connsiteX219" fmla="*/ 3021548 w 6300282"/>
              <a:gd name="connsiteY219" fmla="*/ 1585846 h 6300282"/>
              <a:gd name="connsiteX220" fmla="*/ 3045360 w 6300282"/>
              <a:gd name="connsiteY220" fmla="*/ 1608706 h 6300282"/>
              <a:gd name="connsiteX221" fmla="*/ 3074888 w 6300282"/>
              <a:gd name="connsiteY221" fmla="*/ 1628708 h 6300282"/>
              <a:gd name="connsiteX222" fmla="*/ 3096795 w 6300282"/>
              <a:gd name="connsiteY222" fmla="*/ 2575493 h 6300282"/>
              <a:gd name="connsiteX223" fmla="*/ 3218715 w 6300282"/>
              <a:gd name="connsiteY223" fmla="*/ 2589781 h 6300282"/>
              <a:gd name="connsiteX224" fmla="*/ 3230145 w 6300282"/>
              <a:gd name="connsiteY224" fmla="*/ 1624898 h 6300282"/>
              <a:gd name="connsiteX225" fmla="*/ 3252053 w 6300282"/>
              <a:gd name="connsiteY225" fmla="*/ 1609658 h 6300282"/>
              <a:gd name="connsiteX226" fmla="*/ 3269198 w 6300282"/>
              <a:gd name="connsiteY226" fmla="*/ 1590608 h 6300282"/>
              <a:gd name="connsiteX227" fmla="*/ 3286343 w 6300282"/>
              <a:gd name="connsiteY227" fmla="*/ 1566796 h 6300282"/>
              <a:gd name="connsiteX228" fmla="*/ 3300630 w 6300282"/>
              <a:gd name="connsiteY228" fmla="*/ 1542031 h 6300282"/>
              <a:gd name="connsiteX229" fmla="*/ 3310155 w 6300282"/>
              <a:gd name="connsiteY229" fmla="*/ 1516313 h 6300282"/>
              <a:gd name="connsiteX230" fmla="*/ 3312060 w 6300282"/>
              <a:gd name="connsiteY230" fmla="*/ 1494406 h 6300282"/>
              <a:gd name="connsiteX231" fmla="*/ 3307298 w 6300282"/>
              <a:gd name="connsiteY231" fmla="*/ 1459163 h 6300282"/>
              <a:gd name="connsiteX232" fmla="*/ 3297773 w 6300282"/>
              <a:gd name="connsiteY232" fmla="*/ 1425826 h 6300282"/>
              <a:gd name="connsiteX233" fmla="*/ 3280628 w 6300282"/>
              <a:gd name="connsiteY233" fmla="*/ 1396298 h 6300282"/>
              <a:gd name="connsiteX234" fmla="*/ 3259673 w 6300282"/>
              <a:gd name="connsiteY234" fmla="*/ 1370581 h 6300282"/>
              <a:gd name="connsiteX235" fmla="*/ 3230145 w 6300282"/>
              <a:gd name="connsiteY235" fmla="*/ 1351531 h 6300282"/>
              <a:gd name="connsiteX236" fmla="*/ 3196808 w 6300282"/>
              <a:gd name="connsiteY236" fmla="*/ 1337243 h 6300282"/>
              <a:gd name="connsiteX237" fmla="*/ 0 w 6300282"/>
              <a:gd name="connsiteY237" fmla="*/ 0 h 6300282"/>
              <a:gd name="connsiteX238" fmla="*/ 6300282 w 6300282"/>
              <a:gd name="connsiteY238" fmla="*/ 0 h 6300282"/>
              <a:gd name="connsiteX239" fmla="*/ 6300282 w 6300282"/>
              <a:gd name="connsiteY239" fmla="*/ 6300282 h 6300282"/>
              <a:gd name="connsiteX240" fmla="*/ 0 w 6300282"/>
              <a:gd name="connsiteY240" fmla="*/ 6300282 h 630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6300282" h="6300282">
                <a:moveTo>
                  <a:pt x="3125370" y="4807201"/>
                </a:moveTo>
                <a:cubicBezTo>
                  <a:pt x="3125370" y="4807201"/>
                  <a:pt x="3122513" y="4831966"/>
                  <a:pt x="3123465" y="4841491"/>
                </a:cubicBezTo>
                <a:cubicBezTo>
                  <a:pt x="3123465" y="4871971"/>
                  <a:pt x="3126323" y="4903403"/>
                  <a:pt x="3136800" y="4937693"/>
                </a:cubicBezTo>
                <a:cubicBezTo>
                  <a:pt x="3137753" y="4942456"/>
                  <a:pt x="3148230" y="4956743"/>
                  <a:pt x="3148230" y="4956743"/>
                </a:cubicBezTo>
                <a:lnTo>
                  <a:pt x="3157755" y="4968173"/>
                </a:lnTo>
                <a:cubicBezTo>
                  <a:pt x="3157755" y="4968173"/>
                  <a:pt x="3167280" y="4961506"/>
                  <a:pt x="3169185" y="4958648"/>
                </a:cubicBezTo>
                <a:cubicBezTo>
                  <a:pt x="3177758" y="4945313"/>
                  <a:pt x="3179663" y="4928168"/>
                  <a:pt x="3180615" y="4923406"/>
                </a:cubicBezTo>
                <a:cubicBezTo>
                  <a:pt x="3182520" y="4910071"/>
                  <a:pt x="3187283" y="4869113"/>
                  <a:pt x="3187283" y="4869113"/>
                </a:cubicBezTo>
                <a:close/>
                <a:moveTo>
                  <a:pt x="3117750" y="4353811"/>
                </a:moveTo>
                <a:lnTo>
                  <a:pt x="3118703" y="4354316"/>
                </a:lnTo>
                <a:lnTo>
                  <a:pt x="3118703" y="4554788"/>
                </a:lnTo>
                <a:lnTo>
                  <a:pt x="3188235" y="4721476"/>
                </a:lnTo>
                <a:lnTo>
                  <a:pt x="3191093" y="4728143"/>
                </a:lnTo>
                <a:lnTo>
                  <a:pt x="3192998" y="4697663"/>
                </a:lnTo>
                <a:lnTo>
                  <a:pt x="3199665" y="4630036"/>
                </a:lnTo>
                <a:cubicBezTo>
                  <a:pt x="3199665" y="4630036"/>
                  <a:pt x="3199665" y="4601461"/>
                  <a:pt x="3199665" y="4591936"/>
                </a:cubicBezTo>
                <a:cubicBezTo>
                  <a:pt x="3199665" y="4558598"/>
                  <a:pt x="3199665" y="4533833"/>
                  <a:pt x="3197760" y="4514783"/>
                </a:cubicBezTo>
                <a:cubicBezTo>
                  <a:pt x="3196808" y="4506211"/>
                  <a:pt x="3193950" y="4489066"/>
                  <a:pt x="3192998" y="4480493"/>
                </a:cubicBezTo>
                <a:cubicBezTo>
                  <a:pt x="3191093" y="4471921"/>
                  <a:pt x="3189188" y="4453823"/>
                  <a:pt x="3187283" y="4445251"/>
                </a:cubicBezTo>
                <a:cubicBezTo>
                  <a:pt x="3182520" y="4421438"/>
                  <a:pt x="3169185" y="4393816"/>
                  <a:pt x="3141563" y="4368098"/>
                </a:cubicBezTo>
                <a:cubicBezTo>
                  <a:pt x="3139181" y="4365717"/>
                  <a:pt x="3133228" y="4362145"/>
                  <a:pt x="3127870" y="4359169"/>
                </a:cubicBezTo>
                <a:lnTo>
                  <a:pt x="3118703" y="4354316"/>
                </a:lnTo>
                <a:lnTo>
                  <a:pt x="3118703" y="4353811"/>
                </a:lnTo>
                <a:close/>
                <a:moveTo>
                  <a:pt x="3055372" y="4303465"/>
                </a:moveTo>
                <a:lnTo>
                  <a:pt x="3042037" y="4329183"/>
                </a:lnTo>
                <a:cubicBezTo>
                  <a:pt x="2994412" y="4413003"/>
                  <a:pt x="3004890" y="4515873"/>
                  <a:pt x="3042990" y="4604455"/>
                </a:cubicBezTo>
                <a:cubicBezTo>
                  <a:pt x="3062040" y="4649223"/>
                  <a:pt x="3088710" y="4690180"/>
                  <a:pt x="3120142" y="4727328"/>
                </a:cubicBezTo>
                <a:cubicBezTo>
                  <a:pt x="3148717" y="4761618"/>
                  <a:pt x="3195390" y="4790193"/>
                  <a:pt x="3221107" y="4824483"/>
                </a:cubicBezTo>
                <a:cubicBezTo>
                  <a:pt x="3154432" y="4733995"/>
                  <a:pt x="3101092" y="4644460"/>
                  <a:pt x="3081090" y="4532065"/>
                </a:cubicBezTo>
                <a:cubicBezTo>
                  <a:pt x="3068707" y="4458723"/>
                  <a:pt x="3074422" y="4385380"/>
                  <a:pt x="3074422" y="4312038"/>
                </a:cubicBezTo>
                <a:cubicBezTo>
                  <a:pt x="3074422" y="4312038"/>
                  <a:pt x="3074422" y="4303465"/>
                  <a:pt x="3074422" y="4303465"/>
                </a:cubicBezTo>
                <a:close/>
                <a:moveTo>
                  <a:pt x="3112988" y="3906136"/>
                </a:moveTo>
                <a:lnTo>
                  <a:pt x="3116798" y="4150928"/>
                </a:lnTo>
                <a:lnTo>
                  <a:pt x="3172043" y="4189981"/>
                </a:lnTo>
                <a:lnTo>
                  <a:pt x="3176805" y="4194743"/>
                </a:lnTo>
                <a:lnTo>
                  <a:pt x="3179663" y="4196648"/>
                </a:lnTo>
                <a:lnTo>
                  <a:pt x="3184425" y="4199506"/>
                </a:lnTo>
                <a:lnTo>
                  <a:pt x="3187283" y="4204268"/>
                </a:lnTo>
                <a:lnTo>
                  <a:pt x="3192045" y="4206173"/>
                </a:lnTo>
                <a:lnTo>
                  <a:pt x="3196808" y="4208078"/>
                </a:lnTo>
                <a:lnTo>
                  <a:pt x="3199665" y="3973763"/>
                </a:lnTo>
                <a:lnTo>
                  <a:pt x="3121560" y="3906136"/>
                </a:lnTo>
                <a:close/>
                <a:moveTo>
                  <a:pt x="3010605" y="3836741"/>
                </a:moveTo>
                <a:cubicBezTo>
                  <a:pt x="2947740" y="3892938"/>
                  <a:pt x="2884875" y="3952946"/>
                  <a:pt x="2901067" y="4046291"/>
                </a:cubicBezTo>
                <a:cubicBezTo>
                  <a:pt x="2908687" y="4087248"/>
                  <a:pt x="2931547" y="4125348"/>
                  <a:pt x="2959170" y="4156780"/>
                </a:cubicBezTo>
                <a:cubicBezTo>
                  <a:pt x="3027750" y="4233933"/>
                  <a:pt x="3130620" y="4270128"/>
                  <a:pt x="3183007" y="4361568"/>
                </a:cubicBezTo>
                <a:cubicBezTo>
                  <a:pt x="3228727" y="4440626"/>
                  <a:pt x="3221107" y="4519683"/>
                  <a:pt x="3217297" y="4606361"/>
                </a:cubicBezTo>
                <a:cubicBezTo>
                  <a:pt x="3217297" y="4606361"/>
                  <a:pt x="3216345" y="4662558"/>
                  <a:pt x="3216345" y="4662558"/>
                </a:cubicBezTo>
                <a:cubicBezTo>
                  <a:pt x="3278257" y="4596836"/>
                  <a:pt x="3304927" y="4502538"/>
                  <a:pt x="3289687" y="4413956"/>
                </a:cubicBezTo>
                <a:cubicBezTo>
                  <a:pt x="3280162" y="4358711"/>
                  <a:pt x="3253492" y="4306323"/>
                  <a:pt x="3216345" y="4265366"/>
                </a:cubicBezTo>
                <a:cubicBezTo>
                  <a:pt x="3153480" y="4196786"/>
                  <a:pt x="3038227" y="4176783"/>
                  <a:pt x="3014415" y="4075818"/>
                </a:cubicBezTo>
                <a:cubicBezTo>
                  <a:pt x="3001080" y="4016763"/>
                  <a:pt x="3027750" y="3973900"/>
                  <a:pt x="3060135" y="3927228"/>
                </a:cubicBezTo>
                <a:cubicBezTo>
                  <a:pt x="3060135" y="3927228"/>
                  <a:pt x="3055372" y="3855791"/>
                  <a:pt x="3055372" y="3855791"/>
                </a:cubicBezTo>
                <a:close/>
                <a:moveTo>
                  <a:pt x="3110130" y="3345113"/>
                </a:moveTo>
                <a:lnTo>
                  <a:pt x="3110130" y="3698491"/>
                </a:lnTo>
                <a:lnTo>
                  <a:pt x="3199665" y="3763261"/>
                </a:lnTo>
                <a:lnTo>
                  <a:pt x="3204428" y="3384166"/>
                </a:lnTo>
                <a:close/>
                <a:moveTo>
                  <a:pt x="2962980" y="3278575"/>
                </a:moveTo>
                <a:cubicBezTo>
                  <a:pt x="2904877" y="3330010"/>
                  <a:pt x="2846775" y="3378588"/>
                  <a:pt x="2831535" y="3459550"/>
                </a:cubicBezTo>
                <a:cubicBezTo>
                  <a:pt x="2817247" y="3537655"/>
                  <a:pt x="2846775" y="3600520"/>
                  <a:pt x="2890590" y="3662433"/>
                </a:cubicBezTo>
                <a:cubicBezTo>
                  <a:pt x="2940120" y="3731965"/>
                  <a:pt x="3014415" y="3785305"/>
                  <a:pt x="3084900" y="3832930"/>
                </a:cubicBezTo>
                <a:cubicBezTo>
                  <a:pt x="3130620" y="3864363"/>
                  <a:pt x="3184912" y="3882460"/>
                  <a:pt x="3226822" y="3918655"/>
                </a:cubicBezTo>
                <a:cubicBezTo>
                  <a:pt x="3262065" y="3949135"/>
                  <a:pt x="3302070" y="3995808"/>
                  <a:pt x="3301117" y="4044385"/>
                </a:cubicBezTo>
                <a:cubicBezTo>
                  <a:pt x="3301117" y="4092963"/>
                  <a:pt x="3267780" y="4123443"/>
                  <a:pt x="3233490" y="4152970"/>
                </a:cubicBezTo>
                <a:cubicBezTo>
                  <a:pt x="3233490" y="4152970"/>
                  <a:pt x="3233490" y="4191070"/>
                  <a:pt x="3233490" y="4191070"/>
                </a:cubicBezTo>
                <a:lnTo>
                  <a:pt x="3233490" y="4226313"/>
                </a:lnTo>
                <a:lnTo>
                  <a:pt x="3235395" y="4227265"/>
                </a:lnTo>
                <a:cubicBezTo>
                  <a:pt x="3235395" y="4227265"/>
                  <a:pt x="3240157" y="4229170"/>
                  <a:pt x="3240157" y="4229170"/>
                </a:cubicBezTo>
                <a:cubicBezTo>
                  <a:pt x="3285877" y="4252983"/>
                  <a:pt x="3350647" y="4161543"/>
                  <a:pt x="3369697" y="4123443"/>
                </a:cubicBezTo>
                <a:cubicBezTo>
                  <a:pt x="3400177" y="4063435"/>
                  <a:pt x="3403035" y="3991045"/>
                  <a:pt x="3363982" y="3933895"/>
                </a:cubicBezTo>
                <a:cubicBezTo>
                  <a:pt x="3339217" y="3897700"/>
                  <a:pt x="3308737" y="3866268"/>
                  <a:pt x="3275400" y="3838645"/>
                </a:cubicBezTo>
                <a:cubicBezTo>
                  <a:pt x="3226822" y="3799593"/>
                  <a:pt x="3169672" y="3775780"/>
                  <a:pt x="3119190" y="3741490"/>
                </a:cubicBezTo>
                <a:cubicBezTo>
                  <a:pt x="3119190" y="3741490"/>
                  <a:pt x="3077280" y="3714820"/>
                  <a:pt x="3077280" y="3714820"/>
                </a:cubicBezTo>
                <a:cubicBezTo>
                  <a:pt x="3017272" y="3664338"/>
                  <a:pt x="2953455" y="3619570"/>
                  <a:pt x="2948692" y="3531940"/>
                </a:cubicBezTo>
                <a:cubicBezTo>
                  <a:pt x="2945835" y="3477648"/>
                  <a:pt x="2968695" y="3417640"/>
                  <a:pt x="3011557" y="3383350"/>
                </a:cubicBezTo>
                <a:cubicBezTo>
                  <a:pt x="3021082" y="3375730"/>
                  <a:pt x="3050610" y="3367158"/>
                  <a:pt x="3055372" y="3355728"/>
                </a:cubicBezTo>
                <a:cubicBezTo>
                  <a:pt x="3055372" y="3355728"/>
                  <a:pt x="3060135" y="3346203"/>
                  <a:pt x="3060135" y="3346203"/>
                </a:cubicBezTo>
                <a:lnTo>
                  <a:pt x="3062040" y="3330963"/>
                </a:lnTo>
                <a:lnTo>
                  <a:pt x="3065850" y="3321438"/>
                </a:lnTo>
                <a:close/>
                <a:moveTo>
                  <a:pt x="3100605" y="2795521"/>
                </a:moveTo>
                <a:lnTo>
                  <a:pt x="3104415" y="3141278"/>
                </a:lnTo>
                <a:lnTo>
                  <a:pt x="3126323" y="3148898"/>
                </a:lnTo>
                <a:lnTo>
                  <a:pt x="3144420" y="3158423"/>
                </a:lnTo>
                <a:lnTo>
                  <a:pt x="3161565" y="3166043"/>
                </a:lnTo>
                <a:lnTo>
                  <a:pt x="3183473" y="3172711"/>
                </a:lnTo>
                <a:lnTo>
                  <a:pt x="3209190" y="3175568"/>
                </a:lnTo>
                <a:lnTo>
                  <a:pt x="3212048" y="2801236"/>
                </a:lnTo>
                <a:close/>
                <a:moveTo>
                  <a:pt x="2724855" y="2733745"/>
                </a:moveTo>
                <a:lnTo>
                  <a:pt x="2681040" y="2777560"/>
                </a:lnTo>
                <a:cubicBezTo>
                  <a:pt x="2639130" y="2831853"/>
                  <a:pt x="2610555" y="2881383"/>
                  <a:pt x="2628652" y="2950916"/>
                </a:cubicBezTo>
                <a:cubicBezTo>
                  <a:pt x="2641987" y="3007113"/>
                  <a:pt x="2679135" y="3055691"/>
                  <a:pt x="2722950" y="3092838"/>
                </a:cubicBezTo>
                <a:cubicBezTo>
                  <a:pt x="2786767" y="3146178"/>
                  <a:pt x="2873445" y="3203328"/>
                  <a:pt x="2953455" y="3227141"/>
                </a:cubicBezTo>
                <a:cubicBezTo>
                  <a:pt x="3043942" y="3253811"/>
                  <a:pt x="3130620" y="3289053"/>
                  <a:pt x="3211582" y="3336678"/>
                </a:cubicBezTo>
                <a:cubicBezTo>
                  <a:pt x="3255397" y="3362396"/>
                  <a:pt x="3306832" y="3389066"/>
                  <a:pt x="3331597" y="3436691"/>
                </a:cubicBezTo>
                <a:cubicBezTo>
                  <a:pt x="3358267" y="3489078"/>
                  <a:pt x="3344932" y="3555753"/>
                  <a:pt x="3317310" y="3604330"/>
                </a:cubicBezTo>
                <a:cubicBezTo>
                  <a:pt x="3305880" y="3625286"/>
                  <a:pt x="3290640" y="3643383"/>
                  <a:pt x="3273495" y="3658623"/>
                </a:cubicBezTo>
                <a:cubicBezTo>
                  <a:pt x="3266827" y="3664338"/>
                  <a:pt x="3229680" y="3684341"/>
                  <a:pt x="3229680" y="3692913"/>
                </a:cubicBezTo>
                <a:cubicBezTo>
                  <a:pt x="3228727" y="3693866"/>
                  <a:pt x="3225870" y="3757683"/>
                  <a:pt x="3225870" y="3757683"/>
                </a:cubicBezTo>
                <a:cubicBezTo>
                  <a:pt x="3225870" y="3757683"/>
                  <a:pt x="3263970" y="3783400"/>
                  <a:pt x="3263970" y="3783400"/>
                </a:cubicBezTo>
                <a:cubicBezTo>
                  <a:pt x="3282067" y="3794830"/>
                  <a:pt x="3343027" y="3731013"/>
                  <a:pt x="3353505" y="3721488"/>
                </a:cubicBezTo>
                <a:cubicBezTo>
                  <a:pt x="3388747" y="3687198"/>
                  <a:pt x="3421132" y="3647193"/>
                  <a:pt x="3439230" y="3601473"/>
                </a:cubicBezTo>
                <a:cubicBezTo>
                  <a:pt x="3466852" y="3530988"/>
                  <a:pt x="3484950" y="3455741"/>
                  <a:pt x="3443040" y="3386208"/>
                </a:cubicBezTo>
                <a:cubicBezTo>
                  <a:pt x="3413512" y="3336678"/>
                  <a:pt x="3365887" y="3301436"/>
                  <a:pt x="3317310" y="3271908"/>
                </a:cubicBezTo>
                <a:cubicBezTo>
                  <a:pt x="3210630" y="3207138"/>
                  <a:pt x="3091567" y="3165228"/>
                  <a:pt x="2972505" y="3126175"/>
                </a:cubicBezTo>
                <a:cubicBezTo>
                  <a:pt x="2894400" y="3100458"/>
                  <a:pt x="2790577" y="3025210"/>
                  <a:pt x="2793435" y="2934723"/>
                </a:cubicBezTo>
                <a:cubicBezTo>
                  <a:pt x="2796292" y="2862333"/>
                  <a:pt x="2850585" y="2825185"/>
                  <a:pt x="2903925" y="2788038"/>
                </a:cubicBezTo>
                <a:cubicBezTo>
                  <a:pt x="2903925" y="2788038"/>
                  <a:pt x="2958217" y="2765178"/>
                  <a:pt x="2958217" y="2765178"/>
                </a:cubicBezTo>
                <a:lnTo>
                  <a:pt x="2951550" y="2760415"/>
                </a:lnTo>
                <a:close/>
                <a:moveTo>
                  <a:pt x="2747715" y="2227015"/>
                </a:moveTo>
                <a:cubicBezTo>
                  <a:pt x="2657227" y="2223205"/>
                  <a:pt x="2565787" y="2232730"/>
                  <a:pt x="2477205" y="2253685"/>
                </a:cubicBezTo>
                <a:cubicBezTo>
                  <a:pt x="2418150" y="2267020"/>
                  <a:pt x="2354332" y="2293690"/>
                  <a:pt x="2331472" y="2354650"/>
                </a:cubicBezTo>
                <a:cubicBezTo>
                  <a:pt x="2307660" y="2414658"/>
                  <a:pt x="2353380" y="2486095"/>
                  <a:pt x="2396242" y="2527053"/>
                </a:cubicBezTo>
                <a:cubicBezTo>
                  <a:pt x="2441010" y="2569915"/>
                  <a:pt x="2497207" y="2598490"/>
                  <a:pt x="2554357" y="2622303"/>
                </a:cubicBezTo>
                <a:cubicBezTo>
                  <a:pt x="2734380" y="2698503"/>
                  <a:pt x="2928690" y="2742318"/>
                  <a:pt x="3123952" y="2752795"/>
                </a:cubicBezTo>
                <a:cubicBezTo>
                  <a:pt x="3203010" y="2755653"/>
                  <a:pt x="3284925" y="2754700"/>
                  <a:pt x="3358267" y="2783275"/>
                </a:cubicBezTo>
                <a:cubicBezTo>
                  <a:pt x="3431610" y="2811850"/>
                  <a:pt x="3496380" y="2881383"/>
                  <a:pt x="3490665" y="2960440"/>
                </a:cubicBezTo>
                <a:cubicBezTo>
                  <a:pt x="3486855" y="3015685"/>
                  <a:pt x="3448755" y="3063310"/>
                  <a:pt x="3402082" y="3093790"/>
                </a:cubicBezTo>
                <a:cubicBezTo>
                  <a:pt x="3355410" y="3123318"/>
                  <a:pt x="3301117" y="3138558"/>
                  <a:pt x="3247777" y="3153798"/>
                </a:cubicBezTo>
                <a:cubicBezTo>
                  <a:pt x="3248730" y="3163323"/>
                  <a:pt x="3249682" y="3172848"/>
                  <a:pt x="3250635" y="3182373"/>
                </a:cubicBezTo>
                <a:cubicBezTo>
                  <a:pt x="3280162" y="3220473"/>
                  <a:pt x="3334455" y="3230950"/>
                  <a:pt x="3381127" y="3219520"/>
                </a:cubicBezTo>
                <a:cubicBezTo>
                  <a:pt x="3515430" y="3188088"/>
                  <a:pt x="3709740" y="3023305"/>
                  <a:pt x="3670687" y="2869953"/>
                </a:cubicBezTo>
                <a:cubicBezTo>
                  <a:pt x="3655447" y="2810898"/>
                  <a:pt x="3605917" y="2766130"/>
                  <a:pt x="3553530" y="2733745"/>
                </a:cubicBezTo>
                <a:cubicBezTo>
                  <a:pt x="3401130" y="2639448"/>
                  <a:pt x="3214440" y="2621350"/>
                  <a:pt x="3036322" y="2608015"/>
                </a:cubicBezTo>
                <a:cubicBezTo>
                  <a:pt x="2936310" y="2600395"/>
                  <a:pt x="2835345" y="2592775"/>
                  <a:pt x="2737237" y="2571820"/>
                </a:cubicBezTo>
                <a:cubicBezTo>
                  <a:pt x="2649607" y="2552770"/>
                  <a:pt x="2532450" y="2524195"/>
                  <a:pt x="2468632" y="2457520"/>
                </a:cubicBezTo>
                <a:cubicBezTo>
                  <a:pt x="2454345" y="2444185"/>
                  <a:pt x="2444820" y="2426088"/>
                  <a:pt x="2441962" y="2407038"/>
                </a:cubicBezTo>
                <a:cubicBezTo>
                  <a:pt x="2439105" y="2384178"/>
                  <a:pt x="2448630" y="2360365"/>
                  <a:pt x="2465775" y="2345125"/>
                </a:cubicBezTo>
                <a:cubicBezTo>
                  <a:pt x="2501017" y="2314645"/>
                  <a:pt x="2558167" y="2329885"/>
                  <a:pt x="2598172" y="2341315"/>
                </a:cubicBezTo>
                <a:cubicBezTo>
                  <a:pt x="2671515" y="2362270"/>
                  <a:pt x="2746762" y="2394655"/>
                  <a:pt x="2822962" y="2407038"/>
                </a:cubicBezTo>
                <a:cubicBezTo>
                  <a:pt x="2878207" y="2415610"/>
                  <a:pt x="2962980" y="2416563"/>
                  <a:pt x="2974410" y="2345125"/>
                </a:cubicBezTo>
                <a:cubicBezTo>
                  <a:pt x="2992507" y="2236540"/>
                  <a:pt x="2814390" y="2229873"/>
                  <a:pt x="2747715" y="2227015"/>
                </a:cubicBezTo>
                <a:close/>
                <a:moveTo>
                  <a:pt x="3536385" y="2200345"/>
                </a:moveTo>
                <a:cubicBezTo>
                  <a:pt x="3457327" y="2202250"/>
                  <a:pt x="3384937" y="2224158"/>
                  <a:pt x="3337312" y="2284165"/>
                </a:cubicBezTo>
                <a:cubicBezTo>
                  <a:pt x="3321120" y="2306073"/>
                  <a:pt x="3314452" y="2339410"/>
                  <a:pt x="3329692" y="2362270"/>
                </a:cubicBezTo>
                <a:cubicBezTo>
                  <a:pt x="3344932" y="2385130"/>
                  <a:pt x="3375412" y="2391798"/>
                  <a:pt x="3402082" y="2393703"/>
                </a:cubicBezTo>
                <a:cubicBezTo>
                  <a:pt x="3450660" y="2397513"/>
                  <a:pt x="3522097" y="2395608"/>
                  <a:pt x="3564960" y="2368938"/>
                </a:cubicBezTo>
                <a:cubicBezTo>
                  <a:pt x="3639255" y="2323218"/>
                  <a:pt x="3784988" y="2282260"/>
                  <a:pt x="3860235" y="2346078"/>
                </a:cubicBezTo>
                <a:cubicBezTo>
                  <a:pt x="3955485" y="2427040"/>
                  <a:pt x="3733552" y="2511813"/>
                  <a:pt x="3685927" y="2528958"/>
                </a:cubicBezTo>
                <a:cubicBezTo>
                  <a:pt x="3581152" y="2567058"/>
                  <a:pt x="3470662" y="2583250"/>
                  <a:pt x="3360172" y="2588965"/>
                </a:cubicBezTo>
                <a:cubicBezTo>
                  <a:pt x="3360172" y="2588965"/>
                  <a:pt x="3315405" y="2590870"/>
                  <a:pt x="3315405" y="2590870"/>
                </a:cubicBezTo>
                <a:lnTo>
                  <a:pt x="3439230" y="2629923"/>
                </a:lnTo>
                <a:cubicBezTo>
                  <a:pt x="3439230" y="2629923"/>
                  <a:pt x="3554483" y="2685168"/>
                  <a:pt x="3554483" y="2685168"/>
                </a:cubicBezTo>
                <a:cubicBezTo>
                  <a:pt x="3567817" y="2691835"/>
                  <a:pt x="3613537" y="2671833"/>
                  <a:pt x="3627825" y="2667070"/>
                </a:cubicBezTo>
                <a:cubicBezTo>
                  <a:pt x="3738315" y="2630875"/>
                  <a:pt x="4107885" y="2475618"/>
                  <a:pt x="3957390" y="2309883"/>
                </a:cubicBezTo>
                <a:cubicBezTo>
                  <a:pt x="3925005" y="2273688"/>
                  <a:pt x="3877380" y="2256543"/>
                  <a:pt x="3829755" y="2246065"/>
                </a:cubicBezTo>
                <a:cubicBezTo>
                  <a:pt x="3748792" y="2227968"/>
                  <a:pt x="3637350" y="2197488"/>
                  <a:pt x="3536385" y="2200345"/>
                </a:cubicBezTo>
                <a:close/>
                <a:moveTo>
                  <a:pt x="3826183" y="1432838"/>
                </a:moveTo>
                <a:cubicBezTo>
                  <a:pt x="3714741" y="1437601"/>
                  <a:pt x="3612823" y="1464271"/>
                  <a:pt x="3528051" y="1549044"/>
                </a:cubicBezTo>
                <a:cubicBezTo>
                  <a:pt x="3451851" y="1626196"/>
                  <a:pt x="3395653" y="1730019"/>
                  <a:pt x="3274686" y="1739544"/>
                </a:cubicBezTo>
                <a:cubicBezTo>
                  <a:pt x="3275638" y="1797646"/>
                  <a:pt x="3273733" y="1855749"/>
                  <a:pt x="3272781" y="1912899"/>
                </a:cubicBezTo>
                <a:cubicBezTo>
                  <a:pt x="3272781" y="1926234"/>
                  <a:pt x="3261351" y="2073871"/>
                  <a:pt x="3270876" y="2077681"/>
                </a:cubicBezTo>
                <a:cubicBezTo>
                  <a:pt x="3337551" y="2105304"/>
                  <a:pt x="3392796" y="2135784"/>
                  <a:pt x="3467091" y="2121496"/>
                </a:cubicBezTo>
                <a:cubicBezTo>
                  <a:pt x="3509001" y="2112924"/>
                  <a:pt x="3528051" y="2091969"/>
                  <a:pt x="3556626" y="2063394"/>
                </a:cubicBezTo>
                <a:cubicBezTo>
                  <a:pt x="3561388" y="2057679"/>
                  <a:pt x="3690928" y="2105304"/>
                  <a:pt x="3709026" y="2106256"/>
                </a:cubicBezTo>
                <a:cubicBezTo>
                  <a:pt x="3744268" y="2108161"/>
                  <a:pt x="3783321" y="2101494"/>
                  <a:pt x="3810943" y="2079586"/>
                </a:cubicBezTo>
                <a:cubicBezTo>
                  <a:pt x="3829041" y="2066251"/>
                  <a:pt x="3837613" y="2035771"/>
                  <a:pt x="3859521" y="2031961"/>
                </a:cubicBezTo>
                <a:cubicBezTo>
                  <a:pt x="3895716" y="2026246"/>
                  <a:pt x="3942388" y="2059584"/>
                  <a:pt x="3982393" y="2058631"/>
                </a:cubicBezTo>
                <a:cubicBezTo>
                  <a:pt x="4028113" y="2057679"/>
                  <a:pt x="4061451" y="2035771"/>
                  <a:pt x="4086216" y="1998624"/>
                </a:cubicBezTo>
                <a:cubicBezTo>
                  <a:pt x="4105266" y="1970049"/>
                  <a:pt x="4105266" y="1960524"/>
                  <a:pt x="4142413" y="1967191"/>
                </a:cubicBezTo>
                <a:cubicBezTo>
                  <a:pt x="4184323" y="1974811"/>
                  <a:pt x="4227186" y="1979574"/>
                  <a:pt x="4269096" y="1971001"/>
                </a:cubicBezTo>
                <a:cubicBezTo>
                  <a:pt x="4283383" y="1967191"/>
                  <a:pt x="4298623" y="1962429"/>
                  <a:pt x="4310053" y="1951951"/>
                </a:cubicBezTo>
                <a:cubicBezTo>
                  <a:pt x="4327198" y="1934806"/>
                  <a:pt x="4321483" y="1910041"/>
                  <a:pt x="4321483" y="1888134"/>
                </a:cubicBezTo>
                <a:cubicBezTo>
                  <a:pt x="4321483" y="1898611"/>
                  <a:pt x="4458643" y="1914804"/>
                  <a:pt x="4472931" y="1913851"/>
                </a:cubicBezTo>
                <a:cubicBezTo>
                  <a:pt x="4519603" y="1910994"/>
                  <a:pt x="4579611" y="1890991"/>
                  <a:pt x="4580563" y="1834794"/>
                </a:cubicBezTo>
                <a:cubicBezTo>
                  <a:pt x="4602471" y="1831936"/>
                  <a:pt x="4626283" y="1830984"/>
                  <a:pt x="4649143" y="1826221"/>
                </a:cubicBezTo>
                <a:cubicBezTo>
                  <a:pt x="4649143" y="1826221"/>
                  <a:pt x="4709151" y="1813839"/>
                  <a:pt x="4709151" y="1813839"/>
                </a:cubicBezTo>
                <a:lnTo>
                  <a:pt x="4760586" y="1798599"/>
                </a:lnTo>
                <a:cubicBezTo>
                  <a:pt x="4818688" y="1773834"/>
                  <a:pt x="4872028" y="1740496"/>
                  <a:pt x="4905366" y="1686204"/>
                </a:cubicBezTo>
                <a:cubicBezTo>
                  <a:pt x="4905366" y="1686204"/>
                  <a:pt x="4922511" y="1659534"/>
                  <a:pt x="4922511" y="1659534"/>
                </a:cubicBezTo>
                <a:lnTo>
                  <a:pt x="4928226" y="1647151"/>
                </a:lnTo>
                <a:lnTo>
                  <a:pt x="4928226" y="1634769"/>
                </a:lnTo>
                <a:lnTo>
                  <a:pt x="4924416" y="1626196"/>
                </a:lnTo>
                <a:lnTo>
                  <a:pt x="4916796" y="1620481"/>
                </a:lnTo>
                <a:lnTo>
                  <a:pt x="4899651" y="1618576"/>
                </a:lnTo>
                <a:cubicBezTo>
                  <a:pt x="4778683" y="1644294"/>
                  <a:pt x="4644381" y="1656676"/>
                  <a:pt x="4520556" y="1637626"/>
                </a:cubicBezTo>
                <a:cubicBezTo>
                  <a:pt x="4408161" y="1620481"/>
                  <a:pt x="4301481" y="1583334"/>
                  <a:pt x="4197658" y="1537614"/>
                </a:cubicBezTo>
                <a:cubicBezTo>
                  <a:pt x="4079548" y="1486179"/>
                  <a:pt x="3958581" y="1428076"/>
                  <a:pt x="3826183" y="1432838"/>
                </a:cubicBezTo>
                <a:close/>
                <a:moveTo>
                  <a:pt x="2474087" y="1432838"/>
                </a:moveTo>
                <a:cubicBezTo>
                  <a:pt x="2341689" y="1428076"/>
                  <a:pt x="2220722" y="1486179"/>
                  <a:pt x="2102612" y="1537614"/>
                </a:cubicBezTo>
                <a:cubicBezTo>
                  <a:pt x="1998789" y="1583334"/>
                  <a:pt x="1892109" y="1620481"/>
                  <a:pt x="1779714" y="1637626"/>
                </a:cubicBezTo>
                <a:cubicBezTo>
                  <a:pt x="1655889" y="1656676"/>
                  <a:pt x="1521587" y="1644294"/>
                  <a:pt x="1400619" y="1618576"/>
                </a:cubicBezTo>
                <a:lnTo>
                  <a:pt x="1383474" y="1620481"/>
                </a:lnTo>
                <a:lnTo>
                  <a:pt x="1375854" y="1626196"/>
                </a:lnTo>
                <a:lnTo>
                  <a:pt x="1372044" y="1634769"/>
                </a:lnTo>
                <a:lnTo>
                  <a:pt x="1372044" y="1647151"/>
                </a:lnTo>
                <a:lnTo>
                  <a:pt x="1377759" y="1659534"/>
                </a:lnTo>
                <a:cubicBezTo>
                  <a:pt x="1377759" y="1659534"/>
                  <a:pt x="1394904" y="1686204"/>
                  <a:pt x="1394904" y="1686204"/>
                </a:cubicBezTo>
                <a:cubicBezTo>
                  <a:pt x="1428242" y="1740496"/>
                  <a:pt x="1481582" y="1773834"/>
                  <a:pt x="1539684" y="1798599"/>
                </a:cubicBezTo>
                <a:lnTo>
                  <a:pt x="1591119" y="1813839"/>
                </a:lnTo>
                <a:cubicBezTo>
                  <a:pt x="1591119" y="1813839"/>
                  <a:pt x="1651127" y="1826221"/>
                  <a:pt x="1651127" y="1826221"/>
                </a:cubicBezTo>
                <a:cubicBezTo>
                  <a:pt x="1673987" y="1830984"/>
                  <a:pt x="1697799" y="1831936"/>
                  <a:pt x="1719707" y="1834794"/>
                </a:cubicBezTo>
                <a:cubicBezTo>
                  <a:pt x="1720659" y="1890991"/>
                  <a:pt x="1780667" y="1910994"/>
                  <a:pt x="1827339" y="1913851"/>
                </a:cubicBezTo>
                <a:cubicBezTo>
                  <a:pt x="1841627" y="1914804"/>
                  <a:pt x="1978787" y="1898611"/>
                  <a:pt x="1978787" y="1888134"/>
                </a:cubicBezTo>
                <a:cubicBezTo>
                  <a:pt x="1978787" y="1910041"/>
                  <a:pt x="1973072" y="1934806"/>
                  <a:pt x="1990217" y="1951951"/>
                </a:cubicBezTo>
                <a:cubicBezTo>
                  <a:pt x="2001647" y="1962429"/>
                  <a:pt x="2016887" y="1967191"/>
                  <a:pt x="2031174" y="1971001"/>
                </a:cubicBezTo>
                <a:cubicBezTo>
                  <a:pt x="2073084" y="1979574"/>
                  <a:pt x="2115947" y="1974811"/>
                  <a:pt x="2157857" y="1967191"/>
                </a:cubicBezTo>
                <a:cubicBezTo>
                  <a:pt x="2195004" y="1960524"/>
                  <a:pt x="2195004" y="1970049"/>
                  <a:pt x="2214054" y="1998624"/>
                </a:cubicBezTo>
                <a:cubicBezTo>
                  <a:pt x="2238819" y="2035771"/>
                  <a:pt x="2272157" y="2057679"/>
                  <a:pt x="2317877" y="2058631"/>
                </a:cubicBezTo>
                <a:cubicBezTo>
                  <a:pt x="2357882" y="2059584"/>
                  <a:pt x="2404554" y="2026246"/>
                  <a:pt x="2440749" y="2031961"/>
                </a:cubicBezTo>
                <a:cubicBezTo>
                  <a:pt x="2462657" y="2035771"/>
                  <a:pt x="2471229" y="2066251"/>
                  <a:pt x="2489327" y="2079586"/>
                </a:cubicBezTo>
                <a:cubicBezTo>
                  <a:pt x="2516949" y="2101494"/>
                  <a:pt x="2556002" y="2108161"/>
                  <a:pt x="2591244" y="2106256"/>
                </a:cubicBezTo>
                <a:cubicBezTo>
                  <a:pt x="2609342" y="2105304"/>
                  <a:pt x="2738882" y="2057679"/>
                  <a:pt x="2743644" y="2063394"/>
                </a:cubicBezTo>
                <a:cubicBezTo>
                  <a:pt x="2772219" y="2091969"/>
                  <a:pt x="2791269" y="2112924"/>
                  <a:pt x="2833179" y="2121496"/>
                </a:cubicBezTo>
                <a:cubicBezTo>
                  <a:pt x="2907474" y="2135784"/>
                  <a:pt x="2962719" y="2105304"/>
                  <a:pt x="3029394" y="2077681"/>
                </a:cubicBezTo>
                <a:cubicBezTo>
                  <a:pt x="3038919" y="2073871"/>
                  <a:pt x="3027489" y="1926234"/>
                  <a:pt x="3027489" y="1912899"/>
                </a:cubicBezTo>
                <a:cubicBezTo>
                  <a:pt x="3026537" y="1855749"/>
                  <a:pt x="3024632" y="1797646"/>
                  <a:pt x="3025584" y="1739544"/>
                </a:cubicBezTo>
                <a:cubicBezTo>
                  <a:pt x="2904617" y="1730019"/>
                  <a:pt x="2848419" y="1626196"/>
                  <a:pt x="2772219" y="1549044"/>
                </a:cubicBezTo>
                <a:cubicBezTo>
                  <a:pt x="2687447" y="1464271"/>
                  <a:pt x="2585529" y="1437601"/>
                  <a:pt x="2474087" y="1432838"/>
                </a:cubicBezTo>
                <a:close/>
                <a:moveTo>
                  <a:pt x="3156803" y="1329623"/>
                </a:moveTo>
                <a:lnTo>
                  <a:pt x="3115845" y="1334386"/>
                </a:lnTo>
                <a:lnTo>
                  <a:pt x="3080603" y="1345816"/>
                </a:lnTo>
                <a:lnTo>
                  <a:pt x="3049170" y="1361056"/>
                </a:lnTo>
                <a:lnTo>
                  <a:pt x="3026310" y="1382963"/>
                </a:lnTo>
                <a:lnTo>
                  <a:pt x="3007260" y="1408681"/>
                </a:lnTo>
                <a:lnTo>
                  <a:pt x="2995830" y="1435351"/>
                </a:lnTo>
                <a:lnTo>
                  <a:pt x="2988210" y="1466783"/>
                </a:lnTo>
                <a:lnTo>
                  <a:pt x="2988210" y="1497263"/>
                </a:lnTo>
                <a:lnTo>
                  <a:pt x="2993925" y="1528696"/>
                </a:lnTo>
                <a:lnTo>
                  <a:pt x="3005355" y="1558223"/>
                </a:lnTo>
                <a:lnTo>
                  <a:pt x="3021548" y="1585846"/>
                </a:lnTo>
                <a:lnTo>
                  <a:pt x="3045360" y="1608706"/>
                </a:lnTo>
                <a:lnTo>
                  <a:pt x="3074888" y="1628708"/>
                </a:lnTo>
                <a:lnTo>
                  <a:pt x="3096795" y="2575493"/>
                </a:lnTo>
                <a:lnTo>
                  <a:pt x="3218715" y="2589781"/>
                </a:lnTo>
                <a:lnTo>
                  <a:pt x="3230145" y="1624898"/>
                </a:lnTo>
                <a:lnTo>
                  <a:pt x="3252053" y="1609658"/>
                </a:lnTo>
                <a:lnTo>
                  <a:pt x="3269198" y="1590608"/>
                </a:lnTo>
                <a:lnTo>
                  <a:pt x="3286343" y="1566796"/>
                </a:lnTo>
                <a:lnTo>
                  <a:pt x="3300630" y="1542031"/>
                </a:lnTo>
                <a:lnTo>
                  <a:pt x="3310155" y="1516313"/>
                </a:lnTo>
                <a:lnTo>
                  <a:pt x="3312060" y="1494406"/>
                </a:lnTo>
                <a:lnTo>
                  <a:pt x="3307298" y="1459163"/>
                </a:lnTo>
                <a:lnTo>
                  <a:pt x="3297773" y="1425826"/>
                </a:lnTo>
                <a:lnTo>
                  <a:pt x="3280628" y="1396298"/>
                </a:lnTo>
                <a:lnTo>
                  <a:pt x="3259673" y="1370581"/>
                </a:lnTo>
                <a:lnTo>
                  <a:pt x="3230145" y="1351531"/>
                </a:lnTo>
                <a:lnTo>
                  <a:pt x="3196808" y="1337243"/>
                </a:lnTo>
                <a:close/>
                <a:moveTo>
                  <a:pt x="0" y="0"/>
                </a:moveTo>
                <a:lnTo>
                  <a:pt x="6300282" y="0"/>
                </a:lnTo>
                <a:lnTo>
                  <a:pt x="6300282" y="6300282"/>
                </a:lnTo>
                <a:lnTo>
                  <a:pt x="0" y="630028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1166625" y="456688"/>
            <a:ext cx="306547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fr-FR" sz="4400" b="1" dirty="0">
                <a:solidFill>
                  <a:srgbClr val="F0A884"/>
                </a:solidFill>
                <a:latin typeface="+mj-lt"/>
              </a:rPr>
              <a:t>Objectifs </a:t>
            </a:r>
            <a:endParaRPr lang="en-US" altLang="ko-KR" sz="4400" b="1" dirty="0">
              <a:solidFill>
                <a:srgbClr val="F0A884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1442519" y="1147727"/>
            <a:ext cx="25712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fr-FR" sz="3200" b="1" dirty="0">
                <a:latin typeface="+mj-lt"/>
              </a:rPr>
              <a:t>Principaux</a:t>
            </a:r>
            <a:endParaRPr lang="ko-KR" alt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731C21D-C075-4819-8846-18DFD1FB9CC0}"/>
              </a:ext>
            </a:extLst>
          </p:cNvPr>
          <p:cNvSpPr/>
          <p:nvPr/>
        </p:nvSpPr>
        <p:spPr>
          <a:xfrm>
            <a:off x="2038641" y="1762102"/>
            <a:ext cx="1119678" cy="1158314"/>
          </a:xfrm>
          <a:custGeom>
            <a:avLst/>
            <a:gdLst>
              <a:gd name="connsiteX0" fmla="*/ 248205 w 492339"/>
              <a:gd name="connsiteY0" fmla="*/ 384730 h 509327"/>
              <a:gd name="connsiteX1" fmla="*/ 240221 w 492339"/>
              <a:gd name="connsiteY1" fmla="*/ 391776 h 509327"/>
              <a:gd name="connsiteX2" fmla="*/ 246326 w 492339"/>
              <a:gd name="connsiteY2" fmla="*/ 468340 h 509327"/>
              <a:gd name="connsiteX3" fmla="*/ 254312 w 492339"/>
              <a:gd name="connsiteY3" fmla="*/ 394125 h 509327"/>
              <a:gd name="connsiteX4" fmla="*/ 248205 w 492339"/>
              <a:gd name="connsiteY4" fmla="*/ 384730 h 509327"/>
              <a:gd name="connsiteX5" fmla="*/ 250086 w 492339"/>
              <a:gd name="connsiteY5" fmla="*/ 282330 h 509327"/>
              <a:gd name="connsiteX6" fmla="*/ 250085 w 492339"/>
              <a:gd name="connsiteY6" fmla="*/ 282332 h 509327"/>
              <a:gd name="connsiteX7" fmla="*/ 250085 w 492339"/>
              <a:gd name="connsiteY7" fmla="*/ 282331 h 509327"/>
              <a:gd name="connsiteX8" fmla="*/ 241924 w 492339"/>
              <a:gd name="connsiteY8" fmla="*/ 43129 h 509327"/>
              <a:gd name="connsiteX9" fmla="*/ 231296 w 492339"/>
              <a:gd name="connsiteY9" fmla="*/ 54050 h 509327"/>
              <a:gd name="connsiteX10" fmla="*/ 232236 w 492339"/>
              <a:gd name="connsiteY10" fmla="*/ 78945 h 509327"/>
              <a:gd name="connsiteX11" fmla="*/ 225190 w 492339"/>
              <a:gd name="connsiteY11" fmla="*/ 90218 h 509327"/>
              <a:gd name="connsiteX12" fmla="*/ 203987 w 492339"/>
              <a:gd name="connsiteY12" fmla="*/ 108757 h 509327"/>
              <a:gd name="connsiteX13" fmla="*/ 225191 w 492339"/>
              <a:gd name="connsiteY13" fmla="*/ 190267 h 509327"/>
              <a:gd name="connsiteX14" fmla="*/ 219554 w 492339"/>
              <a:gd name="connsiteY14" fmla="*/ 149403 h 509327"/>
              <a:gd name="connsiteX15" fmla="*/ 236464 w 492339"/>
              <a:gd name="connsiteY15" fmla="*/ 118871 h 509327"/>
              <a:gd name="connsiteX16" fmla="*/ 245367 w 492339"/>
              <a:gd name="connsiteY16" fmla="*/ 113716 h 509327"/>
              <a:gd name="connsiteX17" fmla="*/ 235993 w 492339"/>
              <a:gd name="connsiteY17" fmla="*/ 119340 h 509327"/>
              <a:gd name="connsiteX18" fmla="*/ 232705 w 492339"/>
              <a:gd name="connsiteY18" fmla="*/ 234890 h 509327"/>
              <a:gd name="connsiteX19" fmla="*/ 220492 w 492339"/>
              <a:gd name="connsiteY19" fmla="*/ 272467 h 509327"/>
              <a:gd name="connsiteX20" fmla="*/ 222841 w 492339"/>
              <a:gd name="connsiteY20" fmla="*/ 303468 h 509327"/>
              <a:gd name="connsiteX21" fmla="*/ 238812 w 492339"/>
              <a:gd name="connsiteY21" fmla="*/ 293605 h 509327"/>
              <a:gd name="connsiteX22" fmla="*/ 239189 w 492339"/>
              <a:gd name="connsiteY22" fmla="*/ 293551 h 509327"/>
              <a:gd name="connsiteX23" fmla="*/ 236463 w 492339"/>
              <a:gd name="connsiteY23" fmla="*/ 305817 h 509327"/>
              <a:gd name="connsiteX24" fmla="*/ 223781 w 492339"/>
              <a:gd name="connsiteY24" fmla="*/ 384260 h 509327"/>
              <a:gd name="connsiteX25" fmla="*/ 229887 w 492339"/>
              <a:gd name="connsiteY25" fmla="*/ 409625 h 509327"/>
              <a:gd name="connsiteX26" fmla="*/ 240691 w 492339"/>
              <a:gd name="connsiteY26" fmla="*/ 390836 h 509327"/>
              <a:gd name="connsiteX27" fmla="*/ 248676 w 492339"/>
              <a:gd name="connsiteY27" fmla="*/ 383790 h 509327"/>
              <a:gd name="connsiteX28" fmla="*/ 261828 w 492339"/>
              <a:gd name="connsiteY28" fmla="*/ 368289 h 509327"/>
              <a:gd name="connsiteX29" fmla="*/ 265116 w 492339"/>
              <a:gd name="connsiteY29" fmla="*/ 316621 h 509327"/>
              <a:gd name="connsiteX30" fmla="*/ 254313 w 492339"/>
              <a:gd name="connsiteY30" fmla="*/ 343864 h 509327"/>
              <a:gd name="connsiteX31" fmla="*/ 256822 w 492339"/>
              <a:gd name="connsiteY31" fmla="*/ 297494 h 509327"/>
              <a:gd name="connsiteX32" fmla="*/ 250578 w 492339"/>
              <a:gd name="connsiteY32" fmla="*/ 281920 h 509327"/>
              <a:gd name="connsiteX33" fmla="*/ 269813 w 492339"/>
              <a:gd name="connsiteY33" fmla="*/ 265891 h 509327"/>
              <a:gd name="connsiteX34" fmla="*/ 266995 w 492339"/>
              <a:gd name="connsiteY34" fmla="*/ 193555 h 509327"/>
              <a:gd name="connsiteX35" fmla="*/ 259479 w 492339"/>
              <a:gd name="connsiteY35" fmla="*/ 230193 h 509327"/>
              <a:gd name="connsiteX36" fmla="*/ 259949 w 492339"/>
              <a:gd name="connsiteY36" fmla="*/ 121689 h 509327"/>
              <a:gd name="connsiteX37" fmla="*/ 255310 w 492339"/>
              <a:gd name="connsiteY37" fmla="*/ 112060 h 509327"/>
              <a:gd name="connsiteX38" fmla="*/ 245388 w 492339"/>
              <a:gd name="connsiteY38" fmla="*/ 113704 h 509327"/>
              <a:gd name="connsiteX39" fmla="*/ 252141 w 492339"/>
              <a:gd name="connsiteY39" fmla="*/ 105426 h 509327"/>
              <a:gd name="connsiteX40" fmla="*/ 248677 w 492339"/>
              <a:gd name="connsiteY40" fmla="*/ 95385 h 509327"/>
              <a:gd name="connsiteX41" fmla="*/ 248676 w 492339"/>
              <a:gd name="connsiteY41" fmla="*/ 95385 h 509327"/>
              <a:gd name="connsiteX42" fmla="*/ 261886 w 492339"/>
              <a:gd name="connsiteY42" fmla="*/ 72075 h 509327"/>
              <a:gd name="connsiteX43" fmla="*/ 257131 w 492339"/>
              <a:gd name="connsiteY43" fmla="*/ 47004 h 509327"/>
              <a:gd name="connsiteX44" fmla="*/ 241924 w 492339"/>
              <a:gd name="connsiteY44" fmla="*/ 43129 h 509327"/>
              <a:gd name="connsiteX45" fmla="*/ 217029 w 492339"/>
              <a:gd name="connsiteY45" fmla="*/ 92 h 509327"/>
              <a:gd name="connsiteX46" fmla="*/ 250555 w 492339"/>
              <a:gd name="connsiteY46" fmla="*/ 1912 h 509327"/>
              <a:gd name="connsiteX47" fmla="*/ 278738 w 492339"/>
              <a:gd name="connsiteY47" fmla="*/ 1442 h 509327"/>
              <a:gd name="connsiteX48" fmla="*/ 303633 w 492339"/>
              <a:gd name="connsiteY48" fmla="*/ 24928 h 509327"/>
              <a:gd name="connsiteX49" fmla="*/ 303163 w 492339"/>
              <a:gd name="connsiteY49" fmla="*/ 151282 h 509327"/>
              <a:gd name="connsiteX50" fmla="*/ 393819 w 492339"/>
              <a:gd name="connsiteY50" fmla="*/ 99613 h 509327"/>
              <a:gd name="connsiteX51" fmla="*/ 460988 w 492339"/>
              <a:gd name="connsiteY51" fmla="*/ 117932 h 509327"/>
              <a:gd name="connsiteX52" fmla="*/ 490580 w 492339"/>
              <a:gd name="connsiteY52" fmla="*/ 178055 h 509327"/>
              <a:gd name="connsiteX53" fmla="*/ 435623 w 492339"/>
              <a:gd name="connsiteY53" fmla="*/ 214693 h 509327"/>
              <a:gd name="connsiteX54" fmla="*/ 367045 w 492339"/>
              <a:gd name="connsiteY54" fmla="*/ 255559 h 509327"/>
              <a:gd name="connsiteX55" fmla="*/ 478837 w 492339"/>
              <a:gd name="connsiteY55" fmla="*/ 318970 h 509327"/>
              <a:gd name="connsiteX56" fmla="*/ 487292 w 492339"/>
              <a:gd name="connsiteY56" fmla="*/ 346683 h 509327"/>
              <a:gd name="connsiteX57" fmla="*/ 449715 w 492339"/>
              <a:gd name="connsiteY57" fmla="*/ 411504 h 509327"/>
              <a:gd name="connsiteX58" fmla="*/ 415426 w 492339"/>
              <a:gd name="connsiteY58" fmla="*/ 421368 h 509327"/>
              <a:gd name="connsiteX59" fmla="*/ 307391 w 492339"/>
              <a:gd name="connsiteY59" fmla="*/ 357017 h 509327"/>
              <a:gd name="connsiteX60" fmla="*/ 307860 w 492339"/>
              <a:gd name="connsiteY60" fmla="*/ 487598 h 509327"/>
              <a:gd name="connsiteX61" fmla="*/ 285784 w 492339"/>
              <a:gd name="connsiteY61" fmla="*/ 509205 h 509327"/>
              <a:gd name="connsiteX62" fmla="*/ 208280 w 492339"/>
              <a:gd name="connsiteY62" fmla="*/ 509205 h 509327"/>
              <a:gd name="connsiteX63" fmla="*/ 185734 w 492339"/>
              <a:gd name="connsiteY63" fmla="*/ 487598 h 509327"/>
              <a:gd name="connsiteX64" fmla="*/ 185734 w 492339"/>
              <a:gd name="connsiteY64" fmla="*/ 357017 h 509327"/>
              <a:gd name="connsiteX65" fmla="*/ 75351 w 492339"/>
              <a:gd name="connsiteY65" fmla="*/ 422307 h 509327"/>
              <a:gd name="connsiteX66" fmla="*/ 43880 w 492339"/>
              <a:gd name="connsiteY66" fmla="*/ 413383 h 509327"/>
              <a:gd name="connsiteX67" fmla="*/ 6302 w 492339"/>
              <a:gd name="connsiteY67" fmla="*/ 348562 h 509327"/>
              <a:gd name="connsiteX68" fmla="*/ 13348 w 492339"/>
              <a:gd name="connsiteY68" fmla="*/ 318970 h 509327"/>
              <a:gd name="connsiteX69" fmla="*/ 125141 w 492339"/>
              <a:gd name="connsiteY69" fmla="*/ 256028 h 509327"/>
              <a:gd name="connsiteX70" fmla="*/ 27909 w 492339"/>
              <a:gd name="connsiteY70" fmla="*/ 198253 h 509327"/>
              <a:gd name="connsiteX71" fmla="*/ 14757 w 492339"/>
              <a:gd name="connsiteY71" fmla="*/ 146585 h 509327"/>
              <a:gd name="connsiteX72" fmla="*/ 47637 w 492339"/>
              <a:gd name="connsiteY72" fmla="*/ 89749 h 509327"/>
              <a:gd name="connsiteX73" fmla="*/ 70654 w 492339"/>
              <a:gd name="connsiteY73" fmla="*/ 83643 h 509327"/>
              <a:gd name="connsiteX74" fmla="*/ 185265 w 492339"/>
              <a:gd name="connsiteY74" fmla="*/ 151282 h 509327"/>
              <a:gd name="connsiteX75" fmla="*/ 185265 w 492339"/>
              <a:gd name="connsiteY75" fmla="*/ 66263 h 509327"/>
              <a:gd name="connsiteX76" fmla="*/ 189492 w 492339"/>
              <a:gd name="connsiteY76" fmla="*/ 5670 h 509327"/>
              <a:gd name="connsiteX77" fmla="*/ 217029 w 492339"/>
              <a:gd name="connsiteY77" fmla="*/ 92 h 50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92339" h="509327">
                <a:moveTo>
                  <a:pt x="248205" y="384730"/>
                </a:moveTo>
                <a:cubicBezTo>
                  <a:pt x="245857" y="387079"/>
                  <a:pt x="243039" y="389427"/>
                  <a:pt x="240221" y="391776"/>
                </a:cubicBezTo>
                <a:cubicBezTo>
                  <a:pt x="237402" y="417610"/>
                  <a:pt x="235053" y="443445"/>
                  <a:pt x="246326" y="468340"/>
                </a:cubicBezTo>
                <a:cubicBezTo>
                  <a:pt x="251023" y="443445"/>
                  <a:pt x="252902" y="418550"/>
                  <a:pt x="254312" y="394125"/>
                </a:cubicBezTo>
                <a:cubicBezTo>
                  <a:pt x="254312" y="389897"/>
                  <a:pt x="255720" y="384730"/>
                  <a:pt x="248205" y="384730"/>
                </a:cubicBezTo>
                <a:close/>
                <a:moveTo>
                  <a:pt x="250086" y="282330"/>
                </a:moveTo>
                <a:lnTo>
                  <a:pt x="250085" y="282332"/>
                </a:lnTo>
                <a:lnTo>
                  <a:pt x="250085" y="282331"/>
                </a:lnTo>
                <a:close/>
                <a:moveTo>
                  <a:pt x="241924" y="43129"/>
                </a:moveTo>
                <a:cubicBezTo>
                  <a:pt x="236815" y="44421"/>
                  <a:pt x="232471" y="48179"/>
                  <a:pt x="231296" y="54050"/>
                </a:cubicBezTo>
                <a:cubicBezTo>
                  <a:pt x="229887" y="62035"/>
                  <a:pt x="228008" y="73309"/>
                  <a:pt x="232236" y="78945"/>
                </a:cubicBezTo>
                <a:cubicBezTo>
                  <a:pt x="240221" y="91158"/>
                  <a:pt x="225190" y="85521"/>
                  <a:pt x="225190" y="90218"/>
                </a:cubicBezTo>
                <a:lnTo>
                  <a:pt x="203987" y="108757"/>
                </a:lnTo>
                <a:cubicBezTo>
                  <a:pt x="189785" y="131964"/>
                  <a:pt x="196655" y="166664"/>
                  <a:pt x="225191" y="190267"/>
                </a:cubicBezTo>
                <a:cubicBezTo>
                  <a:pt x="227539" y="175237"/>
                  <a:pt x="226599" y="162085"/>
                  <a:pt x="219554" y="149403"/>
                </a:cubicBezTo>
                <a:cubicBezTo>
                  <a:pt x="208750" y="130144"/>
                  <a:pt x="215326" y="120280"/>
                  <a:pt x="236464" y="118871"/>
                </a:cubicBezTo>
                <a:lnTo>
                  <a:pt x="245367" y="113716"/>
                </a:lnTo>
                <a:lnTo>
                  <a:pt x="235993" y="119340"/>
                </a:lnTo>
                <a:cubicBezTo>
                  <a:pt x="226599" y="157387"/>
                  <a:pt x="231296" y="196373"/>
                  <a:pt x="232705" y="234890"/>
                </a:cubicBezTo>
                <a:cubicBezTo>
                  <a:pt x="233175" y="250860"/>
                  <a:pt x="233645" y="261194"/>
                  <a:pt x="220492" y="272467"/>
                </a:cubicBezTo>
                <a:cubicBezTo>
                  <a:pt x="210629" y="280922"/>
                  <a:pt x="213447" y="295483"/>
                  <a:pt x="222841" y="303468"/>
                </a:cubicBezTo>
                <a:cubicBezTo>
                  <a:pt x="232236" y="311454"/>
                  <a:pt x="232705" y="295953"/>
                  <a:pt x="238812" y="293605"/>
                </a:cubicBezTo>
                <a:lnTo>
                  <a:pt x="239189" y="293551"/>
                </a:lnTo>
                <a:lnTo>
                  <a:pt x="236463" y="305817"/>
                </a:lnTo>
                <a:cubicBezTo>
                  <a:pt x="232236" y="332121"/>
                  <a:pt x="245857" y="360304"/>
                  <a:pt x="223781" y="384260"/>
                </a:cubicBezTo>
                <a:cubicBezTo>
                  <a:pt x="218144" y="390367"/>
                  <a:pt x="222841" y="401170"/>
                  <a:pt x="229887" y="409625"/>
                </a:cubicBezTo>
                <a:cubicBezTo>
                  <a:pt x="234114" y="402109"/>
                  <a:pt x="237402" y="396473"/>
                  <a:pt x="240691" y="390836"/>
                </a:cubicBezTo>
                <a:cubicBezTo>
                  <a:pt x="244918" y="390836"/>
                  <a:pt x="248676" y="389427"/>
                  <a:pt x="248676" y="383790"/>
                </a:cubicBezTo>
                <a:cubicBezTo>
                  <a:pt x="249616" y="375805"/>
                  <a:pt x="257131" y="373456"/>
                  <a:pt x="261828" y="368289"/>
                </a:cubicBezTo>
                <a:cubicBezTo>
                  <a:pt x="276389" y="351849"/>
                  <a:pt x="277799" y="336818"/>
                  <a:pt x="265116" y="316621"/>
                </a:cubicBezTo>
                <a:cubicBezTo>
                  <a:pt x="258540" y="325545"/>
                  <a:pt x="261828" y="338228"/>
                  <a:pt x="254313" y="343864"/>
                </a:cubicBezTo>
                <a:cubicBezTo>
                  <a:pt x="252904" y="329068"/>
                  <a:pt x="259421" y="313215"/>
                  <a:pt x="256822" y="297494"/>
                </a:cubicBezTo>
                <a:lnTo>
                  <a:pt x="250578" y="281920"/>
                </a:lnTo>
                <a:lnTo>
                  <a:pt x="269813" y="265891"/>
                </a:lnTo>
                <a:cubicBezTo>
                  <a:pt x="293768" y="244284"/>
                  <a:pt x="292829" y="216571"/>
                  <a:pt x="266995" y="193555"/>
                </a:cubicBezTo>
                <a:cubicBezTo>
                  <a:pt x="263706" y="206707"/>
                  <a:pt x="268873" y="221738"/>
                  <a:pt x="259479" y="230193"/>
                </a:cubicBezTo>
                <a:cubicBezTo>
                  <a:pt x="259479" y="194964"/>
                  <a:pt x="259009" y="158327"/>
                  <a:pt x="259949" y="121689"/>
                </a:cubicBezTo>
                <a:cubicBezTo>
                  <a:pt x="260184" y="114408"/>
                  <a:pt x="258187" y="112295"/>
                  <a:pt x="255310" y="112060"/>
                </a:cubicBezTo>
                <a:lnTo>
                  <a:pt x="245388" y="113704"/>
                </a:lnTo>
                <a:lnTo>
                  <a:pt x="252141" y="105426"/>
                </a:lnTo>
                <a:cubicBezTo>
                  <a:pt x="253726" y="102549"/>
                  <a:pt x="253609" y="99378"/>
                  <a:pt x="248677" y="95385"/>
                </a:cubicBezTo>
                <a:lnTo>
                  <a:pt x="248676" y="95385"/>
                </a:lnTo>
                <a:lnTo>
                  <a:pt x="261886" y="72075"/>
                </a:lnTo>
                <a:cubicBezTo>
                  <a:pt x="263589" y="62153"/>
                  <a:pt x="262298" y="51936"/>
                  <a:pt x="257131" y="47004"/>
                </a:cubicBezTo>
                <a:cubicBezTo>
                  <a:pt x="252903" y="43012"/>
                  <a:pt x="247032" y="41837"/>
                  <a:pt x="241924" y="43129"/>
                </a:cubicBezTo>
                <a:close/>
                <a:moveTo>
                  <a:pt x="217029" y="92"/>
                </a:moveTo>
                <a:cubicBezTo>
                  <a:pt x="228126" y="503"/>
                  <a:pt x="240221" y="2147"/>
                  <a:pt x="250555" y="1912"/>
                </a:cubicBezTo>
                <a:cubicBezTo>
                  <a:pt x="259949" y="1912"/>
                  <a:pt x="269344" y="2852"/>
                  <a:pt x="278738" y="1442"/>
                </a:cubicBezTo>
                <a:cubicBezTo>
                  <a:pt x="297527" y="-907"/>
                  <a:pt x="304573" y="4260"/>
                  <a:pt x="303633" y="24928"/>
                </a:cubicBezTo>
                <a:cubicBezTo>
                  <a:pt x="301754" y="65324"/>
                  <a:pt x="303163" y="106189"/>
                  <a:pt x="303163" y="151282"/>
                </a:cubicBezTo>
                <a:cubicBezTo>
                  <a:pt x="335104" y="132963"/>
                  <a:pt x="364696" y="116523"/>
                  <a:pt x="393819" y="99613"/>
                </a:cubicBezTo>
                <a:cubicBezTo>
                  <a:pt x="436093" y="75188"/>
                  <a:pt x="436563" y="74718"/>
                  <a:pt x="460988" y="117932"/>
                </a:cubicBezTo>
                <a:cubicBezTo>
                  <a:pt x="472261" y="138130"/>
                  <a:pt x="496686" y="159267"/>
                  <a:pt x="490580" y="178055"/>
                </a:cubicBezTo>
                <a:cubicBezTo>
                  <a:pt x="484944" y="194496"/>
                  <a:pt x="454882" y="202950"/>
                  <a:pt x="435623" y="214693"/>
                </a:cubicBezTo>
                <a:cubicBezTo>
                  <a:pt x="413547" y="227845"/>
                  <a:pt x="391940" y="240997"/>
                  <a:pt x="367045" y="255559"/>
                </a:cubicBezTo>
                <a:cubicBezTo>
                  <a:pt x="406031" y="277635"/>
                  <a:pt x="441730" y="299242"/>
                  <a:pt x="478837" y="318970"/>
                </a:cubicBezTo>
                <a:cubicBezTo>
                  <a:pt x="492459" y="326485"/>
                  <a:pt x="496686" y="332122"/>
                  <a:pt x="487292" y="346683"/>
                </a:cubicBezTo>
                <a:cubicBezTo>
                  <a:pt x="473201" y="367351"/>
                  <a:pt x="460518" y="388958"/>
                  <a:pt x="449715" y="411504"/>
                </a:cubicBezTo>
                <a:cubicBezTo>
                  <a:pt x="441260" y="429353"/>
                  <a:pt x="433744" y="433581"/>
                  <a:pt x="415426" y="421368"/>
                </a:cubicBezTo>
                <a:cubicBezTo>
                  <a:pt x="381606" y="398822"/>
                  <a:pt x="345908" y="380033"/>
                  <a:pt x="307391" y="357017"/>
                </a:cubicBezTo>
                <a:cubicBezTo>
                  <a:pt x="307391" y="403049"/>
                  <a:pt x="306451" y="445324"/>
                  <a:pt x="307860" y="487598"/>
                </a:cubicBezTo>
                <a:cubicBezTo>
                  <a:pt x="308330" y="505917"/>
                  <a:pt x="302694" y="510145"/>
                  <a:pt x="285784" y="509205"/>
                </a:cubicBezTo>
                <a:cubicBezTo>
                  <a:pt x="259949" y="507796"/>
                  <a:pt x="234115" y="507796"/>
                  <a:pt x="208280" y="509205"/>
                </a:cubicBezTo>
                <a:cubicBezTo>
                  <a:pt x="190901" y="510145"/>
                  <a:pt x="185265" y="505917"/>
                  <a:pt x="185734" y="487598"/>
                </a:cubicBezTo>
                <a:cubicBezTo>
                  <a:pt x="186674" y="445324"/>
                  <a:pt x="185734" y="403049"/>
                  <a:pt x="185734" y="357017"/>
                </a:cubicBezTo>
                <a:cubicBezTo>
                  <a:pt x="146278" y="380033"/>
                  <a:pt x="110110" y="399761"/>
                  <a:pt x="75351" y="422307"/>
                </a:cubicBezTo>
                <a:cubicBezTo>
                  <a:pt x="58441" y="433111"/>
                  <a:pt x="51865" y="428414"/>
                  <a:pt x="43880" y="413383"/>
                </a:cubicBezTo>
                <a:cubicBezTo>
                  <a:pt x="32137" y="391306"/>
                  <a:pt x="19454" y="369699"/>
                  <a:pt x="6302" y="348562"/>
                </a:cubicBezTo>
                <a:cubicBezTo>
                  <a:pt x="-2622" y="334940"/>
                  <a:pt x="-3562" y="327895"/>
                  <a:pt x="13348" y="318970"/>
                </a:cubicBezTo>
                <a:cubicBezTo>
                  <a:pt x="49986" y="300181"/>
                  <a:pt x="85685" y="278574"/>
                  <a:pt x="125141" y="256028"/>
                </a:cubicBezTo>
                <a:cubicBezTo>
                  <a:pt x="91321" y="235831"/>
                  <a:pt x="59850" y="217042"/>
                  <a:pt x="27909" y="198253"/>
                </a:cubicBezTo>
                <a:cubicBezTo>
                  <a:pt x="-4031" y="178995"/>
                  <a:pt x="-4031" y="178995"/>
                  <a:pt x="14757" y="146585"/>
                </a:cubicBezTo>
                <a:cubicBezTo>
                  <a:pt x="25561" y="127796"/>
                  <a:pt x="37304" y="109007"/>
                  <a:pt x="47637" y="89749"/>
                </a:cubicBezTo>
                <a:cubicBezTo>
                  <a:pt x="53744" y="78006"/>
                  <a:pt x="58911" y="76597"/>
                  <a:pt x="70654" y="83643"/>
                </a:cubicBezTo>
                <a:cubicBezTo>
                  <a:pt x="107292" y="106189"/>
                  <a:pt x="144399" y="127326"/>
                  <a:pt x="185265" y="151282"/>
                </a:cubicBezTo>
                <a:cubicBezTo>
                  <a:pt x="185265" y="120281"/>
                  <a:pt x="184795" y="93506"/>
                  <a:pt x="185265" y="66263"/>
                </a:cubicBezTo>
                <a:cubicBezTo>
                  <a:pt x="185734" y="45595"/>
                  <a:pt x="175870" y="16943"/>
                  <a:pt x="189492" y="5670"/>
                </a:cubicBezTo>
                <a:cubicBezTo>
                  <a:pt x="195833" y="503"/>
                  <a:pt x="205932" y="-319"/>
                  <a:pt x="217029" y="9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580A26-71E0-C89B-EC43-776B416EC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5" y="3094174"/>
            <a:ext cx="480830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Faciliter l’organisation du cabinet</a:t>
            </a:r>
            <a:r>
              <a:rPr lang="fr-FR" altLang="fr-FR" dirty="0">
                <a:latin typeface="Arial" panose="020B0604020202020204" pitchFamily="34" charset="0"/>
              </a:rPr>
              <a:t>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Améliorer la prise en charge des patients;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Automatiser la gestion des dossiers et rendez-vous.</a:t>
            </a: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9000">
        <p14:reveal/>
      </p:transition>
    </mc:Choice>
    <mc:Fallback xmlns=""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2" grpId="0"/>
      <p:bldP spid="23" grpId="0"/>
      <p:bldP spid="46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A3D720-9C83-0E5B-0284-AE42DFCB38C2}"/>
              </a:ext>
            </a:extLst>
          </p:cNvPr>
          <p:cNvSpPr txBox="1"/>
          <p:nvPr/>
        </p:nvSpPr>
        <p:spPr>
          <a:xfrm>
            <a:off x="4442604" y="577970"/>
            <a:ext cx="299588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0A884"/>
                </a:solidFill>
                <a:latin typeface="+mj-lt"/>
              </a:rPr>
              <a:t>Feuille</a:t>
            </a:r>
            <a:r>
              <a:rPr lang="fr-FR" sz="2800" dirty="0">
                <a:solidFill>
                  <a:srgbClr val="F0A884"/>
                </a:solidFill>
                <a:latin typeface="+mj-lt"/>
              </a:rPr>
              <a:t> </a:t>
            </a:r>
            <a:r>
              <a:rPr lang="fr-FR" sz="2800" b="1" dirty="0">
                <a:solidFill>
                  <a:srgbClr val="F0A884"/>
                </a:solidFill>
                <a:latin typeface="+mj-lt"/>
              </a:rPr>
              <a:t>d’accueil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D026740-2BC1-5CE8-D18D-41F4EE3B33FF}"/>
              </a:ext>
            </a:extLst>
          </p:cNvPr>
          <p:cNvSpPr/>
          <p:nvPr/>
        </p:nvSpPr>
        <p:spPr>
          <a:xfrm>
            <a:off x="8952964" y="1327935"/>
            <a:ext cx="2732924" cy="3051424"/>
          </a:xfrm>
          <a:prstGeom prst="wedgeRoundRectCallout">
            <a:avLst>
              <a:gd name="adj1" fmla="val -80232"/>
              <a:gd name="adj2" fmla="val -32450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La page d’accueil est mise a la disposition de l’utilisateur pour une bonne gestion des dossiers des malades et le bon suivi de l’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é</a:t>
            </a:r>
            <a:r>
              <a:rPr lang="fr-FR" dirty="0">
                <a:solidFill>
                  <a:schemeClr val="bg1"/>
                </a:solidFill>
              </a:rPr>
              <a:t>tat de leur sant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é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87EE9-732B-B59F-E5AC-15079755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3" y="1596550"/>
            <a:ext cx="6628681" cy="5008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20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9000">
        <p14:reveal/>
      </p:transition>
    </mc:Choice>
    <mc:Fallback xmlns=""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BF98A-2EBC-7785-8C64-C1573423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92" y="1354786"/>
            <a:ext cx="4725059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B53FC1-B101-07C0-F758-C280CE5A5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2" y="2576428"/>
            <a:ext cx="2391109" cy="4258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0759A9-2347-25D2-E128-5FEE4F400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64" y="2846568"/>
            <a:ext cx="2486372" cy="111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435EDB-4204-DFCC-986F-C2E226D85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62" y="4182901"/>
            <a:ext cx="2543530" cy="115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04B9E-C9D4-3BD2-30FC-2138A8D2B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41" y="3394023"/>
            <a:ext cx="5265257" cy="3440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91E3FC-1B0D-93E7-7762-139CB4C7CB6B}"/>
              </a:ext>
            </a:extLst>
          </p:cNvPr>
          <p:cNvCxnSpPr>
            <a:cxnSpLocks/>
          </p:cNvCxnSpPr>
          <p:nvPr/>
        </p:nvCxnSpPr>
        <p:spPr>
          <a:xfrm flipH="1">
            <a:off x="2575840" y="2363801"/>
            <a:ext cx="795099" cy="57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EFA2F8-372E-9CE1-BD74-85952FE5DEFC}"/>
              </a:ext>
            </a:extLst>
          </p:cNvPr>
          <p:cNvCxnSpPr>
            <a:cxnSpLocks/>
          </p:cNvCxnSpPr>
          <p:nvPr/>
        </p:nvCxnSpPr>
        <p:spPr>
          <a:xfrm>
            <a:off x="7017249" y="2363801"/>
            <a:ext cx="101575" cy="103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0FC32C-9D43-64D2-F832-7A7D5B192534}"/>
              </a:ext>
            </a:extLst>
          </p:cNvPr>
          <p:cNvCxnSpPr>
            <a:cxnSpLocks/>
          </p:cNvCxnSpPr>
          <p:nvPr/>
        </p:nvCxnSpPr>
        <p:spPr>
          <a:xfrm flipH="1">
            <a:off x="5146136" y="2363801"/>
            <a:ext cx="638215" cy="18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3390C1-F7AA-A2F4-D7AA-EC454C7D8962}"/>
              </a:ext>
            </a:extLst>
          </p:cNvPr>
          <p:cNvCxnSpPr>
            <a:cxnSpLocks/>
          </p:cNvCxnSpPr>
          <p:nvPr/>
        </p:nvCxnSpPr>
        <p:spPr>
          <a:xfrm flipH="1">
            <a:off x="4546595" y="2363801"/>
            <a:ext cx="57242" cy="48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9FF1F9-D9B9-5375-D1E2-03EDCFE12210}"/>
              </a:ext>
            </a:extLst>
          </p:cNvPr>
          <p:cNvSpPr txBox="1"/>
          <p:nvPr/>
        </p:nvSpPr>
        <p:spPr>
          <a:xfrm>
            <a:off x="3521253" y="377430"/>
            <a:ext cx="4934377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0A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des fiches patients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20FF924-5CE7-C074-2BC5-AF810BE1D55A}"/>
              </a:ext>
            </a:extLst>
          </p:cNvPr>
          <p:cNvSpPr/>
          <p:nvPr/>
        </p:nvSpPr>
        <p:spPr>
          <a:xfrm rot="10800000" flipV="1">
            <a:off x="9532236" y="900649"/>
            <a:ext cx="2537952" cy="2331649"/>
          </a:xfrm>
          <a:prstGeom prst="wedgeRoundRectCallout">
            <a:avLst>
              <a:gd name="adj1" fmla="val 88918"/>
              <a:gd name="adj2" fmla="val -35776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 onglet permet de remplir les données indispensables des malades, les  modifier et les visualiser.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86663-39B7-2490-8BCC-DBB6297101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1" y="203669"/>
            <a:ext cx="1314633" cy="1981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945D06-4E81-8BE0-DA32-5D98542E08EB}"/>
              </a:ext>
            </a:extLst>
          </p:cNvPr>
          <p:cNvCxnSpPr>
            <a:cxnSpLocks/>
          </p:cNvCxnSpPr>
          <p:nvPr/>
        </p:nvCxnSpPr>
        <p:spPr>
          <a:xfrm>
            <a:off x="1417326" y="319271"/>
            <a:ext cx="1469841" cy="163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8000">
        <p14:reveal/>
      </p:transition>
    </mc:Choice>
    <mc:Fallback xmlns="">
      <p:transition spd="slow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7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A339C-90D6-007A-986D-38BA0D49F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38" y="1278801"/>
            <a:ext cx="2819794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9AD417-FA34-E0D3-C0B0-51D55E334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1" y="2870929"/>
            <a:ext cx="2448267" cy="2314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08456-51FC-9EC4-1C9B-59707B264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68" y="2932640"/>
            <a:ext cx="6173749" cy="3792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C5B10-5236-816D-A59B-8D30BFC45918}"/>
              </a:ext>
            </a:extLst>
          </p:cNvPr>
          <p:cNvCxnSpPr>
            <a:cxnSpLocks/>
          </p:cNvCxnSpPr>
          <p:nvPr/>
        </p:nvCxnSpPr>
        <p:spPr>
          <a:xfrm>
            <a:off x="4479533" y="2229492"/>
            <a:ext cx="0" cy="82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225080-E1CF-B095-95B5-51EA1DA90DD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305365" y="2270437"/>
            <a:ext cx="1753908" cy="60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2B7561B-803D-35DF-88F3-3E8030954573}"/>
              </a:ext>
            </a:extLst>
          </p:cNvPr>
          <p:cNvSpPr txBox="1"/>
          <p:nvPr/>
        </p:nvSpPr>
        <p:spPr>
          <a:xfrm>
            <a:off x="3868266" y="340243"/>
            <a:ext cx="4455467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0A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des rendez-vous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FF887F9-B6DD-636A-1660-0A6C0F3DDD7D}"/>
              </a:ext>
            </a:extLst>
          </p:cNvPr>
          <p:cNvSpPr/>
          <p:nvPr/>
        </p:nvSpPr>
        <p:spPr>
          <a:xfrm>
            <a:off x="9048481" y="1386601"/>
            <a:ext cx="2907102" cy="1988510"/>
          </a:xfrm>
          <a:prstGeom prst="wedgeRoundRectCallout">
            <a:avLst>
              <a:gd name="adj1" fmla="val -87245"/>
              <a:gd name="adj2" fmla="val -38588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 onglet permet de visualiser les rendez-vous et d’ajouter un nouveau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AF8CE-AACF-C53E-4B2B-51132D654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3" y="340243"/>
            <a:ext cx="1314633" cy="1981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4C0F93-70B2-16CF-8505-3467FF99733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05365" y="760288"/>
            <a:ext cx="1112973" cy="103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55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4000">
        <p14:reveal/>
      </p:transition>
    </mc:Choice>
    <mc:Fallback xmlns="">
      <p:transition spd="slow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B218F8-67B1-987D-B255-9A244687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69" y="3138824"/>
            <a:ext cx="2581635" cy="111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C78FF-2547-B326-C335-D82767CA0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78" y="1597290"/>
            <a:ext cx="5058481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ECD53-5E7A-B097-EE91-F0475DA6A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33" y="4330910"/>
            <a:ext cx="2657846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D549E-69E0-4CC7-68F1-BEDD89D8E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" y="2460658"/>
            <a:ext cx="2178614" cy="4372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16DA0A-89CD-645A-8EAE-57B556E79B1C}"/>
              </a:ext>
            </a:extLst>
          </p:cNvPr>
          <p:cNvCxnSpPr>
            <a:cxnSpLocks/>
          </p:cNvCxnSpPr>
          <p:nvPr/>
        </p:nvCxnSpPr>
        <p:spPr>
          <a:xfrm flipH="1">
            <a:off x="2201393" y="2529695"/>
            <a:ext cx="952240" cy="39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0C3A43-D8FD-A27F-41B9-8501680CE442}"/>
              </a:ext>
            </a:extLst>
          </p:cNvPr>
          <p:cNvCxnSpPr>
            <a:cxnSpLocks/>
          </p:cNvCxnSpPr>
          <p:nvPr/>
        </p:nvCxnSpPr>
        <p:spPr>
          <a:xfrm flipH="1">
            <a:off x="4415277" y="2544178"/>
            <a:ext cx="37238" cy="59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B05D70-03B6-C881-60ED-5BB4E2A3747D}"/>
              </a:ext>
            </a:extLst>
          </p:cNvPr>
          <p:cNvCxnSpPr>
            <a:cxnSpLocks/>
          </p:cNvCxnSpPr>
          <p:nvPr/>
        </p:nvCxnSpPr>
        <p:spPr>
          <a:xfrm flipH="1">
            <a:off x="5624688" y="2561012"/>
            <a:ext cx="36373" cy="176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E7F1DD-7739-D398-A6EC-3D8881097B30}"/>
              </a:ext>
            </a:extLst>
          </p:cNvPr>
          <p:cNvSpPr txBox="1"/>
          <p:nvPr/>
        </p:nvSpPr>
        <p:spPr>
          <a:xfrm>
            <a:off x="4380216" y="440774"/>
            <a:ext cx="397267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0A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des médecins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245FF1E-A896-42D4-ED79-1329AE2C1131}"/>
              </a:ext>
            </a:extLst>
          </p:cNvPr>
          <p:cNvSpPr/>
          <p:nvPr/>
        </p:nvSpPr>
        <p:spPr>
          <a:xfrm rot="10800000" flipV="1">
            <a:off x="9159209" y="747403"/>
            <a:ext cx="2979183" cy="2380868"/>
          </a:xfrm>
          <a:prstGeom prst="wedgeRoundRectCallout">
            <a:avLst>
              <a:gd name="adj1" fmla="val 82615"/>
              <a:gd name="adj2" fmla="val -35097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 onglet permet de remplir les données indispensables des </a:t>
            </a:r>
            <a:r>
              <a:rPr lang="fr-FR" dirty="0">
                <a:solidFill>
                  <a:schemeClr val="bg1"/>
                </a:solidFill>
              </a:rPr>
              <a:t>médecins</a:t>
            </a:r>
            <a:r>
              <a:rPr lang="fr-FR" dirty="0"/>
              <a:t>, les modifier et  les visualiser.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E041C4-EC03-5B25-C774-AC8EA8D768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53" y="3345624"/>
            <a:ext cx="6043739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EE2277-6EB5-C610-66C9-614BC0972CBB}"/>
              </a:ext>
            </a:extLst>
          </p:cNvPr>
          <p:cNvCxnSpPr>
            <a:cxnSpLocks/>
          </p:cNvCxnSpPr>
          <p:nvPr/>
        </p:nvCxnSpPr>
        <p:spPr>
          <a:xfrm>
            <a:off x="6976153" y="2561012"/>
            <a:ext cx="0" cy="78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2FC1B33-5759-C55C-4756-84E8166471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5" y="307090"/>
            <a:ext cx="1314633" cy="1981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D0925B-5190-FE7D-9B2F-6EDA13A10C99}"/>
              </a:ext>
            </a:extLst>
          </p:cNvPr>
          <p:cNvCxnSpPr>
            <a:cxnSpLocks/>
          </p:cNvCxnSpPr>
          <p:nvPr/>
        </p:nvCxnSpPr>
        <p:spPr>
          <a:xfrm>
            <a:off x="1448656" y="963994"/>
            <a:ext cx="1058222" cy="102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8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8000">
        <p14:reveal/>
      </p:transition>
    </mc:Choice>
    <mc:Fallback xmlns="">
      <p:transition spd="slow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7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F32F18-CFC1-83A9-C8E5-435EC5B32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30" y="1264029"/>
            <a:ext cx="2791215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7698E-E08F-607B-5F76-DF55E242E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5" y="3026426"/>
            <a:ext cx="2263739" cy="173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194ED-7266-C53E-118B-A11713BC7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90" y="3026426"/>
            <a:ext cx="5203841" cy="367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7C695E-6050-3AE5-0406-9AF79C55417B}"/>
              </a:ext>
            </a:extLst>
          </p:cNvPr>
          <p:cNvCxnSpPr>
            <a:cxnSpLocks/>
          </p:cNvCxnSpPr>
          <p:nvPr/>
        </p:nvCxnSpPr>
        <p:spPr>
          <a:xfrm>
            <a:off x="4859673" y="2242102"/>
            <a:ext cx="0" cy="86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1DDFBC-3540-ECCA-48DB-8C63612F8FB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404155" y="2229492"/>
            <a:ext cx="2037688" cy="79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A56CDC-F82B-47D1-F01B-FE74391A5A8B}"/>
              </a:ext>
            </a:extLst>
          </p:cNvPr>
          <p:cNvSpPr txBox="1"/>
          <p:nvPr/>
        </p:nvSpPr>
        <p:spPr>
          <a:xfrm>
            <a:off x="4253501" y="431513"/>
            <a:ext cx="460282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0A8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des médicaments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31A56B4-6134-5F8A-7026-AD3D01501866}"/>
              </a:ext>
            </a:extLst>
          </p:cNvPr>
          <p:cNvSpPr/>
          <p:nvPr/>
        </p:nvSpPr>
        <p:spPr>
          <a:xfrm>
            <a:off x="9012613" y="1387010"/>
            <a:ext cx="2907102" cy="1988510"/>
          </a:xfrm>
          <a:prstGeom prst="wedgeRoundRectCallout">
            <a:avLst>
              <a:gd name="adj1" fmla="val -79256"/>
              <a:gd name="adj2" fmla="val -35019"/>
              <a:gd name="adj3" fmla="val 16667"/>
            </a:avLst>
          </a:prstGeom>
          <a:solidFill>
            <a:srgbClr val="F0A8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 onglet permet de visualiser les </a:t>
            </a:r>
            <a:r>
              <a:rPr lang="fr-FR" sz="1800" dirty="0">
                <a:solidFill>
                  <a:schemeClr val="bg1"/>
                </a:solidFill>
              </a:rPr>
              <a:t>médicaments</a:t>
            </a:r>
            <a:r>
              <a:rPr lang="fr-FR" dirty="0"/>
              <a:t> et d’ajouter un nouveau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CA312-EBD4-AD5A-0929-A1B56E119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6" y="562217"/>
            <a:ext cx="1314633" cy="1981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4F23C-822D-408A-A9D2-827368533F6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59259" y="1552955"/>
            <a:ext cx="1295171" cy="24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5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4000">
        <p14:reveal/>
      </p:transition>
    </mc:Choice>
    <mc:Fallback xmlns="">
      <p:transition spd="slow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270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ZikoZiX</cp:lastModifiedBy>
  <cp:revision>77</cp:revision>
  <dcterms:created xsi:type="dcterms:W3CDTF">2020-01-20T05:08:25Z</dcterms:created>
  <dcterms:modified xsi:type="dcterms:W3CDTF">2024-12-27T18:30:35Z</dcterms:modified>
</cp:coreProperties>
</file>