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29"/>
  </p:notesMasterIdLst>
  <p:sldIdLst>
    <p:sldId id="256" r:id="rId2"/>
    <p:sldId id="257" r:id="rId3"/>
    <p:sldId id="259" r:id="rId4"/>
    <p:sldId id="260" r:id="rId5"/>
    <p:sldId id="306" r:id="rId6"/>
    <p:sldId id="271" r:id="rId7"/>
    <p:sldId id="262" r:id="rId8"/>
    <p:sldId id="307" r:id="rId9"/>
    <p:sldId id="308" r:id="rId10"/>
    <p:sldId id="309" r:id="rId11"/>
    <p:sldId id="310" r:id="rId12"/>
    <p:sldId id="264" r:id="rId13"/>
    <p:sldId id="314" r:id="rId14"/>
    <p:sldId id="321" r:id="rId15"/>
    <p:sldId id="265" r:id="rId16"/>
    <p:sldId id="279" r:id="rId17"/>
    <p:sldId id="316" r:id="rId18"/>
    <p:sldId id="317" r:id="rId19"/>
    <p:sldId id="318" r:id="rId20"/>
    <p:sldId id="319" r:id="rId21"/>
    <p:sldId id="324" r:id="rId22"/>
    <p:sldId id="323" r:id="rId23"/>
    <p:sldId id="325" r:id="rId24"/>
    <p:sldId id="326" r:id="rId25"/>
    <p:sldId id="327" r:id="rId26"/>
    <p:sldId id="328" r:id="rId27"/>
    <p:sldId id="329" r:id="rId28"/>
  </p:sldIdLst>
  <p:sldSz cx="9144000" cy="5143500" type="screen16x9"/>
  <p:notesSz cx="6858000" cy="9144000"/>
  <p:embeddedFontLst>
    <p:embeddedFont>
      <p:font typeface="Akhbar MT" pitchFamily="2" charset="-78"/>
      <p:regular r:id="rId30"/>
      <p:bold r:id="rId31"/>
    </p:embeddedFont>
    <p:embeddedFont>
      <p:font typeface="Arial Rounded MT Bold" panose="020F0704030504030204" pitchFamily="34" charset="0"/>
      <p:regular r:id="rId32"/>
    </p:embeddedFont>
    <p:embeddedFont>
      <p:font typeface="Bayon" panose="020B0604020202020204" charset="0"/>
      <p:regular r:id="rId33"/>
    </p:embeddedFont>
    <p:embeddedFont>
      <p:font typeface="Berlin Sans FB" panose="020E0602020502020306" pitchFamily="34" charset="0"/>
      <p:regular r:id="rId34"/>
      <p:bold r:id="rId35"/>
    </p:embeddedFont>
    <p:embeddedFont>
      <p:font typeface="Didact Gothic" panose="020B0604020202020204" charset="0"/>
      <p:regular r:id="rId36"/>
    </p:embeddedFont>
    <p:embeddedFont>
      <p:font typeface="Paytone One" panose="020B0604020202020204" charset="0"/>
      <p:regular r:id="rId37"/>
    </p:embeddedFont>
    <p:embeddedFont>
      <p:font typeface="Segoe UI Historic" panose="020B0502040204020203" pitchFamily="34" charset="0"/>
      <p:regular r:id="rId38"/>
    </p:embeddedFont>
    <p:embeddedFont>
      <p:font typeface="Simple Indust Outline" panose="02010400000000000000" pitchFamily="2" charset="-78"/>
      <p:regular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DDAAF11-6C03-4A2F-816B-1840F99CD46B}">
  <a:tblStyle styleId="{EDDAAF11-6C03-4A2F-816B-1840F99CD46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62" d="100"/>
          <a:sy n="162" d="100"/>
        </p:scale>
        <p:origin x="144"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6"/>
        <p:cNvGrpSpPr/>
        <p:nvPr/>
      </p:nvGrpSpPr>
      <p:grpSpPr>
        <a:xfrm>
          <a:off x="0" y="0"/>
          <a:ext cx="0" cy="0"/>
          <a:chOff x="0" y="0"/>
          <a:chExt cx="0" cy="0"/>
        </a:xfrm>
      </p:grpSpPr>
      <p:sp>
        <p:nvSpPr>
          <p:cNvPr id="1287" name="Google Shape;12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8" name="Google Shape;12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5"/>
        <p:cNvGrpSpPr/>
        <p:nvPr/>
      </p:nvGrpSpPr>
      <p:grpSpPr>
        <a:xfrm>
          <a:off x="0" y="0"/>
          <a:ext cx="0" cy="0"/>
          <a:chOff x="0" y="0"/>
          <a:chExt cx="0" cy="0"/>
        </a:xfrm>
      </p:grpSpPr>
      <p:sp>
        <p:nvSpPr>
          <p:cNvPr id="1576" name="Google Shape;1576;g1258a033c54_1_18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7" name="Google Shape;1577;g1258a033c54_1_18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41250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9"/>
        <p:cNvGrpSpPr/>
        <p:nvPr/>
      </p:nvGrpSpPr>
      <p:grpSpPr>
        <a:xfrm>
          <a:off x="0" y="0"/>
          <a:ext cx="0" cy="0"/>
          <a:chOff x="0" y="0"/>
          <a:chExt cx="0" cy="0"/>
        </a:xfrm>
      </p:grpSpPr>
      <p:sp>
        <p:nvSpPr>
          <p:cNvPr id="1650" name="Google Shape;1650;g1258a033c54_1_18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1" name="Google Shape;1651;g1258a033c54_1_18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98387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3"/>
        <p:cNvGrpSpPr/>
        <p:nvPr/>
      </p:nvGrpSpPr>
      <p:grpSpPr>
        <a:xfrm>
          <a:off x="0" y="0"/>
          <a:ext cx="0" cy="0"/>
          <a:chOff x="0" y="0"/>
          <a:chExt cx="0" cy="0"/>
        </a:xfrm>
      </p:grpSpPr>
      <p:sp>
        <p:nvSpPr>
          <p:cNvPr id="1974" name="Google Shape;1974;g1258a033c54_1_24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5" name="Google Shape;1975;g1258a033c54_1_24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3"/>
        <p:cNvGrpSpPr/>
        <p:nvPr/>
      </p:nvGrpSpPr>
      <p:grpSpPr>
        <a:xfrm>
          <a:off x="0" y="0"/>
          <a:ext cx="0" cy="0"/>
          <a:chOff x="0" y="0"/>
          <a:chExt cx="0" cy="0"/>
        </a:xfrm>
      </p:grpSpPr>
      <p:sp>
        <p:nvSpPr>
          <p:cNvPr id="1974" name="Google Shape;1974;g1258a033c54_1_24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5" name="Google Shape;1975;g1258a033c54_1_24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08527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1"/>
        <p:cNvGrpSpPr/>
        <p:nvPr/>
      </p:nvGrpSpPr>
      <p:grpSpPr>
        <a:xfrm>
          <a:off x="0" y="0"/>
          <a:ext cx="0" cy="0"/>
          <a:chOff x="0" y="0"/>
          <a:chExt cx="0" cy="0"/>
        </a:xfrm>
      </p:grpSpPr>
      <p:sp>
        <p:nvSpPr>
          <p:cNvPr id="1532" name="Google Shape;1532;g1258a033c54_1_28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3" name="Google Shape;1533;g1258a033c54_1_28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87811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2"/>
        <p:cNvGrpSpPr/>
        <p:nvPr/>
      </p:nvGrpSpPr>
      <p:grpSpPr>
        <a:xfrm>
          <a:off x="0" y="0"/>
          <a:ext cx="0" cy="0"/>
          <a:chOff x="0" y="0"/>
          <a:chExt cx="0" cy="0"/>
        </a:xfrm>
      </p:grpSpPr>
      <p:sp>
        <p:nvSpPr>
          <p:cNvPr id="2003" name="Google Shape;2003;g1258a033c54_1_2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4" name="Google Shape;2004;g1258a033c54_1_2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6"/>
        <p:cNvGrpSpPr/>
        <p:nvPr/>
      </p:nvGrpSpPr>
      <p:grpSpPr>
        <a:xfrm>
          <a:off x="0" y="0"/>
          <a:ext cx="0" cy="0"/>
          <a:chOff x="0" y="0"/>
          <a:chExt cx="0" cy="0"/>
        </a:xfrm>
      </p:grpSpPr>
      <p:sp>
        <p:nvSpPr>
          <p:cNvPr id="2857" name="Google Shape;2857;g1258a033c54_1_29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8" name="Google Shape;2858;g1258a033c54_1_29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1"/>
        <p:cNvGrpSpPr/>
        <p:nvPr/>
      </p:nvGrpSpPr>
      <p:grpSpPr>
        <a:xfrm>
          <a:off x="0" y="0"/>
          <a:ext cx="0" cy="0"/>
          <a:chOff x="0" y="0"/>
          <a:chExt cx="0" cy="0"/>
        </a:xfrm>
      </p:grpSpPr>
      <p:sp>
        <p:nvSpPr>
          <p:cNvPr id="2432" name="Google Shape;2432;g1258a033c54_1_2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3" name="Google Shape;2433;g1258a033c54_1_2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9556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1"/>
        <p:cNvGrpSpPr/>
        <p:nvPr/>
      </p:nvGrpSpPr>
      <p:grpSpPr>
        <a:xfrm>
          <a:off x="0" y="0"/>
          <a:ext cx="0" cy="0"/>
          <a:chOff x="0" y="0"/>
          <a:chExt cx="0" cy="0"/>
        </a:xfrm>
      </p:grpSpPr>
      <p:sp>
        <p:nvSpPr>
          <p:cNvPr id="2432" name="Google Shape;2432;g1258a033c54_1_2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3" name="Google Shape;2433;g1258a033c54_1_2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86528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1"/>
        <p:cNvGrpSpPr/>
        <p:nvPr/>
      </p:nvGrpSpPr>
      <p:grpSpPr>
        <a:xfrm>
          <a:off x="0" y="0"/>
          <a:ext cx="0" cy="0"/>
          <a:chOff x="0" y="0"/>
          <a:chExt cx="0" cy="0"/>
        </a:xfrm>
      </p:grpSpPr>
      <p:sp>
        <p:nvSpPr>
          <p:cNvPr id="2432" name="Google Shape;2432;g1258a033c54_1_2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3" name="Google Shape;2433;g1258a033c54_1_2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9589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8"/>
        <p:cNvGrpSpPr/>
        <p:nvPr/>
      </p:nvGrpSpPr>
      <p:grpSpPr>
        <a:xfrm>
          <a:off x="0" y="0"/>
          <a:ext cx="0" cy="0"/>
          <a:chOff x="0" y="0"/>
          <a:chExt cx="0" cy="0"/>
        </a:xfrm>
      </p:grpSpPr>
      <p:sp>
        <p:nvSpPr>
          <p:cNvPr id="1469" name="Google Shape;1469;g1258a033c54_1_16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0" name="Google Shape;1470;g1258a033c54_1_16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1"/>
        <p:cNvGrpSpPr/>
        <p:nvPr/>
      </p:nvGrpSpPr>
      <p:grpSpPr>
        <a:xfrm>
          <a:off x="0" y="0"/>
          <a:ext cx="0" cy="0"/>
          <a:chOff x="0" y="0"/>
          <a:chExt cx="0" cy="0"/>
        </a:xfrm>
      </p:grpSpPr>
      <p:sp>
        <p:nvSpPr>
          <p:cNvPr id="2432" name="Google Shape;2432;g1258a033c54_1_2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3" name="Google Shape;2433;g1258a033c54_1_2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97920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1"/>
        <p:cNvGrpSpPr/>
        <p:nvPr/>
      </p:nvGrpSpPr>
      <p:grpSpPr>
        <a:xfrm>
          <a:off x="0" y="0"/>
          <a:ext cx="0" cy="0"/>
          <a:chOff x="0" y="0"/>
          <a:chExt cx="0" cy="0"/>
        </a:xfrm>
      </p:grpSpPr>
      <p:sp>
        <p:nvSpPr>
          <p:cNvPr id="2432" name="Google Shape;2432;g1258a033c54_1_2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3" name="Google Shape;2433;g1258a033c54_1_2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70950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1"/>
        <p:cNvGrpSpPr/>
        <p:nvPr/>
      </p:nvGrpSpPr>
      <p:grpSpPr>
        <a:xfrm>
          <a:off x="0" y="0"/>
          <a:ext cx="0" cy="0"/>
          <a:chOff x="0" y="0"/>
          <a:chExt cx="0" cy="0"/>
        </a:xfrm>
      </p:grpSpPr>
      <p:sp>
        <p:nvSpPr>
          <p:cNvPr id="2432" name="Google Shape;2432;g1258a033c54_1_2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3" name="Google Shape;2433;g1258a033c54_1_2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61320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1"/>
        <p:cNvGrpSpPr/>
        <p:nvPr/>
      </p:nvGrpSpPr>
      <p:grpSpPr>
        <a:xfrm>
          <a:off x="0" y="0"/>
          <a:ext cx="0" cy="0"/>
          <a:chOff x="0" y="0"/>
          <a:chExt cx="0" cy="0"/>
        </a:xfrm>
      </p:grpSpPr>
      <p:sp>
        <p:nvSpPr>
          <p:cNvPr id="2432" name="Google Shape;2432;g1258a033c54_1_2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3" name="Google Shape;2433;g1258a033c54_1_2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68936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1"/>
        <p:cNvGrpSpPr/>
        <p:nvPr/>
      </p:nvGrpSpPr>
      <p:grpSpPr>
        <a:xfrm>
          <a:off x="0" y="0"/>
          <a:ext cx="0" cy="0"/>
          <a:chOff x="0" y="0"/>
          <a:chExt cx="0" cy="0"/>
        </a:xfrm>
      </p:grpSpPr>
      <p:sp>
        <p:nvSpPr>
          <p:cNvPr id="2432" name="Google Shape;2432;g1258a033c54_1_2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3" name="Google Shape;2433;g1258a033c54_1_2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2163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1"/>
        <p:cNvGrpSpPr/>
        <p:nvPr/>
      </p:nvGrpSpPr>
      <p:grpSpPr>
        <a:xfrm>
          <a:off x="0" y="0"/>
          <a:ext cx="0" cy="0"/>
          <a:chOff x="0" y="0"/>
          <a:chExt cx="0" cy="0"/>
        </a:xfrm>
      </p:grpSpPr>
      <p:sp>
        <p:nvSpPr>
          <p:cNvPr id="1532" name="Google Shape;1532;g1258a033c54_1_28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3" name="Google Shape;1533;g1258a033c54_1_28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5"/>
        <p:cNvGrpSpPr/>
        <p:nvPr/>
      </p:nvGrpSpPr>
      <p:grpSpPr>
        <a:xfrm>
          <a:off x="0" y="0"/>
          <a:ext cx="0" cy="0"/>
          <a:chOff x="0" y="0"/>
          <a:chExt cx="0" cy="0"/>
        </a:xfrm>
      </p:grpSpPr>
      <p:sp>
        <p:nvSpPr>
          <p:cNvPr id="1576" name="Google Shape;1576;g1258a033c54_1_18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7" name="Google Shape;1577;g1258a033c54_1_18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5"/>
        <p:cNvGrpSpPr/>
        <p:nvPr/>
      </p:nvGrpSpPr>
      <p:grpSpPr>
        <a:xfrm>
          <a:off x="0" y="0"/>
          <a:ext cx="0" cy="0"/>
          <a:chOff x="0" y="0"/>
          <a:chExt cx="0" cy="0"/>
        </a:xfrm>
      </p:grpSpPr>
      <p:sp>
        <p:nvSpPr>
          <p:cNvPr id="1576" name="Google Shape;1576;g1258a033c54_1_18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7" name="Google Shape;1577;g1258a033c54_1_18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3865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1"/>
        <p:cNvGrpSpPr/>
        <p:nvPr/>
      </p:nvGrpSpPr>
      <p:grpSpPr>
        <a:xfrm>
          <a:off x="0" y="0"/>
          <a:ext cx="0" cy="0"/>
          <a:chOff x="0" y="0"/>
          <a:chExt cx="0" cy="0"/>
        </a:xfrm>
      </p:grpSpPr>
      <p:sp>
        <p:nvSpPr>
          <p:cNvPr id="2432" name="Google Shape;2432;g1258a033c54_1_2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3" name="Google Shape;2433;g1258a033c54_1_2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9"/>
        <p:cNvGrpSpPr/>
        <p:nvPr/>
      </p:nvGrpSpPr>
      <p:grpSpPr>
        <a:xfrm>
          <a:off x="0" y="0"/>
          <a:ext cx="0" cy="0"/>
          <a:chOff x="0" y="0"/>
          <a:chExt cx="0" cy="0"/>
        </a:xfrm>
      </p:grpSpPr>
      <p:sp>
        <p:nvSpPr>
          <p:cNvPr id="1650" name="Google Shape;1650;g1258a033c54_1_18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1" name="Google Shape;1651;g1258a033c54_1_18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5"/>
        <p:cNvGrpSpPr/>
        <p:nvPr/>
      </p:nvGrpSpPr>
      <p:grpSpPr>
        <a:xfrm>
          <a:off x="0" y="0"/>
          <a:ext cx="0" cy="0"/>
          <a:chOff x="0" y="0"/>
          <a:chExt cx="0" cy="0"/>
        </a:xfrm>
      </p:grpSpPr>
      <p:sp>
        <p:nvSpPr>
          <p:cNvPr id="1576" name="Google Shape;1576;g1258a033c54_1_18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7" name="Google Shape;1577;g1258a033c54_1_18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4696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5"/>
        <p:cNvGrpSpPr/>
        <p:nvPr/>
      </p:nvGrpSpPr>
      <p:grpSpPr>
        <a:xfrm>
          <a:off x="0" y="0"/>
          <a:ext cx="0" cy="0"/>
          <a:chOff x="0" y="0"/>
          <a:chExt cx="0" cy="0"/>
        </a:xfrm>
      </p:grpSpPr>
      <p:sp>
        <p:nvSpPr>
          <p:cNvPr id="1576" name="Google Shape;1576;g1258a033c54_1_18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7" name="Google Shape;1577;g1258a033c54_1_18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7627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subTitle" idx="1"/>
          </p:nvPr>
        </p:nvSpPr>
        <p:spPr>
          <a:xfrm>
            <a:off x="747625" y="3600095"/>
            <a:ext cx="4131000" cy="412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1400"/>
              <a:buNone/>
              <a:defRPr>
                <a:solidFill>
                  <a:schemeClr val="accent6"/>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 name="Google Shape;10;p2"/>
          <p:cNvSpPr/>
          <p:nvPr/>
        </p:nvSpPr>
        <p:spPr>
          <a:xfrm rot="-4038587">
            <a:off x="313680" y="-188572"/>
            <a:ext cx="563839" cy="563839"/>
          </a:xfrm>
          <a:prstGeom prst="chord">
            <a:avLst>
              <a:gd name="adj1" fmla="val 2700000"/>
              <a:gd name="adj2" fmla="val 16200000"/>
            </a:avLst>
          </a:prstGeom>
          <a:solidFill>
            <a:srgbClr val="5CC9BF"/>
          </a:solidFill>
          <a:ln w="9525" cap="flat" cmpd="sng">
            <a:solidFill>
              <a:srgbClr val="5CC9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rot="5400000">
            <a:off x="721241" y="3531074"/>
            <a:ext cx="874516" cy="2109900"/>
            <a:chOff x="5905453" y="2567961"/>
            <a:chExt cx="874516" cy="2109900"/>
          </a:xfrm>
        </p:grpSpPr>
        <p:sp>
          <p:nvSpPr>
            <p:cNvPr id="12" name="Google Shape;12;p2"/>
            <p:cNvSpPr/>
            <p:nvPr/>
          </p:nvSpPr>
          <p:spPr>
            <a:xfrm rot="5400000">
              <a:off x="6697757" y="256796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6697770" y="290591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6301612" y="290591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5400000">
              <a:off x="6697770" y="324386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5400000">
              <a:off x="6301612" y="324386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5905453" y="324386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5400000">
              <a:off x="6697770" y="358181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5400000">
              <a:off x="6301612" y="358181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5400000">
              <a:off x="5905453" y="358181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5400000">
              <a:off x="6697770" y="391976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5400000">
              <a:off x="6301612" y="391976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5400000">
              <a:off x="5905453" y="391976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5400000">
              <a:off x="6697770" y="425771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5400000">
              <a:off x="6301612" y="425771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5400000">
              <a:off x="5905453" y="425771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5400000">
              <a:off x="6697770" y="459566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rot="5400000">
              <a:off x="6301612" y="459566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rot="5400000">
              <a:off x="5905453" y="459566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rot="5400000">
            <a:off x="7925598" y="3716763"/>
            <a:ext cx="2109928" cy="159325"/>
            <a:chOff x="1655550" y="403250"/>
            <a:chExt cx="1593000" cy="120300"/>
          </a:xfrm>
        </p:grpSpPr>
        <p:cxnSp>
          <p:nvCxnSpPr>
            <p:cNvPr id="31" name="Google Shape;31;p2"/>
            <p:cNvCxnSpPr/>
            <p:nvPr/>
          </p:nvCxnSpPr>
          <p:spPr>
            <a:xfrm rot="10800000" flipH="1">
              <a:off x="1655550" y="403250"/>
              <a:ext cx="106200" cy="120300"/>
            </a:xfrm>
            <a:prstGeom prst="straightConnector1">
              <a:avLst/>
            </a:prstGeom>
            <a:noFill/>
            <a:ln w="9525" cap="flat" cmpd="sng">
              <a:solidFill>
                <a:srgbClr val="77457D"/>
              </a:solidFill>
              <a:prstDash val="solid"/>
              <a:round/>
              <a:headEnd type="none" w="med" len="med"/>
              <a:tailEnd type="none" w="med" len="med"/>
            </a:ln>
          </p:spPr>
        </p:cxnSp>
        <p:cxnSp>
          <p:nvCxnSpPr>
            <p:cNvPr id="32" name="Google Shape;32;p2"/>
            <p:cNvCxnSpPr/>
            <p:nvPr/>
          </p:nvCxnSpPr>
          <p:spPr>
            <a:xfrm rot="10800000" flipH="1">
              <a:off x="1761750" y="403250"/>
              <a:ext cx="106200" cy="120300"/>
            </a:xfrm>
            <a:prstGeom prst="straightConnector1">
              <a:avLst/>
            </a:prstGeom>
            <a:noFill/>
            <a:ln w="9525" cap="flat" cmpd="sng">
              <a:solidFill>
                <a:srgbClr val="77457D"/>
              </a:solidFill>
              <a:prstDash val="solid"/>
              <a:round/>
              <a:headEnd type="none" w="med" len="med"/>
              <a:tailEnd type="none" w="med" len="med"/>
            </a:ln>
          </p:spPr>
        </p:cxnSp>
        <p:cxnSp>
          <p:nvCxnSpPr>
            <p:cNvPr id="33" name="Google Shape;33;p2"/>
            <p:cNvCxnSpPr/>
            <p:nvPr/>
          </p:nvCxnSpPr>
          <p:spPr>
            <a:xfrm rot="10800000" flipH="1">
              <a:off x="1867950" y="403250"/>
              <a:ext cx="106200" cy="120300"/>
            </a:xfrm>
            <a:prstGeom prst="straightConnector1">
              <a:avLst/>
            </a:prstGeom>
            <a:noFill/>
            <a:ln w="9525" cap="flat" cmpd="sng">
              <a:solidFill>
                <a:srgbClr val="77457D"/>
              </a:solidFill>
              <a:prstDash val="solid"/>
              <a:round/>
              <a:headEnd type="none" w="med" len="med"/>
              <a:tailEnd type="none" w="med" len="med"/>
            </a:ln>
          </p:spPr>
        </p:cxnSp>
        <p:cxnSp>
          <p:nvCxnSpPr>
            <p:cNvPr id="34" name="Google Shape;34;p2"/>
            <p:cNvCxnSpPr/>
            <p:nvPr/>
          </p:nvCxnSpPr>
          <p:spPr>
            <a:xfrm rot="10800000" flipH="1">
              <a:off x="1974150" y="403250"/>
              <a:ext cx="106200" cy="120300"/>
            </a:xfrm>
            <a:prstGeom prst="straightConnector1">
              <a:avLst/>
            </a:prstGeom>
            <a:noFill/>
            <a:ln w="9525" cap="flat" cmpd="sng">
              <a:solidFill>
                <a:srgbClr val="77457D"/>
              </a:solidFill>
              <a:prstDash val="solid"/>
              <a:round/>
              <a:headEnd type="none" w="med" len="med"/>
              <a:tailEnd type="none" w="med" len="med"/>
            </a:ln>
          </p:spPr>
        </p:cxnSp>
        <p:cxnSp>
          <p:nvCxnSpPr>
            <p:cNvPr id="35" name="Google Shape;35;p2"/>
            <p:cNvCxnSpPr/>
            <p:nvPr/>
          </p:nvCxnSpPr>
          <p:spPr>
            <a:xfrm rot="10800000" flipH="1">
              <a:off x="2080350" y="403250"/>
              <a:ext cx="106200" cy="120300"/>
            </a:xfrm>
            <a:prstGeom prst="straightConnector1">
              <a:avLst/>
            </a:prstGeom>
            <a:noFill/>
            <a:ln w="9525" cap="flat" cmpd="sng">
              <a:solidFill>
                <a:srgbClr val="77457D"/>
              </a:solidFill>
              <a:prstDash val="solid"/>
              <a:round/>
              <a:headEnd type="none" w="med" len="med"/>
              <a:tailEnd type="none" w="med" len="med"/>
            </a:ln>
          </p:spPr>
        </p:cxnSp>
        <p:cxnSp>
          <p:nvCxnSpPr>
            <p:cNvPr id="36" name="Google Shape;36;p2"/>
            <p:cNvCxnSpPr/>
            <p:nvPr/>
          </p:nvCxnSpPr>
          <p:spPr>
            <a:xfrm rot="10800000" flipH="1">
              <a:off x="2186550" y="403250"/>
              <a:ext cx="106200" cy="120300"/>
            </a:xfrm>
            <a:prstGeom prst="straightConnector1">
              <a:avLst/>
            </a:prstGeom>
            <a:noFill/>
            <a:ln w="9525" cap="flat" cmpd="sng">
              <a:solidFill>
                <a:srgbClr val="77457D"/>
              </a:solidFill>
              <a:prstDash val="solid"/>
              <a:round/>
              <a:headEnd type="none" w="med" len="med"/>
              <a:tailEnd type="none" w="med" len="med"/>
            </a:ln>
          </p:spPr>
        </p:cxnSp>
        <p:cxnSp>
          <p:nvCxnSpPr>
            <p:cNvPr id="37" name="Google Shape;37;p2"/>
            <p:cNvCxnSpPr/>
            <p:nvPr/>
          </p:nvCxnSpPr>
          <p:spPr>
            <a:xfrm rot="10800000" flipH="1">
              <a:off x="2292750" y="403250"/>
              <a:ext cx="106200" cy="120300"/>
            </a:xfrm>
            <a:prstGeom prst="straightConnector1">
              <a:avLst/>
            </a:prstGeom>
            <a:noFill/>
            <a:ln w="9525" cap="flat" cmpd="sng">
              <a:solidFill>
                <a:srgbClr val="77457D"/>
              </a:solidFill>
              <a:prstDash val="solid"/>
              <a:round/>
              <a:headEnd type="none" w="med" len="med"/>
              <a:tailEnd type="none" w="med" len="med"/>
            </a:ln>
          </p:spPr>
        </p:cxnSp>
        <p:cxnSp>
          <p:nvCxnSpPr>
            <p:cNvPr id="38" name="Google Shape;38;p2"/>
            <p:cNvCxnSpPr/>
            <p:nvPr/>
          </p:nvCxnSpPr>
          <p:spPr>
            <a:xfrm rot="10800000" flipH="1">
              <a:off x="2398950" y="403250"/>
              <a:ext cx="106200" cy="120300"/>
            </a:xfrm>
            <a:prstGeom prst="straightConnector1">
              <a:avLst/>
            </a:prstGeom>
            <a:noFill/>
            <a:ln w="9525" cap="flat" cmpd="sng">
              <a:solidFill>
                <a:srgbClr val="77457D"/>
              </a:solidFill>
              <a:prstDash val="solid"/>
              <a:round/>
              <a:headEnd type="none" w="med" len="med"/>
              <a:tailEnd type="none" w="med" len="med"/>
            </a:ln>
          </p:spPr>
        </p:cxnSp>
        <p:cxnSp>
          <p:nvCxnSpPr>
            <p:cNvPr id="39" name="Google Shape;39;p2"/>
            <p:cNvCxnSpPr/>
            <p:nvPr/>
          </p:nvCxnSpPr>
          <p:spPr>
            <a:xfrm rot="10800000" flipH="1">
              <a:off x="2505150" y="403250"/>
              <a:ext cx="106200" cy="120300"/>
            </a:xfrm>
            <a:prstGeom prst="straightConnector1">
              <a:avLst/>
            </a:prstGeom>
            <a:noFill/>
            <a:ln w="9525" cap="flat" cmpd="sng">
              <a:solidFill>
                <a:srgbClr val="77457D"/>
              </a:solidFill>
              <a:prstDash val="solid"/>
              <a:round/>
              <a:headEnd type="none" w="med" len="med"/>
              <a:tailEnd type="none" w="med" len="med"/>
            </a:ln>
          </p:spPr>
        </p:cxnSp>
        <p:cxnSp>
          <p:nvCxnSpPr>
            <p:cNvPr id="40" name="Google Shape;40;p2"/>
            <p:cNvCxnSpPr/>
            <p:nvPr/>
          </p:nvCxnSpPr>
          <p:spPr>
            <a:xfrm rot="10800000" flipH="1">
              <a:off x="2611350" y="403250"/>
              <a:ext cx="106200" cy="120300"/>
            </a:xfrm>
            <a:prstGeom prst="straightConnector1">
              <a:avLst/>
            </a:prstGeom>
            <a:noFill/>
            <a:ln w="9525" cap="flat" cmpd="sng">
              <a:solidFill>
                <a:srgbClr val="77457D"/>
              </a:solidFill>
              <a:prstDash val="solid"/>
              <a:round/>
              <a:headEnd type="none" w="med" len="med"/>
              <a:tailEnd type="none" w="med" len="med"/>
            </a:ln>
          </p:spPr>
        </p:cxnSp>
        <p:cxnSp>
          <p:nvCxnSpPr>
            <p:cNvPr id="41" name="Google Shape;41;p2"/>
            <p:cNvCxnSpPr/>
            <p:nvPr/>
          </p:nvCxnSpPr>
          <p:spPr>
            <a:xfrm rot="10800000" flipH="1">
              <a:off x="2717550" y="403250"/>
              <a:ext cx="106200" cy="120300"/>
            </a:xfrm>
            <a:prstGeom prst="straightConnector1">
              <a:avLst/>
            </a:prstGeom>
            <a:noFill/>
            <a:ln w="9525" cap="flat" cmpd="sng">
              <a:solidFill>
                <a:srgbClr val="77457D"/>
              </a:solidFill>
              <a:prstDash val="solid"/>
              <a:round/>
              <a:headEnd type="none" w="med" len="med"/>
              <a:tailEnd type="none" w="med" len="med"/>
            </a:ln>
          </p:spPr>
        </p:cxnSp>
        <p:cxnSp>
          <p:nvCxnSpPr>
            <p:cNvPr id="42" name="Google Shape;42;p2"/>
            <p:cNvCxnSpPr/>
            <p:nvPr/>
          </p:nvCxnSpPr>
          <p:spPr>
            <a:xfrm rot="10800000" flipH="1">
              <a:off x="2823750" y="403250"/>
              <a:ext cx="106200" cy="120300"/>
            </a:xfrm>
            <a:prstGeom prst="straightConnector1">
              <a:avLst/>
            </a:prstGeom>
            <a:noFill/>
            <a:ln w="9525" cap="flat" cmpd="sng">
              <a:solidFill>
                <a:srgbClr val="77457D"/>
              </a:solidFill>
              <a:prstDash val="solid"/>
              <a:round/>
              <a:headEnd type="none" w="med" len="med"/>
              <a:tailEnd type="none" w="med" len="med"/>
            </a:ln>
          </p:spPr>
        </p:cxnSp>
        <p:cxnSp>
          <p:nvCxnSpPr>
            <p:cNvPr id="43" name="Google Shape;43;p2"/>
            <p:cNvCxnSpPr/>
            <p:nvPr/>
          </p:nvCxnSpPr>
          <p:spPr>
            <a:xfrm rot="10800000" flipH="1">
              <a:off x="2929950" y="403250"/>
              <a:ext cx="106200" cy="120300"/>
            </a:xfrm>
            <a:prstGeom prst="straightConnector1">
              <a:avLst/>
            </a:prstGeom>
            <a:noFill/>
            <a:ln w="9525" cap="flat" cmpd="sng">
              <a:solidFill>
                <a:srgbClr val="77457D"/>
              </a:solidFill>
              <a:prstDash val="solid"/>
              <a:round/>
              <a:headEnd type="none" w="med" len="med"/>
              <a:tailEnd type="none" w="med" len="med"/>
            </a:ln>
          </p:spPr>
        </p:cxnSp>
        <p:cxnSp>
          <p:nvCxnSpPr>
            <p:cNvPr id="44" name="Google Shape;44;p2"/>
            <p:cNvCxnSpPr/>
            <p:nvPr/>
          </p:nvCxnSpPr>
          <p:spPr>
            <a:xfrm rot="10800000" flipH="1">
              <a:off x="3036150" y="403250"/>
              <a:ext cx="106200" cy="120300"/>
            </a:xfrm>
            <a:prstGeom prst="straightConnector1">
              <a:avLst/>
            </a:prstGeom>
            <a:noFill/>
            <a:ln w="9525" cap="flat" cmpd="sng">
              <a:solidFill>
                <a:srgbClr val="77457D"/>
              </a:solidFill>
              <a:prstDash val="solid"/>
              <a:round/>
              <a:headEnd type="none" w="med" len="med"/>
              <a:tailEnd type="none" w="med" len="med"/>
            </a:ln>
          </p:spPr>
        </p:cxnSp>
        <p:cxnSp>
          <p:nvCxnSpPr>
            <p:cNvPr id="45" name="Google Shape;45;p2"/>
            <p:cNvCxnSpPr/>
            <p:nvPr/>
          </p:nvCxnSpPr>
          <p:spPr>
            <a:xfrm rot="10800000" flipH="1">
              <a:off x="3142350" y="403250"/>
              <a:ext cx="106200" cy="120300"/>
            </a:xfrm>
            <a:prstGeom prst="straightConnector1">
              <a:avLst/>
            </a:prstGeom>
            <a:noFill/>
            <a:ln w="9525" cap="flat" cmpd="sng">
              <a:solidFill>
                <a:srgbClr val="77457D"/>
              </a:solidFill>
              <a:prstDash val="solid"/>
              <a:round/>
              <a:headEnd type="none" w="med" len="med"/>
              <a:tailEnd type="none" w="med" len="med"/>
            </a:ln>
          </p:spPr>
        </p:cxnSp>
      </p:grpSp>
      <p:grpSp>
        <p:nvGrpSpPr>
          <p:cNvPr id="46" name="Google Shape;46;p2"/>
          <p:cNvGrpSpPr/>
          <p:nvPr/>
        </p:nvGrpSpPr>
        <p:grpSpPr>
          <a:xfrm>
            <a:off x="6650949" y="89241"/>
            <a:ext cx="2447850" cy="874516"/>
            <a:chOff x="3365149" y="3537516"/>
            <a:chExt cx="2447850" cy="874516"/>
          </a:xfrm>
        </p:grpSpPr>
        <p:sp>
          <p:nvSpPr>
            <p:cNvPr id="47" name="Google Shape;47;p2"/>
            <p:cNvSpPr/>
            <p:nvPr/>
          </p:nvSpPr>
          <p:spPr>
            <a:xfrm rot="10800000" flipH="1">
              <a:off x="4041049" y="4329820"/>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rot="10800000" flipH="1">
              <a:off x="4378999" y="4329832"/>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rot="10800000" flipH="1">
              <a:off x="4378999" y="3933674"/>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rot="10800000" flipH="1">
              <a:off x="4716949" y="4329832"/>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rot="10800000" flipH="1">
              <a:off x="4716949" y="3933674"/>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10800000" flipH="1">
              <a:off x="4716949" y="3537516"/>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rot="10800000" flipH="1">
              <a:off x="5054899" y="4329832"/>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rot="10800000" flipH="1">
              <a:off x="5054899" y="3933674"/>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rot="10800000" flipH="1">
              <a:off x="5054899" y="3537516"/>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rot="10800000" flipH="1">
              <a:off x="5392849" y="4329832"/>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rot="10800000" flipH="1">
              <a:off x="5392849" y="3933674"/>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rot="10800000" flipH="1">
              <a:off x="5392849" y="3537516"/>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10800000" flipH="1">
              <a:off x="5730799" y="4329832"/>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rot="10800000" flipH="1">
              <a:off x="5730799" y="3933674"/>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rot="10800000" flipH="1">
              <a:off x="5730799" y="3537516"/>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rot="10800000" flipH="1">
              <a:off x="4378999" y="3537516"/>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rot="10800000" flipH="1">
              <a:off x="4041049" y="3537516"/>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rot="10800000" flipH="1">
              <a:off x="4041049" y="3933666"/>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rot="10800000" flipH="1">
              <a:off x="3703099" y="4329820"/>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rot="10800000" flipH="1">
              <a:off x="3703099" y="3933666"/>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rot="10800000" flipH="1">
              <a:off x="3365149" y="4329820"/>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 name="Google Shape;68;p2"/>
          <p:cNvSpPr/>
          <p:nvPr/>
        </p:nvSpPr>
        <p:spPr>
          <a:xfrm rot="6757333">
            <a:off x="8289139" y="4751183"/>
            <a:ext cx="563885" cy="563885"/>
          </a:xfrm>
          <a:prstGeom prst="chord">
            <a:avLst>
              <a:gd name="adj1" fmla="val 2700000"/>
              <a:gd name="adj2" fmla="val 16200000"/>
            </a:avLst>
          </a:prstGeom>
          <a:solidFill>
            <a:srgbClr val="5CC9BF"/>
          </a:solidFill>
          <a:ln w="9525" cap="flat" cmpd="sng">
            <a:solidFill>
              <a:srgbClr val="5CC9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 name="Google Shape;69;p2"/>
          <p:cNvGrpSpPr/>
          <p:nvPr/>
        </p:nvGrpSpPr>
        <p:grpSpPr>
          <a:xfrm rot="5400000">
            <a:off x="-871753" y="1215638"/>
            <a:ext cx="2109929" cy="159325"/>
            <a:chOff x="1655550" y="403250"/>
            <a:chExt cx="1593000" cy="120300"/>
          </a:xfrm>
        </p:grpSpPr>
        <p:cxnSp>
          <p:nvCxnSpPr>
            <p:cNvPr id="70" name="Google Shape;70;p2"/>
            <p:cNvCxnSpPr/>
            <p:nvPr/>
          </p:nvCxnSpPr>
          <p:spPr>
            <a:xfrm rot="10800000" flipH="1">
              <a:off x="1655550" y="403250"/>
              <a:ext cx="106200" cy="120300"/>
            </a:xfrm>
            <a:prstGeom prst="straightConnector1">
              <a:avLst/>
            </a:prstGeom>
            <a:noFill/>
            <a:ln w="9525" cap="flat" cmpd="sng">
              <a:solidFill>
                <a:srgbClr val="77457D"/>
              </a:solidFill>
              <a:prstDash val="solid"/>
              <a:round/>
              <a:headEnd type="none" w="med" len="med"/>
              <a:tailEnd type="none" w="med" len="med"/>
            </a:ln>
          </p:spPr>
        </p:cxnSp>
        <p:cxnSp>
          <p:nvCxnSpPr>
            <p:cNvPr id="71" name="Google Shape;71;p2"/>
            <p:cNvCxnSpPr/>
            <p:nvPr/>
          </p:nvCxnSpPr>
          <p:spPr>
            <a:xfrm rot="10800000" flipH="1">
              <a:off x="1761750" y="403250"/>
              <a:ext cx="106200" cy="120300"/>
            </a:xfrm>
            <a:prstGeom prst="straightConnector1">
              <a:avLst/>
            </a:prstGeom>
            <a:noFill/>
            <a:ln w="9525" cap="flat" cmpd="sng">
              <a:solidFill>
                <a:srgbClr val="77457D"/>
              </a:solidFill>
              <a:prstDash val="solid"/>
              <a:round/>
              <a:headEnd type="none" w="med" len="med"/>
              <a:tailEnd type="none" w="med" len="med"/>
            </a:ln>
          </p:spPr>
        </p:cxnSp>
        <p:cxnSp>
          <p:nvCxnSpPr>
            <p:cNvPr id="72" name="Google Shape;72;p2"/>
            <p:cNvCxnSpPr/>
            <p:nvPr/>
          </p:nvCxnSpPr>
          <p:spPr>
            <a:xfrm rot="10800000" flipH="1">
              <a:off x="1867950" y="403250"/>
              <a:ext cx="106200" cy="120300"/>
            </a:xfrm>
            <a:prstGeom prst="straightConnector1">
              <a:avLst/>
            </a:prstGeom>
            <a:noFill/>
            <a:ln w="9525" cap="flat" cmpd="sng">
              <a:solidFill>
                <a:srgbClr val="77457D"/>
              </a:solidFill>
              <a:prstDash val="solid"/>
              <a:round/>
              <a:headEnd type="none" w="med" len="med"/>
              <a:tailEnd type="none" w="med" len="med"/>
            </a:ln>
          </p:spPr>
        </p:cxnSp>
        <p:cxnSp>
          <p:nvCxnSpPr>
            <p:cNvPr id="73" name="Google Shape;73;p2"/>
            <p:cNvCxnSpPr/>
            <p:nvPr/>
          </p:nvCxnSpPr>
          <p:spPr>
            <a:xfrm rot="10800000" flipH="1">
              <a:off x="1974150" y="403250"/>
              <a:ext cx="106200" cy="120300"/>
            </a:xfrm>
            <a:prstGeom prst="straightConnector1">
              <a:avLst/>
            </a:prstGeom>
            <a:noFill/>
            <a:ln w="9525" cap="flat" cmpd="sng">
              <a:solidFill>
                <a:srgbClr val="77457D"/>
              </a:solidFill>
              <a:prstDash val="solid"/>
              <a:round/>
              <a:headEnd type="none" w="med" len="med"/>
              <a:tailEnd type="none" w="med" len="med"/>
            </a:ln>
          </p:spPr>
        </p:cxnSp>
        <p:cxnSp>
          <p:nvCxnSpPr>
            <p:cNvPr id="74" name="Google Shape;74;p2"/>
            <p:cNvCxnSpPr/>
            <p:nvPr/>
          </p:nvCxnSpPr>
          <p:spPr>
            <a:xfrm rot="10800000" flipH="1">
              <a:off x="2080350" y="403250"/>
              <a:ext cx="106200" cy="120300"/>
            </a:xfrm>
            <a:prstGeom prst="straightConnector1">
              <a:avLst/>
            </a:prstGeom>
            <a:noFill/>
            <a:ln w="9525" cap="flat" cmpd="sng">
              <a:solidFill>
                <a:srgbClr val="77457D"/>
              </a:solidFill>
              <a:prstDash val="solid"/>
              <a:round/>
              <a:headEnd type="none" w="med" len="med"/>
              <a:tailEnd type="none" w="med" len="med"/>
            </a:ln>
          </p:spPr>
        </p:cxnSp>
        <p:cxnSp>
          <p:nvCxnSpPr>
            <p:cNvPr id="75" name="Google Shape;75;p2"/>
            <p:cNvCxnSpPr/>
            <p:nvPr/>
          </p:nvCxnSpPr>
          <p:spPr>
            <a:xfrm rot="10800000" flipH="1">
              <a:off x="2186550" y="403250"/>
              <a:ext cx="106200" cy="120300"/>
            </a:xfrm>
            <a:prstGeom prst="straightConnector1">
              <a:avLst/>
            </a:prstGeom>
            <a:noFill/>
            <a:ln w="9525" cap="flat" cmpd="sng">
              <a:solidFill>
                <a:srgbClr val="77457D"/>
              </a:solidFill>
              <a:prstDash val="solid"/>
              <a:round/>
              <a:headEnd type="none" w="med" len="med"/>
              <a:tailEnd type="none" w="med" len="med"/>
            </a:ln>
          </p:spPr>
        </p:cxnSp>
        <p:cxnSp>
          <p:nvCxnSpPr>
            <p:cNvPr id="76" name="Google Shape;76;p2"/>
            <p:cNvCxnSpPr/>
            <p:nvPr/>
          </p:nvCxnSpPr>
          <p:spPr>
            <a:xfrm rot="10800000" flipH="1">
              <a:off x="2292750" y="403250"/>
              <a:ext cx="106200" cy="120300"/>
            </a:xfrm>
            <a:prstGeom prst="straightConnector1">
              <a:avLst/>
            </a:prstGeom>
            <a:noFill/>
            <a:ln w="9525" cap="flat" cmpd="sng">
              <a:solidFill>
                <a:srgbClr val="77457D"/>
              </a:solidFill>
              <a:prstDash val="solid"/>
              <a:round/>
              <a:headEnd type="none" w="med" len="med"/>
              <a:tailEnd type="none" w="med" len="med"/>
            </a:ln>
          </p:spPr>
        </p:cxnSp>
        <p:cxnSp>
          <p:nvCxnSpPr>
            <p:cNvPr id="77" name="Google Shape;77;p2"/>
            <p:cNvCxnSpPr/>
            <p:nvPr/>
          </p:nvCxnSpPr>
          <p:spPr>
            <a:xfrm rot="10800000" flipH="1">
              <a:off x="2398950" y="403250"/>
              <a:ext cx="106200" cy="120300"/>
            </a:xfrm>
            <a:prstGeom prst="straightConnector1">
              <a:avLst/>
            </a:prstGeom>
            <a:noFill/>
            <a:ln w="9525" cap="flat" cmpd="sng">
              <a:solidFill>
                <a:srgbClr val="77457D"/>
              </a:solidFill>
              <a:prstDash val="solid"/>
              <a:round/>
              <a:headEnd type="none" w="med" len="med"/>
              <a:tailEnd type="none" w="med" len="med"/>
            </a:ln>
          </p:spPr>
        </p:cxnSp>
        <p:cxnSp>
          <p:nvCxnSpPr>
            <p:cNvPr id="78" name="Google Shape;78;p2"/>
            <p:cNvCxnSpPr/>
            <p:nvPr/>
          </p:nvCxnSpPr>
          <p:spPr>
            <a:xfrm rot="10800000" flipH="1">
              <a:off x="2505150" y="403250"/>
              <a:ext cx="106200" cy="120300"/>
            </a:xfrm>
            <a:prstGeom prst="straightConnector1">
              <a:avLst/>
            </a:prstGeom>
            <a:noFill/>
            <a:ln w="9525" cap="flat" cmpd="sng">
              <a:solidFill>
                <a:srgbClr val="77457D"/>
              </a:solidFill>
              <a:prstDash val="solid"/>
              <a:round/>
              <a:headEnd type="none" w="med" len="med"/>
              <a:tailEnd type="none" w="med" len="med"/>
            </a:ln>
          </p:spPr>
        </p:cxnSp>
        <p:cxnSp>
          <p:nvCxnSpPr>
            <p:cNvPr id="79" name="Google Shape;79;p2"/>
            <p:cNvCxnSpPr/>
            <p:nvPr/>
          </p:nvCxnSpPr>
          <p:spPr>
            <a:xfrm rot="10800000" flipH="1">
              <a:off x="2611350" y="403250"/>
              <a:ext cx="106200" cy="120300"/>
            </a:xfrm>
            <a:prstGeom prst="straightConnector1">
              <a:avLst/>
            </a:prstGeom>
            <a:noFill/>
            <a:ln w="9525" cap="flat" cmpd="sng">
              <a:solidFill>
                <a:srgbClr val="77457D"/>
              </a:solidFill>
              <a:prstDash val="solid"/>
              <a:round/>
              <a:headEnd type="none" w="med" len="med"/>
              <a:tailEnd type="none" w="med" len="med"/>
            </a:ln>
          </p:spPr>
        </p:cxnSp>
        <p:cxnSp>
          <p:nvCxnSpPr>
            <p:cNvPr id="80" name="Google Shape;80;p2"/>
            <p:cNvCxnSpPr/>
            <p:nvPr/>
          </p:nvCxnSpPr>
          <p:spPr>
            <a:xfrm rot="10800000" flipH="1">
              <a:off x="2717550" y="403250"/>
              <a:ext cx="106200" cy="120300"/>
            </a:xfrm>
            <a:prstGeom prst="straightConnector1">
              <a:avLst/>
            </a:prstGeom>
            <a:noFill/>
            <a:ln w="9525" cap="flat" cmpd="sng">
              <a:solidFill>
                <a:srgbClr val="77457D"/>
              </a:solidFill>
              <a:prstDash val="solid"/>
              <a:round/>
              <a:headEnd type="none" w="med" len="med"/>
              <a:tailEnd type="none" w="med" len="med"/>
            </a:ln>
          </p:spPr>
        </p:cxnSp>
        <p:cxnSp>
          <p:nvCxnSpPr>
            <p:cNvPr id="81" name="Google Shape;81;p2"/>
            <p:cNvCxnSpPr/>
            <p:nvPr/>
          </p:nvCxnSpPr>
          <p:spPr>
            <a:xfrm rot="10800000" flipH="1">
              <a:off x="2823750" y="403250"/>
              <a:ext cx="106200" cy="120300"/>
            </a:xfrm>
            <a:prstGeom prst="straightConnector1">
              <a:avLst/>
            </a:prstGeom>
            <a:noFill/>
            <a:ln w="9525" cap="flat" cmpd="sng">
              <a:solidFill>
                <a:srgbClr val="77457D"/>
              </a:solidFill>
              <a:prstDash val="solid"/>
              <a:round/>
              <a:headEnd type="none" w="med" len="med"/>
              <a:tailEnd type="none" w="med" len="med"/>
            </a:ln>
          </p:spPr>
        </p:cxnSp>
        <p:cxnSp>
          <p:nvCxnSpPr>
            <p:cNvPr id="82" name="Google Shape;82;p2"/>
            <p:cNvCxnSpPr/>
            <p:nvPr/>
          </p:nvCxnSpPr>
          <p:spPr>
            <a:xfrm rot="10800000" flipH="1">
              <a:off x="2929950" y="403250"/>
              <a:ext cx="106200" cy="120300"/>
            </a:xfrm>
            <a:prstGeom prst="straightConnector1">
              <a:avLst/>
            </a:prstGeom>
            <a:noFill/>
            <a:ln w="9525" cap="flat" cmpd="sng">
              <a:solidFill>
                <a:srgbClr val="77457D"/>
              </a:solidFill>
              <a:prstDash val="solid"/>
              <a:round/>
              <a:headEnd type="none" w="med" len="med"/>
              <a:tailEnd type="none" w="med" len="med"/>
            </a:ln>
          </p:spPr>
        </p:cxnSp>
        <p:cxnSp>
          <p:nvCxnSpPr>
            <p:cNvPr id="83" name="Google Shape;83;p2"/>
            <p:cNvCxnSpPr/>
            <p:nvPr/>
          </p:nvCxnSpPr>
          <p:spPr>
            <a:xfrm rot="10800000" flipH="1">
              <a:off x="3036150" y="403250"/>
              <a:ext cx="106200" cy="120300"/>
            </a:xfrm>
            <a:prstGeom prst="straightConnector1">
              <a:avLst/>
            </a:prstGeom>
            <a:noFill/>
            <a:ln w="9525" cap="flat" cmpd="sng">
              <a:solidFill>
                <a:srgbClr val="77457D"/>
              </a:solidFill>
              <a:prstDash val="solid"/>
              <a:round/>
              <a:headEnd type="none" w="med" len="med"/>
              <a:tailEnd type="none" w="med" len="med"/>
            </a:ln>
          </p:spPr>
        </p:cxnSp>
        <p:cxnSp>
          <p:nvCxnSpPr>
            <p:cNvPr id="84" name="Google Shape;84;p2"/>
            <p:cNvCxnSpPr/>
            <p:nvPr/>
          </p:nvCxnSpPr>
          <p:spPr>
            <a:xfrm rot="10800000" flipH="1">
              <a:off x="3142350" y="403250"/>
              <a:ext cx="106200" cy="120300"/>
            </a:xfrm>
            <a:prstGeom prst="straightConnector1">
              <a:avLst/>
            </a:prstGeom>
            <a:noFill/>
            <a:ln w="9525" cap="flat" cmpd="sng">
              <a:solidFill>
                <a:srgbClr val="77457D"/>
              </a:solidFill>
              <a:prstDash val="solid"/>
              <a:round/>
              <a:headEnd type="none" w="med" len="med"/>
              <a:tailEnd type="none" w="med" len="med"/>
            </a:ln>
          </p:spPr>
        </p:cxnSp>
      </p:grpSp>
      <p:sp>
        <p:nvSpPr>
          <p:cNvPr id="85" name="Google Shape;85;p2"/>
          <p:cNvSpPr txBox="1">
            <a:spLocks noGrp="1"/>
          </p:cNvSpPr>
          <p:nvPr>
            <p:ph type="ctrTitle"/>
          </p:nvPr>
        </p:nvSpPr>
        <p:spPr>
          <a:xfrm>
            <a:off x="729290" y="870650"/>
            <a:ext cx="4673100" cy="1328100"/>
          </a:xfrm>
          <a:prstGeom prst="rect">
            <a:avLst/>
          </a:prstGeom>
        </p:spPr>
        <p:txBody>
          <a:bodyPr spcFirstLastPara="1" wrap="square" lIns="91425" tIns="91425" rIns="91425" bIns="91425" anchor="t" anchorCtr="0">
            <a:noAutofit/>
          </a:bodyPr>
          <a:lstStyle>
            <a:lvl1pPr lvl="0">
              <a:spcBef>
                <a:spcPts val="0"/>
              </a:spcBef>
              <a:spcAft>
                <a:spcPts val="0"/>
              </a:spcAft>
              <a:buSzPts val="3800"/>
              <a:buNone/>
              <a:defRPr sz="43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3_1_1">
    <p:spTree>
      <p:nvGrpSpPr>
        <p:cNvPr id="1" name="Shape 832"/>
        <p:cNvGrpSpPr/>
        <p:nvPr/>
      </p:nvGrpSpPr>
      <p:grpSpPr>
        <a:xfrm>
          <a:off x="0" y="0"/>
          <a:ext cx="0" cy="0"/>
          <a:chOff x="0" y="0"/>
          <a:chExt cx="0" cy="0"/>
        </a:xfrm>
      </p:grpSpPr>
      <p:sp>
        <p:nvSpPr>
          <p:cNvPr id="833" name="Google Shape;833;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834" name="Google Shape;834;p18"/>
          <p:cNvSpPr txBox="1">
            <a:spLocks noGrp="1"/>
          </p:cNvSpPr>
          <p:nvPr>
            <p:ph type="subTitle" idx="1"/>
          </p:nvPr>
        </p:nvSpPr>
        <p:spPr>
          <a:xfrm>
            <a:off x="3845700" y="2716025"/>
            <a:ext cx="1452600" cy="42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Bayon"/>
              <a:buNone/>
              <a:defRPr sz="1800">
                <a:solidFill>
                  <a:schemeClr val="accent6"/>
                </a:solidFill>
                <a:latin typeface="Bayon"/>
                <a:ea typeface="Bayon"/>
                <a:cs typeface="Bayon"/>
                <a:sym typeface="Bayon"/>
              </a:defRPr>
            </a:lvl1pPr>
            <a:lvl2pPr lvl="1" algn="ctr" rtl="0">
              <a:lnSpc>
                <a:spcPct val="100000"/>
              </a:lnSpc>
              <a:spcBef>
                <a:spcPts val="0"/>
              </a:spcBef>
              <a:spcAft>
                <a:spcPts val="0"/>
              </a:spcAft>
              <a:buSzPts val="1400"/>
              <a:buFont typeface="Bayon"/>
              <a:buNone/>
              <a:defRPr>
                <a:latin typeface="Bayon"/>
                <a:ea typeface="Bayon"/>
                <a:cs typeface="Bayon"/>
                <a:sym typeface="Bayon"/>
              </a:defRPr>
            </a:lvl2pPr>
            <a:lvl3pPr lvl="2" algn="ctr" rtl="0">
              <a:lnSpc>
                <a:spcPct val="100000"/>
              </a:lnSpc>
              <a:spcBef>
                <a:spcPts val="0"/>
              </a:spcBef>
              <a:spcAft>
                <a:spcPts val="0"/>
              </a:spcAft>
              <a:buSzPts val="1400"/>
              <a:buFont typeface="Bayon"/>
              <a:buNone/>
              <a:defRPr>
                <a:latin typeface="Bayon"/>
                <a:ea typeface="Bayon"/>
                <a:cs typeface="Bayon"/>
                <a:sym typeface="Bayon"/>
              </a:defRPr>
            </a:lvl3pPr>
            <a:lvl4pPr lvl="3" algn="ctr" rtl="0">
              <a:lnSpc>
                <a:spcPct val="100000"/>
              </a:lnSpc>
              <a:spcBef>
                <a:spcPts val="0"/>
              </a:spcBef>
              <a:spcAft>
                <a:spcPts val="0"/>
              </a:spcAft>
              <a:buSzPts val="1400"/>
              <a:buFont typeface="Bayon"/>
              <a:buNone/>
              <a:defRPr>
                <a:latin typeface="Bayon"/>
                <a:ea typeface="Bayon"/>
                <a:cs typeface="Bayon"/>
                <a:sym typeface="Bayon"/>
              </a:defRPr>
            </a:lvl4pPr>
            <a:lvl5pPr lvl="4" algn="ctr" rtl="0">
              <a:lnSpc>
                <a:spcPct val="100000"/>
              </a:lnSpc>
              <a:spcBef>
                <a:spcPts val="0"/>
              </a:spcBef>
              <a:spcAft>
                <a:spcPts val="0"/>
              </a:spcAft>
              <a:buSzPts val="1400"/>
              <a:buFont typeface="Bayon"/>
              <a:buNone/>
              <a:defRPr>
                <a:latin typeface="Bayon"/>
                <a:ea typeface="Bayon"/>
                <a:cs typeface="Bayon"/>
                <a:sym typeface="Bayon"/>
              </a:defRPr>
            </a:lvl5pPr>
            <a:lvl6pPr lvl="5" algn="ctr" rtl="0">
              <a:lnSpc>
                <a:spcPct val="100000"/>
              </a:lnSpc>
              <a:spcBef>
                <a:spcPts val="0"/>
              </a:spcBef>
              <a:spcAft>
                <a:spcPts val="0"/>
              </a:spcAft>
              <a:buSzPts val="1400"/>
              <a:buFont typeface="Bayon"/>
              <a:buNone/>
              <a:defRPr>
                <a:latin typeface="Bayon"/>
                <a:ea typeface="Bayon"/>
                <a:cs typeface="Bayon"/>
                <a:sym typeface="Bayon"/>
              </a:defRPr>
            </a:lvl6pPr>
            <a:lvl7pPr lvl="6" algn="ctr" rtl="0">
              <a:lnSpc>
                <a:spcPct val="100000"/>
              </a:lnSpc>
              <a:spcBef>
                <a:spcPts val="0"/>
              </a:spcBef>
              <a:spcAft>
                <a:spcPts val="0"/>
              </a:spcAft>
              <a:buSzPts val="1400"/>
              <a:buFont typeface="Bayon"/>
              <a:buNone/>
              <a:defRPr>
                <a:latin typeface="Bayon"/>
                <a:ea typeface="Bayon"/>
                <a:cs typeface="Bayon"/>
                <a:sym typeface="Bayon"/>
              </a:defRPr>
            </a:lvl7pPr>
            <a:lvl8pPr lvl="7" algn="ctr" rtl="0">
              <a:lnSpc>
                <a:spcPct val="100000"/>
              </a:lnSpc>
              <a:spcBef>
                <a:spcPts val="0"/>
              </a:spcBef>
              <a:spcAft>
                <a:spcPts val="0"/>
              </a:spcAft>
              <a:buSzPts val="1400"/>
              <a:buFont typeface="Bayon"/>
              <a:buNone/>
              <a:defRPr>
                <a:latin typeface="Bayon"/>
                <a:ea typeface="Bayon"/>
                <a:cs typeface="Bayon"/>
                <a:sym typeface="Bayon"/>
              </a:defRPr>
            </a:lvl8pPr>
            <a:lvl9pPr lvl="8" algn="ctr" rtl="0">
              <a:lnSpc>
                <a:spcPct val="100000"/>
              </a:lnSpc>
              <a:spcBef>
                <a:spcPts val="0"/>
              </a:spcBef>
              <a:spcAft>
                <a:spcPts val="0"/>
              </a:spcAft>
              <a:buSzPts val="1400"/>
              <a:buFont typeface="Bayon"/>
              <a:buNone/>
              <a:defRPr>
                <a:latin typeface="Bayon"/>
                <a:ea typeface="Bayon"/>
                <a:cs typeface="Bayon"/>
                <a:sym typeface="Bayon"/>
              </a:defRPr>
            </a:lvl9pPr>
          </a:lstStyle>
          <a:p>
            <a:endParaRPr/>
          </a:p>
        </p:txBody>
      </p:sp>
      <p:sp>
        <p:nvSpPr>
          <p:cNvPr id="835" name="Google Shape;835;p18"/>
          <p:cNvSpPr txBox="1">
            <a:spLocks noGrp="1"/>
          </p:cNvSpPr>
          <p:nvPr>
            <p:ph type="subTitle" idx="2"/>
          </p:nvPr>
        </p:nvSpPr>
        <p:spPr>
          <a:xfrm>
            <a:off x="3401549" y="3340300"/>
            <a:ext cx="2340900" cy="85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400">
                <a:solidFill>
                  <a:srgbClr val="595959"/>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36" name="Google Shape;836;p18"/>
          <p:cNvSpPr txBox="1">
            <a:spLocks noGrp="1"/>
          </p:cNvSpPr>
          <p:nvPr>
            <p:ph type="subTitle" idx="3"/>
          </p:nvPr>
        </p:nvSpPr>
        <p:spPr>
          <a:xfrm>
            <a:off x="6526702" y="2716025"/>
            <a:ext cx="1452600" cy="42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Bayon"/>
              <a:buNone/>
              <a:defRPr sz="1800">
                <a:solidFill>
                  <a:schemeClr val="accent6"/>
                </a:solidFill>
                <a:latin typeface="Bayon"/>
                <a:ea typeface="Bayon"/>
                <a:cs typeface="Bayon"/>
                <a:sym typeface="Bayon"/>
              </a:defRPr>
            </a:lvl1pPr>
            <a:lvl2pPr lvl="1" algn="ctr" rtl="0">
              <a:lnSpc>
                <a:spcPct val="100000"/>
              </a:lnSpc>
              <a:spcBef>
                <a:spcPts val="0"/>
              </a:spcBef>
              <a:spcAft>
                <a:spcPts val="0"/>
              </a:spcAft>
              <a:buSzPts val="1400"/>
              <a:buFont typeface="Bayon"/>
              <a:buNone/>
              <a:defRPr>
                <a:latin typeface="Bayon"/>
                <a:ea typeface="Bayon"/>
                <a:cs typeface="Bayon"/>
                <a:sym typeface="Bayon"/>
              </a:defRPr>
            </a:lvl2pPr>
            <a:lvl3pPr lvl="2" algn="ctr" rtl="0">
              <a:lnSpc>
                <a:spcPct val="100000"/>
              </a:lnSpc>
              <a:spcBef>
                <a:spcPts val="0"/>
              </a:spcBef>
              <a:spcAft>
                <a:spcPts val="0"/>
              </a:spcAft>
              <a:buSzPts val="1400"/>
              <a:buFont typeface="Bayon"/>
              <a:buNone/>
              <a:defRPr>
                <a:latin typeface="Bayon"/>
                <a:ea typeface="Bayon"/>
                <a:cs typeface="Bayon"/>
                <a:sym typeface="Bayon"/>
              </a:defRPr>
            </a:lvl3pPr>
            <a:lvl4pPr lvl="3" algn="ctr" rtl="0">
              <a:lnSpc>
                <a:spcPct val="100000"/>
              </a:lnSpc>
              <a:spcBef>
                <a:spcPts val="0"/>
              </a:spcBef>
              <a:spcAft>
                <a:spcPts val="0"/>
              </a:spcAft>
              <a:buSzPts val="1400"/>
              <a:buFont typeface="Bayon"/>
              <a:buNone/>
              <a:defRPr>
                <a:latin typeface="Bayon"/>
                <a:ea typeface="Bayon"/>
                <a:cs typeface="Bayon"/>
                <a:sym typeface="Bayon"/>
              </a:defRPr>
            </a:lvl4pPr>
            <a:lvl5pPr lvl="4" algn="ctr" rtl="0">
              <a:lnSpc>
                <a:spcPct val="100000"/>
              </a:lnSpc>
              <a:spcBef>
                <a:spcPts val="0"/>
              </a:spcBef>
              <a:spcAft>
                <a:spcPts val="0"/>
              </a:spcAft>
              <a:buSzPts val="1400"/>
              <a:buFont typeface="Bayon"/>
              <a:buNone/>
              <a:defRPr>
                <a:latin typeface="Bayon"/>
                <a:ea typeface="Bayon"/>
                <a:cs typeface="Bayon"/>
                <a:sym typeface="Bayon"/>
              </a:defRPr>
            </a:lvl5pPr>
            <a:lvl6pPr lvl="5" algn="ctr" rtl="0">
              <a:lnSpc>
                <a:spcPct val="100000"/>
              </a:lnSpc>
              <a:spcBef>
                <a:spcPts val="0"/>
              </a:spcBef>
              <a:spcAft>
                <a:spcPts val="0"/>
              </a:spcAft>
              <a:buSzPts val="1400"/>
              <a:buFont typeface="Bayon"/>
              <a:buNone/>
              <a:defRPr>
                <a:latin typeface="Bayon"/>
                <a:ea typeface="Bayon"/>
                <a:cs typeface="Bayon"/>
                <a:sym typeface="Bayon"/>
              </a:defRPr>
            </a:lvl6pPr>
            <a:lvl7pPr lvl="6" algn="ctr" rtl="0">
              <a:lnSpc>
                <a:spcPct val="100000"/>
              </a:lnSpc>
              <a:spcBef>
                <a:spcPts val="0"/>
              </a:spcBef>
              <a:spcAft>
                <a:spcPts val="0"/>
              </a:spcAft>
              <a:buSzPts val="1400"/>
              <a:buFont typeface="Bayon"/>
              <a:buNone/>
              <a:defRPr>
                <a:latin typeface="Bayon"/>
                <a:ea typeface="Bayon"/>
                <a:cs typeface="Bayon"/>
                <a:sym typeface="Bayon"/>
              </a:defRPr>
            </a:lvl7pPr>
            <a:lvl8pPr lvl="7" algn="ctr" rtl="0">
              <a:lnSpc>
                <a:spcPct val="100000"/>
              </a:lnSpc>
              <a:spcBef>
                <a:spcPts val="0"/>
              </a:spcBef>
              <a:spcAft>
                <a:spcPts val="0"/>
              </a:spcAft>
              <a:buSzPts val="1400"/>
              <a:buFont typeface="Bayon"/>
              <a:buNone/>
              <a:defRPr>
                <a:latin typeface="Bayon"/>
                <a:ea typeface="Bayon"/>
                <a:cs typeface="Bayon"/>
                <a:sym typeface="Bayon"/>
              </a:defRPr>
            </a:lvl8pPr>
            <a:lvl9pPr lvl="8" algn="ctr" rtl="0">
              <a:lnSpc>
                <a:spcPct val="100000"/>
              </a:lnSpc>
              <a:spcBef>
                <a:spcPts val="0"/>
              </a:spcBef>
              <a:spcAft>
                <a:spcPts val="0"/>
              </a:spcAft>
              <a:buSzPts val="1400"/>
              <a:buFont typeface="Bayon"/>
              <a:buNone/>
              <a:defRPr>
                <a:latin typeface="Bayon"/>
                <a:ea typeface="Bayon"/>
                <a:cs typeface="Bayon"/>
                <a:sym typeface="Bayon"/>
              </a:defRPr>
            </a:lvl9pPr>
          </a:lstStyle>
          <a:p>
            <a:endParaRPr/>
          </a:p>
        </p:txBody>
      </p:sp>
      <p:sp>
        <p:nvSpPr>
          <p:cNvPr id="837" name="Google Shape;837;p18"/>
          <p:cNvSpPr txBox="1">
            <a:spLocks noGrp="1"/>
          </p:cNvSpPr>
          <p:nvPr>
            <p:ph type="subTitle" idx="4"/>
          </p:nvPr>
        </p:nvSpPr>
        <p:spPr>
          <a:xfrm>
            <a:off x="6082551" y="3340300"/>
            <a:ext cx="2340900" cy="85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400">
                <a:solidFill>
                  <a:srgbClr val="595959"/>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38" name="Google Shape;838;p18"/>
          <p:cNvSpPr txBox="1">
            <a:spLocks noGrp="1"/>
          </p:cNvSpPr>
          <p:nvPr>
            <p:ph type="subTitle" idx="5"/>
          </p:nvPr>
        </p:nvSpPr>
        <p:spPr>
          <a:xfrm>
            <a:off x="1156700" y="2716025"/>
            <a:ext cx="1452600" cy="42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Bayon"/>
              <a:buNone/>
              <a:defRPr sz="1800">
                <a:solidFill>
                  <a:schemeClr val="accent6"/>
                </a:solidFill>
                <a:latin typeface="Bayon"/>
                <a:ea typeface="Bayon"/>
                <a:cs typeface="Bayon"/>
                <a:sym typeface="Bayon"/>
              </a:defRPr>
            </a:lvl1pPr>
            <a:lvl2pPr lvl="1" algn="ctr" rtl="0">
              <a:lnSpc>
                <a:spcPct val="100000"/>
              </a:lnSpc>
              <a:spcBef>
                <a:spcPts val="0"/>
              </a:spcBef>
              <a:spcAft>
                <a:spcPts val="0"/>
              </a:spcAft>
              <a:buSzPts val="1400"/>
              <a:buFont typeface="Bayon"/>
              <a:buNone/>
              <a:defRPr>
                <a:latin typeface="Bayon"/>
                <a:ea typeface="Bayon"/>
                <a:cs typeface="Bayon"/>
                <a:sym typeface="Bayon"/>
              </a:defRPr>
            </a:lvl2pPr>
            <a:lvl3pPr lvl="2" algn="ctr" rtl="0">
              <a:lnSpc>
                <a:spcPct val="100000"/>
              </a:lnSpc>
              <a:spcBef>
                <a:spcPts val="0"/>
              </a:spcBef>
              <a:spcAft>
                <a:spcPts val="0"/>
              </a:spcAft>
              <a:buSzPts val="1400"/>
              <a:buFont typeface="Bayon"/>
              <a:buNone/>
              <a:defRPr>
                <a:latin typeface="Bayon"/>
                <a:ea typeface="Bayon"/>
                <a:cs typeface="Bayon"/>
                <a:sym typeface="Bayon"/>
              </a:defRPr>
            </a:lvl3pPr>
            <a:lvl4pPr lvl="3" algn="ctr" rtl="0">
              <a:lnSpc>
                <a:spcPct val="100000"/>
              </a:lnSpc>
              <a:spcBef>
                <a:spcPts val="0"/>
              </a:spcBef>
              <a:spcAft>
                <a:spcPts val="0"/>
              </a:spcAft>
              <a:buSzPts val="1400"/>
              <a:buFont typeface="Bayon"/>
              <a:buNone/>
              <a:defRPr>
                <a:latin typeface="Bayon"/>
                <a:ea typeface="Bayon"/>
                <a:cs typeface="Bayon"/>
                <a:sym typeface="Bayon"/>
              </a:defRPr>
            </a:lvl4pPr>
            <a:lvl5pPr lvl="4" algn="ctr" rtl="0">
              <a:lnSpc>
                <a:spcPct val="100000"/>
              </a:lnSpc>
              <a:spcBef>
                <a:spcPts val="0"/>
              </a:spcBef>
              <a:spcAft>
                <a:spcPts val="0"/>
              </a:spcAft>
              <a:buSzPts val="1400"/>
              <a:buFont typeface="Bayon"/>
              <a:buNone/>
              <a:defRPr>
                <a:latin typeface="Bayon"/>
                <a:ea typeface="Bayon"/>
                <a:cs typeface="Bayon"/>
                <a:sym typeface="Bayon"/>
              </a:defRPr>
            </a:lvl5pPr>
            <a:lvl6pPr lvl="5" algn="ctr" rtl="0">
              <a:lnSpc>
                <a:spcPct val="100000"/>
              </a:lnSpc>
              <a:spcBef>
                <a:spcPts val="0"/>
              </a:spcBef>
              <a:spcAft>
                <a:spcPts val="0"/>
              </a:spcAft>
              <a:buSzPts val="1400"/>
              <a:buFont typeface="Bayon"/>
              <a:buNone/>
              <a:defRPr>
                <a:latin typeface="Bayon"/>
                <a:ea typeface="Bayon"/>
                <a:cs typeface="Bayon"/>
                <a:sym typeface="Bayon"/>
              </a:defRPr>
            </a:lvl6pPr>
            <a:lvl7pPr lvl="6" algn="ctr" rtl="0">
              <a:lnSpc>
                <a:spcPct val="100000"/>
              </a:lnSpc>
              <a:spcBef>
                <a:spcPts val="0"/>
              </a:spcBef>
              <a:spcAft>
                <a:spcPts val="0"/>
              </a:spcAft>
              <a:buSzPts val="1400"/>
              <a:buFont typeface="Bayon"/>
              <a:buNone/>
              <a:defRPr>
                <a:latin typeface="Bayon"/>
                <a:ea typeface="Bayon"/>
                <a:cs typeface="Bayon"/>
                <a:sym typeface="Bayon"/>
              </a:defRPr>
            </a:lvl7pPr>
            <a:lvl8pPr lvl="7" algn="ctr" rtl="0">
              <a:lnSpc>
                <a:spcPct val="100000"/>
              </a:lnSpc>
              <a:spcBef>
                <a:spcPts val="0"/>
              </a:spcBef>
              <a:spcAft>
                <a:spcPts val="0"/>
              </a:spcAft>
              <a:buSzPts val="1400"/>
              <a:buFont typeface="Bayon"/>
              <a:buNone/>
              <a:defRPr>
                <a:latin typeface="Bayon"/>
                <a:ea typeface="Bayon"/>
                <a:cs typeface="Bayon"/>
                <a:sym typeface="Bayon"/>
              </a:defRPr>
            </a:lvl8pPr>
            <a:lvl9pPr lvl="8" algn="ctr" rtl="0">
              <a:lnSpc>
                <a:spcPct val="100000"/>
              </a:lnSpc>
              <a:spcBef>
                <a:spcPts val="0"/>
              </a:spcBef>
              <a:spcAft>
                <a:spcPts val="0"/>
              </a:spcAft>
              <a:buSzPts val="1400"/>
              <a:buFont typeface="Bayon"/>
              <a:buNone/>
              <a:defRPr>
                <a:latin typeface="Bayon"/>
                <a:ea typeface="Bayon"/>
                <a:cs typeface="Bayon"/>
                <a:sym typeface="Bayon"/>
              </a:defRPr>
            </a:lvl9pPr>
          </a:lstStyle>
          <a:p>
            <a:endParaRPr/>
          </a:p>
        </p:txBody>
      </p:sp>
      <p:sp>
        <p:nvSpPr>
          <p:cNvPr id="839" name="Google Shape;839;p18"/>
          <p:cNvSpPr txBox="1">
            <a:spLocks noGrp="1"/>
          </p:cNvSpPr>
          <p:nvPr>
            <p:ph type="subTitle" idx="6"/>
          </p:nvPr>
        </p:nvSpPr>
        <p:spPr>
          <a:xfrm>
            <a:off x="710450" y="3340300"/>
            <a:ext cx="2345100" cy="85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400">
                <a:solidFill>
                  <a:srgbClr val="595959"/>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grpSp>
        <p:nvGrpSpPr>
          <p:cNvPr id="840" name="Google Shape;840;p18"/>
          <p:cNvGrpSpPr/>
          <p:nvPr/>
        </p:nvGrpSpPr>
        <p:grpSpPr>
          <a:xfrm>
            <a:off x="97474" y="4559637"/>
            <a:ext cx="1394252" cy="484635"/>
            <a:chOff x="97475" y="4643613"/>
            <a:chExt cx="1241100" cy="431400"/>
          </a:xfrm>
        </p:grpSpPr>
        <p:sp>
          <p:nvSpPr>
            <p:cNvPr id="841" name="Google Shape;841;p18"/>
            <p:cNvSpPr/>
            <p:nvPr/>
          </p:nvSpPr>
          <p:spPr>
            <a:xfrm>
              <a:off x="97475" y="4643613"/>
              <a:ext cx="74100" cy="74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8"/>
            <p:cNvSpPr/>
            <p:nvPr/>
          </p:nvSpPr>
          <p:spPr>
            <a:xfrm>
              <a:off x="402275" y="4643613"/>
              <a:ext cx="74100" cy="74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8"/>
            <p:cNvSpPr/>
            <p:nvPr/>
          </p:nvSpPr>
          <p:spPr>
            <a:xfrm>
              <a:off x="707075" y="4643613"/>
              <a:ext cx="74100" cy="74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8"/>
            <p:cNvSpPr/>
            <p:nvPr/>
          </p:nvSpPr>
          <p:spPr>
            <a:xfrm>
              <a:off x="97475" y="5000913"/>
              <a:ext cx="74100" cy="74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8"/>
            <p:cNvSpPr/>
            <p:nvPr/>
          </p:nvSpPr>
          <p:spPr>
            <a:xfrm>
              <a:off x="402275" y="5000913"/>
              <a:ext cx="74100" cy="74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8"/>
            <p:cNvSpPr/>
            <p:nvPr/>
          </p:nvSpPr>
          <p:spPr>
            <a:xfrm>
              <a:off x="707075" y="5000913"/>
              <a:ext cx="74100" cy="74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8"/>
            <p:cNvSpPr/>
            <p:nvPr/>
          </p:nvSpPr>
          <p:spPr>
            <a:xfrm>
              <a:off x="985775" y="4643613"/>
              <a:ext cx="74100" cy="74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8"/>
            <p:cNvSpPr/>
            <p:nvPr/>
          </p:nvSpPr>
          <p:spPr>
            <a:xfrm>
              <a:off x="985775" y="5000913"/>
              <a:ext cx="74100" cy="74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8"/>
            <p:cNvSpPr/>
            <p:nvPr/>
          </p:nvSpPr>
          <p:spPr>
            <a:xfrm>
              <a:off x="1264475" y="4643613"/>
              <a:ext cx="74100" cy="74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8"/>
            <p:cNvSpPr/>
            <p:nvPr/>
          </p:nvSpPr>
          <p:spPr>
            <a:xfrm>
              <a:off x="1264475" y="5000913"/>
              <a:ext cx="74100" cy="74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1" name="Google Shape;851;p18"/>
          <p:cNvGrpSpPr/>
          <p:nvPr/>
        </p:nvGrpSpPr>
        <p:grpSpPr>
          <a:xfrm>
            <a:off x="7695599" y="63738"/>
            <a:ext cx="1394252" cy="484635"/>
            <a:chOff x="97475" y="4643613"/>
            <a:chExt cx="1241100" cy="431400"/>
          </a:xfrm>
        </p:grpSpPr>
        <p:sp>
          <p:nvSpPr>
            <p:cNvPr id="852" name="Google Shape;852;p18"/>
            <p:cNvSpPr/>
            <p:nvPr/>
          </p:nvSpPr>
          <p:spPr>
            <a:xfrm>
              <a:off x="97475" y="4643613"/>
              <a:ext cx="74100" cy="74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8"/>
            <p:cNvSpPr/>
            <p:nvPr/>
          </p:nvSpPr>
          <p:spPr>
            <a:xfrm>
              <a:off x="402275" y="4643613"/>
              <a:ext cx="74100" cy="74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8"/>
            <p:cNvSpPr/>
            <p:nvPr/>
          </p:nvSpPr>
          <p:spPr>
            <a:xfrm>
              <a:off x="707075" y="4643613"/>
              <a:ext cx="74100" cy="74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8"/>
            <p:cNvSpPr/>
            <p:nvPr/>
          </p:nvSpPr>
          <p:spPr>
            <a:xfrm>
              <a:off x="97475" y="5000913"/>
              <a:ext cx="74100" cy="74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8"/>
            <p:cNvSpPr/>
            <p:nvPr/>
          </p:nvSpPr>
          <p:spPr>
            <a:xfrm>
              <a:off x="402275" y="5000913"/>
              <a:ext cx="74100" cy="74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8"/>
            <p:cNvSpPr/>
            <p:nvPr/>
          </p:nvSpPr>
          <p:spPr>
            <a:xfrm>
              <a:off x="707075" y="5000913"/>
              <a:ext cx="74100" cy="74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8"/>
            <p:cNvSpPr/>
            <p:nvPr/>
          </p:nvSpPr>
          <p:spPr>
            <a:xfrm>
              <a:off x="985775" y="4643613"/>
              <a:ext cx="74100" cy="74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8"/>
            <p:cNvSpPr/>
            <p:nvPr/>
          </p:nvSpPr>
          <p:spPr>
            <a:xfrm>
              <a:off x="985775" y="5000913"/>
              <a:ext cx="74100" cy="74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8"/>
            <p:cNvSpPr/>
            <p:nvPr/>
          </p:nvSpPr>
          <p:spPr>
            <a:xfrm>
              <a:off x="1264475" y="4643613"/>
              <a:ext cx="74100" cy="74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8"/>
            <p:cNvSpPr/>
            <p:nvPr/>
          </p:nvSpPr>
          <p:spPr>
            <a:xfrm>
              <a:off x="1264475" y="5000913"/>
              <a:ext cx="74100" cy="74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2" name="Google Shape;862;p18"/>
          <p:cNvSpPr/>
          <p:nvPr/>
        </p:nvSpPr>
        <p:spPr>
          <a:xfrm rot="5400000">
            <a:off x="8035495" y="4616994"/>
            <a:ext cx="1108500" cy="1108500"/>
          </a:xfrm>
          <a:prstGeom prst="pie">
            <a:avLst>
              <a:gd name="adj1" fmla="val 5361289"/>
              <a:gd name="adj2" fmla="val 1620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3" name="Google Shape;863;p18"/>
          <p:cNvGrpSpPr/>
          <p:nvPr/>
        </p:nvGrpSpPr>
        <p:grpSpPr>
          <a:xfrm rot="10800000">
            <a:off x="6870392" y="4805600"/>
            <a:ext cx="1695175" cy="174579"/>
            <a:chOff x="2080350" y="403250"/>
            <a:chExt cx="1168200" cy="120300"/>
          </a:xfrm>
        </p:grpSpPr>
        <p:cxnSp>
          <p:nvCxnSpPr>
            <p:cNvPr id="864" name="Google Shape;864;p18"/>
            <p:cNvCxnSpPr/>
            <p:nvPr/>
          </p:nvCxnSpPr>
          <p:spPr>
            <a:xfrm rot="10800000" flipH="1">
              <a:off x="2080350" y="403250"/>
              <a:ext cx="106200" cy="120300"/>
            </a:xfrm>
            <a:prstGeom prst="straightConnector1">
              <a:avLst/>
            </a:prstGeom>
            <a:noFill/>
            <a:ln w="9525" cap="flat" cmpd="sng">
              <a:solidFill>
                <a:schemeClr val="dk2"/>
              </a:solidFill>
              <a:prstDash val="solid"/>
              <a:round/>
              <a:headEnd type="none" w="med" len="med"/>
              <a:tailEnd type="none" w="med" len="med"/>
            </a:ln>
          </p:spPr>
        </p:cxnSp>
        <p:cxnSp>
          <p:nvCxnSpPr>
            <p:cNvPr id="865" name="Google Shape;865;p18"/>
            <p:cNvCxnSpPr/>
            <p:nvPr/>
          </p:nvCxnSpPr>
          <p:spPr>
            <a:xfrm rot="10800000" flipH="1">
              <a:off x="2186550" y="403250"/>
              <a:ext cx="106200" cy="120300"/>
            </a:xfrm>
            <a:prstGeom prst="straightConnector1">
              <a:avLst/>
            </a:prstGeom>
            <a:noFill/>
            <a:ln w="9525" cap="flat" cmpd="sng">
              <a:solidFill>
                <a:schemeClr val="dk2"/>
              </a:solidFill>
              <a:prstDash val="solid"/>
              <a:round/>
              <a:headEnd type="none" w="med" len="med"/>
              <a:tailEnd type="none" w="med" len="med"/>
            </a:ln>
          </p:spPr>
        </p:cxnSp>
        <p:cxnSp>
          <p:nvCxnSpPr>
            <p:cNvPr id="866" name="Google Shape;866;p18"/>
            <p:cNvCxnSpPr/>
            <p:nvPr/>
          </p:nvCxnSpPr>
          <p:spPr>
            <a:xfrm rot="10800000" flipH="1">
              <a:off x="2292750" y="403250"/>
              <a:ext cx="106200" cy="120300"/>
            </a:xfrm>
            <a:prstGeom prst="straightConnector1">
              <a:avLst/>
            </a:prstGeom>
            <a:noFill/>
            <a:ln w="9525" cap="flat" cmpd="sng">
              <a:solidFill>
                <a:schemeClr val="dk2"/>
              </a:solidFill>
              <a:prstDash val="solid"/>
              <a:round/>
              <a:headEnd type="none" w="med" len="med"/>
              <a:tailEnd type="none" w="med" len="med"/>
            </a:ln>
          </p:spPr>
        </p:cxnSp>
        <p:cxnSp>
          <p:nvCxnSpPr>
            <p:cNvPr id="867" name="Google Shape;867;p18"/>
            <p:cNvCxnSpPr/>
            <p:nvPr/>
          </p:nvCxnSpPr>
          <p:spPr>
            <a:xfrm rot="10800000" flipH="1">
              <a:off x="2398950" y="403250"/>
              <a:ext cx="106200" cy="120300"/>
            </a:xfrm>
            <a:prstGeom prst="straightConnector1">
              <a:avLst/>
            </a:prstGeom>
            <a:noFill/>
            <a:ln w="9525" cap="flat" cmpd="sng">
              <a:solidFill>
                <a:schemeClr val="dk2"/>
              </a:solidFill>
              <a:prstDash val="solid"/>
              <a:round/>
              <a:headEnd type="none" w="med" len="med"/>
              <a:tailEnd type="none" w="med" len="med"/>
            </a:ln>
          </p:spPr>
        </p:cxnSp>
        <p:cxnSp>
          <p:nvCxnSpPr>
            <p:cNvPr id="868" name="Google Shape;868;p18"/>
            <p:cNvCxnSpPr/>
            <p:nvPr/>
          </p:nvCxnSpPr>
          <p:spPr>
            <a:xfrm rot="10800000" flipH="1">
              <a:off x="2505150" y="403250"/>
              <a:ext cx="106200" cy="120300"/>
            </a:xfrm>
            <a:prstGeom prst="straightConnector1">
              <a:avLst/>
            </a:prstGeom>
            <a:noFill/>
            <a:ln w="9525" cap="flat" cmpd="sng">
              <a:solidFill>
                <a:schemeClr val="dk2"/>
              </a:solidFill>
              <a:prstDash val="solid"/>
              <a:round/>
              <a:headEnd type="none" w="med" len="med"/>
              <a:tailEnd type="none" w="med" len="med"/>
            </a:ln>
          </p:spPr>
        </p:cxnSp>
        <p:cxnSp>
          <p:nvCxnSpPr>
            <p:cNvPr id="869" name="Google Shape;869;p18"/>
            <p:cNvCxnSpPr/>
            <p:nvPr/>
          </p:nvCxnSpPr>
          <p:spPr>
            <a:xfrm rot="10800000" flipH="1">
              <a:off x="2611350" y="403250"/>
              <a:ext cx="106200" cy="120300"/>
            </a:xfrm>
            <a:prstGeom prst="straightConnector1">
              <a:avLst/>
            </a:prstGeom>
            <a:noFill/>
            <a:ln w="9525" cap="flat" cmpd="sng">
              <a:solidFill>
                <a:schemeClr val="dk2"/>
              </a:solidFill>
              <a:prstDash val="solid"/>
              <a:round/>
              <a:headEnd type="none" w="med" len="med"/>
              <a:tailEnd type="none" w="med" len="med"/>
            </a:ln>
          </p:spPr>
        </p:cxnSp>
        <p:cxnSp>
          <p:nvCxnSpPr>
            <p:cNvPr id="870" name="Google Shape;870;p18"/>
            <p:cNvCxnSpPr/>
            <p:nvPr/>
          </p:nvCxnSpPr>
          <p:spPr>
            <a:xfrm rot="10800000" flipH="1">
              <a:off x="2717550" y="403250"/>
              <a:ext cx="106200" cy="120300"/>
            </a:xfrm>
            <a:prstGeom prst="straightConnector1">
              <a:avLst/>
            </a:prstGeom>
            <a:noFill/>
            <a:ln w="9525" cap="flat" cmpd="sng">
              <a:solidFill>
                <a:schemeClr val="dk2"/>
              </a:solidFill>
              <a:prstDash val="solid"/>
              <a:round/>
              <a:headEnd type="none" w="med" len="med"/>
              <a:tailEnd type="none" w="med" len="med"/>
            </a:ln>
          </p:spPr>
        </p:cxnSp>
        <p:cxnSp>
          <p:nvCxnSpPr>
            <p:cNvPr id="871" name="Google Shape;871;p18"/>
            <p:cNvCxnSpPr/>
            <p:nvPr/>
          </p:nvCxnSpPr>
          <p:spPr>
            <a:xfrm rot="10800000" flipH="1">
              <a:off x="2823750" y="403250"/>
              <a:ext cx="106200" cy="120300"/>
            </a:xfrm>
            <a:prstGeom prst="straightConnector1">
              <a:avLst/>
            </a:prstGeom>
            <a:noFill/>
            <a:ln w="9525" cap="flat" cmpd="sng">
              <a:solidFill>
                <a:schemeClr val="dk2"/>
              </a:solidFill>
              <a:prstDash val="solid"/>
              <a:round/>
              <a:headEnd type="none" w="med" len="med"/>
              <a:tailEnd type="none" w="med" len="med"/>
            </a:ln>
          </p:spPr>
        </p:cxnSp>
        <p:cxnSp>
          <p:nvCxnSpPr>
            <p:cNvPr id="872" name="Google Shape;872;p18"/>
            <p:cNvCxnSpPr/>
            <p:nvPr/>
          </p:nvCxnSpPr>
          <p:spPr>
            <a:xfrm rot="10800000" flipH="1">
              <a:off x="2929950" y="403250"/>
              <a:ext cx="106200" cy="120300"/>
            </a:xfrm>
            <a:prstGeom prst="straightConnector1">
              <a:avLst/>
            </a:prstGeom>
            <a:noFill/>
            <a:ln w="9525" cap="flat" cmpd="sng">
              <a:solidFill>
                <a:schemeClr val="dk2"/>
              </a:solidFill>
              <a:prstDash val="solid"/>
              <a:round/>
              <a:headEnd type="none" w="med" len="med"/>
              <a:tailEnd type="none" w="med" len="med"/>
            </a:ln>
          </p:spPr>
        </p:cxnSp>
        <p:cxnSp>
          <p:nvCxnSpPr>
            <p:cNvPr id="873" name="Google Shape;873;p18"/>
            <p:cNvCxnSpPr/>
            <p:nvPr/>
          </p:nvCxnSpPr>
          <p:spPr>
            <a:xfrm rot="10800000" flipH="1">
              <a:off x="3036150" y="403250"/>
              <a:ext cx="106200" cy="120300"/>
            </a:xfrm>
            <a:prstGeom prst="straightConnector1">
              <a:avLst/>
            </a:prstGeom>
            <a:noFill/>
            <a:ln w="9525" cap="flat" cmpd="sng">
              <a:solidFill>
                <a:schemeClr val="dk2"/>
              </a:solidFill>
              <a:prstDash val="solid"/>
              <a:round/>
              <a:headEnd type="none" w="med" len="med"/>
              <a:tailEnd type="none" w="med" len="med"/>
            </a:ln>
          </p:spPr>
        </p:cxnSp>
        <p:cxnSp>
          <p:nvCxnSpPr>
            <p:cNvPr id="874" name="Google Shape;874;p18"/>
            <p:cNvCxnSpPr/>
            <p:nvPr/>
          </p:nvCxnSpPr>
          <p:spPr>
            <a:xfrm rot="10800000" flipH="1">
              <a:off x="3142350" y="403250"/>
              <a:ext cx="106200" cy="120300"/>
            </a:xfrm>
            <a:prstGeom prst="straightConnector1">
              <a:avLst/>
            </a:prstGeom>
            <a:noFill/>
            <a:ln w="9525" cap="flat" cmpd="sng">
              <a:solidFill>
                <a:schemeClr val="dk2"/>
              </a:solidFill>
              <a:prstDash val="solid"/>
              <a:round/>
              <a:headEnd type="none" w="med" len="med"/>
              <a:tailEnd type="none" w="med" len="med"/>
            </a:ln>
          </p:spPr>
        </p:cxnSp>
      </p:grpSp>
      <p:sp>
        <p:nvSpPr>
          <p:cNvPr id="875" name="Google Shape;875;p18"/>
          <p:cNvSpPr/>
          <p:nvPr/>
        </p:nvSpPr>
        <p:spPr>
          <a:xfrm rot="5400000">
            <a:off x="84867" y="-93909"/>
            <a:ext cx="678000" cy="865800"/>
          </a:xfrm>
          <a:prstGeom prst="round2SameRect">
            <a:avLst>
              <a:gd name="adj1" fmla="val 50000"/>
              <a:gd name="adj2" fmla="val 0"/>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6" name="Google Shape;876;p18"/>
          <p:cNvGrpSpPr/>
          <p:nvPr/>
        </p:nvGrpSpPr>
        <p:grpSpPr>
          <a:xfrm rot="-5400000">
            <a:off x="-476713" y="1006313"/>
            <a:ext cx="1647035" cy="155464"/>
            <a:chOff x="1655550" y="403250"/>
            <a:chExt cx="1274400" cy="120300"/>
          </a:xfrm>
        </p:grpSpPr>
        <p:cxnSp>
          <p:nvCxnSpPr>
            <p:cNvPr id="877" name="Google Shape;877;p18"/>
            <p:cNvCxnSpPr/>
            <p:nvPr/>
          </p:nvCxnSpPr>
          <p:spPr>
            <a:xfrm rot="10800000" flipH="1">
              <a:off x="1655550" y="403250"/>
              <a:ext cx="106200" cy="120300"/>
            </a:xfrm>
            <a:prstGeom prst="straightConnector1">
              <a:avLst/>
            </a:prstGeom>
            <a:noFill/>
            <a:ln w="9525" cap="flat" cmpd="sng">
              <a:solidFill>
                <a:schemeClr val="accent1"/>
              </a:solidFill>
              <a:prstDash val="solid"/>
              <a:round/>
              <a:headEnd type="none" w="med" len="med"/>
              <a:tailEnd type="none" w="med" len="med"/>
            </a:ln>
          </p:spPr>
        </p:cxnSp>
        <p:cxnSp>
          <p:nvCxnSpPr>
            <p:cNvPr id="878" name="Google Shape;878;p18"/>
            <p:cNvCxnSpPr/>
            <p:nvPr/>
          </p:nvCxnSpPr>
          <p:spPr>
            <a:xfrm rot="10800000" flipH="1">
              <a:off x="1761750" y="403250"/>
              <a:ext cx="106200" cy="120300"/>
            </a:xfrm>
            <a:prstGeom prst="straightConnector1">
              <a:avLst/>
            </a:prstGeom>
            <a:noFill/>
            <a:ln w="9525" cap="flat" cmpd="sng">
              <a:solidFill>
                <a:schemeClr val="accent1"/>
              </a:solidFill>
              <a:prstDash val="solid"/>
              <a:round/>
              <a:headEnd type="none" w="med" len="med"/>
              <a:tailEnd type="none" w="med" len="med"/>
            </a:ln>
          </p:spPr>
        </p:cxnSp>
        <p:cxnSp>
          <p:nvCxnSpPr>
            <p:cNvPr id="879" name="Google Shape;879;p18"/>
            <p:cNvCxnSpPr/>
            <p:nvPr/>
          </p:nvCxnSpPr>
          <p:spPr>
            <a:xfrm rot="10800000" flipH="1">
              <a:off x="1867950" y="403250"/>
              <a:ext cx="106200" cy="120300"/>
            </a:xfrm>
            <a:prstGeom prst="straightConnector1">
              <a:avLst/>
            </a:prstGeom>
            <a:noFill/>
            <a:ln w="9525" cap="flat" cmpd="sng">
              <a:solidFill>
                <a:schemeClr val="accent1"/>
              </a:solidFill>
              <a:prstDash val="solid"/>
              <a:round/>
              <a:headEnd type="none" w="med" len="med"/>
              <a:tailEnd type="none" w="med" len="med"/>
            </a:ln>
          </p:spPr>
        </p:cxnSp>
        <p:cxnSp>
          <p:nvCxnSpPr>
            <p:cNvPr id="880" name="Google Shape;880;p18"/>
            <p:cNvCxnSpPr/>
            <p:nvPr/>
          </p:nvCxnSpPr>
          <p:spPr>
            <a:xfrm rot="10800000" flipH="1">
              <a:off x="1974150" y="403250"/>
              <a:ext cx="106200" cy="120300"/>
            </a:xfrm>
            <a:prstGeom prst="straightConnector1">
              <a:avLst/>
            </a:prstGeom>
            <a:noFill/>
            <a:ln w="9525" cap="flat" cmpd="sng">
              <a:solidFill>
                <a:schemeClr val="accent1"/>
              </a:solidFill>
              <a:prstDash val="solid"/>
              <a:round/>
              <a:headEnd type="none" w="med" len="med"/>
              <a:tailEnd type="none" w="med" len="med"/>
            </a:ln>
          </p:spPr>
        </p:cxnSp>
        <p:cxnSp>
          <p:nvCxnSpPr>
            <p:cNvPr id="881" name="Google Shape;881;p18"/>
            <p:cNvCxnSpPr/>
            <p:nvPr/>
          </p:nvCxnSpPr>
          <p:spPr>
            <a:xfrm rot="10800000" flipH="1">
              <a:off x="2080350" y="403250"/>
              <a:ext cx="106200" cy="120300"/>
            </a:xfrm>
            <a:prstGeom prst="straightConnector1">
              <a:avLst/>
            </a:prstGeom>
            <a:noFill/>
            <a:ln w="9525" cap="flat" cmpd="sng">
              <a:solidFill>
                <a:schemeClr val="accent1"/>
              </a:solidFill>
              <a:prstDash val="solid"/>
              <a:round/>
              <a:headEnd type="none" w="med" len="med"/>
              <a:tailEnd type="none" w="med" len="med"/>
            </a:ln>
          </p:spPr>
        </p:cxnSp>
        <p:cxnSp>
          <p:nvCxnSpPr>
            <p:cNvPr id="882" name="Google Shape;882;p18"/>
            <p:cNvCxnSpPr/>
            <p:nvPr/>
          </p:nvCxnSpPr>
          <p:spPr>
            <a:xfrm rot="10800000" flipH="1">
              <a:off x="2186550" y="403250"/>
              <a:ext cx="106200" cy="120300"/>
            </a:xfrm>
            <a:prstGeom prst="straightConnector1">
              <a:avLst/>
            </a:prstGeom>
            <a:noFill/>
            <a:ln w="9525" cap="flat" cmpd="sng">
              <a:solidFill>
                <a:schemeClr val="accent1"/>
              </a:solidFill>
              <a:prstDash val="solid"/>
              <a:round/>
              <a:headEnd type="none" w="med" len="med"/>
              <a:tailEnd type="none" w="med" len="med"/>
            </a:ln>
          </p:spPr>
        </p:cxnSp>
        <p:cxnSp>
          <p:nvCxnSpPr>
            <p:cNvPr id="883" name="Google Shape;883;p18"/>
            <p:cNvCxnSpPr/>
            <p:nvPr/>
          </p:nvCxnSpPr>
          <p:spPr>
            <a:xfrm rot="10800000" flipH="1">
              <a:off x="2292750" y="403250"/>
              <a:ext cx="106200" cy="120300"/>
            </a:xfrm>
            <a:prstGeom prst="straightConnector1">
              <a:avLst/>
            </a:prstGeom>
            <a:noFill/>
            <a:ln w="9525" cap="flat" cmpd="sng">
              <a:solidFill>
                <a:schemeClr val="accent1"/>
              </a:solidFill>
              <a:prstDash val="solid"/>
              <a:round/>
              <a:headEnd type="none" w="med" len="med"/>
              <a:tailEnd type="none" w="med" len="med"/>
            </a:ln>
          </p:spPr>
        </p:cxnSp>
        <p:cxnSp>
          <p:nvCxnSpPr>
            <p:cNvPr id="884" name="Google Shape;884;p18"/>
            <p:cNvCxnSpPr/>
            <p:nvPr/>
          </p:nvCxnSpPr>
          <p:spPr>
            <a:xfrm rot="10800000" flipH="1">
              <a:off x="2398950" y="403250"/>
              <a:ext cx="106200" cy="120300"/>
            </a:xfrm>
            <a:prstGeom prst="straightConnector1">
              <a:avLst/>
            </a:prstGeom>
            <a:noFill/>
            <a:ln w="9525" cap="flat" cmpd="sng">
              <a:solidFill>
                <a:schemeClr val="accent1"/>
              </a:solidFill>
              <a:prstDash val="solid"/>
              <a:round/>
              <a:headEnd type="none" w="med" len="med"/>
              <a:tailEnd type="none" w="med" len="med"/>
            </a:ln>
          </p:spPr>
        </p:cxnSp>
        <p:cxnSp>
          <p:nvCxnSpPr>
            <p:cNvPr id="885" name="Google Shape;885;p18"/>
            <p:cNvCxnSpPr/>
            <p:nvPr/>
          </p:nvCxnSpPr>
          <p:spPr>
            <a:xfrm rot="10800000" flipH="1">
              <a:off x="2505150" y="403250"/>
              <a:ext cx="106200" cy="120300"/>
            </a:xfrm>
            <a:prstGeom prst="straightConnector1">
              <a:avLst/>
            </a:prstGeom>
            <a:noFill/>
            <a:ln w="9525" cap="flat" cmpd="sng">
              <a:solidFill>
                <a:schemeClr val="accent1"/>
              </a:solidFill>
              <a:prstDash val="solid"/>
              <a:round/>
              <a:headEnd type="none" w="med" len="med"/>
              <a:tailEnd type="none" w="med" len="med"/>
            </a:ln>
          </p:spPr>
        </p:cxnSp>
        <p:cxnSp>
          <p:nvCxnSpPr>
            <p:cNvPr id="886" name="Google Shape;886;p18"/>
            <p:cNvCxnSpPr/>
            <p:nvPr/>
          </p:nvCxnSpPr>
          <p:spPr>
            <a:xfrm rot="10800000" flipH="1">
              <a:off x="2611350" y="403250"/>
              <a:ext cx="106200" cy="120300"/>
            </a:xfrm>
            <a:prstGeom prst="straightConnector1">
              <a:avLst/>
            </a:prstGeom>
            <a:noFill/>
            <a:ln w="9525" cap="flat" cmpd="sng">
              <a:solidFill>
                <a:schemeClr val="accent1"/>
              </a:solidFill>
              <a:prstDash val="solid"/>
              <a:round/>
              <a:headEnd type="none" w="med" len="med"/>
              <a:tailEnd type="none" w="med" len="med"/>
            </a:ln>
          </p:spPr>
        </p:cxnSp>
        <p:cxnSp>
          <p:nvCxnSpPr>
            <p:cNvPr id="887" name="Google Shape;887;p18"/>
            <p:cNvCxnSpPr/>
            <p:nvPr/>
          </p:nvCxnSpPr>
          <p:spPr>
            <a:xfrm rot="10800000" flipH="1">
              <a:off x="2717550" y="403250"/>
              <a:ext cx="106200" cy="120300"/>
            </a:xfrm>
            <a:prstGeom prst="straightConnector1">
              <a:avLst/>
            </a:prstGeom>
            <a:noFill/>
            <a:ln w="9525" cap="flat" cmpd="sng">
              <a:solidFill>
                <a:schemeClr val="accent1"/>
              </a:solidFill>
              <a:prstDash val="solid"/>
              <a:round/>
              <a:headEnd type="none" w="med" len="med"/>
              <a:tailEnd type="none" w="med" len="med"/>
            </a:ln>
          </p:spPr>
        </p:cxnSp>
        <p:cxnSp>
          <p:nvCxnSpPr>
            <p:cNvPr id="888" name="Google Shape;888;p18"/>
            <p:cNvCxnSpPr/>
            <p:nvPr/>
          </p:nvCxnSpPr>
          <p:spPr>
            <a:xfrm rot="10800000" flipH="1">
              <a:off x="2823750" y="403250"/>
              <a:ext cx="106200" cy="120300"/>
            </a:xfrm>
            <a:prstGeom prst="straightConnector1">
              <a:avLst/>
            </a:prstGeom>
            <a:noFill/>
            <a:ln w="9525" cap="flat" cmpd="sng">
              <a:solidFill>
                <a:schemeClr val="accent1"/>
              </a:solidFill>
              <a:prstDash val="solid"/>
              <a:round/>
              <a:headEnd type="none" w="med" len="med"/>
              <a:tailEnd type="none" w="med" len="med"/>
            </a:ln>
          </p:spPr>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19">
    <p:spTree>
      <p:nvGrpSpPr>
        <p:cNvPr id="1" name="Shape 1265"/>
        <p:cNvGrpSpPr/>
        <p:nvPr/>
      </p:nvGrpSpPr>
      <p:grpSpPr>
        <a:xfrm>
          <a:off x="0" y="0"/>
          <a:ext cx="0" cy="0"/>
          <a:chOff x="0" y="0"/>
          <a:chExt cx="0" cy="0"/>
        </a:xfrm>
      </p:grpSpPr>
      <p:sp>
        <p:nvSpPr>
          <p:cNvPr id="1266" name="Google Shape;1266;p27"/>
          <p:cNvSpPr/>
          <p:nvPr/>
        </p:nvSpPr>
        <p:spPr>
          <a:xfrm>
            <a:off x="-14584" y="0"/>
            <a:ext cx="734700" cy="561600"/>
          </a:xfrm>
          <a:prstGeom prst="rect">
            <a:avLst/>
          </a:prstGeom>
          <a:solidFill>
            <a:srgbClr val="5CC9BF"/>
          </a:solidFill>
          <a:ln w="9525" cap="flat" cmpd="sng">
            <a:solidFill>
              <a:srgbClr val="5CC9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7"/>
          <p:cNvSpPr/>
          <p:nvPr/>
        </p:nvSpPr>
        <p:spPr>
          <a:xfrm>
            <a:off x="8424000" y="4592376"/>
            <a:ext cx="734700" cy="561600"/>
          </a:xfrm>
          <a:prstGeom prst="rect">
            <a:avLst/>
          </a:prstGeom>
          <a:solidFill>
            <a:srgbClr val="5CC9BF"/>
          </a:solidFill>
          <a:ln w="9525" cap="flat" cmpd="sng">
            <a:solidFill>
              <a:srgbClr val="5CC9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7"/>
          <p:cNvSpPr/>
          <p:nvPr/>
        </p:nvSpPr>
        <p:spPr>
          <a:xfrm>
            <a:off x="-14584" y="335425"/>
            <a:ext cx="1261500" cy="481200"/>
          </a:xfrm>
          <a:prstGeom prst="rect">
            <a:avLst/>
          </a:prstGeom>
          <a:noFill/>
          <a:ln w="9525" cap="flat" cmpd="sng">
            <a:solidFill>
              <a:srgbClr val="C463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7"/>
          <p:cNvSpPr/>
          <p:nvPr/>
        </p:nvSpPr>
        <p:spPr>
          <a:xfrm rot="5400000">
            <a:off x="7743966" y="4293101"/>
            <a:ext cx="1261500" cy="481200"/>
          </a:xfrm>
          <a:prstGeom prst="rect">
            <a:avLst/>
          </a:prstGeom>
          <a:noFill/>
          <a:ln w="9525" cap="flat" cmpd="sng">
            <a:solidFill>
              <a:srgbClr val="C463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27"/>
          <p:cNvSpPr/>
          <p:nvPr/>
        </p:nvSpPr>
        <p:spPr>
          <a:xfrm>
            <a:off x="-20100" y="4853676"/>
            <a:ext cx="1480200" cy="300300"/>
          </a:xfrm>
          <a:prstGeom prst="rect">
            <a:avLst/>
          </a:prstGeom>
          <a:solidFill>
            <a:srgbClr val="5CC9BF"/>
          </a:solidFill>
          <a:ln w="9525" cap="flat" cmpd="sng">
            <a:solidFill>
              <a:srgbClr val="5CC9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7"/>
          <p:cNvSpPr/>
          <p:nvPr/>
        </p:nvSpPr>
        <p:spPr>
          <a:xfrm rot="5400000">
            <a:off x="-610050" y="4263726"/>
            <a:ext cx="1480200" cy="300300"/>
          </a:xfrm>
          <a:prstGeom prst="rect">
            <a:avLst/>
          </a:prstGeom>
          <a:solidFill>
            <a:srgbClr val="77457D"/>
          </a:solidFill>
          <a:ln w="9525" cap="flat" cmpd="sng">
            <a:solidFill>
              <a:srgbClr val="7745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7"/>
          <p:cNvSpPr/>
          <p:nvPr/>
        </p:nvSpPr>
        <p:spPr>
          <a:xfrm rot="10800000">
            <a:off x="7683900" y="0"/>
            <a:ext cx="1480200" cy="300300"/>
          </a:xfrm>
          <a:prstGeom prst="rect">
            <a:avLst/>
          </a:prstGeom>
          <a:solidFill>
            <a:srgbClr val="77457D"/>
          </a:solidFill>
          <a:ln w="9525" cap="flat" cmpd="sng">
            <a:solidFill>
              <a:srgbClr val="7745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20">
    <p:spTree>
      <p:nvGrpSpPr>
        <p:cNvPr id="1" name="Shape 1273"/>
        <p:cNvGrpSpPr/>
        <p:nvPr/>
      </p:nvGrpSpPr>
      <p:grpSpPr>
        <a:xfrm>
          <a:off x="0" y="0"/>
          <a:ext cx="0" cy="0"/>
          <a:chOff x="0" y="0"/>
          <a:chExt cx="0" cy="0"/>
        </a:xfrm>
      </p:grpSpPr>
      <p:sp>
        <p:nvSpPr>
          <p:cNvPr id="1274" name="Google Shape;1274;p28"/>
          <p:cNvSpPr/>
          <p:nvPr/>
        </p:nvSpPr>
        <p:spPr>
          <a:xfrm>
            <a:off x="-20100" y="4853675"/>
            <a:ext cx="5736900" cy="300300"/>
          </a:xfrm>
          <a:prstGeom prst="rect">
            <a:avLst/>
          </a:prstGeom>
          <a:solidFill>
            <a:srgbClr val="5CC9BF"/>
          </a:solidFill>
          <a:ln w="9525" cap="flat" cmpd="sng">
            <a:solidFill>
              <a:srgbClr val="5CC9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8"/>
          <p:cNvSpPr/>
          <p:nvPr/>
        </p:nvSpPr>
        <p:spPr>
          <a:xfrm>
            <a:off x="5716800" y="4853675"/>
            <a:ext cx="1903200" cy="300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8"/>
          <p:cNvSpPr/>
          <p:nvPr/>
        </p:nvSpPr>
        <p:spPr>
          <a:xfrm>
            <a:off x="7620000" y="4853675"/>
            <a:ext cx="1524000" cy="3003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8"/>
          <p:cNvSpPr/>
          <p:nvPr/>
        </p:nvSpPr>
        <p:spPr>
          <a:xfrm rot="10800000">
            <a:off x="3407100" y="0"/>
            <a:ext cx="5736900" cy="300300"/>
          </a:xfrm>
          <a:prstGeom prst="rect">
            <a:avLst/>
          </a:prstGeom>
          <a:solidFill>
            <a:srgbClr val="5CC9BF"/>
          </a:solidFill>
          <a:ln w="9525" cap="flat" cmpd="sng">
            <a:solidFill>
              <a:srgbClr val="5CC9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8"/>
          <p:cNvSpPr/>
          <p:nvPr/>
        </p:nvSpPr>
        <p:spPr>
          <a:xfrm rot="10800000">
            <a:off x="1503900" y="0"/>
            <a:ext cx="1903200" cy="300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8"/>
          <p:cNvSpPr/>
          <p:nvPr/>
        </p:nvSpPr>
        <p:spPr>
          <a:xfrm rot="10800000">
            <a:off x="-20100" y="0"/>
            <a:ext cx="1524000" cy="3003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6"/>
        <p:cNvGrpSpPr/>
        <p:nvPr/>
      </p:nvGrpSpPr>
      <p:grpSpPr>
        <a:xfrm>
          <a:off x="0" y="0"/>
          <a:ext cx="0" cy="0"/>
          <a:chOff x="0" y="0"/>
          <a:chExt cx="0" cy="0"/>
        </a:xfrm>
      </p:grpSpPr>
      <p:grpSp>
        <p:nvGrpSpPr>
          <p:cNvPr id="87" name="Google Shape;87;p3"/>
          <p:cNvGrpSpPr/>
          <p:nvPr/>
        </p:nvGrpSpPr>
        <p:grpSpPr>
          <a:xfrm>
            <a:off x="6980099" y="67158"/>
            <a:ext cx="2109900" cy="874516"/>
            <a:chOff x="3365149" y="3537516"/>
            <a:chExt cx="2109900" cy="874516"/>
          </a:xfrm>
        </p:grpSpPr>
        <p:sp>
          <p:nvSpPr>
            <p:cNvPr id="88" name="Google Shape;88;p3"/>
            <p:cNvSpPr/>
            <p:nvPr/>
          </p:nvSpPr>
          <p:spPr>
            <a:xfrm rot="10800000" flipH="1">
              <a:off x="4041049" y="4329820"/>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rot="10800000" flipH="1">
              <a:off x="4378999" y="4329832"/>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rot="10800000" flipH="1">
              <a:off x="4378999" y="3933674"/>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rot="10800000" flipH="1">
              <a:off x="4716949" y="4329832"/>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rot="10800000" flipH="1">
              <a:off x="4716949" y="3933674"/>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rot="10800000" flipH="1">
              <a:off x="4716949" y="3537516"/>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rot="10800000" flipH="1">
              <a:off x="5054899" y="4329832"/>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rot="10800000" flipH="1">
              <a:off x="5054899" y="3933674"/>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rot="10800000" flipH="1">
              <a:off x="5054899" y="3537516"/>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rot="10800000" flipH="1">
              <a:off x="5392849" y="4329832"/>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rot="10800000" flipH="1">
              <a:off x="5392849" y="3933674"/>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rot="10800000" flipH="1">
              <a:off x="5392849" y="3537516"/>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rot="10800000" flipH="1">
              <a:off x="4378999" y="3537516"/>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rot="10800000" flipH="1">
              <a:off x="4041049" y="3537516"/>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rot="10800000" flipH="1">
              <a:off x="4041049" y="3933666"/>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rot="10800000" flipH="1">
              <a:off x="3703099" y="4329820"/>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rot="10800000" flipH="1">
              <a:off x="3703099" y="3933666"/>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rot="10800000" flipH="1">
              <a:off x="3365149" y="4329820"/>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 name="Google Shape;106;p3"/>
          <p:cNvSpPr/>
          <p:nvPr/>
        </p:nvSpPr>
        <p:spPr>
          <a:xfrm rot="-5400000">
            <a:off x="8423875" y="3636588"/>
            <a:ext cx="1506900" cy="1506900"/>
          </a:xfrm>
          <a:prstGeom prst="blockArc">
            <a:avLst>
              <a:gd name="adj1" fmla="val 10800000"/>
              <a:gd name="adj2" fmla="val 32116"/>
              <a:gd name="adj3" fmla="val 18389"/>
            </a:avLst>
          </a:pr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415850" y="0"/>
            <a:ext cx="558000" cy="558000"/>
          </a:xfrm>
          <a:prstGeom prst="ellipse">
            <a:avLst/>
          </a:prstGeom>
          <a:solidFill>
            <a:srgbClr val="5CC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rot="5400000">
            <a:off x="93016" y="345290"/>
            <a:ext cx="535500" cy="746100"/>
          </a:xfrm>
          <a:prstGeom prst="round2SameRect">
            <a:avLst>
              <a:gd name="adj1" fmla="val 50000"/>
              <a:gd name="adj2" fmla="val 0"/>
            </a:avLst>
          </a:pr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rot="5400000">
            <a:off x="265300" y="50400"/>
            <a:ext cx="392700" cy="952200"/>
          </a:xfrm>
          <a:prstGeom prst="round2SameRect">
            <a:avLst>
              <a:gd name="adj1" fmla="val 50000"/>
              <a:gd name="adj2" fmla="val 0"/>
            </a:avLst>
          </a:prstGeom>
          <a:noFill/>
          <a:ln w="9525" cap="flat" cmpd="sng">
            <a:solidFill>
              <a:srgbClr val="C463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 name="Google Shape;110;p3"/>
          <p:cNvGrpSpPr/>
          <p:nvPr/>
        </p:nvGrpSpPr>
        <p:grpSpPr>
          <a:xfrm>
            <a:off x="7622668" y="4901244"/>
            <a:ext cx="1362015" cy="102844"/>
            <a:chOff x="1655550" y="403250"/>
            <a:chExt cx="1593000" cy="120300"/>
          </a:xfrm>
        </p:grpSpPr>
        <p:cxnSp>
          <p:nvCxnSpPr>
            <p:cNvPr id="111" name="Google Shape;111;p3"/>
            <p:cNvCxnSpPr/>
            <p:nvPr/>
          </p:nvCxnSpPr>
          <p:spPr>
            <a:xfrm rot="10800000" flipH="1">
              <a:off x="1655550" y="403250"/>
              <a:ext cx="106200" cy="120300"/>
            </a:xfrm>
            <a:prstGeom prst="straightConnector1">
              <a:avLst/>
            </a:prstGeom>
            <a:noFill/>
            <a:ln w="9525" cap="flat" cmpd="sng">
              <a:solidFill>
                <a:srgbClr val="5CC9BF"/>
              </a:solidFill>
              <a:prstDash val="solid"/>
              <a:round/>
              <a:headEnd type="none" w="med" len="med"/>
              <a:tailEnd type="none" w="med" len="med"/>
            </a:ln>
          </p:spPr>
        </p:cxnSp>
        <p:cxnSp>
          <p:nvCxnSpPr>
            <p:cNvPr id="112" name="Google Shape;112;p3"/>
            <p:cNvCxnSpPr/>
            <p:nvPr/>
          </p:nvCxnSpPr>
          <p:spPr>
            <a:xfrm rot="10800000" flipH="1">
              <a:off x="1761750" y="403250"/>
              <a:ext cx="106200" cy="120300"/>
            </a:xfrm>
            <a:prstGeom prst="straightConnector1">
              <a:avLst/>
            </a:prstGeom>
            <a:noFill/>
            <a:ln w="9525" cap="flat" cmpd="sng">
              <a:solidFill>
                <a:srgbClr val="5CC9BF"/>
              </a:solidFill>
              <a:prstDash val="solid"/>
              <a:round/>
              <a:headEnd type="none" w="med" len="med"/>
              <a:tailEnd type="none" w="med" len="med"/>
            </a:ln>
          </p:spPr>
        </p:cxnSp>
        <p:cxnSp>
          <p:nvCxnSpPr>
            <p:cNvPr id="113" name="Google Shape;113;p3"/>
            <p:cNvCxnSpPr/>
            <p:nvPr/>
          </p:nvCxnSpPr>
          <p:spPr>
            <a:xfrm rot="10800000" flipH="1">
              <a:off x="1867950" y="403250"/>
              <a:ext cx="106200" cy="120300"/>
            </a:xfrm>
            <a:prstGeom prst="straightConnector1">
              <a:avLst/>
            </a:prstGeom>
            <a:noFill/>
            <a:ln w="9525" cap="flat" cmpd="sng">
              <a:solidFill>
                <a:srgbClr val="5CC9BF"/>
              </a:solidFill>
              <a:prstDash val="solid"/>
              <a:round/>
              <a:headEnd type="none" w="med" len="med"/>
              <a:tailEnd type="none" w="med" len="med"/>
            </a:ln>
          </p:spPr>
        </p:cxnSp>
        <p:cxnSp>
          <p:nvCxnSpPr>
            <p:cNvPr id="114" name="Google Shape;114;p3"/>
            <p:cNvCxnSpPr/>
            <p:nvPr/>
          </p:nvCxnSpPr>
          <p:spPr>
            <a:xfrm rot="10800000" flipH="1">
              <a:off x="1974150" y="403250"/>
              <a:ext cx="106200" cy="120300"/>
            </a:xfrm>
            <a:prstGeom prst="straightConnector1">
              <a:avLst/>
            </a:prstGeom>
            <a:noFill/>
            <a:ln w="9525" cap="flat" cmpd="sng">
              <a:solidFill>
                <a:srgbClr val="5CC9BF"/>
              </a:solidFill>
              <a:prstDash val="solid"/>
              <a:round/>
              <a:headEnd type="none" w="med" len="med"/>
              <a:tailEnd type="none" w="med" len="med"/>
            </a:ln>
          </p:spPr>
        </p:cxnSp>
        <p:cxnSp>
          <p:nvCxnSpPr>
            <p:cNvPr id="115" name="Google Shape;115;p3"/>
            <p:cNvCxnSpPr/>
            <p:nvPr/>
          </p:nvCxnSpPr>
          <p:spPr>
            <a:xfrm rot="10800000" flipH="1">
              <a:off x="2080350" y="403250"/>
              <a:ext cx="106200" cy="120300"/>
            </a:xfrm>
            <a:prstGeom prst="straightConnector1">
              <a:avLst/>
            </a:prstGeom>
            <a:noFill/>
            <a:ln w="9525" cap="flat" cmpd="sng">
              <a:solidFill>
                <a:srgbClr val="5CC9BF"/>
              </a:solidFill>
              <a:prstDash val="solid"/>
              <a:round/>
              <a:headEnd type="none" w="med" len="med"/>
              <a:tailEnd type="none" w="med" len="med"/>
            </a:ln>
          </p:spPr>
        </p:cxnSp>
        <p:cxnSp>
          <p:nvCxnSpPr>
            <p:cNvPr id="116" name="Google Shape;116;p3"/>
            <p:cNvCxnSpPr/>
            <p:nvPr/>
          </p:nvCxnSpPr>
          <p:spPr>
            <a:xfrm rot="10800000" flipH="1">
              <a:off x="2186550" y="403250"/>
              <a:ext cx="106200" cy="120300"/>
            </a:xfrm>
            <a:prstGeom prst="straightConnector1">
              <a:avLst/>
            </a:prstGeom>
            <a:noFill/>
            <a:ln w="9525" cap="flat" cmpd="sng">
              <a:solidFill>
                <a:srgbClr val="5CC9BF"/>
              </a:solidFill>
              <a:prstDash val="solid"/>
              <a:round/>
              <a:headEnd type="none" w="med" len="med"/>
              <a:tailEnd type="none" w="med" len="med"/>
            </a:ln>
          </p:spPr>
        </p:cxnSp>
        <p:cxnSp>
          <p:nvCxnSpPr>
            <p:cNvPr id="117" name="Google Shape;117;p3"/>
            <p:cNvCxnSpPr/>
            <p:nvPr/>
          </p:nvCxnSpPr>
          <p:spPr>
            <a:xfrm rot="10800000" flipH="1">
              <a:off x="2292750" y="403250"/>
              <a:ext cx="106200" cy="120300"/>
            </a:xfrm>
            <a:prstGeom prst="straightConnector1">
              <a:avLst/>
            </a:prstGeom>
            <a:noFill/>
            <a:ln w="9525" cap="flat" cmpd="sng">
              <a:solidFill>
                <a:srgbClr val="5CC9BF"/>
              </a:solidFill>
              <a:prstDash val="solid"/>
              <a:round/>
              <a:headEnd type="none" w="med" len="med"/>
              <a:tailEnd type="none" w="med" len="med"/>
            </a:ln>
          </p:spPr>
        </p:cxnSp>
        <p:cxnSp>
          <p:nvCxnSpPr>
            <p:cNvPr id="118" name="Google Shape;118;p3"/>
            <p:cNvCxnSpPr/>
            <p:nvPr/>
          </p:nvCxnSpPr>
          <p:spPr>
            <a:xfrm rot="10800000" flipH="1">
              <a:off x="2398950" y="403250"/>
              <a:ext cx="106200" cy="120300"/>
            </a:xfrm>
            <a:prstGeom prst="straightConnector1">
              <a:avLst/>
            </a:prstGeom>
            <a:noFill/>
            <a:ln w="9525" cap="flat" cmpd="sng">
              <a:solidFill>
                <a:srgbClr val="5CC9BF"/>
              </a:solidFill>
              <a:prstDash val="solid"/>
              <a:round/>
              <a:headEnd type="none" w="med" len="med"/>
              <a:tailEnd type="none" w="med" len="med"/>
            </a:ln>
          </p:spPr>
        </p:cxnSp>
        <p:cxnSp>
          <p:nvCxnSpPr>
            <p:cNvPr id="119" name="Google Shape;119;p3"/>
            <p:cNvCxnSpPr/>
            <p:nvPr/>
          </p:nvCxnSpPr>
          <p:spPr>
            <a:xfrm rot="10800000" flipH="1">
              <a:off x="2505150" y="403250"/>
              <a:ext cx="106200" cy="120300"/>
            </a:xfrm>
            <a:prstGeom prst="straightConnector1">
              <a:avLst/>
            </a:prstGeom>
            <a:noFill/>
            <a:ln w="9525" cap="flat" cmpd="sng">
              <a:solidFill>
                <a:srgbClr val="5CC9BF"/>
              </a:solidFill>
              <a:prstDash val="solid"/>
              <a:round/>
              <a:headEnd type="none" w="med" len="med"/>
              <a:tailEnd type="none" w="med" len="med"/>
            </a:ln>
          </p:spPr>
        </p:cxnSp>
        <p:cxnSp>
          <p:nvCxnSpPr>
            <p:cNvPr id="120" name="Google Shape;120;p3"/>
            <p:cNvCxnSpPr/>
            <p:nvPr/>
          </p:nvCxnSpPr>
          <p:spPr>
            <a:xfrm rot="10800000" flipH="1">
              <a:off x="2611350" y="403250"/>
              <a:ext cx="106200" cy="120300"/>
            </a:xfrm>
            <a:prstGeom prst="straightConnector1">
              <a:avLst/>
            </a:prstGeom>
            <a:noFill/>
            <a:ln w="9525" cap="flat" cmpd="sng">
              <a:solidFill>
                <a:srgbClr val="5CC9BF"/>
              </a:solidFill>
              <a:prstDash val="solid"/>
              <a:round/>
              <a:headEnd type="none" w="med" len="med"/>
              <a:tailEnd type="none" w="med" len="med"/>
            </a:ln>
          </p:spPr>
        </p:cxnSp>
        <p:cxnSp>
          <p:nvCxnSpPr>
            <p:cNvPr id="121" name="Google Shape;121;p3"/>
            <p:cNvCxnSpPr/>
            <p:nvPr/>
          </p:nvCxnSpPr>
          <p:spPr>
            <a:xfrm rot="10800000" flipH="1">
              <a:off x="2717550" y="403250"/>
              <a:ext cx="106200" cy="120300"/>
            </a:xfrm>
            <a:prstGeom prst="straightConnector1">
              <a:avLst/>
            </a:prstGeom>
            <a:noFill/>
            <a:ln w="9525" cap="flat" cmpd="sng">
              <a:solidFill>
                <a:srgbClr val="5CC9BF"/>
              </a:solidFill>
              <a:prstDash val="solid"/>
              <a:round/>
              <a:headEnd type="none" w="med" len="med"/>
              <a:tailEnd type="none" w="med" len="med"/>
            </a:ln>
          </p:spPr>
        </p:cxnSp>
        <p:cxnSp>
          <p:nvCxnSpPr>
            <p:cNvPr id="122" name="Google Shape;122;p3"/>
            <p:cNvCxnSpPr/>
            <p:nvPr/>
          </p:nvCxnSpPr>
          <p:spPr>
            <a:xfrm rot="10800000" flipH="1">
              <a:off x="2823750" y="403250"/>
              <a:ext cx="106200" cy="120300"/>
            </a:xfrm>
            <a:prstGeom prst="straightConnector1">
              <a:avLst/>
            </a:prstGeom>
            <a:noFill/>
            <a:ln w="9525" cap="flat" cmpd="sng">
              <a:solidFill>
                <a:srgbClr val="5CC9BF"/>
              </a:solidFill>
              <a:prstDash val="solid"/>
              <a:round/>
              <a:headEnd type="none" w="med" len="med"/>
              <a:tailEnd type="none" w="med" len="med"/>
            </a:ln>
          </p:spPr>
        </p:cxnSp>
        <p:cxnSp>
          <p:nvCxnSpPr>
            <p:cNvPr id="123" name="Google Shape;123;p3"/>
            <p:cNvCxnSpPr/>
            <p:nvPr/>
          </p:nvCxnSpPr>
          <p:spPr>
            <a:xfrm rot="10800000" flipH="1">
              <a:off x="2929950" y="403250"/>
              <a:ext cx="106200" cy="120300"/>
            </a:xfrm>
            <a:prstGeom prst="straightConnector1">
              <a:avLst/>
            </a:prstGeom>
            <a:noFill/>
            <a:ln w="9525" cap="flat" cmpd="sng">
              <a:solidFill>
                <a:srgbClr val="5CC9BF"/>
              </a:solidFill>
              <a:prstDash val="solid"/>
              <a:round/>
              <a:headEnd type="none" w="med" len="med"/>
              <a:tailEnd type="none" w="med" len="med"/>
            </a:ln>
          </p:spPr>
        </p:cxnSp>
        <p:cxnSp>
          <p:nvCxnSpPr>
            <p:cNvPr id="124" name="Google Shape;124;p3"/>
            <p:cNvCxnSpPr/>
            <p:nvPr/>
          </p:nvCxnSpPr>
          <p:spPr>
            <a:xfrm rot="10800000" flipH="1">
              <a:off x="3036150" y="403250"/>
              <a:ext cx="106200" cy="120300"/>
            </a:xfrm>
            <a:prstGeom prst="straightConnector1">
              <a:avLst/>
            </a:prstGeom>
            <a:noFill/>
            <a:ln w="9525" cap="flat" cmpd="sng">
              <a:solidFill>
                <a:srgbClr val="5CC9BF"/>
              </a:solidFill>
              <a:prstDash val="solid"/>
              <a:round/>
              <a:headEnd type="none" w="med" len="med"/>
              <a:tailEnd type="none" w="med" len="med"/>
            </a:ln>
          </p:spPr>
        </p:cxnSp>
        <p:cxnSp>
          <p:nvCxnSpPr>
            <p:cNvPr id="125" name="Google Shape;125;p3"/>
            <p:cNvCxnSpPr/>
            <p:nvPr/>
          </p:nvCxnSpPr>
          <p:spPr>
            <a:xfrm rot="10800000" flipH="1">
              <a:off x="3142350" y="403250"/>
              <a:ext cx="106200" cy="120300"/>
            </a:xfrm>
            <a:prstGeom prst="straightConnector1">
              <a:avLst/>
            </a:prstGeom>
            <a:noFill/>
            <a:ln w="9525" cap="flat" cmpd="sng">
              <a:solidFill>
                <a:srgbClr val="5CC9BF"/>
              </a:solidFill>
              <a:prstDash val="solid"/>
              <a:round/>
              <a:headEnd type="none" w="med" len="med"/>
              <a:tailEnd type="none" w="med" len="med"/>
            </a:ln>
          </p:spPr>
        </p:cxnSp>
      </p:grpSp>
      <p:grpSp>
        <p:nvGrpSpPr>
          <p:cNvPr id="126" name="Google Shape;126;p3"/>
          <p:cNvGrpSpPr/>
          <p:nvPr/>
        </p:nvGrpSpPr>
        <p:grpSpPr>
          <a:xfrm flipH="1">
            <a:off x="31674" y="4238091"/>
            <a:ext cx="2109900" cy="874516"/>
            <a:chOff x="3365149" y="3537516"/>
            <a:chExt cx="2109900" cy="874516"/>
          </a:xfrm>
        </p:grpSpPr>
        <p:sp>
          <p:nvSpPr>
            <p:cNvPr id="127" name="Google Shape;127;p3"/>
            <p:cNvSpPr/>
            <p:nvPr/>
          </p:nvSpPr>
          <p:spPr>
            <a:xfrm rot="10800000" flipH="1">
              <a:off x="4041049" y="4329820"/>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rot="10800000" flipH="1">
              <a:off x="4378999" y="4329832"/>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rot="10800000" flipH="1">
              <a:off x="4378999" y="3933674"/>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rot="10800000" flipH="1">
              <a:off x="4716949" y="4329832"/>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rot="10800000" flipH="1">
              <a:off x="4716949" y="3933674"/>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rot="10800000" flipH="1">
              <a:off x="4716949" y="3537516"/>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rot="10800000" flipH="1">
              <a:off x="5054899" y="4329832"/>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rot="10800000" flipH="1">
              <a:off x="5054899" y="3933674"/>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rot="10800000" flipH="1">
              <a:off x="5054899" y="3537516"/>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rot="10800000" flipH="1">
              <a:off x="5392849" y="4329832"/>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rot="10800000" flipH="1">
              <a:off x="5392849" y="3933674"/>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rot="10800000" flipH="1">
              <a:off x="5392849" y="3537516"/>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rot="10800000" flipH="1">
              <a:off x="4378999" y="3537516"/>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rot="10800000" flipH="1">
              <a:off x="4041049" y="3537516"/>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rot="10800000" flipH="1">
              <a:off x="4041049" y="3933666"/>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rot="10800000" flipH="1">
              <a:off x="3703099" y="4329820"/>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rot="10800000" flipH="1">
              <a:off x="3703099" y="3933666"/>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rot="10800000" flipH="1">
              <a:off x="3365149" y="4329820"/>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3"/>
          <p:cNvSpPr txBox="1">
            <a:spLocks noGrp="1"/>
          </p:cNvSpPr>
          <p:nvPr>
            <p:ph type="title"/>
          </p:nvPr>
        </p:nvSpPr>
        <p:spPr>
          <a:xfrm>
            <a:off x="5767800" y="2649300"/>
            <a:ext cx="2646900" cy="576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200"/>
              <a:buNone/>
              <a:defRPr>
                <a:solidFill>
                  <a:schemeClr val="accent6"/>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46" name="Google Shape;146;p3"/>
          <p:cNvSpPr txBox="1">
            <a:spLocks noGrp="1"/>
          </p:cNvSpPr>
          <p:nvPr>
            <p:ph type="body" idx="1"/>
          </p:nvPr>
        </p:nvSpPr>
        <p:spPr>
          <a:xfrm>
            <a:off x="5590700" y="3351648"/>
            <a:ext cx="2818200" cy="779400"/>
          </a:xfrm>
          <a:prstGeom prst="rect">
            <a:avLst/>
          </a:prstGeom>
        </p:spPr>
        <p:txBody>
          <a:bodyPr spcFirstLastPara="1" wrap="square" lIns="91425" tIns="91425" rIns="91425" bIns="91425" anchor="t" anchorCtr="0">
            <a:noAutofit/>
          </a:bodyPr>
          <a:lstStyle>
            <a:lvl1pPr marL="457200" lvl="0" indent="-317500" algn="r" rtl="0">
              <a:spcBef>
                <a:spcPts val="0"/>
              </a:spcBef>
              <a:spcAft>
                <a:spcPts val="0"/>
              </a:spcAft>
              <a:buSzPts val="1400"/>
              <a:buChar char="●"/>
              <a:defRPr sz="18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380">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7"/>
        <p:cNvGrpSpPr/>
        <p:nvPr/>
      </p:nvGrpSpPr>
      <p:grpSpPr>
        <a:xfrm>
          <a:off x="0" y="0"/>
          <a:ext cx="0" cy="0"/>
          <a:chOff x="0" y="0"/>
          <a:chExt cx="0" cy="0"/>
        </a:xfrm>
      </p:grpSpPr>
      <p:grpSp>
        <p:nvGrpSpPr>
          <p:cNvPr id="148" name="Google Shape;148;p4"/>
          <p:cNvGrpSpPr/>
          <p:nvPr/>
        </p:nvGrpSpPr>
        <p:grpSpPr>
          <a:xfrm>
            <a:off x="119318" y="283631"/>
            <a:ext cx="908010" cy="102844"/>
            <a:chOff x="1655550" y="403250"/>
            <a:chExt cx="1062000" cy="120300"/>
          </a:xfrm>
        </p:grpSpPr>
        <p:cxnSp>
          <p:nvCxnSpPr>
            <p:cNvPr id="149" name="Google Shape;149;p4"/>
            <p:cNvCxnSpPr/>
            <p:nvPr/>
          </p:nvCxnSpPr>
          <p:spPr>
            <a:xfrm rot="10800000" flipH="1">
              <a:off x="1655550" y="403250"/>
              <a:ext cx="106200" cy="120300"/>
            </a:xfrm>
            <a:prstGeom prst="straightConnector1">
              <a:avLst/>
            </a:prstGeom>
            <a:noFill/>
            <a:ln w="9525" cap="flat" cmpd="sng">
              <a:solidFill>
                <a:srgbClr val="5CC9BF"/>
              </a:solidFill>
              <a:prstDash val="solid"/>
              <a:round/>
              <a:headEnd type="none" w="med" len="med"/>
              <a:tailEnd type="none" w="med" len="med"/>
            </a:ln>
          </p:spPr>
        </p:cxnSp>
        <p:cxnSp>
          <p:nvCxnSpPr>
            <p:cNvPr id="150" name="Google Shape;150;p4"/>
            <p:cNvCxnSpPr/>
            <p:nvPr/>
          </p:nvCxnSpPr>
          <p:spPr>
            <a:xfrm rot="10800000" flipH="1">
              <a:off x="1761750" y="403250"/>
              <a:ext cx="106200" cy="120300"/>
            </a:xfrm>
            <a:prstGeom prst="straightConnector1">
              <a:avLst/>
            </a:prstGeom>
            <a:noFill/>
            <a:ln w="9525" cap="flat" cmpd="sng">
              <a:solidFill>
                <a:srgbClr val="5CC9BF"/>
              </a:solidFill>
              <a:prstDash val="solid"/>
              <a:round/>
              <a:headEnd type="none" w="med" len="med"/>
              <a:tailEnd type="none" w="med" len="med"/>
            </a:ln>
          </p:spPr>
        </p:cxnSp>
        <p:cxnSp>
          <p:nvCxnSpPr>
            <p:cNvPr id="151" name="Google Shape;151;p4"/>
            <p:cNvCxnSpPr/>
            <p:nvPr/>
          </p:nvCxnSpPr>
          <p:spPr>
            <a:xfrm rot="10800000" flipH="1">
              <a:off x="1867950" y="403250"/>
              <a:ext cx="106200" cy="120300"/>
            </a:xfrm>
            <a:prstGeom prst="straightConnector1">
              <a:avLst/>
            </a:prstGeom>
            <a:noFill/>
            <a:ln w="9525" cap="flat" cmpd="sng">
              <a:solidFill>
                <a:srgbClr val="5CC9BF"/>
              </a:solidFill>
              <a:prstDash val="solid"/>
              <a:round/>
              <a:headEnd type="none" w="med" len="med"/>
              <a:tailEnd type="none" w="med" len="med"/>
            </a:ln>
          </p:spPr>
        </p:cxnSp>
        <p:cxnSp>
          <p:nvCxnSpPr>
            <p:cNvPr id="152" name="Google Shape;152;p4"/>
            <p:cNvCxnSpPr/>
            <p:nvPr/>
          </p:nvCxnSpPr>
          <p:spPr>
            <a:xfrm rot="10800000" flipH="1">
              <a:off x="1974150" y="403250"/>
              <a:ext cx="106200" cy="120300"/>
            </a:xfrm>
            <a:prstGeom prst="straightConnector1">
              <a:avLst/>
            </a:prstGeom>
            <a:noFill/>
            <a:ln w="9525" cap="flat" cmpd="sng">
              <a:solidFill>
                <a:srgbClr val="5CC9BF"/>
              </a:solidFill>
              <a:prstDash val="solid"/>
              <a:round/>
              <a:headEnd type="none" w="med" len="med"/>
              <a:tailEnd type="none" w="med" len="med"/>
            </a:ln>
          </p:spPr>
        </p:cxnSp>
        <p:cxnSp>
          <p:nvCxnSpPr>
            <p:cNvPr id="153" name="Google Shape;153;p4"/>
            <p:cNvCxnSpPr/>
            <p:nvPr/>
          </p:nvCxnSpPr>
          <p:spPr>
            <a:xfrm rot="10800000" flipH="1">
              <a:off x="2080350" y="403250"/>
              <a:ext cx="106200" cy="120300"/>
            </a:xfrm>
            <a:prstGeom prst="straightConnector1">
              <a:avLst/>
            </a:prstGeom>
            <a:noFill/>
            <a:ln w="9525" cap="flat" cmpd="sng">
              <a:solidFill>
                <a:srgbClr val="5CC9BF"/>
              </a:solidFill>
              <a:prstDash val="solid"/>
              <a:round/>
              <a:headEnd type="none" w="med" len="med"/>
              <a:tailEnd type="none" w="med" len="med"/>
            </a:ln>
          </p:spPr>
        </p:cxnSp>
        <p:cxnSp>
          <p:nvCxnSpPr>
            <p:cNvPr id="154" name="Google Shape;154;p4"/>
            <p:cNvCxnSpPr/>
            <p:nvPr/>
          </p:nvCxnSpPr>
          <p:spPr>
            <a:xfrm rot="10800000" flipH="1">
              <a:off x="2186550" y="403250"/>
              <a:ext cx="106200" cy="120300"/>
            </a:xfrm>
            <a:prstGeom prst="straightConnector1">
              <a:avLst/>
            </a:prstGeom>
            <a:noFill/>
            <a:ln w="9525" cap="flat" cmpd="sng">
              <a:solidFill>
                <a:srgbClr val="5CC9BF"/>
              </a:solidFill>
              <a:prstDash val="solid"/>
              <a:round/>
              <a:headEnd type="none" w="med" len="med"/>
              <a:tailEnd type="none" w="med" len="med"/>
            </a:ln>
          </p:spPr>
        </p:cxnSp>
        <p:cxnSp>
          <p:nvCxnSpPr>
            <p:cNvPr id="155" name="Google Shape;155;p4"/>
            <p:cNvCxnSpPr/>
            <p:nvPr/>
          </p:nvCxnSpPr>
          <p:spPr>
            <a:xfrm rot="10800000" flipH="1">
              <a:off x="2292750" y="403250"/>
              <a:ext cx="106200" cy="120300"/>
            </a:xfrm>
            <a:prstGeom prst="straightConnector1">
              <a:avLst/>
            </a:prstGeom>
            <a:noFill/>
            <a:ln w="9525" cap="flat" cmpd="sng">
              <a:solidFill>
                <a:srgbClr val="5CC9BF"/>
              </a:solidFill>
              <a:prstDash val="solid"/>
              <a:round/>
              <a:headEnd type="none" w="med" len="med"/>
              <a:tailEnd type="none" w="med" len="med"/>
            </a:ln>
          </p:spPr>
        </p:cxnSp>
        <p:cxnSp>
          <p:nvCxnSpPr>
            <p:cNvPr id="156" name="Google Shape;156;p4"/>
            <p:cNvCxnSpPr/>
            <p:nvPr/>
          </p:nvCxnSpPr>
          <p:spPr>
            <a:xfrm rot="10800000" flipH="1">
              <a:off x="2398950" y="403250"/>
              <a:ext cx="106200" cy="120300"/>
            </a:xfrm>
            <a:prstGeom prst="straightConnector1">
              <a:avLst/>
            </a:prstGeom>
            <a:noFill/>
            <a:ln w="9525" cap="flat" cmpd="sng">
              <a:solidFill>
                <a:srgbClr val="5CC9BF"/>
              </a:solidFill>
              <a:prstDash val="solid"/>
              <a:round/>
              <a:headEnd type="none" w="med" len="med"/>
              <a:tailEnd type="none" w="med" len="med"/>
            </a:ln>
          </p:spPr>
        </p:cxnSp>
        <p:cxnSp>
          <p:nvCxnSpPr>
            <p:cNvPr id="157" name="Google Shape;157;p4"/>
            <p:cNvCxnSpPr/>
            <p:nvPr/>
          </p:nvCxnSpPr>
          <p:spPr>
            <a:xfrm rot="10800000" flipH="1">
              <a:off x="2505150" y="403250"/>
              <a:ext cx="106200" cy="120300"/>
            </a:xfrm>
            <a:prstGeom prst="straightConnector1">
              <a:avLst/>
            </a:prstGeom>
            <a:noFill/>
            <a:ln w="9525" cap="flat" cmpd="sng">
              <a:solidFill>
                <a:srgbClr val="5CC9BF"/>
              </a:solidFill>
              <a:prstDash val="solid"/>
              <a:round/>
              <a:headEnd type="none" w="med" len="med"/>
              <a:tailEnd type="none" w="med" len="med"/>
            </a:ln>
          </p:spPr>
        </p:cxnSp>
        <p:cxnSp>
          <p:nvCxnSpPr>
            <p:cNvPr id="158" name="Google Shape;158;p4"/>
            <p:cNvCxnSpPr/>
            <p:nvPr/>
          </p:nvCxnSpPr>
          <p:spPr>
            <a:xfrm rot="10800000" flipH="1">
              <a:off x="2611350" y="403250"/>
              <a:ext cx="106200" cy="120300"/>
            </a:xfrm>
            <a:prstGeom prst="straightConnector1">
              <a:avLst/>
            </a:prstGeom>
            <a:noFill/>
            <a:ln w="9525" cap="flat" cmpd="sng">
              <a:solidFill>
                <a:srgbClr val="5CC9BF"/>
              </a:solidFill>
              <a:prstDash val="solid"/>
              <a:round/>
              <a:headEnd type="none" w="med" len="med"/>
              <a:tailEnd type="none" w="med" len="med"/>
            </a:ln>
          </p:spPr>
        </p:cxnSp>
      </p:grpSp>
      <p:sp>
        <p:nvSpPr>
          <p:cNvPr id="159" name="Google Shape;159;p4"/>
          <p:cNvSpPr/>
          <p:nvPr/>
        </p:nvSpPr>
        <p:spPr>
          <a:xfrm>
            <a:off x="119325" y="526500"/>
            <a:ext cx="291600" cy="291600"/>
          </a:xfrm>
          <a:prstGeom prst="ellipse">
            <a:avLst/>
          </a:prstGeom>
          <a:solidFill>
            <a:srgbClr val="5CC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8624434" y="-452"/>
            <a:ext cx="1053900" cy="1053900"/>
          </a:xfrm>
          <a:prstGeom prst="pie">
            <a:avLst>
              <a:gd name="adj1" fmla="val 5400373"/>
              <a:gd name="adj2" fmla="val 16289686"/>
            </a:avLst>
          </a:pr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4"/>
          <p:cNvSpPr/>
          <p:nvPr/>
        </p:nvSpPr>
        <p:spPr>
          <a:xfrm>
            <a:off x="8624434" y="-36177"/>
            <a:ext cx="1053900" cy="1053900"/>
          </a:xfrm>
          <a:prstGeom prst="pie">
            <a:avLst>
              <a:gd name="adj1" fmla="val 5400373"/>
              <a:gd name="adj2" fmla="val 16289686"/>
            </a:avLst>
          </a:pr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2" name="Google Shape;162;p4"/>
          <p:cNvGrpSpPr/>
          <p:nvPr/>
        </p:nvGrpSpPr>
        <p:grpSpPr>
          <a:xfrm>
            <a:off x="8057493" y="283631"/>
            <a:ext cx="908010" cy="102844"/>
            <a:chOff x="1655550" y="403250"/>
            <a:chExt cx="1062000" cy="120300"/>
          </a:xfrm>
        </p:grpSpPr>
        <p:cxnSp>
          <p:nvCxnSpPr>
            <p:cNvPr id="163" name="Google Shape;163;p4"/>
            <p:cNvCxnSpPr/>
            <p:nvPr/>
          </p:nvCxnSpPr>
          <p:spPr>
            <a:xfrm rot="10800000" flipH="1">
              <a:off x="1655550" y="403250"/>
              <a:ext cx="106200" cy="120300"/>
            </a:xfrm>
            <a:prstGeom prst="straightConnector1">
              <a:avLst/>
            </a:prstGeom>
            <a:noFill/>
            <a:ln w="9525" cap="flat" cmpd="sng">
              <a:solidFill>
                <a:srgbClr val="5CC9BF"/>
              </a:solidFill>
              <a:prstDash val="solid"/>
              <a:round/>
              <a:headEnd type="none" w="med" len="med"/>
              <a:tailEnd type="none" w="med" len="med"/>
            </a:ln>
          </p:spPr>
        </p:cxnSp>
        <p:cxnSp>
          <p:nvCxnSpPr>
            <p:cNvPr id="164" name="Google Shape;164;p4"/>
            <p:cNvCxnSpPr/>
            <p:nvPr/>
          </p:nvCxnSpPr>
          <p:spPr>
            <a:xfrm rot="10800000" flipH="1">
              <a:off x="1761750" y="403250"/>
              <a:ext cx="106200" cy="120300"/>
            </a:xfrm>
            <a:prstGeom prst="straightConnector1">
              <a:avLst/>
            </a:prstGeom>
            <a:noFill/>
            <a:ln w="9525" cap="flat" cmpd="sng">
              <a:solidFill>
                <a:srgbClr val="5CC9BF"/>
              </a:solidFill>
              <a:prstDash val="solid"/>
              <a:round/>
              <a:headEnd type="none" w="med" len="med"/>
              <a:tailEnd type="none" w="med" len="med"/>
            </a:ln>
          </p:spPr>
        </p:cxnSp>
        <p:cxnSp>
          <p:nvCxnSpPr>
            <p:cNvPr id="165" name="Google Shape;165;p4"/>
            <p:cNvCxnSpPr/>
            <p:nvPr/>
          </p:nvCxnSpPr>
          <p:spPr>
            <a:xfrm rot="10800000" flipH="1">
              <a:off x="1867950" y="403250"/>
              <a:ext cx="106200" cy="120300"/>
            </a:xfrm>
            <a:prstGeom prst="straightConnector1">
              <a:avLst/>
            </a:prstGeom>
            <a:noFill/>
            <a:ln w="9525" cap="flat" cmpd="sng">
              <a:solidFill>
                <a:srgbClr val="5CC9BF"/>
              </a:solidFill>
              <a:prstDash val="solid"/>
              <a:round/>
              <a:headEnd type="none" w="med" len="med"/>
              <a:tailEnd type="none" w="med" len="med"/>
            </a:ln>
          </p:spPr>
        </p:cxnSp>
        <p:cxnSp>
          <p:nvCxnSpPr>
            <p:cNvPr id="166" name="Google Shape;166;p4"/>
            <p:cNvCxnSpPr/>
            <p:nvPr/>
          </p:nvCxnSpPr>
          <p:spPr>
            <a:xfrm rot="10800000" flipH="1">
              <a:off x="1974150" y="403250"/>
              <a:ext cx="106200" cy="120300"/>
            </a:xfrm>
            <a:prstGeom prst="straightConnector1">
              <a:avLst/>
            </a:prstGeom>
            <a:noFill/>
            <a:ln w="9525" cap="flat" cmpd="sng">
              <a:solidFill>
                <a:srgbClr val="5CC9BF"/>
              </a:solidFill>
              <a:prstDash val="solid"/>
              <a:round/>
              <a:headEnd type="none" w="med" len="med"/>
              <a:tailEnd type="none" w="med" len="med"/>
            </a:ln>
          </p:spPr>
        </p:cxnSp>
        <p:cxnSp>
          <p:nvCxnSpPr>
            <p:cNvPr id="167" name="Google Shape;167;p4"/>
            <p:cNvCxnSpPr/>
            <p:nvPr/>
          </p:nvCxnSpPr>
          <p:spPr>
            <a:xfrm rot="10800000" flipH="1">
              <a:off x="2080350" y="403250"/>
              <a:ext cx="106200" cy="120300"/>
            </a:xfrm>
            <a:prstGeom prst="straightConnector1">
              <a:avLst/>
            </a:prstGeom>
            <a:noFill/>
            <a:ln w="9525" cap="flat" cmpd="sng">
              <a:solidFill>
                <a:srgbClr val="5CC9BF"/>
              </a:solidFill>
              <a:prstDash val="solid"/>
              <a:round/>
              <a:headEnd type="none" w="med" len="med"/>
              <a:tailEnd type="none" w="med" len="med"/>
            </a:ln>
          </p:spPr>
        </p:cxnSp>
        <p:cxnSp>
          <p:nvCxnSpPr>
            <p:cNvPr id="168" name="Google Shape;168;p4"/>
            <p:cNvCxnSpPr/>
            <p:nvPr/>
          </p:nvCxnSpPr>
          <p:spPr>
            <a:xfrm rot="10800000" flipH="1">
              <a:off x="2186550" y="403250"/>
              <a:ext cx="106200" cy="120300"/>
            </a:xfrm>
            <a:prstGeom prst="straightConnector1">
              <a:avLst/>
            </a:prstGeom>
            <a:noFill/>
            <a:ln w="9525" cap="flat" cmpd="sng">
              <a:solidFill>
                <a:srgbClr val="5CC9BF"/>
              </a:solidFill>
              <a:prstDash val="solid"/>
              <a:round/>
              <a:headEnd type="none" w="med" len="med"/>
              <a:tailEnd type="none" w="med" len="med"/>
            </a:ln>
          </p:spPr>
        </p:cxnSp>
        <p:cxnSp>
          <p:nvCxnSpPr>
            <p:cNvPr id="169" name="Google Shape;169;p4"/>
            <p:cNvCxnSpPr/>
            <p:nvPr/>
          </p:nvCxnSpPr>
          <p:spPr>
            <a:xfrm rot="10800000" flipH="1">
              <a:off x="2292750" y="403250"/>
              <a:ext cx="106200" cy="120300"/>
            </a:xfrm>
            <a:prstGeom prst="straightConnector1">
              <a:avLst/>
            </a:prstGeom>
            <a:noFill/>
            <a:ln w="9525" cap="flat" cmpd="sng">
              <a:solidFill>
                <a:srgbClr val="5CC9BF"/>
              </a:solidFill>
              <a:prstDash val="solid"/>
              <a:round/>
              <a:headEnd type="none" w="med" len="med"/>
              <a:tailEnd type="none" w="med" len="med"/>
            </a:ln>
          </p:spPr>
        </p:cxnSp>
        <p:cxnSp>
          <p:nvCxnSpPr>
            <p:cNvPr id="170" name="Google Shape;170;p4"/>
            <p:cNvCxnSpPr/>
            <p:nvPr/>
          </p:nvCxnSpPr>
          <p:spPr>
            <a:xfrm rot="10800000" flipH="1">
              <a:off x="2398950" y="403250"/>
              <a:ext cx="106200" cy="120300"/>
            </a:xfrm>
            <a:prstGeom prst="straightConnector1">
              <a:avLst/>
            </a:prstGeom>
            <a:noFill/>
            <a:ln w="9525" cap="flat" cmpd="sng">
              <a:solidFill>
                <a:srgbClr val="5CC9BF"/>
              </a:solidFill>
              <a:prstDash val="solid"/>
              <a:round/>
              <a:headEnd type="none" w="med" len="med"/>
              <a:tailEnd type="none" w="med" len="med"/>
            </a:ln>
          </p:spPr>
        </p:cxnSp>
        <p:cxnSp>
          <p:nvCxnSpPr>
            <p:cNvPr id="171" name="Google Shape;171;p4"/>
            <p:cNvCxnSpPr/>
            <p:nvPr/>
          </p:nvCxnSpPr>
          <p:spPr>
            <a:xfrm rot="10800000" flipH="1">
              <a:off x="2505150" y="403250"/>
              <a:ext cx="106200" cy="120300"/>
            </a:xfrm>
            <a:prstGeom prst="straightConnector1">
              <a:avLst/>
            </a:prstGeom>
            <a:noFill/>
            <a:ln w="9525" cap="flat" cmpd="sng">
              <a:solidFill>
                <a:srgbClr val="5CC9BF"/>
              </a:solidFill>
              <a:prstDash val="solid"/>
              <a:round/>
              <a:headEnd type="none" w="med" len="med"/>
              <a:tailEnd type="none" w="med" len="med"/>
            </a:ln>
          </p:spPr>
        </p:cxnSp>
        <p:cxnSp>
          <p:nvCxnSpPr>
            <p:cNvPr id="172" name="Google Shape;172;p4"/>
            <p:cNvCxnSpPr/>
            <p:nvPr/>
          </p:nvCxnSpPr>
          <p:spPr>
            <a:xfrm rot="10800000" flipH="1">
              <a:off x="2611350" y="403250"/>
              <a:ext cx="106200" cy="120300"/>
            </a:xfrm>
            <a:prstGeom prst="straightConnector1">
              <a:avLst/>
            </a:prstGeom>
            <a:noFill/>
            <a:ln w="9525" cap="flat" cmpd="sng">
              <a:solidFill>
                <a:srgbClr val="5CC9BF"/>
              </a:solidFill>
              <a:prstDash val="solid"/>
              <a:round/>
              <a:headEnd type="none" w="med" len="med"/>
              <a:tailEnd type="none" w="med" len="med"/>
            </a:ln>
          </p:spPr>
        </p:cxnSp>
      </p:grpSp>
      <p:sp>
        <p:nvSpPr>
          <p:cNvPr id="173" name="Google Shape;173;p4"/>
          <p:cNvSpPr/>
          <p:nvPr/>
        </p:nvSpPr>
        <p:spPr>
          <a:xfrm>
            <a:off x="119325" y="818100"/>
            <a:ext cx="291600" cy="291600"/>
          </a:xfrm>
          <a:prstGeom prst="ellipse">
            <a:avLst/>
          </a:pr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 name="Google Shape;174;p4"/>
          <p:cNvGrpSpPr/>
          <p:nvPr/>
        </p:nvGrpSpPr>
        <p:grpSpPr>
          <a:xfrm>
            <a:off x="8218491" y="2956899"/>
            <a:ext cx="874516" cy="2109900"/>
            <a:chOff x="5905453" y="2567961"/>
            <a:chExt cx="874516" cy="2109900"/>
          </a:xfrm>
        </p:grpSpPr>
        <p:sp>
          <p:nvSpPr>
            <p:cNvPr id="175" name="Google Shape;175;p4"/>
            <p:cNvSpPr/>
            <p:nvPr/>
          </p:nvSpPr>
          <p:spPr>
            <a:xfrm rot="5400000">
              <a:off x="6697757" y="256796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4"/>
            <p:cNvSpPr/>
            <p:nvPr/>
          </p:nvSpPr>
          <p:spPr>
            <a:xfrm rot="5400000">
              <a:off x="6697770" y="290591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4"/>
            <p:cNvSpPr/>
            <p:nvPr/>
          </p:nvSpPr>
          <p:spPr>
            <a:xfrm rot="5400000">
              <a:off x="6301612" y="290591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4"/>
            <p:cNvSpPr/>
            <p:nvPr/>
          </p:nvSpPr>
          <p:spPr>
            <a:xfrm rot="5400000">
              <a:off x="6697770" y="324386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4"/>
            <p:cNvSpPr/>
            <p:nvPr/>
          </p:nvSpPr>
          <p:spPr>
            <a:xfrm rot="5400000">
              <a:off x="6301612" y="324386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4"/>
            <p:cNvSpPr/>
            <p:nvPr/>
          </p:nvSpPr>
          <p:spPr>
            <a:xfrm rot="5400000">
              <a:off x="5905453" y="324386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4"/>
            <p:cNvSpPr/>
            <p:nvPr/>
          </p:nvSpPr>
          <p:spPr>
            <a:xfrm rot="5400000">
              <a:off x="6697770" y="358181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4"/>
            <p:cNvSpPr/>
            <p:nvPr/>
          </p:nvSpPr>
          <p:spPr>
            <a:xfrm rot="5400000">
              <a:off x="6301612" y="358181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4"/>
            <p:cNvSpPr/>
            <p:nvPr/>
          </p:nvSpPr>
          <p:spPr>
            <a:xfrm rot="5400000">
              <a:off x="5905453" y="358181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4"/>
            <p:cNvSpPr/>
            <p:nvPr/>
          </p:nvSpPr>
          <p:spPr>
            <a:xfrm rot="5400000">
              <a:off x="6697770" y="391976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4"/>
            <p:cNvSpPr/>
            <p:nvPr/>
          </p:nvSpPr>
          <p:spPr>
            <a:xfrm rot="5400000">
              <a:off x="6301612" y="391976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4"/>
            <p:cNvSpPr/>
            <p:nvPr/>
          </p:nvSpPr>
          <p:spPr>
            <a:xfrm rot="5400000">
              <a:off x="5905453" y="391976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4"/>
            <p:cNvSpPr/>
            <p:nvPr/>
          </p:nvSpPr>
          <p:spPr>
            <a:xfrm rot="5400000">
              <a:off x="6697770" y="425771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4"/>
            <p:cNvSpPr/>
            <p:nvPr/>
          </p:nvSpPr>
          <p:spPr>
            <a:xfrm rot="5400000">
              <a:off x="6301612" y="425771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4"/>
            <p:cNvSpPr/>
            <p:nvPr/>
          </p:nvSpPr>
          <p:spPr>
            <a:xfrm rot="5400000">
              <a:off x="5905453" y="425771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4"/>
            <p:cNvSpPr/>
            <p:nvPr/>
          </p:nvSpPr>
          <p:spPr>
            <a:xfrm rot="5400000">
              <a:off x="6697770" y="459566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4"/>
            <p:cNvSpPr/>
            <p:nvPr/>
          </p:nvSpPr>
          <p:spPr>
            <a:xfrm rot="5400000">
              <a:off x="6301612" y="459566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4"/>
            <p:cNvSpPr/>
            <p:nvPr/>
          </p:nvSpPr>
          <p:spPr>
            <a:xfrm rot="5400000">
              <a:off x="5905453" y="459566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3" name="Google Shape;193;p4"/>
          <p:cNvSpPr/>
          <p:nvPr/>
        </p:nvSpPr>
        <p:spPr>
          <a:xfrm>
            <a:off x="-4" y="4522729"/>
            <a:ext cx="1308900" cy="1308900"/>
          </a:xfrm>
          <a:prstGeom prst="blockArc">
            <a:avLst>
              <a:gd name="adj1" fmla="val 10695394"/>
              <a:gd name="adj2" fmla="val 12634"/>
              <a:gd name="adj3" fmla="val 22377"/>
            </a:avLst>
          </a:prstGeom>
          <a:solidFill>
            <a:srgbClr val="77457D"/>
          </a:solidFill>
          <a:ln w="9525" cap="flat" cmpd="sng">
            <a:solidFill>
              <a:srgbClr val="7745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4"/>
          <p:cNvSpPr txBox="1">
            <a:spLocks noGrp="1"/>
          </p:cNvSpPr>
          <p:nvPr>
            <p:ph type="title"/>
          </p:nvPr>
        </p:nvSpPr>
        <p:spPr>
          <a:xfrm>
            <a:off x="729300" y="445025"/>
            <a:ext cx="76854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195" name="Google Shape;195;p4"/>
          <p:cNvSpPr txBox="1">
            <a:spLocks noGrp="1"/>
          </p:cNvSpPr>
          <p:nvPr>
            <p:ph type="body" idx="1"/>
          </p:nvPr>
        </p:nvSpPr>
        <p:spPr>
          <a:xfrm>
            <a:off x="729300" y="2418975"/>
            <a:ext cx="4937700" cy="21498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chemeClr val="dk2"/>
              </a:buClr>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8"/>
        <p:cNvGrpSpPr/>
        <p:nvPr/>
      </p:nvGrpSpPr>
      <p:grpSpPr>
        <a:xfrm>
          <a:off x="0" y="0"/>
          <a:ext cx="0" cy="0"/>
          <a:chOff x="0" y="0"/>
          <a:chExt cx="0" cy="0"/>
        </a:xfrm>
      </p:grpSpPr>
      <p:sp>
        <p:nvSpPr>
          <p:cNvPr id="239" name="Google Shape;239;p6"/>
          <p:cNvSpPr/>
          <p:nvPr/>
        </p:nvSpPr>
        <p:spPr>
          <a:xfrm rot="5400000">
            <a:off x="44283" y="-75701"/>
            <a:ext cx="461700" cy="598500"/>
          </a:xfrm>
          <a:prstGeom prst="round2SameRect">
            <a:avLst>
              <a:gd name="adj1" fmla="val 50000"/>
              <a:gd name="adj2" fmla="val 0"/>
            </a:avLst>
          </a:prstGeom>
          <a:solidFill>
            <a:srgbClr val="5CC9BF"/>
          </a:solidFill>
          <a:ln w="9525" cap="flat" cmpd="sng">
            <a:solidFill>
              <a:srgbClr val="5CC9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0" name="Google Shape;240;p6"/>
          <p:cNvGrpSpPr/>
          <p:nvPr/>
        </p:nvGrpSpPr>
        <p:grpSpPr>
          <a:xfrm rot="-5400000">
            <a:off x="8290593" y="4300042"/>
            <a:ext cx="1362015" cy="102844"/>
            <a:chOff x="1655550" y="403250"/>
            <a:chExt cx="1593000" cy="120300"/>
          </a:xfrm>
        </p:grpSpPr>
        <p:cxnSp>
          <p:nvCxnSpPr>
            <p:cNvPr id="241" name="Google Shape;241;p6"/>
            <p:cNvCxnSpPr/>
            <p:nvPr/>
          </p:nvCxnSpPr>
          <p:spPr>
            <a:xfrm rot="10800000" flipH="1">
              <a:off x="1655550" y="403250"/>
              <a:ext cx="106200" cy="120300"/>
            </a:xfrm>
            <a:prstGeom prst="straightConnector1">
              <a:avLst/>
            </a:prstGeom>
            <a:noFill/>
            <a:ln w="9525" cap="flat" cmpd="sng">
              <a:solidFill>
                <a:srgbClr val="C46345"/>
              </a:solidFill>
              <a:prstDash val="solid"/>
              <a:round/>
              <a:headEnd type="none" w="med" len="med"/>
              <a:tailEnd type="none" w="med" len="med"/>
            </a:ln>
          </p:spPr>
        </p:cxnSp>
        <p:cxnSp>
          <p:nvCxnSpPr>
            <p:cNvPr id="242" name="Google Shape;242;p6"/>
            <p:cNvCxnSpPr/>
            <p:nvPr/>
          </p:nvCxnSpPr>
          <p:spPr>
            <a:xfrm rot="10800000" flipH="1">
              <a:off x="1761750" y="403250"/>
              <a:ext cx="106200" cy="120300"/>
            </a:xfrm>
            <a:prstGeom prst="straightConnector1">
              <a:avLst/>
            </a:prstGeom>
            <a:noFill/>
            <a:ln w="9525" cap="flat" cmpd="sng">
              <a:solidFill>
                <a:srgbClr val="C46345"/>
              </a:solidFill>
              <a:prstDash val="solid"/>
              <a:round/>
              <a:headEnd type="none" w="med" len="med"/>
              <a:tailEnd type="none" w="med" len="med"/>
            </a:ln>
          </p:spPr>
        </p:cxnSp>
        <p:cxnSp>
          <p:nvCxnSpPr>
            <p:cNvPr id="243" name="Google Shape;243;p6"/>
            <p:cNvCxnSpPr/>
            <p:nvPr/>
          </p:nvCxnSpPr>
          <p:spPr>
            <a:xfrm rot="10800000" flipH="1">
              <a:off x="1867950" y="403250"/>
              <a:ext cx="106200" cy="120300"/>
            </a:xfrm>
            <a:prstGeom prst="straightConnector1">
              <a:avLst/>
            </a:prstGeom>
            <a:noFill/>
            <a:ln w="9525" cap="flat" cmpd="sng">
              <a:solidFill>
                <a:srgbClr val="C46345"/>
              </a:solidFill>
              <a:prstDash val="solid"/>
              <a:round/>
              <a:headEnd type="none" w="med" len="med"/>
              <a:tailEnd type="none" w="med" len="med"/>
            </a:ln>
          </p:spPr>
        </p:cxnSp>
        <p:cxnSp>
          <p:nvCxnSpPr>
            <p:cNvPr id="244" name="Google Shape;244;p6"/>
            <p:cNvCxnSpPr/>
            <p:nvPr/>
          </p:nvCxnSpPr>
          <p:spPr>
            <a:xfrm rot="10800000" flipH="1">
              <a:off x="1974150" y="403250"/>
              <a:ext cx="106200" cy="120300"/>
            </a:xfrm>
            <a:prstGeom prst="straightConnector1">
              <a:avLst/>
            </a:prstGeom>
            <a:noFill/>
            <a:ln w="9525" cap="flat" cmpd="sng">
              <a:solidFill>
                <a:srgbClr val="C46345"/>
              </a:solidFill>
              <a:prstDash val="solid"/>
              <a:round/>
              <a:headEnd type="none" w="med" len="med"/>
              <a:tailEnd type="none" w="med" len="med"/>
            </a:ln>
          </p:spPr>
        </p:cxnSp>
        <p:cxnSp>
          <p:nvCxnSpPr>
            <p:cNvPr id="245" name="Google Shape;245;p6"/>
            <p:cNvCxnSpPr/>
            <p:nvPr/>
          </p:nvCxnSpPr>
          <p:spPr>
            <a:xfrm rot="10800000" flipH="1">
              <a:off x="2080350" y="403250"/>
              <a:ext cx="106200" cy="120300"/>
            </a:xfrm>
            <a:prstGeom prst="straightConnector1">
              <a:avLst/>
            </a:prstGeom>
            <a:noFill/>
            <a:ln w="9525" cap="flat" cmpd="sng">
              <a:solidFill>
                <a:srgbClr val="C46345"/>
              </a:solidFill>
              <a:prstDash val="solid"/>
              <a:round/>
              <a:headEnd type="none" w="med" len="med"/>
              <a:tailEnd type="none" w="med" len="med"/>
            </a:ln>
          </p:spPr>
        </p:cxnSp>
        <p:cxnSp>
          <p:nvCxnSpPr>
            <p:cNvPr id="246" name="Google Shape;246;p6"/>
            <p:cNvCxnSpPr/>
            <p:nvPr/>
          </p:nvCxnSpPr>
          <p:spPr>
            <a:xfrm rot="10800000" flipH="1">
              <a:off x="2186550" y="403250"/>
              <a:ext cx="106200" cy="120300"/>
            </a:xfrm>
            <a:prstGeom prst="straightConnector1">
              <a:avLst/>
            </a:prstGeom>
            <a:noFill/>
            <a:ln w="9525" cap="flat" cmpd="sng">
              <a:solidFill>
                <a:srgbClr val="C46345"/>
              </a:solidFill>
              <a:prstDash val="solid"/>
              <a:round/>
              <a:headEnd type="none" w="med" len="med"/>
              <a:tailEnd type="none" w="med" len="med"/>
            </a:ln>
          </p:spPr>
        </p:cxnSp>
        <p:cxnSp>
          <p:nvCxnSpPr>
            <p:cNvPr id="247" name="Google Shape;247;p6"/>
            <p:cNvCxnSpPr/>
            <p:nvPr/>
          </p:nvCxnSpPr>
          <p:spPr>
            <a:xfrm rot="10800000" flipH="1">
              <a:off x="2292750" y="403250"/>
              <a:ext cx="106200" cy="120300"/>
            </a:xfrm>
            <a:prstGeom prst="straightConnector1">
              <a:avLst/>
            </a:prstGeom>
            <a:noFill/>
            <a:ln w="9525" cap="flat" cmpd="sng">
              <a:solidFill>
                <a:srgbClr val="C46345"/>
              </a:solidFill>
              <a:prstDash val="solid"/>
              <a:round/>
              <a:headEnd type="none" w="med" len="med"/>
              <a:tailEnd type="none" w="med" len="med"/>
            </a:ln>
          </p:spPr>
        </p:cxnSp>
        <p:cxnSp>
          <p:nvCxnSpPr>
            <p:cNvPr id="248" name="Google Shape;248;p6"/>
            <p:cNvCxnSpPr/>
            <p:nvPr/>
          </p:nvCxnSpPr>
          <p:spPr>
            <a:xfrm rot="10800000" flipH="1">
              <a:off x="2398950" y="403250"/>
              <a:ext cx="106200" cy="120300"/>
            </a:xfrm>
            <a:prstGeom prst="straightConnector1">
              <a:avLst/>
            </a:prstGeom>
            <a:noFill/>
            <a:ln w="9525" cap="flat" cmpd="sng">
              <a:solidFill>
                <a:srgbClr val="C46345"/>
              </a:solidFill>
              <a:prstDash val="solid"/>
              <a:round/>
              <a:headEnd type="none" w="med" len="med"/>
              <a:tailEnd type="none" w="med" len="med"/>
            </a:ln>
          </p:spPr>
        </p:cxnSp>
        <p:cxnSp>
          <p:nvCxnSpPr>
            <p:cNvPr id="249" name="Google Shape;249;p6"/>
            <p:cNvCxnSpPr/>
            <p:nvPr/>
          </p:nvCxnSpPr>
          <p:spPr>
            <a:xfrm rot="10800000" flipH="1">
              <a:off x="2505150" y="403250"/>
              <a:ext cx="106200" cy="120300"/>
            </a:xfrm>
            <a:prstGeom prst="straightConnector1">
              <a:avLst/>
            </a:prstGeom>
            <a:noFill/>
            <a:ln w="9525" cap="flat" cmpd="sng">
              <a:solidFill>
                <a:srgbClr val="C46345"/>
              </a:solidFill>
              <a:prstDash val="solid"/>
              <a:round/>
              <a:headEnd type="none" w="med" len="med"/>
              <a:tailEnd type="none" w="med" len="med"/>
            </a:ln>
          </p:spPr>
        </p:cxnSp>
        <p:cxnSp>
          <p:nvCxnSpPr>
            <p:cNvPr id="250" name="Google Shape;250;p6"/>
            <p:cNvCxnSpPr/>
            <p:nvPr/>
          </p:nvCxnSpPr>
          <p:spPr>
            <a:xfrm rot="10800000" flipH="1">
              <a:off x="2611350" y="403250"/>
              <a:ext cx="106200" cy="120300"/>
            </a:xfrm>
            <a:prstGeom prst="straightConnector1">
              <a:avLst/>
            </a:prstGeom>
            <a:noFill/>
            <a:ln w="9525" cap="flat" cmpd="sng">
              <a:solidFill>
                <a:srgbClr val="C46345"/>
              </a:solidFill>
              <a:prstDash val="solid"/>
              <a:round/>
              <a:headEnd type="none" w="med" len="med"/>
              <a:tailEnd type="none" w="med" len="med"/>
            </a:ln>
          </p:spPr>
        </p:cxnSp>
        <p:cxnSp>
          <p:nvCxnSpPr>
            <p:cNvPr id="251" name="Google Shape;251;p6"/>
            <p:cNvCxnSpPr/>
            <p:nvPr/>
          </p:nvCxnSpPr>
          <p:spPr>
            <a:xfrm rot="10800000" flipH="1">
              <a:off x="2717550" y="403250"/>
              <a:ext cx="106200" cy="120300"/>
            </a:xfrm>
            <a:prstGeom prst="straightConnector1">
              <a:avLst/>
            </a:prstGeom>
            <a:noFill/>
            <a:ln w="9525" cap="flat" cmpd="sng">
              <a:solidFill>
                <a:srgbClr val="C46345"/>
              </a:solidFill>
              <a:prstDash val="solid"/>
              <a:round/>
              <a:headEnd type="none" w="med" len="med"/>
              <a:tailEnd type="none" w="med" len="med"/>
            </a:ln>
          </p:spPr>
        </p:cxnSp>
        <p:cxnSp>
          <p:nvCxnSpPr>
            <p:cNvPr id="252" name="Google Shape;252;p6"/>
            <p:cNvCxnSpPr/>
            <p:nvPr/>
          </p:nvCxnSpPr>
          <p:spPr>
            <a:xfrm rot="10800000" flipH="1">
              <a:off x="2823750" y="403250"/>
              <a:ext cx="106200" cy="120300"/>
            </a:xfrm>
            <a:prstGeom prst="straightConnector1">
              <a:avLst/>
            </a:prstGeom>
            <a:noFill/>
            <a:ln w="9525" cap="flat" cmpd="sng">
              <a:solidFill>
                <a:srgbClr val="C46345"/>
              </a:solidFill>
              <a:prstDash val="solid"/>
              <a:round/>
              <a:headEnd type="none" w="med" len="med"/>
              <a:tailEnd type="none" w="med" len="med"/>
            </a:ln>
          </p:spPr>
        </p:cxnSp>
        <p:cxnSp>
          <p:nvCxnSpPr>
            <p:cNvPr id="253" name="Google Shape;253;p6"/>
            <p:cNvCxnSpPr/>
            <p:nvPr/>
          </p:nvCxnSpPr>
          <p:spPr>
            <a:xfrm rot="10800000" flipH="1">
              <a:off x="2929950" y="403250"/>
              <a:ext cx="106200" cy="120300"/>
            </a:xfrm>
            <a:prstGeom prst="straightConnector1">
              <a:avLst/>
            </a:prstGeom>
            <a:noFill/>
            <a:ln w="9525" cap="flat" cmpd="sng">
              <a:solidFill>
                <a:srgbClr val="C46345"/>
              </a:solidFill>
              <a:prstDash val="solid"/>
              <a:round/>
              <a:headEnd type="none" w="med" len="med"/>
              <a:tailEnd type="none" w="med" len="med"/>
            </a:ln>
          </p:spPr>
        </p:cxnSp>
        <p:cxnSp>
          <p:nvCxnSpPr>
            <p:cNvPr id="254" name="Google Shape;254;p6"/>
            <p:cNvCxnSpPr/>
            <p:nvPr/>
          </p:nvCxnSpPr>
          <p:spPr>
            <a:xfrm rot="10800000" flipH="1">
              <a:off x="3036150" y="403250"/>
              <a:ext cx="106200" cy="120300"/>
            </a:xfrm>
            <a:prstGeom prst="straightConnector1">
              <a:avLst/>
            </a:prstGeom>
            <a:noFill/>
            <a:ln w="9525" cap="flat" cmpd="sng">
              <a:solidFill>
                <a:srgbClr val="C46345"/>
              </a:solidFill>
              <a:prstDash val="solid"/>
              <a:round/>
              <a:headEnd type="none" w="med" len="med"/>
              <a:tailEnd type="none" w="med" len="med"/>
            </a:ln>
          </p:spPr>
        </p:cxnSp>
        <p:cxnSp>
          <p:nvCxnSpPr>
            <p:cNvPr id="255" name="Google Shape;255;p6"/>
            <p:cNvCxnSpPr/>
            <p:nvPr/>
          </p:nvCxnSpPr>
          <p:spPr>
            <a:xfrm rot="10800000" flipH="1">
              <a:off x="3142350" y="403250"/>
              <a:ext cx="106200" cy="120300"/>
            </a:xfrm>
            <a:prstGeom prst="straightConnector1">
              <a:avLst/>
            </a:prstGeom>
            <a:noFill/>
            <a:ln w="9525" cap="flat" cmpd="sng">
              <a:solidFill>
                <a:srgbClr val="C46345"/>
              </a:solidFill>
              <a:prstDash val="solid"/>
              <a:round/>
              <a:headEnd type="none" w="med" len="med"/>
              <a:tailEnd type="none" w="med" len="med"/>
            </a:ln>
          </p:spPr>
        </p:cxnSp>
      </p:grpSp>
      <p:grpSp>
        <p:nvGrpSpPr>
          <p:cNvPr id="256" name="Google Shape;256;p6"/>
          <p:cNvGrpSpPr/>
          <p:nvPr/>
        </p:nvGrpSpPr>
        <p:grpSpPr>
          <a:xfrm>
            <a:off x="8347949" y="43641"/>
            <a:ext cx="758100" cy="874516"/>
            <a:chOff x="6189574" y="2639541"/>
            <a:chExt cx="758100" cy="874516"/>
          </a:xfrm>
        </p:grpSpPr>
        <p:sp>
          <p:nvSpPr>
            <p:cNvPr id="257" name="Google Shape;257;p6"/>
            <p:cNvSpPr/>
            <p:nvPr/>
          </p:nvSpPr>
          <p:spPr>
            <a:xfrm rot="10800000" flipH="1">
              <a:off x="6189574" y="3431857"/>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6"/>
            <p:cNvSpPr/>
            <p:nvPr/>
          </p:nvSpPr>
          <p:spPr>
            <a:xfrm rot="10800000" flipH="1">
              <a:off x="6189574" y="3035699"/>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6"/>
            <p:cNvSpPr/>
            <p:nvPr/>
          </p:nvSpPr>
          <p:spPr>
            <a:xfrm rot="10800000" flipH="1">
              <a:off x="6189574" y="263954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6"/>
            <p:cNvSpPr/>
            <p:nvPr/>
          </p:nvSpPr>
          <p:spPr>
            <a:xfrm rot="10800000" flipH="1">
              <a:off x="6527524" y="3431857"/>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6"/>
            <p:cNvSpPr/>
            <p:nvPr/>
          </p:nvSpPr>
          <p:spPr>
            <a:xfrm rot="10800000" flipH="1">
              <a:off x="6527524" y="3035699"/>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6"/>
            <p:cNvSpPr/>
            <p:nvPr/>
          </p:nvSpPr>
          <p:spPr>
            <a:xfrm rot="10800000" flipH="1">
              <a:off x="6527524" y="263954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6"/>
            <p:cNvSpPr/>
            <p:nvPr/>
          </p:nvSpPr>
          <p:spPr>
            <a:xfrm rot="10800000" flipH="1">
              <a:off x="6865474" y="3431857"/>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6"/>
            <p:cNvSpPr/>
            <p:nvPr/>
          </p:nvSpPr>
          <p:spPr>
            <a:xfrm rot="10800000" flipH="1">
              <a:off x="6865474" y="3035699"/>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6"/>
            <p:cNvSpPr/>
            <p:nvPr/>
          </p:nvSpPr>
          <p:spPr>
            <a:xfrm rot="10800000" flipH="1">
              <a:off x="6865474" y="263954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 name="Google Shape;266;p6"/>
          <p:cNvGrpSpPr/>
          <p:nvPr/>
        </p:nvGrpSpPr>
        <p:grpSpPr>
          <a:xfrm>
            <a:off x="8557600" y="4234311"/>
            <a:ext cx="234300" cy="721100"/>
            <a:chOff x="8557600" y="4077900"/>
            <a:chExt cx="234300" cy="721100"/>
          </a:xfrm>
        </p:grpSpPr>
        <p:sp>
          <p:nvSpPr>
            <p:cNvPr id="267" name="Google Shape;267;p6"/>
            <p:cNvSpPr/>
            <p:nvPr/>
          </p:nvSpPr>
          <p:spPr>
            <a:xfrm>
              <a:off x="8557600" y="4564700"/>
              <a:ext cx="234300" cy="234300"/>
            </a:xfrm>
            <a:prstGeom prst="ellipse">
              <a:avLst/>
            </a:pr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6"/>
            <p:cNvSpPr/>
            <p:nvPr/>
          </p:nvSpPr>
          <p:spPr>
            <a:xfrm>
              <a:off x="8557600" y="4321300"/>
              <a:ext cx="234300" cy="234300"/>
            </a:xfrm>
            <a:prstGeom prst="ellipse">
              <a:avLst/>
            </a:prstGeom>
            <a:solidFill>
              <a:srgbClr val="C46345"/>
            </a:solidFill>
            <a:ln w="9525" cap="flat" cmpd="sng">
              <a:solidFill>
                <a:srgbClr val="C463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6"/>
            <p:cNvSpPr/>
            <p:nvPr/>
          </p:nvSpPr>
          <p:spPr>
            <a:xfrm>
              <a:off x="8557600" y="4077900"/>
              <a:ext cx="234300" cy="234300"/>
            </a:xfrm>
            <a:prstGeom prst="ellipse">
              <a:avLst/>
            </a:prstGeom>
            <a:solidFill>
              <a:srgbClr val="5CC9BF"/>
            </a:solidFill>
            <a:ln w="9525" cap="flat" cmpd="sng">
              <a:solidFill>
                <a:srgbClr val="5CC9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6"/>
          <p:cNvGrpSpPr/>
          <p:nvPr/>
        </p:nvGrpSpPr>
        <p:grpSpPr>
          <a:xfrm>
            <a:off x="54974" y="4575891"/>
            <a:ext cx="1771950" cy="478366"/>
            <a:chOff x="227499" y="4406441"/>
            <a:chExt cx="1771950" cy="478366"/>
          </a:xfrm>
        </p:grpSpPr>
        <p:sp>
          <p:nvSpPr>
            <p:cNvPr id="271" name="Google Shape;271;p6"/>
            <p:cNvSpPr/>
            <p:nvPr/>
          </p:nvSpPr>
          <p:spPr>
            <a:xfrm rot="10800000" flipH="1">
              <a:off x="903399" y="4802595"/>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6"/>
            <p:cNvSpPr/>
            <p:nvPr/>
          </p:nvSpPr>
          <p:spPr>
            <a:xfrm rot="10800000" flipH="1">
              <a:off x="1241349" y="4802607"/>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rot="10800000" flipH="1">
              <a:off x="1241349" y="4406449"/>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rot="10800000" flipH="1">
              <a:off x="1579299" y="4802607"/>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6"/>
            <p:cNvSpPr/>
            <p:nvPr/>
          </p:nvSpPr>
          <p:spPr>
            <a:xfrm rot="10800000" flipH="1">
              <a:off x="1579299" y="4406449"/>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6"/>
            <p:cNvSpPr/>
            <p:nvPr/>
          </p:nvSpPr>
          <p:spPr>
            <a:xfrm rot="10800000" flipH="1">
              <a:off x="1917249" y="4802607"/>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6"/>
            <p:cNvSpPr/>
            <p:nvPr/>
          </p:nvSpPr>
          <p:spPr>
            <a:xfrm rot="10800000" flipH="1">
              <a:off x="903399" y="440644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6"/>
            <p:cNvSpPr/>
            <p:nvPr/>
          </p:nvSpPr>
          <p:spPr>
            <a:xfrm rot="10800000" flipH="1">
              <a:off x="565449" y="4802595"/>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6"/>
            <p:cNvSpPr/>
            <p:nvPr/>
          </p:nvSpPr>
          <p:spPr>
            <a:xfrm rot="10800000" flipH="1">
              <a:off x="565449" y="440644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6"/>
            <p:cNvSpPr/>
            <p:nvPr/>
          </p:nvSpPr>
          <p:spPr>
            <a:xfrm rot="10800000" flipH="1">
              <a:off x="227499" y="4802595"/>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6"/>
            <p:cNvSpPr/>
            <p:nvPr/>
          </p:nvSpPr>
          <p:spPr>
            <a:xfrm rot="10800000" flipH="1">
              <a:off x="227499" y="440644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 name="Google Shape;282;p6"/>
          <p:cNvGrpSpPr/>
          <p:nvPr/>
        </p:nvGrpSpPr>
        <p:grpSpPr>
          <a:xfrm rot="-5400000">
            <a:off x="-405882" y="935206"/>
            <a:ext cx="1362015" cy="102844"/>
            <a:chOff x="1655550" y="403250"/>
            <a:chExt cx="1593000" cy="120300"/>
          </a:xfrm>
        </p:grpSpPr>
        <p:cxnSp>
          <p:nvCxnSpPr>
            <p:cNvPr id="283" name="Google Shape;283;p6"/>
            <p:cNvCxnSpPr/>
            <p:nvPr/>
          </p:nvCxnSpPr>
          <p:spPr>
            <a:xfrm rot="10800000" flipH="1">
              <a:off x="1655550" y="403250"/>
              <a:ext cx="106200" cy="120300"/>
            </a:xfrm>
            <a:prstGeom prst="straightConnector1">
              <a:avLst/>
            </a:prstGeom>
            <a:noFill/>
            <a:ln w="9525" cap="flat" cmpd="sng">
              <a:solidFill>
                <a:srgbClr val="77457D"/>
              </a:solidFill>
              <a:prstDash val="solid"/>
              <a:round/>
              <a:headEnd type="none" w="med" len="med"/>
              <a:tailEnd type="none" w="med" len="med"/>
            </a:ln>
          </p:spPr>
        </p:cxnSp>
        <p:cxnSp>
          <p:nvCxnSpPr>
            <p:cNvPr id="284" name="Google Shape;284;p6"/>
            <p:cNvCxnSpPr/>
            <p:nvPr/>
          </p:nvCxnSpPr>
          <p:spPr>
            <a:xfrm rot="10800000" flipH="1">
              <a:off x="1761750" y="403250"/>
              <a:ext cx="106200" cy="120300"/>
            </a:xfrm>
            <a:prstGeom prst="straightConnector1">
              <a:avLst/>
            </a:prstGeom>
            <a:noFill/>
            <a:ln w="9525" cap="flat" cmpd="sng">
              <a:solidFill>
                <a:srgbClr val="77457D"/>
              </a:solidFill>
              <a:prstDash val="solid"/>
              <a:round/>
              <a:headEnd type="none" w="med" len="med"/>
              <a:tailEnd type="none" w="med" len="med"/>
            </a:ln>
          </p:spPr>
        </p:cxnSp>
        <p:cxnSp>
          <p:nvCxnSpPr>
            <p:cNvPr id="285" name="Google Shape;285;p6"/>
            <p:cNvCxnSpPr/>
            <p:nvPr/>
          </p:nvCxnSpPr>
          <p:spPr>
            <a:xfrm rot="10800000" flipH="1">
              <a:off x="1867950" y="403250"/>
              <a:ext cx="106200" cy="120300"/>
            </a:xfrm>
            <a:prstGeom prst="straightConnector1">
              <a:avLst/>
            </a:prstGeom>
            <a:noFill/>
            <a:ln w="9525" cap="flat" cmpd="sng">
              <a:solidFill>
                <a:srgbClr val="77457D"/>
              </a:solidFill>
              <a:prstDash val="solid"/>
              <a:round/>
              <a:headEnd type="none" w="med" len="med"/>
              <a:tailEnd type="none" w="med" len="med"/>
            </a:ln>
          </p:spPr>
        </p:cxnSp>
        <p:cxnSp>
          <p:nvCxnSpPr>
            <p:cNvPr id="286" name="Google Shape;286;p6"/>
            <p:cNvCxnSpPr/>
            <p:nvPr/>
          </p:nvCxnSpPr>
          <p:spPr>
            <a:xfrm rot="10800000" flipH="1">
              <a:off x="1974150" y="403250"/>
              <a:ext cx="106200" cy="120300"/>
            </a:xfrm>
            <a:prstGeom prst="straightConnector1">
              <a:avLst/>
            </a:prstGeom>
            <a:noFill/>
            <a:ln w="9525" cap="flat" cmpd="sng">
              <a:solidFill>
                <a:srgbClr val="77457D"/>
              </a:solidFill>
              <a:prstDash val="solid"/>
              <a:round/>
              <a:headEnd type="none" w="med" len="med"/>
              <a:tailEnd type="none" w="med" len="med"/>
            </a:ln>
          </p:spPr>
        </p:cxnSp>
        <p:cxnSp>
          <p:nvCxnSpPr>
            <p:cNvPr id="287" name="Google Shape;287;p6"/>
            <p:cNvCxnSpPr/>
            <p:nvPr/>
          </p:nvCxnSpPr>
          <p:spPr>
            <a:xfrm rot="10800000" flipH="1">
              <a:off x="2080350" y="403250"/>
              <a:ext cx="106200" cy="120300"/>
            </a:xfrm>
            <a:prstGeom prst="straightConnector1">
              <a:avLst/>
            </a:prstGeom>
            <a:noFill/>
            <a:ln w="9525" cap="flat" cmpd="sng">
              <a:solidFill>
                <a:srgbClr val="77457D"/>
              </a:solidFill>
              <a:prstDash val="solid"/>
              <a:round/>
              <a:headEnd type="none" w="med" len="med"/>
              <a:tailEnd type="none" w="med" len="med"/>
            </a:ln>
          </p:spPr>
        </p:cxnSp>
        <p:cxnSp>
          <p:nvCxnSpPr>
            <p:cNvPr id="288" name="Google Shape;288;p6"/>
            <p:cNvCxnSpPr/>
            <p:nvPr/>
          </p:nvCxnSpPr>
          <p:spPr>
            <a:xfrm rot="10800000" flipH="1">
              <a:off x="2186550" y="403250"/>
              <a:ext cx="106200" cy="120300"/>
            </a:xfrm>
            <a:prstGeom prst="straightConnector1">
              <a:avLst/>
            </a:prstGeom>
            <a:noFill/>
            <a:ln w="9525" cap="flat" cmpd="sng">
              <a:solidFill>
                <a:srgbClr val="77457D"/>
              </a:solidFill>
              <a:prstDash val="solid"/>
              <a:round/>
              <a:headEnd type="none" w="med" len="med"/>
              <a:tailEnd type="none" w="med" len="med"/>
            </a:ln>
          </p:spPr>
        </p:cxnSp>
        <p:cxnSp>
          <p:nvCxnSpPr>
            <p:cNvPr id="289" name="Google Shape;289;p6"/>
            <p:cNvCxnSpPr/>
            <p:nvPr/>
          </p:nvCxnSpPr>
          <p:spPr>
            <a:xfrm rot="10800000" flipH="1">
              <a:off x="2292750" y="403250"/>
              <a:ext cx="106200" cy="120300"/>
            </a:xfrm>
            <a:prstGeom prst="straightConnector1">
              <a:avLst/>
            </a:prstGeom>
            <a:noFill/>
            <a:ln w="9525" cap="flat" cmpd="sng">
              <a:solidFill>
                <a:srgbClr val="77457D"/>
              </a:solidFill>
              <a:prstDash val="solid"/>
              <a:round/>
              <a:headEnd type="none" w="med" len="med"/>
              <a:tailEnd type="none" w="med" len="med"/>
            </a:ln>
          </p:spPr>
        </p:cxnSp>
        <p:cxnSp>
          <p:nvCxnSpPr>
            <p:cNvPr id="290" name="Google Shape;290;p6"/>
            <p:cNvCxnSpPr/>
            <p:nvPr/>
          </p:nvCxnSpPr>
          <p:spPr>
            <a:xfrm rot="10800000" flipH="1">
              <a:off x="2398950" y="403250"/>
              <a:ext cx="106200" cy="120300"/>
            </a:xfrm>
            <a:prstGeom prst="straightConnector1">
              <a:avLst/>
            </a:prstGeom>
            <a:noFill/>
            <a:ln w="9525" cap="flat" cmpd="sng">
              <a:solidFill>
                <a:srgbClr val="77457D"/>
              </a:solidFill>
              <a:prstDash val="solid"/>
              <a:round/>
              <a:headEnd type="none" w="med" len="med"/>
              <a:tailEnd type="none" w="med" len="med"/>
            </a:ln>
          </p:spPr>
        </p:cxnSp>
        <p:cxnSp>
          <p:nvCxnSpPr>
            <p:cNvPr id="291" name="Google Shape;291;p6"/>
            <p:cNvCxnSpPr/>
            <p:nvPr/>
          </p:nvCxnSpPr>
          <p:spPr>
            <a:xfrm rot="10800000" flipH="1">
              <a:off x="2505150" y="403250"/>
              <a:ext cx="106200" cy="120300"/>
            </a:xfrm>
            <a:prstGeom prst="straightConnector1">
              <a:avLst/>
            </a:prstGeom>
            <a:noFill/>
            <a:ln w="9525" cap="flat" cmpd="sng">
              <a:solidFill>
                <a:srgbClr val="77457D"/>
              </a:solidFill>
              <a:prstDash val="solid"/>
              <a:round/>
              <a:headEnd type="none" w="med" len="med"/>
              <a:tailEnd type="none" w="med" len="med"/>
            </a:ln>
          </p:spPr>
        </p:cxnSp>
        <p:cxnSp>
          <p:nvCxnSpPr>
            <p:cNvPr id="292" name="Google Shape;292;p6"/>
            <p:cNvCxnSpPr/>
            <p:nvPr/>
          </p:nvCxnSpPr>
          <p:spPr>
            <a:xfrm rot="10800000" flipH="1">
              <a:off x="2611350" y="403250"/>
              <a:ext cx="106200" cy="120300"/>
            </a:xfrm>
            <a:prstGeom prst="straightConnector1">
              <a:avLst/>
            </a:prstGeom>
            <a:noFill/>
            <a:ln w="9525" cap="flat" cmpd="sng">
              <a:solidFill>
                <a:srgbClr val="77457D"/>
              </a:solidFill>
              <a:prstDash val="solid"/>
              <a:round/>
              <a:headEnd type="none" w="med" len="med"/>
              <a:tailEnd type="none" w="med" len="med"/>
            </a:ln>
          </p:spPr>
        </p:cxnSp>
        <p:cxnSp>
          <p:nvCxnSpPr>
            <p:cNvPr id="293" name="Google Shape;293;p6"/>
            <p:cNvCxnSpPr/>
            <p:nvPr/>
          </p:nvCxnSpPr>
          <p:spPr>
            <a:xfrm rot="10800000" flipH="1">
              <a:off x="2717550" y="403250"/>
              <a:ext cx="106200" cy="120300"/>
            </a:xfrm>
            <a:prstGeom prst="straightConnector1">
              <a:avLst/>
            </a:prstGeom>
            <a:noFill/>
            <a:ln w="9525" cap="flat" cmpd="sng">
              <a:solidFill>
                <a:srgbClr val="77457D"/>
              </a:solidFill>
              <a:prstDash val="solid"/>
              <a:round/>
              <a:headEnd type="none" w="med" len="med"/>
              <a:tailEnd type="none" w="med" len="med"/>
            </a:ln>
          </p:spPr>
        </p:cxnSp>
        <p:cxnSp>
          <p:nvCxnSpPr>
            <p:cNvPr id="294" name="Google Shape;294;p6"/>
            <p:cNvCxnSpPr/>
            <p:nvPr/>
          </p:nvCxnSpPr>
          <p:spPr>
            <a:xfrm rot="10800000" flipH="1">
              <a:off x="2823750" y="403250"/>
              <a:ext cx="106200" cy="120300"/>
            </a:xfrm>
            <a:prstGeom prst="straightConnector1">
              <a:avLst/>
            </a:prstGeom>
            <a:noFill/>
            <a:ln w="9525" cap="flat" cmpd="sng">
              <a:solidFill>
                <a:srgbClr val="77457D"/>
              </a:solidFill>
              <a:prstDash val="solid"/>
              <a:round/>
              <a:headEnd type="none" w="med" len="med"/>
              <a:tailEnd type="none" w="med" len="med"/>
            </a:ln>
          </p:spPr>
        </p:cxnSp>
        <p:cxnSp>
          <p:nvCxnSpPr>
            <p:cNvPr id="295" name="Google Shape;295;p6"/>
            <p:cNvCxnSpPr/>
            <p:nvPr/>
          </p:nvCxnSpPr>
          <p:spPr>
            <a:xfrm rot="10800000" flipH="1">
              <a:off x="2929950" y="403250"/>
              <a:ext cx="106200" cy="120300"/>
            </a:xfrm>
            <a:prstGeom prst="straightConnector1">
              <a:avLst/>
            </a:prstGeom>
            <a:noFill/>
            <a:ln w="9525" cap="flat" cmpd="sng">
              <a:solidFill>
                <a:srgbClr val="77457D"/>
              </a:solidFill>
              <a:prstDash val="solid"/>
              <a:round/>
              <a:headEnd type="none" w="med" len="med"/>
              <a:tailEnd type="none" w="med" len="med"/>
            </a:ln>
          </p:spPr>
        </p:cxnSp>
        <p:cxnSp>
          <p:nvCxnSpPr>
            <p:cNvPr id="296" name="Google Shape;296;p6"/>
            <p:cNvCxnSpPr/>
            <p:nvPr/>
          </p:nvCxnSpPr>
          <p:spPr>
            <a:xfrm rot="10800000" flipH="1">
              <a:off x="3036150" y="403250"/>
              <a:ext cx="106200" cy="120300"/>
            </a:xfrm>
            <a:prstGeom prst="straightConnector1">
              <a:avLst/>
            </a:prstGeom>
            <a:noFill/>
            <a:ln w="9525" cap="flat" cmpd="sng">
              <a:solidFill>
                <a:srgbClr val="77457D"/>
              </a:solidFill>
              <a:prstDash val="solid"/>
              <a:round/>
              <a:headEnd type="none" w="med" len="med"/>
              <a:tailEnd type="none" w="med" len="med"/>
            </a:ln>
          </p:spPr>
        </p:cxnSp>
        <p:cxnSp>
          <p:nvCxnSpPr>
            <p:cNvPr id="297" name="Google Shape;297;p6"/>
            <p:cNvCxnSpPr/>
            <p:nvPr/>
          </p:nvCxnSpPr>
          <p:spPr>
            <a:xfrm rot="10800000" flipH="1">
              <a:off x="3142350" y="403250"/>
              <a:ext cx="106200" cy="120300"/>
            </a:xfrm>
            <a:prstGeom prst="straightConnector1">
              <a:avLst/>
            </a:prstGeom>
            <a:noFill/>
            <a:ln w="9525" cap="flat" cmpd="sng">
              <a:solidFill>
                <a:srgbClr val="77457D"/>
              </a:solidFill>
              <a:prstDash val="solid"/>
              <a:round/>
              <a:headEnd type="none" w="med" len="med"/>
              <a:tailEnd type="none" w="med" len="med"/>
            </a:ln>
          </p:spPr>
        </p:cxnSp>
      </p:grpSp>
      <p:sp>
        <p:nvSpPr>
          <p:cNvPr id="298" name="Google Shape;298;p6"/>
          <p:cNvSpPr txBox="1">
            <a:spLocks noGrp="1"/>
          </p:cNvSpPr>
          <p:nvPr>
            <p:ph type="title"/>
          </p:nvPr>
        </p:nvSpPr>
        <p:spPr>
          <a:xfrm>
            <a:off x="729300" y="445025"/>
            <a:ext cx="76854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3200"/>
              <a:buNone/>
              <a:defRPr/>
            </a:lvl1pPr>
            <a:lvl2pPr lvl="1" algn="ctr">
              <a:spcBef>
                <a:spcPts val="0"/>
              </a:spcBef>
              <a:spcAft>
                <a:spcPts val="0"/>
              </a:spcAft>
              <a:buSzPts val="3200"/>
              <a:buNone/>
              <a:defRPr/>
            </a:lvl2pPr>
            <a:lvl3pPr lvl="2" algn="ctr">
              <a:spcBef>
                <a:spcPts val="0"/>
              </a:spcBef>
              <a:spcAft>
                <a:spcPts val="0"/>
              </a:spcAft>
              <a:buSzPts val="3200"/>
              <a:buNone/>
              <a:defRPr/>
            </a:lvl3pPr>
            <a:lvl4pPr lvl="3" algn="ctr">
              <a:spcBef>
                <a:spcPts val="0"/>
              </a:spcBef>
              <a:spcAft>
                <a:spcPts val="0"/>
              </a:spcAft>
              <a:buSzPts val="3200"/>
              <a:buNone/>
              <a:defRPr/>
            </a:lvl4pPr>
            <a:lvl5pPr lvl="4" algn="ctr">
              <a:spcBef>
                <a:spcPts val="0"/>
              </a:spcBef>
              <a:spcAft>
                <a:spcPts val="0"/>
              </a:spcAft>
              <a:buSzPts val="3200"/>
              <a:buNone/>
              <a:defRPr/>
            </a:lvl5pPr>
            <a:lvl6pPr lvl="5" algn="ctr">
              <a:spcBef>
                <a:spcPts val="0"/>
              </a:spcBef>
              <a:spcAft>
                <a:spcPts val="0"/>
              </a:spcAft>
              <a:buSzPts val="3200"/>
              <a:buNone/>
              <a:defRPr/>
            </a:lvl6pPr>
            <a:lvl7pPr lvl="6" algn="ctr">
              <a:spcBef>
                <a:spcPts val="0"/>
              </a:spcBef>
              <a:spcAft>
                <a:spcPts val="0"/>
              </a:spcAft>
              <a:buSzPts val="3200"/>
              <a:buNone/>
              <a:defRPr/>
            </a:lvl7pPr>
            <a:lvl8pPr lvl="7" algn="ctr">
              <a:spcBef>
                <a:spcPts val="0"/>
              </a:spcBef>
              <a:spcAft>
                <a:spcPts val="0"/>
              </a:spcAft>
              <a:buSzPts val="3200"/>
              <a:buNone/>
              <a:defRPr/>
            </a:lvl8pPr>
            <a:lvl9pPr lvl="8" algn="ctr">
              <a:spcBef>
                <a:spcPts val="0"/>
              </a:spcBef>
              <a:spcAft>
                <a:spcPts val="0"/>
              </a:spcAft>
              <a:buSzPts val="32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9"/>
        <p:cNvGrpSpPr/>
        <p:nvPr/>
      </p:nvGrpSpPr>
      <p:grpSpPr>
        <a:xfrm>
          <a:off x="0" y="0"/>
          <a:ext cx="0" cy="0"/>
          <a:chOff x="0" y="0"/>
          <a:chExt cx="0" cy="0"/>
        </a:xfrm>
      </p:grpSpPr>
      <p:grpSp>
        <p:nvGrpSpPr>
          <p:cNvPr id="300" name="Google Shape;300;p7"/>
          <p:cNvGrpSpPr/>
          <p:nvPr/>
        </p:nvGrpSpPr>
        <p:grpSpPr>
          <a:xfrm>
            <a:off x="65743" y="4907331"/>
            <a:ext cx="908010" cy="102844"/>
            <a:chOff x="1655550" y="403250"/>
            <a:chExt cx="1062000" cy="120300"/>
          </a:xfrm>
        </p:grpSpPr>
        <p:cxnSp>
          <p:nvCxnSpPr>
            <p:cNvPr id="301" name="Google Shape;301;p7"/>
            <p:cNvCxnSpPr/>
            <p:nvPr/>
          </p:nvCxnSpPr>
          <p:spPr>
            <a:xfrm rot="10800000" flipH="1">
              <a:off x="1655550" y="403250"/>
              <a:ext cx="106200" cy="120300"/>
            </a:xfrm>
            <a:prstGeom prst="straightConnector1">
              <a:avLst/>
            </a:prstGeom>
            <a:noFill/>
            <a:ln w="9525" cap="flat" cmpd="sng">
              <a:solidFill>
                <a:srgbClr val="5CC9BF"/>
              </a:solidFill>
              <a:prstDash val="solid"/>
              <a:round/>
              <a:headEnd type="none" w="med" len="med"/>
              <a:tailEnd type="none" w="med" len="med"/>
            </a:ln>
          </p:spPr>
        </p:cxnSp>
        <p:cxnSp>
          <p:nvCxnSpPr>
            <p:cNvPr id="302" name="Google Shape;302;p7"/>
            <p:cNvCxnSpPr/>
            <p:nvPr/>
          </p:nvCxnSpPr>
          <p:spPr>
            <a:xfrm rot="10800000" flipH="1">
              <a:off x="1761750" y="403250"/>
              <a:ext cx="106200" cy="120300"/>
            </a:xfrm>
            <a:prstGeom prst="straightConnector1">
              <a:avLst/>
            </a:prstGeom>
            <a:noFill/>
            <a:ln w="9525" cap="flat" cmpd="sng">
              <a:solidFill>
                <a:srgbClr val="5CC9BF"/>
              </a:solidFill>
              <a:prstDash val="solid"/>
              <a:round/>
              <a:headEnd type="none" w="med" len="med"/>
              <a:tailEnd type="none" w="med" len="med"/>
            </a:ln>
          </p:spPr>
        </p:cxnSp>
        <p:cxnSp>
          <p:nvCxnSpPr>
            <p:cNvPr id="303" name="Google Shape;303;p7"/>
            <p:cNvCxnSpPr/>
            <p:nvPr/>
          </p:nvCxnSpPr>
          <p:spPr>
            <a:xfrm rot="10800000" flipH="1">
              <a:off x="1867950" y="403250"/>
              <a:ext cx="106200" cy="120300"/>
            </a:xfrm>
            <a:prstGeom prst="straightConnector1">
              <a:avLst/>
            </a:prstGeom>
            <a:noFill/>
            <a:ln w="9525" cap="flat" cmpd="sng">
              <a:solidFill>
                <a:srgbClr val="5CC9BF"/>
              </a:solidFill>
              <a:prstDash val="solid"/>
              <a:round/>
              <a:headEnd type="none" w="med" len="med"/>
              <a:tailEnd type="none" w="med" len="med"/>
            </a:ln>
          </p:spPr>
        </p:cxnSp>
        <p:cxnSp>
          <p:nvCxnSpPr>
            <p:cNvPr id="304" name="Google Shape;304;p7"/>
            <p:cNvCxnSpPr/>
            <p:nvPr/>
          </p:nvCxnSpPr>
          <p:spPr>
            <a:xfrm rot="10800000" flipH="1">
              <a:off x="1974150" y="403250"/>
              <a:ext cx="106200" cy="120300"/>
            </a:xfrm>
            <a:prstGeom prst="straightConnector1">
              <a:avLst/>
            </a:prstGeom>
            <a:noFill/>
            <a:ln w="9525" cap="flat" cmpd="sng">
              <a:solidFill>
                <a:srgbClr val="5CC9BF"/>
              </a:solidFill>
              <a:prstDash val="solid"/>
              <a:round/>
              <a:headEnd type="none" w="med" len="med"/>
              <a:tailEnd type="none" w="med" len="med"/>
            </a:ln>
          </p:spPr>
        </p:cxnSp>
        <p:cxnSp>
          <p:nvCxnSpPr>
            <p:cNvPr id="305" name="Google Shape;305;p7"/>
            <p:cNvCxnSpPr/>
            <p:nvPr/>
          </p:nvCxnSpPr>
          <p:spPr>
            <a:xfrm rot="10800000" flipH="1">
              <a:off x="2080350" y="403250"/>
              <a:ext cx="106200" cy="120300"/>
            </a:xfrm>
            <a:prstGeom prst="straightConnector1">
              <a:avLst/>
            </a:prstGeom>
            <a:noFill/>
            <a:ln w="9525" cap="flat" cmpd="sng">
              <a:solidFill>
                <a:srgbClr val="5CC9BF"/>
              </a:solidFill>
              <a:prstDash val="solid"/>
              <a:round/>
              <a:headEnd type="none" w="med" len="med"/>
              <a:tailEnd type="none" w="med" len="med"/>
            </a:ln>
          </p:spPr>
        </p:cxnSp>
        <p:cxnSp>
          <p:nvCxnSpPr>
            <p:cNvPr id="306" name="Google Shape;306;p7"/>
            <p:cNvCxnSpPr/>
            <p:nvPr/>
          </p:nvCxnSpPr>
          <p:spPr>
            <a:xfrm rot="10800000" flipH="1">
              <a:off x="2186550" y="403250"/>
              <a:ext cx="106200" cy="120300"/>
            </a:xfrm>
            <a:prstGeom prst="straightConnector1">
              <a:avLst/>
            </a:prstGeom>
            <a:noFill/>
            <a:ln w="9525" cap="flat" cmpd="sng">
              <a:solidFill>
                <a:srgbClr val="5CC9BF"/>
              </a:solidFill>
              <a:prstDash val="solid"/>
              <a:round/>
              <a:headEnd type="none" w="med" len="med"/>
              <a:tailEnd type="none" w="med" len="med"/>
            </a:ln>
          </p:spPr>
        </p:cxnSp>
        <p:cxnSp>
          <p:nvCxnSpPr>
            <p:cNvPr id="307" name="Google Shape;307;p7"/>
            <p:cNvCxnSpPr/>
            <p:nvPr/>
          </p:nvCxnSpPr>
          <p:spPr>
            <a:xfrm rot="10800000" flipH="1">
              <a:off x="2292750" y="403250"/>
              <a:ext cx="106200" cy="120300"/>
            </a:xfrm>
            <a:prstGeom prst="straightConnector1">
              <a:avLst/>
            </a:prstGeom>
            <a:noFill/>
            <a:ln w="9525" cap="flat" cmpd="sng">
              <a:solidFill>
                <a:srgbClr val="5CC9BF"/>
              </a:solidFill>
              <a:prstDash val="solid"/>
              <a:round/>
              <a:headEnd type="none" w="med" len="med"/>
              <a:tailEnd type="none" w="med" len="med"/>
            </a:ln>
          </p:spPr>
        </p:cxnSp>
        <p:cxnSp>
          <p:nvCxnSpPr>
            <p:cNvPr id="308" name="Google Shape;308;p7"/>
            <p:cNvCxnSpPr/>
            <p:nvPr/>
          </p:nvCxnSpPr>
          <p:spPr>
            <a:xfrm rot="10800000" flipH="1">
              <a:off x="2398950" y="403250"/>
              <a:ext cx="106200" cy="120300"/>
            </a:xfrm>
            <a:prstGeom prst="straightConnector1">
              <a:avLst/>
            </a:prstGeom>
            <a:noFill/>
            <a:ln w="9525" cap="flat" cmpd="sng">
              <a:solidFill>
                <a:srgbClr val="5CC9BF"/>
              </a:solidFill>
              <a:prstDash val="solid"/>
              <a:round/>
              <a:headEnd type="none" w="med" len="med"/>
              <a:tailEnd type="none" w="med" len="med"/>
            </a:ln>
          </p:spPr>
        </p:cxnSp>
        <p:cxnSp>
          <p:nvCxnSpPr>
            <p:cNvPr id="309" name="Google Shape;309;p7"/>
            <p:cNvCxnSpPr/>
            <p:nvPr/>
          </p:nvCxnSpPr>
          <p:spPr>
            <a:xfrm rot="10800000" flipH="1">
              <a:off x="2505150" y="403250"/>
              <a:ext cx="106200" cy="120300"/>
            </a:xfrm>
            <a:prstGeom prst="straightConnector1">
              <a:avLst/>
            </a:prstGeom>
            <a:noFill/>
            <a:ln w="9525" cap="flat" cmpd="sng">
              <a:solidFill>
                <a:srgbClr val="5CC9BF"/>
              </a:solidFill>
              <a:prstDash val="solid"/>
              <a:round/>
              <a:headEnd type="none" w="med" len="med"/>
              <a:tailEnd type="none" w="med" len="med"/>
            </a:ln>
          </p:spPr>
        </p:cxnSp>
        <p:cxnSp>
          <p:nvCxnSpPr>
            <p:cNvPr id="310" name="Google Shape;310;p7"/>
            <p:cNvCxnSpPr/>
            <p:nvPr/>
          </p:nvCxnSpPr>
          <p:spPr>
            <a:xfrm rot="10800000" flipH="1">
              <a:off x="2611350" y="403250"/>
              <a:ext cx="106200" cy="120300"/>
            </a:xfrm>
            <a:prstGeom prst="straightConnector1">
              <a:avLst/>
            </a:prstGeom>
            <a:noFill/>
            <a:ln w="9525" cap="flat" cmpd="sng">
              <a:solidFill>
                <a:srgbClr val="5CC9BF"/>
              </a:solidFill>
              <a:prstDash val="solid"/>
              <a:round/>
              <a:headEnd type="none" w="med" len="med"/>
              <a:tailEnd type="none" w="med" len="med"/>
            </a:ln>
          </p:spPr>
        </p:cxnSp>
      </p:grpSp>
      <p:sp>
        <p:nvSpPr>
          <p:cNvPr id="311" name="Google Shape;311;p7"/>
          <p:cNvSpPr/>
          <p:nvPr/>
        </p:nvSpPr>
        <p:spPr>
          <a:xfrm>
            <a:off x="116700" y="4517275"/>
            <a:ext cx="247500" cy="247500"/>
          </a:xfrm>
          <a:prstGeom prst="ellipse">
            <a:avLst/>
          </a:prstGeom>
          <a:solidFill>
            <a:srgbClr val="5CC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2" name="Google Shape;312;p7"/>
          <p:cNvGrpSpPr/>
          <p:nvPr/>
        </p:nvGrpSpPr>
        <p:grpSpPr>
          <a:xfrm>
            <a:off x="6248194" y="4917650"/>
            <a:ext cx="2785800" cy="82208"/>
            <a:chOff x="6305224" y="4575891"/>
            <a:chExt cx="2785800" cy="82208"/>
          </a:xfrm>
        </p:grpSpPr>
        <p:sp>
          <p:nvSpPr>
            <p:cNvPr id="313" name="Google Shape;313;p7"/>
            <p:cNvSpPr/>
            <p:nvPr/>
          </p:nvSpPr>
          <p:spPr>
            <a:xfrm rot="10800000" flipH="1">
              <a:off x="7319074" y="4575899"/>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7"/>
            <p:cNvSpPr/>
            <p:nvPr/>
          </p:nvSpPr>
          <p:spPr>
            <a:xfrm rot="10800000" flipH="1">
              <a:off x="7657024" y="4575899"/>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7"/>
            <p:cNvSpPr/>
            <p:nvPr/>
          </p:nvSpPr>
          <p:spPr>
            <a:xfrm rot="10800000" flipH="1">
              <a:off x="7994974" y="4575899"/>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7"/>
            <p:cNvSpPr/>
            <p:nvPr/>
          </p:nvSpPr>
          <p:spPr>
            <a:xfrm rot="10800000" flipH="1">
              <a:off x="8332924" y="4575899"/>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7"/>
            <p:cNvSpPr/>
            <p:nvPr/>
          </p:nvSpPr>
          <p:spPr>
            <a:xfrm rot="10800000" flipH="1">
              <a:off x="8670874" y="4575899"/>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7"/>
            <p:cNvSpPr/>
            <p:nvPr/>
          </p:nvSpPr>
          <p:spPr>
            <a:xfrm rot="10800000" flipH="1">
              <a:off x="9008824" y="4575899"/>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7"/>
            <p:cNvSpPr/>
            <p:nvPr/>
          </p:nvSpPr>
          <p:spPr>
            <a:xfrm rot="10800000" flipH="1">
              <a:off x="6981124" y="457589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7"/>
            <p:cNvSpPr/>
            <p:nvPr/>
          </p:nvSpPr>
          <p:spPr>
            <a:xfrm rot="10800000" flipH="1">
              <a:off x="6643174" y="457589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7"/>
            <p:cNvSpPr/>
            <p:nvPr/>
          </p:nvSpPr>
          <p:spPr>
            <a:xfrm rot="10800000" flipH="1">
              <a:off x="6305224" y="457589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2" name="Google Shape;322;p7"/>
          <p:cNvSpPr/>
          <p:nvPr/>
        </p:nvSpPr>
        <p:spPr>
          <a:xfrm rot="10800000">
            <a:off x="8682307" y="-7281"/>
            <a:ext cx="461700" cy="627300"/>
          </a:xfrm>
          <a:prstGeom prst="round2SameRect">
            <a:avLst>
              <a:gd name="adj1" fmla="val 50000"/>
              <a:gd name="adj2" fmla="val 0"/>
            </a:avLst>
          </a:prstGeom>
          <a:solidFill>
            <a:srgbClr val="5CC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7"/>
          <p:cNvSpPr/>
          <p:nvPr/>
        </p:nvSpPr>
        <p:spPr>
          <a:xfrm rot="10800000">
            <a:off x="8220607" y="-7281"/>
            <a:ext cx="461700" cy="627300"/>
          </a:xfrm>
          <a:prstGeom prst="round2SameRect">
            <a:avLst>
              <a:gd name="adj1" fmla="val 50000"/>
              <a:gd name="adj2" fmla="val 0"/>
            </a:avLst>
          </a:pr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a:off x="364200" y="4517275"/>
            <a:ext cx="247500" cy="247500"/>
          </a:xfrm>
          <a:prstGeom prst="ellipse">
            <a:avLst/>
          </a:pr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5" name="Google Shape;325;p7"/>
          <p:cNvGrpSpPr/>
          <p:nvPr/>
        </p:nvGrpSpPr>
        <p:grpSpPr>
          <a:xfrm rot="5400000">
            <a:off x="-581051" y="739966"/>
            <a:ext cx="1771950" cy="478366"/>
            <a:chOff x="227499" y="4406441"/>
            <a:chExt cx="1771950" cy="478366"/>
          </a:xfrm>
        </p:grpSpPr>
        <p:sp>
          <p:nvSpPr>
            <p:cNvPr id="326" name="Google Shape;326;p7"/>
            <p:cNvSpPr/>
            <p:nvPr/>
          </p:nvSpPr>
          <p:spPr>
            <a:xfrm rot="10800000" flipH="1">
              <a:off x="903399" y="4802595"/>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7"/>
            <p:cNvSpPr/>
            <p:nvPr/>
          </p:nvSpPr>
          <p:spPr>
            <a:xfrm rot="10800000" flipH="1">
              <a:off x="1241349" y="4802607"/>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7"/>
            <p:cNvSpPr/>
            <p:nvPr/>
          </p:nvSpPr>
          <p:spPr>
            <a:xfrm rot="10800000" flipH="1">
              <a:off x="1241349" y="4406449"/>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rot="10800000" flipH="1">
              <a:off x="1579299" y="4802607"/>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7"/>
            <p:cNvSpPr/>
            <p:nvPr/>
          </p:nvSpPr>
          <p:spPr>
            <a:xfrm rot="10800000" flipH="1">
              <a:off x="1579299" y="4406449"/>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7"/>
            <p:cNvSpPr/>
            <p:nvPr/>
          </p:nvSpPr>
          <p:spPr>
            <a:xfrm rot="10800000" flipH="1">
              <a:off x="1917249" y="4802607"/>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7"/>
            <p:cNvSpPr/>
            <p:nvPr/>
          </p:nvSpPr>
          <p:spPr>
            <a:xfrm rot="10800000" flipH="1">
              <a:off x="903399" y="440644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rot="10800000" flipH="1">
              <a:off x="565449" y="4802595"/>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rot="10800000" flipH="1">
              <a:off x="565449" y="440644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7"/>
            <p:cNvSpPr/>
            <p:nvPr/>
          </p:nvSpPr>
          <p:spPr>
            <a:xfrm rot="10800000" flipH="1">
              <a:off x="227499" y="4802595"/>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7"/>
            <p:cNvSpPr/>
            <p:nvPr/>
          </p:nvSpPr>
          <p:spPr>
            <a:xfrm rot="10800000" flipH="1">
              <a:off x="227499" y="440644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7" name="Google Shape;337;p7"/>
          <p:cNvSpPr txBox="1">
            <a:spLocks noGrp="1"/>
          </p:cNvSpPr>
          <p:nvPr>
            <p:ph type="body" idx="1"/>
          </p:nvPr>
        </p:nvSpPr>
        <p:spPr>
          <a:xfrm>
            <a:off x="729300" y="1380675"/>
            <a:ext cx="3505500" cy="2492400"/>
          </a:xfrm>
          <a:prstGeom prst="rect">
            <a:avLst/>
          </a:prstGeom>
        </p:spPr>
        <p:txBody>
          <a:bodyPr spcFirstLastPara="1" wrap="square" lIns="91425" tIns="91425" rIns="91425" bIns="91425" anchor="t" anchorCtr="0">
            <a:noAutofit/>
          </a:bodyPr>
          <a:lstStyle>
            <a:lvl1pPr marL="457200" lvl="0" indent="-292100">
              <a:spcBef>
                <a:spcPts val="0"/>
              </a:spcBef>
              <a:spcAft>
                <a:spcPts val="0"/>
              </a:spcAft>
              <a:buClr>
                <a:schemeClr val="dk2"/>
              </a:buClr>
              <a:buSzPts val="1000"/>
              <a:buFont typeface="Anaheim"/>
              <a:buChar char="●"/>
              <a:defRPr/>
            </a:lvl1pPr>
            <a:lvl2pPr marL="914400" lvl="1" indent="-317500">
              <a:spcBef>
                <a:spcPts val="0"/>
              </a:spcBef>
              <a:spcAft>
                <a:spcPts val="0"/>
              </a:spcAft>
              <a:buClr>
                <a:srgbClr val="502750"/>
              </a:buClr>
              <a:buSzPts val="1400"/>
              <a:buFont typeface="Anaheim"/>
              <a:buChar char="○"/>
              <a:defRPr/>
            </a:lvl2pPr>
            <a:lvl3pPr marL="1371600" lvl="2" indent="-317500">
              <a:spcBef>
                <a:spcPts val="0"/>
              </a:spcBef>
              <a:spcAft>
                <a:spcPts val="0"/>
              </a:spcAft>
              <a:buClr>
                <a:srgbClr val="502750"/>
              </a:buClr>
              <a:buSzPts val="1400"/>
              <a:buFont typeface="Anaheim"/>
              <a:buChar char="■"/>
              <a:defRPr/>
            </a:lvl3pPr>
            <a:lvl4pPr marL="1828800" lvl="3" indent="-317500">
              <a:spcBef>
                <a:spcPts val="0"/>
              </a:spcBef>
              <a:spcAft>
                <a:spcPts val="0"/>
              </a:spcAft>
              <a:buClr>
                <a:srgbClr val="502750"/>
              </a:buClr>
              <a:buSzPts val="1400"/>
              <a:buFont typeface="Anaheim"/>
              <a:buChar char="●"/>
              <a:defRPr/>
            </a:lvl4pPr>
            <a:lvl5pPr marL="2286000" lvl="4" indent="-317500">
              <a:spcBef>
                <a:spcPts val="0"/>
              </a:spcBef>
              <a:spcAft>
                <a:spcPts val="0"/>
              </a:spcAft>
              <a:buClr>
                <a:srgbClr val="502750"/>
              </a:buClr>
              <a:buSzPts val="1400"/>
              <a:buFont typeface="Anaheim"/>
              <a:buChar char="○"/>
              <a:defRPr/>
            </a:lvl5pPr>
            <a:lvl6pPr marL="2743200" lvl="5" indent="-317500">
              <a:spcBef>
                <a:spcPts val="0"/>
              </a:spcBef>
              <a:spcAft>
                <a:spcPts val="0"/>
              </a:spcAft>
              <a:buClr>
                <a:srgbClr val="502750"/>
              </a:buClr>
              <a:buSzPts val="1400"/>
              <a:buFont typeface="Anaheim"/>
              <a:buChar char="■"/>
              <a:defRPr/>
            </a:lvl6pPr>
            <a:lvl7pPr marL="3200400" lvl="6" indent="-317500">
              <a:spcBef>
                <a:spcPts val="0"/>
              </a:spcBef>
              <a:spcAft>
                <a:spcPts val="0"/>
              </a:spcAft>
              <a:buClr>
                <a:srgbClr val="502750"/>
              </a:buClr>
              <a:buSzPts val="1400"/>
              <a:buFont typeface="Anaheim"/>
              <a:buChar char="●"/>
              <a:defRPr/>
            </a:lvl7pPr>
            <a:lvl8pPr marL="3657600" lvl="7" indent="-317500">
              <a:spcBef>
                <a:spcPts val="0"/>
              </a:spcBef>
              <a:spcAft>
                <a:spcPts val="0"/>
              </a:spcAft>
              <a:buClr>
                <a:srgbClr val="502750"/>
              </a:buClr>
              <a:buSzPts val="1400"/>
              <a:buFont typeface="Anaheim"/>
              <a:buChar char="○"/>
              <a:defRPr/>
            </a:lvl8pPr>
            <a:lvl9pPr marL="4114800" lvl="8" indent="-317500">
              <a:spcBef>
                <a:spcPts val="0"/>
              </a:spcBef>
              <a:spcAft>
                <a:spcPts val="0"/>
              </a:spcAft>
              <a:buClr>
                <a:srgbClr val="502750"/>
              </a:buClr>
              <a:buSzPts val="1400"/>
              <a:buFont typeface="Anaheim"/>
              <a:buChar char="■"/>
              <a:defRPr/>
            </a:lvl9pPr>
          </a:lstStyle>
          <a:p>
            <a:endParaRPr/>
          </a:p>
        </p:txBody>
      </p:sp>
      <p:sp>
        <p:nvSpPr>
          <p:cNvPr id="338" name="Google Shape;338;p7"/>
          <p:cNvSpPr txBox="1">
            <a:spLocks noGrp="1"/>
          </p:cNvSpPr>
          <p:nvPr>
            <p:ph type="title"/>
          </p:nvPr>
        </p:nvSpPr>
        <p:spPr>
          <a:xfrm>
            <a:off x="729300" y="445025"/>
            <a:ext cx="7685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9"/>
        <p:cNvGrpSpPr/>
        <p:nvPr/>
      </p:nvGrpSpPr>
      <p:grpSpPr>
        <a:xfrm>
          <a:off x="0" y="0"/>
          <a:ext cx="0" cy="0"/>
          <a:chOff x="0" y="0"/>
          <a:chExt cx="0" cy="0"/>
        </a:xfrm>
      </p:grpSpPr>
      <p:sp>
        <p:nvSpPr>
          <p:cNvPr id="340" name="Google Shape;340;p8"/>
          <p:cNvSpPr/>
          <p:nvPr/>
        </p:nvSpPr>
        <p:spPr>
          <a:xfrm>
            <a:off x="-8760" y="4531377"/>
            <a:ext cx="461700" cy="6273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8"/>
          <p:cNvSpPr/>
          <p:nvPr/>
        </p:nvSpPr>
        <p:spPr>
          <a:xfrm>
            <a:off x="452940" y="4531377"/>
            <a:ext cx="461700" cy="6273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8"/>
          <p:cNvSpPr txBox="1">
            <a:spLocks noGrp="1"/>
          </p:cNvSpPr>
          <p:nvPr>
            <p:ph type="title"/>
          </p:nvPr>
        </p:nvSpPr>
        <p:spPr>
          <a:xfrm>
            <a:off x="3564650" y="1465825"/>
            <a:ext cx="4755000" cy="2857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200"/>
              <a:buNone/>
              <a:defRPr sz="10000">
                <a:solidFill>
                  <a:schemeClr val="accent6"/>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grpSp>
        <p:nvGrpSpPr>
          <p:cNvPr id="343" name="Google Shape;343;p8"/>
          <p:cNvGrpSpPr/>
          <p:nvPr/>
        </p:nvGrpSpPr>
        <p:grpSpPr>
          <a:xfrm>
            <a:off x="92549" y="89241"/>
            <a:ext cx="2785800" cy="874516"/>
            <a:chOff x="3403499" y="2255441"/>
            <a:chExt cx="2785800" cy="874516"/>
          </a:xfrm>
        </p:grpSpPr>
        <p:sp>
          <p:nvSpPr>
            <p:cNvPr id="344" name="Google Shape;344;p8"/>
            <p:cNvSpPr/>
            <p:nvPr/>
          </p:nvSpPr>
          <p:spPr>
            <a:xfrm rot="10800000" flipH="1">
              <a:off x="4079399" y="3047745"/>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8"/>
            <p:cNvSpPr/>
            <p:nvPr/>
          </p:nvSpPr>
          <p:spPr>
            <a:xfrm rot="10800000" flipH="1">
              <a:off x="4417349" y="3047757"/>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8"/>
            <p:cNvSpPr/>
            <p:nvPr/>
          </p:nvSpPr>
          <p:spPr>
            <a:xfrm rot="10800000" flipH="1">
              <a:off x="4417349" y="2651599"/>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8"/>
            <p:cNvSpPr/>
            <p:nvPr/>
          </p:nvSpPr>
          <p:spPr>
            <a:xfrm rot="10800000" flipH="1">
              <a:off x="4755299" y="3047757"/>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8"/>
            <p:cNvSpPr/>
            <p:nvPr/>
          </p:nvSpPr>
          <p:spPr>
            <a:xfrm rot="10800000" flipH="1">
              <a:off x="4755299" y="2651599"/>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8"/>
            <p:cNvSpPr/>
            <p:nvPr/>
          </p:nvSpPr>
          <p:spPr>
            <a:xfrm rot="10800000" flipH="1">
              <a:off x="4755299" y="2255441"/>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8"/>
            <p:cNvSpPr/>
            <p:nvPr/>
          </p:nvSpPr>
          <p:spPr>
            <a:xfrm rot="10800000" flipH="1">
              <a:off x="5093249" y="3047757"/>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8"/>
            <p:cNvSpPr/>
            <p:nvPr/>
          </p:nvSpPr>
          <p:spPr>
            <a:xfrm rot="10800000" flipH="1">
              <a:off x="5093249" y="2651599"/>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8"/>
            <p:cNvSpPr/>
            <p:nvPr/>
          </p:nvSpPr>
          <p:spPr>
            <a:xfrm rot="10800000" flipH="1">
              <a:off x="5093249" y="2255441"/>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8"/>
            <p:cNvSpPr/>
            <p:nvPr/>
          </p:nvSpPr>
          <p:spPr>
            <a:xfrm rot="10800000" flipH="1">
              <a:off x="5431199" y="3047757"/>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8"/>
            <p:cNvSpPr/>
            <p:nvPr/>
          </p:nvSpPr>
          <p:spPr>
            <a:xfrm rot="10800000" flipH="1">
              <a:off x="5431199" y="2651599"/>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8"/>
            <p:cNvSpPr/>
            <p:nvPr/>
          </p:nvSpPr>
          <p:spPr>
            <a:xfrm rot="10800000" flipH="1">
              <a:off x="5431199" y="2255441"/>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8"/>
            <p:cNvSpPr/>
            <p:nvPr/>
          </p:nvSpPr>
          <p:spPr>
            <a:xfrm rot="10800000" flipH="1">
              <a:off x="5769149" y="3047757"/>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8"/>
            <p:cNvSpPr/>
            <p:nvPr/>
          </p:nvSpPr>
          <p:spPr>
            <a:xfrm rot="10800000" flipH="1">
              <a:off x="5769149" y="2651599"/>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8"/>
            <p:cNvSpPr/>
            <p:nvPr/>
          </p:nvSpPr>
          <p:spPr>
            <a:xfrm rot="10800000" flipH="1">
              <a:off x="5769149" y="2255441"/>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8"/>
            <p:cNvSpPr/>
            <p:nvPr/>
          </p:nvSpPr>
          <p:spPr>
            <a:xfrm rot="10800000" flipH="1">
              <a:off x="6107099" y="3047757"/>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8"/>
            <p:cNvSpPr/>
            <p:nvPr/>
          </p:nvSpPr>
          <p:spPr>
            <a:xfrm rot="10800000" flipH="1">
              <a:off x="6107099" y="2651599"/>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8"/>
            <p:cNvSpPr/>
            <p:nvPr/>
          </p:nvSpPr>
          <p:spPr>
            <a:xfrm rot="10800000" flipH="1">
              <a:off x="6107099" y="2255441"/>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8"/>
            <p:cNvSpPr/>
            <p:nvPr/>
          </p:nvSpPr>
          <p:spPr>
            <a:xfrm rot="10800000" flipH="1">
              <a:off x="4417349" y="2255441"/>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8"/>
            <p:cNvSpPr/>
            <p:nvPr/>
          </p:nvSpPr>
          <p:spPr>
            <a:xfrm rot="10800000" flipH="1">
              <a:off x="4079399" y="2255441"/>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8"/>
            <p:cNvSpPr/>
            <p:nvPr/>
          </p:nvSpPr>
          <p:spPr>
            <a:xfrm rot="10800000" flipH="1">
              <a:off x="4079399" y="2651591"/>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8"/>
            <p:cNvSpPr/>
            <p:nvPr/>
          </p:nvSpPr>
          <p:spPr>
            <a:xfrm rot="10800000" flipH="1">
              <a:off x="3741449" y="3047745"/>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8"/>
            <p:cNvSpPr/>
            <p:nvPr/>
          </p:nvSpPr>
          <p:spPr>
            <a:xfrm rot="10800000" flipH="1">
              <a:off x="3741449" y="2255441"/>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8"/>
            <p:cNvSpPr/>
            <p:nvPr/>
          </p:nvSpPr>
          <p:spPr>
            <a:xfrm rot="10800000" flipH="1">
              <a:off x="3741449" y="2651591"/>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8"/>
            <p:cNvSpPr/>
            <p:nvPr/>
          </p:nvSpPr>
          <p:spPr>
            <a:xfrm rot="10800000" flipH="1">
              <a:off x="3403499" y="3047745"/>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rot="10800000" flipH="1">
              <a:off x="3403499" y="2255441"/>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8"/>
            <p:cNvSpPr/>
            <p:nvPr/>
          </p:nvSpPr>
          <p:spPr>
            <a:xfrm rot="10800000" flipH="1">
              <a:off x="3403499" y="2651591"/>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1" name="Google Shape;371;p8"/>
          <p:cNvSpPr/>
          <p:nvPr/>
        </p:nvSpPr>
        <p:spPr>
          <a:xfrm rot="-5400000">
            <a:off x="8414226" y="45416"/>
            <a:ext cx="722400" cy="780900"/>
          </a:xfrm>
          <a:prstGeom prst="round2SameRect">
            <a:avLst>
              <a:gd name="adj1" fmla="val 5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2" name="Google Shape;372;p8"/>
          <p:cNvGrpSpPr/>
          <p:nvPr/>
        </p:nvGrpSpPr>
        <p:grpSpPr>
          <a:xfrm>
            <a:off x="6384551" y="300827"/>
            <a:ext cx="2610449" cy="197100"/>
            <a:chOff x="1655550" y="403250"/>
            <a:chExt cx="1593000" cy="120300"/>
          </a:xfrm>
        </p:grpSpPr>
        <p:cxnSp>
          <p:nvCxnSpPr>
            <p:cNvPr id="373" name="Google Shape;373;p8"/>
            <p:cNvCxnSpPr/>
            <p:nvPr/>
          </p:nvCxnSpPr>
          <p:spPr>
            <a:xfrm rot="10800000" flipH="1">
              <a:off x="1655550" y="403250"/>
              <a:ext cx="106200" cy="120300"/>
            </a:xfrm>
            <a:prstGeom prst="straightConnector1">
              <a:avLst/>
            </a:prstGeom>
            <a:noFill/>
            <a:ln w="9525" cap="flat" cmpd="sng">
              <a:solidFill>
                <a:schemeClr val="accent1"/>
              </a:solidFill>
              <a:prstDash val="solid"/>
              <a:round/>
              <a:headEnd type="none" w="med" len="med"/>
              <a:tailEnd type="none" w="med" len="med"/>
            </a:ln>
          </p:spPr>
        </p:cxnSp>
        <p:cxnSp>
          <p:nvCxnSpPr>
            <p:cNvPr id="374" name="Google Shape;374;p8"/>
            <p:cNvCxnSpPr/>
            <p:nvPr/>
          </p:nvCxnSpPr>
          <p:spPr>
            <a:xfrm rot="10800000" flipH="1">
              <a:off x="1761750" y="403250"/>
              <a:ext cx="106200" cy="120300"/>
            </a:xfrm>
            <a:prstGeom prst="straightConnector1">
              <a:avLst/>
            </a:prstGeom>
            <a:noFill/>
            <a:ln w="9525" cap="flat" cmpd="sng">
              <a:solidFill>
                <a:schemeClr val="accent1"/>
              </a:solidFill>
              <a:prstDash val="solid"/>
              <a:round/>
              <a:headEnd type="none" w="med" len="med"/>
              <a:tailEnd type="none" w="med" len="med"/>
            </a:ln>
          </p:spPr>
        </p:cxnSp>
        <p:cxnSp>
          <p:nvCxnSpPr>
            <p:cNvPr id="375" name="Google Shape;375;p8"/>
            <p:cNvCxnSpPr/>
            <p:nvPr/>
          </p:nvCxnSpPr>
          <p:spPr>
            <a:xfrm rot="10800000" flipH="1">
              <a:off x="1867950" y="403250"/>
              <a:ext cx="106200" cy="120300"/>
            </a:xfrm>
            <a:prstGeom prst="straightConnector1">
              <a:avLst/>
            </a:prstGeom>
            <a:noFill/>
            <a:ln w="9525" cap="flat" cmpd="sng">
              <a:solidFill>
                <a:schemeClr val="accent1"/>
              </a:solidFill>
              <a:prstDash val="solid"/>
              <a:round/>
              <a:headEnd type="none" w="med" len="med"/>
              <a:tailEnd type="none" w="med" len="med"/>
            </a:ln>
          </p:spPr>
        </p:cxnSp>
        <p:cxnSp>
          <p:nvCxnSpPr>
            <p:cNvPr id="376" name="Google Shape;376;p8"/>
            <p:cNvCxnSpPr/>
            <p:nvPr/>
          </p:nvCxnSpPr>
          <p:spPr>
            <a:xfrm rot="10800000" flipH="1">
              <a:off x="1974150" y="403250"/>
              <a:ext cx="106200" cy="120300"/>
            </a:xfrm>
            <a:prstGeom prst="straightConnector1">
              <a:avLst/>
            </a:prstGeom>
            <a:noFill/>
            <a:ln w="9525" cap="flat" cmpd="sng">
              <a:solidFill>
                <a:schemeClr val="accent1"/>
              </a:solidFill>
              <a:prstDash val="solid"/>
              <a:round/>
              <a:headEnd type="none" w="med" len="med"/>
              <a:tailEnd type="none" w="med" len="med"/>
            </a:ln>
          </p:spPr>
        </p:cxnSp>
        <p:cxnSp>
          <p:nvCxnSpPr>
            <p:cNvPr id="377" name="Google Shape;377;p8"/>
            <p:cNvCxnSpPr/>
            <p:nvPr/>
          </p:nvCxnSpPr>
          <p:spPr>
            <a:xfrm rot="10800000" flipH="1">
              <a:off x="2080350" y="403250"/>
              <a:ext cx="106200" cy="120300"/>
            </a:xfrm>
            <a:prstGeom prst="straightConnector1">
              <a:avLst/>
            </a:prstGeom>
            <a:noFill/>
            <a:ln w="9525" cap="flat" cmpd="sng">
              <a:solidFill>
                <a:schemeClr val="accent1"/>
              </a:solidFill>
              <a:prstDash val="solid"/>
              <a:round/>
              <a:headEnd type="none" w="med" len="med"/>
              <a:tailEnd type="none" w="med" len="med"/>
            </a:ln>
          </p:spPr>
        </p:cxnSp>
        <p:cxnSp>
          <p:nvCxnSpPr>
            <p:cNvPr id="378" name="Google Shape;378;p8"/>
            <p:cNvCxnSpPr/>
            <p:nvPr/>
          </p:nvCxnSpPr>
          <p:spPr>
            <a:xfrm rot="10800000" flipH="1">
              <a:off x="2186550" y="403250"/>
              <a:ext cx="106200" cy="120300"/>
            </a:xfrm>
            <a:prstGeom prst="straightConnector1">
              <a:avLst/>
            </a:prstGeom>
            <a:noFill/>
            <a:ln w="9525" cap="flat" cmpd="sng">
              <a:solidFill>
                <a:schemeClr val="accent1"/>
              </a:solidFill>
              <a:prstDash val="solid"/>
              <a:round/>
              <a:headEnd type="none" w="med" len="med"/>
              <a:tailEnd type="none" w="med" len="med"/>
            </a:ln>
          </p:spPr>
        </p:cxnSp>
        <p:cxnSp>
          <p:nvCxnSpPr>
            <p:cNvPr id="379" name="Google Shape;379;p8"/>
            <p:cNvCxnSpPr/>
            <p:nvPr/>
          </p:nvCxnSpPr>
          <p:spPr>
            <a:xfrm rot="10800000" flipH="1">
              <a:off x="2292750" y="403250"/>
              <a:ext cx="106200" cy="120300"/>
            </a:xfrm>
            <a:prstGeom prst="straightConnector1">
              <a:avLst/>
            </a:prstGeom>
            <a:noFill/>
            <a:ln w="9525" cap="flat" cmpd="sng">
              <a:solidFill>
                <a:schemeClr val="accent1"/>
              </a:solidFill>
              <a:prstDash val="solid"/>
              <a:round/>
              <a:headEnd type="none" w="med" len="med"/>
              <a:tailEnd type="none" w="med" len="med"/>
            </a:ln>
          </p:spPr>
        </p:cxnSp>
        <p:cxnSp>
          <p:nvCxnSpPr>
            <p:cNvPr id="380" name="Google Shape;380;p8"/>
            <p:cNvCxnSpPr/>
            <p:nvPr/>
          </p:nvCxnSpPr>
          <p:spPr>
            <a:xfrm rot="10800000" flipH="1">
              <a:off x="2398950" y="403250"/>
              <a:ext cx="106200" cy="120300"/>
            </a:xfrm>
            <a:prstGeom prst="straightConnector1">
              <a:avLst/>
            </a:prstGeom>
            <a:noFill/>
            <a:ln w="9525" cap="flat" cmpd="sng">
              <a:solidFill>
                <a:schemeClr val="accent1"/>
              </a:solidFill>
              <a:prstDash val="solid"/>
              <a:round/>
              <a:headEnd type="none" w="med" len="med"/>
              <a:tailEnd type="none" w="med" len="med"/>
            </a:ln>
          </p:spPr>
        </p:cxnSp>
        <p:cxnSp>
          <p:nvCxnSpPr>
            <p:cNvPr id="381" name="Google Shape;381;p8"/>
            <p:cNvCxnSpPr/>
            <p:nvPr/>
          </p:nvCxnSpPr>
          <p:spPr>
            <a:xfrm rot="10800000" flipH="1">
              <a:off x="2505150" y="403250"/>
              <a:ext cx="106200" cy="120300"/>
            </a:xfrm>
            <a:prstGeom prst="straightConnector1">
              <a:avLst/>
            </a:prstGeom>
            <a:noFill/>
            <a:ln w="9525" cap="flat" cmpd="sng">
              <a:solidFill>
                <a:schemeClr val="accent1"/>
              </a:solidFill>
              <a:prstDash val="solid"/>
              <a:round/>
              <a:headEnd type="none" w="med" len="med"/>
              <a:tailEnd type="none" w="med" len="med"/>
            </a:ln>
          </p:spPr>
        </p:cxnSp>
        <p:cxnSp>
          <p:nvCxnSpPr>
            <p:cNvPr id="382" name="Google Shape;382;p8"/>
            <p:cNvCxnSpPr/>
            <p:nvPr/>
          </p:nvCxnSpPr>
          <p:spPr>
            <a:xfrm rot="10800000" flipH="1">
              <a:off x="2611350" y="403250"/>
              <a:ext cx="106200" cy="120300"/>
            </a:xfrm>
            <a:prstGeom prst="straightConnector1">
              <a:avLst/>
            </a:prstGeom>
            <a:noFill/>
            <a:ln w="9525" cap="flat" cmpd="sng">
              <a:solidFill>
                <a:schemeClr val="accent1"/>
              </a:solidFill>
              <a:prstDash val="solid"/>
              <a:round/>
              <a:headEnd type="none" w="med" len="med"/>
              <a:tailEnd type="none" w="med" len="med"/>
            </a:ln>
          </p:spPr>
        </p:cxnSp>
        <p:cxnSp>
          <p:nvCxnSpPr>
            <p:cNvPr id="383" name="Google Shape;383;p8"/>
            <p:cNvCxnSpPr/>
            <p:nvPr/>
          </p:nvCxnSpPr>
          <p:spPr>
            <a:xfrm rot="10800000" flipH="1">
              <a:off x="2717550" y="403250"/>
              <a:ext cx="106200" cy="120300"/>
            </a:xfrm>
            <a:prstGeom prst="straightConnector1">
              <a:avLst/>
            </a:prstGeom>
            <a:noFill/>
            <a:ln w="9525" cap="flat" cmpd="sng">
              <a:solidFill>
                <a:schemeClr val="accent1"/>
              </a:solidFill>
              <a:prstDash val="solid"/>
              <a:round/>
              <a:headEnd type="none" w="med" len="med"/>
              <a:tailEnd type="none" w="med" len="med"/>
            </a:ln>
          </p:spPr>
        </p:cxnSp>
        <p:cxnSp>
          <p:nvCxnSpPr>
            <p:cNvPr id="384" name="Google Shape;384;p8"/>
            <p:cNvCxnSpPr/>
            <p:nvPr/>
          </p:nvCxnSpPr>
          <p:spPr>
            <a:xfrm rot="10800000" flipH="1">
              <a:off x="2823750" y="403250"/>
              <a:ext cx="106200" cy="120300"/>
            </a:xfrm>
            <a:prstGeom prst="straightConnector1">
              <a:avLst/>
            </a:prstGeom>
            <a:noFill/>
            <a:ln w="9525" cap="flat" cmpd="sng">
              <a:solidFill>
                <a:schemeClr val="accent1"/>
              </a:solidFill>
              <a:prstDash val="solid"/>
              <a:round/>
              <a:headEnd type="none" w="med" len="med"/>
              <a:tailEnd type="none" w="med" len="med"/>
            </a:ln>
          </p:spPr>
        </p:cxnSp>
        <p:cxnSp>
          <p:nvCxnSpPr>
            <p:cNvPr id="385" name="Google Shape;385;p8"/>
            <p:cNvCxnSpPr/>
            <p:nvPr/>
          </p:nvCxnSpPr>
          <p:spPr>
            <a:xfrm rot="10800000" flipH="1">
              <a:off x="2929950" y="403250"/>
              <a:ext cx="106200" cy="120300"/>
            </a:xfrm>
            <a:prstGeom prst="straightConnector1">
              <a:avLst/>
            </a:prstGeom>
            <a:noFill/>
            <a:ln w="9525" cap="flat" cmpd="sng">
              <a:solidFill>
                <a:schemeClr val="accent1"/>
              </a:solidFill>
              <a:prstDash val="solid"/>
              <a:round/>
              <a:headEnd type="none" w="med" len="med"/>
              <a:tailEnd type="none" w="med" len="med"/>
            </a:ln>
          </p:spPr>
        </p:cxnSp>
        <p:cxnSp>
          <p:nvCxnSpPr>
            <p:cNvPr id="386" name="Google Shape;386;p8"/>
            <p:cNvCxnSpPr/>
            <p:nvPr/>
          </p:nvCxnSpPr>
          <p:spPr>
            <a:xfrm rot="10800000" flipH="1">
              <a:off x="3036150" y="403250"/>
              <a:ext cx="106200" cy="120300"/>
            </a:xfrm>
            <a:prstGeom prst="straightConnector1">
              <a:avLst/>
            </a:prstGeom>
            <a:noFill/>
            <a:ln w="9525" cap="flat" cmpd="sng">
              <a:solidFill>
                <a:schemeClr val="accent1"/>
              </a:solidFill>
              <a:prstDash val="solid"/>
              <a:round/>
              <a:headEnd type="none" w="med" len="med"/>
              <a:tailEnd type="none" w="med" len="med"/>
            </a:ln>
          </p:spPr>
        </p:cxnSp>
        <p:cxnSp>
          <p:nvCxnSpPr>
            <p:cNvPr id="387" name="Google Shape;387;p8"/>
            <p:cNvCxnSpPr/>
            <p:nvPr/>
          </p:nvCxnSpPr>
          <p:spPr>
            <a:xfrm rot="10800000" flipH="1">
              <a:off x="3142350" y="403250"/>
              <a:ext cx="106200" cy="120300"/>
            </a:xfrm>
            <a:prstGeom prst="straightConnector1">
              <a:avLst/>
            </a:prstGeom>
            <a:noFill/>
            <a:ln w="9525" cap="flat" cmpd="sng">
              <a:solidFill>
                <a:schemeClr val="accent1"/>
              </a:solidFill>
              <a:prstDash val="solid"/>
              <a:round/>
              <a:headEnd type="none" w="med" len="med"/>
              <a:tailEnd type="none" w="med" len="med"/>
            </a:ln>
          </p:spPr>
        </p:cxnSp>
      </p:grpSp>
      <p:grpSp>
        <p:nvGrpSpPr>
          <p:cNvPr id="388" name="Google Shape;388;p8"/>
          <p:cNvGrpSpPr/>
          <p:nvPr/>
        </p:nvGrpSpPr>
        <p:grpSpPr>
          <a:xfrm rot="-5400000" flipH="1">
            <a:off x="7576816" y="3562049"/>
            <a:ext cx="874516" cy="2109900"/>
            <a:chOff x="5905453" y="2567961"/>
            <a:chExt cx="874516" cy="2109900"/>
          </a:xfrm>
        </p:grpSpPr>
        <p:sp>
          <p:nvSpPr>
            <p:cNvPr id="389" name="Google Shape;389;p8"/>
            <p:cNvSpPr/>
            <p:nvPr/>
          </p:nvSpPr>
          <p:spPr>
            <a:xfrm rot="5400000">
              <a:off x="6697757" y="2567961"/>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8"/>
            <p:cNvSpPr/>
            <p:nvPr/>
          </p:nvSpPr>
          <p:spPr>
            <a:xfrm rot="5400000">
              <a:off x="6697770" y="2905911"/>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8"/>
            <p:cNvSpPr/>
            <p:nvPr/>
          </p:nvSpPr>
          <p:spPr>
            <a:xfrm rot="5400000">
              <a:off x="6301612" y="2905911"/>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8"/>
            <p:cNvSpPr/>
            <p:nvPr/>
          </p:nvSpPr>
          <p:spPr>
            <a:xfrm rot="5400000">
              <a:off x="6697770" y="3243861"/>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8"/>
            <p:cNvSpPr/>
            <p:nvPr/>
          </p:nvSpPr>
          <p:spPr>
            <a:xfrm rot="5400000">
              <a:off x="6301612" y="3243861"/>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8"/>
            <p:cNvSpPr/>
            <p:nvPr/>
          </p:nvSpPr>
          <p:spPr>
            <a:xfrm rot="5400000">
              <a:off x="5905453" y="3243861"/>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8"/>
            <p:cNvSpPr/>
            <p:nvPr/>
          </p:nvSpPr>
          <p:spPr>
            <a:xfrm rot="5400000">
              <a:off x="6697770" y="3581811"/>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8"/>
            <p:cNvSpPr/>
            <p:nvPr/>
          </p:nvSpPr>
          <p:spPr>
            <a:xfrm rot="5400000">
              <a:off x="6301612" y="3581811"/>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8"/>
            <p:cNvSpPr/>
            <p:nvPr/>
          </p:nvSpPr>
          <p:spPr>
            <a:xfrm rot="5400000">
              <a:off x="5905453" y="3581811"/>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8"/>
            <p:cNvSpPr/>
            <p:nvPr/>
          </p:nvSpPr>
          <p:spPr>
            <a:xfrm rot="5400000">
              <a:off x="6697770" y="3919761"/>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8"/>
            <p:cNvSpPr/>
            <p:nvPr/>
          </p:nvSpPr>
          <p:spPr>
            <a:xfrm rot="5400000">
              <a:off x="6301612" y="3919761"/>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8"/>
            <p:cNvSpPr/>
            <p:nvPr/>
          </p:nvSpPr>
          <p:spPr>
            <a:xfrm rot="5400000">
              <a:off x="5905453" y="3919761"/>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8"/>
            <p:cNvSpPr/>
            <p:nvPr/>
          </p:nvSpPr>
          <p:spPr>
            <a:xfrm rot="5400000">
              <a:off x="6697770" y="4257711"/>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8"/>
            <p:cNvSpPr/>
            <p:nvPr/>
          </p:nvSpPr>
          <p:spPr>
            <a:xfrm rot="5400000">
              <a:off x="6301612" y="4257711"/>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8"/>
            <p:cNvSpPr/>
            <p:nvPr/>
          </p:nvSpPr>
          <p:spPr>
            <a:xfrm rot="5400000">
              <a:off x="5905453" y="4257711"/>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8"/>
            <p:cNvSpPr/>
            <p:nvPr/>
          </p:nvSpPr>
          <p:spPr>
            <a:xfrm rot="5400000">
              <a:off x="6697770" y="4595661"/>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8"/>
            <p:cNvSpPr/>
            <p:nvPr/>
          </p:nvSpPr>
          <p:spPr>
            <a:xfrm rot="5400000">
              <a:off x="6301612" y="4595661"/>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8"/>
            <p:cNvSpPr/>
            <p:nvPr/>
          </p:nvSpPr>
          <p:spPr>
            <a:xfrm rot="5400000">
              <a:off x="5905453" y="4595661"/>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07"/>
        <p:cNvGrpSpPr/>
        <p:nvPr/>
      </p:nvGrpSpPr>
      <p:grpSpPr>
        <a:xfrm>
          <a:off x="0" y="0"/>
          <a:ext cx="0" cy="0"/>
          <a:chOff x="0" y="0"/>
          <a:chExt cx="0" cy="0"/>
        </a:xfrm>
      </p:grpSpPr>
      <p:sp>
        <p:nvSpPr>
          <p:cNvPr id="408" name="Google Shape;408;p9"/>
          <p:cNvSpPr/>
          <p:nvPr/>
        </p:nvSpPr>
        <p:spPr>
          <a:xfrm rot="10800000">
            <a:off x="0" y="-16708"/>
            <a:ext cx="722400" cy="1101000"/>
          </a:xfrm>
          <a:prstGeom prst="round2SameRect">
            <a:avLst>
              <a:gd name="adj1" fmla="val 50000"/>
              <a:gd name="adj2" fmla="val 0"/>
            </a:avLst>
          </a:prstGeom>
          <a:solidFill>
            <a:srgbClr val="5CC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9"/>
          <p:cNvSpPr/>
          <p:nvPr/>
        </p:nvSpPr>
        <p:spPr>
          <a:xfrm>
            <a:off x="8573175" y="4505075"/>
            <a:ext cx="1352700" cy="1352700"/>
          </a:xfrm>
          <a:prstGeom prst="pie">
            <a:avLst>
              <a:gd name="adj1" fmla="val 10716660"/>
              <a:gd name="adj2" fmla="val 16200000"/>
            </a:avLst>
          </a:pr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9"/>
          <p:cNvSpPr/>
          <p:nvPr/>
        </p:nvSpPr>
        <p:spPr>
          <a:xfrm>
            <a:off x="8290338" y="4471788"/>
            <a:ext cx="267300" cy="267300"/>
          </a:xfrm>
          <a:prstGeom prst="ellipse">
            <a:avLst/>
          </a:prstGeom>
          <a:solidFill>
            <a:srgbClr val="5CC9BF"/>
          </a:solidFill>
          <a:ln w="9525" cap="flat" cmpd="sng">
            <a:solidFill>
              <a:srgbClr val="5CC9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1" name="Google Shape;411;p9"/>
          <p:cNvGrpSpPr/>
          <p:nvPr/>
        </p:nvGrpSpPr>
        <p:grpSpPr>
          <a:xfrm rot="-5400000" flipH="1">
            <a:off x="7572566" y="-528451"/>
            <a:ext cx="874516" cy="2109900"/>
            <a:chOff x="5905453" y="2567961"/>
            <a:chExt cx="874516" cy="2109900"/>
          </a:xfrm>
        </p:grpSpPr>
        <p:sp>
          <p:nvSpPr>
            <p:cNvPr id="412" name="Google Shape;412;p9"/>
            <p:cNvSpPr/>
            <p:nvPr/>
          </p:nvSpPr>
          <p:spPr>
            <a:xfrm rot="5400000">
              <a:off x="6697757" y="256796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9"/>
            <p:cNvSpPr/>
            <p:nvPr/>
          </p:nvSpPr>
          <p:spPr>
            <a:xfrm rot="5400000">
              <a:off x="6697770" y="290591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9"/>
            <p:cNvSpPr/>
            <p:nvPr/>
          </p:nvSpPr>
          <p:spPr>
            <a:xfrm rot="5400000">
              <a:off x="6301612" y="290591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9"/>
            <p:cNvSpPr/>
            <p:nvPr/>
          </p:nvSpPr>
          <p:spPr>
            <a:xfrm rot="5400000">
              <a:off x="6697770" y="324386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9"/>
            <p:cNvSpPr/>
            <p:nvPr/>
          </p:nvSpPr>
          <p:spPr>
            <a:xfrm rot="5400000">
              <a:off x="6301612" y="324386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9"/>
            <p:cNvSpPr/>
            <p:nvPr/>
          </p:nvSpPr>
          <p:spPr>
            <a:xfrm rot="5400000">
              <a:off x="5905453" y="324386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9"/>
            <p:cNvSpPr/>
            <p:nvPr/>
          </p:nvSpPr>
          <p:spPr>
            <a:xfrm rot="5400000">
              <a:off x="6697770" y="358181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9"/>
            <p:cNvSpPr/>
            <p:nvPr/>
          </p:nvSpPr>
          <p:spPr>
            <a:xfrm rot="5400000">
              <a:off x="6301612" y="358181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9"/>
            <p:cNvSpPr/>
            <p:nvPr/>
          </p:nvSpPr>
          <p:spPr>
            <a:xfrm rot="5400000">
              <a:off x="5905453" y="358181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9"/>
            <p:cNvSpPr/>
            <p:nvPr/>
          </p:nvSpPr>
          <p:spPr>
            <a:xfrm rot="5400000">
              <a:off x="6697770" y="391976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9"/>
            <p:cNvSpPr/>
            <p:nvPr/>
          </p:nvSpPr>
          <p:spPr>
            <a:xfrm rot="5400000">
              <a:off x="6301612" y="391976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9"/>
            <p:cNvSpPr/>
            <p:nvPr/>
          </p:nvSpPr>
          <p:spPr>
            <a:xfrm rot="5400000">
              <a:off x="5905453" y="391976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9"/>
            <p:cNvSpPr/>
            <p:nvPr/>
          </p:nvSpPr>
          <p:spPr>
            <a:xfrm rot="5400000">
              <a:off x="6697770" y="425771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9"/>
            <p:cNvSpPr/>
            <p:nvPr/>
          </p:nvSpPr>
          <p:spPr>
            <a:xfrm rot="5400000">
              <a:off x="6301612" y="425771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9"/>
            <p:cNvSpPr/>
            <p:nvPr/>
          </p:nvSpPr>
          <p:spPr>
            <a:xfrm rot="5400000">
              <a:off x="5905453" y="425771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9"/>
            <p:cNvSpPr/>
            <p:nvPr/>
          </p:nvSpPr>
          <p:spPr>
            <a:xfrm rot="5400000">
              <a:off x="6697770" y="459566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9"/>
            <p:cNvSpPr/>
            <p:nvPr/>
          </p:nvSpPr>
          <p:spPr>
            <a:xfrm rot="5400000">
              <a:off x="6301612" y="459566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9"/>
            <p:cNvSpPr/>
            <p:nvPr/>
          </p:nvSpPr>
          <p:spPr>
            <a:xfrm rot="5400000">
              <a:off x="5905453" y="4595661"/>
              <a:ext cx="82200" cy="82200"/>
            </a:xfrm>
            <a:prstGeom prst="ellipse">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 name="Google Shape;430;p9"/>
          <p:cNvGrpSpPr/>
          <p:nvPr/>
        </p:nvGrpSpPr>
        <p:grpSpPr>
          <a:xfrm rot="-5400000">
            <a:off x="-512016" y="4304960"/>
            <a:ext cx="1362015" cy="102844"/>
            <a:chOff x="1655550" y="403250"/>
            <a:chExt cx="1593000" cy="120300"/>
          </a:xfrm>
        </p:grpSpPr>
        <p:cxnSp>
          <p:nvCxnSpPr>
            <p:cNvPr id="431" name="Google Shape;431;p9"/>
            <p:cNvCxnSpPr/>
            <p:nvPr/>
          </p:nvCxnSpPr>
          <p:spPr>
            <a:xfrm rot="10800000" flipH="1">
              <a:off x="1655550" y="403250"/>
              <a:ext cx="106200" cy="120300"/>
            </a:xfrm>
            <a:prstGeom prst="straightConnector1">
              <a:avLst/>
            </a:prstGeom>
            <a:noFill/>
            <a:ln w="9525" cap="flat" cmpd="sng">
              <a:solidFill>
                <a:srgbClr val="C46345"/>
              </a:solidFill>
              <a:prstDash val="solid"/>
              <a:round/>
              <a:headEnd type="none" w="med" len="med"/>
              <a:tailEnd type="none" w="med" len="med"/>
            </a:ln>
          </p:spPr>
        </p:cxnSp>
        <p:cxnSp>
          <p:nvCxnSpPr>
            <p:cNvPr id="432" name="Google Shape;432;p9"/>
            <p:cNvCxnSpPr/>
            <p:nvPr/>
          </p:nvCxnSpPr>
          <p:spPr>
            <a:xfrm rot="10800000" flipH="1">
              <a:off x="1761750" y="403250"/>
              <a:ext cx="106200" cy="120300"/>
            </a:xfrm>
            <a:prstGeom prst="straightConnector1">
              <a:avLst/>
            </a:prstGeom>
            <a:noFill/>
            <a:ln w="9525" cap="flat" cmpd="sng">
              <a:solidFill>
                <a:srgbClr val="C46345"/>
              </a:solidFill>
              <a:prstDash val="solid"/>
              <a:round/>
              <a:headEnd type="none" w="med" len="med"/>
              <a:tailEnd type="none" w="med" len="med"/>
            </a:ln>
          </p:spPr>
        </p:cxnSp>
        <p:cxnSp>
          <p:nvCxnSpPr>
            <p:cNvPr id="433" name="Google Shape;433;p9"/>
            <p:cNvCxnSpPr/>
            <p:nvPr/>
          </p:nvCxnSpPr>
          <p:spPr>
            <a:xfrm rot="10800000" flipH="1">
              <a:off x="1867950" y="403250"/>
              <a:ext cx="106200" cy="120300"/>
            </a:xfrm>
            <a:prstGeom prst="straightConnector1">
              <a:avLst/>
            </a:prstGeom>
            <a:noFill/>
            <a:ln w="9525" cap="flat" cmpd="sng">
              <a:solidFill>
                <a:srgbClr val="C46345"/>
              </a:solidFill>
              <a:prstDash val="solid"/>
              <a:round/>
              <a:headEnd type="none" w="med" len="med"/>
              <a:tailEnd type="none" w="med" len="med"/>
            </a:ln>
          </p:spPr>
        </p:cxnSp>
        <p:cxnSp>
          <p:nvCxnSpPr>
            <p:cNvPr id="434" name="Google Shape;434;p9"/>
            <p:cNvCxnSpPr/>
            <p:nvPr/>
          </p:nvCxnSpPr>
          <p:spPr>
            <a:xfrm rot="10800000" flipH="1">
              <a:off x="1974150" y="403250"/>
              <a:ext cx="106200" cy="120300"/>
            </a:xfrm>
            <a:prstGeom prst="straightConnector1">
              <a:avLst/>
            </a:prstGeom>
            <a:noFill/>
            <a:ln w="9525" cap="flat" cmpd="sng">
              <a:solidFill>
                <a:srgbClr val="C46345"/>
              </a:solidFill>
              <a:prstDash val="solid"/>
              <a:round/>
              <a:headEnd type="none" w="med" len="med"/>
              <a:tailEnd type="none" w="med" len="med"/>
            </a:ln>
          </p:spPr>
        </p:cxnSp>
        <p:cxnSp>
          <p:nvCxnSpPr>
            <p:cNvPr id="435" name="Google Shape;435;p9"/>
            <p:cNvCxnSpPr/>
            <p:nvPr/>
          </p:nvCxnSpPr>
          <p:spPr>
            <a:xfrm rot="10800000" flipH="1">
              <a:off x="2080350" y="403250"/>
              <a:ext cx="106200" cy="120300"/>
            </a:xfrm>
            <a:prstGeom prst="straightConnector1">
              <a:avLst/>
            </a:prstGeom>
            <a:noFill/>
            <a:ln w="9525" cap="flat" cmpd="sng">
              <a:solidFill>
                <a:srgbClr val="C46345"/>
              </a:solidFill>
              <a:prstDash val="solid"/>
              <a:round/>
              <a:headEnd type="none" w="med" len="med"/>
              <a:tailEnd type="none" w="med" len="med"/>
            </a:ln>
          </p:spPr>
        </p:cxnSp>
        <p:cxnSp>
          <p:nvCxnSpPr>
            <p:cNvPr id="436" name="Google Shape;436;p9"/>
            <p:cNvCxnSpPr/>
            <p:nvPr/>
          </p:nvCxnSpPr>
          <p:spPr>
            <a:xfrm rot="10800000" flipH="1">
              <a:off x="2186550" y="403250"/>
              <a:ext cx="106200" cy="120300"/>
            </a:xfrm>
            <a:prstGeom prst="straightConnector1">
              <a:avLst/>
            </a:prstGeom>
            <a:noFill/>
            <a:ln w="9525" cap="flat" cmpd="sng">
              <a:solidFill>
                <a:srgbClr val="C46345"/>
              </a:solidFill>
              <a:prstDash val="solid"/>
              <a:round/>
              <a:headEnd type="none" w="med" len="med"/>
              <a:tailEnd type="none" w="med" len="med"/>
            </a:ln>
          </p:spPr>
        </p:cxnSp>
        <p:cxnSp>
          <p:nvCxnSpPr>
            <p:cNvPr id="437" name="Google Shape;437;p9"/>
            <p:cNvCxnSpPr/>
            <p:nvPr/>
          </p:nvCxnSpPr>
          <p:spPr>
            <a:xfrm rot="10800000" flipH="1">
              <a:off x="2292750" y="403250"/>
              <a:ext cx="106200" cy="120300"/>
            </a:xfrm>
            <a:prstGeom prst="straightConnector1">
              <a:avLst/>
            </a:prstGeom>
            <a:noFill/>
            <a:ln w="9525" cap="flat" cmpd="sng">
              <a:solidFill>
                <a:srgbClr val="C46345"/>
              </a:solidFill>
              <a:prstDash val="solid"/>
              <a:round/>
              <a:headEnd type="none" w="med" len="med"/>
              <a:tailEnd type="none" w="med" len="med"/>
            </a:ln>
          </p:spPr>
        </p:cxnSp>
        <p:cxnSp>
          <p:nvCxnSpPr>
            <p:cNvPr id="438" name="Google Shape;438;p9"/>
            <p:cNvCxnSpPr/>
            <p:nvPr/>
          </p:nvCxnSpPr>
          <p:spPr>
            <a:xfrm rot="10800000" flipH="1">
              <a:off x="2398950" y="403250"/>
              <a:ext cx="106200" cy="120300"/>
            </a:xfrm>
            <a:prstGeom prst="straightConnector1">
              <a:avLst/>
            </a:prstGeom>
            <a:noFill/>
            <a:ln w="9525" cap="flat" cmpd="sng">
              <a:solidFill>
                <a:srgbClr val="C46345"/>
              </a:solidFill>
              <a:prstDash val="solid"/>
              <a:round/>
              <a:headEnd type="none" w="med" len="med"/>
              <a:tailEnd type="none" w="med" len="med"/>
            </a:ln>
          </p:spPr>
        </p:cxnSp>
        <p:cxnSp>
          <p:nvCxnSpPr>
            <p:cNvPr id="439" name="Google Shape;439;p9"/>
            <p:cNvCxnSpPr/>
            <p:nvPr/>
          </p:nvCxnSpPr>
          <p:spPr>
            <a:xfrm rot="10800000" flipH="1">
              <a:off x="2505150" y="403250"/>
              <a:ext cx="106200" cy="120300"/>
            </a:xfrm>
            <a:prstGeom prst="straightConnector1">
              <a:avLst/>
            </a:prstGeom>
            <a:noFill/>
            <a:ln w="9525" cap="flat" cmpd="sng">
              <a:solidFill>
                <a:srgbClr val="C46345"/>
              </a:solidFill>
              <a:prstDash val="solid"/>
              <a:round/>
              <a:headEnd type="none" w="med" len="med"/>
              <a:tailEnd type="none" w="med" len="med"/>
            </a:ln>
          </p:spPr>
        </p:cxnSp>
        <p:cxnSp>
          <p:nvCxnSpPr>
            <p:cNvPr id="440" name="Google Shape;440;p9"/>
            <p:cNvCxnSpPr/>
            <p:nvPr/>
          </p:nvCxnSpPr>
          <p:spPr>
            <a:xfrm rot="10800000" flipH="1">
              <a:off x="2611350" y="403250"/>
              <a:ext cx="106200" cy="120300"/>
            </a:xfrm>
            <a:prstGeom prst="straightConnector1">
              <a:avLst/>
            </a:prstGeom>
            <a:noFill/>
            <a:ln w="9525" cap="flat" cmpd="sng">
              <a:solidFill>
                <a:srgbClr val="C46345"/>
              </a:solidFill>
              <a:prstDash val="solid"/>
              <a:round/>
              <a:headEnd type="none" w="med" len="med"/>
              <a:tailEnd type="none" w="med" len="med"/>
            </a:ln>
          </p:spPr>
        </p:cxnSp>
        <p:cxnSp>
          <p:nvCxnSpPr>
            <p:cNvPr id="441" name="Google Shape;441;p9"/>
            <p:cNvCxnSpPr/>
            <p:nvPr/>
          </p:nvCxnSpPr>
          <p:spPr>
            <a:xfrm rot="10800000" flipH="1">
              <a:off x="2717550" y="403250"/>
              <a:ext cx="106200" cy="120300"/>
            </a:xfrm>
            <a:prstGeom prst="straightConnector1">
              <a:avLst/>
            </a:prstGeom>
            <a:noFill/>
            <a:ln w="9525" cap="flat" cmpd="sng">
              <a:solidFill>
                <a:srgbClr val="C46345"/>
              </a:solidFill>
              <a:prstDash val="solid"/>
              <a:round/>
              <a:headEnd type="none" w="med" len="med"/>
              <a:tailEnd type="none" w="med" len="med"/>
            </a:ln>
          </p:spPr>
        </p:cxnSp>
        <p:cxnSp>
          <p:nvCxnSpPr>
            <p:cNvPr id="442" name="Google Shape;442;p9"/>
            <p:cNvCxnSpPr/>
            <p:nvPr/>
          </p:nvCxnSpPr>
          <p:spPr>
            <a:xfrm rot="10800000" flipH="1">
              <a:off x="2823750" y="403250"/>
              <a:ext cx="106200" cy="120300"/>
            </a:xfrm>
            <a:prstGeom prst="straightConnector1">
              <a:avLst/>
            </a:prstGeom>
            <a:noFill/>
            <a:ln w="9525" cap="flat" cmpd="sng">
              <a:solidFill>
                <a:srgbClr val="C46345"/>
              </a:solidFill>
              <a:prstDash val="solid"/>
              <a:round/>
              <a:headEnd type="none" w="med" len="med"/>
              <a:tailEnd type="none" w="med" len="med"/>
            </a:ln>
          </p:spPr>
        </p:cxnSp>
        <p:cxnSp>
          <p:nvCxnSpPr>
            <p:cNvPr id="443" name="Google Shape;443;p9"/>
            <p:cNvCxnSpPr/>
            <p:nvPr/>
          </p:nvCxnSpPr>
          <p:spPr>
            <a:xfrm rot="10800000" flipH="1">
              <a:off x="2929950" y="403250"/>
              <a:ext cx="106200" cy="120300"/>
            </a:xfrm>
            <a:prstGeom prst="straightConnector1">
              <a:avLst/>
            </a:prstGeom>
            <a:noFill/>
            <a:ln w="9525" cap="flat" cmpd="sng">
              <a:solidFill>
                <a:srgbClr val="C46345"/>
              </a:solidFill>
              <a:prstDash val="solid"/>
              <a:round/>
              <a:headEnd type="none" w="med" len="med"/>
              <a:tailEnd type="none" w="med" len="med"/>
            </a:ln>
          </p:spPr>
        </p:cxnSp>
        <p:cxnSp>
          <p:nvCxnSpPr>
            <p:cNvPr id="444" name="Google Shape;444;p9"/>
            <p:cNvCxnSpPr/>
            <p:nvPr/>
          </p:nvCxnSpPr>
          <p:spPr>
            <a:xfrm rot="10800000" flipH="1">
              <a:off x="3036150" y="403250"/>
              <a:ext cx="106200" cy="120300"/>
            </a:xfrm>
            <a:prstGeom prst="straightConnector1">
              <a:avLst/>
            </a:prstGeom>
            <a:noFill/>
            <a:ln w="9525" cap="flat" cmpd="sng">
              <a:solidFill>
                <a:srgbClr val="C46345"/>
              </a:solidFill>
              <a:prstDash val="solid"/>
              <a:round/>
              <a:headEnd type="none" w="med" len="med"/>
              <a:tailEnd type="none" w="med" len="med"/>
            </a:ln>
          </p:spPr>
        </p:cxnSp>
        <p:cxnSp>
          <p:nvCxnSpPr>
            <p:cNvPr id="445" name="Google Shape;445;p9"/>
            <p:cNvCxnSpPr/>
            <p:nvPr/>
          </p:nvCxnSpPr>
          <p:spPr>
            <a:xfrm rot="10800000" flipH="1">
              <a:off x="3142350" y="403250"/>
              <a:ext cx="106200" cy="120300"/>
            </a:xfrm>
            <a:prstGeom prst="straightConnector1">
              <a:avLst/>
            </a:prstGeom>
            <a:noFill/>
            <a:ln w="9525" cap="flat" cmpd="sng">
              <a:solidFill>
                <a:srgbClr val="C46345"/>
              </a:solidFill>
              <a:prstDash val="solid"/>
              <a:round/>
              <a:headEnd type="none" w="med" len="med"/>
              <a:tailEnd type="none" w="med" len="med"/>
            </a:ln>
          </p:spPr>
        </p:cxnSp>
      </p:grpSp>
      <p:grpSp>
        <p:nvGrpSpPr>
          <p:cNvPr id="446" name="Google Shape;446;p9"/>
          <p:cNvGrpSpPr/>
          <p:nvPr/>
        </p:nvGrpSpPr>
        <p:grpSpPr>
          <a:xfrm>
            <a:off x="317426" y="4222745"/>
            <a:ext cx="267300" cy="814650"/>
            <a:chOff x="317426" y="4222745"/>
            <a:chExt cx="267300" cy="814650"/>
          </a:xfrm>
        </p:grpSpPr>
        <p:sp>
          <p:nvSpPr>
            <p:cNvPr id="447" name="Google Shape;447;p9"/>
            <p:cNvSpPr/>
            <p:nvPr/>
          </p:nvSpPr>
          <p:spPr>
            <a:xfrm rot="-5400000">
              <a:off x="317426" y="4770095"/>
              <a:ext cx="267300" cy="267300"/>
            </a:xfrm>
            <a:prstGeom prst="ellipse">
              <a:avLst/>
            </a:prstGeom>
            <a:solidFill>
              <a:srgbClr val="5CC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rot="-5400000">
              <a:off x="317426" y="4496420"/>
              <a:ext cx="267300" cy="267300"/>
            </a:xfrm>
            <a:prstGeom prst="ellipse">
              <a:avLst/>
            </a:pr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rot="-5400000">
              <a:off x="317426" y="4222745"/>
              <a:ext cx="267300" cy="267300"/>
            </a:xfrm>
            <a:prstGeom prst="ellipse">
              <a:avLst/>
            </a:pr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0" name="Google Shape;450;p9"/>
          <p:cNvSpPr/>
          <p:nvPr/>
        </p:nvSpPr>
        <p:spPr>
          <a:xfrm rot="10800000" flipH="1">
            <a:off x="-4" y="-662696"/>
            <a:ext cx="1308900" cy="1308900"/>
          </a:xfrm>
          <a:prstGeom prst="blockArc">
            <a:avLst>
              <a:gd name="adj1" fmla="val 10695394"/>
              <a:gd name="adj2" fmla="val 12634"/>
              <a:gd name="adj3" fmla="val 22377"/>
            </a:avLst>
          </a:prstGeom>
          <a:solidFill>
            <a:srgbClr val="77457D"/>
          </a:solidFill>
          <a:ln w="9525" cap="flat" cmpd="sng">
            <a:solidFill>
              <a:srgbClr val="7745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9"/>
          <p:cNvSpPr txBox="1">
            <a:spLocks noGrp="1"/>
          </p:cNvSpPr>
          <p:nvPr>
            <p:ph type="title"/>
          </p:nvPr>
        </p:nvSpPr>
        <p:spPr>
          <a:xfrm>
            <a:off x="3720875" y="1618400"/>
            <a:ext cx="4516800" cy="5727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SzPts val="3200"/>
              <a:buNone/>
              <a:defRPr/>
            </a:lvl1pPr>
            <a:lvl2pPr lvl="1" algn="r" rtl="0">
              <a:spcBef>
                <a:spcPts val="0"/>
              </a:spcBef>
              <a:spcAft>
                <a:spcPts val="0"/>
              </a:spcAft>
              <a:buSzPts val="3200"/>
              <a:buNone/>
              <a:defRPr/>
            </a:lvl2pPr>
            <a:lvl3pPr lvl="2" algn="r" rtl="0">
              <a:spcBef>
                <a:spcPts val="0"/>
              </a:spcBef>
              <a:spcAft>
                <a:spcPts val="0"/>
              </a:spcAft>
              <a:buSzPts val="3200"/>
              <a:buNone/>
              <a:defRPr/>
            </a:lvl3pPr>
            <a:lvl4pPr lvl="3" algn="r" rtl="0">
              <a:spcBef>
                <a:spcPts val="0"/>
              </a:spcBef>
              <a:spcAft>
                <a:spcPts val="0"/>
              </a:spcAft>
              <a:buSzPts val="3200"/>
              <a:buNone/>
              <a:defRPr/>
            </a:lvl4pPr>
            <a:lvl5pPr lvl="4" algn="r" rtl="0">
              <a:spcBef>
                <a:spcPts val="0"/>
              </a:spcBef>
              <a:spcAft>
                <a:spcPts val="0"/>
              </a:spcAft>
              <a:buSzPts val="3200"/>
              <a:buNone/>
              <a:defRPr/>
            </a:lvl5pPr>
            <a:lvl6pPr lvl="5" algn="r" rtl="0">
              <a:spcBef>
                <a:spcPts val="0"/>
              </a:spcBef>
              <a:spcAft>
                <a:spcPts val="0"/>
              </a:spcAft>
              <a:buSzPts val="3200"/>
              <a:buNone/>
              <a:defRPr/>
            </a:lvl6pPr>
            <a:lvl7pPr lvl="6" algn="r" rtl="0">
              <a:spcBef>
                <a:spcPts val="0"/>
              </a:spcBef>
              <a:spcAft>
                <a:spcPts val="0"/>
              </a:spcAft>
              <a:buSzPts val="3200"/>
              <a:buNone/>
              <a:defRPr/>
            </a:lvl7pPr>
            <a:lvl8pPr lvl="7" algn="r" rtl="0">
              <a:spcBef>
                <a:spcPts val="0"/>
              </a:spcBef>
              <a:spcAft>
                <a:spcPts val="0"/>
              </a:spcAft>
              <a:buSzPts val="3200"/>
              <a:buNone/>
              <a:defRPr/>
            </a:lvl8pPr>
            <a:lvl9pPr lvl="8" algn="r" rtl="0">
              <a:spcBef>
                <a:spcPts val="0"/>
              </a:spcBef>
              <a:spcAft>
                <a:spcPts val="0"/>
              </a:spcAft>
              <a:buSzPts val="3200"/>
              <a:buNone/>
              <a:defRPr/>
            </a:lvl9pPr>
          </a:lstStyle>
          <a:p>
            <a:endParaRPr/>
          </a:p>
        </p:txBody>
      </p:sp>
      <p:sp>
        <p:nvSpPr>
          <p:cNvPr id="452" name="Google Shape;452;p9"/>
          <p:cNvSpPr txBox="1">
            <a:spLocks noGrp="1"/>
          </p:cNvSpPr>
          <p:nvPr>
            <p:ph type="body" idx="1"/>
          </p:nvPr>
        </p:nvSpPr>
        <p:spPr>
          <a:xfrm>
            <a:off x="3977688" y="2297753"/>
            <a:ext cx="4260000" cy="1210800"/>
          </a:xfrm>
          <a:prstGeom prst="rect">
            <a:avLst/>
          </a:prstGeom>
          <a:ln>
            <a:noFill/>
          </a:ln>
        </p:spPr>
        <p:txBody>
          <a:bodyPr spcFirstLastPara="1" wrap="square" lIns="91425" tIns="91425" rIns="91425" bIns="91425" anchor="t" anchorCtr="0">
            <a:noAutofit/>
          </a:bodyPr>
          <a:lstStyle>
            <a:lvl1pPr marL="457200" lvl="0" indent="-292100" algn="r" rtl="0">
              <a:lnSpc>
                <a:spcPct val="100000"/>
              </a:lnSpc>
              <a:spcBef>
                <a:spcPts val="0"/>
              </a:spcBef>
              <a:spcAft>
                <a:spcPts val="0"/>
              </a:spcAft>
              <a:buClr>
                <a:schemeClr val="dk2"/>
              </a:buClr>
              <a:buSzPts val="1000"/>
              <a:buFont typeface="Anaheim"/>
              <a:buChar char="●"/>
              <a:defRPr sz="1600">
                <a:latin typeface="Didact Gothic"/>
                <a:ea typeface="Didact Gothic"/>
                <a:cs typeface="Didact Gothic"/>
                <a:sym typeface="Didact Gothic"/>
              </a:defRPr>
            </a:lvl1pPr>
            <a:lvl2pPr marL="914400" lvl="1" indent="-317500" algn="ctr" rtl="0">
              <a:spcBef>
                <a:spcPts val="0"/>
              </a:spcBef>
              <a:spcAft>
                <a:spcPts val="0"/>
              </a:spcAft>
              <a:buClr>
                <a:srgbClr val="595959"/>
              </a:buClr>
              <a:buSzPts val="1400"/>
              <a:buFont typeface="Anaheim"/>
              <a:buChar char="○"/>
              <a:defRPr/>
            </a:lvl2pPr>
            <a:lvl3pPr marL="1371600" lvl="2" indent="-317500" algn="ctr" rtl="0">
              <a:spcBef>
                <a:spcPts val="0"/>
              </a:spcBef>
              <a:spcAft>
                <a:spcPts val="0"/>
              </a:spcAft>
              <a:buClr>
                <a:srgbClr val="595959"/>
              </a:buClr>
              <a:buSzPts val="1400"/>
              <a:buFont typeface="Anaheim"/>
              <a:buChar char="■"/>
              <a:defRPr/>
            </a:lvl3pPr>
            <a:lvl4pPr marL="1828800" lvl="3" indent="-317500" algn="ctr" rtl="0">
              <a:spcBef>
                <a:spcPts val="0"/>
              </a:spcBef>
              <a:spcAft>
                <a:spcPts val="0"/>
              </a:spcAft>
              <a:buClr>
                <a:srgbClr val="595959"/>
              </a:buClr>
              <a:buSzPts val="1400"/>
              <a:buFont typeface="Anaheim"/>
              <a:buChar char="●"/>
              <a:defRPr/>
            </a:lvl4pPr>
            <a:lvl5pPr marL="2286000" lvl="4" indent="-317500" algn="ctr" rtl="0">
              <a:spcBef>
                <a:spcPts val="0"/>
              </a:spcBef>
              <a:spcAft>
                <a:spcPts val="0"/>
              </a:spcAft>
              <a:buClr>
                <a:srgbClr val="595959"/>
              </a:buClr>
              <a:buSzPts val="1400"/>
              <a:buFont typeface="Anaheim"/>
              <a:buChar char="○"/>
              <a:defRPr/>
            </a:lvl5pPr>
            <a:lvl6pPr marL="2743200" lvl="5" indent="-317500" algn="ctr" rtl="0">
              <a:spcBef>
                <a:spcPts val="0"/>
              </a:spcBef>
              <a:spcAft>
                <a:spcPts val="0"/>
              </a:spcAft>
              <a:buClr>
                <a:srgbClr val="595959"/>
              </a:buClr>
              <a:buSzPts val="1400"/>
              <a:buFont typeface="Anaheim"/>
              <a:buChar char="■"/>
              <a:defRPr/>
            </a:lvl6pPr>
            <a:lvl7pPr marL="3200400" lvl="6" indent="-317500" algn="ctr" rtl="0">
              <a:spcBef>
                <a:spcPts val="0"/>
              </a:spcBef>
              <a:spcAft>
                <a:spcPts val="0"/>
              </a:spcAft>
              <a:buClr>
                <a:srgbClr val="595959"/>
              </a:buClr>
              <a:buSzPts val="1400"/>
              <a:buFont typeface="Anaheim"/>
              <a:buChar char="●"/>
              <a:defRPr/>
            </a:lvl7pPr>
            <a:lvl8pPr marL="3657600" lvl="7" indent="-317500" algn="ctr" rtl="0">
              <a:spcBef>
                <a:spcPts val="0"/>
              </a:spcBef>
              <a:spcAft>
                <a:spcPts val="0"/>
              </a:spcAft>
              <a:buClr>
                <a:srgbClr val="595959"/>
              </a:buClr>
              <a:buSzPts val="1400"/>
              <a:buFont typeface="Anaheim"/>
              <a:buChar char="○"/>
              <a:defRPr/>
            </a:lvl8pPr>
            <a:lvl9pPr marL="4114800" lvl="8" indent="-317500" algn="ctr" rtl="0">
              <a:spcBef>
                <a:spcPts val="0"/>
              </a:spcBef>
              <a:spcAft>
                <a:spcPts val="0"/>
              </a:spcAft>
              <a:buClr>
                <a:srgbClr val="595959"/>
              </a:buClr>
              <a:buSzPts val="1400"/>
              <a:buFont typeface="Anaheim"/>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56"/>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CUSTOM_1_1">
    <p:spTree>
      <p:nvGrpSpPr>
        <p:cNvPr id="1" name="Shape 670"/>
        <p:cNvGrpSpPr/>
        <p:nvPr/>
      </p:nvGrpSpPr>
      <p:grpSpPr>
        <a:xfrm>
          <a:off x="0" y="0"/>
          <a:ext cx="0" cy="0"/>
          <a:chOff x="0" y="0"/>
          <a:chExt cx="0" cy="0"/>
        </a:xfrm>
      </p:grpSpPr>
      <p:sp>
        <p:nvSpPr>
          <p:cNvPr id="671" name="Google Shape;671;p15"/>
          <p:cNvSpPr txBox="1">
            <a:spLocks noGrp="1"/>
          </p:cNvSpPr>
          <p:nvPr>
            <p:ph type="subTitle" idx="1"/>
          </p:nvPr>
        </p:nvSpPr>
        <p:spPr>
          <a:xfrm>
            <a:off x="3378000" y="1467300"/>
            <a:ext cx="5046000" cy="1375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23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72" name="Google Shape;672;p15"/>
          <p:cNvSpPr txBox="1">
            <a:spLocks noGrp="1"/>
          </p:cNvSpPr>
          <p:nvPr>
            <p:ph type="subTitle" idx="2"/>
          </p:nvPr>
        </p:nvSpPr>
        <p:spPr>
          <a:xfrm>
            <a:off x="5934600" y="3024197"/>
            <a:ext cx="2489400" cy="516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400"/>
              <a:buFont typeface="Paytone One"/>
              <a:buNone/>
              <a:defRPr sz="2500">
                <a:solidFill>
                  <a:schemeClr val="accent6"/>
                </a:solidFill>
                <a:latin typeface="Bayon"/>
                <a:ea typeface="Bayon"/>
                <a:cs typeface="Bayon"/>
                <a:sym typeface="Bayon"/>
              </a:defRPr>
            </a:lvl1pPr>
            <a:lvl2pPr lvl="1" rtl="0">
              <a:spcBef>
                <a:spcPts val="0"/>
              </a:spcBef>
              <a:spcAft>
                <a:spcPts val="0"/>
              </a:spcAft>
              <a:buClr>
                <a:schemeClr val="lt1"/>
              </a:buClr>
              <a:buSzPts val="1400"/>
              <a:buFont typeface="Paytone One"/>
              <a:buNone/>
              <a:defRPr>
                <a:solidFill>
                  <a:schemeClr val="lt1"/>
                </a:solidFill>
                <a:latin typeface="Paytone One"/>
                <a:ea typeface="Paytone One"/>
                <a:cs typeface="Paytone One"/>
                <a:sym typeface="Paytone One"/>
              </a:defRPr>
            </a:lvl2pPr>
            <a:lvl3pPr lvl="2" rtl="0">
              <a:spcBef>
                <a:spcPts val="0"/>
              </a:spcBef>
              <a:spcAft>
                <a:spcPts val="0"/>
              </a:spcAft>
              <a:buClr>
                <a:schemeClr val="lt1"/>
              </a:buClr>
              <a:buSzPts val="1400"/>
              <a:buFont typeface="Paytone One"/>
              <a:buNone/>
              <a:defRPr>
                <a:solidFill>
                  <a:schemeClr val="lt1"/>
                </a:solidFill>
                <a:latin typeface="Paytone One"/>
                <a:ea typeface="Paytone One"/>
                <a:cs typeface="Paytone One"/>
                <a:sym typeface="Paytone One"/>
              </a:defRPr>
            </a:lvl3pPr>
            <a:lvl4pPr lvl="3" rtl="0">
              <a:spcBef>
                <a:spcPts val="0"/>
              </a:spcBef>
              <a:spcAft>
                <a:spcPts val="0"/>
              </a:spcAft>
              <a:buClr>
                <a:schemeClr val="lt1"/>
              </a:buClr>
              <a:buSzPts val="1400"/>
              <a:buFont typeface="Paytone One"/>
              <a:buNone/>
              <a:defRPr>
                <a:solidFill>
                  <a:schemeClr val="lt1"/>
                </a:solidFill>
                <a:latin typeface="Paytone One"/>
                <a:ea typeface="Paytone One"/>
                <a:cs typeface="Paytone One"/>
                <a:sym typeface="Paytone One"/>
              </a:defRPr>
            </a:lvl4pPr>
            <a:lvl5pPr lvl="4" rtl="0">
              <a:spcBef>
                <a:spcPts val="0"/>
              </a:spcBef>
              <a:spcAft>
                <a:spcPts val="0"/>
              </a:spcAft>
              <a:buClr>
                <a:schemeClr val="lt1"/>
              </a:buClr>
              <a:buSzPts val="1400"/>
              <a:buFont typeface="Paytone One"/>
              <a:buNone/>
              <a:defRPr>
                <a:solidFill>
                  <a:schemeClr val="lt1"/>
                </a:solidFill>
                <a:latin typeface="Paytone One"/>
                <a:ea typeface="Paytone One"/>
                <a:cs typeface="Paytone One"/>
                <a:sym typeface="Paytone One"/>
              </a:defRPr>
            </a:lvl5pPr>
            <a:lvl6pPr lvl="5" rtl="0">
              <a:spcBef>
                <a:spcPts val="0"/>
              </a:spcBef>
              <a:spcAft>
                <a:spcPts val="0"/>
              </a:spcAft>
              <a:buClr>
                <a:schemeClr val="lt1"/>
              </a:buClr>
              <a:buSzPts val="1400"/>
              <a:buFont typeface="Paytone One"/>
              <a:buNone/>
              <a:defRPr>
                <a:solidFill>
                  <a:schemeClr val="lt1"/>
                </a:solidFill>
                <a:latin typeface="Paytone One"/>
                <a:ea typeface="Paytone One"/>
                <a:cs typeface="Paytone One"/>
                <a:sym typeface="Paytone One"/>
              </a:defRPr>
            </a:lvl6pPr>
            <a:lvl7pPr lvl="6" rtl="0">
              <a:spcBef>
                <a:spcPts val="0"/>
              </a:spcBef>
              <a:spcAft>
                <a:spcPts val="0"/>
              </a:spcAft>
              <a:buClr>
                <a:schemeClr val="lt1"/>
              </a:buClr>
              <a:buSzPts val="1400"/>
              <a:buFont typeface="Paytone One"/>
              <a:buNone/>
              <a:defRPr>
                <a:solidFill>
                  <a:schemeClr val="lt1"/>
                </a:solidFill>
                <a:latin typeface="Paytone One"/>
                <a:ea typeface="Paytone One"/>
                <a:cs typeface="Paytone One"/>
                <a:sym typeface="Paytone One"/>
              </a:defRPr>
            </a:lvl7pPr>
            <a:lvl8pPr lvl="7" rtl="0">
              <a:spcBef>
                <a:spcPts val="0"/>
              </a:spcBef>
              <a:spcAft>
                <a:spcPts val="0"/>
              </a:spcAft>
              <a:buClr>
                <a:schemeClr val="lt1"/>
              </a:buClr>
              <a:buSzPts val="1400"/>
              <a:buFont typeface="Paytone One"/>
              <a:buNone/>
              <a:defRPr>
                <a:solidFill>
                  <a:schemeClr val="lt1"/>
                </a:solidFill>
                <a:latin typeface="Paytone One"/>
                <a:ea typeface="Paytone One"/>
                <a:cs typeface="Paytone One"/>
                <a:sym typeface="Paytone One"/>
              </a:defRPr>
            </a:lvl8pPr>
            <a:lvl9pPr lvl="8" rtl="0">
              <a:spcBef>
                <a:spcPts val="0"/>
              </a:spcBef>
              <a:spcAft>
                <a:spcPts val="0"/>
              </a:spcAft>
              <a:buClr>
                <a:schemeClr val="lt1"/>
              </a:buClr>
              <a:buSzPts val="1400"/>
              <a:buFont typeface="Paytone One"/>
              <a:buNone/>
              <a:defRPr>
                <a:solidFill>
                  <a:schemeClr val="lt1"/>
                </a:solidFill>
                <a:latin typeface="Paytone One"/>
                <a:ea typeface="Paytone One"/>
                <a:cs typeface="Paytone One"/>
                <a:sym typeface="Paytone One"/>
              </a:defRPr>
            </a:lvl9pPr>
          </a:lstStyle>
          <a:p>
            <a:endParaRPr/>
          </a:p>
        </p:txBody>
      </p:sp>
      <p:sp>
        <p:nvSpPr>
          <p:cNvPr id="673" name="Google Shape;673;p15"/>
          <p:cNvSpPr/>
          <p:nvPr/>
        </p:nvSpPr>
        <p:spPr>
          <a:xfrm rot="5400000" flipH="1">
            <a:off x="51908" y="243754"/>
            <a:ext cx="461700" cy="5655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5"/>
          <p:cNvSpPr/>
          <p:nvPr/>
        </p:nvSpPr>
        <p:spPr>
          <a:xfrm flipH="1">
            <a:off x="331200" y="586756"/>
            <a:ext cx="234300" cy="234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5" name="Google Shape;675;p15"/>
          <p:cNvGrpSpPr/>
          <p:nvPr/>
        </p:nvGrpSpPr>
        <p:grpSpPr>
          <a:xfrm flipH="1">
            <a:off x="109675" y="96520"/>
            <a:ext cx="1759150" cy="132823"/>
            <a:chOff x="1655550" y="403250"/>
            <a:chExt cx="1593000" cy="120300"/>
          </a:xfrm>
        </p:grpSpPr>
        <p:cxnSp>
          <p:nvCxnSpPr>
            <p:cNvPr id="676" name="Google Shape;676;p15"/>
            <p:cNvCxnSpPr/>
            <p:nvPr/>
          </p:nvCxnSpPr>
          <p:spPr>
            <a:xfrm rot="10800000" flipH="1">
              <a:off x="1655550" y="403250"/>
              <a:ext cx="106200" cy="120300"/>
            </a:xfrm>
            <a:prstGeom prst="straightConnector1">
              <a:avLst/>
            </a:prstGeom>
            <a:noFill/>
            <a:ln w="9525" cap="flat" cmpd="sng">
              <a:solidFill>
                <a:schemeClr val="accent1"/>
              </a:solidFill>
              <a:prstDash val="solid"/>
              <a:round/>
              <a:headEnd type="none" w="med" len="med"/>
              <a:tailEnd type="none" w="med" len="med"/>
            </a:ln>
          </p:spPr>
        </p:cxnSp>
        <p:cxnSp>
          <p:nvCxnSpPr>
            <p:cNvPr id="677" name="Google Shape;677;p15"/>
            <p:cNvCxnSpPr/>
            <p:nvPr/>
          </p:nvCxnSpPr>
          <p:spPr>
            <a:xfrm rot="10800000" flipH="1">
              <a:off x="1761750" y="403250"/>
              <a:ext cx="106200" cy="120300"/>
            </a:xfrm>
            <a:prstGeom prst="straightConnector1">
              <a:avLst/>
            </a:prstGeom>
            <a:noFill/>
            <a:ln w="9525" cap="flat" cmpd="sng">
              <a:solidFill>
                <a:schemeClr val="accent1"/>
              </a:solidFill>
              <a:prstDash val="solid"/>
              <a:round/>
              <a:headEnd type="none" w="med" len="med"/>
              <a:tailEnd type="none" w="med" len="med"/>
            </a:ln>
          </p:spPr>
        </p:cxnSp>
        <p:cxnSp>
          <p:nvCxnSpPr>
            <p:cNvPr id="678" name="Google Shape;678;p15"/>
            <p:cNvCxnSpPr/>
            <p:nvPr/>
          </p:nvCxnSpPr>
          <p:spPr>
            <a:xfrm rot="10800000" flipH="1">
              <a:off x="1867950" y="403250"/>
              <a:ext cx="106200" cy="120300"/>
            </a:xfrm>
            <a:prstGeom prst="straightConnector1">
              <a:avLst/>
            </a:prstGeom>
            <a:noFill/>
            <a:ln w="9525" cap="flat" cmpd="sng">
              <a:solidFill>
                <a:schemeClr val="accent1"/>
              </a:solidFill>
              <a:prstDash val="solid"/>
              <a:round/>
              <a:headEnd type="none" w="med" len="med"/>
              <a:tailEnd type="none" w="med" len="med"/>
            </a:ln>
          </p:spPr>
        </p:cxnSp>
        <p:cxnSp>
          <p:nvCxnSpPr>
            <p:cNvPr id="679" name="Google Shape;679;p15"/>
            <p:cNvCxnSpPr/>
            <p:nvPr/>
          </p:nvCxnSpPr>
          <p:spPr>
            <a:xfrm rot="10800000" flipH="1">
              <a:off x="1974150" y="403250"/>
              <a:ext cx="106200" cy="120300"/>
            </a:xfrm>
            <a:prstGeom prst="straightConnector1">
              <a:avLst/>
            </a:prstGeom>
            <a:noFill/>
            <a:ln w="9525" cap="flat" cmpd="sng">
              <a:solidFill>
                <a:schemeClr val="accent1"/>
              </a:solidFill>
              <a:prstDash val="solid"/>
              <a:round/>
              <a:headEnd type="none" w="med" len="med"/>
              <a:tailEnd type="none" w="med" len="med"/>
            </a:ln>
          </p:spPr>
        </p:cxnSp>
        <p:cxnSp>
          <p:nvCxnSpPr>
            <p:cNvPr id="680" name="Google Shape;680;p15"/>
            <p:cNvCxnSpPr/>
            <p:nvPr/>
          </p:nvCxnSpPr>
          <p:spPr>
            <a:xfrm rot="10800000" flipH="1">
              <a:off x="2080350" y="403250"/>
              <a:ext cx="106200" cy="120300"/>
            </a:xfrm>
            <a:prstGeom prst="straightConnector1">
              <a:avLst/>
            </a:prstGeom>
            <a:noFill/>
            <a:ln w="9525" cap="flat" cmpd="sng">
              <a:solidFill>
                <a:schemeClr val="accent1"/>
              </a:solidFill>
              <a:prstDash val="solid"/>
              <a:round/>
              <a:headEnd type="none" w="med" len="med"/>
              <a:tailEnd type="none" w="med" len="med"/>
            </a:ln>
          </p:spPr>
        </p:cxnSp>
        <p:cxnSp>
          <p:nvCxnSpPr>
            <p:cNvPr id="681" name="Google Shape;681;p15"/>
            <p:cNvCxnSpPr/>
            <p:nvPr/>
          </p:nvCxnSpPr>
          <p:spPr>
            <a:xfrm rot="10800000" flipH="1">
              <a:off x="2186550" y="403250"/>
              <a:ext cx="106200" cy="120300"/>
            </a:xfrm>
            <a:prstGeom prst="straightConnector1">
              <a:avLst/>
            </a:prstGeom>
            <a:noFill/>
            <a:ln w="9525" cap="flat" cmpd="sng">
              <a:solidFill>
                <a:schemeClr val="accent1"/>
              </a:solidFill>
              <a:prstDash val="solid"/>
              <a:round/>
              <a:headEnd type="none" w="med" len="med"/>
              <a:tailEnd type="none" w="med" len="med"/>
            </a:ln>
          </p:spPr>
        </p:cxnSp>
        <p:cxnSp>
          <p:nvCxnSpPr>
            <p:cNvPr id="682" name="Google Shape;682;p15"/>
            <p:cNvCxnSpPr/>
            <p:nvPr/>
          </p:nvCxnSpPr>
          <p:spPr>
            <a:xfrm rot="10800000" flipH="1">
              <a:off x="2292750" y="403250"/>
              <a:ext cx="106200" cy="120300"/>
            </a:xfrm>
            <a:prstGeom prst="straightConnector1">
              <a:avLst/>
            </a:prstGeom>
            <a:noFill/>
            <a:ln w="9525" cap="flat" cmpd="sng">
              <a:solidFill>
                <a:schemeClr val="accent1"/>
              </a:solidFill>
              <a:prstDash val="solid"/>
              <a:round/>
              <a:headEnd type="none" w="med" len="med"/>
              <a:tailEnd type="none" w="med" len="med"/>
            </a:ln>
          </p:spPr>
        </p:cxnSp>
        <p:cxnSp>
          <p:nvCxnSpPr>
            <p:cNvPr id="683" name="Google Shape;683;p15"/>
            <p:cNvCxnSpPr/>
            <p:nvPr/>
          </p:nvCxnSpPr>
          <p:spPr>
            <a:xfrm rot="10800000" flipH="1">
              <a:off x="2398950" y="403250"/>
              <a:ext cx="106200" cy="120300"/>
            </a:xfrm>
            <a:prstGeom prst="straightConnector1">
              <a:avLst/>
            </a:prstGeom>
            <a:noFill/>
            <a:ln w="9525" cap="flat" cmpd="sng">
              <a:solidFill>
                <a:schemeClr val="accent1"/>
              </a:solidFill>
              <a:prstDash val="solid"/>
              <a:round/>
              <a:headEnd type="none" w="med" len="med"/>
              <a:tailEnd type="none" w="med" len="med"/>
            </a:ln>
          </p:spPr>
        </p:cxnSp>
        <p:cxnSp>
          <p:nvCxnSpPr>
            <p:cNvPr id="684" name="Google Shape;684;p15"/>
            <p:cNvCxnSpPr/>
            <p:nvPr/>
          </p:nvCxnSpPr>
          <p:spPr>
            <a:xfrm rot="10800000" flipH="1">
              <a:off x="2505150" y="403250"/>
              <a:ext cx="106200" cy="120300"/>
            </a:xfrm>
            <a:prstGeom prst="straightConnector1">
              <a:avLst/>
            </a:prstGeom>
            <a:noFill/>
            <a:ln w="9525" cap="flat" cmpd="sng">
              <a:solidFill>
                <a:schemeClr val="accent1"/>
              </a:solidFill>
              <a:prstDash val="solid"/>
              <a:round/>
              <a:headEnd type="none" w="med" len="med"/>
              <a:tailEnd type="none" w="med" len="med"/>
            </a:ln>
          </p:spPr>
        </p:cxnSp>
        <p:cxnSp>
          <p:nvCxnSpPr>
            <p:cNvPr id="685" name="Google Shape;685;p15"/>
            <p:cNvCxnSpPr/>
            <p:nvPr/>
          </p:nvCxnSpPr>
          <p:spPr>
            <a:xfrm rot="10800000" flipH="1">
              <a:off x="2611350" y="403250"/>
              <a:ext cx="106200" cy="120300"/>
            </a:xfrm>
            <a:prstGeom prst="straightConnector1">
              <a:avLst/>
            </a:prstGeom>
            <a:noFill/>
            <a:ln w="9525" cap="flat" cmpd="sng">
              <a:solidFill>
                <a:schemeClr val="accent1"/>
              </a:solidFill>
              <a:prstDash val="solid"/>
              <a:round/>
              <a:headEnd type="none" w="med" len="med"/>
              <a:tailEnd type="none" w="med" len="med"/>
            </a:ln>
          </p:spPr>
        </p:cxnSp>
        <p:cxnSp>
          <p:nvCxnSpPr>
            <p:cNvPr id="686" name="Google Shape;686;p15"/>
            <p:cNvCxnSpPr/>
            <p:nvPr/>
          </p:nvCxnSpPr>
          <p:spPr>
            <a:xfrm rot="10800000" flipH="1">
              <a:off x="2717550" y="403250"/>
              <a:ext cx="106200" cy="120300"/>
            </a:xfrm>
            <a:prstGeom prst="straightConnector1">
              <a:avLst/>
            </a:prstGeom>
            <a:noFill/>
            <a:ln w="9525" cap="flat" cmpd="sng">
              <a:solidFill>
                <a:schemeClr val="accent1"/>
              </a:solidFill>
              <a:prstDash val="solid"/>
              <a:round/>
              <a:headEnd type="none" w="med" len="med"/>
              <a:tailEnd type="none" w="med" len="med"/>
            </a:ln>
          </p:spPr>
        </p:cxnSp>
        <p:cxnSp>
          <p:nvCxnSpPr>
            <p:cNvPr id="687" name="Google Shape;687;p15"/>
            <p:cNvCxnSpPr/>
            <p:nvPr/>
          </p:nvCxnSpPr>
          <p:spPr>
            <a:xfrm rot="10800000" flipH="1">
              <a:off x="2823750" y="403250"/>
              <a:ext cx="106200" cy="120300"/>
            </a:xfrm>
            <a:prstGeom prst="straightConnector1">
              <a:avLst/>
            </a:prstGeom>
            <a:noFill/>
            <a:ln w="9525" cap="flat" cmpd="sng">
              <a:solidFill>
                <a:schemeClr val="accent1"/>
              </a:solidFill>
              <a:prstDash val="solid"/>
              <a:round/>
              <a:headEnd type="none" w="med" len="med"/>
              <a:tailEnd type="none" w="med" len="med"/>
            </a:ln>
          </p:spPr>
        </p:cxnSp>
        <p:cxnSp>
          <p:nvCxnSpPr>
            <p:cNvPr id="688" name="Google Shape;688;p15"/>
            <p:cNvCxnSpPr/>
            <p:nvPr/>
          </p:nvCxnSpPr>
          <p:spPr>
            <a:xfrm rot="10800000" flipH="1">
              <a:off x="2929950" y="403250"/>
              <a:ext cx="106200" cy="120300"/>
            </a:xfrm>
            <a:prstGeom prst="straightConnector1">
              <a:avLst/>
            </a:prstGeom>
            <a:noFill/>
            <a:ln w="9525" cap="flat" cmpd="sng">
              <a:solidFill>
                <a:schemeClr val="accent1"/>
              </a:solidFill>
              <a:prstDash val="solid"/>
              <a:round/>
              <a:headEnd type="none" w="med" len="med"/>
              <a:tailEnd type="none" w="med" len="med"/>
            </a:ln>
          </p:spPr>
        </p:cxnSp>
        <p:cxnSp>
          <p:nvCxnSpPr>
            <p:cNvPr id="689" name="Google Shape;689;p15"/>
            <p:cNvCxnSpPr/>
            <p:nvPr/>
          </p:nvCxnSpPr>
          <p:spPr>
            <a:xfrm rot="10800000" flipH="1">
              <a:off x="3036150" y="403250"/>
              <a:ext cx="106200" cy="120300"/>
            </a:xfrm>
            <a:prstGeom prst="straightConnector1">
              <a:avLst/>
            </a:prstGeom>
            <a:noFill/>
            <a:ln w="9525" cap="flat" cmpd="sng">
              <a:solidFill>
                <a:schemeClr val="accent1"/>
              </a:solidFill>
              <a:prstDash val="solid"/>
              <a:round/>
              <a:headEnd type="none" w="med" len="med"/>
              <a:tailEnd type="none" w="med" len="med"/>
            </a:ln>
          </p:spPr>
        </p:cxnSp>
        <p:cxnSp>
          <p:nvCxnSpPr>
            <p:cNvPr id="690" name="Google Shape;690;p15"/>
            <p:cNvCxnSpPr/>
            <p:nvPr/>
          </p:nvCxnSpPr>
          <p:spPr>
            <a:xfrm rot="10800000" flipH="1">
              <a:off x="3142350" y="403250"/>
              <a:ext cx="106200" cy="120300"/>
            </a:xfrm>
            <a:prstGeom prst="straightConnector1">
              <a:avLst/>
            </a:prstGeom>
            <a:noFill/>
            <a:ln w="9525" cap="flat" cmpd="sng">
              <a:solidFill>
                <a:schemeClr val="accent1"/>
              </a:solidFill>
              <a:prstDash val="solid"/>
              <a:round/>
              <a:headEnd type="none" w="med" len="med"/>
              <a:tailEnd type="none" w="med" len="med"/>
            </a:ln>
          </p:spPr>
        </p:cxnSp>
      </p:grpSp>
      <p:sp>
        <p:nvSpPr>
          <p:cNvPr id="691" name="Google Shape;691;p15"/>
          <p:cNvSpPr/>
          <p:nvPr/>
        </p:nvSpPr>
        <p:spPr>
          <a:xfrm flipH="1">
            <a:off x="8276843" y="4476292"/>
            <a:ext cx="291600" cy="29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5"/>
          <p:cNvSpPr/>
          <p:nvPr/>
        </p:nvSpPr>
        <p:spPr>
          <a:xfrm rot="-5400000" flipH="1">
            <a:off x="8473217" y="4479176"/>
            <a:ext cx="1352700" cy="1352700"/>
          </a:xfrm>
          <a:prstGeom prst="pie">
            <a:avLst>
              <a:gd name="adj1" fmla="val 10723624"/>
              <a:gd name="adj2" fmla="val 1620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3" name="Google Shape;693;p15"/>
          <p:cNvGrpSpPr/>
          <p:nvPr/>
        </p:nvGrpSpPr>
        <p:grpSpPr>
          <a:xfrm>
            <a:off x="6958492" y="96531"/>
            <a:ext cx="2109900" cy="874516"/>
            <a:chOff x="3365149" y="3537516"/>
            <a:chExt cx="2109900" cy="874516"/>
          </a:xfrm>
        </p:grpSpPr>
        <p:sp>
          <p:nvSpPr>
            <p:cNvPr id="694" name="Google Shape;694;p15"/>
            <p:cNvSpPr/>
            <p:nvPr/>
          </p:nvSpPr>
          <p:spPr>
            <a:xfrm rot="10800000" flipH="1">
              <a:off x="4041049" y="4329820"/>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5"/>
            <p:cNvSpPr/>
            <p:nvPr/>
          </p:nvSpPr>
          <p:spPr>
            <a:xfrm rot="10800000" flipH="1">
              <a:off x="4378999" y="4329832"/>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5"/>
            <p:cNvSpPr/>
            <p:nvPr/>
          </p:nvSpPr>
          <p:spPr>
            <a:xfrm rot="10800000" flipH="1">
              <a:off x="4378999" y="3933674"/>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5"/>
            <p:cNvSpPr/>
            <p:nvPr/>
          </p:nvSpPr>
          <p:spPr>
            <a:xfrm rot="10800000" flipH="1">
              <a:off x="4716949" y="4329832"/>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5"/>
            <p:cNvSpPr/>
            <p:nvPr/>
          </p:nvSpPr>
          <p:spPr>
            <a:xfrm rot="10800000" flipH="1">
              <a:off x="4716949" y="3933674"/>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5"/>
            <p:cNvSpPr/>
            <p:nvPr/>
          </p:nvSpPr>
          <p:spPr>
            <a:xfrm rot="10800000" flipH="1">
              <a:off x="4716949" y="3537516"/>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5"/>
            <p:cNvSpPr/>
            <p:nvPr/>
          </p:nvSpPr>
          <p:spPr>
            <a:xfrm rot="10800000" flipH="1">
              <a:off x="5054899" y="4329832"/>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5"/>
            <p:cNvSpPr/>
            <p:nvPr/>
          </p:nvSpPr>
          <p:spPr>
            <a:xfrm rot="10800000" flipH="1">
              <a:off x="5054899" y="3933674"/>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5"/>
            <p:cNvSpPr/>
            <p:nvPr/>
          </p:nvSpPr>
          <p:spPr>
            <a:xfrm rot="10800000" flipH="1">
              <a:off x="5054899" y="3537516"/>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5"/>
            <p:cNvSpPr/>
            <p:nvPr/>
          </p:nvSpPr>
          <p:spPr>
            <a:xfrm rot="10800000" flipH="1">
              <a:off x="5392849" y="4329832"/>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5"/>
            <p:cNvSpPr/>
            <p:nvPr/>
          </p:nvSpPr>
          <p:spPr>
            <a:xfrm rot="10800000" flipH="1">
              <a:off x="5392849" y="3933674"/>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5"/>
            <p:cNvSpPr/>
            <p:nvPr/>
          </p:nvSpPr>
          <p:spPr>
            <a:xfrm rot="10800000" flipH="1">
              <a:off x="5392849" y="3537516"/>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5"/>
            <p:cNvSpPr/>
            <p:nvPr/>
          </p:nvSpPr>
          <p:spPr>
            <a:xfrm rot="10800000" flipH="1">
              <a:off x="4378999" y="3537516"/>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5"/>
            <p:cNvSpPr/>
            <p:nvPr/>
          </p:nvSpPr>
          <p:spPr>
            <a:xfrm rot="10800000" flipH="1">
              <a:off x="4041049" y="3537516"/>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5"/>
            <p:cNvSpPr/>
            <p:nvPr/>
          </p:nvSpPr>
          <p:spPr>
            <a:xfrm rot="10800000" flipH="1">
              <a:off x="4041049" y="3933666"/>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5"/>
            <p:cNvSpPr/>
            <p:nvPr/>
          </p:nvSpPr>
          <p:spPr>
            <a:xfrm rot="10800000" flipH="1">
              <a:off x="3703099" y="4329820"/>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5"/>
            <p:cNvSpPr/>
            <p:nvPr/>
          </p:nvSpPr>
          <p:spPr>
            <a:xfrm rot="10800000" flipH="1">
              <a:off x="3703099" y="3933666"/>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15"/>
            <p:cNvSpPr/>
            <p:nvPr/>
          </p:nvSpPr>
          <p:spPr>
            <a:xfrm rot="10800000" flipH="1">
              <a:off x="3365149" y="4329820"/>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2" name="Google Shape;712;p15"/>
          <p:cNvGrpSpPr/>
          <p:nvPr/>
        </p:nvGrpSpPr>
        <p:grpSpPr>
          <a:xfrm>
            <a:off x="125899" y="4532975"/>
            <a:ext cx="1434000" cy="478366"/>
            <a:chOff x="7668799" y="4618900"/>
            <a:chExt cx="1434000" cy="478366"/>
          </a:xfrm>
        </p:grpSpPr>
        <p:sp>
          <p:nvSpPr>
            <p:cNvPr id="713" name="Google Shape;713;p15"/>
            <p:cNvSpPr/>
            <p:nvPr/>
          </p:nvSpPr>
          <p:spPr>
            <a:xfrm rot="10800000" flipH="1">
              <a:off x="8344699" y="5015053"/>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5"/>
            <p:cNvSpPr/>
            <p:nvPr/>
          </p:nvSpPr>
          <p:spPr>
            <a:xfrm rot="10800000" flipH="1">
              <a:off x="8682649" y="5015066"/>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5"/>
            <p:cNvSpPr/>
            <p:nvPr/>
          </p:nvSpPr>
          <p:spPr>
            <a:xfrm rot="10800000" flipH="1">
              <a:off x="8682649" y="4618908"/>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5"/>
            <p:cNvSpPr/>
            <p:nvPr/>
          </p:nvSpPr>
          <p:spPr>
            <a:xfrm rot="10800000" flipH="1">
              <a:off x="9020599" y="5015066"/>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5"/>
            <p:cNvSpPr/>
            <p:nvPr/>
          </p:nvSpPr>
          <p:spPr>
            <a:xfrm rot="10800000" flipH="1">
              <a:off x="9020599" y="4618908"/>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5"/>
            <p:cNvSpPr/>
            <p:nvPr/>
          </p:nvSpPr>
          <p:spPr>
            <a:xfrm rot="10800000" flipH="1">
              <a:off x="8344699" y="4618900"/>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5"/>
            <p:cNvSpPr/>
            <p:nvPr/>
          </p:nvSpPr>
          <p:spPr>
            <a:xfrm rot="10800000" flipH="1">
              <a:off x="8006749" y="5015053"/>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5"/>
            <p:cNvSpPr/>
            <p:nvPr/>
          </p:nvSpPr>
          <p:spPr>
            <a:xfrm rot="10800000" flipH="1">
              <a:off x="8006749" y="4618900"/>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5"/>
            <p:cNvSpPr/>
            <p:nvPr/>
          </p:nvSpPr>
          <p:spPr>
            <a:xfrm rot="10800000" flipH="1">
              <a:off x="7668799" y="5015053"/>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5"/>
            <p:cNvSpPr/>
            <p:nvPr/>
          </p:nvSpPr>
          <p:spPr>
            <a:xfrm rot="10800000" flipH="1">
              <a:off x="7668799" y="4618900"/>
              <a:ext cx="82200" cy="8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9300" y="445025"/>
            <a:ext cx="76854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200"/>
              <a:buFont typeface="Bayon"/>
              <a:buNone/>
              <a:defRPr sz="3200">
                <a:solidFill>
                  <a:schemeClr val="lt1"/>
                </a:solidFill>
                <a:latin typeface="Bayon"/>
                <a:ea typeface="Bayon"/>
                <a:cs typeface="Bayon"/>
                <a:sym typeface="Bayon"/>
              </a:defRPr>
            </a:lvl1pPr>
            <a:lvl2pPr lvl="1" rtl="0">
              <a:spcBef>
                <a:spcPts val="0"/>
              </a:spcBef>
              <a:spcAft>
                <a:spcPts val="0"/>
              </a:spcAft>
              <a:buClr>
                <a:schemeClr val="dk1"/>
              </a:buClr>
              <a:buSzPts val="3200"/>
              <a:buFont typeface="Bayon"/>
              <a:buNone/>
              <a:defRPr sz="3200">
                <a:solidFill>
                  <a:schemeClr val="dk1"/>
                </a:solidFill>
                <a:latin typeface="Bayon"/>
                <a:ea typeface="Bayon"/>
                <a:cs typeface="Bayon"/>
                <a:sym typeface="Bayon"/>
              </a:defRPr>
            </a:lvl2pPr>
            <a:lvl3pPr lvl="2" rtl="0">
              <a:spcBef>
                <a:spcPts val="0"/>
              </a:spcBef>
              <a:spcAft>
                <a:spcPts val="0"/>
              </a:spcAft>
              <a:buClr>
                <a:schemeClr val="dk1"/>
              </a:buClr>
              <a:buSzPts val="3200"/>
              <a:buFont typeface="Bayon"/>
              <a:buNone/>
              <a:defRPr sz="3200">
                <a:solidFill>
                  <a:schemeClr val="dk1"/>
                </a:solidFill>
                <a:latin typeface="Bayon"/>
                <a:ea typeface="Bayon"/>
                <a:cs typeface="Bayon"/>
                <a:sym typeface="Bayon"/>
              </a:defRPr>
            </a:lvl3pPr>
            <a:lvl4pPr lvl="3" rtl="0">
              <a:spcBef>
                <a:spcPts val="0"/>
              </a:spcBef>
              <a:spcAft>
                <a:spcPts val="0"/>
              </a:spcAft>
              <a:buClr>
                <a:schemeClr val="dk1"/>
              </a:buClr>
              <a:buSzPts val="3200"/>
              <a:buFont typeface="Bayon"/>
              <a:buNone/>
              <a:defRPr sz="3200">
                <a:solidFill>
                  <a:schemeClr val="dk1"/>
                </a:solidFill>
                <a:latin typeface="Bayon"/>
                <a:ea typeface="Bayon"/>
                <a:cs typeface="Bayon"/>
                <a:sym typeface="Bayon"/>
              </a:defRPr>
            </a:lvl4pPr>
            <a:lvl5pPr lvl="4" rtl="0">
              <a:spcBef>
                <a:spcPts val="0"/>
              </a:spcBef>
              <a:spcAft>
                <a:spcPts val="0"/>
              </a:spcAft>
              <a:buClr>
                <a:schemeClr val="dk1"/>
              </a:buClr>
              <a:buSzPts val="3200"/>
              <a:buFont typeface="Bayon"/>
              <a:buNone/>
              <a:defRPr sz="3200">
                <a:solidFill>
                  <a:schemeClr val="dk1"/>
                </a:solidFill>
                <a:latin typeface="Bayon"/>
                <a:ea typeface="Bayon"/>
                <a:cs typeface="Bayon"/>
                <a:sym typeface="Bayon"/>
              </a:defRPr>
            </a:lvl5pPr>
            <a:lvl6pPr lvl="5" rtl="0">
              <a:spcBef>
                <a:spcPts val="0"/>
              </a:spcBef>
              <a:spcAft>
                <a:spcPts val="0"/>
              </a:spcAft>
              <a:buClr>
                <a:schemeClr val="dk1"/>
              </a:buClr>
              <a:buSzPts val="3200"/>
              <a:buFont typeface="Bayon"/>
              <a:buNone/>
              <a:defRPr sz="3200">
                <a:solidFill>
                  <a:schemeClr val="dk1"/>
                </a:solidFill>
                <a:latin typeface="Bayon"/>
                <a:ea typeface="Bayon"/>
                <a:cs typeface="Bayon"/>
                <a:sym typeface="Bayon"/>
              </a:defRPr>
            </a:lvl6pPr>
            <a:lvl7pPr lvl="6" rtl="0">
              <a:spcBef>
                <a:spcPts val="0"/>
              </a:spcBef>
              <a:spcAft>
                <a:spcPts val="0"/>
              </a:spcAft>
              <a:buClr>
                <a:schemeClr val="dk1"/>
              </a:buClr>
              <a:buSzPts val="3200"/>
              <a:buFont typeface="Bayon"/>
              <a:buNone/>
              <a:defRPr sz="3200">
                <a:solidFill>
                  <a:schemeClr val="dk1"/>
                </a:solidFill>
                <a:latin typeface="Bayon"/>
                <a:ea typeface="Bayon"/>
                <a:cs typeface="Bayon"/>
                <a:sym typeface="Bayon"/>
              </a:defRPr>
            </a:lvl7pPr>
            <a:lvl8pPr lvl="7" rtl="0">
              <a:spcBef>
                <a:spcPts val="0"/>
              </a:spcBef>
              <a:spcAft>
                <a:spcPts val="0"/>
              </a:spcAft>
              <a:buClr>
                <a:schemeClr val="dk1"/>
              </a:buClr>
              <a:buSzPts val="3200"/>
              <a:buFont typeface="Bayon"/>
              <a:buNone/>
              <a:defRPr sz="3200">
                <a:solidFill>
                  <a:schemeClr val="dk1"/>
                </a:solidFill>
                <a:latin typeface="Bayon"/>
                <a:ea typeface="Bayon"/>
                <a:cs typeface="Bayon"/>
                <a:sym typeface="Bayon"/>
              </a:defRPr>
            </a:lvl8pPr>
            <a:lvl9pPr lvl="8" rtl="0">
              <a:spcBef>
                <a:spcPts val="0"/>
              </a:spcBef>
              <a:spcAft>
                <a:spcPts val="0"/>
              </a:spcAft>
              <a:buClr>
                <a:schemeClr val="dk1"/>
              </a:buClr>
              <a:buSzPts val="3200"/>
              <a:buFont typeface="Bayon"/>
              <a:buNone/>
              <a:defRPr sz="3200">
                <a:solidFill>
                  <a:schemeClr val="dk1"/>
                </a:solidFill>
                <a:latin typeface="Bayon"/>
                <a:ea typeface="Bayon"/>
                <a:cs typeface="Bayon"/>
                <a:sym typeface="Bayon"/>
              </a:defRPr>
            </a:lvl9pPr>
          </a:lstStyle>
          <a:p>
            <a:endParaRPr/>
          </a:p>
        </p:txBody>
      </p:sp>
      <p:sp>
        <p:nvSpPr>
          <p:cNvPr id="7" name="Google Shape;7;p1"/>
          <p:cNvSpPr txBox="1">
            <a:spLocks noGrp="1"/>
          </p:cNvSpPr>
          <p:nvPr>
            <p:ph type="body" idx="1"/>
          </p:nvPr>
        </p:nvSpPr>
        <p:spPr>
          <a:xfrm>
            <a:off x="729300" y="1152475"/>
            <a:ext cx="76854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marL="914400" lvl="1" indent="-317500"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371600" lvl="2" indent="-317500"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1828800" lvl="3" indent="-317500"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2286000" lvl="4" indent="-317500"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2743200" lvl="5" indent="-317500"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3200400" lvl="6" indent="-317500"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3657600" lvl="7" indent="-317500"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4114800" lvl="8" indent="-317500"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8" r:id="rId8"/>
    <p:sldLayoutId id="2147483661" r:id="rId9"/>
    <p:sldLayoutId id="2147483664" r:id="rId10"/>
    <p:sldLayoutId id="2147483673" r:id="rId11"/>
    <p:sldLayoutId id="2147483674"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9"/>
        <p:cNvGrpSpPr/>
        <p:nvPr/>
      </p:nvGrpSpPr>
      <p:grpSpPr>
        <a:xfrm>
          <a:off x="0" y="0"/>
          <a:ext cx="0" cy="0"/>
          <a:chOff x="0" y="0"/>
          <a:chExt cx="0" cy="0"/>
        </a:xfrm>
      </p:grpSpPr>
      <p:sp>
        <p:nvSpPr>
          <p:cNvPr id="1290" name="Google Shape;1290;p32"/>
          <p:cNvSpPr txBox="1">
            <a:spLocks noGrp="1"/>
          </p:cNvSpPr>
          <p:nvPr>
            <p:ph type="ctrTitle"/>
          </p:nvPr>
        </p:nvSpPr>
        <p:spPr>
          <a:xfrm>
            <a:off x="521689" y="872117"/>
            <a:ext cx="4673100" cy="1328100"/>
          </a:xfrm>
          <a:prstGeom prst="rect">
            <a:avLst/>
          </a:prstGeom>
        </p:spPr>
        <p:txBody>
          <a:bodyPr spcFirstLastPara="1" wrap="square" lIns="91425" tIns="91425" rIns="91425" bIns="91425" anchor="t" anchorCtr="0">
            <a:noAutofit/>
          </a:bodyPr>
          <a:lstStyle/>
          <a:p>
            <a:pPr lvl="0">
              <a:buClr>
                <a:schemeClr val="accent3"/>
              </a:buClr>
              <a:buSzPts val="1100"/>
            </a:pPr>
            <a:r>
              <a:rPr lang="en-US" sz="5400" dirty="0">
                <a:latin typeface="Berlin Sans FB" panose="020E0602020502020306" pitchFamily="34" charset="0"/>
                <a:cs typeface="Akhbar MT" pitchFamily="2" charset="-78"/>
              </a:rPr>
              <a:t>Les processes entrepreneurial et managerial </a:t>
            </a:r>
            <a:endParaRPr sz="5400" dirty="0">
              <a:latin typeface="Berlin Sans FB" panose="020E0602020502020306" pitchFamily="34" charset="0"/>
              <a:cs typeface="Akhbar MT" pitchFamily="2" charset="-78"/>
            </a:endParaRPr>
          </a:p>
        </p:txBody>
      </p:sp>
      <p:sp>
        <p:nvSpPr>
          <p:cNvPr id="1291" name="Google Shape;1291;p32"/>
          <p:cNvSpPr/>
          <p:nvPr/>
        </p:nvSpPr>
        <p:spPr>
          <a:xfrm rot="5400000">
            <a:off x="2222329" y="2097597"/>
            <a:ext cx="669040" cy="5124900"/>
          </a:xfrm>
          <a:prstGeom prst="round2SameRect">
            <a:avLst>
              <a:gd name="adj1" fmla="val 50000"/>
              <a:gd name="adj2" fmla="val 0"/>
            </a:avLst>
          </a:pr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2" name="Google Shape;1292;p32"/>
          <p:cNvSpPr/>
          <p:nvPr/>
        </p:nvSpPr>
        <p:spPr>
          <a:xfrm>
            <a:off x="48168" y="2876052"/>
            <a:ext cx="4277571" cy="804711"/>
          </a:xfrm>
          <a:prstGeom prst="rect">
            <a:avLst/>
          </a:prstGeom>
        </p:spPr>
        <p:txBody>
          <a:bodyPr>
            <a:prstTxWarp prst="textPlain">
              <a:avLst/>
            </a:prstTxWarp>
          </a:bodyPr>
          <a:lstStyle/>
          <a:p>
            <a:pPr lvl="0" algn="ctr"/>
            <a:endParaRPr lang="fr-FR" dirty="0">
              <a:ln w="19050" cap="flat" cmpd="sng">
                <a:solidFill>
                  <a:srgbClr val="77457D"/>
                </a:solidFill>
                <a:prstDash val="solid"/>
                <a:round/>
                <a:headEnd type="none" w="sm" len="sm"/>
                <a:tailEnd type="none" w="sm" len="sm"/>
              </a:ln>
              <a:noFill/>
              <a:latin typeface="Bayon"/>
            </a:endParaRPr>
          </a:p>
        </p:txBody>
      </p:sp>
      <p:sp>
        <p:nvSpPr>
          <p:cNvPr id="1293" name="Google Shape;1293;p32"/>
          <p:cNvSpPr txBox="1">
            <a:spLocks noGrp="1"/>
          </p:cNvSpPr>
          <p:nvPr>
            <p:ph type="subTitle" idx="1"/>
          </p:nvPr>
        </p:nvSpPr>
        <p:spPr>
          <a:xfrm>
            <a:off x="90115" y="4251625"/>
            <a:ext cx="4131000" cy="492149"/>
          </a:xfrm>
          <a:prstGeom prst="rect">
            <a:avLst/>
          </a:prstGeom>
        </p:spPr>
        <p:txBody>
          <a:bodyPr spcFirstLastPara="1" wrap="square" lIns="91425" tIns="91425" rIns="91425" bIns="91425" anchor="t" anchorCtr="0">
            <a:noAutofit/>
          </a:bodyPr>
          <a:lstStyle/>
          <a:p>
            <a:pPr marL="0" indent="0">
              <a:spcAft>
                <a:spcPts val="1200"/>
              </a:spcAft>
            </a:pPr>
            <a:r>
              <a:rPr lang="en-US" dirty="0">
                <a:latin typeface="Berlin Sans FB" panose="020E0602020502020306" pitchFamily="34" charset="0"/>
              </a:rPr>
              <a:t>Elaborées par: </a:t>
            </a:r>
          </a:p>
          <a:p>
            <a:pPr marL="0" indent="0">
              <a:spcAft>
                <a:spcPts val="1200"/>
              </a:spcAft>
            </a:pPr>
            <a:r>
              <a:rPr lang="en-US" dirty="0">
                <a:latin typeface="Berlin Sans FB" panose="020E0602020502020306" pitchFamily="34" charset="0"/>
              </a:rPr>
              <a:t>Ahmed Turki, Mohamed Ali Rigane et Islem Ayedi</a:t>
            </a:r>
          </a:p>
          <a:p>
            <a:pPr marL="0" lvl="0" indent="0" algn="l" rtl="0">
              <a:spcBef>
                <a:spcPts val="0"/>
              </a:spcBef>
              <a:spcAft>
                <a:spcPts val="1200"/>
              </a:spcAft>
              <a:buNone/>
            </a:pPr>
            <a:endParaRPr dirty="0"/>
          </a:p>
        </p:txBody>
      </p:sp>
      <p:sp>
        <p:nvSpPr>
          <p:cNvPr id="1294" name="Google Shape;1294;p32"/>
          <p:cNvSpPr/>
          <p:nvPr/>
        </p:nvSpPr>
        <p:spPr>
          <a:xfrm>
            <a:off x="7562167" y="1616989"/>
            <a:ext cx="724265" cy="14240"/>
          </a:xfrm>
          <a:custGeom>
            <a:avLst/>
            <a:gdLst/>
            <a:ahLst/>
            <a:cxnLst/>
            <a:rect l="l" t="t" r="r" b="b"/>
            <a:pathLst>
              <a:path w="36060" h="709" extrusionOk="0">
                <a:moveTo>
                  <a:pt x="434" y="0"/>
                </a:moveTo>
                <a:cubicBezTo>
                  <a:pt x="1" y="0"/>
                  <a:pt x="1" y="701"/>
                  <a:pt x="434" y="701"/>
                </a:cubicBezTo>
                <a:lnTo>
                  <a:pt x="21983" y="701"/>
                </a:lnTo>
                <a:cubicBezTo>
                  <a:pt x="23529" y="701"/>
                  <a:pt x="25074" y="708"/>
                  <a:pt x="26620" y="708"/>
                </a:cubicBezTo>
                <a:cubicBezTo>
                  <a:pt x="29711" y="708"/>
                  <a:pt x="32802" y="679"/>
                  <a:pt x="35893" y="501"/>
                </a:cubicBezTo>
                <a:cubicBezTo>
                  <a:pt x="36060" y="467"/>
                  <a:pt x="36060" y="234"/>
                  <a:pt x="35893" y="234"/>
                </a:cubicBezTo>
                <a:cubicBezTo>
                  <a:pt x="33258" y="67"/>
                  <a:pt x="30656" y="67"/>
                  <a:pt x="28021" y="34"/>
                </a:cubicBezTo>
                <a:cubicBezTo>
                  <a:pt x="24952" y="23"/>
                  <a:pt x="21887" y="19"/>
                  <a:pt x="18823" y="19"/>
                </a:cubicBezTo>
                <a:cubicBezTo>
                  <a:pt x="12695" y="19"/>
                  <a:pt x="6572" y="34"/>
                  <a:pt x="434" y="34"/>
                </a:cubicBezTo>
                <a:lnTo>
                  <a:pt x="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2"/>
          <p:cNvSpPr/>
          <p:nvPr/>
        </p:nvSpPr>
        <p:spPr>
          <a:xfrm>
            <a:off x="7542745" y="1706708"/>
            <a:ext cx="751058" cy="16209"/>
          </a:xfrm>
          <a:custGeom>
            <a:avLst/>
            <a:gdLst/>
            <a:ahLst/>
            <a:cxnLst/>
            <a:rect l="l" t="t" r="r" b="b"/>
            <a:pathLst>
              <a:path w="37394" h="807" extrusionOk="0">
                <a:moveTo>
                  <a:pt x="3328" y="0"/>
                </a:moveTo>
                <a:cubicBezTo>
                  <a:pt x="2361" y="0"/>
                  <a:pt x="1395" y="16"/>
                  <a:pt x="434" y="70"/>
                </a:cubicBezTo>
                <a:cubicBezTo>
                  <a:pt x="0" y="70"/>
                  <a:pt x="0" y="704"/>
                  <a:pt x="434" y="737"/>
                </a:cubicBezTo>
                <a:cubicBezTo>
                  <a:pt x="1501" y="790"/>
                  <a:pt x="2574" y="806"/>
                  <a:pt x="3648" y="806"/>
                </a:cubicBezTo>
                <a:cubicBezTo>
                  <a:pt x="5259" y="806"/>
                  <a:pt x="6872" y="770"/>
                  <a:pt x="8473" y="770"/>
                </a:cubicBezTo>
                <a:lnTo>
                  <a:pt x="29955" y="770"/>
                </a:lnTo>
                <a:cubicBezTo>
                  <a:pt x="32357" y="737"/>
                  <a:pt x="34792" y="737"/>
                  <a:pt x="37193" y="570"/>
                </a:cubicBezTo>
                <a:cubicBezTo>
                  <a:pt x="37394" y="537"/>
                  <a:pt x="37394" y="270"/>
                  <a:pt x="37193" y="237"/>
                </a:cubicBezTo>
                <a:cubicBezTo>
                  <a:pt x="34492" y="37"/>
                  <a:pt x="31823" y="37"/>
                  <a:pt x="29121" y="37"/>
                </a:cubicBezTo>
                <a:lnTo>
                  <a:pt x="7672" y="37"/>
                </a:lnTo>
                <a:cubicBezTo>
                  <a:pt x="6231" y="37"/>
                  <a:pt x="4778" y="0"/>
                  <a:pt x="33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2"/>
          <p:cNvSpPr/>
          <p:nvPr/>
        </p:nvSpPr>
        <p:spPr>
          <a:xfrm>
            <a:off x="7302890" y="1568082"/>
            <a:ext cx="66341" cy="66341"/>
          </a:xfrm>
          <a:custGeom>
            <a:avLst/>
            <a:gdLst/>
            <a:ahLst/>
            <a:cxnLst/>
            <a:rect l="l" t="t" r="r" b="b"/>
            <a:pathLst>
              <a:path w="3303" h="3303" fill="none" extrusionOk="0">
                <a:moveTo>
                  <a:pt x="2769" y="2635"/>
                </a:moveTo>
                <a:cubicBezTo>
                  <a:pt x="2235" y="3236"/>
                  <a:pt x="1301" y="3303"/>
                  <a:pt x="668" y="2769"/>
                </a:cubicBezTo>
                <a:cubicBezTo>
                  <a:pt x="67" y="2235"/>
                  <a:pt x="0" y="1301"/>
                  <a:pt x="534" y="701"/>
                </a:cubicBezTo>
                <a:cubicBezTo>
                  <a:pt x="1068" y="67"/>
                  <a:pt x="2002" y="0"/>
                  <a:pt x="2602" y="534"/>
                </a:cubicBezTo>
                <a:cubicBezTo>
                  <a:pt x="3236" y="1068"/>
                  <a:pt x="3303" y="2002"/>
                  <a:pt x="2769" y="2635"/>
                </a:cubicBezTo>
                <a:close/>
              </a:path>
            </a:pathLst>
          </a:custGeom>
          <a:noFill/>
          <a:ln w="5000" cap="flat" cmpd="sng">
            <a:solidFill>
              <a:srgbClr val="DEDEDE"/>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7" name="Google Shape;1297;p32"/>
          <p:cNvGrpSpPr/>
          <p:nvPr/>
        </p:nvGrpSpPr>
        <p:grpSpPr>
          <a:xfrm>
            <a:off x="5355323" y="1175065"/>
            <a:ext cx="3455082" cy="3301412"/>
            <a:chOff x="5266833" y="1474144"/>
            <a:chExt cx="3455082" cy="3301412"/>
          </a:xfrm>
        </p:grpSpPr>
        <p:sp>
          <p:nvSpPr>
            <p:cNvPr id="1298" name="Google Shape;1298;p32"/>
            <p:cNvSpPr/>
            <p:nvPr/>
          </p:nvSpPr>
          <p:spPr>
            <a:xfrm>
              <a:off x="5275530" y="4148161"/>
              <a:ext cx="3404187" cy="590258"/>
            </a:xfrm>
            <a:custGeom>
              <a:avLst/>
              <a:gdLst/>
              <a:ahLst/>
              <a:cxnLst/>
              <a:rect l="l" t="t" r="r" b="b"/>
              <a:pathLst>
                <a:path w="169489" h="29388" extrusionOk="0">
                  <a:moveTo>
                    <a:pt x="30156" y="1"/>
                  </a:moveTo>
                  <a:cubicBezTo>
                    <a:pt x="24552" y="1"/>
                    <a:pt x="18847" y="1"/>
                    <a:pt x="13477" y="1335"/>
                  </a:cubicBezTo>
                  <a:cubicBezTo>
                    <a:pt x="8106" y="2703"/>
                    <a:pt x="3070" y="5638"/>
                    <a:pt x="1101" y="9908"/>
                  </a:cubicBezTo>
                  <a:cubicBezTo>
                    <a:pt x="234" y="11809"/>
                    <a:pt x="1" y="13877"/>
                    <a:pt x="101" y="15912"/>
                  </a:cubicBezTo>
                  <a:cubicBezTo>
                    <a:pt x="268" y="19481"/>
                    <a:pt x="1568" y="23184"/>
                    <a:pt x="4837" y="25552"/>
                  </a:cubicBezTo>
                  <a:cubicBezTo>
                    <a:pt x="7539" y="27487"/>
                    <a:pt x="11209" y="28254"/>
                    <a:pt x="14778" y="28688"/>
                  </a:cubicBezTo>
                  <a:cubicBezTo>
                    <a:pt x="17905" y="29048"/>
                    <a:pt x="21059" y="29168"/>
                    <a:pt x="24223" y="29168"/>
                  </a:cubicBezTo>
                  <a:cubicBezTo>
                    <a:pt x="29563" y="29168"/>
                    <a:pt x="34929" y="28826"/>
                    <a:pt x="40229" y="28721"/>
                  </a:cubicBezTo>
                  <a:cubicBezTo>
                    <a:pt x="46765" y="28582"/>
                    <a:pt x="53284" y="28523"/>
                    <a:pt x="59809" y="28523"/>
                  </a:cubicBezTo>
                  <a:cubicBezTo>
                    <a:pt x="62643" y="28523"/>
                    <a:pt x="65478" y="28534"/>
                    <a:pt x="68316" y="28555"/>
                  </a:cubicBezTo>
                  <a:cubicBezTo>
                    <a:pt x="86729" y="28621"/>
                    <a:pt x="105176" y="29055"/>
                    <a:pt x="123589" y="29222"/>
                  </a:cubicBezTo>
                  <a:cubicBezTo>
                    <a:pt x="127651" y="29261"/>
                    <a:pt x="131723" y="29388"/>
                    <a:pt x="135783" y="29388"/>
                  </a:cubicBezTo>
                  <a:cubicBezTo>
                    <a:pt x="142060" y="29388"/>
                    <a:pt x="148307" y="29085"/>
                    <a:pt x="154444" y="27687"/>
                  </a:cubicBezTo>
                  <a:cubicBezTo>
                    <a:pt x="159081" y="26653"/>
                    <a:pt x="163251" y="24252"/>
                    <a:pt x="165986" y="21049"/>
                  </a:cubicBezTo>
                  <a:cubicBezTo>
                    <a:pt x="166720" y="20182"/>
                    <a:pt x="167354" y="19248"/>
                    <a:pt x="167887" y="18247"/>
                  </a:cubicBezTo>
                  <a:cubicBezTo>
                    <a:pt x="168988" y="16112"/>
                    <a:pt x="169488" y="13811"/>
                    <a:pt x="169121" y="11509"/>
                  </a:cubicBezTo>
                  <a:cubicBezTo>
                    <a:pt x="168321" y="6606"/>
                    <a:pt x="163551" y="2803"/>
                    <a:pt x="157913" y="1335"/>
                  </a:cubicBezTo>
                  <a:cubicBezTo>
                    <a:pt x="153477" y="168"/>
                    <a:pt x="148774" y="168"/>
                    <a:pt x="144104" y="134"/>
                  </a:cubicBezTo>
                  <a:cubicBezTo>
                    <a:pt x="106143" y="101"/>
                    <a:pt x="68149" y="34"/>
                    <a:pt x="30156" y="1"/>
                  </a:cubicBezTo>
                  <a:close/>
                </a:path>
              </a:pathLst>
            </a:custGeom>
            <a:solidFill>
              <a:schemeClr val="accent5"/>
            </a:solidFill>
            <a:ln w="1085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2"/>
            <p:cNvSpPr/>
            <p:nvPr/>
          </p:nvSpPr>
          <p:spPr>
            <a:xfrm>
              <a:off x="5604502" y="1733562"/>
              <a:ext cx="2903026" cy="1739361"/>
            </a:xfrm>
            <a:custGeom>
              <a:avLst/>
              <a:gdLst/>
              <a:ahLst/>
              <a:cxnLst/>
              <a:rect l="l" t="t" r="r" b="b"/>
              <a:pathLst>
                <a:path w="144537" h="86600" extrusionOk="0">
                  <a:moveTo>
                    <a:pt x="1735" y="0"/>
                  </a:moveTo>
                  <a:cubicBezTo>
                    <a:pt x="801" y="0"/>
                    <a:pt x="33" y="768"/>
                    <a:pt x="33" y="1735"/>
                  </a:cubicBezTo>
                  <a:lnTo>
                    <a:pt x="33" y="15545"/>
                  </a:lnTo>
                  <a:lnTo>
                    <a:pt x="33" y="57475"/>
                  </a:lnTo>
                  <a:lnTo>
                    <a:pt x="33" y="76155"/>
                  </a:lnTo>
                  <a:cubicBezTo>
                    <a:pt x="33" y="78290"/>
                    <a:pt x="0" y="80425"/>
                    <a:pt x="33" y="82560"/>
                  </a:cubicBezTo>
                  <a:cubicBezTo>
                    <a:pt x="115" y="86180"/>
                    <a:pt x="1063" y="86513"/>
                    <a:pt x="3765" y="86513"/>
                  </a:cubicBezTo>
                  <a:cubicBezTo>
                    <a:pt x="4374" y="86513"/>
                    <a:pt x="5073" y="86496"/>
                    <a:pt x="5871" y="86496"/>
                  </a:cubicBezTo>
                  <a:lnTo>
                    <a:pt x="134196" y="86496"/>
                  </a:lnTo>
                  <a:cubicBezTo>
                    <a:pt x="135286" y="86496"/>
                    <a:pt x="136464" y="86599"/>
                    <a:pt x="137613" y="86599"/>
                  </a:cubicBezTo>
                  <a:cubicBezTo>
                    <a:pt x="138188" y="86599"/>
                    <a:pt x="138755" y="86574"/>
                    <a:pt x="139299" y="86496"/>
                  </a:cubicBezTo>
                  <a:cubicBezTo>
                    <a:pt x="140967" y="86262"/>
                    <a:pt x="142035" y="85829"/>
                    <a:pt x="142702" y="85195"/>
                  </a:cubicBezTo>
                  <a:cubicBezTo>
                    <a:pt x="144036" y="83961"/>
                    <a:pt x="143903" y="81926"/>
                    <a:pt x="143903" y="79057"/>
                  </a:cubicBezTo>
                  <a:lnTo>
                    <a:pt x="143903" y="10508"/>
                  </a:lnTo>
                  <a:cubicBezTo>
                    <a:pt x="143903" y="3870"/>
                    <a:pt x="144537" y="0"/>
                    <a:pt x="1370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2"/>
            <p:cNvSpPr/>
            <p:nvPr/>
          </p:nvSpPr>
          <p:spPr>
            <a:xfrm>
              <a:off x="6870761" y="1853490"/>
              <a:ext cx="357111" cy="266669"/>
            </a:xfrm>
            <a:custGeom>
              <a:avLst/>
              <a:gdLst/>
              <a:ahLst/>
              <a:cxnLst/>
              <a:rect l="l" t="t" r="r" b="b"/>
              <a:pathLst>
                <a:path w="17780" h="13277" fill="none" extrusionOk="0">
                  <a:moveTo>
                    <a:pt x="0" y="0"/>
                  </a:moveTo>
                  <a:lnTo>
                    <a:pt x="17779" y="0"/>
                  </a:lnTo>
                  <a:lnTo>
                    <a:pt x="17779" y="13277"/>
                  </a:lnTo>
                  <a:lnTo>
                    <a:pt x="0" y="13277"/>
                  </a:lnTo>
                  <a:close/>
                </a:path>
              </a:pathLst>
            </a:custGeom>
            <a:noFill/>
            <a:ln w="7500" cap="flat" cmpd="sng">
              <a:solidFill>
                <a:srgbClr val="77457D"/>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2"/>
            <p:cNvSpPr/>
            <p:nvPr/>
          </p:nvSpPr>
          <p:spPr>
            <a:xfrm>
              <a:off x="7260009" y="1853490"/>
              <a:ext cx="357111" cy="266669"/>
            </a:xfrm>
            <a:custGeom>
              <a:avLst/>
              <a:gdLst/>
              <a:ahLst/>
              <a:cxnLst/>
              <a:rect l="l" t="t" r="r" b="b"/>
              <a:pathLst>
                <a:path w="17780" h="13277" fill="none" extrusionOk="0">
                  <a:moveTo>
                    <a:pt x="1" y="0"/>
                  </a:moveTo>
                  <a:lnTo>
                    <a:pt x="17780" y="0"/>
                  </a:lnTo>
                  <a:lnTo>
                    <a:pt x="17780" y="13277"/>
                  </a:lnTo>
                  <a:lnTo>
                    <a:pt x="1" y="13277"/>
                  </a:lnTo>
                  <a:close/>
                </a:path>
              </a:pathLst>
            </a:custGeom>
            <a:noFill/>
            <a:ln w="750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2"/>
            <p:cNvSpPr/>
            <p:nvPr/>
          </p:nvSpPr>
          <p:spPr>
            <a:xfrm>
              <a:off x="7648593" y="1853490"/>
              <a:ext cx="357131" cy="266669"/>
            </a:xfrm>
            <a:custGeom>
              <a:avLst/>
              <a:gdLst/>
              <a:ahLst/>
              <a:cxnLst/>
              <a:rect l="l" t="t" r="r" b="b"/>
              <a:pathLst>
                <a:path w="17781" h="13277" fill="none" extrusionOk="0">
                  <a:moveTo>
                    <a:pt x="1" y="0"/>
                  </a:moveTo>
                  <a:lnTo>
                    <a:pt x="17780" y="0"/>
                  </a:lnTo>
                  <a:lnTo>
                    <a:pt x="17780" y="13277"/>
                  </a:lnTo>
                  <a:lnTo>
                    <a:pt x="1" y="13277"/>
                  </a:lnTo>
                  <a:close/>
                </a:path>
              </a:pathLst>
            </a:custGeom>
            <a:noFill/>
            <a:ln w="750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2"/>
            <p:cNvSpPr/>
            <p:nvPr/>
          </p:nvSpPr>
          <p:spPr>
            <a:xfrm>
              <a:off x="8037860" y="1853490"/>
              <a:ext cx="357111" cy="266669"/>
            </a:xfrm>
            <a:custGeom>
              <a:avLst/>
              <a:gdLst/>
              <a:ahLst/>
              <a:cxnLst/>
              <a:rect l="l" t="t" r="r" b="b"/>
              <a:pathLst>
                <a:path w="17780" h="13277" fill="none" extrusionOk="0">
                  <a:moveTo>
                    <a:pt x="0" y="0"/>
                  </a:moveTo>
                  <a:lnTo>
                    <a:pt x="17780" y="0"/>
                  </a:lnTo>
                  <a:lnTo>
                    <a:pt x="17780" y="13277"/>
                  </a:lnTo>
                  <a:lnTo>
                    <a:pt x="0" y="13277"/>
                  </a:lnTo>
                  <a:close/>
                </a:path>
              </a:pathLst>
            </a:custGeom>
            <a:noFill/>
            <a:ln w="750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2"/>
            <p:cNvSpPr/>
            <p:nvPr/>
          </p:nvSpPr>
          <p:spPr>
            <a:xfrm>
              <a:off x="5703642" y="2156994"/>
              <a:ext cx="357131" cy="266669"/>
            </a:xfrm>
            <a:custGeom>
              <a:avLst/>
              <a:gdLst/>
              <a:ahLst/>
              <a:cxnLst/>
              <a:rect l="l" t="t" r="r" b="b"/>
              <a:pathLst>
                <a:path w="17781" h="13277" fill="none" extrusionOk="0">
                  <a:moveTo>
                    <a:pt x="1" y="0"/>
                  </a:moveTo>
                  <a:lnTo>
                    <a:pt x="17780" y="0"/>
                  </a:lnTo>
                  <a:lnTo>
                    <a:pt x="17780" y="13276"/>
                  </a:lnTo>
                  <a:lnTo>
                    <a:pt x="1" y="13276"/>
                  </a:lnTo>
                  <a:close/>
                </a:path>
              </a:pathLst>
            </a:custGeom>
            <a:noFill/>
            <a:ln w="750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2"/>
            <p:cNvSpPr/>
            <p:nvPr/>
          </p:nvSpPr>
          <p:spPr>
            <a:xfrm>
              <a:off x="6092909" y="2156994"/>
              <a:ext cx="357111" cy="266669"/>
            </a:xfrm>
            <a:custGeom>
              <a:avLst/>
              <a:gdLst/>
              <a:ahLst/>
              <a:cxnLst/>
              <a:rect l="l" t="t" r="r" b="b"/>
              <a:pathLst>
                <a:path w="17780" h="13277" fill="none" extrusionOk="0">
                  <a:moveTo>
                    <a:pt x="0" y="0"/>
                  </a:moveTo>
                  <a:lnTo>
                    <a:pt x="17780" y="0"/>
                  </a:lnTo>
                  <a:lnTo>
                    <a:pt x="17780" y="13276"/>
                  </a:lnTo>
                  <a:lnTo>
                    <a:pt x="0" y="13276"/>
                  </a:lnTo>
                  <a:close/>
                </a:path>
              </a:pathLst>
            </a:custGeom>
            <a:noFill/>
            <a:ln w="750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2"/>
            <p:cNvSpPr/>
            <p:nvPr/>
          </p:nvSpPr>
          <p:spPr>
            <a:xfrm>
              <a:off x="6482157" y="2156994"/>
              <a:ext cx="356448" cy="266669"/>
            </a:xfrm>
            <a:custGeom>
              <a:avLst/>
              <a:gdLst/>
              <a:ahLst/>
              <a:cxnLst/>
              <a:rect l="l" t="t" r="r" b="b"/>
              <a:pathLst>
                <a:path w="17747" h="13277" fill="none" extrusionOk="0">
                  <a:moveTo>
                    <a:pt x="1" y="0"/>
                  </a:moveTo>
                  <a:lnTo>
                    <a:pt x="17747" y="0"/>
                  </a:lnTo>
                  <a:lnTo>
                    <a:pt x="17747" y="13276"/>
                  </a:lnTo>
                  <a:lnTo>
                    <a:pt x="1" y="13276"/>
                  </a:lnTo>
                  <a:close/>
                </a:path>
              </a:pathLst>
            </a:custGeom>
            <a:noFill/>
            <a:ln w="7500" cap="flat" cmpd="sng">
              <a:solidFill>
                <a:srgbClr val="77457D"/>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2"/>
            <p:cNvSpPr/>
            <p:nvPr/>
          </p:nvSpPr>
          <p:spPr>
            <a:xfrm>
              <a:off x="6870761" y="2156994"/>
              <a:ext cx="357111" cy="266669"/>
            </a:xfrm>
            <a:custGeom>
              <a:avLst/>
              <a:gdLst/>
              <a:ahLst/>
              <a:cxnLst/>
              <a:rect l="l" t="t" r="r" b="b"/>
              <a:pathLst>
                <a:path w="17780" h="13277" fill="none" extrusionOk="0">
                  <a:moveTo>
                    <a:pt x="0" y="0"/>
                  </a:moveTo>
                  <a:lnTo>
                    <a:pt x="17779" y="0"/>
                  </a:lnTo>
                  <a:lnTo>
                    <a:pt x="17779" y="13276"/>
                  </a:lnTo>
                  <a:lnTo>
                    <a:pt x="0" y="13276"/>
                  </a:lnTo>
                  <a:close/>
                </a:path>
              </a:pathLst>
            </a:custGeom>
            <a:noFill/>
            <a:ln w="7500" cap="flat" cmpd="sng">
              <a:solidFill>
                <a:srgbClr val="77457D"/>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2"/>
            <p:cNvSpPr/>
            <p:nvPr/>
          </p:nvSpPr>
          <p:spPr>
            <a:xfrm>
              <a:off x="7260009" y="2156994"/>
              <a:ext cx="357111" cy="266669"/>
            </a:xfrm>
            <a:custGeom>
              <a:avLst/>
              <a:gdLst/>
              <a:ahLst/>
              <a:cxnLst/>
              <a:rect l="l" t="t" r="r" b="b"/>
              <a:pathLst>
                <a:path w="17780" h="13277" fill="none" extrusionOk="0">
                  <a:moveTo>
                    <a:pt x="1" y="0"/>
                  </a:moveTo>
                  <a:lnTo>
                    <a:pt x="17780" y="0"/>
                  </a:lnTo>
                  <a:lnTo>
                    <a:pt x="17780" y="13276"/>
                  </a:lnTo>
                  <a:lnTo>
                    <a:pt x="1" y="13276"/>
                  </a:lnTo>
                  <a:close/>
                </a:path>
              </a:pathLst>
            </a:custGeom>
            <a:noFill/>
            <a:ln w="750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2"/>
            <p:cNvSpPr/>
            <p:nvPr/>
          </p:nvSpPr>
          <p:spPr>
            <a:xfrm>
              <a:off x="7648593" y="2156994"/>
              <a:ext cx="357131" cy="266669"/>
            </a:xfrm>
            <a:custGeom>
              <a:avLst/>
              <a:gdLst/>
              <a:ahLst/>
              <a:cxnLst/>
              <a:rect l="l" t="t" r="r" b="b"/>
              <a:pathLst>
                <a:path w="17781" h="13277" extrusionOk="0">
                  <a:moveTo>
                    <a:pt x="1" y="0"/>
                  </a:moveTo>
                  <a:lnTo>
                    <a:pt x="1" y="13276"/>
                  </a:lnTo>
                  <a:lnTo>
                    <a:pt x="17780" y="13276"/>
                  </a:lnTo>
                  <a:lnTo>
                    <a:pt x="17780" y="0"/>
                  </a:lnTo>
                  <a:close/>
                </a:path>
              </a:pathLst>
            </a:custGeom>
            <a:solidFill>
              <a:schemeClr val="dk2"/>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2"/>
            <p:cNvSpPr/>
            <p:nvPr/>
          </p:nvSpPr>
          <p:spPr>
            <a:xfrm>
              <a:off x="8037860" y="2156994"/>
              <a:ext cx="357111" cy="266669"/>
            </a:xfrm>
            <a:custGeom>
              <a:avLst/>
              <a:gdLst/>
              <a:ahLst/>
              <a:cxnLst/>
              <a:rect l="l" t="t" r="r" b="b"/>
              <a:pathLst>
                <a:path w="17780" h="13277" fill="none" extrusionOk="0">
                  <a:moveTo>
                    <a:pt x="0" y="0"/>
                  </a:moveTo>
                  <a:lnTo>
                    <a:pt x="17780" y="0"/>
                  </a:lnTo>
                  <a:lnTo>
                    <a:pt x="17780" y="13276"/>
                  </a:lnTo>
                  <a:lnTo>
                    <a:pt x="0" y="13276"/>
                  </a:lnTo>
                  <a:close/>
                </a:path>
              </a:pathLst>
            </a:custGeom>
            <a:noFill/>
            <a:ln w="750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2"/>
            <p:cNvSpPr/>
            <p:nvPr/>
          </p:nvSpPr>
          <p:spPr>
            <a:xfrm>
              <a:off x="5703642" y="2459816"/>
              <a:ext cx="357131" cy="266669"/>
            </a:xfrm>
            <a:custGeom>
              <a:avLst/>
              <a:gdLst/>
              <a:ahLst/>
              <a:cxnLst/>
              <a:rect l="l" t="t" r="r" b="b"/>
              <a:pathLst>
                <a:path w="17781" h="13277" fill="none" extrusionOk="0">
                  <a:moveTo>
                    <a:pt x="1" y="1"/>
                  </a:moveTo>
                  <a:lnTo>
                    <a:pt x="17780" y="1"/>
                  </a:lnTo>
                  <a:lnTo>
                    <a:pt x="17780" y="13277"/>
                  </a:lnTo>
                  <a:lnTo>
                    <a:pt x="1" y="13277"/>
                  </a:lnTo>
                  <a:close/>
                </a:path>
              </a:pathLst>
            </a:custGeom>
            <a:noFill/>
            <a:ln w="7500" cap="flat" cmpd="sng">
              <a:solidFill>
                <a:srgbClr val="77457D"/>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2"/>
            <p:cNvSpPr/>
            <p:nvPr/>
          </p:nvSpPr>
          <p:spPr>
            <a:xfrm>
              <a:off x="6092909" y="2459816"/>
              <a:ext cx="357111" cy="266669"/>
            </a:xfrm>
            <a:custGeom>
              <a:avLst/>
              <a:gdLst/>
              <a:ahLst/>
              <a:cxnLst/>
              <a:rect l="l" t="t" r="r" b="b"/>
              <a:pathLst>
                <a:path w="17780" h="13277" fill="none" extrusionOk="0">
                  <a:moveTo>
                    <a:pt x="0" y="1"/>
                  </a:moveTo>
                  <a:lnTo>
                    <a:pt x="17780" y="1"/>
                  </a:lnTo>
                  <a:lnTo>
                    <a:pt x="17780" y="13277"/>
                  </a:lnTo>
                  <a:lnTo>
                    <a:pt x="0" y="13277"/>
                  </a:lnTo>
                  <a:close/>
                </a:path>
              </a:pathLst>
            </a:custGeom>
            <a:noFill/>
            <a:ln w="750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2"/>
            <p:cNvSpPr/>
            <p:nvPr/>
          </p:nvSpPr>
          <p:spPr>
            <a:xfrm>
              <a:off x="6482157" y="2459816"/>
              <a:ext cx="356448" cy="266669"/>
            </a:xfrm>
            <a:custGeom>
              <a:avLst/>
              <a:gdLst/>
              <a:ahLst/>
              <a:cxnLst/>
              <a:rect l="l" t="t" r="r" b="b"/>
              <a:pathLst>
                <a:path w="17747" h="13277" extrusionOk="0">
                  <a:moveTo>
                    <a:pt x="1" y="1"/>
                  </a:moveTo>
                  <a:lnTo>
                    <a:pt x="1" y="13277"/>
                  </a:lnTo>
                  <a:lnTo>
                    <a:pt x="17747" y="13277"/>
                  </a:lnTo>
                  <a:lnTo>
                    <a:pt x="17747" y="1"/>
                  </a:lnTo>
                  <a:close/>
                </a:path>
              </a:pathLst>
            </a:custGeom>
            <a:solidFill>
              <a:schemeClr val="dk2"/>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2"/>
            <p:cNvSpPr/>
            <p:nvPr/>
          </p:nvSpPr>
          <p:spPr>
            <a:xfrm>
              <a:off x="6870761" y="2459816"/>
              <a:ext cx="357111" cy="266669"/>
            </a:xfrm>
            <a:custGeom>
              <a:avLst/>
              <a:gdLst/>
              <a:ahLst/>
              <a:cxnLst/>
              <a:rect l="l" t="t" r="r" b="b"/>
              <a:pathLst>
                <a:path w="17780" h="13277" fill="none" extrusionOk="0">
                  <a:moveTo>
                    <a:pt x="0" y="1"/>
                  </a:moveTo>
                  <a:lnTo>
                    <a:pt x="17779" y="1"/>
                  </a:lnTo>
                  <a:lnTo>
                    <a:pt x="17779" y="13277"/>
                  </a:lnTo>
                  <a:lnTo>
                    <a:pt x="0" y="13277"/>
                  </a:lnTo>
                  <a:close/>
                </a:path>
              </a:pathLst>
            </a:custGeom>
            <a:noFill/>
            <a:ln w="750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2"/>
            <p:cNvSpPr/>
            <p:nvPr/>
          </p:nvSpPr>
          <p:spPr>
            <a:xfrm>
              <a:off x="7260009" y="2459816"/>
              <a:ext cx="357111" cy="266669"/>
            </a:xfrm>
            <a:custGeom>
              <a:avLst/>
              <a:gdLst/>
              <a:ahLst/>
              <a:cxnLst/>
              <a:rect l="l" t="t" r="r" b="b"/>
              <a:pathLst>
                <a:path w="17780" h="13277" fill="none" extrusionOk="0">
                  <a:moveTo>
                    <a:pt x="1" y="1"/>
                  </a:moveTo>
                  <a:lnTo>
                    <a:pt x="17780" y="1"/>
                  </a:lnTo>
                  <a:lnTo>
                    <a:pt x="17780" y="13277"/>
                  </a:lnTo>
                  <a:lnTo>
                    <a:pt x="1" y="13277"/>
                  </a:lnTo>
                  <a:close/>
                </a:path>
              </a:pathLst>
            </a:custGeom>
            <a:noFill/>
            <a:ln w="7500" cap="flat" cmpd="sng">
              <a:solidFill>
                <a:srgbClr val="77457D"/>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2"/>
            <p:cNvSpPr/>
            <p:nvPr/>
          </p:nvSpPr>
          <p:spPr>
            <a:xfrm>
              <a:off x="7648593" y="2459816"/>
              <a:ext cx="357131" cy="266669"/>
            </a:xfrm>
            <a:custGeom>
              <a:avLst/>
              <a:gdLst/>
              <a:ahLst/>
              <a:cxnLst/>
              <a:rect l="l" t="t" r="r" b="b"/>
              <a:pathLst>
                <a:path w="17781" h="13277" extrusionOk="0">
                  <a:moveTo>
                    <a:pt x="1" y="1"/>
                  </a:moveTo>
                  <a:lnTo>
                    <a:pt x="1" y="13277"/>
                  </a:lnTo>
                  <a:lnTo>
                    <a:pt x="17780" y="13277"/>
                  </a:lnTo>
                  <a:lnTo>
                    <a:pt x="17780" y="1"/>
                  </a:lnTo>
                  <a:close/>
                </a:path>
              </a:pathLst>
            </a:custGeom>
            <a:solidFill>
              <a:srgbClr val="5CC9BF"/>
            </a:solidFill>
            <a:ln w="10850" cap="flat" cmpd="sng">
              <a:solidFill>
                <a:srgbClr val="77457D"/>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2"/>
            <p:cNvSpPr/>
            <p:nvPr/>
          </p:nvSpPr>
          <p:spPr>
            <a:xfrm>
              <a:off x="8037860" y="2459816"/>
              <a:ext cx="357111" cy="266669"/>
            </a:xfrm>
            <a:custGeom>
              <a:avLst/>
              <a:gdLst/>
              <a:ahLst/>
              <a:cxnLst/>
              <a:rect l="l" t="t" r="r" b="b"/>
              <a:pathLst>
                <a:path w="17780" h="13277" fill="none" extrusionOk="0">
                  <a:moveTo>
                    <a:pt x="0" y="1"/>
                  </a:moveTo>
                  <a:lnTo>
                    <a:pt x="17780" y="1"/>
                  </a:lnTo>
                  <a:lnTo>
                    <a:pt x="17780" y="13277"/>
                  </a:lnTo>
                  <a:lnTo>
                    <a:pt x="0" y="13277"/>
                  </a:lnTo>
                  <a:close/>
                </a:path>
              </a:pathLst>
            </a:custGeom>
            <a:noFill/>
            <a:ln w="750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2"/>
            <p:cNvSpPr/>
            <p:nvPr/>
          </p:nvSpPr>
          <p:spPr>
            <a:xfrm>
              <a:off x="5703642" y="2763320"/>
              <a:ext cx="357131" cy="266669"/>
            </a:xfrm>
            <a:custGeom>
              <a:avLst/>
              <a:gdLst/>
              <a:ahLst/>
              <a:cxnLst/>
              <a:rect l="l" t="t" r="r" b="b"/>
              <a:pathLst>
                <a:path w="17781" h="13277" fill="none" extrusionOk="0">
                  <a:moveTo>
                    <a:pt x="1" y="0"/>
                  </a:moveTo>
                  <a:lnTo>
                    <a:pt x="17780" y="0"/>
                  </a:lnTo>
                  <a:lnTo>
                    <a:pt x="17780" y="13277"/>
                  </a:lnTo>
                  <a:lnTo>
                    <a:pt x="1" y="13277"/>
                  </a:lnTo>
                  <a:close/>
                </a:path>
              </a:pathLst>
            </a:custGeom>
            <a:noFill/>
            <a:ln w="750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2"/>
            <p:cNvSpPr/>
            <p:nvPr/>
          </p:nvSpPr>
          <p:spPr>
            <a:xfrm>
              <a:off x="6092909" y="2763320"/>
              <a:ext cx="357111" cy="266669"/>
            </a:xfrm>
            <a:custGeom>
              <a:avLst/>
              <a:gdLst/>
              <a:ahLst/>
              <a:cxnLst/>
              <a:rect l="l" t="t" r="r" b="b"/>
              <a:pathLst>
                <a:path w="17780" h="13277" fill="none" extrusionOk="0">
                  <a:moveTo>
                    <a:pt x="0" y="0"/>
                  </a:moveTo>
                  <a:lnTo>
                    <a:pt x="17780" y="0"/>
                  </a:lnTo>
                  <a:lnTo>
                    <a:pt x="17780" y="13277"/>
                  </a:lnTo>
                  <a:lnTo>
                    <a:pt x="0" y="13277"/>
                  </a:lnTo>
                  <a:close/>
                </a:path>
              </a:pathLst>
            </a:custGeom>
            <a:noFill/>
            <a:ln w="750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2"/>
            <p:cNvSpPr/>
            <p:nvPr/>
          </p:nvSpPr>
          <p:spPr>
            <a:xfrm>
              <a:off x="6482157" y="2763320"/>
              <a:ext cx="356448" cy="266669"/>
            </a:xfrm>
            <a:custGeom>
              <a:avLst/>
              <a:gdLst/>
              <a:ahLst/>
              <a:cxnLst/>
              <a:rect l="l" t="t" r="r" b="b"/>
              <a:pathLst>
                <a:path w="17747" h="13277" fill="none" extrusionOk="0">
                  <a:moveTo>
                    <a:pt x="1" y="0"/>
                  </a:moveTo>
                  <a:lnTo>
                    <a:pt x="17747" y="0"/>
                  </a:lnTo>
                  <a:lnTo>
                    <a:pt x="17747" y="13277"/>
                  </a:lnTo>
                  <a:lnTo>
                    <a:pt x="1" y="13277"/>
                  </a:lnTo>
                  <a:close/>
                </a:path>
              </a:pathLst>
            </a:custGeom>
            <a:noFill/>
            <a:ln w="7500" cap="flat" cmpd="sng">
              <a:solidFill>
                <a:srgbClr val="77457D"/>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2"/>
            <p:cNvSpPr/>
            <p:nvPr/>
          </p:nvSpPr>
          <p:spPr>
            <a:xfrm>
              <a:off x="6870761" y="2763320"/>
              <a:ext cx="357111" cy="266669"/>
            </a:xfrm>
            <a:custGeom>
              <a:avLst/>
              <a:gdLst/>
              <a:ahLst/>
              <a:cxnLst/>
              <a:rect l="l" t="t" r="r" b="b"/>
              <a:pathLst>
                <a:path w="17780" h="13277" extrusionOk="0">
                  <a:moveTo>
                    <a:pt x="0" y="0"/>
                  </a:moveTo>
                  <a:lnTo>
                    <a:pt x="0" y="13277"/>
                  </a:lnTo>
                  <a:lnTo>
                    <a:pt x="17779" y="13277"/>
                  </a:lnTo>
                  <a:lnTo>
                    <a:pt x="17779" y="0"/>
                  </a:ln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2"/>
            <p:cNvSpPr/>
            <p:nvPr/>
          </p:nvSpPr>
          <p:spPr>
            <a:xfrm>
              <a:off x="7260009" y="2763320"/>
              <a:ext cx="357111" cy="266669"/>
            </a:xfrm>
            <a:custGeom>
              <a:avLst/>
              <a:gdLst/>
              <a:ahLst/>
              <a:cxnLst/>
              <a:rect l="l" t="t" r="r" b="b"/>
              <a:pathLst>
                <a:path w="17780" h="13277" fill="none" extrusionOk="0">
                  <a:moveTo>
                    <a:pt x="1" y="0"/>
                  </a:moveTo>
                  <a:lnTo>
                    <a:pt x="17780" y="0"/>
                  </a:lnTo>
                  <a:lnTo>
                    <a:pt x="17780" y="13277"/>
                  </a:lnTo>
                  <a:lnTo>
                    <a:pt x="1" y="13277"/>
                  </a:lnTo>
                  <a:close/>
                </a:path>
              </a:pathLst>
            </a:custGeom>
            <a:noFill/>
            <a:ln w="7500" cap="flat" cmpd="sng">
              <a:solidFill>
                <a:srgbClr val="77457D"/>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2"/>
            <p:cNvSpPr/>
            <p:nvPr/>
          </p:nvSpPr>
          <p:spPr>
            <a:xfrm>
              <a:off x="7648593" y="2763320"/>
              <a:ext cx="357131" cy="266669"/>
            </a:xfrm>
            <a:custGeom>
              <a:avLst/>
              <a:gdLst/>
              <a:ahLst/>
              <a:cxnLst/>
              <a:rect l="l" t="t" r="r" b="b"/>
              <a:pathLst>
                <a:path w="17781" h="13277" fill="none" extrusionOk="0">
                  <a:moveTo>
                    <a:pt x="1" y="0"/>
                  </a:moveTo>
                  <a:lnTo>
                    <a:pt x="17780" y="0"/>
                  </a:lnTo>
                  <a:lnTo>
                    <a:pt x="17780" y="13277"/>
                  </a:lnTo>
                  <a:lnTo>
                    <a:pt x="1" y="13277"/>
                  </a:lnTo>
                  <a:close/>
                </a:path>
              </a:pathLst>
            </a:custGeom>
            <a:noFill/>
            <a:ln w="7500" cap="flat" cmpd="sng">
              <a:solidFill>
                <a:srgbClr val="77457D"/>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2"/>
            <p:cNvSpPr/>
            <p:nvPr/>
          </p:nvSpPr>
          <p:spPr>
            <a:xfrm>
              <a:off x="8037860" y="2763320"/>
              <a:ext cx="357111" cy="266669"/>
            </a:xfrm>
            <a:custGeom>
              <a:avLst/>
              <a:gdLst/>
              <a:ahLst/>
              <a:cxnLst/>
              <a:rect l="l" t="t" r="r" b="b"/>
              <a:pathLst>
                <a:path w="17780" h="13277" fill="none" extrusionOk="0">
                  <a:moveTo>
                    <a:pt x="0" y="0"/>
                  </a:moveTo>
                  <a:lnTo>
                    <a:pt x="17780" y="0"/>
                  </a:lnTo>
                  <a:lnTo>
                    <a:pt x="17780" y="13277"/>
                  </a:lnTo>
                  <a:lnTo>
                    <a:pt x="0" y="13277"/>
                  </a:lnTo>
                  <a:close/>
                </a:path>
              </a:pathLst>
            </a:custGeom>
            <a:noFill/>
            <a:ln w="7500" cap="flat" cmpd="sng">
              <a:solidFill>
                <a:srgbClr val="77457D"/>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2"/>
            <p:cNvSpPr/>
            <p:nvPr/>
          </p:nvSpPr>
          <p:spPr>
            <a:xfrm>
              <a:off x="5703642" y="3066141"/>
              <a:ext cx="357131" cy="266689"/>
            </a:xfrm>
            <a:custGeom>
              <a:avLst/>
              <a:gdLst/>
              <a:ahLst/>
              <a:cxnLst/>
              <a:rect l="l" t="t" r="r" b="b"/>
              <a:pathLst>
                <a:path w="17781" h="13278" fill="none" extrusionOk="0">
                  <a:moveTo>
                    <a:pt x="1" y="1"/>
                  </a:moveTo>
                  <a:lnTo>
                    <a:pt x="17780" y="1"/>
                  </a:lnTo>
                  <a:lnTo>
                    <a:pt x="17780" y="13277"/>
                  </a:lnTo>
                  <a:lnTo>
                    <a:pt x="1" y="13277"/>
                  </a:lnTo>
                  <a:close/>
                </a:path>
              </a:pathLst>
            </a:custGeom>
            <a:noFill/>
            <a:ln w="750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2"/>
            <p:cNvSpPr/>
            <p:nvPr/>
          </p:nvSpPr>
          <p:spPr>
            <a:xfrm>
              <a:off x="6092909" y="3066141"/>
              <a:ext cx="357111" cy="266689"/>
            </a:xfrm>
            <a:custGeom>
              <a:avLst/>
              <a:gdLst/>
              <a:ahLst/>
              <a:cxnLst/>
              <a:rect l="l" t="t" r="r" b="b"/>
              <a:pathLst>
                <a:path w="17780" h="13278" fill="none" extrusionOk="0">
                  <a:moveTo>
                    <a:pt x="0" y="1"/>
                  </a:moveTo>
                  <a:lnTo>
                    <a:pt x="17780" y="1"/>
                  </a:lnTo>
                  <a:lnTo>
                    <a:pt x="17780" y="13277"/>
                  </a:lnTo>
                  <a:lnTo>
                    <a:pt x="0" y="13277"/>
                  </a:lnTo>
                  <a:close/>
                </a:path>
              </a:pathLst>
            </a:custGeom>
            <a:noFill/>
            <a:ln w="750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2"/>
            <p:cNvSpPr/>
            <p:nvPr/>
          </p:nvSpPr>
          <p:spPr>
            <a:xfrm>
              <a:off x="6482157" y="3066141"/>
              <a:ext cx="356448" cy="266689"/>
            </a:xfrm>
            <a:custGeom>
              <a:avLst/>
              <a:gdLst/>
              <a:ahLst/>
              <a:cxnLst/>
              <a:rect l="l" t="t" r="r" b="b"/>
              <a:pathLst>
                <a:path w="17747" h="13278" fill="none" extrusionOk="0">
                  <a:moveTo>
                    <a:pt x="1" y="1"/>
                  </a:moveTo>
                  <a:lnTo>
                    <a:pt x="17747" y="1"/>
                  </a:lnTo>
                  <a:lnTo>
                    <a:pt x="17747" y="13277"/>
                  </a:lnTo>
                  <a:lnTo>
                    <a:pt x="1" y="13277"/>
                  </a:lnTo>
                  <a:close/>
                </a:path>
              </a:pathLst>
            </a:custGeom>
            <a:noFill/>
            <a:ln w="750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2"/>
            <p:cNvSpPr/>
            <p:nvPr/>
          </p:nvSpPr>
          <p:spPr>
            <a:xfrm>
              <a:off x="6870761" y="3066141"/>
              <a:ext cx="357111" cy="266689"/>
            </a:xfrm>
            <a:custGeom>
              <a:avLst/>
              <a:gdLst/>
              <a:ahLst/>
              <a:cxnLst/>
              <a:rect l="l" t="t" r="r" b="b"/>
              <a:pathLst>
                <a:path w="17780" h="13278" fill="none" extrusionOk="0">
                  <a:moveTo>
                    <a:pt x="0" y="1"/>
                  </a:moveTo>
                  <a:lnTo>
                    <a:pt x="17779" y="1"/>
                  </a:lnTo>
                  <a:lnTo>
                    <a:pt x="17779" y="13277"/>
                  </a:lnTo>
                  <a:lnTo>
                    <a:pt x="0" y="13277"/>
                  </a:lnTo>
                  <a:close/>
                </a:path>
              </a:pathLst>
            </a:custGeom>
            <a:noFill/>
            <a:ln w="750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2"/>
            <p:cNvSpPr/>
            <p:nvPr/>
          </p:nvSpPr>
          <p:spPr>
            <a:xfrm>
              <a:off x="7260009" y="3066141"/>
              <a:ext cx="357111" cy="266689"/>
            </a:xfrm>
            <a:custGeom>
              <a:avLst/>
              <a:gdLst/>
              <a:ahLst/>
              <a:cxnLst/>
              <a:rect l="l" t="t" r="r" b="b"/>
              <a:pathLst>
                <a:path w="17780" h="13278" fill="none" extrusionOk="0">
                  <a:moveTo>
                    <a:pt x="1" y="1"/>
                  </a:moveTo>
                  <a:lnTo>
                    <a:pt x="17780" y="1"/>
                  </a:lnTo>
                  <a:lnTo>
                    <a:pt x="17780" y="13277"/>
                  </a:lnTo>
                  <a:lnTo>
                    <a:pt x="1" y="13277"/>
                  </a:lnTo>
                  <a:close/>
                </a:path>
              </a:pathLst>
            </a:custGeom>
            <a:noFill/>
            <a:ln w="750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2"/>
            <p:cNvSpPr/>
            <p:nvPr/>
          </p:nvSpPr>
          <p:spPr>
            <a:xfrm>
              <a:off x="7648593" y="3066141"/>
              <a:ext cx="357131" cy="266689"/>
            </a:xfrm>
            <a:custGeom>
              <a:avLst/>
              <a:gdLst/>
              <a:ahLst/>
              <a:cxnLst/>
              <a:rect l="l" t="t" r="r" b="b"/>
              <a:pathLst>
                <a:path w="17781" h="13278" fill="none" extrusionOk="0">
                  <a:moveTo>
                    <a:pt x="1" y="1"/>
                  </a:moveTo>
                  <a:lnTo>
                    <a:pt x="17780" y="1"/>
                  </a:lnTo>
                  <a:lnTo>
                    <a:pt x="17780" y="13277"/>
                  </a:lnTo>
                  <a:lnTo>
                    <a:pt x="1" y="13277"/>
                  </a:lnTo>
                  <a:close/>
                </a:path>
              </a:pathLst>
            </a:custGeom>
            <a:noFill/>
            <a:ln w="750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2"/>
            <p:cNvSpPr/>
            <p:nvPr/>
          </p:nvSpPr>
          <p:spPr>
            <a:xfrm>
              <a:off x="8076705" y="2194513"/>
              <a:ext cx="77066" cy="71784"/>
            </a:xfrm>
            <a:custGeom>
              <a:avLst/>
              <a:gdLst/>
              <a:ahLst/>
              <a:cxnLst/>
              <a:rect l="l" t="t" r="r" b="b"/>
              <a:pathLst>
                <a:path w="3837" h="3574" extrusionOk="0">
                  <a:moveTo>
                    <a:pt x="1702" y="467"/>
                  </a:moveTo>
                  <a:lnTo>
                    <a:pt x="1702" y="501"/>
                  </a:lnTo>
                  <a:cubicBezTo>
                    <a:pt x="1728" y="632"/>
                    <a:pt x="1858" y="722"/>
                    <a:pt x="1993" y="722"/>
                  </a:cubicBezTo>
                  <a:cubicBezTo>
                    <a:pt x="2030" y="722"/>
                    <a:pt x="2067" y="715"/>
                    <a:pt x="2102" y="701"/>
                  </a:cubicBezTo>
                  <a:cubicBezTo>
                    <a:pt x="2181" y="676"/>
                    <a:pt x="2259" y="664"/>
                    <a:pt x="2334" y="664"/>
                  </a:cubicBezTo>
                  <a:cubicBezTo>
                    <a:pt x="2766" y="664"/>
                    <a:pt x="3118" y="1047"/>
                    <a:pt x="3203" y="1501"/>
                  </a:cubicBezTo>
                  <a:cubicBezTo>
                    <a:pt x="3270" y="2035"/>
                    <a:pt x="2936" y="2569"/>
                    <a:pt x="2503" y="2836"/>
                  </a:cubicBezTo>
                  <a:cubicBezTo>
                    <a:pt x="2298" y="2962"/>
                    <a:pt x="2063" y="3028"/>
                    <a:pt x="1834" y="3028"/>
                  </a:cubicBezTo>
                  <a:cubicBezTo>
                    <a:pt x="1578" y="3028"/>
                    <a:pt x="1329" y="2945"/>
                    <a:pt x="1135" y="2769"/>
                  </a:cubicBezTo>
                  <a:cubicBezTo>
                    <a:pt x="768" y="2435"/>
                    <a:pt x="535" y="1902"/>
                    <a:pt x="701" y="1435"/>
                  </a:cubicBezTo>
                  <a:cubicBezTo>
                    <a:pt x="835" y="1134"/>
                    <a:pt x="1035" y="934"/>
                    <a:pt x="1302" y="734"/>
                  </a:cubicBezTo>
                  <a:cubicBezTo>
                    <a:pt x="1435" y="634"/>
                    <a:pt x="1569" y="567"/>
                    <a:pt x="1702" y="467"/>
                  </a:cubicBezTo>
                  <a:close/>
                  <a:moveTo>
                    <a:pt x="2069" y="0"/>
                  </a:moveTo>
                  <a:cubicBezTo>
                    <a:pt x="1369" y="200"/>
                    <a:pt x="635" y="501"/>
                    <a:pt x="301" y="1201"/>
                  </a:cubicBezTo>
                  <a:cubicBezTo>
                    <a:pt x="1" y="1835"/>
                    <a:pt x="201" y="2602"/>
                    <a:pt x="701" y="3102"/>
                  </a:cubicBezTo>
                  <a:cubicBezTo>
                    <a:pt x="1020" y="3421"/>
                    <a:pt x="1434" y="3573"/>
                    <a:pt x="1857" y="3573"/>
                  </a:cubicBezTo>
                  <a:cubicBezTo>
                    <a:pt x="2143" y="3573"/>
                    <a:pt x="2434" y="3504"/>
                    <a:pt x="2703" y="3369"/>
                  </a:cubicBezTo>
                  <a:cubicBezTo>
                    <a:pt x="3403" y="3036"/>
                    <a:pt x="3837" y="2302"/>
                    <a:pt x="3804" y="1501"/>
                  </a:cubicBezTo>
                  <a:cubicBezTo>
                    <a:pt x="3804" y="1001"/>
                    <a:pt x="3570" y="567"/>
                    <a:pt x="3170" y="267"/>
                  </a:cubicBezTo>
                  <a:cubicBezTo>
                    <a:pt x="2959" y="109"/>
                    <a:pt x="2685" y="13"/>
                    <a:pt x="2398" y="13"/>
                  </a:cubicBezTo>
                  <a:cubicBezTo>
                    <a:pt x="2322" y="13"/>
                    <a:pt x="2246" y="20"/>
                    <a:pt x="2169" y="34"/>
                  </a:cubicBezTo>
                  <a:cubicBezTo>
                    <a:pt x="2136" y="0"/>
                    <a:pt x="2102" y="0"/>
                    <a:pt x="2069" y="0"/>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2"/>
            <p:cNvSpPr/>
            <p:nvPr/>
          </p:nvSpPr>
          <p:spPr>
            <a:xfrm>
              <a:off x="7667352" y="2192464"/>
              <a:ext cx="87792" cy="77408"/>
            </a:xfrm>
            <a:custGeom>
              <a:avLst/>
              <a:gdLst/>
              <a:ahLst/>
              <a:cxnLst/>
              <a:rect l="l" t="t" r="r" b="b"/>
              <a:pathLst>
                <a:path w="4371" h="3854" extrusionOk="0">
                  <a:moveTo>
                    <a:pt x="1902" y="469"/>
                  </a:moveTo>
                  <a:cubicBezTo>
                    <a:pt x="1721" y="620"/>
                    <a:pt x="1840" y="879"/>
                    <a:pt x="2036" y="879"/>
                  </a:cubicBezTo>
                  <a:cubicBezTo>
                    <a:pt x="2057" y="879"/>
                    <a:pt x="2079" y="876"/>
                    <a:pt x="2102" y="869"/>
                  </a:cubicBezTo>
                  <a:cubicBezTo>
                    <a:pt x="2194" y="851"/>
                    <a:pt x="2289" y="842"/>
                    <a:pt x="2385" y="842"/>
                  </a:cubicBezTo>
                  <a:cubicBezTo>
                    <a:pt x="2813" y="842"/>
                    <a:pt x="3258" y="1028"/>
                    <a:pt x="3503" y="1436"/>
                  </a:cubicBezTo>
                  <a:cubicBezTo>
                    <a:pt x="3770" y="1903"/>
                    <a:pt x="3670" y="2571"/>
                    <a:pt x="3270" y="2938"/>
                  </a:cubicBezTo>
                  <a:lnTo>
                    <a:pt x="3303" y="2938"/>
                  </a:lnTo>
                  <a:cubicBezTo>
                    <a:pt x="3040" y="3180"/>
                    <a:pt x="2692" y="3312"/>
                    <a:pt x="2347" y="3312"/>
                  </a:cubicBezTo>
                  <a:cubicBezTo>
                    <a:pt x="2123" y="3312"/>
                    <a:pt x="1899" y="3256"/>
                    <a:pt x="1702" y="3138"/>
                  </a:cubicBezTo>
                  <a:cubicBezTo>
                    <a:pt x="1402" y="2971"/>
                    <a:pt x="1168" y="2737"/>
                    <a:pt x="935" y="2471"/>
                  </a:cubicBezTo>
                  <a:cubicBezTo>
                    <a:pt x="801" y="2370"/>
                    <a:pt x="701" y="2237"/>
                    <a:pt x="668" y="2070"/>
                  </a:cubicBezTo>
                  <a:cubicBezTo>
                    <a:pt x="634" y="1937"/>
                    <a:pt x="701" y="1770"/>
                    <a:pt x="801" y="1637"/>
                  </a:cubicBezTo>
                  <a:cubicBezTo>
                    <a:pt x="968" y="1303"/>
                    <a:pt x="1268" y="1003"/>
                    <a:pt x="1535" y="769"/>
                  </a:cubicBezTo>
                  <a:cubicBezTo>
                    <a:pt x="1635" y="636"/>
                    <a:pt x="1769" y="569"/>
                    <a:pt x="1902" y="469"/>
                  </a:cubicBezTo>
                  <a:close/>
                  <a:moveTo>
                    <a:pt x="2268" y="1"/>
                  </a:moveTo>
                  <a:cubicBezTo>
                    <a:pt x="1539" y="1"/>
                    <a:pt x="946" y="611"/>
                    <a:pt x="534" y="1170"/>
                  </a:cubicBezTo>
                  <a:cubicBezTo>
                    <a:pt x="234" y="1503"/>
                    <a:pt x="1" y="2004"/>
                    <a:pt x="234" y="2437"/>
                  </a:cubicBezTo>
                  <a:cubicBezTo>
                    <a:pt x="334" y="2637"/>
                    <a:pt x="501" y="2804"/>
                    <a:pt x="668" y="2971"/>
                  </a:cubicBezTo>
                  <a:cubicBezTo>
                    <a:pt x="801" y="3138"/>
                    <a:pt x="968" y="3304"/>
                    <a:pt x="1135" y="3438"/>
                  </a:cubicBezTo>
                  <a:cubicBezTo>
                    <a:pt x="1497" y="3710"/>
                    <a:pt x="1938" y="3853"/>
                    <a:pt x="2377" y="3853"/>
                  </a:cubicBezTo>
                  <a:cubicBezTo>
                    <a:pt x="2747" y="3853"/>
                    <a:pt x="3116" y="3751"/>
                    <a:pt x="3436" y="3538"/>
                  </a:cubicBezTo>
                  <a:cubicBezTo>
                    <a:pt x="4104" y="3071"/>
                    <a:pt x="4370" y="2170"/>
                    <a:pt x="4104" y="1403"/>
                  </a:cubicBezTo>
                  <a:cubicBezTo>
                    <a:pt x="3870" y="803"/>
                    <a:pt x="3270" y="369"/>
                    <a:pt x="2669" y="336"/>
                  </a:cubicBezTo>
                  <a:cubicBezTo>
                    <a:pt x="2736" y="236"/>
                    <a:pt x="2736" y="69"/>
                    <a:pt x="2569" y="35"/>
                  </a:cubicBezTo>
                  <a:cubicBezTo>
                    <a:pt x="2466" y="12"/>
                    <a:pt x="2366" y="1"/>
                    <a:pt x="2268" y="1"/>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2"/>
            <p:cNvSpPr/>
            <p:nvPr/>
          </p:nvSpPr>
          <p:spPr>
            <a:xfrm>
              <a:off x="7283468" y="2184149"/>
              <a:ext cx="96488" cy="76202"/>
            </a:xfrm>
            <a:custGeom>
              <a:avLst/>
              <a:gdLst/>
              <a:ahLst/>
              <a:cxnLst/>
              <a:rect l="l" t="t" r="r" b="b"/>
              <a:pathLst>
                <a:path w="4804" h="3794" extrusionOk="0">
                  <a:moveTo>
                    <a:pt x="1868" y="449"/>
                  </a:moveTo>
                  <a:lnTo>
                    <a:pt x="1868" y="449"/>
                  </a:lnTo>
                  <a:cubicBezTo>
                    <a:pt x="1787" y="639"/>
                    <a:pt x="1926" y="895"/>
                    <a:pt x="2123" y="895"/>
                  </a:cubicBezTo>
                  <a:cubicBezTo>
                    <a:pt x="2169" y="895"/>
                    <a:pt x="2218" y="881"/>
                    <a:pt x="2268" y="850"/>
                  </a:cubicBezTo>
                  <a:cubicBezTo>
                    <a:pt x="2368" y="787"/>
                    <a:pt x="2472" y="762"/>
                    <a:pt x="2576" y="762"/>
                  </a:cubicBezTo>
                  <a:cubicBezTo>
                    <a:pt x="2750" y="762"/>
                    <a:pt x="2923" y="833"/>
                    <a:pt x="3069" y="916"/>
                  </a:cubicBezTo>
                  <a:cubicBezTo>
                    <a:pt x="3336" y="1117"/>
                    <a:pt x="3603" y="1350"/>
                    <a:pt x="3803" y="1617"/>
                  </a:cubicBezTo>
                  <a:cubicBezTo>
                    <a:pt x="4203" y="2117"/>
                    <a:pt x="3703" y="2718"/>
                    <a:pt x="3269" y="2985"/>
                  </a:cubicBezTo>
                  <a:lnTo>
                    <a:pt x="3236" y="2985"/>
                  </a:lnTo>
                  <a:cubicBezTo>
                    <a:pt x="2951" y="3138"/>
                    <a:pt x="2608" y="3219"/>
                    <a:pt x="2275" y="3219"/>
                  </a:cubicBezTo>
                  <a:cubicBezTo>
                    <a:pt x="2100" y="3219"/>
                    <a:pt x="1928" y="3197"/>
                    <a:pt x="1768" y="3151"/>
                  </a:cubicBezTo>
                  <a:cubicBezTo>
                    <a:pt x="1234" y="3018"/>
                    <a:pt x="634" y="2584"/>
                    <a:pt x="600" y="1984"/>
                  </a:cubicBezTo>
                  <a:cubicBezTo>
                    <a:pt x="600" y="1217"/>
                    <a:pt x="1234" y="716"/>
                    <a:pt x="1868" y="449"/>
                  </a:cubicBezTo>
                  <a:close/>
                  <a:moveTo>
                    <a:pt x="1919" y="1"/>
                  </a:moveTo>
                  <a:cubicBezTo>
                    <a:pt x="1894" y="1"/>
                    <a:pt x="1866" y="5"/>
                    <a:pt x="1835" y="16"/>
                  </a:cubicBezTo>
                  <a:cubicBezTo>
                    <a:pt x="1067" y="316"/>
                    <a:pt x="267" y="850"/>
                    <a:pt x="133" y="1750"/>
                  </a:cubicBezTo>
                  <a:cubicBezTo>
                    <a:pt x="0" y="2618"/>
                    <a:pt x="634" y="3318"/>
                    <a:pt x="1368" y="3618"/>
                  </a:cubicBezTo>
                  <a:cubicBezTo>
                    <a:pt x="1657" y="3734"/>
                    <a:pt x="1978" y="3793"/>
                    <a:pt x="2301" y="3793"/>
                  </a:cubicBezTo>
                  <a:cubicBezTo>
                    <a:pt x="2721" y="3793"/>
                    <a:pt x="3144" y="3693"/>
                    <a:pt x="3503" y="3485"/>
                  </a:cubicBezTo>
                  <a:cubicBezTo>
                    <a:pt x="4203" y="3118"/>
                    <a:pt x="4803" y="2251"/>
                    <a:pt x="4403" y="1450"/>
                  </a:cubicBezTo>
                  <a:cubicBezTo>
                    <a:pt x="4270" y="1217"/>
                    <a:pt x="4103" y="1050"/>
                    <a:pt x="3903" y="883"/>
                  </a:cubicBezTo>
                  <a:cubicBezTo>
                    <a:pt x="3736" y="683"/>
                    <a:pt x="3569" y="550"/>
                    <a:pt x="3369" y="416"/>
                  </a:cubicBezTo>
                  <a:cubicBezTo>
                    <a:pt x="3135" y="246"/>
                    <a:pt x="2847" y="144"/>
                    <a:pt x="2557" y="144"/>
                  </a:cubicBezTo>
                  <a:cubicBezTo>
                    <a:pt x="2391" y="144"/>
                    <a:pt x="2225" y="177"/>
                    <a:pt x="2068" y="249"/>
                  </a:cubicBezTo>
                  <a:cubicBezTo>
                    <a:pt x="2096" y="137"/>
                    <a:pt x="2053" y="1"/>
                    <a:pt x="1919" y="1"/>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2"/>
            <p:cNvSpPr/>
            <p:nvPr/>
          </p:nvSpPr>
          <p:spPr>
            <a:xfrm>
              <a:off x="6884158" y="2186358"/>
              <a:ext cx="99180" cy="76745"/>
            </a:xfrm>
            <a:custGeom>
              <a:avLst/>
              <a:gdLst/>
              <a:ahLst/>
              <a:cxnLst/>
              <a:rect l="l" t="t" r="r" b="b"/>
              <a:pathLst>
                <a:path w="4938" h="3821" extrusionOk="0">
                  <a:moveTo>
                    <a:pt x="1535" y="740"/>
                  </a:moveTo>
                  <a:cubicBezTo>
                    <a:pt x="1568" y="840"/>
                    <a:pt x="1635" y="873"/>
                    <a:pt x="1768" y="907"/>
                  </a:cubicBezTo>
                  <a:cubicBezTo>
                    <a:pt x="2025" y="907"/>
                    <a:pt x="2306" y="882"/>
                    <a:pt x="2583" y="882"/>
                  </a:cubicBezTo>
                  <a:cubicBezTo>
                    <a:pt x="3027" y="882"/>
                    <a:pt x="3462" y="945"/>
                    <a:pt x="3770" y="1273"/>
                  </a:cubicBezTo>
                  <a:cubicBezTo>
                    <a:pt x="4237" y="1774"/>
                    <a:pt x="3870" y="2408"/>
                    <a:pt x="3403" y="2741"/>
                  </a:cubicBezTo>
                  <a:lnTo>
                    <a:pt x="3403" y="2775"/>
                  </a:lnTo>
                  <a:cubicBezTo>
                    <a:pt x="3052" y="3032"/>
                    <a:pt x="2571" y="3223"/>
                    <a:pt x="2096" y="3223"/>
                  </a:cubicBezTo>
                  <a:cubicBezTo>
                    <a:pt x="1893" y="3223"/>
                    <a:pt x="1691" y="3188"/>
                    <a:pt x="1501" y="3108"/>
                  </a:cubicBezTo>
                  <a:cubicBezTo>
                    <a:pt x="968" y="2908"/>
                    <a:pt x="601" y="2274"/>
                    <a:pt x="801" y="1674"/>
                  </a:cubicBezTo>
                  <a:cubicBezTo>
                    <a:pt x="934" y="1307"/>
                    <a:pt x="1201" y="1007"/>
                    <a:pt x="1535" y="740"/>
                  </a:cubicBezTo>
                  <a:close/>
                  <a:moveTo>
                    <a:pt x="2533" y="1"/>
                  </a:moveTo>
                  <a:cubicBezTo>
                    <a:pt x="2523" y="1"/>
                    <a:pt x="2513" y="2"/>
                    <a:pt x="2502" y="6"/>
                  </a:cubicBezTo>
                  <a:cubicBezTo>
                    <a:pt x="1635" y="106"/>
                    <a:pt x="801" y="540"/>
                    <a:pt x="400" y="1340"/>
                  </a:cubicBezTo>
                  <a:cubicBezTo>
                    <a:pt x="0" y="2107"/>
                    <a:pt x="334" y="3008"/>
                    <a:pt x="1001" y="3475"/>
                  </a:cubicBezTo>
                  <a:cubicBezTo>
                    <a:pt x="1332" y="3716"/>
                    <a:pt x="1730" y="3821"/>
                    <a:pt x="2136" y="3821"/>
                  </a:cubicBezTo>
                  <a:cubicBezTo>
                    <a:pt x="2629" y="3821"/>
                    <a:pt x="3133" y="3665"/>
                    <a:pt x="3536" y="3408"/>
                  </a:cubicBezTo>
                  <a:cubicBezTo>
                    <a:pt x="4303" y="2975"/>
                    <a:pt x="4937" y="2074"/>
                    <a:pt x="4503" y="1173"/>
                  </a:cubicBezTo>
                  <a:cubicBezTo>
                    <a:pt x="4170" y="440"/>
                    <a:pt x="3403" y="206"/>
                    <a:pt x="2635" y="206"/>
                  </a:cubicBezTo>
                  <a:cubicBezTo>
                    <a:pt x="2665" y="117"/>
                    <a:pt x="2615" y="1"/>
                    <a:pt x="2533" y="1"/>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2"/>
            <p:cNvSpPr/>
            <p:nvPr/>
          </p:nvSpPr>
          <p:spPr>
            <a:xfrm>
              <a:off x="6502925" y="2191259"/>
              <a:ext cx="90483" cy="73029"/>
            </a:xfrm>
            <a:custGeom>
              <a:avLst/>
              <a:gdLst/>
              <a:ahLst/>
              <a:cxnLst/>
              <a:rect l="l" t="t" r="r" b="b"/>
              <a:pathLst>
                <a:path w="4505" h="3636" extrusionOk="0">
                  <a:moveTo>
                    <a:pt x="2449" y="688"/>
                  </a:moveTo>
                  <a:cubicBezTo>
                    <a:pt x="2761" y="688"/>
                    <a:pt x="3070" y="779"/>
                    <a:pt x="3303" y="996"/>
                  </a:cubicBezTo>
                  <a:cubicBezTo>
                    <a:pt x="3704" y="1363"/>
                    <a:pt x="3837" y="1997"/>
                    <a:pt x="3503" y="2430"/>
                  </a:cubicBezTo>
                  <a:cubicBezTo>
                    <a:pt x="3191" y="2821"/>
                    <a:pt x="2675" y="3008"/>
                    <a:pt x="2195" y="3008"/>
                  </a:cubicBezTo>
                  <a:cubicBezTo>
                    <a:pt x="2059" y="3008"/>
                    <a:pt x="1927" y="2993"/>
                    <a:pt x="1802" y="2964"/>
                  </a:cubicBezTo>
                  <a:cubicBezTo>
                    <a:pt x="1202" y="2831"/>
                    <a:pt x="668" y="2330"/>
                    <a:pt x="735" y="1663"/>
                  </a:cubicBezTo>
                  <a:cubicBezTo>
                    <a:pt x="768" y="1330"/>
                    <a:pt x="968" y="1096"/>
                    <a:pt x="1202" y="863"/>
                  </a:cubicBezTo>
                  <a:cubicBezTo>
                    <a:pt x="1266" y="927"/>
                    <a:pt x="1345" y="964"/>
                    <a:pt x="1428" y="964"/>
                  </a:cubicBezTo>
                  <a:cubicBezTo>
                    <a:pt x="1474" y="964"/>
                    <a:pt x="1521" y="953"/>
                    <a:pt x="1569" y="929"/>
                  </a:cubicBezTo>
                  <a:cubicBezTo>
                    <a:pt x="1819" y="779"/>
                    <a:pt x="2136" y="688"/>
                    <a:pt x="2449" y="688"/>
                  </a:cubicBezTo>
                  <a:close/>
                  <a:moveTo>
                    <a:pt x="2449" y="1"/>
                  </a:moveTo>
                  <a:cubicBezTo>
                    <a:pt x="2030" y="1"/>
                    <a:pt x="1603" y="117"/>
                    <a:pt x="1235" y="329"/>
                  </a:cubicBezTo>
                  <a:cubicBezTo>
                    <a:pt x="1202" y="362"/>
                    <a:pt x="1168" y="396"/>
                    <a:pt x="1168" y="429"/>
                  </a:cubicBezTo>
                  <a:cubicBezTo>
                    <a:pt x="735" y="629"/>
                    <a:pt x="401" y="929"/>
                    <a:pt x="268" y="1396"/>
                  </a:cubicBezTo>
                  <a:cubicBezTo>
                    <a:pt x="1" y="2297"/>
                    <a:pt x="568" y="3164"/>
                    <a:pt x="1369" y="3498"/>
                  </a:cubicBezTo>
                  <a:cubicBezTo>
                    <a:pt x="1616" y="3591"/>
                    <a:pt x="1887" y="3636"/>
                    <a:pt x="2160" y="3636"/>
                  </a:cubicBezTo>
                  <a:cubicBezTo>
                    <a:pt x="2771" y="3636"/>
                    <a:pt x="3399" y="3412"/>
                    <a:pt x="3837" y="2998"/>
                  </a:cubicBezTo>
                  <a:cubicBezTo>
                    <a:pt x="4504" y="2397"/>
                    <a:pt x="4471" y="1396"/>
                    <a:pt x="3937" y="696"/>
                  </a:cubicBezTo>
                  <a:cubicBezTo>
                    <a:pt x="3572" y="215"/>
                    <a:pt x="3019" y="1"/>
                    <a:pt x="2449" y="1"/>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2"/>
            <p:cNvSpPr/>
            <p:nvPr/>
          </p:nvSpPr>
          <p:spPr>
            <a:xfrm>
              <a:off x="6113677" y="2201703"/>
              <a:ext cx="102534" cy="81364"/>
            </a:xfrm>
            <a:custGeom>
              <a:avLst/>
              <a:gdLst/>
              <a:ahLst/>
              <a:cxnLst/>
              <a:rect l="l" t="t" r="r" b="b"/>
              <a:pathLst>
                <a:path w="5105" h="4051" extrusionOk="0">
                  <a:moveTo>
                    <a:pt x="2135" y="743"/>
                  </a:moveTo>
                  <a:cubicBezTo>
                    <a:pt x="2669" y="810"/>
                    <a:pt x="3236" y="843"/>
                    <a:pt x="3670" y="1110"/>
                  </a:cubicBezTo>
                  <a:cubicBezTo>
                    <a:pt x="4170" y="1443"/>
                    <a:pt x="4270" y="2044"/>
                    <a:pt x="4037" y="2578"/>
                  </a:cubicBezTo>
                  <a:lnTo>
                    <a:pt x="4003" y="2578"/>
                  </a:lnTo>
                  <a:cubicBezTo>
                    <a:pt x="3748" y="3089"/>
                    <a:pt x="3251" y="3334"/>
                    <a:pt x="2718" y="3334"/>
                  </a:cubicBezTo>
                  <a:cubicBezTo>
                    <a:pt x="2624" y="3334"/>
                    <a:pt x="2530" y="3326"/>
                    <a:pt x="2436" y="3311"/>
                  </a:cubicBezTo>
                  <a:cubicBezTo>
                    <a:pt x="1868" y="3245"/>
                    <a:pt x="868" y="2778"/>
                    <a:pt x="1001" y="2077"/>
                  </a:cubicBezTo>
                  <a:cubicBezTo>
                    <a:pt x="1035" y="1677"/>
                    <a:pt x="1335" y="1310"/>
                    <a:pt x="1635" y="1077"/>
                  </a:cubicBezTo>
                  <a:cubicBezTo>
                    <a:pt x="1802" y="910"/>
                    <a:pt x="1969" y="810"/>
                    <a:pt x="2135" y="743"/>
                  </a:cubicBezTo>
                  <a:close/>
                  <a:moveTo>
                    <a:pt x="2586" y="1"/>
                  </a:moveTo>
                  <a:cubicBezTo>
                    <a:pt x="2327" y="1"/>
                    <a:pt x="2069" y="42"/>
                    <a:pt x="1835" y="143"/>
                  </a:cubicBezTo>
                  <a:cubicBezTo>
                    <a:pt x="1768" y="176"/>
                    <a:pt x="1702" y="243"/>
                    <a:pt x="1668" y="309"/>
                  </a:cubicBezTo>
                  <a:cubicBezTo>
                    <a:pt x="1101" y="610"/>
                    <a:pt x="668" y="1043"/>
                    <a:pt x="434" y="1644"/>
                  </a:cubicBezTo>
                  <a:cubicBezTo>
                    <a:pt x="0" y="2678"/>
                    <a:pt x="868" y="3545"/>
                    <a:pt x="1768" y="3879"/>
                  </a:cubicBezTo>
                  <a:cubicBezTo>
                    <a:pt x="2072" y="3991"/>
                    <a:pt x="2398" y="4050"/>
                    <a:pt x="2721" y="4050"/>
                  </a:cubicBezTo>
                  <a:cubicBezTo>
                    <a:pt x="3358" y="4050"/>
                    <a:pt x="3983" y="3820"/>
                    <a:pt x="4404" y="3311"/>
                  </a:cubicBezTo>
                  <a:cubicBezTo>
                    <a:pt x="4971" y="2611"/>
                    <a:pt x="5104" y="1577"/>
                    <a:pt x="4504" y="843"/>
                  </a:cubicBezTo>
                  <a:cubicBezTo>
                    <a:pt x="4237" y="476"/>
                    <a:pt x="3803" y="209"/>
                    <a:pt x="3336" y="109"/>
                  </a:cubicBezTo>
                  <a:cubicBezTo>
                    <a:pt x="3103" y="42"/>
                    <a:pt x="2844" y="1"/>
                    <a:pt x="2586" y="1"/>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2"/>
            <p:cNvSpPr/>
            <p:nvPr/>
          </p:nvSpPr>
          <p:spPr>
            <a:xfrm>
              <a:off x="5741844" y="2203149"/>
              <a:ext cx="82429" cy="70940"/>
            </a:xfrm>
            <a:custGeom>
              <a:avLst/>
              <a:gdLst/>
              <a:ahLst/>
              <a:cxnLst/>
              <a:rect l="l" t="t" r="r" b="b"/>
              <a:pathLst>
                <a:path w="4104" h="3532" extrusionOk="0">
                  <a:moveTo>
                    <a:pt x="2624" y="607"/>
                  </a:moveTo>
                  <a:cubicBezTo>
                    <a:pt x="2810" y="607"/>
                    <a:pt x="2979" y="669"/>
                    <a:pt x="3102" y="838"/>
                  </a:cubicBezTo>
                  <a:cubicBezTo>
                    <a:pt x="3436" y="1238"/>
                    <a:pt x="3269" y="1872"/>
                    <a:pt x="2969" y="2239"/>
                  </a:cubicBezTo>
                  <a:cubicBezTo>
                    <a:pt x="2652" y="2650"/>
                    <a:pt x="2095" y="2942"/>
                    <a:pt x="1583" y="2942"/>
                  </a:cubicBezTo>
                  <a:cubicBezTo>
                    <a:pt x="1556" y="2942"/>
                    <a:pt x="1528" y="2941"/>
                    <a:pt x="1501" y="2939"/>
                  </a:cubicBezTo>
                  <a:cubicBezTo>
                    <a:pt x="1234" y="2939"/>
                    <a:pt x="968" y="2873"/>
                    <a:pt x="801" y="2672"/>
                  </a:cubicBezTo>
                  <a:cubicBezTo>
                    <a:pt x="601" y="2472"/>
                    <a:pt x="567" y="2139"/>
                    <a:pt x="634" y="1872"/>
                  </a:cubicBezTo>
                  <a:cubicBezTo>
                    <a:pt x="701" y="1505"/>
                    <a:pt x="934" y="1171"/>
                    <a:pt x="1234" y="938"/>
                  </a:cubicBezTo>
                  <a:cubicBezTo>
                    <a:pt x="1278" y="1002"/>
                    <a:pt x="1348" y="1039"/>
                    <a:pt x="1420" y="1039"/>
                  </a:cubicBezTo>
                  <a:cubicBezTo>
                    <a:pt x="1460" y="1039"/>
                    <a:pt x="1499" y="1028"/>
                    <a:pt x="1535" y="1005"/>
                  </a:cubicBezTo>
                  <a:cubicBezTo>
                    <a:pt x="1822" y="850"/>
                    <a:pt x="2257" y="607"/>
                    <a:pt x="2624" y="607"/>
                  </a:cubicBezTo>
                  <a:close/>
                  <a:moveTo>
                    <a:pt x="2651" y="1"/>
                  </a:moveTo>
                  <a:cubicBezTo>
                    <a:pt x="2624" y="1"/>
                    <a:pt x="2596" y="2"/>
                    <a:pt x="2569" y="4"/>
                  </a:cubicBezTo>
                  <a:cubicBezTo>
                    <a:pt x="2235" y="4"/>
                    <a:pt x="1935" y="137"/>
                    <a:pt x="1701" y="304"/>
                  </a:cubicBezTo>
                  <a:cubicBezTo>
                    <a:pt x="1034" y="404"/>
                    <a:pt x="467" y="871"/>
                    <a:pt x="200" y="1505"/>
                  </a:cubicBezTo>
                  <a:cubicBezTo>
                    <a:pt x="34" y="1939"/>
                    <a:pt x="0" y="2406"/>
                    <a:pt x="200" y="2806"/>
                  </a:cubicBezTo>
                  <a:cubicBezTo>
                    <a:pt x="401" y="3173"/>
                    <a:pt x="734" y="3373"/>
                    <a:pt x="1101" y="3473"/>
                  </a:cubicBezTo>
                  <a:cubicBezTo>
                    <a:pt x="1254" y="3513"/>
                    <a:pt x="1412" y="3532"/>
                    <a:pt x="1570" y="3532"/>
                  </a:cubicBezTo>
                  <a:cubicBezTo>
                    <a:pt x="2202" y="3532"/>
                    <a:pt x="2842" y="3233"/>
                    <a:pt x="3269" y="2806"/>
                  </a:cubicBezTo>
                  <a:cubicBezTo>
                    <a:pt x="3836" y="2239"/>
                    <a:pt x="4103" y="1338"/>
                    <a:pt x="3703" y="604"/>
                  </a:cubicBezTo>
                  <a:cubicBezTo>
                    <a:pt x="3484" y="229"/>
                    <a:pt x="3061" y="1"/>
                    <a:pt x="2651" y="1"/>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2"/>
            <p:cNvSpPr/>
            <p:nvPr/>
          </p:nvSpPr>
          <p:spPr>
            <a:xfrm>
              <a:off x="8076705" y="2797203"/>
              <a:ext cx="77066" cy="71543"/>
            </a:xfrm>
            <a:custGeom>
              <a:avLst/>
              <a:gdLst/>
              <a:ahLst/>
              <a:cxnLst/>
              <a:rect l="l" t="t" r="r" b="b"/>
              <a:pathLst>
                <a:path w="3837" h="3562" extrusionOk="0">
                  <a:moveTo>
                    <a:pt x="1702" y="482"/>
                  </a:moveTo>
                  <a:cubicBezTo>
                    <a:pt x="1729" y="618"/>
                    <a:pt x="1869" y="733"/>
                    <a:pt x="2010" y="733"/>
                  </a:cubicBezTo>
                  <a:cubicBezTo>
                    <a:pt x="2041" y="733"/>
                    <a:pt x="2072" y="727"/>
                    <a:pt x="2102" y="715"/>
                  </a:cubicBezTo>
                  <a:cubicBezTo>
                    <a:pt x="2181" y="691"/>
                    <a:pt x="2259" y="679"/>
                    <a:pt x="2334" y="679"/>
                  </a:cubicBezTo>
                  <a:cubicBezTo>
                    <a:pt x="2766" y="679"/>
                    <a:pt x="3118" y="1061"/>
                    <a:pt x="3203" y="1516"/>
                  </a:cubicBezTo>
                  <a:cubicBezTo>
                    <a:pt x="3270" y="2049"/>
                    <a:pt x="2936" y="2583"/>
                    <a:pt x="2503" y="2850"/>
                  </a:cubicBezTo>
                  <a:cubicBezTo>
                    <a:pt x="2299" y="2959"/>
                    <a:pt x="2067" y="3018"/>
                    <a:pt x="1839" y="3018"/>
                  </a:cubicBezTo>
                  <a:cubicBezTo>
                    <a:pt x="1582" y="3018"/>
                    <a:pt x="1330" y="2943"/>
                    <a:pt x="1135" y="2783"/>
                  </a:cubicBezTo>
                  <a:cubicBezTo>
                    <a:pt x="768" y="2450"/>
                    <a:pt x="535" y="1916"/>
                    <a:pt x="701" y="1449"/>
                  </a:cubicBezTo>
                  <a:cubicBezTo>
                    <a:pt x="835" y="1149"/>
                    <a:pt x="1035" y="915"/>
                    <a:pt x="1302" y="749"/>
                  </a:cubicBezTo>
                  <a:cubicBezTo>
                    <a:pt x="1435" y="648"/>
                    <a:pt x="1569" y="548"/>
                    <a:pt x="1702" y="482"/>
                  </a:cubicBezTo>
                  <a:close/>
                  <a:moveTo>
                    <a:pt x="2098" y="1"/>
                  </a:moveTo>
                  <a:cubicBezTo>
                    <a:pt x="2089" y="1"/>
                    <a:pt x="2079" y="5"/>
                    <a:pt x="2069" y="15"/>
                  </a:cubicBezTo>
                  <a:cubicBezTo>
                    <a:pt x="1369" y="215"/>
                    <a:pt x="635" y="482"/>
                    <a:pt x="301" y="1182"/>
                  </a:cubicBezTo>
                  <a:cubicBezTo>
                    <a:pt x="1" y="1849"/>
                    <a:pt x="201" y="2617"/>
                    <a:pt x="701" y="3084"/>
                  </a:cubicBezTo>
                  <a:cubicBezTo>
                    <a:pt x="1028" y="3410"/>
                    <a:pt x="1454" y="3562"/>
                    <a:pt x="1888" y="3562"/>
                  </a:cubicBezTo>
                  <a:cubicBezTo>
                    <a:pt x="2164" y="3562"/>
                    <a:pt x="2444" y="3500"/>
                    <a:pt x="2703" y="3384"/>
                  </a:cubicBezTo>
                  <a:cubicBezTo>
                    <a:pt x="3403" y="3050"/>
                    <a:pt x="3837" y="2283"/>
                    <a:pt x="3804" y="1516"/>
                  </a:cubicBezTo>
                  <a:cubicBezTo>
                    <a:pt x="3804" y="1015"/>
                    <a:pt x="3570" y="582"/>
                    <a:pt x="3170" y="282"/>
                  </a:cubicBezTo>
                  <a:cubicBezTo>
                    <a:pt x="2959" y="123"/>
                    <a:pt x="2685" y="27"/>
                    <a:pt x="2398" y="27"/>
                  </a:cubicBezTo>
                  <a:cubicBezTo>
                    <a:pt x="2322" y="27"/>
                    <a:pt x="2246" y="34"/>
                    <a:pt x="2169" y="48"/>
                  </a:cubicBezTo>
                  <a:cubicBezTo>
                    <a:pt x="2146" y="24"/>
                    <a:pt x="2122" y="1"/>
                    <a:pt x="2098" y="1"/>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2"/>
            <p:cNvSpPr/>
            <p:nvPr/>
          </p:nvSpPr>
          <p:spPr>
            <a:xfrm>
              <a:off x="7660724" y="2794231"/>
              <a:ext cx="94420" cy="77548"/>
            </a:xfrm>
            <a:custGeom>
              <a:avLst/>
              <a:gdLst/>
              <a:ahLst/>
              <a:cxnLst/>
              <a:rect l="l" t="t" r="r" b="b"/>
              <a:pathLst>
                <a:path w="4701" h="3861" extrusionOk="0">
                  <a:moveTo>
                    <a:pt x="2556" y="742"/>
                  </a:moveTo>
                  <a:cubicBezTo>
                    <a:pt x="3062" y="742"/>
                    <a:pt x="3572" y="969"/>
                    <a:pt x="3833" y="1430"/>
                  </a:cubicBezTo>
                  <a:cubicBezTo>
                    <a:pt x="4100" y="1897"/>
                    <a:pt x="4000" y="2564"/>
                    <a:pt x="3633" y="2931"/>
                  </a:cubicBezTo>
                  <a:cubicBezTo>
                    <a:pt x="3377" y="3188"/>
                    <a:pt x="3039" y="3316"/>
                    <a:pt x="2702" y="3316"/>
                  </a:cubicBezTo>
                  <a:cubicBezTo>
                    <a:pt x="2469" y="3316"/>
                    <a:pt x="2237" y="3254"/>
                    <a:pt x="2032" y="3131"/>
                  </a:cubicBezTo>
                  <a:cubicBezTo>
                    <a:pt x="1498" y="2865"/>
                    <a:pt x="998" y="2298"/>
                    <a:pt x="1198" y="1664"/>
                  </a:cubicBezTo>
                  <a:cubicBezTo>
                    <a:pt x="1378" y="1052"/>
                    <a:pt x="1965" y="742"/>
                    <a:pt x="2556" y="742"/>
                  </a:cubicBezTo>
                  <a:close/>
                  <a:moveTo>
                    <a:pt x="2617" y="0"/>
                  </a:moveTo>
                  <a:cubicBezTo>
                    <a:pt x="1275" y="0"/>
                    <a:pt x="0" y="1905"/>
                    <a:pt x="998" y="2965"/>
                  </a:cubicBezTo>
                  <a:cubicBezTo>
                    <a:pt x="1131" y="3131"/>
                    <a:pt x="1298" y="3298"/>
                    <a:pt x="1498" y="3432"/>
                  </a:cubicBezTo>
                  <a:cubicBezTo>
                    <a:pt x="1846" y="3707"/>
                    <a:pt x="2285" y="3861"/>
                    <a:pt x="2726" y="3861"/>
                  </a:cubicBezTo>
                  <a:cubicBezTo>
                    <a:pt x="3088" y="3861"/>
                    <a:pt x="3451" y="3757"/>
                    <a:pt x="3766" y="3532"/>
                  </a:cubicBezTo>
                  <a:cubicBezTo>
                    <a:pt x="4434" y="3065"/>
                    <a:pt x="4700" y="2164"/>
                    <a:pt x="4434" y="1397"/>
                  </a:cubicBezTo>
                  <a:cubicBezTo>
                    <a:pt x="4200" y="796"/>
                    <a:pt x="3600" y="363"/>
                    <a:pt x="2999" y="329"/>
                  </a:cubicBezTo>
                  <a:cubicBezTo>
                    <a:pt x="3066" y="229"/>
                    <a:pt x="3066" y="63"/>
                    <a:pt x="2899" y="29"/>
                  </a:cubicBezTo>
                  <a:cubicBezTo>
                    <a:pt x="2805" y="10"/>
                    <a:pt x="2711" y="0"/>
                    <a:pt x="2617" y="0"/>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2"/>
            <p:cNvSpPr/>
            <p:nvPr/>
          </p:nvSpPr>
          <p:spPr>
            <a:xfrm>
              <a:off x="7283468" y="2795175"/>
              <a:ext cx="96488" cy="76082"/>
            </a:xfrm>
            <a:custGeom>
              <a:avLst/>
              <a:gdLst/>
              <a:ahLst/>
              <a:cxnLst/>
              <a:rect l="l" t="t" r="r" b="b"/>
              <a:pathLst>
                <a:path w="4804" h="3788" extrusionOk="0">
                  <a:moveTo>
                    <a:pt x="1868" y="416"/>
                  </a:moveTo>
                  <a:cubicBezTo>
                    <a:pt x="1789" y="626"/>
                    <a:pt x="1917" y="877"/>
                    <a:pt x="2105" y="877"/>
                  </a:cubicBezTo>
                  <a:cubicBezTo>
                    <a:pt x="2156" y="877"/>
                    <a:pt x="2211" y="859"/>
                    <a:pt x="2268" y="816"/>
                  </a:cubicBezTo>
                  <a:cubicBezTo>
                    <a:pt x="2365" y="756"/>
                    <a:pt x="2466" y="730"/>
                    <a:pt x="2566" y="730"/>
                  </a:cubicBezTo>
                  <a:cubicBezTo>
                    <a:pt x="2744" y="730"/>
                    <a:pt x="2920" y="810"/>
                    <a:pt x="3069" y="916"/>
                  </a:cubicBezTo>
                  <a:cubicBezTo>
                    <a:pt x="3336" y="1083"/>
                    <a:pt x="3603" y="1350"/>
                    <a:pt x="3803" y="1583"/>
                  </a:cubicBezTo>
                  <a:cubicBezTo>
                    <a:pt x="4203" y="2117"/>
                    <a:pt x="3703" y="2684"/>
                    <a:pt x="3269" y="2951"/>
                  </a:cubicBezTo>
                  <a:lnTo>
                    <a:pt x="3236" y="2951"/>
                  </a:lnTo>
                  <a:cubicBezTo>
                    <a:pt x="2947" y="3129"/>
                    <a:pt x="2598" y="3218"/>
                    <a:pt x="2260" y="3218"/>
                  </a:cubicBezTo>
                  <a:cubicBezTo>
                    <a:pt x="2090" y="3218"/>
                    <a:pt x="1924" y="3196"/>
                    <a:pt x="1768" y="3151"/>
                  </a:cubicBezTo>
                  <a:cubicBezTo>
                    <a:pt x="1234" y="3018"/>
                    <a:pt x="634" y="2584"/>
                    <a:pt x="600" y="1984"/>
                  </a:cubicBezTo>
                  <a:cubicBezTo>
                    <a:pt x="600" y="1216"/>
                    <a:pt x="1234" y="716"/>
                    <a:pt x="1868" y="416"/>
                  </a:cubicBezTo>
                  <a:close/>
                  <a:moveTo>
                    <a:pt x="1919" y="0"/>
                  </a:moveTo>
                  <a:cubicBezTo>
                    <a:pt x="1894" y="0"/>
                    <a:pt x="1866" y="5"/>
                    <a:pt x="1835" y="16"/>
                  </a:cubicBezTo>
                  <a:cubicBezTo>
                    <a:pt x="1067" y="316"/>
                    <a:pt x="267" y="850"/>
                    <a:pt x="133" y="1750"/>
                  </a:cubicBezTo>
                  <a:cubicBezTo>
                    <a:pt x="0" y="2584"/>
                    <a:pt x="634" y="3285"/>
                    <a:pt x="1368" y="3585"/>
                  </a:cubicBezTo>
                  <a:cubicBezTo>
                    <a:pt x="1668" y="3720"/>
                    <a:pt x="2002" y="3787"/>
                    <a:pt x="2336" y="3787"/>
                  </a:cubicBezTo>
                  <a:cubicBezTo>
                    <a:pt x="2745" y="3787"/>
                    <a:pt x="3154" y="3687"/>
                    <a:pt x="3503" y="3485"/>
                  </a:cubicBezTo>
                  <a:cubicBezTo>
                    <a:pt x="4203" y="3118"/>
                    <a:pt x="4803" y="2251"/>
                    <a:pt x="4403" y="1450"/>
                  </a:cubicBezTo>
                  <a:cubicBezTo>
                    <a:pt x="4270" y="1216"/>
                    <a:pt x="4103" y="1016"/>
                    <a:pt x="3903" y="850"/>
                  </a:cubicBezTo>
                  <a:cubicBezTo>
                    <a:pt x="3736" y="683"/>
                    <a:pt x="3569" y="516"/>
                    <a:pt x="3369" y="383"/>
                  </a:cubicBezTo>
                  <a:cubicBezTo>
                    <a:pt x="3139" y="236"/>
                    <a:pt x="2855" y="142"/>
                    <a:pt x="2569" y="142"/>
                  </a:cubicBezTo>
                  <a:cubicBezTo>
                    <a:pt x="2400" y="142"/>
                    <a:pt x="2229" y="175"/>
                    <a:pt x="2068" y="249"/>
                  </a:cubicBezTo>
                  <a:cubicBezTo>
                    <a:pt x="2096" y="137"/>
                    <a:pt x="2053" y="0"/>
                    <a:pt x="1919" y="0"/>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2"/>
            <p:cNvSpPr/>
            <p:nvPr/>
          </p:nvSpPr>
          <p:spPr>
            <a:xfrm>
              <a:off x="6884158" y="2794713"/>
              <a:ext cx="99180" cy="76745"/>
            </a:xfrm>
            <a:custGeom>
              <a:avLst/>
              <a:gdLst/>
              <a:ahLst/>
              <a:cxnLst/>
              <a:rect l="l" t="t" r="r" b="b"/>
              <a:pathLst>
                <a:path w="4938" h="3821" extrusionOk="0">
                  <a:moveTo>
                    <a:pt x="1535" y="739"/>
                  </a:moveTo>
                  <a:cubicBezTo>
                    <a:pt x="1568" y="839"/>
                    <a:pt x="1635" y="873"/>
                    <a:pt x="1768" y="906"/>
                  </a:cubicBezTo>
                  <a:cubicBezTo>
                    <a:pt x="2025" y="906"/>
                    <a:pt x="2306" y="881"/>
                    <a:pt x="2583" y="881"/>
                  </a:cubicBezTo>
                  <a:cubicBezTo>
                    <a:pt x="3027" y="881"/>
                    <a:pt x="3462" y="944"/>
                    <a:pt x="3770" y="1273"/>
                  </a:cubicBezTo>
                  <a:cubicBezTo>
                    <a:pt x="4237" y="1773"/>
                    <a:pt x="3870" y="2407"/>
                    <a:pt x="3403" y="2741"/>
                  </a:cubicBezTo>
                  <a:lnTo>
                    <a:pt x="3403" y="2774"/>
                  </a:lnTo>
                  <a:cubicBezTo>
                    <a:pt x="3052" y="3031"/>
                    <a:pt x="2571" y="3222"/>
                    <a:pt x="2096" y="3222"/>
                  </a:cubicBezTo>
                  <a:cubicBezTo>
                    <a:pt x="1893" y="3222"/>
                    <a:pt x="1691" y="3187"/>
                    <a:pt x="1501" y="3107"/>
                  </a:cubicBezTo>
                  <a:cubicBezTo>
                    <a:pt x="968" y="2907"/>
                    <a:pt x="601" y="2274"/>
                    <a:pt x="801" y="1673"/>
                  </a:cubicBezTo>
                  <a:cubicBezTo>
                    <a:pt x="934" y="1306"/>
                    <a:pt x="1201" y="1006"/>
                    <a:pt x="1535" y="739"/>
                  </a:cubicBezTo>
                  <a:close/>
                  <a:moveTo>
                    <a:pt x="2533" y="0"/>
                  </a:moveTo>
                  <a:cubicBezTo>
                    <a:pt x="2523" y="0"/>
                    <a:pt x="2513" y="2"/>
                    <a:pt x="2502" y="5"/>
                  </a:cubicBezTo>
                  <a:cubicBezTo>
                    <a:pt x="1635" y="105"/>
                    <a:pt x="801" y="539"/>
                    <a:pt x="400" y="1340"/>
                  </a:cubicBezTo>
                  <a:cubicBezTo>
                    <a:pt x="0" y="2107"/>
                    <a:pt x="334" y="3007"/>
                    <a:pt x="1001" y="3474"/>
                  </a:cubicBezTo>
                  <a:cubicBezTo>
                    <a:pt x="1332" y="3715"/>
                    <a:pt x="1730" y="3820"/>
                    <a:pt x="2136" y="3820"/>
                  </a:cubicBezTo>
                  <a:cubicBezTo>
                    <a:pt x="2629" y="3820"/>
                    <a:pt x="3133" y="3664"/>
                    <a:pt x="3536" y="3408"/>
                  </a:cubicBezTo>
                  <a:cubicBezTo>
                    <a:pt x="4303" y="2974"/>
                    <a:pt x="4937" y="2073"/>
                    <a:pt x="4503" y="1173"/>
                  </a:cubicBezTo>
                  <a:cubicBezTo>
                    <a:pt x="4170" y="439"/>
                    <a:pt x="3403" y="205"/>
                    <a:pt x="2635" y="205"/>
                  </a:cubicBezTo>
                  <a:cubicBezTo>
                    <a:pt x="2665" y="116"/>
                    <a:pt x="2615" y="0"/>
                    <a:pt x="2533" y="0"/>
                  </a:cubicBezTo>
                  <a:close/>
                </a:path>
              </a:pathLst>
            </a:custGeom>
            <a:solidFill>
              <a:srgbClr val="77457D"/>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2"/>
            <p:cNvSpPr/>
            <p:nvPr/>
          </p:nvSpPr>
          <p:spPr>
            <a:xfrm>
              <a:off x="6502925" y="2796641"/>
              <a:ext cx="90483" cy="72808"/>
            </a:xfrm>
            <a:custGeom>
              <a:avLst/>
              <a:gdLst/>
              <a:ahLst/>
              <a:cxnLst/>
              <a:rect l="l" t="t" r="r" b="b"/>
              <a:pathLst>
                <a:path w="4505" h="3625" extrusionOk="0">
                  <a:moveTo>
                    <a:pt x="2449" y="668"/>
                  </a:moveTo>
                  <a:cubicBezTo>
                    <a:pt x="2761" y="668"/>
                    <a:pt x="3070" y="760"/>
                    <a:pt x="3303" y="977"/>
                  </a:cubicBezTo>
                  <a:cubicBezTo>
                    <a:pt x="3704" y="1344"/>
                    <a:pt x="3837" y="1977"/>
                    <a:pt x="3503" y="2444"/>
                  </a:cubicBezTo>
                  <a:cubicBezTo>
                    <a:pt x="3192" y="2808"/>
                    <a:pt x="2679" y="2989"/>
                    <a:pt x="2200" y="2989"/>
                  </a:cubicBezTo>
                  <a:cubicBezTo>
                    <a:pt x="2063" y="2989"/>
                    <a:pt x="1928" y="2974"/>
                    <a:pt x="1802" y="2945"/>
                  </a:cubicBezTo>
                  <a:cubicBezTo>
                    <a:pt x="1202" y="2811"/>
                    <a:pt x="668" y="2311"/>
                    <a:pt x="735" y="1644"/>
                  </a:cubicBezTo>
                  <a:cubicBezTo>
                    <a:pt x="768" y="1310"/>
                    <a:pt x="968" y="1077"/>
                    <a:pt x="1202" y="877"/>
                  </a:cubicBezTo>
                  <a:cubicBezTo>
                    <a:pt x="1264" y="918"/>
                    <a:pt x="1338" y="946"/>
                    <a:pt x="1418" y="946"/>
                  </a:cubicBezTo>
                  <a:cubicBezTo>
                    <a:pt x="1467" y="946"/>
                    <a:pt x="1518" y="935"/>
                    <a:pt x="1569" y="910"/>
                  </a:cubicBezTo>
                  <a:cubicBezTo>
                    <a:pt x="1819" y="760"/>
                    <a:pt x="2136" y="668"/>
                    <a:pt x="2449" y="668"/>
                  </a:cubicBezTo>
                  <a:close/>
                  <a:moveTo>
                    <a:pt x="2438" y="1"/>
                  </a:moveTo>
                  <a:cubicBezTo>
                    <a:pt x="2022" y="1"/>
                    <a:pt x="1599" y="119"/>
                    <a:pt x="1235" y="343"/>
                  </a:cubicBezTo>
                  <a:cubicBezTo>
                    <a:pt x="1202" y="343"/>
                    <a:pt x="1168" y="376"/>
                    <a:pt x="1168" y="410"/>
                  </a:cubicBezTo>
                  <a:cubicBezTo>
                    <a:pt x="735" y="610"/>
                    <a:pt x="401" y="910"/>
                    <a:pt x="268" y="1410"/>
                  </a:cubicBezTo>
                  <a:cubicBezTo>
                    <a:pt x="1" y="2278"/>
                    <a:pt x="568" y="3145"/>
                    <a:pt x="1369" y="3478"/>
                  </a:cubicBezTo>
                  <a:cubicBezTo>
                    <a:pt x="1629" y="3576"/>
                    <a:pt x="1914" y="3624"/>
                    <a:pt x="2202" y="3624"/>
                  </a:cubicBezTo>
                  <a:cubicBezTo>
                    <a:pt x="2799" y="3624"/>
                    <a:pt x="3409" y="3417"/>
                    <a:pt x="3837" y="3011"/>
                  </a:cubicBezTo>
                  <a:cubicBezTo>
                    <a:pt x="4504" y="2378"/>
                    <a:pt x="4471" y="1377"/>
                    <a:pt x="3937" y="710"/>
                  </a:cubicBezTo>
                  <a:cubicBezTo>
                    <a:pt x="3569" y="226"/>
                    <a:pt x="3011" y="1"/>
                    <a:pt x="2438" y="1"/>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2"/>
            <p:cNvSpPr/>
            <p:nvPr/>
          </p:nvSpPr>
          <p:spPr>
            <a:xfrm>
              <a:off x="6113677" y="2792202"/>
              <a:ext cx="102534" cy="81405"/>
            </a:xfrm>
            <a:custGeom>
              <a:avLst/>
              <a:gdLst/>
              <a:ahLst/>
              <a:cxnLst/>
              <a:rect l="l" t="t" r="r" b="b"/>
              <a:pathLst>
                <a:path w="5105" h="4053" extrusionOk="0">
                  <a:moveTo>
                    <a:pt x="2135" y="731"/>
                  </a:moveTo>
                  <a:cubicBezTo>
                    <a:pt x="2669" y="831"/>
                    <a:pt x="3236" y="831"/>
                    <a:pt x="3670" y="1131"/>
                  </a:cubicBezTo>
                  <a:cubicBezTo>
                    <a:pt x="4170" y="1431"/>
                    <a:pt x="4270" y="2032"/>
                    <a:pt x="4037" y="2565"/>
                  </a:cubicBezTo>
                  <a:lnTo>
                    <a:pt x="4003" y="2565"/>
                  </a:lnTo>
                  <a:cubicBezTo>
                    <a:pt x="3736" y="3100"/>
                    <a:pt x="3204" y="3344"/>
                    <a:pt x="2644" y="3344"/>
                  </a:cubicBezTo>
                  <a:cubicBezTo>
                    <a:pt x="2575" y="3344"/>
                    <a:pt x="2505" y="3340"/>
                    <a:pt x="2436" y="3333"/>
                  </a:cubicBezTo>
                  <a:cubicBezTo>
                    <a:pt x="1868" y="3232"/>
                    <a:pt x="868" y="2799"/>
                    <a:pt x="1001" y="2065"/>
                  </a:cubicBezTo>
                  <a:cubicBezTo>
                    <a:pt x="1035" y="1665"/>
                    <a:pt x="1335" y="1298"/>
                    <a:pt x="1635" y="1064"/>
                  </a:cubicBezTo>
                  <a:cubicBezTo>
                    <a:pt x="1802" y="931"/>
                    <a:pt x="1969" y="831"/>
                    <a:pt x="2135" y="731"/>
                  </a:cubicBezTo>
                  <a:close/>
                  <a:moveTo>
                    <a:pt x="2543" y="1"/>
                  </a:moveTo>
                  <a:cubicBezTo>
                    <a:pt x="2299" y="1"/>
                    <a:pt x="2056" y="36"/>
                    <a:pt x="1835" y="130"/>
                  </a:cubicBezTo>
                  <a:cubicBezTo>
                    <a:pt x="1768" y="164"/>
                    <a:pt x="1702" y="230"/>
                    <a:pt x="1668" y="330"/>
                  </a:cubicBezTo>
                  <a:cubicBezTo>
                    <a:pt x="1101" y="597"/>
                    <a:pt x="668" y="1064"/>
                    <a:pt x="434" y="1631"/>
                  </a:cubicBezTo>
                  <a:cubicBezTo>
                    <a:pt x="0" y="2665"/>
                    <a:pt x="868" y="3533"/>
                    <a:pt x="1768" y="3866"/>
                  </a:cubicBezTo>
                  <a:cubicBezTo>
                    <a:pt x="2072" y="3990"/>
                    <a:pt x="2397" y="4053"/>
                    <a:pt x="2721" y="4053"/>
                  </a:cubicBezTo>
                  <a:cubicBezTo>
                    <a:pt x="3357" y="4053"/>
                    <a:pt x="3983" y="3808"/>
                    <a:pt x="4404" y="3299"/>
                  </a:cubicBezTo>
                  <a:cubicBezTo>
                    <a:pt x="4971" y="2599"/>
                    <a:pt x="5104" y="1598"/>
                    <a:pt x="4504" y="831"/>
                  </a:cubicBezTo>
                  <a:cubicBezTo>
                    <a:pt x="4237" y="464"/>
                    <a:pt x="3803" y="230"/>
                    <a:pt x="3336" y="97"/>
                  </a:cubicBezTo>
                  <a:cubicBezTo>
                    <a:pt x="3090" y="44"/>
                    <a:pt x="2816" y="1"/>
                    <a:pt x="2543" y="1"/>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2"/>
            <p:cNvSpPr/>
            <p:nvPr/>
          </p:nvSpPr>
          <p:spPr>
            <a:xfrm>
              <a:off x="5741844" y="2797424"/>
              <a:ext cx="82429" cy="71000"/>
            </a:xfrm>
            <a:custGeom>
              <a:avLst/>
              <a:gdLst/>
              <a:ahLst/>
              <a:cxnLst/>
              <a:rect l="l" t="t" r="r" b="b"/>
              <a:pathLst>
                <a:path w="4104" h="3535" extrusionOk="0">
                  <a:moveTo>
                    <a:pt x="2624" y="607"/>
                  </a:moveTo>
                  <a:cubicBezTo>
                    <a:pt x="2810" y="607"/>
                    <a:pt x="2979" y="669"/>
                    <a:pt x="3102" y="838"/>
                  </a:cubicBezTo>
                  <a:cubicBezTo>
                    <a:pt x="3436" y="1238"/>
                    <a:pt x="3269" y="1872"/>
                    <a:pt x="2969" y="2239"/>
                  </a:cubicBezTo>
                  <a:cubicBezTo>
                    <a:pt x="2635" y="2706"/>
                    <a:pt x="2035" y="2972"/>
                    <a:pt x="1501" y="2972"/>
                  </a:cubicBezTo>
                  <a:cubicBezTo>
                    <a:pt x="1234" y="2939"/>
                    <a:pt x="968" y="2872"/>
                    <a:pt x="801" y="2706"/>
                  </a:cubicBezTo>
                  <a:cubicBezTo>
                    <a:pt x="601" y="2505"/>
                    <a:pt x="567" y="2139"/>
                    <a:pt x="634" y="1872"/>
                  </a:cubicBezTo>
                  <a:cubicBezTo>
                    <a:pt x="701" y="1505"/>
                    <a:pt x="934" y="1171"/>
                    <a:pt x="1234" y="938"/>
                  </a:cubicBezTo>
                  <a:cubicBezTo>
                    <a:pt x="1278" y="1003"/>
                    <a:pt x="1350" y="1054"/>
                    <a:pt x="1422" y="1054"/>
                  </a:cubicBezTo>
                  <a:cubicBezTo>
                    <a:pt x="1461" y="1054"/>
                    <a:pt x="1500" y="1039"/>
                    <a:pt x="1535" y="1004"/>
                  </a:cubicBezTo>
                  <a:cubicBezTo>
                    <a:pt x="1822" y="850"/>
                    <a:pt x="2257" y="607"/>
                    <a:pt x="2624" y="607"/>
                  </a:cubicBezTo>
                  <a:close/>
                  <a:moveTo>
                    <a:pt x="2651" y="1"/>
                  </a:moveTo>
                  <a:cubicBezTo>
                    <a:pt x="2624" y="1"/>
                    <a:pt x="2596" y="2"/>
                    <a:pt x="2569" y="4"/>
                  </a:cubicBezTo>
                  <a:cubicBezTo>
                    <a:pt x="2235" y="37"/>
                    <a:pt x="1935" y="170"/>
                    <a:pt x="1701" y="337"/>
                  </a:cubicBezTo>
                  <a:cubicBezTo>
                    <a:pt x="1034" y="437"/>
                    <a:pt x="467" y="871"/>
                    <a:pt x="200" y="1538"/>
                  </a:cubicBezTo>
                  <a:cubicBezTo>
                    <a:pt x="34" y="1938"/>
                    <a:pt x="0" y="2439"/>
                    <a:pt x="200" y="2839"/>
                  </a:cubicBezTo>
                  <a:cubicBezTo>
                    <a:pt x="401" y="3173"/>
                    <a:pt x="734" y="3406"/>
                    <a:pt x="1101" y="3473"/>
                  </a:cubicBezTo>
                  <a:cubicBezTo>
                    <a:pt x="1262" y="3515"/>
                    <a:pt x="1428" y="3535"/>
                    <a:pt x="1594" y="3535"/>
                  </a:cubicBezTo>
                  <a:cubicBezTo>
                    <a:pt x="2218" y="3535"/>
                    <a:pt x="2848" y="3253"/>
                    <a:pt x="3269" y="2806"/>
                  </a:cubicBezTo>
                  <a:cubicBezTo>
                    <a:pt x="3836" y="2239"/>
                    <a:pt x="4103" y="1338"/>
                    <a:pt x="3703" y="604"/>
                  </a:cubicBezTo>
                  <a:cubicBezTo>
                    <a:pt x="3484" y="229"/>
                    <a:pt x="3061" y="1"/>
                    <a:pt x="2651" y="1"/>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2"/>
            <p:cNvSpPr/>
            <p:nvPr/>
          </p:nvSpPr>
          <p:spPr>
            <a:xfrm>
              <a:off x="7674061" y="3100326"/>
              <a:ext cx="81083" cy="73612"/>
            </a:xfrm>
            <a:custGeom>
              <a:avLst/>
              <a:gdLst/>
              <a:ahLst/>
              <a:cxnLst/>
              <a:rect l="l" t="t" r="r" b="b"/>
              <a:pathLst>
                <a:path w="4037" h="3665" extrusionOk="0">
                  <a:moveTo>
                    <a:pt x="1987" y="647"/>
                  </a:moveTo>
                  <a:cubicBezTo>
                    <a:pt x="2458" y="647"/>
                    <a:pt x="2922" y="816"/>
                    <a:pt x="3169" y="1234"/>
                  </a:cubicBezTo>
                  <a:cubicBezTo>
                    <a:pt x="3436" y="1701"/>
                    <a:pt x="3336" y="2369"/>
                    <a:pt x="2969" y="2735"/>
                  </a:cubicBezTo>
                  <a:cubicBezTo>
                    <a:pt x="2713" y="2992"/>
                    <a:pt x="2375" y="3120"/>
                    <a:pt x="2038" y="3120"/>
                  </a:cubicBezTo>
                  <a:cubicBezTo>
                    <a:pt x="1805" y="3120"/>
                    <a:pt x="1573" y="3058"/>
                    <a:pt x="1368" y="2936"/>
                  </a:cubicBezTo>
                  <a:cubicBezTo>
                    <a:pt x="567" y="2502"/>
                    <a:pt x="67" y="1501"/>
                    <a:pt x="1001" y="901"/>
                  </a:cubicBezTo>
                  <a:cubicBezTo>
                    <a:pt x="1273" y="743"/>
                    <a:pt x="1632" y="647"/>
                    <a:pt x="1987" y="647"/>
                  </a:cubicBezTo>
                  <a:close/>
                  <a:moveTo>
                    <a:pt x="1822" y="0"/>
                  </a:moveTo>
                  <a:cubicBezTo>
                    <a:pt x="1618" y="0"/>
                    <a:pt x="1419" y="32"/>
                    <a:pt x="1234" y="100"/>
                  </a:cubicBezTo>
                  <a:cubicBezTo>
                    <a:pt x="834" y="234"/>
                    <a:pt x="467" y="567"/>
                    <a:pt x="267" y="968"/>
                  </a:cubicBezTo>
                  <a:cubicBezTo>
                    <a:pt x="134" y="1234"/>
                    <a:pt x="100" y="1535"/>
                    <a:pt x="67" y="1835"/>
                  </a:cubicBezTo>
                  <a:cubicBezTo>
                    <a:pt x="0" y="2502"/>
                    <a:pt x="300" y="2836"/>
                    <a:pt x="834" y="3236"/>
                  </a:cubicBezTo>
                  <a:cubicBezTo>
                    <a:pt x="1182" y="3511"/>
                    <a:pt x="1621" y="3665"/>
                    <a:pt x="2062" y="3665"/>
                  </a:cubicBezTo>
                  <a:cubicBezTo>
                    <a:pt x="2424" y="3665"/>
                    <a:pt x="2787" y="3561"/>
                    <a:pt x="3102" y="3336"/>
                  </a:cubicBezTo>
                  <a:cubicBezTo>
                    <a:pt x="3770" y="2869"/>
                    <a:pt x="4036" y="1968"/>
                    <a:pt x="3770" y="1201"/>
                  </a:cubicBezTo>
                  <a:cubicBezTo>
                    <a:pt x="3478" y="484"/>
                    <a:pt x="2616" y="0"/>
                    <a:pt x="1822" y="0"/>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2"/>
            <p:cNvSpPr/>
            <p:nvPr/>
          </p:nvSpPr>
          <p:spPr>
            <a:xfrm>
              <a:off x="7283468" y="3088155"/>
              <a:ext cx="96488" cy="76343"/>
            </a:xfrm>
            <a:custGeom>
              <a:avLst/>
              <a:gdLst/>
              <a:ahLst/>
              <a:cxnLst/>
              <a:rect l="l" t="t" r="r" b="b"/>
              <a:pathLst>
                <a:path w="4804" h="3801" extrusionOk="0">
                  <a:moveTo>
                    <a:pt x="1868" y="439"/>
                  </a:moveTo>
                  <a:cubicBezTo>
                    <a:pt x="1787" y="629"/>
                    <a:pt x="1926" y="885"/>
                    <a:pt x="2123" y="885"/>
                  </a:cubicBezTo>
                  <a:cubicBezTo>
                    <a:pt x="2169" y="885"/>
                    <a:pt x="2218" y="871"/>
                    <a:pt x="2268" y="840"/>
                  </a:cubicBezTo>
                  <a:cubicBezTo>
                    <a:pt x="2365" y="779"/>
                    <a:pt x="2466" y="754"/>
                    <a:pt x="2566" y="754"/>
                  </a:cubicBezTo>
                  <a:cubicBezTo>
                    <a:pt x="2744" y="754"/>
                    <a:pt x="2920" y="833"/>
                    <a:pt x="3069" y="940"/>
                  </a:cubicBezTo>
                  <a:cubicBezTo>
                    <a:pt x="3336" y="1107"/>
                    <a:pt x="3603" y="1373"/>
                    <a:pt x="3803" y="1607"/>
                  </a:cubicBezTo>
                  <a:cubicBezTo>
                    <a:pt x="4203" y="2141"/>
                    <a:pt x="3703" y="2708"/>
                    <a:pt x="3269" y="2975"/>
                  </a:cubicBezTo>
                  <a:lnTo>
                    <a:pt x="3236" y="2975"/>
                  </a:lnTo>
                  <a:cubicBezTo>
                    <a:pt x="2947" y="3152"/>
                    <a:pt x="2598" y="3241"/>
                    <a:pt x="2260" y="3241"/>
                  </a:cubicBezTo>
                  <a:cubicBezTo>
                    <a:pt x="2090" y="3241"/>
                    <a:pt x="1924" y="3219"/>
                    <a:pt x="1768" y="3175"/>
                  </a:cubicBezTo>
                  <a:cubicBezTo>
                    <a:pt x="1234" y="3008"/>
                    <a:pt x="634" y="2608"/>
                    <a:pt x="600" y="2007"/>
                  </a:cubicBezTo>
                  <a:cubicBezTo>
                    <a:pt x="600" y="1240"/>
                    <a:pt x="1234" y="740"/>
                    <a:pt x="1868" y="439"/>
                  </a:cubicBezTo>
                  <a:close/>
                  <a:moveTo>
                    <a:pt x="1894" y="1"/>
                  </a:moveTo>
                  <a:cubicBezTo>
                    <a:pt x="1875" y="1"/>
                    <a:pt x="1856" y="2"/>
                    <a:pt x="1835" y="6"/>
                  </a:cubicBezTo>
                  <a:cubicBezTo>
                    <a:pt x="1067" y="306"/>
                    <a:pt x="267" y="840"/>
                    <a:pt x="133" y="1740"/>
                  </a:cubicBezTo>
                  <a:cubicBezTo>
                    <a:pt x="0" y="2608"/>
                    <a:pt x="634" y="3308"/>
                    <a:pt x="1368" y="3608"/>
                  </a:cubicBezTo>
                  <a:cubicBezTo>
                    <a:pt x="1658" y="3739"/>
                    <a:pt x="1979" y="3800"/>
                    <a:pt x="2303" y="3800"/>
                  </a:cubicBezTo>
                  <a:cubicBezTo>
                    <a:pt x="2722" y="3800"/>
                    <a:pt x="3144" y="3697"/>
                    <a:pt x="3503" y="3508"/>
                  </a:cubicBezTo>
                  <a:cubicBezTo>
                    <a:pt x="4203" y="3108"/>
                    <a:pt x="4803" y="2241"/>
                    <a:pt x="4403" y="1440"/>
                  </a:cubicBezTo>
                  <a:cubicBezTo>
                    <a:pt x="4270" y="1240"/>
                    <a:pt x="4103" y="1040"/>
                    <a:pt x="3903" y="873"/>
                  </a:cubicBezTo>
                  <a:cubicBezTo>
                    <a:pt x="3736" y="706"/>
                    <a:pt x="3569" y="539"/>
                    <a:pt x="3369" y="406"/>
                  </a:cubicBezTo>
                  <a:cubicBezTo>
                    <a:pt x="3135" y="236"/>
                    <a:pt x="2847" y="134"/>
                    <a:pt x="2557" y="134"/>
                  </a:cubicBezTo>
                  <a:cubicBezTo>
                    <a:pt x="2391" y="134"/>
                    <a:pt x="2225" y="167"/>
                    <a:pt x="2068" y="239"/>
                  </a:cubicBezTo>
                  <a:cubicBezTo>
                    <a:pt x="2098" y="120"/>
                    <a:pt x="2048" y="1"/>
                    <a:pt x="1894" y="1"/>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2"/>
            <p:cNvSpPr/>
            <p:nvPr/>
          </p:nvSpPr>
          <p:spPr>
            <a:xfrm>
              <a:off x="6884158" y="3090264"/>
              <a:ext cx="99180" cy="76986"/>
            </a:xfrm>
            <a:custGeom>
              <a:avLst/>
              <a:gdLst/>
              <a:ahLst/>
              <a:cxnLst/>
              <a:rect l="l" t="t" r="r" b="b"/>
              <a:pathLst>
                <a:path w="4938" h="3833" extrusionOk="0">
                  <a:moveTo>
                    <a:pt x="1535" y="768"/>
                  </a:moveTo>
                  <a:cubicBezTo>
                    <a:pt x="1568" y="835"/>
                    <a:pt x="1635" y="901"/>
                    <a:pt x="1768" y="901"/>
                  </a:cubicBezTo>
                  <a:cubicBezTo>
                    <a:pt x="2015" y="901"/>
                    <a:pt x="2285" y="879"/>
                    <a:pt x="2553" y="879"/>
                  </a:cubicBezTo>
                  <a:cubicBezTo>
                    <a:pt x="3007" y="879"/>
                    <a:pt x="3455" y="945"/>
                    <a:pt x="3770" y="1302"/>
                  </a:cubicBezTo>
                  <a:cubicBezTo>
                    <a:pt x="4237" y="1769"/>
                    <a:pt x="3870" y="2436"/>
                    <a:pt x="3403" y="2769"/>
                  </a:cubicBezTo>
                  <a:cubicBezTo>
                    <a:pt x="3048" y="3053"/>
                    <a:pt x="2561" y="3236"/>
                    <a:pt x="2081" y="3236"/>
                  </a:cubicBezTo>
                  <a:cubicBezTo>
                    <a:pt x="1883" y="3236"/>
                    <a:pt x="1686" y="3205"/>
                    <a:pt x="1501" y="3136"/>
                  </a:cubicBezTo>
                  <a:cubicBezTo>
                    <a:pt x="968" y="2903"/>
                    <a:pt x="601" y="2269"/>
                    <a:pt x="801" y="1702"/>
                  </a:cubicBezTo>
                  <a:cubicBezTo>
                    <a:pt x="934" y="1335"/>
                    <a:pt x="1201" y="1002"/>
                    <a:pt x="1535" y="768"/>
                  </a:cubicBezTo>
                  <a:close/>
                  <a:moveTo>
                    <a:pt x="2502" y="1"/>
                  </a:moveTo>
                  <a:cubicBezTo>
                    <a:pt x="1635" y="101"/>
                    <a:pt x="801" y="568"/>
                    <a:pt x="400" y="1335"/>
                  </a:cubicBezTo>
                  <a:cubicBezTo>
                    <a:pt x="0" y="2102"/>
                    <a:pt x="334" y="3003"/>
                    <a:pt x="1001" y="3470"/>
                  </a:cubicBezTo>
                  <a:cubicBezTo>
                    <a:pt x="1332" y="3726"/>
                    <a:pt x="1731" y="3832"/>
                    <a:pt x="2136" y="3832"/>
                  </a:cubicBezTo>
                  <a:cubicBezTo>
                    <a:pt x="2630" y="3832"/>
                    <a:pt x="3133" y="3675"/>
                    <a:pt x="3536" y="3437"/>
                  </a:cubicBezTo>
                  <a:cubicBezTo>
                    <a:pt x="4303" y="3003"/>
                    <a:pt x="4937" y="2069"/>
                    <a:pt x="4503" y="1202"/>
                  </a:cubicBezTo>
                  <a:cubicBezTo>
                    <a:pt x="4188" y="508"/>
                    <a:pt x="3485" y="232"/>
                    <a:pt x="2761" y="232"/>
                  </a:cubicBezTo>
                  <a:cubicBezTo>
                    <a:pt x="2719" y="232"/>
                    <a:pt x="2677" y="232"/>
                    <a:pt x="2635" y="234"/>
                  </a:cubicBezTo>
                  <a:cubicBezTo>
                    <a:pt x="2669" y="134"/>
                    <a:pt x="2602" y="1"/>
                    <a:pt x="2502" y="1"/>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2"/>
            <p:cNvSpPr/>
            <p:nvPr/>
          </p:nvSpPr>
          <p:spPr>
            <a:xfrm>
              <a:off x="6502925" y="3095446"/>
              <a:ext cx="90483" cy="72808"/>
            </a:xfrm>
            <a:custGeom>
              <a:avLst/>
              <a:gdLst/>
              <a:ahLst/>
              <a:cxnLst/>
              <a:rect l="l" t="t" r="r" b="b"/>
              <a:pathLst>
                <a:path w="4505" h="3625" extrusionOk="0">
                  <a:moveTo>
                    <a:pt x="2449" y="668"/>
                  </a:moveTo>
                  <a:cubicBezTo>
                    <a:pt x="2761" y="668"/>
                    <a:pt x="3070" y="760"/>
                    <a:pt x="3303" y="977"/>
                  </a:cubicBezTo>
                  <a:cubicBezTo>
                    <a:pt x="3704" y="1344"/>
                    <a:pt x="3837" y="1978"/>
                    <a:pt x="3503" y="2445"/>
                  </a:cubicBezTo>
                  <a:cubicBezTo>
                    <a:pt x="3192" y="2808"/>
                    <a:pt x="2679" y="2990"/>
                    <a:pt x="2200" y="2990"/>
                  </a:cubicBezTo>
                  <a:cubicBezTo>
                    <a:pt x="2063" y="2990"/>
                    <a:pt x="1928" y="2975"/>
                    <a:pt x="1802" y="2945"/>
                  </a:cubicBezTo>
                  <a:cubicBezTo>
                    <a:pt x="1202" y="2812"/>
                    <a:pt x="668" y="2311"/>
                    <a:pt x="735" y="1644"/>
                  </a:cubicBezTo>
                  <a:cubicBezTo>
                    <a:pt x="768" y="1311"/>
                    <a:pt x="968" y="1077"/>
                    <a:pt x="1202" y="877"/>
                  </a:cubicBezTo>
                  <a:cubicBezTo>
                    <a:pt x="1264" y="918"/>
                    <a:pt x="1338" y="947"/>
                    <a:pt x="1418" y="947"/>
                  </a:cubicBezTo>
                  <a:cubicBezTo>
                    <a:pt x="1467" y="947"/>
                    <a:pt x="1518" y="936"/>
                    <a:pt x="1569" y="910"/>
                  </a:cubicBezTo>
                  <a:cubicBezTo>
                    <a:pt x="1819" y="760"/>
                    <a:pt x="2136" y="668"/>
                    <a:pt x="2449" y="668"/>
                  </a:cubicBezTo>
                  <a:close/>
                  <a:moveTo>
                    <a:pt x="2438" y="1"/>
                  </a:moveTo>
                  <a:cubicBezTo>
                    <a:pt x="2022" y="1"/>
                    <a:pt x="1599" y="119"/>
                    <a:pt x="1235" y="343"/>
                  </a:cubicBezTo>
                  <a:cubicBezTo>
                    <a:pt x="1202" y="343"/>
                    <a:pt x="1168" y="377"/>
                    <a:pt x="1168" y="410"/>
                  </a:cubicBezTo>
                  <a:cubicBezTo>
                    <a:pt x="735" y="610"/>
                    <a:pt x="401" y="910"/>
                    <a:pt x="268" y="1411"/>
                  </a:cubicBezTo>
                  <a:cubicBezTo>
                    <a:pt x="1" y="2278"/>
                    <a:pt x="568" y="3179"/>
                    <a:pt x="1369" y="3479"/>
                  </a:cubicBezTo>
                  <a:cubicBezTo>
                    <a:pt x="1629" y="3576"/>
                    <a:pt x="1914" y="3625"/>
                    <a:pt x="2202" y="3625"/>
                  </a:cubicBezTo>
                  <a:cubicBezTo>
                    <a:pt x="2799" y="3625"/>
                    <a:pt x="3409" y="3417"/>
                    <a:pt x="3837" y="3012"/>
                  </a:cubicBezTo>
                  <a:cubicBezTo>
                    <a:pt x="4504" y="2378"/>
                    <a:pt x="4471" y="1377"/>
                    <a:pt x="3937" y="710"/>
                  </a:cubicBezTo>
                  <a:cubicBezTo>
                    <a:pt x="3569" y="226"/>
                    <a:pt x="3011" y="1"/>
                    <a:pt x="2438" y="1"/>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2"/>
            <p:cNvSpPr/>
            <p:nvPr/>
          </p:nvSpPr>
          <p:spPr>
            <a:xfrm>
              <a:off x="6113677" y="3105749"/>
              <a:ext cx="102534" cy="81425"/>
            </a:xfrm>
            <a:custGeom>
              <a:avLst/>
              <a:gdLst/>
              <a:ahLst/>
              <a:cxnLst/>
              <a:rect l="l" t="t" r="r" b="b"/>
              <a:pathLst>
                <a:path w="5105" h="4054" extrusionOk="0">
                  <a:moveTo>
                    <a:pt x="2135" y="731"/>
                  </a:moveTo>
                  <a:cubicBezTo>
                    <a:pt x="2669" y="831"/>
                    <a:pt x="3236" y="831"/>
                    <a:pt x="3670" y="1131"/>
                  </a:cubicBezTo>
                  <a:cubicBezTo>
                    <a:pt x="4170" y="1431"/>
                    <a:pt x="4270" y="2032"/>
                    <a:pt x="4037" y="2566"/>
                  </a:cubicBezTo>
                  <a:lnTo>
                    <a:pt x="4003" y="2566"/>
                  </a:lnTo>
                  <a:cubicBezTo>
                    <a:pt x="3736" y="3100"/>
                    <a:pt x="3204" y="3344"/>
                    <a:pt x="2644" y="3344"/>
                  </a:cubicBezTo>
                  <a:cubicBezTo>
                    <a:pt x="2575" y="3344"/>
                    <a:pt x="2505" y="3340"/>
                    <a:pt x="2436" y="3333"/>
                  </a:cubicBezTo>
                  <a:cubicBezTo>
                    <a:pt x="1868" y="3233"/>
                    <a:pt x="868" y="2766"/>
                    <a:pt x="1001" y="2065"/>
                  </a:cubicBezTo>
                  <a:cubicBezTo>
                    <a:pt x="1035" y="1665"/>
                    <a:pt x="1335" y="1298"/>
                    <a:pt x="1635" y="1064"/>
                  </a:cubicBezTo>
                  <a:cubicBezTo>
                    <a:pt x="1802" y="931"/>
                    <a:pt x="1969" y="798"/>
                    <a:pt x="2135" y="731"/>
                  </a:cubicBezTo>
                  <a:close/>
                  <a:moveTo>
                    <a:pt x="2543" y="1"/>
                  </a:moveTo>
                  <a:cubicBezTo>
                    <a:pt x="2299" y="1"/>
                    <a:pt x="2056" y="36"/>
                    <a:pt x="1835" y="130"/>
                  </a:cubicBezTo>
                  <a:cubicBezTo>
                    <a:pt x="1768" y="164"/>
                    <a:pt x="1702" y="231"/>
                    <a:pt x="1668" y="331"/>
                  </a:cubicBezTo>
                  <a:cubicBezTo>
                    <a:pt x="1101" y="597"/>
                    <a:pt x="668" y="1031"/>
                    <a:pt x="434" y="1632"/>
                  </a:cubicBezTo>
                  <a:cubicBezTo>
                    <a:pt x="0" y="2666"/>
                    <a:pt x="868" y="3533"/>
                    <a:pt x="1768" y="3866"/>
                  </a:cubicBezTo>
                  <a:cubicBezTo>
                    <a:pt x="2072" y="3990"/>
                    <a:pt x="2397" y="4053"/>
                    <a:pt x="2721" y="4053"/>
                  </a:cubicBezTo>
                  <a:cubicBezTo>
                    <a:pt x="3357" y="4053"/>
                    <a:pt x="3983" y="3808"/>
                    <a:pt x="4404" y="3299"/>
                  </a:cubicBezTo>
                  <a:cubicBezTo>
                    <a:pt x="4971" y="2599"/>
                    <a:pt x="5104" y="1565"/>
                    <a:pt x="4504" y="831"/>
                  </a:cubicBezTo>
                  <a:cubicBezTo>
                    <a:pt x="4237" y="464"/>
                    <a:pt x="3803" y="231"/>
                    <a:pt x="3336" y="97"/>
                  </a:cubicBezTo>
                  <a:cubicBezTo>
                    <a:pt x="3090" y="44"/>
                    <a:pt x="2816" y="1"/>
                    <a:pt x="2543" y="1"/>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2"/>
            <p:cNvSpPr/>
            <p:nvPr/>
          </p:nvSpPr>
          <p:spPr>
            <a:xfrm>
              <a:off x="5741844" y="3106954"/>
              <a:ext cx="82429" cy="71000"/>
            </a:xfrm>
            <a:custGeom>
              <a:avLst/>
              <a:gdLst/>
              <a:ahLst/>
              <a:cxnLst/>
              <a:rect l="l" t="t" r="r" b="b"/>
              <a:pathLst>
                <a:path w="4104" h="3535" extrusionOk="0">
                  <a:moveTo>
                    <a:pt x="2624" y="607"/>
                  </a:moveTo>
                  <a:cubicBezTo>
                    <a:pt x="2810" y="607"/>
                    <a:pt x="2979" y="669"/>
                    <a:pt x="3102" y="838"/>
                  </a:cubicBezTo>
                  <a:cubicBezTo>
                    <a:pt x="3436" y="1238"/>
                    <a:pt x="3269" y="1872"/>
                    <a:pt x="2969" y="2239"/>
                  </a:cubicBezTo>
                  <a:cubicBezTo>
                    <a:pt x="2635" y="2706"/>
                    <a:pt x="2035" y="2973"/>
                    <a:pt x="1501" y="2973"/>
                  </a:cubicBezTo>
                  <a:cubicBezTo>
                    <a:pt x="1234" y="2939"/>
                    <a:pt x="968" y="2872"/>
                    <a:pt x="801" y="2706"/>
                  </a:cubicBezTo>
                  <a:cubicBezTo>
                    <a:pt x="601" y="2472"/>
                    <a:pt x="567" y="2139"/>
                    <a:pt x="634" y="1872"/>
                  </a:cubicBezTo>
                  <a:cubicBezTo>
                    <a:pt x="701" y="1505"/>
                    <a:pt x="934" y="1171"/>
                    <a:pt x="1234" y="938"/>
                  </a:cubicBezTo>
                  <a:cubicBezTo>
                    <a:pt x="1278" y="1003"/>
                    <a:pt x="1350" y="1054"/>
                    <a:pt x="1422" y="1054"/>
                  </a:cubicBezTo>
                  <a:cubicBezTo>
                    <a:pt x="1461" y="1054"/>
                    <a:pt x="1500" y="1039"/>
                    <a:pt x="1535" y="1004"/>
                  </a:cubicBezTo>
                  <a:cubicBezTo>
                    <a:pt x="1822" y="850"/>
                    <a:pt x="2257" y="607"/>
                    <a:pt x="2624" y="607"/>
                  </a:cubicBezTo>
                  <a:close/>
                  <a:moveTo>
                    <a:pt x="2651" y="1"/>
                  </a:moveTo>
                  <a:cubicBezTo>
                    <a:pt x="2624" y="1"/>
                    <a:pt x="2596" y="2"/>
                    <a:pt x="2569" y="4"/>
                  </a:cubicBezTo>
                  <a:cubicBezTo>
                    <a:pt x="2235" y="37"/>
                    <a:pt x="1935" y="171"/>
                    <a:pt x="1701" y="337"/>
                  </a:cubicBezTo>
                  <a:cubicBezTo>
                    <a:pt x="1034" y="437"/>
                    <a:pt x="467" y="871"/>
                    <a:pt x="200" y="1538"/>
                  </a:cubicBezTo>
                  <a:cubicBezTo>
                    <a:pt x="34" y="1938"/>
                    <a:pt x="0" y="2439"/>
                    <a:pt x="200" y="2839"/>
                  </a:cubicBezTo>
                  <a:cubicBezTo>
                    <a:pt x="401" y="3173"/>
                    <a:pt x="734" y="3406"/>
                    <a:pt x="1101" y="3473"/>
                  </a:cubicBezTo>
                  <a:cubicBezTo>
                    <a:pt x="1262" y="3515"/>
                    <a:pt x="1428" y="3535"/>
                    <a:pt x="1594" y="3535"/>
                  </a:cubicBezTo>
                  <a:cubicBezTo>
                    <a:pt x="2218" y="3535"/>
                    <a:pt x="2848" y="3254"/>
                    <a:pt x="3269" y="2806"/>
                  </a:cubicBezTo>
                  <a:cubicBezTo>
                    <a:pt x="3836" y="2239"/>
                    <a:pt x="4103" y="1338"/>
                    <a:pt x="3703" y="604"/>
                  </a:cubicBezTo>
                  <a:cubicBezTo>
                    <a:pt x="3484" y="229"/>
                    <a:pt x="3061" y="1"/>
                    <a:pt x="2651" y="1"/>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2"/>
            <p:cNvSpPr/>
            <p:nvPr/>
          </p:nvSpPr>
          <p:spPr>
            <a:xfrm>
              <a:off x="8076705" y="2493980"/>
              <a:ext cx="77066" cy="71784"/>
            </a:xfrm>
            <a:custGeom>
              <a:avLst/>
              <a:gdLst/>
              <a:ahLst/>
              <a:cxnLst/>
              <a:rect l="l" t="t" r="r" b="b"/>
              <a:pathLst>
                <a:path w="3837" h="3574" extrusionOk="0">
                  <a:moveTo>
                    <a:pt x="1702" y="468"/>
                  </a:moveTo>
                  <a:lnTo>
                    <a:pt x="1702" y="501"/>
                  </a:lnTo>
                  <a:cubicBezTo>
                    <a:pt x="1731" y="646"/>
                    <a:pt x="1887" y="741"/>
                    <a:pt x="2037" y="741"/>
                  </a:cubicBezTo>
                  <a:cubicBezTo>
                    <a:pt x="2059" y="741"/>
                    <a:pt x="2081" y="739"/>
                    <a:pt x="2102" y="735"/>
                  </a:cubicBezTo>
                  <a:cubicBezTo>
                    <a:pt x="2193" y="701"/>
                    <a:pt x="2282" y="685"/>
                    <a:pt x="2367" y="685"/>
                  </a:cubicBezTo>
                  <a:cubicBezTo>
                    <a:pt x="2784" y="685"/>
                    <a:pt x="3120" y="1059"/>
                    <a:pt x="3203" y="1502"/>
                  </a:cubicBezTo>
                  <a:cubicBezTo>
                    <a:pt x="3270" y="2069"/>
                    <a:pt x="2936" y="2569"/>
                    <a:pt x="2503" y="2836"/>
                  </a:cubicBezTo>
                  <a:cubicBezTo>
                    <a:pt x="2298" y="2962"/>
                    <a:pt x="2063" y="3029"/>
                    <a:pt x="1834" y="3029"/>
                  </a:cubicBezTo>
                  <a:cubicBezTo>
                    <a:pt x="1578" y="3029"/>
                    <a:pt x="1329" y="2946"/>
                    <a:pt x="1135" y="2770"/>
                  </a:cubicBezTo>
                  <a:cubicBezTo>
                    <a:pt x="768" y="2469"/>
                    <a:pt x="535" y="1936"/>
                    <a:pt x="701" y="1435"/>
                  </a:cubicBezTo>
                  <a:cubicBezTo>
                    <a:pt x="835" y="1168"/>
                    <a:pt x="1035" y="935"/>
                    <a:pt x="1302" y="735"/>
                  </a:cubicBezTo>
                  <a:cubicBezTo>
                    <a:pt x="1435" y="635"/>
                    <a:pt x="1569" y="568"/>
                    <a:pt x="1702" y="468"/>
                  </a:cubicBezTo>
                  <a:close/>
                  <a:moveTo>
                    <a:pt x="2069" y="1"/>
                  </a:moveTo>
                  <a:cubicBezTo>
                    <a:pt x="1369" y="201"/>
                    <a:pt x="635" y="501"/>
                    <a:pt x="301" y="1202"/>
                  </a:cubicBezTo>
                  <a:cubicBezTo>
                    <a:pt x="1" y="1836"/>
                    <a:pt x="201" y="2603"/>
                    <a:pt x="701" y="3103"/>
                  </a:cubicBezTo>
                  <a:cubicBezTo>
                    <a:pt x="1020" y="3422"/>
                    <a:pt x="1434" y="3574"/>
                    <a:pt x="1857" y="3574"/>
                  </a:cubicBezTo>
                  <a:cubicBezTo>
                    <a:pt x="2143" y="3574"/>
                    <a:pt x="2434" y="3504"/>
                    <a:pt x="2703" y="3370"/>
                  </a:cubicBezTo>
                  <a:cubicBezTo>
                    <a:pt x="3403" y="3036"/>
                    <a:pt x="3837" y="2303"/>
                    <a:pt x="3804" y="1502"/>
                  </a:cubicBezTo>
                  <a:cubicBezTo>
                    <a:pt x="3804" y="1002"/>
                    <a:pt x="3570" y="568"/>
                    <a:pt x="3170" y="268"/>
                  </a:cubicBezTo>
                  <a:cubicBezTo>
                    <a:pt x="2959" y="109"/>
                    <a:pt x="2685" y="14"/>
                    <a:pt x="2398" y="14"/>
                  </a:cubicBezTo>
                  <a:cubicBezTo>
                    <a:pt x="2322" y="14"/>
                    <a:pt x="2246" y="20"/>
                    <a:pt x="2169" y="34"/>
                  </a:cubicBezTo>
                  <a:cubicBezTo>
                    <a:pt x="2136" y="1"/>
                    <a:pt x="2102" y="1"/>
                    <a:pt x="2069" y="1"/>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2"/>
            <p:cNvSpPr/>
            <p:nvPr/>
          </p:nvSpPr>
          <p:spPr>
            <a:xfrm>
              <a:off x="7283468" y="2491670"/>
              <a:ext cx="96488" cy="76202"/>
            </a:xfrm>
            <a:custGeom>
              <a:avLst/>
              <a:gdLst/>
              <a:ahLst/>
              <a:cxnLst/>
              <a:rect l="l" t="t" r="r" b="b"/>
              <a:pathLst>
                <a:path w="4804" h="3794" extrusionOk="0">
                  <a:moveTo>
                    <a:pt x="1868" y="449"/>
                  </a:moveTo>
                  <a:lnTo>
                    <a:pt x="1868" y="449"/>
                  </a:lnTo>
                  <a:cubicBezTo>
                    <a:pt x="1787" y="639"/>
                    <a:pt x="1926" y="895"/>
                    <a:pt x="2123" y="895"/>
                  </a:cubicBezTo>
                  <a:cubicBezTo>
                    <a:pt x="2169" y="895"/>
                    <a:pt x="2218" y="881"/>
                    <a:pt x="2268" y="850"/>
                  </a:cubicBezTo>
                  <a:cubicBezTo>
                    <a:pt x="2368" y="787"/>
                    <a:pt x="2472" y="762"/>
                    <a:pt x="2576" y="762"/>
                  </a:cubicBezTo>
                  <a:cubicBezTo>
                    <a:pt x="2750" y="762"/>
                    <a:pt x="2923" y="833"/>
                    <a:pt x="3069" y="916"/>
                  </a:cubicBezTo>
                  <a:cubicBezTo>
                    <a:pt x="3336" y="1083"/>
                    <a:pt x="3603" y="1350"/>
                    <a:pt x="3803" y="1617"/>
                  </a:cubicBezTo>
                  <a:cubicBezTo>
                    <a:pt x="4203" y="2117"/>
                    <a:pt x="3703" y="2718"/>
                    <a:pt x="3269" y="2985"/>
                  </a:cubicBezTo>
                  <a:lnTo>
                    <a:pt x="3236" y="2985"/>
                  </a:lnTo>
                  <a:cubicBezTo>
                    <a:pt x="2951" y="3138"/>
                    <a:pt x="2608" y="3219"/>
                    <a:pt x="2275" y="3219"/>
                  </a:cubicBezTo>
                  <a:cubicBezTo>
                    <a:pt x="2100" y="3219"/>
                    <a:pt x="1928" y="3197"/>
                    <a:pt x="1768" y="3151"/>
                  </a:cubicBezTo>
                  <a:cubicBezTo>
                    <a:pt x="1234" y="3018"/>
                    <a:pt x="634" y="2584"/>
                    <a:pt x="600" y="1984"/>
                  </a:cubicBezTo>
                  <a:cubicBezTo>
                    <a:pt x="600" y="1217"/>
                    <a:pt x="1234" y="716"/>
                    <a:pt x="1868" y="449"/>
                  </a:cubicBezTo>
                  <a:close/>
                  <a:moveTo>
                    <a:pt x="1919" y="1"/>
                  </a:moveTo>
                  <a:cubicBezTo>
                    <a:pt x="1894" y="1"/>
                    <a:pt x="1866" y="5"/>
                    <a:pt x="1835" y="16"/>
                  </a:cubicBezTo>
                  <a:cubicBezTo>
                    <a:pt x="1067" y="316"/>
                    <a:pt x="267" y="850"/>
                    <a:pt x="133" y="1750"/>
                  </a:cubicBezTo>
                  <a:cubicBezTo>
                    <a:pt x="0" y="2618"/>
                    <a:pt x="634" y="3285"/>
                    <a:pt x="1368" y="3618"/>
                  </a:cubicBezTo>
                  <a:cubicBezTo>
                    <a:pt x="1657" y="3734"/>
                    <a:pt x="1978" y="3793"/>
                    <a:pt x="2301" y="3793"/>
                  </a:cubicBezTo>
                  <a:cubicBezTo>
                    <a:pt x="2721" y="3793"/>
                    <a:pt x="3144" y="3693"/>
                    <a:pt x="3503" y="3485"/>
                  </a:cubicBezTo>
                  <a:cubicBezTo>
                    <a:pt x="4203" y="3118"/>
                    <a:pt x="4803" y="2251"/>
                    <a:pt x="4403" y="1450"/>
                  </a:cubicBezTo>
                  <a:cubicBezTo>
                    <a:pt x="4270" y="1217"/>
                    <a:pt x="4103" y="1050"/>
                    <a:pt x="3903" y="850"/>
                  </a:cubicBezTo>
                  <a:cubicBezTo>
                    <a:pt x="3736" y="683"/>
                    <a:pt x="3569" y="550"/>
                    <a:pt x="3369" y="416"/>
                  </a:cubicBezTo>
                  <a:cubicBezTo>
                    <a:pt x="3135" y="246"/>
                    <a:pt x="2847" y="144"/>
                    <a:pt x="2557" y="144"/>
                  </a:cubicBezTo>
                  <a:cubicBezTo>
                    <a:pt x="2391" y="144"/>
                    <a:pt x="2225" y="177"/>
                    <a:pt x="2068" y="249"/>
                  </a:cubicBezTo>
                  <a:cubicBezTo>
                    <a:pt x="2096" y="137"/>
                    <a:pt x="2053" y="1"/>
                    <a:pt x="1919" y="1"/>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2"/>
            <p:cNvSpPr/>
            <p:nvPr/>
          </p:nvSpPr>
          <p:spPr>
            <a:xfrm>
              <a:off x="6884158" y="2491309"/>
              <a:ext cx="99180" cy="76966"/>
            </a:xfrm>
            <a:custGeom>
              <a:avLst/>
              <a:gdLst/>
              <a:ahLst/>
              <a:cxnLst/>
              <a:rect l="l" t="t" r="r" b="b"/>
              <a:pathLst>
                <a:path w="4938" h="3832" extrusionOk="0">
                  <a:moveTo>
                    <a:pt x="1535" y="768"/>
                  </a:moveTo>
                  <a:cubicBezTo>
                    <a:pt x="1568" y="834"/>
                    <a:pt x="1635" y="901"/>
                    <a:pt x="1768" y="901"/>
                  </a:cubicBezTo>
                  <a:cubicBezTo>
                    <a:pt x="2015" y="901"/>
                    <a:pt x="2285" y="878"/>
                    <a:pt x="2553" y="878"/>
                  </a:cubicBezTo>
                  <a:cubicBezTo>
                    <a:pt x="3007" y="878"/>
                    <a:pt x="3455" y="944"/>
                    <a:pt x="3770" y="1301"/>
                  </a:cubicBezTo>
                  <a:cubicBezTo>
                    <a:pt x="4237" y="1768"/>
                    <a:pt x="3870" y="2436"/>
                    <a:pt x="3403" y="2769"/>
                  </a:cubicBezTo>
                  <a:cubicBezTo>
                    <a:pt x="3048" y="3052"/>
                    <a:pt x="2561" y="3235"/>
                    <a:pt x="2081" y="3235"/>
                  </a:cubicBezTo>
                  <a:cubicBezTo>
                    <a:pt x="1883" y="3235"/>
                    <a:pt x="1686" y="3204"/>
                    <a:pt x="1501" y="3136"/>
                  </a:cubicBezTo>
                  <a:cubicBezTo>
                    <a:pt x="968" y="2903"/>
                    <a:pt x="601" y="2269"/>
                    <a:pt x="801" y="1702"/>
                  </a:cubicBezTo>
                  <a:cubicBezTo>
                    <a:pt x="934" y="1335"/>
                    <a:pt x="1201" y="1001"/>
                    <a:pt x="1535" y="768"/>
                  </a:cubicBezTo>
                  <a:close/>
                  <a:moveTo>
                    <a:pt x="2502" y="0"/>
                  </a:moveTo>
                  <a:cubicBezTo>
                    <a:pt x="1635" y="101"/>
                    <a:pt x="801" y="568"/>
                    <a:pt x="400" y="1335"/>
                  </a:cubicBezTo>
                  <a:cubicBezTo>
                    <a:pt x="0" y="2102"/>
                    <a:pt x="334" y="3003"/>
                    <a:pt x="1001" y="3470"/>
                  </a:cubicBezTo>
                  <a:cubicBezTo>
                    <a:pt x="1332" y="3725"/>
                    <a:pt x="1731" y="3832"/>
                    <a:pt x="2136" y="3832"/>
                  </a:cubicBezTo>
                  <a:cubicBezTo>
                    <a:pt x="2630" y="3832"/>
                    <a:pt x="3133" y="3674"/>
                    <a:pt x="3536" y="3436"/>
                  </a:cubicBezTo>
                  <a:cubicBezTo>
                    <a:pt x="4303" y="3003"/>
                    <a:pt x="4937" y="2069"/>
                    <a:pt x="4503" y="1201"/>
                  </a:cubicBezTo>
                  <a:cubicBezTo>
                    <a:pt x="4188" y="508"/>
                    <a:pt x="3485" y="231"/>
                    <a:pt x="2761" y="231"/>
                  </a:cubicBezTo>
                  <a:cubicBezTo>
                    <a:pt x="2719" y="231"/>
                    <a:pt x="2677" y="232"/>
                    <a:pt x="2635" y="234"/>
                  </a:cubicBezTo>
                  <a:cubicBezTo>
                    <a:pt x="2669" y="134"/>
                    <a:pt x="2602" y="0"/>
                    <a:pt x="2502" y="0"/>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2"/>
            <p:cNvSpPr/>
            <p:nvPr/>
          </p:nvSpPr>
          <p:spPr>
            <a:xfrm>
              <a:off x="6502925" y="2493418"/>
              <a:ext cx="90483" cy="72828"/>
            </a:xfrm>
            <a:custGeom>
              <a:avLst/>
              <a:gdLst/>
              <a:ahLst/>
              <a:cxnLst/>
              <a:rect l="l" t="t" r="r" b="b"/>
              <a:pathLst>
                <a:path w="4505" h="3626" extrusionOk="0">
                  <a:moveTo>
                    <a:pt x="2426" y="683"/>
                  </a:moveTo>
                  <a:cubicBezTo>
                    <a:pt x="2746" y="683"/>
                    <a:pt x="3064" y="774"/>
                    <a:pt x="3303" y="996"/>
                  </a:cubicBezTo>
                  <a:cubicBezTo>
                    <a:pt x="3704" y="1363"/>
                    <a:pt x="3837" y="1997"/>
                    <a:pt x="3503" y="2431"/>
                  </a:cubicBezTo>
                  <a:cubicBezTo>
                    <a:pt x="3185" y="2802"/>
                    <a:pt x="2655" y="3005"/>
                    <a:pt x="2166" y="3005"/>
                  </a:cubicBezTo>
                  <a:cubicBezTo>
                    <a:pt x="2041" y="3005"/>
                    <a:pt x="1918" y="2992"/>
                    <a:pt x="1802" y="2964"/>
                  </a:cubicBezTo>
                  <a:cubicBezTo>
                    <a:pt x="1202" y="2798"/>
                    <a:pt x="668" y="2297"/>
                    <a:pt x="735" y="1663"/>
                  </a:cubicBezTo>
                  <a:cubicBezTo>
                    <a:pt x="768" y="1330"/>
                    <a:pt x="968" y="1063"/>
                    <a:pt x="1202" y="863"/>
                  </a:cubicBezTo>
                  <a:cubicBezTo>
                    <a:pt x="1260" y="921"/>
                    <a:pt x="1329" y="957"/>
                    <a:pt x="1404" y="957"/>
                  </a:cubicBezTo>
                  <a:cubicBezTo>
                    <a:pt x="1457" y="957"/>
                    <a:pt x="1513" y="938"/>
                    <a:pt x="1569" y="896"/>
                  </a:cubicBezTo>
                  <a:cubicBezTo>
                    <a:pt x="1813" y="766"/>
                    <a:pt x="2121" y="683"/>
                    <a:pt x="2426" y="683"/>
                  </a:cubicBezTo>
                  <a:close/>
                  <a:moveTo>
                    <a:pt x="2449" y="1"/>
                  </a:moveTo>
                  <a:cubicBezTo>
                    <a:pt x="2030" y="1"/>
                    <a:pt x="1603" y="117"/>
                    <a:pt x="1235" y="329"/>
                  </a:cubicBezTo>
                  <a:cubicBezTo>
                    <a:pt x="1202" y="362"/>
                    <a:pt x="1168" y="362"/>
                    <a:pt x="1168" y="396"/>
                  </a:cubicBezTo>
                  <a:cubicBezTo>
                    <a:pt x="735" y="596"/>
                    <a:pt x="401" y="896"/>
                    <a:pt x="268" y="1397"/>
                  </a:cubicBezTo>
                  <a:cubicBezTo>
                    <a:pt x="1" y="2264"/>
                    <a:pt x="568" y="3164"/>
                    <a:pt x="1369" y="3465"/>
                  </a:cubicBezTo>
                  <a:cubicBezTo>
                    <a:pt x="1629" y="3573"/>
                    <a:pt x="1915" y="3625"/>
                    <a:pt x="2203" y="3625"/>
                  </a:cubicBezTo>
                  <a:cubicBezTo>
                    <a:pt x="2800" y="3625"/>
                    <a:pt x="3410" y="3402"/>
                    <a:pt x="3837" y="2998"/>
                  </a:cubicBezTo>
                  <a:cubicBezTo>
                    <a:pt x="4504" y="2397"/>
                    <a:pt x="4471" y="1397"/>
                    <a:pt x="3937" y="696"/>
                  </a:cubicBezTo>
                  <a:cubicBezTo>
                    <a:pt x="3572" y="216"/>
                    <a:pt x="3019" y="1"/>
                    <a:pt x="2449" y="1"/>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2"/>
            <p:cNvSpPr/>
            <p:nvPr/>
          </p:nvSpPr>
          <p:spPr>
            <a:xfrm>
              <a:off x="6113677" y="2489039"/>
              <a:ext cx="102534" cy="81425"/>
            </a:xfrm>
            <a:custGeom>
              <a:avLst/>
              <a:gdLst/>
              <a:ahLst/>
              <a:cxnLst/>
              <a:rect l="l" t="t" r="r" b="b"/>
              <a:pathLst>
                <a:path w="5105" h="4054" extrusionOk="0">
                  <a:moveTo>
                    <a:pt x="2135" y="714"/>
                  </a:moveTo>
                  <a:cubicBezTo>
                    <a:pt x="2669" y="814"/>
                    <a:pt x="3236" y="814"/>
                    <a:pt x="3670" y="1114"/>
                  </a:cubicBezTo>
                  <a:cubicBezTo>
                    <a:pt x="4170" y="1414"/>
                    <a:pt x="4270" y="2048"/>
                    <a:pt x="4037" y="2549"/>
                  </a:cubicBezTo>
                  <a:lnTo>
                    <a:pt x="4003" y="2549"/>
                  </a:lnTo>
                  <a:cubicBezTo>
                    <a:pt x="3744" y="3067"/>
                    <a:pt x="3237" y="3336"/>
                    <a:pt x="2696" y="3336"/>
                  </a:cubicBezTo>
                  <a:cubicBezTo>
                    <a:pt x="2609" y="3336"/>
                    <a:pt x="2522" y="3329"/>
                    <a:pt x="2436" y="3316"/>
                  </a:cubicBezTo>
                  <a:cubicBezTo>
                    <a:pt x="1868" y="3216"/>
                    <a:pt x="868" y="2782"/>
                    <a:pt x="1001" y="2048"/>
                  </a:cubicBezTo>
                  <a:cubicBezTo>
                    <a:pt x="1035" y="1681"/>
                    <a:pt x="1335" y="1314"/>
                    <a:pt x="1635" y="1047"/>
                  </a:cubicBezTo>
                  <a:cubicBezTo>
                    <a:pt x="1802" y="914"/>
                    <a:pt x="1969" y="814"/>
                    <a:pt x="2135" y="714"/>
                  </a:cubicBezTo>
                  <a:close/>
                  <a:moveTo>
                    <a:pt x="2543" y="1"/>
                  </a:moveTo>
                  <a:cubicBezTo>
                    <a:pt x="2299" y="1"/>
                    <a:pt x="2056" y="35"/>
                    <a:pt x="1835" y="113"/>
                  </a:cubicBezTo>
                  <a:cubicBezTo>
                    <a:pt x="1768" y="180"/>
                    <a:pt x="1702" y="247"/>
                    <a:pt x="1668" y="314"/>
                  </a:cubicBezTo>
                  <a:cubicBezTo>
                    <a:pt x="1101" y="580"/>
                    <a:pt x="668" y="1047"/>
                    <a:pt x="434" y="1615"/>
                  </a:cubicBezTo>
                  <a:cubicBezTo>
                    <a:pt x="0" y="2682"/>
                    <a:pt x="868" y="3516"/>
                    <a:pt x="1768" y="3883"/>
                  </a:cubicBezTo>
                  <a:cubicBezTo>
                    <a:pt x="2069" y="3994"/>
                    <a:pt x="2391" y="4053"/>
                    <a:pt x="2711" y="4053"/>
                  </a:cubicBezTo>
                  <a:cubicBezTo>
                    <a:pt x="3351" y="4053"/>
                    <a:pt x="3981" y="3816"/>
                    <a:pt x="4404" y="3282"/>
                  </a:cubicBezTo>
                  <a:cubicBezTo>
                    <a:pt x="4971" y="2582"/>
                    <a:pt x="5104" y="1581"/>
                    <a:pt x="4504" y="847"/>
                  </a:cubicBezTo>
                  <a:cubicBezTo>
                    <a:pt x="4237" y="480"/>
                    <a:pt x="3803" y="214"/>
                    <a:pt x="3336" y="113"/>
                  </a:cubicBezTo>
                  <a:cubicBezTo>
                    <a:pt x="3090" y="43"/>
                    <a:pt x="2816" y="1"/>
                    <a:pt x="2543" y="1"/>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2"/>
            <p:cNvSpPr/>
            <p:nvPr/>
          </p:nvSpPr>
          <p:spPr>
            <a:xfrm>
              <a:off x="5741844" y="2494603"/>
              <a:ext cx="82429" cy="70679"/>
            </a:xfrm>
            <a:custGeom>
              <a:avLst/>
              <a:gdLst/>
              <a:ahLst/>
              <a:cxnLst/>
              <a:rect l="l" t="t" r="r" b="b"/>
              <a:pathLst>
                <a:path w="4104" h="3519" extrusionOk="0">
                  <a:moveTo>
                    <a:pt x="2629" y="589"/>
                  </a:moveTo>
                  <a:cubicBezTo>
                    <a:pt x="2813" y="589"/>
                    <a:pt x="2980" y="648"/>
                    <a:pt x="3102" y="804"/>
                  </a:cubicBezTo>
                  <a:cubicBezTo>
                    <a:pt x="3436" y="1237"/>
                    <a:pt x="3269" y="1871"/>
                    <a:pt x="2969" y="2238"/>
                  </a:cubicBezTo>
                  <a:cubicBezTo>
                    <a:pt x="2635" y="2672"/>
                    <a:pt x="2035" y="2939"/>
                    <a:pt x="1501" y="2939"/>
                  </a:cubicBezTo>
                  <a:cubicBezTo>
                    <a:pt x="1234" y="2939"/>
                    <a:pt x="968" y="2872"/>
                    <a:pt x="801" y="2672"/>
                  </a:cubicBezTo>
                  <a:cubicBezTo>
                    <a:pt x="601" y="2472"/>
                    <a:pt x="567" y="2138"/>
                    <a:pt x="634" y="1871"/>
                  </a:cubicBezTo>
                  <a:cubicBezTo>
                    <a:pt x="701" y="1504"/>
                    <a:pt x="934" y="1171"/>
                    <a:pt x="1234" y="904"/>
                  </a:cubicBezTo>
                  <a:cubicBezTo>
                    <a:pt x="1283" y="976"/>
                    <a:pt x="1365" y="1031"/>
                    <a:pt x="1445" y="1031"/>
                  </a:cubicBezTo>
                  <a:cubicBezTo>
                    <a:pt x="1476" y="1031"/>
                    <a:pt x="1507" y="1023"/>
                    <a:pt x="1535" y="1004"/>
                  </a:cubicBezTo>
                  <a:cubicBezTo>
                    <a:pt x="1824" y="826"/>
                    <a:pt x="2261" y="589"/>
                    <a:pt x="2629" y="589"/>
                  </a:cubicBezTo>
                  <a:close/>
                  <a:moveTo>
                    <a:pt x="2651" y="0"/>
                  </a:moveTo>
                  <a:cubicBezTo>
                    <a:pt x="2624" y="0"/>
                    <a:pt x="2596" y="1"/>
                    <a:pt x="2569" y="3"/>
                  </a:cubicBezTo>
                  <a:cubicBezTo>
                    <a:pt x="2235" y="3"/>
                    <a:pt x="1935" y="137"/>
                    <a:pt x="1701" y="303"/>
                  </a:cubicBezTo>
                  <a:cubicBezTo>
                    <a:pt x="1034" y="404"/>
                    <a:pt x="467" y="837"/>
                    <a:pt x="200" y="1504"/>
                  </a:cubicBezTo>
                  <a:cubicBezTo>
                    <a:pt x="34" y="1905"/>
                    <a:pt x="0" y="2405"/>
                    <a:pt x="200" y="2805"/>
                  </a:cubicBezTo>
                  <a:cubicBezTo>
                    <a:pt x="401" y="3139"/>
                    <a:pt x="734" y="3372"/>
                    <a:pt x="1101" y="3472"/>
                  </a:cubicBezTo>
                  <a:cubicBezTo>
                    <a:pt x="1244" y="3503"/>
                    <a:pt x="1390" y="3518"/>
                    <a:pt x="1537" y="3518"/>
                  </a:cubicBezTo>
                  <a:cubicBezTo>
                    <a:pt x="2179" y="3518"/>
                    <a:pt x="2835" y="3233"/>
                    <a:pt x="3269" y="2772"/>
                  </a:cubicBezTo>
                  <a:cubicBezTo>
                    <a:pt x="3836" y="2238"/>
                    <a:pt x="4103" y="1304"/>
                    <a:pt x="3703" y="604"/>
                  </a:cubicBezTo>
                  <a:cubicBezTo>
                    <a:pt x="3484" y="229"/>
                    <a:pt x="3061" y="0"/>
                    <a:pt x="2651" y="0"/>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2"/>
            <p:cNvSpPr/>
            <p:nvPr/>
          </p:nvSpPr>
          <p:spPr>
            <a:xfrm>
              <a:off x="7676732" y="2497334"/>
              <a:ext cx="66361" cy="64955"/>
            </a:xfrm>
            <a:custGeom>
              <a:avLst/>
              <a:gdLst/>
              <a:ahLst/>
              <a:cxnLst/>
              <a:rect l="l" t="t" r="r" b="b"/>
              <a:pathLst>
                <a:path w="3304" h="3234" extrusionOk="0">
                  <a:moveTo>
                    <a:pt x="1302" y="434"/>
                  </a:moveTo>
                  <a:cubicBezTo>
                    <a:pt x="1335" y="468"/>
                    <a:pt x="1368" y="501"/>
                    <a:pt x="1435" y="501"/>
                  </a:cubicBezTo>
                  <a:cubicBezTo>
                    <a:pt x="1568" y="534"/>
                    <a:pt x="1735" y="568"/>
                    <a:pt x="1902" y="601"/>
                  </a:cubicBezTo>
                  <a:cubicBezTo>
                    <a:pt x="2035" y="601"/>
                    <a:pt x="2169" y="601"/>
                    <a:pt x="2302" y="668"/>
                  </a:cubicBezTo>
                  <a:cubicBezTo>
                    <a:pt x="2536" y="735"/>
                    <a:pt x="2769" y="868"/>
                    <a:pt x="2836" y="1101"/>
                  </a:cubicBezTo>
                  <a:cubicBezTo>
                    <a:pt x="3003" y="1602"/>
                    <a:pt x="2703" y="2202"/>
                    <a:pt x="2336" y="2536"/>
                  </a:cubicBezTo>
                  <a:cubicBezTo>
                    <a:pt x="2092" y="2739"/>
                    <a:pt x="1737" y="2855"/>
                    <a:pt x="1399" y="2855"/>
                  </a:cubicBezTo>
                  <a:cubicBezTo>
                    <a:pt x="1182" y="2855"/>
                    <a:pt x="971" y="2807"/>
                    <a:pt x="801" y="2703"/>
                  </a:cubicBezTo>
                  <a:cubicBezTo>
                    <a:pt x="568" y="2536"/>
                    <a:pt x="501" y="2236"/>
                    <a:pt x="468" y="1969"/>
                  </a:cubicBezTo>
                  <a:cubicBezTo>
                    <a:pt x="434" y="1669"/>
                    <a:pt x="434" y="1368"/>
                    <a:pt x="568" y="1135"/>
                  </a:cubicBezTo>
                  <a:cubicBezTo>
                    <a:pt x="701" y="801"/>
                    <a:pt x="1001" y="568"/>
                    <a:pt x="1302" y="434"/>
                  </a:cubicBezTo>
                  <a:close/>
                  <a:moveTo>
                    <a:pt x="1802" y="1"/>
                  </a:moveTo>
                  <a:cubicBezTo>
                    <a:pt x="1735" y="1"/>
                    <a:pt x="1702" y="1"/>
                    <a:pt x="1635" y="34"/>
                  </a:cubicBezTo>
                  <a:lnTo>
                    <a:pt x="1502" y="34"/>
                  </a:lnTo>
                  <a:cubicBezTo>
                    <a:pt x="1468" y="67"/>
                    <a:pt x="1435" y="67"/>
                    <a:pt x="1402" y="67"/>
                  </a:cubicBezTo>
                  <a:cubicBezTo>
                    <a:pt x="935" y="167"/>
                    <a:pt x="534" y="434"/>
                    <a:pt x="268" y="835"/>
                  </a:cubicBezTo>
                  <a:cubicBezTo>
                    <a:pt x="67" y="1135"/>
                    <a:pt x="1" y="1502"/>
                    <a:pt x="34" y="1869"/>
                  </a:cubicBezTo>
                  <a:cubicBezTo>
                    <a:pt x="67" y="2236"/>
                    <a:pt x="134" y="2669"/>
                    <a:pt x="401" y="2903"/>
                  </a:cubicBezTo>
                  <a:cubicBezTo>
                    <a:pt x="652" y="3138"/>
                    <a:pt x="970" y="3233"/>
                    <a:pt x="1295" y="3233"/>
                  </a:cubicBezTo>
                  <a:cubicBezTo>
                    <a:pt x="1660" y="3233"/>
                    <a:pt x="2035" y="3113"/>
                    <a:pt x="2336" y="2936"/>
                  </a:cubicBezTo>
                  <a:cubicBezTo>
                    <a:pt x="2936" y="2603"/>
                    <a:pt x="3303" y="1935"/>
                    <a:pt x="3270" y="1235"/>
                  </a:cubicBezTo>
                  <a:cubicBezTo>
                    <a:pt x="3270" y="835"/>
                    <a:pt x="3070" y="468"/>
                    <a:pt x="2736" y="268"/>
                  </a:cubicBezTo>
                  <a:lnTo>
                    <a:pt x="2736" y="234"/>
                  </a:lnTo>
                  <a:cubicBezTo>
                    <a:pt x="2536" y="134"/>
                    <a:pt x="2336" y="67"/>
                    <a:pt x="2136" y="34"/>
                  </a:cubicBezTo>
                  <a:cubicBezTo>
                    <a:pt x="2002" y="1"/>
                    <a:pt x="1902" y="1"/>
                    <a:pt x="1802" y="1"/>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2"/>
            <p:cNvSpPr/>
            <p:nvPr/>
          </p:nvSpPr>
          <p:spPr>
            <a:xfrm>
              <a:off x="7842895" y="3104865"/>
              <a:ext cx="330981" cy="306316"/>
            </a:xfrm>
            <a:custGeom>
              <a:avLst/>
              <a:gdLst/>
              <a:ahLst/>
              <a:cxnLst/>
              <a:rect l="l" t="t" r="r" b="b"/>
              <a:pathLst>
                <a:path w="16479" h="15251" extrusionOk="0">
                  <a:moveTo>
                    <a:pt x="2003" y="0"/>
                  </a:moveTo>
                  <a:cubicBezTo>
                    <a:pt x="1457" y="0"/>
                    <a:pt x="981" y="376"/>
                    <a:pt x="734" y="808"/>
                  </a:cubicBezTo>
                  <a:cubicBezTo>
                    <a:pt x="0" y="2109"/>
                    <a:pt x="1001" y="3610"/>
                    <a:pt x="1802" y="4611"/>
                  </a:cubicBezTo>
                  <a:cubicBezTo>
                    <a:pt x="2702" y="5745"/>
                    <a:pt x="3803" y="6712"/>
                    <a:pt x="4770" y="7813"/>
                  </a:cubicBezTo>
                  <a:cubicBezTo>
                    <a:pt x="5804" y="8947"/>
                    <a:pt x="6605" y="10282"/>
                    <a:pt x="7639" y="11416"/>
                  </a:cubicBezTo>
                  <a:cubicBezTo>
                    <a:pt x="8540" y="12417"/>
                    <a:pt x="9607" y="13250"/>
                    <a:pt x="10808" y="13918"/>
                  </a:cubicBezTo>
                  <a:cubicBezTo>
                    <a:pt x="11563" y="14310"/>
                    <a:pt x="13222" y="15251"/>
                    <a:pt x="14247" y="15251"/>
                  </a:cubicBezTo>
                  <a:cubicBezTo>
                    <a:pt x="14353" y="15251"/>
                    <a:pt x="14453" y="15241"/>
                    <a:pt x="14544" y="15219"/>
                  </a:cubicBezTo>
                  <a:cubicBezTo>
                    <a:pt x="16479" y="14718"/>
                    <a:pt x="15044" y="11516"/>
                    <a:pt x="14444" y="10448"/>
                  </a:cubicBezTo>
                  <a:cubicBezTo>
                    <a:pt x="13710" y="9181"/>
                    <a:pt x="12709" y="8080"/>
                    <a:pt x="11642" y="7079"/>
                  </a:cubicBezTo>
                  <a:cubicBezTo>
                    <a:pt x="10508" y="6079"/>
                    <a:pt x="9307" y="5145"/>
                    <a:pt x="8106" y="4244"/>
                  </a:cubicBezTo>
                  <a:cubicBezTo>
                    <a:pt x="6738" y="3210"/>
                    <a:pt x="5404" y="2176"/>
                    <a:pt x="4036" y="1142"/>
                  </a:cubicBezTo>
                  <a:cubicBezTo>
                    <a:pt x="3703" y="908"/>
                    <a:pt x="3403" y="641"/>
                    <a:pt x="3069" y="408"/>
                  </a:cubicBezTo>
                  <a:cubicBezTo>
                    <a:pt x="2769" y="208"/>
                    <a:pt x="2469" y="41"/>
                    <a:pt x="2135" y="8"/>
                  </a:cubicBezTo>
                  <a:cubicBezTo>
                    <a:pt x="2091" y="3"/>
                    <a:pt x="2047" y="0"/>
                    <a:pt x="20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2"/>
            <p:cNvSpPr/>
            <p:nvPr/>
          </p:nvSpPr>
          <p:spPr>
            <a:xfrm>
              <a:off x="8065317" y="2891743"/>
              <a:ext cx="215090" cy="532132"/>
            </a:xfrm>
            <a:custGeom>
              <a:avLst/>
              <a:gdLst/>
              <a:ahLst/>
              <a:cxnLst/>
              <a:rect l="l" t="t" r="r" b="b"/>
              <a:pathLst>
                <a:path w="10709" h="26494" extrusionOk="0">
                  <a:moveTo>
                    <a:pt x="3734" y="1"/>
                  </a:moveTo>
                  <a:cubicBezTo>
                    <a:pt x="2836" y="1"/>
                    <a:pt x="1965" y="601"/>
                    <a:pt x="1469" y="1345"/>
                  </a:cubicBezTo>
                  <a:cubicBezTo>
                    <a:pt x="901" y="2179"/>
                    <a:pt x="701" y="3147"/>
                    <a:pt x="535" y="4147"/>
                  </a:cubicBezTo>
                  <a:cubicBezTo>
                    <a:pt x="1" y="7983"/>
                    <a:pt x="768" y="12020"/>
                    <a:pt x="2669" y="15389"/>
                  </a:cubicBezTo>
                  <a:cubicBezTo>
                    <a:pt x="3270" y="16456"/>
                    <a:pt x="3970" y="17457"/>
                    <a:pt x="4471" y="18558"/>
                  </a:cubicBezTo>
                  <a:cubicBezTo>
                    <a:pt x="5171" y="19992"/>
                    <a:pt x="5505" y="21593"/>
                    <a:pt x="5605" y="23194"/>
                  </a:cubicBezTo>
                  <a:cubicBezTo>
                    <a:pt x="5638" y="23895"/>
                    <a:pt x="5605" y="24629"/>
                    <a:pt x="5905" y="25262"/>
                  </a:cubicBezTo>
                  <a:cubicBezTo>
                    <a:pt x="6155" y="25762"/>
                    <a:pt x="6937" y="26493"/>
                    <a:pt x="7615" y="26493"/>
                  </a:cubicBezTo>
                  <a:cubicBezTo>
                    <a:pt x="7751" y="26493"/>
                    <a:pt x="7884" y="26464"/>
                    <a:pt x="8007" y="26397"/>
                  </a:cubicBezTo>
                  <a:cubicBezTo>
                    <a:pt x="8674" y="26063"/>
                    <a:pt x="9107" y="23995"/>
                    <a:pt x="9341" y="23328"/>
                  </a:cubicBezTo>
                  <a:cubicBezTo>
                    <a:pt x="10175" y="20959"/>
                    <a:pt x="10708" y="18391"/>
                    <a:pt x="10241" y="15889"/>
                  </a:cubicBezTo>
                  <a:cubicBezTo>
                    <a:pt x="9975" y="14421"/>
                    <a:pt x="9374" y="13020"/>
                    <a:pt x="9041" y="11586"/>
                  </a:cubicBezTo>
                  <a:cubicBezTo>
                    <a:pt x="8574" y="9651"/>
                    <a:pt x="8574" y="7650"/>
                    <a:pt x="8207" y="5682"/>
                  </a:cubicBezTo>
                  <a:cubicBezTo>
                    <a:pt x="7873" y="3747"/>
                    <a:pt x="7073" y="1746"/>
                    <a:pt x="5438" y="611"/>
                  </a:cubicBezTo>
                  <a:cubicBezTo>
                    <a:pt x="5004" y="278"/>
                    <a:pt x="4504" y="44"/>
                    <a:pt x="3937" y="11"/>
                  </a:cubicBezTo>
                  <a:cubicBezTo>
                    <a:pt x="3869" y="4"/>
                    <a:pt x="3801" y="1"/>
                    <a:pt x="37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2"/>
            <p:cNvSpPr/>
            <p:nvPr/>
          </p:nvSpPr>
          <p:spPr>
            <a:xfrm>
              <a:off x="8252910" y="3113542"/>
              <a:ext cx="173554" cy="394068"/>
            </a:xfrm>
            <a:custGeom>
              <a:avLst/>
              <a:gdLst/>
              <a:ahLst/>
              <a:cxnLst/>
              <a:rect l="l" t="t" r="r" b="b"/>
              <a:pathLst>
                <a:path w="8641" h="19620" extrusionOk="0">
                  <a:moveTo>
                    <a:pt x="7034" y="1"/>
                  </a:moveTo>
                  <a:cubicBezTo>
                    <a:pt x="6553" y="1"/>
                    <a:pt x="6104" y="308"/>
                    <a:pt x="5738" y="643"/>
                  </a:cubicBezTo>
                  <a:cubicBezTo>
                    <a:pt x="3770" y="2344"/>
                    <a:pt x="3070" y="5013"/>
                    <a:pt x="2469" y="7515"/>
                  </a:cubicBezTo>
                  <a:cubicBezTo>
                    <a:pt x="1969" y="9683"/>
                    <a:pt x="1435" y="11818"/>
                    <a:pt x="935" y="13953"/>
                  </a:cubicBezTo>
                  <a:cubicBezTo>
                    <a:pt x="568" y="15554"/>
                    <a:pt x="1" y="17655"/>
                    <a:pt x="868" y="19156"/>
                  </a:cubicBezTo>
                  <a:cubicBezTo>
                    <a:pt x="935" y="19323"/>
                    <a:pt x="1068" y="19457"/>
                    <a:pt x="1202" y="19557"/>
                  </a:cubicBezTo>
                  <a:cubicBezTo>
                    <a:pt x="1288" y="19600"/>
                    <a:pt x="1375" y="19619"/>
                    <a:pt x="1461" y="19619"/>
                  </a:cubicBezTo>
                  <a:cubicBezTo>
                    <a:pt x="1836" y="19619"/>
                    <a:pt x="2191" y="19249"/>
                    <a:pt x="2436" y="18923"/>
                  </a:cubicBezTo>
                  <a:cubicBezTo>
                    <a:pt x="5138" y="15053"/>
                    <a:pt x="7673" y="9883"/>
                    <a:pt x="8407" y="4980"/>
                  </a:cubicBezTo>
                  <a:cubicBezTo>
                    <a:pt x="8507" y="4179"/>
                    <a:pt x="8574" y="3378"/>
                    <a:pt x="8607" y="2611"/>
                  </a:cubicBezTo>
                  <a:cubicBezTo>
                    <a:pt x="8640" y="1510"/>
                    <a:pt x="8273" y="109"/>
                    <a:pt x="7173" y="9"/>
                  </a:cubicBezTo>
                  <a:cubicBezTo>
                    <a:pt x="7126" y="4"/>
                    <a:pt x="7080" y="1"/>
                    <a:pt x="70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2"/>
            <p:cNvSpPr/>
            <p:nvPr/>
          </p:nvSpPr>
          <p:spPr>
            <a:xfrm>
              <a:off x="8244214" y="3261789"/>
              <a:ext cx="117939" cy="373702"/>
            </a:xfrm>
            <a:custGeom>
              <a:avLst/>
              <a:gdLst/>
              <a:ahLst/>
              <a:cxnLst/>
              <a:rect l="l" t="t" r="r" b="b"/>
              <a:pathLst>
                <a:path w="5872" h="18606" extrusionOk="0">
                  <a:moveTo>
                    <a:pt x="5738" y="0"/>
                  </a:moveTo>
                  <a:cubicBezTo>
                    <a:pt x="5471" y="234"/>
                    <a:pt x="5437" y="601"/>
                    <a:pt x="5371" y="934"/>
                  </a:cubicBezTo>
                  <a:cubicBezTo>
                    <a:pt x="5271" y="1301"/>
                    <a:pt x="5171" y="1701"/>
                    <a:pt x="5070" y="2068"/>
                  </a:cubicBezTo>
                  <a:cubicBezTo>
                    <a:pt x="4837" y="2869"/>
                    <a:pt x="4603" y="3703"/>
                    <a:pt x="4337" y="4503"/>
                  </a:cubicBezTo>
                  <a:cubicBezTo>
                    <a:pt x="3770" y="6138"/>
                    <a:pt x="3102" y="7739"/>
                    <a:pt x="2435" y="9340"/>
                  </a:cubicBezTo>
                  <a:cubicBezTo>
                    <a:pt x="1201" y="12209"/>
                    <a:pt x="0" y="15211"/>
                    <a:pt x="200" y="18380"/>
                  </a:cubicBezTo>
                  <a:cubicBezTo>
                    <a:pt x="200" y="18530"/>
                    <a:pt x="309" y="18605"/>
                    <a:pt x="417" y="18605"/>
                  </a:cubicBezTo>
                  <a:cubicBezTo>
                    <a:pt x="526" y="18605"/>
                    <a:pt x="634" y="18530"/>
                    <a:pt x="634" y="18380"/>
                  </a:cubicBezTo>
                  <a:cubicBezTo>
                    <a:pt x="400" y="15044"/>
                    <a:pt x="1768" y="11942"/>
                    <a:pt x="3036" y="8940"/>
                  </a:cubicBezTo>
                  <a:cubicBezTo>
                    <a:pt x="3669" y="7472"/>
                    <a:pt x="4270" y="5971"/>
                    <a:pt x="4770" y="4437"/>
                  </a:cubicBezTo>
                  <a:cubicBezTo>
                    <a:pt x="5037" y="3603"/>
                    <a:pt x="5271" y="2802"/>
                    <a:pt x="5504" y="1968"/>
                  </a:cubicBezTo>
                  <a:cubicBezTo>
                    <a:pt x="5571" y="1601"/>
                    <a:pt x="5671" y="1201"/>
                    <a:pt x="5738" y="834"/>
                  </a:cubicBezTo>
                  <a:cubicBezTo>
                    <a:pt x="5804" y="534"/>
                    <a:pt x="5871" y="267"/>
                    <a:pt x="5771" y="0"/>
                  </a:cubicBez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2"/>
            <p:cNvSpPr/>
            <p:nvPr/>
          </p:nvSpPr>
          <p:spPr>
            <a:xfrm>
              <a:off x="8022596" y="3119969"/>
              <a:ext cx="206213" cy="499775"/>
            </a:xfrm>
            <a:custGeom>
              <a:avLst/>
              <a:gdLst/>
              <a:ahLst/>
              <a:cxnLst/>
              <a:rect l="l" t="t" r="r" b="b"/>
              <a:pathLst>
                <a:path w="10267" h="24883" extrusionOk="0">
                  <a:moveTo>
                    <a:pt x="7942" y="0"/>
                  </a:moveTo>
                  <a:cubicBezTo>
                    <a:pt x="7817" y="0"/>
                    <a:pt x="7696" y="129"/>
                    <a:pt x="7765" y="290"/>
                  </a:cubicBezTo>
                  <a:cubicBezTo>
                    <a:pt x="9667" y="3926"/>
                    <a:pt x="9767" y="8029"/>
                    <a:pt x="9533" y="11998"/>
                  </a:cubicBezTo>
                  <a:cubicBezTo>
                    <a:pt x="9400" y="14100"/>
                    <a:pt x="9233" y="16168"/>
                    <a:pt x="9166" y="18269"/>
                  </a:cubicBezTo>
                  <a:cubicBezTo>
                    <a:pt x="9166" y="18870"/>
                    <a:pt x="9166" y="19470"/>
                    <a:pt x="9166" y="20104"/>
                  </a:cubicBezTo>
                  <a:cubicBezTo>
                    <a:pt x="9066" y="19870"/>
                    <a:pt x="8999" y="19637"/>
                    <a:pt x="8899" y="19403"/>
                  </a:cubicBezTo>
                  <a:cubicBezTo>
                    <a:pt x="8266" y="17902"/>
                    <a:pt x="7532" y="16468"/>
                    <a:pt x="6664" y="15100"/>
                  </a:cubicBezTo>
                  <a:cubicBezTo>
                    <a:pt x="4896" y="12198"/>
                    <a:pt x="2695" y="9630"/>
                    <a:pt x="360" y="7195"/>
                  </a:cubicBezTo>
                  <a:cubicBezTo>
                    <a:pt x="328" y="7154"/>
                    <a:pt x="287" y="7137"/>
                    <a:pt x="247" y="7137"/>
                  </a:cubicBezTo>
                  <a:cubicBezTo>
                    <a:pt x="123" y="7137"/>
                    <a:pt x="0" y="7302"/>
                    <a:pt x="126" y="7428"/>
                  </a:cubicBezTo>
                  <a:cubicBezTo>
                    <a:pt x="2328" y="9897"/>
                    <a:pt x="4429" y="12465"/>
                    <a:pt x="6164" y="15300"/>
                  </a:cubicBezTo>
                  <a:cubicBezTo>
                    <a:pt x="6998" y="16668"/>
                    <a:pt x="7765" y="18136"/>
                    <a:pt x="8399" y="19637"/>
                  </a:cubicBezTo>
                  <a:cubicBezTo>
                    <a:pt x="8733" y="20471"/>
                    <a:pt x="8999" y="21305"/>
                    <a:pt x="9233" y="22139"/>
                  </a:cubicBezTo>
                  <a:cubicBezTo>
                    <a:pt x="9266" y="23006"/>
                    <a:pt x="9300" y="23840"/>
                    <a:pt x="9366" y="24707"/>
                  </a:cubicBezTo>
                  <a:cubicBezTo>
                    <a:pt x="9383" y="24824"/>
                    <a:pt x="9491" y="24882"/>
                    <a:pt x="9592" y="24882"/>
                  </a:cubicBezTo>
                  <a:cubicBezTo>
                    <a:pt x="9692" y="24882"/>
                    <a:pt x="9783" y="24824"/>
                    <a:pt x="9767" y="24707"/>
                  </a:cubicBezTo>
                  <a:cubicBezTo>
                    <a:pt x="9767" y="24474"/>
                    <a:pt x="9733" y="24240"/>
                    <a:pt x="9733" y="24040"/>
                  </a:cubicBezTo>
                  <a:lnTo>
                    <a:pt x="9733" y="24040"/>
                  </a:lnTo>
                  <a:cubicBezTo>
                    <a:pt x="9767" y="24107"/>
                    <a:pt x="9767" y="24207"/>
                    <a:pt x="9800" y="24307"/>
                  </a:cubicBezTo>
                  <a:cubicBezTo>
                    <a:pt x="9830" y="24412"/>
                    <a:pt x="9928" y="24463"/>
                    <a:pt x="10026" y="24463"/>
                  </a:cubicBezTo>
                  <a:cubicBezTo>
                    <a:pt x="10146" y="24463"/>
                    <a:pt x="10267" y="24387"/>
                    <a:pt x="10267" y="24240"/>
                  </a:cubicBezTo>
                  <a:cubicBezTo>
                    <a:pt x="10167" y="23239"/>
                    <a:pt x="9900" y="22239"/>
                    <a:pt x="9600" y="21271"/>
                  </a:cubicBezTo>
                  <a:lnTo>
                    <a:pt x="9600" y="21305"/>
                  </a:lnTo>
                  <a:cubicBezTo>
                    <a:pt x="9533" y="19036"/>
                    <a:pt x="9600" y="16802"/>
                    <a:pt x="9767" y="14533"/>
                  </a:cubicBezTo>
                  <a:cubicBezTo>
                    <a:pt x="10000" y="11331"/>
                    <a:pt x="10267" y="8095"/>
                    <a:pt x="9733" y="4893"/>
                  </a:cubicBezTo>
                  <a:cubicBezTo>
                    <a:pt x="9433" y="3225"/>
                    <a:pt x="8933" y="1591"/>
                    <a:pt x="8099" y="90"/>
                  </a:cubicBezTo>
                  <a:cubicBezTo>
                    <a:pt x="8057" y="27"/>
                    <a:pt x="7999" y="0"/>
                    <a:pt x="7942" y="0"/>
                  </a:cubicBez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2"/>
            <p:cNvSpPr/>
            <p:nvPr/>
          </p:nvSpPr>
          <p:spPr>
            <a:xfrm>
              <a:off x="8104181" y="3533801"/>
              <a:ext cx="217099" cy="203963"/>
            </a:xfrm>
            <a:custGeom>
              <a:avLst/>
              <a:gdLst/>
              <a:ahLst/>
              <a:cxnLst/>
              <a:rect l="l" t="t" r="r" b="b"/>
              <a:pathLst>
                <a:path w="10809" h="10155" extrusionOk="0">
                  <a:moveTo>
                    <a:pt x="34" y="0"/>
                  </a:moveTo>
                  <a:lnTo>
                    <a:pt x="1" y="634"/>
                  </a:lnTo>
                  <a:cubicBezTo>
                    <a:pt x="201" y="1101"/>
                    <a:pt x="501" y="2669"/>
                    <a:pt x="668" y="3136"/>
                  </a:cubicBezTo>
                  <a:cubicBezTo>
                    <a:pt x="1268" y="5137"/>
                    <a:pt x="1402" y="7205"/>
                    <a:pt x="1301" y="9274"/>
                  </a:cubicBezTo>
                  <a:cubicBezTo>
                    <a:pt x="1301" y="9574"/>
                    <a:pt x="1268" y="9841"/>
                    <a:pt x="1235" y="10141"/>
                  </a:cubicBezTo>
                  <a:cubicBezTo>
                    <a:pt x="1792" y="10151"/>
                    <a:pt x="2686" y="10155"/>
                    <a:pt x="3702" y="10155"/>
                  </a:cubicBezTo>
                  <a:cubicBezTo>
                    <a:pt x="6155" y="10155"/>
                    <a:pt x="9316" y="10131"/>
                    <a:pt x="10141" y="10108"/>
                  </a:cubicBezTo>
                  <a:cubicBezTo>
                    <a:pt x="9607" y="6805"/>
                    <a:pt x="10108" y="3336"/>
                    <a:pt x="1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2"/>
            <p:cNvSpPr/>
            <p:nvPr/>
          </p:nvSpPr>
          <p:spPr>
            <a:xfrm>
              <a:off x="6793896" y="3731437"/>
              <a:ext cx="1627206" cy="777189"/>
            </a:xfrm>
            <a:custGeom>
              <a:avLst/>
              <a:gdLst/>
              <a:ahLst/>
              <a:cxnLst/>
              <a:rect l="l" t="t" r="r" b="b"/>
              <a:pathLst>
                <a:path w="81016" h="38695" extrusionOk="0">
                  <a:moveTo>
                    <a:pt x="18604" y="1"/>
                  </a:moveTo>
                  <a:cubicBezTo>
                    <a:pt x="15736" y="1"/>
                    <a:pt x="12833" y="34"/>
                    <a:pt x="9931" y="34"/>
                  </a:cubicBezTo>
                  <a:cubicBezTo>
                    <a:pt x="9198" y="34"/>
                    <a:pt x="8472" y="26"/>
                    <a:pt x="7747" y="26"/>
                  </a:cubicBezTo>
                  <a:cubicBezTo>
                    <a:pt x="7021" y="26"/>
                    <a:pt x="6295" y="34"/>
                    <a:pt x="5562" y="67"/>
                  </a:cubicBezTo>
                  <a:cubicBezTo>
                    <a:pt x="4628" y="134"/>
                    <a:pt x="3694" y="201"/>
                    <a:pt x="2726" y="301"/>
                  </a:cubicBezTo>
                  <a:cubicBezTo>
                    <a:pt x="2126" y="301"/>
                    <a:pt x="1525" y="301"/>
                    <a:pt x="892" y="268"/>
                  </a:cubicBezTo>
                  <a:cubicBezTo>
                    <a:pt x="882" y="267"/>
                    <a:pt x="872" y="267"/>
                    <a:pt x="862" y="267"/>
                  </a:cubicBezTo>
                  <a:cubicBezTo>
                    <a:pt x="1" y="267"/>
                    <a:pt x="1" y="1702"/>
                    <a:pt x="862" y="1702"/>
                  </a:cubicBezTo>
                  <a:cubicBezTo>
                    <a:pt x="872" y="1702"/>
                    <a:pt x="882" y="1702"/>
                    <a:pt x="892" y="1702"/>
                  </a:cubicBezTo>
                  <a:cubicBezTo>
                    <a:pt x="1525" y="1702"/>
                    <a:pt x="2126" y="1702"/>
                    <a:pt x="2760" y="1669"/>
                  </a:cubicBezTo>
                  <a:cubicBezTo>
                    <a:pt x="3560" y="1769"/>
                    <a:pt x="4361" y="1835"/>
                    <a:pt x="5161" y="1902"/>
                  </a:cubicBezTo>
                  <a:cubicBezTo>
                    <a:pt x="5795" y="1935"/>
                    <a:pt x="6429" y="1944"/>
                    <a:pt x="7067" y="1944"/>
                  </a:cubicBezTo>
                  <a:cubicBezTo>
                    <a:pt x="7705" y="1944"/>
                    <a:pt x="8347" y="1935"/>
                    <a:pt x="8997" y="1935"/>
                  </a:cubicBezTo>
                  <a:lnTo>
                    <a:pt x="12934" y="1935"/>
                  </a:lnTo>
                  <a:cubicBezTo>
                    <a:pt x="12900" y="2102"/>
                    <a:pt x="12867" y="2302"/>
                    <a:pt x="12800" y="2436"/>
                  </a:cubicBezTo>
                  <a:cubicBezTo>
                    <a:pt x="12633" y="3170"/>
                    <a:pt x="12467" y="3937"/>
                    <a:pt x="12300" y="4671"/>
                  </a:cubicBezTo>
                  <a:cubicBezTo>
                    <a:pt x="11699" y="7506"/>
                    <a:pt x="11099" y="10341"/>
                    <a:pt x="10498" y="13177"/>
                  </a:cubicBezTo>
                  <a:cubicBezTo>
                    <a:pt x="9298" y="18914"/>
                    <a:pt x="8163" y="24685"/>
                    <a:pt x="6996" y="30422"/>
                  </a:cubicBezTo>
                  <a:cubicBezTo>
                    <a:pt x="6662" y="32057"/>
                    <a:pt x="6329" y="33658"/>
                    <a:pt x="6029" y="35293"/>
                  </a:cubicBezTo>
                  <a:cubicBezTo>
                    <a:pt x="5862" y="36093"/>
                    <a:pt x="5695" y="36927"/>
                    <a:pt x="5528" y="37728"/>
                  </a:cubicBezTo>
                  <a:cubicBezTo>
                    <a:pt x="5462" y="38061"/>
                    <a:pt x="5395" y="38361"/>
                    <a:pt x="5295" y="38695"/>
                  </a:cubicBezTo>
                  <a:lnTo>
                    <a:pt x="7530" y="38695"/>
                  </a:lnTo>
                  <a:cubicBezTo>
                    <a:pt x="7663" y="38095"/>
                    <a:pt x="7763" y="37461"/>
                    <a:pt x="7863" y="36894"/>
                  </a:cubicBezTo>
                  <a:cubicBezTo>
                    <a:pt x="8130" y="35593"/>
                    <a:pt x="8397" y="34292"/>
                    <a:pt x="8630" y="33024"/>
                  </a:cubicBezTo>
                  <a:cubicBezTo>
                    <a:pt x="9164" y="30456"/>
                    <a:pt x="9698" y="27887"/>
                    <a:pt x="10198" y="25319"/>
                  </a:cubicBezTo>
                  <a:cubicBezTo>
                    <a:pt x="11232" y="20215"/>
                    <a:pt x="12266" y="15145"/>
                    <a:pt x="13234" y="10075"/>
                  </a:cubicBezTo>
                  <a:cubicBezTo>
                    <a:pt x="13501" y="8640"/>
                    <a:pt x="13767" y="7206"/>
                    <a:pt x="14068" y="5805"/>
                  </a:cubicBezTo>
                  <a:cubicBezTo>
                    <a:pt x="14201" y="5038"/>
                    <a:pt x="14335" y="4304"/>
                    <a:pt x="14468" y="3537"/>
                  </a:cubicBezTo>
                  <a:cubicBezTo>
                    <a:pt x="14535" y="3203"/>
                    <a:pt x="14568" y="2869"/>
                    <a:pt x="14635" y="2536"/>
                  </a:cubicBezTo>
                  <a:cubicBezTo>
                    <a:pt x="14668" y="2369"/>
                    <a:pt x="14701" y="2236"/>
                    <a:pt x="14701" y="2102"/>
                  </a:cubicBezTo>
                  <a:cubicBezTo>
                    <a:pt x="14768" y="2069"/>
                    <a:pt x="14802" y="2002"/>
                    <a:pt x="14868" y="1969"/>
                  </a:cubicBezTo>
                  <a:lnTo>
                    <a:pt x="32081" y="1969"/>
                  </a:lnTo>
                  <a:cubicBezTo>
                    <a:pt x="42288" y="1935"/>
                    <a:pt x="52495" y="1935"/>
                    <a:pt x="62702" y="1902"/>
                  </a:cubicBezTo>
                  <a:lnTo>
                    <a:pt x="68907" y="1902"/>
                  </a:lnTo>
                  <a:cubicBezTo>
                    <a:pt x="69107" y="3270"/>
                    <a:pt x="69541" y="4637"/>
                    <a:pt x="69874" y="5972"/>
                  </a:cubicBezTo>
                  <a:cubicBezTo>
                    <a:pt x="70241" y="7439"/>
                    <a:pt x="70641" y="8907"/>
                    <a:pt x="71042" y="10341"/>
                  </a:cubicBezTo>
                  <a:cubicBezTo>
                    <a:pt x="71842" y="13277"/>
                    <a:pt x="72643" y="16212"/>
                    <a:pt x="73477" y="19114"/>
                  </a:cubicBezTo>
                  <a:cubicBezTo>
                    <a:pt x="75111" y="25052"/>
                    <a:pt x="76779" y="30956"/>
                    <a:pt x="78414" y="36860"/>
                  </a:cubicBezTo>
                  <a:cubicBezTo>
                    <a:pt x="78580" y="37461"/>
                    <a:pt x="78781" y="38095"/>
                    <a:pt x="78947" y="38695"/>
                  </a:cubicBezTo>
                  <a:lnTo>
                    <a:pt x="81015" y="38695"/>
                  </a:lnTo>
                  <a:cubicBezTo>
                    <a:pt x="80949" y="38462"/>
                    <a:pt x="80882" y="38261"/>
                    <a:pt x="80815" y="38028"/>
                  </a:cubicBezTo>
                  <a:lnTo>
                    <a:pt x="80282" y="36127"/>
                  </a:lnTo>
                  <a:lnTo>
                    <a:pt x="79181" y="32257"/>
                  </a:lnTo>
                  <a:cubicBezTo>
                    <a:pt x="78480" y="29722"/>
                    <a:pt x="77746" y="27220"/>
                    <a:pt x="77046" y="24685"/>
                  </a:cubicBezTo>
                  <a:cubicBezTo>
                    <a:pt x="75612" y="19615"/>
                    <a:pt x="74177" y="14544"/>
                    <a:pt x="72710" y="9474"/>
                  </a:cubicBezTo>
                  <a:cubicBezTo>
                    <a:pt x="72309" y="8073"/>
                    <a:pt x="71909" y="6705"/>
                    <a:pt x="71475" y="5304"/>
                  </a:cubicBezTo>
                  <a:cubicBezTo>
                    <a:pt x="71108" y="4170"/>
                    <a:pt x="70808" y="3003"/>
                    <a:pt x="70375" y="1902"/>
                  </a:cubicBezTo>
                  <a:cubicBezTo>
                    <a:pt x="73610" y="1902"/>
                    <a:pt x="76879" y="1902"/>
                    <a:pt x="80115" y="1869"/>
                  </a:cubicBezTo>
                  <a:cubicBezTo>
                    <a:pt x="80649" y="1869"/>
                    <a:pt x="80949" y="1435"/>
                    <a:pt x="80915" y="1001"/>
                  </a:cubicBezTo>
                  <a:cubicBezTo>
                    <a:pt x="80949" y="568"/>
                    <a:pt x="80649" y="134"/>
                    <a:pt x="80115" y="134"/>
                  </a:cubicBezTo>
                  <a:cubicBezTo>
                    <a:pt x="73266" y="45"/>
                    <a:pt x="66401" y="45"/>
                    <a:pt x="59542" y="45"/>
                  </a:cubicBezTo>
                  <a:cubicBezTo>
                    <a:pt x="56113" y="45"/>
                    <a:pt x="52684" y="45"/>
                    <a:pt x="49259" y="34"/>
                  </a:cubicBezTo>
                  <a:cubicBezTo>
                    <a:pt x="39052" y="34"/>
                    <a:pt x="28845" y="34"/>
                    <a:pt x="186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2"/>
            <p:cNvSpPr/>
            <p:nvPr/>
          </p:nvSpPr>
          <p:spPr>
            <a:xfrm>
              <a:off x="5729773" y="1596221"/>
              <a:ext cx="426123" cy="434157"/>
            </a:xfrm>
            <a:custGeom>
              <a:avLst/>
              <a:gdLst/>
              <a:ahLst/>
              <a:cxnLst/>
              <a:rect l="l" t="t" r="r" b="b"/>
              <a:pathLst>
                <a:path w="21216" h="21616" extrusionOk="0">
                  <a:moveTo>
                    <a:pt x="10620" y="3500"/>
                  </a:moveTo>
                  <a:cubicBezTo>
                    <a:pt x="14228" y="3500"/>
                    <a:pt x="17338" y="6316"/>
                    <a:pt x="17713" y="10074"/>
                  </a:cubicBezTo>
                  <a:cubicBezTo>
                    <a:pt x="18114" y="14077"/>
                    <a:pt x="15245" y="17646"/>
                    <a:pt x="11342" y="18046"/>
                  </a:cubicBezTo>
                  <a:cubicBezTo>
                    <a:pt x="11099" y="18071"/>
                    <a:pt x="10857" y="18083"/>
                    <a:pt x="10617" y="18083"/>
                  </a:cubicBezTo>
                  <a:cubicBezTo>
                    <a:pt x="6984" y="18083"/>
                    <a:pt x="3879" y="15297"/>
                    <a:pt x="3503" y="11542"/>
                  </a:cubicBezTo>
                  <a:cubicBezTo>
                    <a:pt x="3103" y="7539"/>
                    <a:pt x="5972" y="3936"/>
                    <a:pt x="9908" y="3536"/>
                  </a:cubicBezTo>
                  <a:cubicBezTo>
                    <a:pt x="10147" y="3512"/>
                    <a:pt x="10385" y="3500"/>
                    <a:pt x="10620" y="3500"/>
                  </a:cubicBezTo>
                  <a:close/>
                  <a:moveTo>
                    <a:pt x="11342" y="0"/>
                  </a:moveTo>
                  <a:cubicBezTo>
                    <a:pt x="11376" y="67"/>
                    <a:pt x="11409" y="134"/>
                    <a:pt x="11409" y="200"/>
                  </a:cubicBezTo>
                  <a:cubicBezTo>
                    <a:pt x="11509" y="1201"/>
                    <a:pt x="10809" y="2068"/>
                    <a:pt x="9841" y="2168"/>
                  </a:cubicBezTo>
                  <a:cubicBezTo>
                    <a:pt x="9779" y="2175"/>
                    <a:pt x="9718" y="2178"/>
                    <a:pt x="9657" y="2178"/>
                  </a:cubicBezTo>
                  <a:cubicBezTo>
                    <a:pt x="8766" y="2178"/>
                    <a:pt x="8000" y="1504"/>
                    <a:pt x="7906" y="567"/>
                  </a:cubicBezTo>
                  <a:cubicBezTo>
                    <a:pt x="7906" y="501"/>
                    <a:pt x="7906" y="400"/>
                    <a:pt x="7906" y="334"/>
                  </a:cubicBezTo>
                  <a:cubicBezTo>
                    <a:pt x="7239" y="501"/>
                    <a:pt x="6572" y="767"/>
                    <a:pt x="5938" y="1068"/>
                  </a:cubicBezTo>
                  <a:cubicBezTo>
                    <a:pt x="6005" y="1134"/>
                    <a:pt x="6072" y="1168"/>
                    <a:pt x="6105" y="1268"/>
                  </a:cubicBezTo>
                  <a:cubicBezTo>
                    <a:pt x="6672" y="2068"/>
                    <a:pt x="6505" y="3169"/>
                    <a:pt x="5705" y="3736"/>
                  </a:cubicBezTo>
                  <a:cubicBezTo>
                    <a:pt x="5402" y="3973"/>
                    <a:pt x="5048" y="4085"/>
                    <a:pt x="4695" y="4085"/>
                  </a:cubicBezTo>
                  <a:cubicBezTo>
                    <a:pt x="4152" y="4085"/>
                    <a:pt x="3613" y="3821"/>
                    <a:pt x="3270" y="3336"/>
                  </a:cubicBezTo>
                  <a:cubicBezTo>
                    <a:pt x="3203" y="3269"/>
                    <a:pt x="3170" y="3202"/>
                    <a:pt x="3136" y="3102"/>
                  </a:cubicBezTo>
                  <a:cubicBezTo>
                    <a:pt x="2636" y="3603"/>
                    <a:pt x="2202" y="4170"/>
                    <a:pt x="1802" y="4770"/>
                  </a:cubicBezTo>
                  <a:cubicBezTo>
                    <a:pt x="1869" y="4804"/>
                    <a:pt x="1969" y="4804"/>
                    <a:pt x="2036" y="4870"/>
                  </a:cubicBezTo>
                  <a:cubicBezTo>
                    <a:pt x="2936" y="5271"/>
                    <a:pt x="3337" y="6305"/>
                    <a:pt x="2936" y="7205"/>
                  </a:cubicBezTo>
                  <a:cubicBezTo>
                    <a:pt x="2641" y="7869"/>
                    <a:pt x="2002" y="8261"/>
                    <a:pt x="1325" y="8261"/>
                  </a:cubicBezTo>
                  <a:cubicBezTo>
                    <a:pt x="1084" y="8261"/>
                    <a:pt x="838" y="8211"/>
                    <a:pt x="601" y="8106"/>
                  </a:cubicBezTo>
                  <a:cubicBezTo>
                    <a:pt x="535" y="8073"/>
                    <a:pt x="434" y="8039"/>
                    <a:pt x="368" y="7973"/>
                  </a:cubicBezTo>
                  <a:cubicBezTo>
                    <a:pt x="168" y="8673"/>
                    <a:pt x="68" y="9374"/>
                    <a:pt x="1" y="10107"/>
                  </a:cubicBezTo>
                  <a:cubicBezTo>
                    <a:pt x="101" y="10074"/>
                    <a:pt x="201" y="10041"/>
                    <a:pt x="301" y="10041"/>
                  </a:cubicBezTo>
                  <a:cubicBezTo>
                    <a:pt x="358" y="10035"/>
                    <a:pt x="415" y="10032"/>
                    <a:pt x="472" y="10032"/>
                  </a:cubicBezTo>
                  <a:cubicBezTo>
                    <a:pt x="1339" y="10032"/>
                    <a:pt x="2108" y="10734"/>
                    <a:pt x="2202" y="11642"/>
                  </a:cubicBezTo>
                  <a:cubicBezTo>
                    <a:pt x="2302" y="12643"/>
                    <a:pt x="1602" y="13510"/>
                    <a:pt x="635" y="13610"/>
                  </a:cubicBezTo>
                  <a:lnTo>
                    <a:pt x="334" y="13610"/>
                  </a:lnTo>
                  <a:cubicBezTo>
                    <a:pt x="535" y="14310"/>
                    <a:pt x="801" y="14978"/>
                    <a:pt x="1102" y="15611"/>
                  </a:cubicBezTo>
                  <a:cubicBezTo>
                    <a:pt x="1168" y="15545"/>
                    <a:pt x="1235" y="15511"/>
                    <a:pt x="1302" y="15445"/>
                  </a:cubicBezTo>
                  <a:cubicBezTo>
                    <a:pt x="1618" y="15208"/>
                    <a:pt x="1975" y="15095"/>
                    <a:pt x="2327" y="15095"/>
                  </a:cubicBezTo>
                  <a:cubicBezTo>
                    <a:pt x="2867" y="15095"/>
                    <a:pt x="3393" y="15360"/>
                    <a:pt x="3737" y="15845"/>
                  </a:cubicBezTo>
                  <a:cubicBezTo>
                    <a:pt x="4304" y="16645"/>
                    <a:pt x="4137" y="17746"/>
                    <a:pt x="3370" y="18347"/>
                  </a:cubicBezTo>
                  <a:cubicBezTo>
                    <a:pt x="3270" y="18413"/>
                    <a:pt x="3203" y="18447"/>
                    <a:pt x="3103" y="18480"/>
                  </a:cubicBezTo>
                  <a:cubicBezTo>
                    <a:pt x="3603" y="18980"/>
                    <a:pt x="4170" y="19447"/>
                    <a:pt x="4738" y="19848"/>
                  </a:cubicBezTo>
                  <a:cubicBezTo>
                    <a:pt x="4771" y="19748"/>
                    <a:pt x="4804" y="19681"/>
                    <a:pt x="4838" y="19581"/>
                  </a:cubicBezTo>
                  <a:cubicBezTo>
                    <a:pt x="5133" y="18917"/>
                    <a:pt x="5772" y="18525"/>
                    <a:pt x="6435" y="18525"/>
                  </a:cubicBezTo>
                  <a:cubicBezTo>
                    <a:pt x="6672" y="18525"/>
                    <a:pt x="6911" y="18575"/>
                    <a:pt x="7139" y="18680"/>
                  </a:cubicBezTo>
                  <a:cubicBezTo>
                    <a:pt x="8040" y="19114"/>
                    <a:pt x="8440" y="20148"/>
                    <a:pt x="8040" y="21049"/>
                  </a:cubicBezTo>
                  <a:cubicBezTo>
                    <a:pt x="8007" y="21149"/>
                    <a:pt x="7940" y="21215"/>
                    <a:pt x="7906" y="21282"/>
                  </a:cubicBezTo>
                  <a:cubicBezTo>
                    <a:pt x="8574" y="21482"/>
                    <a:pt x="9274" y="21582"/>
                    <a:pt x="9975" y="21616"/>
                  </a:cubicBezTo>
                  <a:cubicBezTo>
                    <a:pt x="9941" y="21549"/>
                    <a:pt x="9941" y="21482"/>
                    <a:pt x="9908" y="21382"/>
                  </a:cubicBezTo>
                  <a:cubicBezTo>
                    <a:pt x="9841" y="20415"/>
                    <a:pt x="10542" y="19514"/>
                    <a:pt x="11476" y="19414"/>
                  </a:cubicBezTo>
                  <a:cubicBezTo>
                    <a:pt x="11535" y="19408"/>
                    <a:pt x="11594" y="19405"/>
                    <a:pt x="11652" y="19405"/>
                  </a:cubicBezTo>
                  <a:cubicBezTo>
                    <a:pt x="12547" y="19405"/>
                    <a:pt x="13316" y="20107"/>
                    <a:pt x="13410" y="21015"/>
                  </a:cubicBezTo>
                  <a:cubicBezTo>
                    <a:pt x="13410" y="21115"/>
                    <a:pt x="13410" y="21182"/>
                    <a:pt x="13410" y="21282"/>
                  </a:cubicBezTo>
                  <a:cubicBezTo>
                    <a:pt x="14078" y="21082"/>
                    <a:pt x="14745" y="20815"/>
                    <a:pt x="15345" y="20515"/>
                  </a:cubicBezTo>
                  <a:cubicBezTo>
                    <a:pt x="15312" y="20448"/>
                    <a:pt x="15245" y="20415"/>
                    <a:pt x="15212" y="20348"/>
                  </a:cubicBezTo>
                  <a:cubicBezTo>
                    <a:pt x="14645" y="19548"/>
                    <a:pt x="14811" y="18447"/>
                    <a:pt x="15612" y="17846"/>
                  </a:cubicBezTo>
                  <a:cubicBezTo>
                    <a:pt x="15917" y="17621"/>
                    <a:pt x="16274" y="17512"/>
                    <a:pt x="16629" y="17512"/>
                  </a:cubicBezTo>
                  <a:cubicBezTo>
                    <a:pt x="17169" y="17512"/>
                    <a:pt x="17705" y="17764"/>
                    <a:pt x="18047" y="18247"/>
                  </a:cubicBezTo>
                  <a:cubicBezTo>
                    <a:pt x="18080" y="18313"/>
                    <a:pt x="18114" y="18380"/>
                    <a:pt x="18147" y="18447"/>
                  </a:cubicBezTo>
                  <a:cubicBezTo>
                    <a:pt x="18647" y="17946"/>
                    <a:pt x="19081" y="17413"/>
                    <a:pt x="19448" y="16812"/>
                  </a:cubicBezTo>
                  <a:cubicBezTo>
                    <a:pt x="19415" y="16779"/>
                    <a:pt x="19348" y="16779"/>
                    <a:pt x="19281" y="16746"/>
                  </a:cubicBezTo>
                  <a:cubicBezTo>
                    <a:pt x="18381" y="16345"/>
                    <a:pt x="18014" y="15278"/>
                    <a:pt x="18414" y="14377"/>
                  </a:cubicBezTo>
                  <a:cubicBezTo>
                    <a:pt x="18684" y="13713"/>
                    <a:pt x="19335" y="13321"/>
                    <a:pt x="20006" y="13321"/>
                  </a:cubicBezTo>
                  <a:cubicBezTo>
                    <a:pt x="20246" y="13321"/>
                    <a:pt x="20488" y="13371"/>
                    <a:pt x="20716" y="13477"/>
                  </a:cubicBezTo>
                  <a:cubicBezTo>
                    <a:pt x="20782" y="13510"/>
                    <a:pt x="20816" y="13543"/>
                    <a:pt x="20882" y="13577"/>
                  </a:cubicBezTo>
                  <a:cubicBezTo>
                    <a:pt x="21049" y="12909"/>
                    <a:pt x="21183" y="12242"/>
                    <a:pt x="21216" y="11542"/>
                  </a:cubicBezTo>
                  <a:cubicBezTo>
                    <a:pt x="21149" y="11542"/>
                    <a:pt x="21116" y="11542"/>
                    <a:pt x="21049" y="11575"/>
                  </a:cubicBezTo>
                  <a:cubicBezTo>
                    <a:pt x="20990" y="11581"/>
                    <a:pt x="20931" y="11584"/>
                    <a:pt x="20872" y="11584"/>
                  </a:cubicBezTo>
                  <a:cubicBezTo>
                    <a:pt x="19978" y="11584"/>
                    <a:pt x="19208" y="10882"/>
                    <a:pt x="19114" y="9974"/>
                  </a:cubicBezTo>
                  <a:cubicBezTo>
                    <a:pt x="19014" y="8973"/>
                    <a:pt x="19715" y="8106"/>
                    <a:pt x="20682" y="8006"/>
                  </a:cubicBezTo>
                  <a:lnTo>
                    <a:pt x="20882" y="8006"/>
                  </a:lnTo>
                  <a:cubicBezTo>
                    <a:pt x="20682" y="7305"/>
                    <a:pt x="20449" y="6672"/>
                    <a:pt x="20149" y="6038"/>
                  </a:cubicBezTo>
                  <a:cubicBezTo>
                    <a:pt x="20115" y="6071"/>
                    <a:pt x="20082" y="6138"/>
                    <a:pt x="20015" y="6171"/>
                  </a:cubicBezTo>
                  <a:cubicBezTo>
                    <a:pt x="19710" y="6396"/>
                    <a:pt x="19353" y="6506"/>
                    <a:pt x="18998" y="6506"/>
                  </a:cubicBezTo>
                  <a:cubicBezTo>
                    <a:pt x="18458" y="6506"/>
                    <a:pt x="17922" y="6254"/>
                    <a:pt x="17580" y="5771"/>
                  </a:cubicBezTo>
                  <a:cubicBezTo>
                    <a:pt x="17013" y="4970"/>
                    <a:pt x="17180" y="3836"/>
                    <a:pt x="17980" y="3269"/>
                  </a:cubicBezTo>
                  <a:cubicBezTo>
                    <a:pt x="18014" y="3236"/>
                    <a:pt x="18080" y="3202"/>
                    <a:pt x="18147" y="3169"/>
                  </a:cubicBezTo>
                  <a:cubicBezTo>
                    <a:pt x="17647" y="2669"/>
                    <a:pt x="17113" y="2202"/>
                    <a:pt x="16546" y="1835"/>
                  </a:cubicBezTo>
                  <a:cubicBezTo>
                    <a:pt x="16546" y="1868"/>
                    <a:pt x="16513" y="1935"/>
                    <a:pt x="16479" y="2002"/>
                  </a:cubicBezTo>
                  <a:cubicBezTo>
                    <a:pt x="16184" y="2665"/>
                    <a:pt x="15545" y="3057"/>
                    <a:pt x="14882" y="3057"/>
                  </a:cubicBezTo>
                  <a:cubicBezTo>
                    <a:pt x="14645" y="3057"/>
                    <a:pt x="14406" y="3008"/>
                    <a:pt x="14178" y="2902"/>
                  </a:cubicBezTo>
                  <a:cubicBezTo>
                    <a:pt x="13277" y="2502"/>
                    <a:pt x="12910" y="1435"/>
                    <a:pt x="13277" y="534"/>
                  </a:cubicBezTo>
                  <a:cubicBezTo>
                    <a:pt x="13310" y="467"/>
                    <a:pt x="13377" y="400"/>
                    <a:pt x="13410" y="334"/>
                  </a:cubicBezTo>
                  <a:cubicBezTo>
                    <a:pt x="12743" y="167"/>
                    <a:pt x="12043" y="34"/>
                    <a:pt x="11342" y="0"/>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2"/>
            <p:cNvSpPr/>
            <p:nvPr/>
          </p:nvSpPr>
          <p:spPr>
            <a:xfrm>
              <a:off x="5769300" y="1647016"/>
              <a:ext cx="347069" cy="332567"/>
            </a:xfrm>
            <a:custGeom>
              <a:avLst/>
              <a:gdLst/>
              <a:ahLst/>
              <a:cxnLst/>
              <a:rect l="l" t="t" r="r" b="b"/>
              <a:pathLst>
                <a:path w="17280" h="16558" extrusionOk="0">
                  <a:moveTo>
                    <a:pt x="8616" y="2720"/>
                  </a:moveTo>
                  <a:cubicBezTo>
                    <a:pt x="8866" y="2720"/>
                    <a:pt x="9120" y="2738"/>
                    <a:pt x="9374" y="2775"/>
                  </a:cubicBezTo>
                  <a:cubicBezTo>
                    <a:pt x="12343" y="3175"/>
                    <a:pt x="14445" y="5977"/>
                    <a:pt x="14044" y="9013"/>
                  </a:cubicBezTo>
                  <a:cubicBezTo>
                    <a:pt x="13678" y="11788"/>
                    <a:pt x="11361" y="13838"/>
                    <a:pt x="8672" y="13838"/>
                  </a:cubicBezTo>
                  <a:cubicBezTo>
                    <a:pt x="8420" y="13838"/>
                    <a:pt x="8164" y="13820"/>
                    <a:pt x="7907" y="13783"/>
                  </a:cubicBezTo>
                  <a:cubicBezTo>
                    <a:pt x="4938" y="13383"/>
                    <a:pt x="2836" y="10581"/>
                    <a:pt x="3237" y="7545"/>
                  </a:cubicBezTo>
                  <a:cubicBezTo>
                    <a:pt x="3602" y="4770"/>
                    <a:pt x="5948" y="2720"/>
                    <a:pt x="8616" y="2720"/>
                  </a:cubicBezTo>
                  <a:close/>
                  <a:moveTo>
                    <a:pt x="8661" y="0"/>
                  </a:moveTo>
                  <a:cubicBezTo>
                    <a:pt x="4657" y="0"/>
                    <a:pt x="1153" y="3013"/>
                    <a:pt x="601" y="7178"/>
                  </a:cubicBezTo>
                  <a:cubicBezTo>
                    <a:pt x="1" y="11715"/>
                    <a:pt x="3136" y="15884"/>
                    <a:pt x="7573" y="16485"/>
                  </a:cubicBezTo>
                  <a:cubicBezTo>
                    <a:pt x="7936" y="16534"/>
                    <a:pt x="8296" y="16558"/>
                    <a:pt x="8653" y="16558"/>
                  </a:cubicBezTo>
                  <a:cubicBezTo>
                    <a:pt x="12657" y="16558"/>
                    <a:pt x="16159" y="13545"/>
                    <a:pt x="16679" y="9380"/>
                  </a:cubicBezTo>
                  <a:cubicBezTo>
                    <a:pt x="17280" y="4843"/>
                    <a:pt x="14178" y="673"/>
                    <a:pt x="9741" y="73"/>
                  </a:cubicBezTo>
                  <a:cubicBezTo>
                    <a:pt x="9378" y="24"/>
                    <a:pt x="9018" y="0"/>
                    <a:pt x="86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2"/>
            <p:cNvSpPr/>
            <p:nvPr/>
          </p:nvSpPr>
          <p:spPr>
            <a:xfrm>
              <a:off x="6151196" y="1621006"/>
              <a:ext cx="391296" cy="398647"/>
            </a:xfrm>
            <a:custGeom>
              <a:avLst/>
              <a:gdLst/>
              <a:ahLst/>
              <a:cxnLst/>
              <a:rect l="l" t="t" r="r" b="b"/>
              <a:pathLst>
                <a:path w="19482" h="19848" extrusionOk="0">
                  <a:moveTo>
                    <a:pt x="19139" y="7339"/>
                  </a:moveTo>
                  <a:lnTo>
                    <a:pt x="19139" y="7339"/>
                  </a:lnTo>
                  <a:cubicBezTo>
                    <a:pt x="19142" y="7350"/>
                    <a:pt x="19145" y="7361"/>
                    <a:pt x="19147" y="7372"/>
                  </a:cubicBezTo>
                  <a:lnTo>
                    <a:pt x="19147" y="7339"/>
                  </a:lnTo>
                  <a:close/>
                  <a:moveTo>
                    <a:pt x="9735" y="3236"/>
                  </a:moveTo>
                  <a:cubicBezTo>
                    <a:pt x="13061" y="3236"/>
                    <a:pt x="15901" y="5798"/>
                    <a:pt x="16245" y="9240"/>
                  </a:cubicBezTo>
                  <a:cubicBezTo>
                    <a:pt x="16612" y="12943"/>
                    <a:pt x="14010" y="16212"/>
                    <a:pt x="10408" y="16579"/>
                  </a:cubicBezTo>
                  <a:cubicBezTo>
                    <a:pt x="10186" y="16602"/>
                    <a:pt x="9965" y="16613"/>
                    <a:pt x="9746" y="16613"/>
                  </a:cubicBezTo>
                  <a:cubicBezTo>
                    <a:pt x="6417" y="16613"/>
                    <a:pt x="3547" y="14051"/>
                    <a:pt x="3203" y="10608"/>
                  </a:cubicBezTo>
                  <a:cubicBezTo>
                    <a:pt x="2836" y="6939"/>
                    <a:pt x="5471" y="3636"/>
                    <a:pt x="9074" y="3269"/>
                  </a:cubicBezTo>
                  <a:cubicBezTo>
                    <a:pt x="9296" y="3247"/>
                    <a:pt x="9517" y="3236"/>
                    <a:pt x="9735" y="3236"/>
                  </a:cubicBezTo>
                  <a:close/>
                  <a:moveTo>
                    <a:pt x="10408" y="0"/>
                  </a:moveTo>
                  <a:cubicBezTo>
                    <a:pt x="10441" y="67"/>
                    <a:pt x="10441" y="134"/>
                    <a:pt x="10475" y="201"/>
                  </a:cubicBezTo>
                  <a:cubicBezTo>
                    <a:pt x="10541" y="1101"/>
                    <a:pt x="9908" y="1902"/>
                    <a:pt x="9040" y="2002"/>
                  </a:cubicBezTo>
                  <a:cubicBezTo>
                    <a:pt x="8980" y="2009"/>
                    <a:pt x="8920" y="2012"/>
                    <a:pt x="8861" y="2012"/>
                  </a:cubicBezTo>
                  <a:cubicBezTo>
                    <a:pt x="8036" y="2012"/>
                    <a:pt x="7335" y="1375"/>
                    <a:pt x="7272" y="534"/>
                  </a:cubicBezTo>
                  <a:cubicBezTo>
                    <a:pt x="7239" y="467"/>
                    <a:pt x="7272" y="367"/>
                    <a:pt x="7272" y="301"/>
                  </a:cubicBezTo>
                  <a:lnTo>
                    <a:pt x="7272" y="301"/>
                  </a:lnTo>
                  <a:cubicBezTo>
                    <a:pt x="6639" y="467"/>
                    <a:pt x="6038" y="701"/>
                    <a:pt x="5471" y="968"/>
                  </a:cubicBezTo>
                  <a:cubicBezTo>
                    <a:pt x="5504" y="1034"/>
                    <a:pt x="5571" y="1101"/>
                    <a:pt x="5604" y="1168"/>
                  </a:cubicBezTo>
                  <a:cubicBezTo>
                    <a:pt x="6138" y="1902"/>
                    <a:pt x="5971" y="2902"/>
                    <a:pt x="5238" y="3436"/>
                  </a:cubicBezTo>
                  <a:cubicBezTo>
                    <a:pt x="4960" y="3648"/>
                    <a:pt x="4636" y="3749"/>
                    <a:pt x="4312" y="3749"/>
                  </a:cubicBezTo>
                  <a:cubicBezTo>
                    <a:pt x="3818" y="3749"/>
                    <a:pt x="3325" y="3513"/>
                    <a:pt x="3003" y="3069"/>
                  </a:cubicBezTo>
                  <a:cubicBezTo>
                    <a:pt x="2936" y="3003"/>
                    <a:pt x="2903" y="2936"/>
                    <a:pt x="2869" y="2869"/>
                  </a:cubicBezTo>
                  <a:cubicBezTo>
                    <a:pt x="2402" y="3336"/>
                    <a:pt x="2002" y="3837"/>
                    <a:pt x="1635" y="4370"/>
                  </a:cubicBezTo>
                  <a:cubicBezTo>
                    <a:pt x="1735" y="4404"/>
                    <a:pt x="1802" y="4437"/>
                    <a:pt x="1868" y="4470"/>
                  </a:cubicBezTo>
                  <a:cubicBezTo>
                    <a:pt x="2669" y="4837"/>
                    <a:pt x="3036" y="5805"/>
                    <a:pt x="2669" y="6639"/>
                  </a:cubicBezTo>
                  <a:cubicBezTo>
                    <a:pt x="2423" y="7254"/>
                    <a:pt x="1832" y="7615"/>
                    <a:pt x="1218" y="7615"/>
                  </a:cubicBezTo>
                  <a:cubicBezTo>
                    <a:pt x="999" y="7615"/>
                    <a:pt x="778" y="7569"/>
                    <a:pt x="568" y="7472"/>
                  </a:cubicBezTo>
                  <a:cubicBezTo>
                    <a:pt x="467" y="7406"/>
                    <a:pt x="401" y="7372"/>
                    <a:pt x="334" y="7339"/>
                  </a:cubicBezTo>
                  <a:cubicBezTo>
                    <a:pt x="167" y="7973"/>
                    <a:pt x="67" y="8607"/>
                    <a:pt x="0" y="9274"/>
                  </a:cubicBezTo>
                  <a:cubicBezTo>
                    <a:pt x="101" y="9274"/>
                    <a:pt x="167" y="9240"/>
                    <a:pt x="267" y="9240"/>
                  </a:cubicBezTo>
                  <a:cubicBezTo>
                    <a:pt x="325" y="9234"/>
                    <a:pt x="383" y="9230"/>
                    <a:pt x="440" y="9230"/>
                  </a:cubicBezTo>
                  <a:cubicBezTo>
                    <a:pt x="1238" y="9230"/>
                    <a:pt x="1942" y="9868"/>
                    <a:pt x="2035" y="10708"/>
                  </a:cubicBezTo>
                  <a:cubicBezTo>
                    <a:pt x="2102" y="11609"/>
                    <a:pt x="1468" y="12409"/>
                    <a:pt x="601" y="12509"/>
                  </a:cubicBezTo>
                  <a:lnTo>
                    <a:pt x="334" y="12509"/>
                  </a:lnTo>
                  <a:cubicBezTo>
                    <a:pt x="501" y="13143"/>
                    <a:pt x="734" y="13777"/>
                    <a:pt x="1001" y="14344"/>
                  </a:cubicBezTo>
                  <a:cubicBezTo>
                    <a:pt x="1068" y="14277"/>
                    <a:pt x="1135" y="14244"/>
                    <a:pt x="1201" y="14177"/>
                  </a:cubicBezTo>
                  <a:cubicBezTo>
                    <a:pt x="1479" y="13966"/>
                    <a:pt x="1808" y="13864"/>
                    <a:pt x="2136" y="13864"/>
                  </a:cubicBezTo>
                  <a:cubicBezTo>
                    <a:pt x="2637" y="13864"/>
                    <a:pt x="3134" y="14101"/>
                    <a:pt x="3436" y="14544"/>
                  </a:cubicBezTo>
                  <a:cubicBezTo>
                    <a:pt x="3970" y="15278"/>
                    <a:pt x="3803" y="16312"/>
                    <a:pt x="3069" y="16846"/>
                  </a:cubicBezTo>
                  <a:cubicBezTo>
                    <a:pt x="3003" y="16879"/>
                    <a:pt x="2936" y="16946"/>
                    <a:pt x="2869" y="16979"/>
                  </a:cubicBezTo>
                  <a:cubicBezTo>
                    <a:pt x="3303" y="17446"/>
                    <a:pt x="3803" y="17847"/>
                    <a:pt x="4370" y="18213"/>
                  </a:cubicBezTo>
                  <a:cubicBezTo>
                    <a:pt x="4370" y="18147"/>
                    <a:pt x="4404" y="18080"/>
                    <a:pt x="4437" y="17980"/>
                  </a:cubicBezTo>
                  <a:cubicBezTo>
                    <a:pt x="4707" y="17391"/>
                    <a:pt x="5284" y="17037"/>
                    <a:pt x="5902" y="17037"/>
                  </a:cubicBezTo>
                  <a:cubicBezTo>
                    <a:pt x="6124" y="17037"/>
                    <a:pt x="6351" y="17082"/>
                    <a:pt x="6572" y="17179"/>
                  </a:cubicBezTo>
                  <a:cubicBezTo>
                    <a:pt x="7372" y="17546"/>
                    <a:pt x="7739" y="18514"/>
                    <a:pt x="7372" y="19348"/>
                  </a:cubicBezTo>
                  <a:cubicBezTo>
                    <a:pt x="7339" y="19414"/>
                    <a:pt x="7306" y="19481"/>
                    <a:pt x="7239" y="19548"/>
                  </a:cubicBezTo>
                  <a:cubicBezTo>
                    <a:pt x="7873" y="19715"/>
                    <a:pt x="8507" y="19815"/>
                    <a:pt x="9140" y="19848"/>
                  </a:cubicBezTo>
                  <a:cubicBezTo>
                    <a:pt x="9140" y="19781"/>
                    <a:pt x="9107" y="19715"/>
                    <a:pt x="9107" y="19648"/>
                  </a:cubicBezTo>
                  <a:cubicBezTo>
                    <a:pt x="9007" y="18747"/>
                    <a:pt x="9674" y="17947"/>
                    <a:pt x="10541" y="17847"/>
                  </a:cubicBezTo>
                  <a:cubicBezTo>
                    <a:pt x="10601" y="17840"/>
                    <a:pt x="10661" y="17837"/>
                    <a:pt x="10720" y="17837"/>
                  </a:cubicBezTo>
                  <a:cubicBezTo>
                    <a:pt x="11541" y="17837"/>
                    <a:pt x="12216" y="18474"/>
                    <a:pt x="12309" y="19314"/>
                  </a:cubicBezTo>
                  <a:cubicBezTo>
                    <a:pt x="12309" y="19381"/>
                    <a:pt x="12309" y="19448"/>
                    <a:pt x="12309" y="19548"/>
                  </a:cubicBezTo>
                  <a:cubicBezTo>
                    <a:pt x="12943" y="19348"/>
                    <a:pt x="13543" y="19114"/>
                    <a:pt x="14077" y="18847"/>
                  </a:cubicBezTo>
                  <a:cubicBezTo>
                    <a:pt x="14044" y="18781"/>
                    <a:pt x="14010" y="18747"/>
                    <a:pt x="13977" y="18680"/>
                  </a:cubicBezTo>
                  <a:cubicBezTo>
                    <a:pt x="13443" y="17947"/>
                    <a:pt x="13610" y="16913"/>
                    <a:pt x="14311" y="16412"/>
                  </a:cubicBezTo>
                  <a:cubicBezTo>
                    <a:pt x="14601" y="16201"/>
                    <a:pt x="14934" y="16099"/>
                    <a:pt x="15262" y="16099"/>
                  </a:cubicBezTo>
                  <a:cubicBezTo>
                    <a:pt x="15764" y="16099"/>
                    <a:pt x="16257" y="16336"/>
                    <a:pt x="16579" y="16779"/>
                  </a:cubicBezTo>
                  <a:cubicBezTo>
                    <a:pt x="16612" y="16812"/>
                    <a:pt x="16646" y="16879"/>
                    <a:pt x="16679" y="16946"/>
                  </a:cubicBezTo>
                  <a:cubicBezTo>
                    <a:pt x="17113" y="16479"/>
                    <a:pt x="17513" y="15979"/>
                    <a:pt x="17880" y="15445"/>
                  </a:cubicBezTo>
                  <a:cubicBezTo>
                    <a:pt x="17813" y="15445"/>
                    <a:pt x="17746" y="15411"/>
                    <a:pt x="17713" y="15378"/>
                  </a:cubicBezTo>
                  <a:cubicBezTo>
                    <a:pt x="16879" y="15011"/>
                    <a:pt x="16512" y="14044"/>
                    <a:pt x="16879" y="13210"/>
                  </a:cubicBezTo>
                  <a:cubicBezTo>
                    <a:pt x="17150" y="12595"/>
                    <a:pt x="17747" y="12234"/>
                    <a:pt x="18363" y="12234"/>
                  </a:cubicBezTo>
                  <a:cubicBezTo>
                    <a:pt x="18582" y="12234"/>
                    <a:pt x="18804" y="12280"/>
                    <a:pt x="19014" y="12376"/>
                  </a:cubicBezTo>
                  <a:cubicBezTo>
                    <a:pt x="19081" y="12409"/>
                    <a:pt x="19114" y="12443"/>
                    <a:pt x="19181" y="12476"/>
                  </a:cubicBezTo>
                  <a:cubicBezTo>
                    <a:pt x="19314" y="11876"/>
                    <a:pt x="19448" y="11242"/>
                    <a:pt x="19481" y="10575"/>
                  </a:cubicBezTo>
                  <a:lnTo>
                    <a:pt x="19481" y="10575"/>
                  </a:lnTo>
                  <a:cubicBezTo>
                    <a:pt x="19414" y="10608"/>
                    <a:pt x="19381" y="10608"/>
                    <a:pt x="19314" y="10608"/>
                  </a:cubicBezTo>
                  <a:cubicBezTo>
                    <a:pt x="19254" y="10615"/>
                    <a:pt x="19195" y="10618"/>
                    <a:pt x="19136" y="10618"/>
                  </a:cubicBezTo>
                  <a:cubicBezTo>
                    <a:pt x="18314" y="10618"/>
                    <a:pt x="17640" y="9981"/>
                    <a:pt x="17546" y="9140"/>
                  </a:cubicBezTo>
                  <a:cubicBezTo>
                    <a:pt x="17446" y="8240"/>
                    <a:pt x="18113" y="7439"/>
                    <a:pt x="18981" y="7339"/>
                  </a:cubicBezTo>
                  <a:lnTo>
                    <a:pt x="19139" y="7339"/>
                  </a:lnTo>
                  <a:cubicBezTo>
                    <a:pt x="18974" y="6718"/>
                    <a:pt x="18776" y="6128"/>
                    <a:pt x="18514" y="5571"/>
                  </a:cubicBezTo>
                  <a:cubicBezTo>
                    <a:pt x="18447" y="5604"/>
                    <a:pt x="18414" y="5638"/>
                    <a:pt x="18380" y="5671"/>
                  </a:cubicBezTo>
                  <a:cubicBezTo>
                    <a:pt x="18090" y="5882"/>
                    <a:pt x="17757" y="5984"/>
                    <a:pt x="17429" y="5984"/>
                  </a:cubicBezTo>
                  <a:cubicBezTo>
                    <a:pt x="16927" y="5984"/>
                    <a:pt x="16434" y="5748"/>
                    <a:pt x="16112" y="5304"/>
                  </a:cubicBezTo>
                  <a:cubicBezTo>
                    <a:pt x="15612" y="4570"/>
                    <a:pt x="15778" y="3536"/>
                    <a:pt x="16479" y="3003"/>
                  </a:cubicBezTo>
                  <a:cubicBezTo>
                    <a:pt x="16546" y="2969"/>
                    <a:pt x="16579" y="2936"/>
                    <a:pt x="16646" y="2902"/>
                  </a:cubicBezTo>
                  <a:cubicBezTo>
                    <a:pt x="16212" y="2469"/>
                    <a:pt x="15712" y="2035"/>
                    <a:pt x="15178" y="1668"/>
                  </a:cubicBezTo>
                  <a:cubicBezTo>
                    <a:pt x="15178" y="1735"/>
                    <a:pt x="15145" y="1802"/>
                    <a:pt x="15145" y="1868"/>
                  </a:cubicBezTo>
                  <a:cubicBezTo>
                    <a:pt x="14876" y="2454"/>
                    <a:pt x="14286" y="2826"/>
                    <a:pt x="13674" y="2826"/>
                  </a:cubicBezTo>
                  <a:cubicBezTo>
                    <a:pt x="13451" y="2826"/>
                    <a:pt x="13224" y="2776"/>
                    <a:pt x="13010" y="2669"/>
                  </a:cubicBezTo>
                  <a:cubicBezTo>
                    <a:pt x="12209" y="2302"/>
                    <a:pt x="11842" y="1335"/>
                    <a:pt x="12209" y="501"/>
                  </a:cubicBezTo>
                  <a:cubicBezTo>
                    <a:pt x="12243" y="434"/>
                    <a:pt x="12276" y="401"/>
                    <a:pt x="12309" y="334"/>
                  </a:cubicBezTo>
                  <a:cubicBezTo>
                    <a:pt x="11709" y="167"/>
                    <a:pt x="11075" y="67"/>
                    <a:pt x="10408" y="0"/>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2"/>
            <p:cNvSpPr/>
            <p:nvPr/>
          </p:nvSpPr>
          <p:spPr>
            <a:xfrm>
              <a:off x="6187369" y="1667844"/>
              <a:ext cx="318930" cy="305513"/>
            </a:xfrm>
            <a:custGeom>
              <a:avLst/>
              <a:gdLst/>
              <a:ahLst/>
              <a:cxnLst/>
              <a:rect l="l" t="t" r="r" b="b"/>
              <a:pathLst>
                <a:path w="15879" h="15211" extrusionOk="0">
                  <a:moveTo>
                    <a:pt x="7950" y="2495"/>
                  </a:moveTo>
                  <a:cubicBezTo>
                    <a:pt x="8167" y="2495"/>
                    <a:pt x="8386" y="2509"/>
                    <a:pt x="8607" y="2539"/>
                  </a:cubicBezTo>
                  <a:cubicBezTo>
                    <a:pt x="11342" y="2906"/>
                    <a:pt x="13277" y="5507"/>
                    <a:pt x="12910" y="8276"/>
                  </a:cubicBezTo>
                  <a:cubicBezTo>
                    <a:pt x="12573" y="10852"/>
                    <a:pt x="10403" y="12723"/>
                    <a:pt x="7930" y="12723"/>
                  </a:cubicBezTo>
                  <a:cubicBezTo>
                    <a:pt x="7713" y="12723"/>
                    <a:pt x="7493" y="12709"/>
                    <a:pt x="7273" y="12679"/>
                  </a:cubicBezTo>
                  <a:cubicBezTo>
                    <a:pt x="4537" y="12279"/>
                    <a:pt x="2603" y="9710"/>
                    <a:pt x="2970" y="6942"/>
                  </a:cubicBezTo>
                  <a:cubicBezTo>
                    <a:pt x="3307" y="4366"/>
                    <a:pt x="5477" y="2495"/>
                    <a:pt x="7950" y="2495"/>
                  </a:cubicBezTo>
                  <a:close/>
                  <a:moveTo>
                    <a:pt x="7932" y="0"/>
                  </a:moveTo>
                  <a:cubicBezTo>
                    <a:pt x="4266" y="0"/>
                    <a:pt x="1057" y="2783"/>
                    <a:pt x="568" y="6575"/>
                  </a:cubicBezTo>
                  <a:cubicBezTo>
                    <a:pt x="1" y="10744"/>
                    <a:pt x="2869" y="14581"/>
                    <a:pt x="6939" y="15148"/>
                  </a:cubicBezTo>
                  <a:cubicBezTo>
                    <a:pt x="7263" y="15190"/>
                    <a:pt x="7586" y="15211"/>
                    <a:pt x="7905" y="15211"/>
                  </a:cubicBezTo>
                  <a:cubicBezTo>
                    <a:pt x="11589" y="15211"/>
                    <a:pt x="14820" y="12447"/>
                    <a:pt x="15312" y="8610"/>
                  </a:cubicBezTo>
                  <a:cubicBezTo>
                    <a:pt x="15879" y="4473"/>
                    <a:pt x="13010" y="637"/>
                    <a:pt x="8940" y="70"/>
                  </a:cubicBezTo>
                  <a:cubicBezTo>
                    <a:pt x="8602" y="23"/>
                    <a:pt x="8265" y="0"/>
                    <a:pt x="79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2"/>
            <p:cNvSpPr/>
            <p:nvPr/>
          </p:nvSpPr>
          <p:spPr>
            <a:xfrm>
              <a:off x="6667079" y="1796549"/>
              <a:ext cx="749050" cy="736979"/>
            </a:xfrm>
            <a:custGeom>
              <a:avLst/>
              <a:gdLst/>
              <a:ahLst/>
              <a:cxnLst/>
              <a:rect l="l" t="t" r="r" b="b"/>
              <a:pathLst>
                <a:path w="37294" h="36693" extrusionOk="0">
                  <a:moveTo>
                    <a:pt x="27887" y="0"/>
                  </a:moveTo>
                  <a:cubicBezTo>
                    <a:pt x="26686" y="0"/>
                    <a:pt x="25485" y="17"/>
                    <a:pt x="24284" y="33"/>
                  </a:cubicBezTo>
                  <a:lnTo>
                    <a:pt x="16913" y="133"/>
                  </a:lnTo>
                  <a:lnTo>
                    <a:pt x="9607" y="234"/>
                  </a:lnTo>
                  <a:cubicBezTo>
                    <a:pt x="8406" y="267"/>
                    <a:pt x="7172" y="267"/>
                    <a:pt x="5971" y="300"/>
                  </a:cubicBezTo>
                  <a:cubicBezTo>
                    <a:pt x="5004" y="300"/>
                    <a:pt x="4003" y="300"/>
                    <a:pt x="3069" y="467"/>
                  </a:cubicBezTo>
                  <a:cubicBezTo>
                    <a:pt x="2235" y="634"/>
                    <a:pt x="1435" y="967"/>
                    <a:pt x="834" y="1568"/>
                  </a:cubicBezTo>
                  <a:cubicBezTo>
                    <a:pt x="768" y="1568"/>
                    <a:pt x="734" y="1601"/>
                    <a:pt x="734" y="1668"/>
                  </a:cubicBezTo>
                  <a:cubicBezTo>
                    <a:pt x="1068" y="6505"/>
                    <a:pt x="1001" y="11341"/>
                    <a:pt x="801" y="16178"/>
                  </a:cubicBezTo>
                  <a:cubicBezTo>
                    <a:pt x="568" y="21015"/>
                    <a:pt x="234" y="25852"/>
                    <a:pt x="134" y="30722"/>
                  </a:cubicBezTo>
                  <a:cubicBezTo>
                    <a:pt x="101" y="31856"/>
                    <a:pt x="0" y="33024"/>
                    <a:pt x="67" y="34158"/>
                  </a:cubicBezTo>
                  <a:cubicBezTo>
                    <a:pt x="134" y="34892"/>
                    <a:pt x="334" y="35726"/>
                    <a:pt x="1068" y="36026"/>
                  </a:cubicBezTo>
                  <a:cubicBezTo>
                    <a:pt x="1443" y="36176"/>
                    <a:pt x="1875" y="36195"/>
                    <a:pt x="2292" y="36195"/>
                  </a:cubicBezTo>
                  <a:cubicBezTo>
                    <a:pt x="2431" y="36195"/>
                    <a:pt x="2569" y="36193"/>
                    <a:pt x="2702" y="36193"/>
                  </a:cubicBezTo>
                  <a:cubicBezTo>
                    <a:pt x="3303" y="36226"/>
                    <a:pt x="3903" y="36259"/>
                    <a:pt x="4504" y="36259"/>
                  </a:cubicBezTo>
                  <a:cubicBezTo>
                    <a:pt x="5705" y="36326"/>
                    <a:pt x="6939" y="36359"/>
                    <a:pt x="8173" y="36393"/>
                  </a:cubicBezTo>
                  <a:cubicBezTo>
                    <a:pt x="13076" y="36560"/>
                    <a:pt x="17947" y="36660"/>
                    <a:pt x="22850" y="36693"/>
                  </a:cubicBezTo>
                  <a:lnTo>
                    <a:pt x="30155" y="36693"/>
                  </a:lnTo>
                  <a:cubicBezTo>
                    <a:pt x="31390" y="36693"/>
                    <a:pt x="32624" y="36660"/>
                    <a:pt x="33858" y="36660"/>
                  </a:cubicBezTo>
                  <a:cubicBezTo>
                    <a:pt x="34692" y="36626"/>
                    <a:pt x="35626" y="36660"/>
                    <a:pt x="36360" y="36159"/>
                  </a:cubicBezTo>
                  <a:cubicBezTo>
                    <a:pt x="37127" y="35626"/>
                    <a:pt x="37160" y="34658"/>
                    <a:pt x="37127" y="33791"/>
                  </a:cubicBezTo>
                  <a:cubicBezTo>
                    <a:pt x="37094" y="32590"/>
                    <a:pt x="37060" y="31356"/>
                    <a:pt x="37027" y="30155"/>
                  </a:cubicBezTo>
                  <a:cubicBezTo>
                    <a:pt x="36960" y="27720"/>
                    <a:pt x="36927" y="25251"/>
                    <a:pt x="36893" y="22816"/>
                  </a:cubicBezTo>
                  <a:cubicBezTo>
                    <a:pt x="36860" y="17946"/>
                    <a:pt x="36927" y="13076"/>
                    <a:pt x="37060" y="8206"/>
                  </a:cubicBezTo>
                  <a:cubicBezTo>
                    <a:pt x="37094" y="7005"/>
                    <a:pt x="37127" y="5771"/>
                    <a:pt x="37194" y="4537"/>
                  </a:cubicBezTo>
                  <a:cubicBezTo>
                    <a:pt x="37227" y="3936"/>
                    <a:pt x="37260" y="3336"/>
                    <a:pt x="37260" y="2735"/>
                  </a:cubicBezTo>
                  <a:cubicBezTo>
                    <a:pt x="37294" y="2268"/>
                    <a:pt x="37260" y="1768"/>
                    <a:pt x="36994" y="1368"/>
                  </a:cubicBezTo>
                  <a:lnTo>
                    <a:pt x="36960" y="1368"/>
                  </a:lnTo>
                  <a:cubicBezTo>
                    <a:pt x="36527" y="701"/>
                    <a:pt x="35659" y="467"/>
                    <a:pt x="34892" y="367"/>
                  </a:cubicBezTo>
                  <a:cubicBezTo>
                    <a:pt x="33758" y="200"/>
                    <a:pt x="32624" y="133"/>
                    <a:pt x="31490" y="67"/>
                  </a:cubicBezTo>
                  <a:cubicBezTo>
                    <a:pt x="30289" y="17"/>
                    <a:pt x="29088" y="0"/>
                    <a:pt x="278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2"/>
            <p:cNvSpPr/>
            <p:nvPr/>
          </p:nvSpPr>
          <p:spPr>
            <a:xfrm>
              <a:off x="6667079" y="1796549"/>
              <a:ext cx="749050" cy="736979"/>
            </a:xfrm>
            <a:custGeom>
              <a:avLst/>
              <a:gdLst/>
              <a:ahLst/>
              <a:cxnLst/>
              <a:rect l="l" t="t" r="r" b="b"/>
              <a:pathLst>
                <a:path w="37294" h="36693" extrusionOk="0">
                  <a:moveTo>
                    <a:pt x="27787" y="300"/>
                  </a:moveTo>
                  <a:cubicBezTo>
                    <a:pt x="30089" y="300"/>
                    <a:pt x="32424" y="334"/>
                    <a:pt x="34725" y="634"/>
                  </a:cubicBezTo>
                  <a:cubicBezTo>
                    <a:pt x="35492" y="734"/>
                    <a:pt x="36527" y="934"/>
                    <a:pt x="36860" y="1768"/>
                  </a:cubicBezTo>
                  <a:cubicBezTo>
                    <a:pt x="37060" y="2268"/>
                    <a:pt x="36960" y="2902"/>
                    <a:pt x="36927" y="3436"/>
                  </a:cubicBezTo>
                  <a:cubicBezTo>
                    <a:pt x="36927" y="4036"/>
                    <a:pt x="36893" y="4637"/>
                    <a:pt x="36860" y="5237"/>
                  </a:cubicBezTo>
                  <a:cubicBezTo>
                    <a:pt x="36693" y="9940"/>
                    <a:pt x="36593" y="14677"/>
                    <a:pt x="36593" y="19447"/>
                  </a:cubicBezTo>
                  <a:cubicBezTo>
                    <a:pt x="36593" y="24184"/>
                    <a:pt x="36660" y="28921"/>
                    <a:pt x="36827" y="33657"/>
                  </a:cubicBezTo>
                  <a:cubicBezTo>
                    <a:pt x="36860" y="34158"/>
                    <a:pt x="36893" y="34658"/>
                    <a:pt x="36760" y="35159"/>
                  </a:cubicBezTo>
                  <a:cubicBezTo>
                    <a:pt x="36593" y="35626"/>
                    <a:pt x="36260" y="35959"/>
                    <a:pt x="35826" y="36126"/>
                  </a:cubicBezTo>
                  <a:cubicBezTo>
                    <a:pt x="35265" y="36363"/>
                    <a:pt x="34620" y="36405"/>
                    <a:pt x="33981" y="36405"/>
                  </a:cubicBezTo>
                  <a:cubicBezTo>
                    <a:pt x="33633" y="36405"/>
                    <a:pt x="33287" y="36393"/>
                    <a:pt x="32957" y="36393"/>
                  </a:cubicBezTo>
                  <a:cubicBezTo>
                    <a:pt x="30589" y="36426"/>
                    <a:pt x="28221" y="36426"/>
                    <a:pt x="25852" y="36426"/>
                  </a:cubicBezTo>
                  <a:cubicBezTo>
                    <a:pt x="21082" y="36426"/>
                    <a:pt x="16345" y="36359"/>
                    <a:pt x="11609" y="36226"/>
                  </a:cubicBezTo>
                  <a:cubicBezTo>
                    <a:pt x="9240" y="36193"/>
                    <a:pt x="6839" y="36093"/>
                    <a:pt x="4470" y="36026"/>
                  </a:cubicBezTo>
                  <a:cubicBezTo>
                    <a:pt x="3870" y="35992"/>
                    <a:pt x="3303" y="35959"/>
                    <a:pt x="2702" y="35926"/>
                  </a:cubicBezTo>
                  <a:cubicBezTo>
                    <a:pt x="2538" y="35926"/>
                    <a:pt x="2358" y="35932"/>
                    <a:pt x="2174" y="35932"/>
                  </a:cubicBezTo>
                  <a:cubicBezTo>
                    <a:pt x="1760" y="35932"/>
                    <a:pt x="1324" y="35900"/>
                    <a:pt x="1001" y="35692"/>
                  </a:cubicBezTo>
                  <a:cubicBezTo>
                    <a:pt x="234" y="35259"/>
                    <a:pt x="301" y="34058"/>
                    <a:pt x="301" y="33291"/>
                  </a:cubicBezTo>
                  <a:cubicBezTo>
                    <a:pt x="367" y="28587"/>
                    <a:pt x="634" y="23884"/>
                    <a:pt x="901" y="19180"/>
                  </a:cubicBezTo>
                  <a:cubicBezTo>
                    <a:pt x="1135" y="14510"/>
                    <a:pt x="1301" y="9807"/>
                    <a:pt x="1135" y="5104"/>
                  </a:cubicBezTo>
                  <a:cubicBezTo>
                    <a:pt x="1068" y="4036"/>
                    <a:pt x="1001" y="2935"/>
                    <a:pt x="934" y="1868"/>
                  </a:cubicBezTo>
                  <a:cubicBezTo>
                    <a:pt x="968" y="1868"/>
                    <a:pt x="1001" y="1868"/>
                    <a:pt x="1035" y="1835"/>
                  </a:cubicBezTo>
                  <a:cubicBezTo>
                    <a:pt x="2128" y="659"/>
                    <a:pt x="3873" y="604"/>
                    <a:pt x="5440" y="604"/>
                  </a:cubicBezTo>
                  <a:cubicBezTo>
                    <a:pt x="5601" y="604"/>
                    <a:pt x="5761" y="604"/>
                    <a:pt x="5917" y="604"/>
                  </a:cubicBezTo>
                  <a:cubicBezTo>
                    <a:pt x="6095" y="604"/>
                    <a:pt x="6269" y="604"/>
                    <a:pt x="6438" y="600"/>
                  </a:cubicBezTo>
                  <a:cubicBezTo>
                    <a:pt x="8807" y="567"/>
                    <a:pt x="11208" y="534"/>
                    <a:pt x="13577" y="500"/>
                  </a:cubicBezTo>
                  <a:cubicBezTo>
                    <a:pt x="18314" y="434"/>
                    <a:pt x="23050" y="334"/>
                    <a:pt x="27787" y="300"/>
                  </a:cubicBezTo>
                  <a:close/>
                  <a:moveTo>
                    <a:pt x="27887" y="0"/>
                  </a:moveTo>
                  <a:cubicBezTo>
                    <a:pt x="26686" y="0"/>
                    <a:pt x="25485" y="17"/>
                    <a:pt x="24284" y="33"/>
                  </a:cubicBezTo>
                  <a:lnTo>
                    <a:pt x="16913" y="133"/>
                  </a:lnTo>
                  <a:lnTo>
                    <a:pt x="9607" y="234"/>
                  </a:lnTo>
                  <a:cubicBezTo>
                    <a:pt x="8406" y="267"/>
                    <a:pt x="7172" y="267"/>
                    <a:pt x="5971" y="300"/>
                  </a:cubicBezTo>
                  <a:cubicBezTo>
                    <a:pt x="5004" y="300"/>
                    <a:pt x="4003" y="300"/>
                    <a:pt x="3069" y="467"/>
                  </a:cubicBezTo>
                  <a:cubicBezTo>
                    <a:pt x="2235" y="634"/>
                    <a:pt x="1435" y="967"/>
                    <a:pt x="834" y="1568"/>
                  </a:cubicBezTo>
                  <a:cubicBezTo>
                    <a:pt x="768" y="1568"/>
                    <a:pt x="734" y="1601"/>
                    <a:pt x="734" y="1668"/>
                  </a:cubicBezTo>
                  <a:cubicBezTo>
                    <a:pt x="1068" y="6505"/>
                    <a:pt x="1001" y="11341"/>
                    <a:pt x="801" y="16178"/>
                  </a:cubicBezTo>
                  <a:cubicBezTo>
                    <a:pt x="568" y="21015"/>
                    <a:pt x="234" y="25852"/>
                    <a:pt x="134" y="30722"/>
                  </a:cubicBezTo>
                  <a:cubicBezTo>
                    <a:pt x="101" y="31856"/>
                    <a:pt x="0" y="33024"/>
                    <a:pt x="67" y="34158"/>
                  </a:cubicBezTo>
                  <a:cubicBezTo>
                    <a:pt x="134" y="34892"/>
                    <a:pt x="334" y="35726"/>
                    <a:pt x="1068" y="36026"/>
                  </a:cubicBezTo>
                  <a:cubicBezTo>
                    <a:pt x="1443" y="36176"/>
                    <a:pt x="1875" y="36195"/>
                    <a:pt x="2292" y="36195"/>
                  </a:cubicBezTo>
                  <a:cubicBezTo>
                    <a:pt x="2431" y="36195"/>
                    <a:pt x="2569" y="36193"/>
                    <a:pt x="2702" y="36193"/>
                  </a:cubicBezTo>
                  <a:cubicBezTo>
                    <a:pt x="3303" y="36226"/>
                    <a:pt x="3903" y="36259"/>
                    <a:pt x="4504" y="36259"/>
                  </a:cubicBezTo>
                  <a:cubicBezTo>
                    <a:pt x="5705" y="36326"/>
                    <a:pt x="6939" y="36359"/>
                    <a:pt x="8173" y="36393"/>
                  </a:cubicBezTo>
                  <a:cubicBezTo>
                    <a:pt x="13076" y="36560"/>
                    <a:pt x="17947" y="36660"/>
                    <a:pt x="22850" y="36693"/>
                  </a:cubicBezTo>
                  <a:lnTo>
                    <a:pt x="30155" y="36693"/>
                  </a:lnTo>
                  <a:cubicBezTo>
                    <a:pt x="31390" y="36693"/>
                    <a:pt x="32624" y="36660"/>
                    <a:pt x="33858" y="36660"/>
                  </a:cubicBezTo>
                  <a:cubicBezTo>
                    <a:pt x="34692" y="36626"/>
                    <a:pt x="35626" y="36660"/>
                    <a:pt x="36360" y="36159"/>
                  </a:cubicBezTo>
                  <a:cubicBezTo>
                    <a:pt x="37127" y="35626"/>
                    <a:pt x="37160" y="34658"/>
                    <a:pt x="37127" y="33791"/>
                  </a:cubicBezTo>
                  <a:cubicBezTo>
                    <a:pt x="37094" y="32590"/>
                    <a:pt x="37060" y="31356"/>
                    <a:pt x="37027" y="30155"/>
                  </a:cubicBezTo>
                  <a:cubicBezTo>
                    <a:pt x="36960" y="27720"/>
                    <a:pt x="36927" y="25251"/>
                    <a:pt x="36893" y="22816"/>
                  </a:cubicBezTo>
                  <a:cubicBezTo>
                    <a:pt x="36860" y="17946"/>
                    <a:pt x="36927" y="13076"/>
                    <a:pt x="37060" y="8206"/>
                  </a:cubicBezTo>
                  <a:cubicBezTo>
                    <a:pt x="37094" y="7005"/>
                    <a:pt x="37127" y="5771"/>
                    <a:pt x="37194" y="4537"/>
                  </a:cubicBezTo>
                  <a:cubicBezTo>
                    <a:pt x="37227" y="3936"/>
                    <a:pt x="37260" y="3336"/>
                    <a:pt x="37260" y="2735"/>
                  </a:cubicBezTo>
                  <a:cubicBezTo>
                    <a:pt x="37294" y="2268"/>
                    <a:pt x="37260" y="1768"/>
                    <a:pt x="36994" y="1368"/>
                  </a:cubicBezTo>
                  <a:lnTo>
                    <a:pt x="36960" y="1368"/>
                  </a:lnTo>
                  <a:cubicBezTo>
                    <a:pt x="36527" y="701"/>
                    <a:pt x="35659" y="467"/>
                    <a:pt x="34892" y="367"/>
                  </a:cubicBezTo>
                  <a:cubicBezTo>
                    <a:pt x="33758" y="200"/>
                    <a:pt x="32624" y="133"/>
                    <a:pt x="31490" y="67"/>
                  </a:cubicBezTo>
                  <a:cubicBezTo>
                    <a:pt x="30289" y="17"/>
                    <a:pt x="29088" y="0"/>
                    <a:pt x="2788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2"/>
            <p:cNvSpPr/>
            <p:nvPr/>
          </p:nvSpPr>
          <p:spPr>
            <a:xfrm>
              <a:off x="6671759" y="1800967"/>
              <a:ext cx="739690" cy="728543"/>
            </a:xfrm>
            <a:custGeom>
              <a:avLst/>
              <a:gdLst/>
              <a:ahLst/>
              <a:cxnLst/>
              <a:rect l="l" t="t" r="r" b="b"/>
              <a:pathLst>
                <a:path w="36828" h="36273" extrusionOk="0">
                  <a:moveTo>
                    <a:pt x="28758" y="303"/>
                  </a:moveTo>
                  <a:cubicBezTo>
                    <a:pt x="30613" y="303"/>
                    <a:pt x="32463" y="372"/>
                    <a:pt x="34292" y="614"/>
                  </a:cubicBezTo>
                  <a:cubicBezTo>
                    <a:pt x="35059" y="714"/>
                    <a:pt x="36093" y="914"/>
                    <a:pt x="36394" y="1748"/>
                  </a:cubicBezTo>
                  <a:cubicBezTo>
                    <a:pt x="36594" y="2248"/>
                    <a:pt x="36494" y="2849"/>
                    <a:pt x="36494" y="3383"/>
                  </a:cubicBezTo>
                  <a:cubicBezTo>
                    <a:pt x="36460" y="3983"/>
                    <a:pt x="36460" y="4550"/>
                    <a:pt x="36427" y="5151"/>
                  </a:cubicBezTo>
                  <a:cubicBezTo>
                    <a:pt x="36227" y="9821"/>
                    <a:pt x="36160" y="14524"/>
                    <a:pt x="36160" y="19194"/>
                  </a:cubicBezTo>
                  <a:cubicBezTo>
                    <a:pt x="36160" y="23897"/>
                    <a:pt x="36227" y="28567"/>
                    <a:pt x="36394" y="33237"/>
                  </a:cubicBezTo>
                  <a:cubicBezTo>
                    <a:pt x="36427" y="33738"/>
                    <a:pt x="36460" y="34271"/>
                    <a:pt x="36294" y="34738"/>
                  </a:cubicBezTo>
                  <a:cubicBezTo>
                    <a:pt x="36160" y="35205"/>
                    <a:pt x="35827" y="35539"/>
                    <a:pt x="35393" y="35706"/>
                  </a:cubicBezTo>
                  <a:cubicBezTo>
                    <a:pt x="34839" y="35940"/>
                    <a:pt x="34204" y="35970"/>
                    <a:pt x="33583" y="35970"/>
                  </a:cubicBezTo>
                  <a:cubicBezTo>
                    <a:pt x="33366" y="35970"/>
                    <a:pt x="33150" y="35967"/>
                    <a:pt x="32940" y="35967"/>
                  </a:cubicBezTo>
                  <a:cubicBezTo>
                    <a:pt x="32810" y="35967"/>
                    <a:pt x="32682" y="35968"/>
                    <a:pt x="32558" y="35973"/>
                  </a:cubicBezTo>
                  <a:cubicBezTo>
                    <a:pt x="30223" y="36006"/>
                    <a:pt x="27854" y="36006"/>
                    <a:pt x="25519" y="36006"/>
                  </a:cubicBezTo>
                  <a:cubicBezTo>
                    <a:pt x="20816" y="36006"/>
                    <a:pt x="16146" y="35939"/>
                    <a:pt x="11442" y="35806"/>
                  </a:cubicBezTo>
                  <a:cubicBezTo>
                    <a:pt x="9107" y="35739"/>
                    <a:pt x="6739" y="35672"/>
                    <a:pt x="4404" y="35606"/>
                  </a:cubicBezTo>
                  <a:cubicBezTo>
                    <a:pt x="3804" y="35572"/>
                    <a:pt x="3237" y="35539"/>
                    <a:pt x="2636" y="35506"/>
                  </a:cubicBezTo>
                  <a:cubicBezTo>
                    <a:pt x="2458" y="35506"/>
                    <a:pt x="2266" y="35513"/>
                    <a:pt x="2070" y="35513"/>
                  </a:cubicBezTo>
                  <a:cubicBezTo>
                    <a:pt x="1680" y="35513"/>
                    <a:pt x="1280" y="35483"/>
                    <a:pt x="968" y="35305"/>
                  </a:cubicBezTo>
                  <a:cubicBezTo>
                    <a:pt x="201" y="34838"/>
                    <a:pt x="268" y="33671"/>
                    <a:pt x="301" y="32904"/>
                  </a:cubicBezTo>
                  <a:cubicBezTo>
                    <a:pt x="335" y="28267"/>
                    <a:pt x="635" y="23630"/>
                    <a:pt x="868" y="18960"/>
                  </a:cubicBezTo>
                  <a:cubicBezTo>
                    <a:pt x="1102" y="14324"/>
                    <a:pt x="1269" y="9687"/>
                    <a:pt x="1102" y="5050"/>
                  </a:cubicBezTo>
                  <a:cubicBezTo>
                    <a:pt x="1035" y="3983"/>
                    <a:pt x="968" y="2916"/>
                    <a:pt x="902" y="1848"/>
                  </a:cubicBezTo>
                  <a:cubicBezTo>
                    <a:pt x="935" y="1848"/>
                    <a:pt x="968" y="1848"/>
                    <a:pt x="1002" y="1815"/>
                  </a:cubicBezTo>
                  <a:cubicBezTo>
                    <a:pt x="2336" y="414"/>
                    <a:pt x="4604" y="614"/>
                    <a:pt x="6339" y="581"/>
                  </a:cubicBezTo>
                  <a:lnTo>
                    <a:pt x="13411" y="481"/>
                  </a:lnTo>
                  <a:cubicBezTo>
                    <a:pt x="18081" y="414"/>
                    <a:pt x="22751" y="347"/>
                    <a:pt x="27421" y="314"/>
                  </a:cubicBezTo>
                  <a:cubicBezTo>
                    <a:pt x="27866" y="307"/>
                    <a:pt x="28312" y="303"/>
                    <a:pt x="28758" y="303"/>
                  </a:cubicBezTo>
                  <a:close/>
                  <a:moveTo>
                    <a:pt x="27871" y="0"/>
                  </a:moveTo>
                  <a:cubicBezTo>
                    <a:pt x="26575" y="0"/>
                    <a:pt x="25280" y="29"/>
                    <a:pt x="23985" y="47"/>
                  </a:cubicBezTo>
                  <a:lnTo>
                    <a:pt x="16713" y="147"/>
                  </a:lnTo>
                  <a:lnTo>
                    <a:pt x="9474" y="247"/>
                  </a:lnTo>
                  <a:cubicBezTo>
                    <a:pt x="8274" y="247"/>
                    <a:pt x="7073" y="280"/>
                    <a:pt x="5872" y="280"/>
                  </a:cubicBezTo>
                  <a:cubicBezTo>
                    <a:pt x="4904" y="314"/>
                    <a:pt x="3937" y="280"/>
                    <a:pt x="3003" y="481"/>
                  </a:cubicBezTo>
                  <a:cubicBezTo>
                    <a:pt x="2169" y="647"/>
                    <a:pt x="1402" y="948"/>
                    <a:pt x="802" y="1548"/>
                  </a:cubicBezTo>
                  <a:cubicBezTo>
                    <a:pt x="768" y="1548"/>
                    <a:pt x="701" y="1581"/>
                    <a:pt x="701" y="1648"/>
                  </a:cubicBezTo>
                  <a:cubicBezTo>
                    <a:pt x="1035" y="6418"/>
                    <a:pt x="968" y="11222"/>
                    <a:pt x="768" y="15992"/>
                  </a:cubicBezTo>
                  <a:cubicBezTo>
                    <a:pt x="535" y="20762"/>
                    <a:pt x="234" y="25565"/>
                    <a:pt x="101" y="30369"/>
                  </a:cubicBezTo>
                  <a:cubicBezTo>
                    <a:pt x="68" y="31469"/>
                    <a:pt x="1" y="32637"/>
                    <a:pt x="68" y="33738"/>
                  </a:cubicBezTo>
                  <a:cubicBezTo>
                    <a:pt x="101" y="34472"/>
                    <a:pt x="301" y="35305"/>
                    <a:pt x="1035" y="35606"/>
                  </a:cubicBezTo>
                  <a:cubicBezTo>
                    <a:pt x="1535" y="35806"/>
                    <a:pt x="2136" y="35739"/>
                    <a:pt x="2636" y="35772"/>
                  </a:cubicBezTo>
                  <a:cubicBezTo>
                    <a:pt x="3237" y="35806"/>
                    <a:pt x="3837" y="35839"/>
                    <a:pt x="4404" y="35839"/>
                  </a:cubicBezTo>
                  <a:cubicBezTo>
                    <a:pt x="5638" y="35906"/>
                    <a:pt x="6839" y="35939"/>
                    <a:pt x="8040" y="35973"/>
                  </a:cubicBezTo>
                  <a:cubicBezTo>
                    <a:pt x="12877" y="36139"/>
                    <a:pt x="17714" y="36239"/>
                    <a:pt x="22550" y="36273"/>
                  </a:cubicBezTo>
                  <a:lnTo>
                    <a:pt x="29789" y="36273"/>
                  </a:lnTo>
                  <a:cubicBezTo>
                    <a:pt x="30990" y="36239"/>
                    <a:pt x="32224" y="36239"/>
                    <a:pt x="33425" y="36239"/>
                  </a:cubicBezTo>
                  <a:cubicBezTo>
                    <a:pt x="34259" y="36206"/>
                    <a:pt x="35193" y="36239"/>
                    <a:pt x="35893" y="35739"/>
                  </a:cubicBezTo>
                  <a:cubicBezTo>
                    <a:pt x="36694" y="35205"/>
                    <a:pt x="36694" y="34238"/>
                    <a:pt x="36694" y="33371"/>
                  </a:cubicBezTo>
                  <a:cubicBezTo>
                    <a:pt x="36627" y="32203"/>
                    <a:pt x="36594" y="31002"/>
                    <a:pt x="36560" y="29802"/>
                  </a:cubicBezTo>
                  <a:cubicBezTo>
                    <a:pt x="36527" y="27366"/>
                    <a:pt x="36460" y="24965"/>
                    <a:pt x="36460" y="22530"/>
                  </a:cubicBezTo>
                  <a:cubicBezTo>
                    <a:pt x="36427" y="17726"/>
                    <a:pt x="36460" y="12923"/>
                    <a:pt x="36594" y="8119"/>
                  </a:cubicBezTo>
                  <a:cubicBezTo>
                    <a:pt x="36627" y="6918"/>
                    <a:pt x="36694" y="5684"/>
                    <a:pt x="36727" y="4483"/>
                  </a:cubicBezTo>
                  <a:cubicBezTo>
                    <a:pt x="36761" y="3883"/>
                    <a:pt x="36794" y="3283"/>
                    <a:pt x="36794" y="2682"/>
                  </a:cubicBezTo>
                  <a:cubicBezTo>
                    <a:pt x="36827" y="2215"/>
                    <a:pt x="36794" y="1748"/>
                    <a:pt x="36527" y="1348"/>
                  </a:cubicBezTo>
                  <a:cubicBezTo>
                    <a:pt x="36060" y="681"/>
                    <a:pt x="35226" y="447"/>
                    <a:pt x="34459" y="347"/>
                  </a:cubicBezTo>
                  <a:cubicBezTo>
                    <a:pt x="33358" y="180"/>
                    <a:pt x="32224" y="114"/>
                    <a:pt x="31090" y="80"/>
                  </a:cubicBezTo>
                  <a:cubicBezTo>
                    <a:pt x="30017" y="20"/>
                    <a:pt x="28944" y="0"/>
                    <a:pt x="27871" y="0"/>
                  </a:cubicBezTo>
                  <a:close/>
                </a:path>
              </a:pathLst>
            </a:custGeom>
            <a:solidFill>
              <a:srgbClr val="00000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2"/>
            <p:cNvSpPr/>
            <p:nvPr/>
          </p:nvSpPr>
          <p:spPr>
            <a:xfrm>
              <a:off x="6884158" y="1957911"/>
              <a:ext cx="455608" cy="18297"/>
            </a:xfrm>
            <a:custGeom>
              <a:avLst/>
              <a:gdLst/>
              <a:ahLst/>
              <a:cxnLst/>
              <a:rect l="l" t="t" r="r" b="b"/>
              <a:pathLst>
                <a:path w="22684" h="911" extrusionOk="0">
                  <a:moveTo>
                    <a:pt x="19494" y="1"/>
                  </a:moveTo>
                  <a:cubicBezTo>
                    <a:pt x="18423" y="1"/>
                    <a:pt x="17346" y="38"/>
                    <a:pt x="16278" y="38"/>
                  </a:cubicBezTo>
                  <a:cubicBezTo>
                    <a:pt x="14310" y="38"/>
                    <a:pt x="12342" y="72"/>
                    <a:pt x="10374" y="72"/>
                  </a:cubicBezTo>
                  <a:cubicBezTo>
                    <a:pt x="6905" y="72"/>
                    <a:pt x="3436" y="72"/>
                    <a:pt x="0" y="205"/>
                  </a:cubicBezTo>
                  <a:lnTo>
                    <a:pt x="0" y="706"/>
                  </a:lnTo>
                  <a:cubicBezTo>
                    <a:pt x="3436" y="839"/>
                    <a:pt x="6905" y="839"/>
                    <a:pt x="10374" y="839"/>
                  </a:cubicBezTo>
                  <a:lnTo>
                    <a:pt x="16278" y="872"/>
                  </a:lnTo>
                  <a:cubicBezTo>
                    <a:pt x="17346" y="872"/>
                    <a:pt x="18423" y="910"/>
                    <a:pt x="19494" y="910"/>
                  </a:cubicBezTo>
                  <a:cubicBezTo>
                    <a:pt x="20431" y="910"/>
                    <a:pt x="21364" y="881"/>
                    <a:pt x="22283" y="772"/>
                  </a:cubicBezTo>
                  <a:cubicBezTo>
                    <a:pt x="22683" y="706"/>
                    <a:pt x="22683" y="205"/>
                    <a:pt x="22283" y="139"/>
                  </a:cubicBezTo>
                  <a:cubicBezTo>
                    <a:pt x="21364" y="30"/>
                    <a:pt x="20431" y="1"/>
                    <a:pt x="194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2"/>
            <p:cNvSpPr/>
            <p:nvPr/>
          </p:nvSpPr>
          <p:spPr>
            <a:xfrm>
              <a:off x="6883475" y="2093284"/>
              <a:ext cx="438194" cy="19563"/>
            </a:xfrm>
            <a:custGeom>
              <a:avLst/>
              <a:gdLst/>
              <a:ahLst/>
              <a:cxnLst/>
              <a:rect l="l" t="t" r="r" b="b"/>
              <a:pathLst>
                <a:path w="21817" h="974" extrusionOk="0">
                  <a:moveTo>
                    <a:pt x="17204" y="1"/>
                  </a:moveTo>
                  <a:cubicBezTo>
                    <a:pt x="16651" y="1"/>
                    <a:pt x="16098" y="3"/>
                    <a:pt x="15545" y="3"/>
                  </a:cubicBezTo>
                  <a:lnTo>
                    <a:pt x="9641" y="3"/>
                  </a:lnTo>
                  <a:cubicBezTo>
                    <a:pt x="7706" y="3"/>
                    <a:pt x="5772" y="3"/>
                    <a:pt x="3837" y="37"/>
                  </a:cubicBezTo>
                  <a:cubicBezTo>
                    <a:pt x="2569" y="37"/>
                    <a:pt x="1302" y="37"/>
                    <a:pt x="1" y="137"/>
                  </a:cubicBezTo>
                  <a:lnTo>
                    <a:pt x="1" y="837"/>
                  </a:lnTo>
                  <a:cubicBezTo>
                    <a:pt x="1268" y="904"/>
                    <a:pt x="2503" y="937"/>
                    <a:pt x="3737" y="937"/>
                  </a:cubicBezTo>
                  <a:cubicBezTo>
                    <a:pt x="5705" y="971"/>
                    <a:pt x="7673" y="971"/>
                    <a:pt x="9641" y="971"/>
                  </a:cubicBezTo>
                  <a:lnTo>
                    <a:pt x="15445" y="971"/>
                  </a:lnTo>
                  <a:cubicBezTo>
                    <a:pt x="16007" y="971"/>
                    <a:pt x="16570" y="973"/>
                    <a:pt x="17132" y="973"/>
                  </a:cubicBezTo>
                  <a:cubicBezTo>
                    <a:pt x="18538" y="973"/>
                    <a:pt x="19944" y="956"/>
                    <a:pt x="21349" y="837"/>
                  </a:cubicBezTo>
                  <a:cubicBezTo>
                    <a:pt x="21816" y="804"/>
                    <a:pt x="21816" y="170"/>
                    <a:pt x="21349" y="137"/>
                  </a:cubicBezTo>
                  <a:cubicBezTo>
                    <a:pt x="19967" y="18"/>
                    <a:pt x="18586" y="1"/>
                    <a:pt x="172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2"/>
            <p:cNvSpPr/>
            <p:nvPr/>
          </p:nvSpPr>
          <p:spPr>
            <a:xfrm>
              <a:off x="6876104" y="2191500"/>
              <a:ext cx="434840" cy="17434"/>
            </a:xfrm>
            <a:custGeom>
              <a:avLst/>
              <a:gdLst/>
              <a:ahLst/>
              <a:cxnLst/>
              <a:rect l="l" t="t" r="r" b="b"/>
              <a:pathLst>
                <a:path w="21650" h="868" extrusionOk="0">
                  <a:moveTo>
                    <a:pt x="1640" y="0"/>
                  </a:moveTo>
                  <a:cubicBezTo>
                    <a:pt x="1210" y="0"/>
                    <a:pt x="785" y="17"/>
                    <a:pt x="368" y="83"/>
                  </a:cubicBezTo>
                  <a:cubicBezTo>
                    <a:pt x="1" y="117"/>
                    <a:pt x="1" y="751"/>
                    <a:pt x="368" y="784"/>
                  </a:cubicBezTo>
                  <a:cubicBezTo>
                    <a:pt x="785" y="851"/>
                    <a:pt x="1210" y="867"/>
                    <a:pt x="1640" y="867"/>
                  </a:cubicBezTo>
                  <a:cubicBezTo>
                    <a:pt x="2069" y="867"/>
                    <a:pt x="2503" y="851"/>
                    <a:pt x="2936" y="851"/>
                  </a:cubicBezTo>
                  <a:cubicBezTo>
                    <a:pt x="3804" y="851"/>
                    <a:pt x="4704" y="851"/>
                    <a:pt x="5605" y="817"/>
                  </a:cubicBezTo>
                  <a:cubicBezTo>
                    <a:pt x="7339" y="817"/>
                    <a:pt x="9074" y="751"/>
                    <a:pt x="10842" y="651"/>
                  </a:cubicBezTo>
                  <a:cubicBezTo>
                    <a:pt x="11420" y="628"/>
                    <a:pt x="11998" y="621"/>
                    <a:pt x="12578" y="621"/>
                  </a:cubicBezTo>
                  <a:cubicBezTo>
                    <a:pt x="13737" y="621"/>
                    <a:pt x="14900" y="651"/>
                    <a:pt x="16079" y="651"/>
                  </a:cubicBezTo>
                  <a:cubicBezTo>
                    <a:pt x="17847" y="617"/>
                    <a:pt x="19615" y="617"/>
                    <a:pt x="21416" y="617"/>
                  </a:cubicBezTo>
                  <a:cubicBezTo>
                    <a:pt x="21650" y="617"/>
                    <a:pt x="21650" y="250"/>
                    <a:pt x="21416" y="250"/>
                  </a:cubicBezTo>
                  <a:cubicBezTo>
                    <a:pt x="19615" y="217"/>
                    <a:pt x="17847" y="217"/>
                    <a:pt x="16079" y="217"/>
                  </a:cubicBezTo>
                  <a:cubicBezTo>
                    <a:pt x="15069" y="217"/>
                    <a:pt x="14069" y="239"/>
                    <a:pt x="13075" y="239"/>
                  </a:cubicBezTo>
                  <a:cubicBezTo>
                    <a:pt x="12329" y="239"/>
                    <a:pt x="11585" y="226"/>
                    <a:pt x="10842" y="184"/>
                  </a:cubicBezTo>
                  <a:cubicBezTo>
                    <a:pt x="9074" y="117"/>
                    <a:pt x="7339" y="50"/>
                    <a:pt x="5605" y="17"/>
                  </a:cubicBezTo>
                  <a:lnTo>
                    <a:pt x="2936" y="17"/>
                  </a:lnTo>
                  <a:cubicBezTo>
                    <a:pt x="2503" y="17"/>
                    <a:pt x="2069" y="0"/>
                    <a:pt x="16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2"/>
            <p:cNvSpPr/>
            <p:nvPr/>
          </p:nvSpPr>
          <p:spPr>
            <a:xfrm>
              <a:off x="6867407" y="2378572"/>
              <a:ext cx="431486" cy="19000"/>
            </a:xfrm>
            <a:custGeom>
              <a:avLst/>
              <a:gdLst/>
              <a:ahLst/>
              <a:cxnLst/>
              <a:rect l="l" t="t" r="r" b="b"/>
              <a:pathLst>
                <a:path w="21483" h="946" extrusionOk="0">
                  <a:moveTo>
                    <a:pt x="3579" y="1"/>
                  </a:moveTo>
                  <a:cubicBezTo>
                    <a:pt x="2475" y="1"/>
                    <a:pt x="1371" y="28"/>
                    <a:pt x="267" y="176"/>
                  </a:cubicBezTo>
                  <a:cubicBezTo>
                    <a:pt x="0" y="210"/>
                    <a:pt x="0" y="710"/>
                    <a:pt x="267" y="743"/>
                  </a:cubicBezTo>
                  <a:cubicBezTo>
                    <a:pt x="1616" y="925"/>
                    <a:pt x="2965" y="945"/>
                    <a:pt x="4314" y="945"/>
                  </a:cubicBezTo>
                  <a:cubicBezTo>
                    <a:pt x="4700" y="945"/>
                    <a:pt x="5085" y="943"/>
                    <a:pt x="5471" y="943"/>
                  </a:cubicBezTo>
                  <a:lnTo>
                    <a:pt x="10808" y="910"/>
                  </a:lnTo>
                  <a:lnTo>
                    <a:pt x="16145" y="910"/>
                  </a:lnTo>
                  <a:cubicBezTo>
                    <a:pt x="17046" y="910"/>
                    <a:pt x="17946" y="910"/>
                    <a:pt x="18814" y="877"/>
                  </a:cubicBezTo>
                  <a:cubicBezTo>
                    <a:pt x="19214" y="877"/>
                    <a:pt x="19648" y="877"/>
                    <a:pt x="20048" y="843"/>
                  </a:cubicBezTo>
                  <a:cubicBezTo>
                    <a:pt x="20515" y="810"/>
                    <a:pt x="20882" y="710"/>
                    <a:pt x="21315" y="610"/>
                  </a:cubicBezTo>
                  <a:cubicBezTo>
                    <a:pt x="21482" y="577"/>
                    <a:pt x="21482" y="343"/>
                    <a:pt x="21315" y="310"/>
                  </a:cubicBezTo>
                  <a:cubicBezTo>
                    <a:pt x="20882" y="210"/>
                    <a:pt x="20515" y="110"/>
                    <a:pt x="20048" y="76"/>
                  </a:cubicBezTo>
                  <a:cubicBezTo>
                    <a:pt x="19648" y="76"/>
                    <a:pt x="19214" y="43"/>
                    <a:pt x="18814" y="43"/>
                  </a:cubicBezTo>
                  <a:cubicBezTo>
                    <a:pt x="17946" y="9"/>
                    <a:pt x="17046" y="9"/>
                    <a:pt x="16145" y="9"/>
                  </a:cubicBezTo>
                  <a:lnTo>
                    <a:pt x="5471" y="9"/>
                  </a:lnTo>
                  <a:cubicBezTo>
                    <a:pt x="4840" y="9"/>
                    <a:pt x="4209" y="1"/>
                    <a:pt x="35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2"/>
            <p:cNvSpPr/>
            <p:nvPr/>
          </p:nvSpPr>
          <p:spPr>
            <a:xfrm>
              <a:off x="6726712" y="1924008"/>
              <a:ext cx="97171" cy="89037"/>
            </a:xfrm>
            <a:custGeom>
              <a:avLst/>
              <a:gdLst/>
              <a:ahLst/>
              <a:cxnLst/>
              <a:rect l="l" t="t" r="r" b="b"/>
              <a:pathLst>
                <a:path w="4838" h="4433" extrusionOk="0">
                  <a:moveTo>
                    <a:pt x="2593" y="510"/>
                  </a:moveTo>
                  <a:cubicBezTo>
                    <a:pt x="2663" y="510"/>
                    <a:pt x="2733" y="515"/>
                    <a:pt x="2802" y="526"/>
                  </a:cubicBezTo>
                  <a:cubicBezTo>
                    <a:pt x="2836" y="626"/>
                    <a:pt x="2902" y="759"/>
                    <a:pt x="3002" y="792"/>
                  </a:cubicBezTo>
                  <a:cubicBezTo>
                    <a:pt x="3569" y="1059"/>
                    <a:pt x="3903" y="1626"/>
                    <a:pt x="3870" y="2260"/>
                  </a:cubicBezTo>
                  <a:cubicBezTo>
                    <a:pt x="3870" y="2827"/>
                    <a:pt x="3436" y="3361"/>
                    <a:pt x="2902" y="3561"/>
                  </a:cubicBezTo>
                  <a:lnTo>
                    <a:pt x="2902" y="3528"/>
                  </a:lnTo>
                  <a:cubicBezTo>
                    <a:pt x="2712" y="3591"/>
                    <a:pt x="2522" y="3624"/>
                    <a:pt x="2337" y="3624"/>
                  </a:cubicBezTo>
                  <a:cubicBezTo>
                    <a:pt x="1938" y="3624"/>
                    <a:pt x="1564" y="3469"/>
                    <a:pt x="1268" y="3127"/>
                  </a:cubicBezTo>
                  <a:cubicBezTo>
                    <a:pt x="868" y="2627"/>
                    <a:pt x="767" y="1960"/>
                    <a:pt x="1068" y="1426"/>
                  </a:cubicBezTo>
                  <a:cubicBezTo>
                    <a:pt x="1337" y="888"/>
                    <a:pt x="1982" y="510"/>
                    <a:pt x="2593" y="510"/>
                  </a:cubicBezTo>
                  <a:close/>
                  <a:moveTo>
                    <a:pt x="3229" y="0"/>
                  </a:moveTo>
                  <a:cubicBezTo>
                    <a:pt x="3122" y="0"/>
                    <a:pt x="3016" y="45"/>
                    <a:pt x="2936" y="125"/>
                  </a:cubicBezTo>
                  <a:cubicBezTo>
                    <a:pt x="2706" y="42"/>
                    <a:pt x="2468" y="3"/>
                    <a:pt x="2233" y="3"/>
                  </a:cubicBezTo>
                  <a:cubicBezTo>
                    <a:pt x="1617" y="3"/>
                    <a:pt x="1021" y="276"/>
                    <a:pt x="634" y="759"/>
                  </a:cubicBezTo>
                  <a:cubicBezTo>
                    <a:pt x="0" y="1493"/>
                    <a:pt x="0" y="2527"/>
                    <a:pt x="467" y="3328"/>
                  </a:cubicBezTo>
                  <a:cubicBezTo>
                    <a:pt x="893" y="4037"/>
                    <a:pt x="1608" y="4432"/>
                    <a:pt x="2386" y="4432"/>
                  </a:cubicBezTo>
                  <a:cubicBezTo>
                    <a:pt x="2523" y="4432"/>
                    <a:pt x="2662" y="4420"/>
                    <a:pt x="2802" y="4395"/>
                  </a:cubicBezTo>
                  <a:cubicBezTo>
                    <a:pt x="3670" y="4228"/>
                    <a:pt x="4470" y="3528"/>
                    <a:pt x="4637" y="2660"/>
                  </a:cubicBezTo>
                  <a:cubicBezTo>
                    <a:pt x="4837" y="1660"/>
                    <a:pt x="4370" y="526"/>
                    <a:pt x="3436" y="59"/>
                  </a:cubicBezTo>
                  <a:cubicBezTo>
                    <a:pt x="3370" y="19"/>
                    <a:pt x="3299" y="0"/>
                    <a:pt x="3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2"/>
            <p:cNvSpPr/>
            <p:nvPr/>
          </p:nvSpPr>
          <p:spPr>
            <a:xfrm>
              <a:off x="6744125" y="2053918"/>
              <a:ext cx="93817" cy="88997"/>
            </a:xfrm>
            <a:custGeom>
              <a:avLst/>
              <a:gdLst/>
              <a:ahLst/>
              <a:cxnLst/>
              <a:rect l="l" t="t" r="r" b="b"/>
              <a:pathLst>
                <a:path w="4671" h="4431" extrusionOk="0">
                  <a:moveTo>
                    <a:pt x="2744" y="475"/>
                  </a:moveTo>
                  <a:cubicBezTo>
                    <a:pt x="2831" y="475"/>
                    <a:pt x="2918" y="481"/>
                    <a:pt x="3003" y="496"/>
                  </a:cubicBezTo>
                  <a:cubicBezTo>
                    <a:pt x="2836" y="629"/>
                    <a:pt x="2769" y="929"/>
                    <a:pt x="3036" y="1096"/>
                  </a:cubicBezTo>
                  <a:cubicBezTo>
                    <a:pt x="3536" y="1430"/>
                    <a:pt x="3837" y="2130"/>
                    <a:pt x="3636" y="2730"/>
                  </a:cubicBezTo>
                  <a:cubicBezTo>
                    <a:pt x="3476" y="3309"/>
                    <a:pt x="2881" y="3733"/>
                    <a:pt x="2301" y="3733"/>
                  </a:cubicBezTo>
                  <a:cubicBezTo>
                    <a:pt x="2279" y="3733"/>
                    <a:pt x="2257" y="3732"/>
                    <a:pt x="2235" y="3731"/>
                  </a:cubicBezTo>
                  <a:cubicBezTo>
                    <a:pt x="1635" y="3698"/>
                    <a:pt x="1135" y="3197"/>
                    <a:pt x="935" y="2697"/>
                  </a:cubicBezTo>
                  <a:cubicBezTo>
                    <a:pt x="701" y="2130"/>
                    <a:pt x="834" y="1530"/>
                    <a:pt x="1268" y="1096"/>
                  </a:cubicBezTo>
                  <a:cubicBezTo>
                    <a:pt x="1669" y="724"/>
                    <a:pt x="2217" y="475"/>
                    <a:pt x="2744" y="475"/>
                  </a:cubicBezTo>
                  <a:close/>
                  <a:moveTo>
                    <a:pt x="2410" y="1"/>
                  </a:moveTo>
                  <a:cubicBezTo>
                    <a:pt x="1922" y="1"/>
                    <a:pt x="1441" y="157"/>
                    <a:pt x="1035" y="462"/>
                  </a:cubicBezTo>
                  <a:cubicBezTo>
                    <a:pt x="334" y="996"/>
                    <a:pt x="1" y="1863"/>
                    <a:pt x="234" y="2730"/>
                  </a:cubicBezTo>
                  <a:cubicBezTo>
                    <a:pt x="434" y="3531"/>
                    <a:pt x="1101" y="4232"/>
                    <a:pt x="1935" y="4398"/>
                  </a:cubicBezTo>
                  <a:cubicBezTo>
                    <a:pt x="2055" y="4420"/>
                    <a:pt x="2176" y="4430"/>
                    <a:pt x="2296" y="4430"/>
                  </a:cubicBezTo>
                  <a:cubicBezTo>
                    <a:pt x="3109" y="4430"/>
                    <a:pt x="3888" y="3953"/>
                    <a:pt x="4237" y="3197"/>
                  </a:cubicBezTo>
                  <a:cubicBezTo>
                    <a:pt x="4671" y="2230"/>
                    <a:pt x="4304" y="1029"/>
                    <a:pt x="3403" y="462"/>
                  </a:cubicBezTo>
                  <a:lnTo>
                    <a:pt x="3370" y="462"/>
                  </a:lnTo>
                  <a:cubicBezTo>
                    <a:pt x="3436" y="395"/>
                    <a:pt x="3470" y="262"/>
                    <a:pt x="3336" y="195"/>
                  </a:cubicBezTo>
                  <a:cubicBezTo>
                    <a:pt x="3037" y="65"/>
                    <a:pt x="2722" y="1"/>
                    <a:pt x="24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2"/>
            <p:cNvSpPr/>
            <p:nvPr/>
          </p:nvSpPr>
          <p:spPr>
            <a:xfrm>
              <a:off x="6734083" y="2308857"/>
              <a:ext cx="108559" cy="99822"/>
            </a:xfrm>
            <a:custGeom>
              <a:avLst/>
              <a:gdLst/>
              <a:ahLst/>
              <a:cxnLst/>
              <a:rect l="l" t="t" r="r" b="b"/>
              <a:pathLst>
                <a:path w="5405" h="4970" extrusionOk="0">
                  <a:moveTo>
                    <a:pt x="3273" y="1"/>
                  </a:moveTo>
                  <a:cubicBezTo>
                    <a:pt x="2881" y="1"/>
                    <a:pt x="2767" y="559"/>
                    <a:pt x="3169" y="745"/>
                  </a:cubicBezTo>
                  <a:cubicBezTo>
                    <a:pt x="3803" y="979"/>
                    <a:pt x="4337" y="1512"/>
                    <a:pt x="4503" y="2179"/>
                  </a:cubicBezTo>
                  <a:cubicBezTo>
                    <a:pt x="4670" y="2813"/>
                    <a:pt x="4370" y="3480"/>
                    <a:pt x="3836" y="3881"/>
                  </a:cubicBezTo>
                  <a:cubicBezTo>
                    <a:pt x="3565" y="4080"/>
                    <a:pt x="3270" y="4158"/>
                    <a:pt x="2965" y="4158"/>
                  </a:cubicBezTo>
                  <a:cubicBezTo>
                    <a:pt x="2558" y="4158"/>
                    <a:pt x="2136" y="4019"/>
                    <a:pt x="1735" y="3847"/>
                  </a:cubicBezTo>
                  <a:cubicBezTo>
                    <a:pt x="1435" y="3681"/>
                    <a:pt x="1101" y="3514"/>
                    <a:pt x="934" y="3214"/>
                  </a:cubicBezTo>
                  <a:cubicBezTo>
                    <a:pt x="734" y="2880"/>
                    <a:pt x="767" y="2513"/>
                    <a:pt x="901" y="2179"/>
                  </a:cubicBezTo>
                  <a:cubicBezTo>
                    <a:pt x="1034" y="1779"/>
                    <a:pt x="1334" y="1412"/>
                    <a:pt x="1668" y="1145"/>
                  </a:cubicBezTo>
                  <a:cubicBezTo>
                    <a:pt x="1884" y="972"/>
                    <a:pt x="2185" y="799"/>
                    <a:pt x="2461" y="799"/>
                  </a:cubicBezTo>
                  <a:cubicBezTo>
                    <a:pt x="2610" y="799"/>
                    <a:pt x="2752" y="850"/>
                    <a:pt x="2869" y="979"/>
                  </a:cubicBezTo>
                  <a:cubicBezTo>
                    <a:pt x="2900" y="1010"/>
                    <a:pt x="2935" y="1023"/>
                    <a:pt x="2968" y="1023"/>
                  </a:cubicBezTo>
                  <a:cubicBezTo>
                    <a:pt x="3079" y="1023"/>
                    <a:pt x="3179" y="881"/>
                    <a:pt x="3102" y="778"/>
                  </a:cubicBezTo>
                  <a:cubicBezTo>
                    <a:pt x="2866" y="516"/>
                    <a:pt x="2465" y="336"/>
                    <a:pt x="2094" y="336"/>
                  </a:cubicBezTo>
                  <a:cubicBezTo>
                    <a:pt x="1993" y="336"/>
                    <a:pt x="1894" y="350"/>
                    <a:pt x="1801" y="378"/>
                  </a:cubicBezTo>
                  <a:cubicBezTo>
                    <a:pt x="1268" y="478"/>
                    <a:pt x="867" y="912"/>
                    <a:pt x="567" y="1346"/>
                  </a:cubicBezTo>
                  <a:cubicBezTo>
                    <a:pt x="234" y="1746"/>
                    <a:pt x="0" y="2280"/>
                    <a:pt x="34" y="2813"/>
                  </a:cubicBezTo>
                  <a:cubicBezTo>
                    <a:pt x="67" y="3347"/>
                    <a:pt x="334" y="3814"/>
                    <a:pt x="734" y="4148"/>
                  </a:cubicBezTo>
                  <a:cubicBezTo>
                    <a:pt x="1168" y="4481"/>
                    <a:pt x="1701" y="4715"/>
                    <a:pt x="2202" y="4848"/>
                  </a:cubicBezTo>
                  <a:cubicBezTo>
                    <a:pt x="2456" y="4928"/>
                    <a:pt x="2719" y="4969"/>
                    <a:pt x="2981" y="4969"/>
                  </a:cubicBezTo>
                  <a:cubicBezTo>
                    <a:pt x="3269" y="4969"/>
                    <a:pt x="3557" y="4919"/>
                    <a:pt x="3836" y="4815"/>
                  </a:cubicBezTo>
                  <a:cubicBezTo>
                    <a:pt x="4737" y="4414"/>
                    <a:pt x="5404" y="3447"/>
                    <a:pt x="5371" y="2480"/>
                  </a:cubicBezTo>
                  <a:cubicBezTo>
                    <a:pt x="5304" y="1346"/>
                    <a:pt x="4470" y="278"/>
                    <a:pt x="3369" y="11"/>
                  </a:cubicBezTo>
                  <a:cubicBezTo>
                    <a:pt x="3335" y="4"/>
                    <a:pt x="3303" y="1"/>
                    <a:pt x="3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2"/>
            <p:cNvSpPr/>
            <p:nvPr/>
          </p:nvSpPr>
          <p:spPr>
            <a:xfrm>
              <a:off x="7488475" y="1476836"/>
              <a:ext cx="868978" cy="549526"/>
            </a:xfrm>
            <a:custGeom>
              <a:avLst/>
              <a:gdLst/>
              <a:ahLst/>
              <a:cxnLst/>
              <a:rect l="l" t="t" r="r" b="b"/>
              <a:pathLst>
                <a:path w="43265" h="27360" extrusionOk="0">
                  <a:moveTo>
                    <a:pt x="19858" y="0"/>
                  </a:moveTo>
                  <a:cubicBezTo>
                    <a:pt x="19177" y="0"/>
                    <a:pt x="18495" y="2"/>
                    <a:pt x="17813" y="7"/>
                  </a:cubicBezTo>
                  <a:cubicBezTo>
                    <a:pt x="12443" y="40"/>
                    <a:pt x="7072" y="207"/>
                    <a:pt x="1702" y="474"/>
                  </a:cubicBezTo>
                  <a:cubicBezTo>
                    <a:pt x="1568" y="474"/>
                    <a:pt x="1468" y="540"/>
                    <a:pt x="1435" y="674"/>
                  </a:cubicBezTo>
                  <a:cubicBezTo>
                    <a:pt x="1301" y="1174"/>
                    <a:pt x="1168" y="1674"/>
                    <a:pt x="1034" y="2175"/>
                  </a:cubicBezTo>
                  <a:cubicBezTo>
                    <a:pt x="67" y="6311"/>
                    <a:pt x="0" y="10614"/>
                    <a:pt x="100" y="14884"/>
                  </a:cubicBezTo>
                  <a:lnTo>
                    <a:pt x="100" y="14851"/>
                  </a:lnTo>
                  <a:cubicBezTo>
                    <a:pt x="167" y="17052"/>
                    <a:pt x="234" y="19254"/>
                    <a:pt x="334" y="21455"/>
                  </a:cubicBezTo>
                  <a:cubicBezTo>
                    <a:pt x="367" y="22523"/>
                    <a:pt x="367" y="23590"/>
                    <a:pt x="467" y="24658"/>
                  </a:cubicBezTo>
                  <a:cubicBezTo>
                    <a:pt x="534" y="25391"/>
                    <a:pt x="768" y="26192"/>
                    <a:pt x="1501" y="26459"/>
                  </a:cubicBezTo>
                  <a:cubicBezTo>
                    <a:pt x="1968" y="26626"/>
                    <a:pt x="2502" y="26626"/>
                    <a:pt x="2969" y="26626"/>
                  </a:cubicBezTo>
                  <a:cubicBezTo>
                    <a:pt x="3536" y="26659"/>
                    <a:pt x="4103" y="26692"/>
                    <a:pt x="4637" y="26726"/>
                  </a:cubicBezTo>
                  <a:cubicBezTo>
                    <a:pt x="5771" y="26792"/>
                    <a:pt x="6905" y="26859"/>
                    <a:pt x="8039" y="26893"/>
                  </a:cubicBezTo>
                  <a:cubicBezTo>
                    <a:pt x="10274" y="26993"/>
                    <a:pt x="12509" y="27093"/>
                    <a:pt x="14778" y="27159"/>
                  </a:cubicBezTo>
                  <a:cubicBezTo>
                    <a:pt x="19281" y="27293"/>
                    <a:pt x="23784" y="27360"/>
                    <a:pt x="28287" y="27360"/>
                  </a:cubicBezTo>
                  <a:cubicBezTo>
                    <a:pt x="32524" y="27360"/>
                    <a:pt x="36827" y="27360"/>
                    <a:pt x="41063" y="27093"/>
                  </a:cubicBezTo>
                  <a:cubicBezTo>
                    <a:pt x="41110" y="27116"/>
                    <a:pt x="41157" y="27140"/>
                    <a:pt x="41205" y="27140"/>
                  </a:cubicBezTo>
                  <a:cubicBezTo>
                    <a:pt x="41224" y="27140"/>
                    <a:pt x="41244" y="27136"/>
                    <a:pt x="41263" y="27126"/>
                  </a:cubicBezTo>
                  <a:cubicBezTo>
                    <a:pt x="41330" y="27126"/>
                    <a:pt x="41363" y="27093"/>
                    <a:pt x="41430" y="27059"/>
                  </a:cubicBezTo>
                  <a:cubicBezTo>
                    <a:pt x="41530" y="27059"/>
                    <a:pt x="41663" y="27059"/>
                    <a:pt x="41763" y="27026"/>
                  </a:cubicBezTo>
                  <a:cubicBezTo>
                    <a:pt x="41897" y="27026"/>
                    <a:pt x="41897" y="26859"/>
                    <a:pt x="41763" y="26859"/>
                  </a:cubicBezTo>
                  <a:lnTo>
                    <a:pt x="41697" y="26859"/>
                  </a:lnTo>
                  <a:cubicBezTo>
                    <a:pt x="41997" y="26526"/>
                    <a:pt x="42097" y="26025"/>
                    <a:pt x="42130" y="25592"/>
                  </a:cubicBezTo>
                  <a:cubicBezTo>
                    <a:pt x="42197" y="24591"/>
                    <a:pt x="42264" y="23590"/>
                    <a:pt x="42331" y="22623"/>
                  </a:cubicBezTo>
                  <a:cubicBezTo>
                    <a:pt x="42531" y="19054"/>
                    <a:pt x="42597" y="15484"/>
                    <a:pt x="42564" y="11882"/>
                  </a:cubicBezTo>
                  <a:cubicBezTo>
                    <a:pt x="42564" y="10114"/>
                    <a:pt x="42497" y="8313"/>
                    <a:pt x="42431" y="6511"/>
                  </a:cubicBezTo>
                  <a:cubicBezTo>
                    <a:pt x="42331" y="4743"/>
                    <a:pt x="42264" y="2975"/>
                    <a:pt x="42064" y="1207"/>
                  </a:cubicBezTo>
                  <a:lnTo>
                    <a:pt x="42064" y="1207"/>
                  </a:lnTo>
                  <a:cubicBezTo>
                    <a:pt x="42364" y="1241"/>
                    <a:pt x="42631" y="1241"/>
                    <a:pt x="42931" y="1274"/>
                  </a:cubicBezTo>
                  <a:cubicBezTo>
                    <a:pt x="42941" y="1275"/>
                    <a:pt x="42950" y="1276"/>
                    <a:pt x="42959" y="1276"/>
                  </a:cubicBezTo>
                  <a:cubicBezTo>
                    <a:pt x="43264" y="1276"/>
                    <a:pt x="43255" y="740"/>
                    <a:pt x="42931" y="740"/>
                  </a:cubicBezTo>
                  <a:cubicBezTo>
                    <a:pt x="39895" y="540"/>
                    <a:pt x="36893" y="374"/>
                    <a:pt x="33891" y="273"/>
                  </a:cubicBezTo>
                  <a:cubicBezTo>
                    <a:pt x="29203" y="99"/>
                    <a:pt x="24540" y="0"/>
                    <a:pt x="198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2"/>
            <p:cNvSpPr/>
            <p:nvPr/>
          </p:nvSpPr>
          <p:spPr>
            <a:xfrm>
              <a:off x="7484458" y="1474144"/>
              <a:ext cx="877012" cy="554225"/>
            </a:xfrm>
            <a:custGeom>
              <a:avLst/>
              <a:gdLst/>
              <a:ahLst/>
              <a:cxnLst/>
              <a:rect l="l" t="t" r="r" b="b"/>
              <a:pathLst>
                <a:path w="43665" h="27594" extrusionOk="0">
                  <a:moveTo>
                    <a:pt x="20692" y="583"/>
                  </a:moveTo>
                  <a:cubicBezTo>
                    <a:pt x="22823" y="583"/>
                    <a:pt x="24955" y="602"/>
                    <a:pt x="27086" y="641"/>
                  </a:cubicBezTo>
                  <a:cubicBezTo>
                    <a:pt x="32123" y="741"/>
                    <a:pt x="37160" y="941"/>
                    <a:pt x="42197" y="1241"/>
                  </a:cubicBezTo>
                  <a:cubicBezTo>
                    <a:pt x="42264" y="3176"/>
                    <a:pt x="42397" y="5111"/>
                    <a:pt x="42464" y="7046"/>
                  </a:cubicBezTo>
                  <a:cubicBezTo>
                    <a:pt x="42564" y="10515"/>
                    <a:pt x="42597" y="13984"/>
                    <a:pt x="42497" y="17453"/>
                  </a:cubicBezTo>
                  <a:cubicBezTo>
                    <a:pt x="42464" y="19188"/>
                    <a:pt x="42364" y="20922"/>
                    <a:pt x="42264" y="22657"/>
                  </a:cubicBezTo>
                  <a:cubicBezTo>
                    <a:pt x="42230" y="23557"/>
                    <a:pt x="42164" y="24425"/>
                    <a:pt x="42097" y="25292"/>
                  </a:cubicBezTo>
                  <a:cubicBezTo>
                    <a:pt x="42064" y="25726"/>
                    <a:pt x="42097" y="26193"/>
                    <a:pt x="41863" y="26560"/>
                  </a:cubicBezTo>
                  <a:cubicBezTo>
                    <a:pt x="41595" y="27067"/>
                    <a:pt x="41166" y="27094"/>
                    <a:pt x="40672" y="27094"/>
                  </a:cubicBezTo>
                  <a:cubicBezTo>
                    <a:pt x="40614" y="27094"/>
                    <a:pt x="40555" y="27093"/>
                    <a:pt x="40496" y="27093"/>
                  </a:cubicBezTo>
                  <a:cubicBezTo>
                    <a:pt x="36059" y="27127"/>
                    <a:pt x="31623" y="27193"/>
                    <a:pt x="27186" y="27193"/>
                  </a:cubicBezTo>
                  <a:cubicBezTo>
                    <a:pt x="22750" y="27160"/>
                    <a:pt x="18280" y="27060"/>
                    <a:pt x="13843" y="26926"/>
                  </a:cubicBezTo>
                  <a:cubicBezTo>
                    <a:pt x="11608" y="26860"/>
                    <a:pt x="9407" y="26760"/>
                    <a:pt x="7172" y="26660"/>
                  </a:cubicBezTo>
                  <a:cubicBezTo>
                    <a:pt x="6071" y="26593"/>
                    <a:pt x="4970" y="26526"/>
                    <a:pt x="3870" y="26459"/>
                  </a:cubicBezTo>
                  <a:cubicBezTo>
                    <a:pt x="3336" y="26426"/>
                    <a:pt x="2769" y="26426"/>
                    <a:pt x="2202" y="26359"/>
                  </a:cubicBezTo>
                  <a:cubicBezTo>
                    <a:pt x="1768" y="26326"/>
                    <a:pt x="1401" y="26226"/>
                    <a:pt x="1201" y="25792"/>
                  </a:cubicBezTo>
                  <a:cubicBezTo>
                    <a:pt x="1001" y="25459"/>
                    <a:pt x="968" y="25058"/>
                    <a:pt x="968" y="24692"/>
                  </a:cubicBezTo>
                  <a:cubicBezTo>
                    <a:pt x="934" y="24158"/>
                    <a:pt x="934" y="23624"/>
                    <a:pt x="901" y="23124"/>
                  </a:cubicBezTo>
                  <a:cubicBezTo>
                    <a:pt x="867" y="21990"/>
                    <a:pt x="834" y="20889"/>
                    <a:pt x="801" y="19788"/>
                  </a:cubicBezTo>
                  <a:cubicBezTo>
                    <a:pt x="734" y="17653"/>
                    <a:pt x="667" y="15485"/>
                    <a:pt x="634" y="13317"/>
                  </a:cubicBezTo>
                  <a:cubicBezTo>
                    <a:pt x="601" y="9180"/>
                    <a:pt x="834" y="5011"/>
                    <a:pt x="1968" y="1008"/>
                  </a:cubicBezTo>
                  <a:lnTo>
                    <a:pt x="1968" y="1041"/>
                  </a:lnTo>
                  <a:cubicBezTo>
                    <a:pt x="4937" y="874"/>
                    <a:pt x="7906" y="774"/>
                    <a:pt x="10875" y="708"/>
                  </a:cubicBezTo>
                  <a:cubicBezTo>
                    <a:pt x="14147" y="627"/>
                    <a:pt x="17419" y="583"/>
                    <a:pt x="20692" y="583"/>
                  </a:cubicBezTo>
                  <a:close/>
                  <a:moveTo>
                    <a:pt x="20039" y="1"/>
                  </a:moveTo>
                  <a:cubicBezTo>
                    <a:pt x="19352" y="1"/>
                    <a:pt x="18666" y="3"/>
                    <a:pt x="17980" y="7"/>
                  </a:cubicBezTo>
                  <a:cubicBezTo>
                    <a:pt x="12576" y="41"/>
                    <a:pt x="7172" y="207"/>
                    <a:pt x="1735" y="474"/>
                  </a:cubicBezTo>
                  <a:cubicBezTo>
                    <a:pt x="1635" y="474"/>
                    <a:pt x="1501" y="574"/>
                    <a:pt x="1468" y="674"/>
                  </a:cubicBezTo>
                  <a:cubicBezTo>
                    <a:pt x="1334" y="1175"/>
                    <a:pt x="1201" y="1675"/>
                    <a:pt x="1068" y="2209"/>
                  </a:cubicBezTo>
                  <a:cubicBezTo>
                    <a:pt x="100" y="6378"/>
                    <a:pt x="0" y="10715"/>
                    <a:pt x="134" y="15018"/>
                  </a:cubicBezTo>
                  <a:cubicBezTo>
                    <a:pt x="167" y="17220"/>
                    <a:pt x="267" y="19454"/>
                    <a:pt x="334" y="21656"/>
                  </a:cubicBezTo>
                  <a:cubicBezTo>
                    <a:pt x="400" y="22723"/>
                    <a:pt x="367" y="23824"/>
                    <a:pt x="501" y="24892"/>
                  </a:cubicBezTo>
                  <a:cubicBezTo>
                    <a:pt x="567" y="25592"/>
                    <a:pt x="801" y="26426"/>
                    <a:pt x="1535" y="26693"/>
                  </a:cubicBezTo>
                  <a:cubicBezTo>
                    <a:pt x="1885" y="26843"/>
                    <a:pt x="2273" y="26862"/>
                    <a:pt x="2642" y="26862"/>
                  </a:cubicBezTo>
                  <a:cubicBezTo>
                    <a:pt x="2765" y="26862"/>
                    <a:pt x="2886" y="26860"/>
                    <a:pt x="3002" y="26860"/>
                  </a:cubicBezTo>
                  <a:cubicBezTo>
                    <a:pt x="3569" y="26893"/>
                    <a:pt x="4136" y="26926"/>
                    <a:pt x="4704" y="26960"/>
                  </a:cubicBezTo>
                  <a:cubicBezTo>
                    <a:pt x="5838" y="27027"/>
                    <a:pt x="6972" y="27093"/>
                    <a:pt x="8106" y="27127"/>
                  </a:cubicBezTo>
                  <a:cubicBezTo>
                    <a:pt x="10374" y="27227"/>
                    <a:pt x="12643" y="27327"/>
                    <a:pt x="14911" y="27393"/>
                  </a:cubicBezTo>
                  <a:cubicBezTo>
                    <a:pt x="19447" y="27527"/>
                    <a:pt x="23984" y="27594"/>
                    <a:pt x="28521" y="27594"/>
                  </a:cubicBezTo>
                  <a:cubicBezTo>
                    <a:pt x="30755" y="27594"/>
                    <a:pt x="32957" y="27594"/>
                    <a:pt x="35192" y="27560"/>
                  </a:cubicBezTo>
                  <a:cubicBezTo>
                    <a:pt x="36293" y="27527"/>
                    <a:pt x="37427" y="27494"/>
                    <a:pt x="38528" y="27460"/>
                  </a:cubicBezTo>
                  <a:cubicBezTo>
                    <a:pt x="38659" y="27456"/>
                    <a:pt x="38792" y="27454"/>
                    <a:pt x="38928" y="27454"/>
                  </a:cubicBezTo>
                  <a:cubicBezTo>
                    <a:pt x="39233" y="27454"/>
                    <a:pt x="39549" y="27462"/>
                    <a:pt x="39865" y="27462"/>
                  </a:cubicBezTo>
                  <a:cubicBezTo>
                    <a:pt x="40484" y="27462"/>
                    <a:pt x="41107" y="27433"/>
                    <a:pt x="41663" y="27260"/>
                  </a:cubicBezTo>
                  <a:cubicBezTo>
                    <a:pt x="41697" y="27227"/>
                    <a:pt x="41763" y="27227"/>
                    <a:pt x="41830" y="27193"/>
                  </a:cubicBezTo>
                  <a:cubicBezTo>
                    <a:pt x="42364" y="27027"/>
                    <a:pt x="42464" y="26326"/>
                    <a:pt x="42497" y="25792"/>
                  </a:cubicBezTo>
                  <a:cubicBezTo>
                    <a:pt x="42597" y="24825"/>
                    <a:pt x="42631" y="23824"/>
                    <a:pt x="42697" y="22824"/>
                  </a:cubicBezTo>
                  <a:cubicBezTo>
                    <a:pt x="42897" y="19221"/>
                    <a:pt x="42998" y="15618"/>
                    <a:pt x="42964" y="12016"/>
                  </a:cubicBezTo>
                  <a:cubicBezTo>
                    <a:pt x="42931" y="10181"/>
                    <a:pt x="42897" y="8380"/>
                    <a:pt x="42797" y="6579"/>
                  </a:cubicBezTo>
                  <a:cubicBezTo>
                    <a:pt x="42731" y="4811"/>
                    <a:pt x="42631" y="3009"/>
                    <a:pt x="42430" y="1241"/>
                  </a:cubicBezTo>
                  <a:cubicBezTo>
                    <a:pt x="42731" y="1241"/>
                    <a:pt x="43031" y="1275"/>
                    <a:pt x="43331" y="1275"/>
                  </a:cubicBezTo>
                  <a:cubicBezTo>
                    <a:pt x="43341" y="1276"/>
                    <a:pt x="43351" y="1276"/>
                    <a:pt x="43361" y="1276"/>
                  </a:cubicBezTo>
                  <a:cubicBezTo>
                    <a:pt x="43664" y="1276"/>
                    <a:pt x="43655" y="773"/>
                    <a:pt x="43331" y="741"/>
                  </a:cubicBezTo>
                  <a:cubicBezTo>
                    <a:pt x="40262" y="574"/>
                    <a:pt x="37227" y="407"/>
                    <a:pt x="34191" y="274"/>
                  </a:cubicBezTo>
                  <a:cubicBezTo>
                    <a:pt x="29474" y="99"/>
                    <a:pt x="24756" y="1"/>
                    <a:pt x="2003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2"/>
            <p:cNvSpPr/>
            <p:nvPr/>
          </p:nvSpPr>
          <p:spPr>
            <a:xfrm>
              <a:off x="7544071" y="1797372"/>
              <a:ext cx="425461" cy="16430"/>
            </a:xfrm>
            <a:custGeom>
              <a:avLst/>
              <a:gdLst/>
              <a:ahLst/>
              <a:cxnLst/>
              <a:rect l="l" t="t" r="r" b="b"/>
              <a:pathLst>
                <a:path w="21183" h="818" extrusionOk="0">
                  <a:moveTo>
                    <a:pt x="5522" y="1"/>
                  </a:moveTo>
                  <a:cubicBezTo>
                    <a:pt x="3804" y="1"/>
                    <a:pt x="2086" y="26"/>
                    <a:pt x="368" y="126"/>
                  </a:cubicBezTo>
                  <a:cubicBezTo>
                    <a:pt x="1" y="126"/>
                    <a:pt x="1" y="660"/>
                    <a:pt x="368" y="693"/>
                  </a:cubicBezTo>
                  <a:cubicBezTo>
                    <a:pt x="2086" y="793"/>
                    <a:pt x="3804" y="818"/>
                    <a:pt x="5522" y="818"/>
                  </a:cubicBezTo>
                  <a:cubicBezTo>
                    <a:pt x="7239" y="818"/>
                    <a:pt x="8957" y="793"/>
                    <a:pt x="10675" y="793"/>
                  </a:cubicBezTo>
                  <a:cubicBezTo>
                    <a:pt x="11150" y="788"/>
                    <a:pt x="11626" y="787"/>
                    <a:pt x="12101" y="787"/>
                  </a:cubicBezTo>
                  <a:cubicBezTo>
                    <a:pt x="12871" y="787"/>
                    <a:pt x="13642" y="791"/>
                    <a:pt x="14413" y="791"/>
                  </a:cubicBezTo>
                  <a:cubicBezTo>
                    <a:pt x="16613" y="791"/>
                    <a:pt x="18811" y="760"/>
                    <a:pt x="20983" y="526"/>
                  </a:cubicBezTo>
                  <a:cubicBezTo>
                    <a:pt x="21183" y="526"/>
                    <a:pt x="21183" y="293"/>
                    <a:pt x="20983" y="259"/>
                  </a:cubicBezTo>
                  <a:cubicBezTo>
                    <a:pt x="19013" y="47"/>
                    <a:pt x="17021" y="2"/>
                    <a:pt x="15025" y="2"/>
                  </a:cubicBezTo>
                  <a:cubicBezTo>
                    <a:pt x="13574" y="2"/>
                    <a:pt x="12122" y="26"/>
                    <a:pt x="10675" y="26"/>
                  </a:cubicBezTo>
                  <a:cubicBezTo>
                    <a:pt x="8957" y="26"/>
                    <a:pt x="7239" y="1"/>
                    <a:pt x="55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2"/>
            <p:cNvSpPr/>
            <p:nvPr/>
          </p:nvSpPr>
          <p:spPr>
            <a:xfrm>
              <a:off x="8161805" y="1892695"/>
              <a:ext cx="111894" cy="61982"/>
            </a:xfrm>
            <a:custGeom>
              <a:avLst/>
              <a:gdLst/>
              <a:ahLst/>
              <a:cxnLst/>
              <a:rect l="l" t="t" r="r" b="b"/>
              <a:pathLst>
                <a:path w="5571" h="3086" extrusionOk="0">
                  <a:moveTo>
                    <a:pt x="2802" y="884"/>
                  </a:moveTo>
                  <a:cubicBezTo>
                    <a:pt x="3203" y="884"/>
                    <a:pt x="3636" y="917"/>
                    <a:pt x="4036" y="917"/>
                  </a:cubicBezTo>
                  <a:cubicBezTo>
                    <a:pt x="4192" y="917"/>
                    <a:pt x="4363" y="932"/>
                    <a:pt x="4538" y="932"/>
                  </a:cubicBezTo>
                  <a:cubicBezTo>
                    <a:pt x="4626" y="932"/>
                    <a:pt x="4715" y="928"/>
                    <a:pt x="4804" y="917"/>
                  </a:cubicBezTo>
                  <a:lnTo>
                    <a:pt x="4804" y="917"/>
                  </a:lnTo>
                  <a:cubicBezTo>
                    <a:pt x="4770" y="1217"/>
                    <a:pt x="4770" y="1551"/>
                    <a:pt x="4770" y="1851"/>
                  </a:cubicBezTo>
                  <a:lnTo>
                    <a:pt x="4770" y="2151"/>
                  </a:lnTo>
                  <a:cubicBezTo>
                    <a:pt x="4770" y="2185"/>
                    <a:pt x="4770" y="2251"/>
                    <a:pt x="4737" y="2285"/>
                  </a:cubicBezTo>
                  <a:lnTo>
                    <a:pt x="4303" y="2285"/>
                  </a:lnTo>
                  <a:cubicBezTo>
                    <a:pt x="3469" y="2285"/>
                    <a:pt x="2602" y="2251"/>
                    <a:pt x="1768" y="2251"/>
                  </a:cubicBezTo>
                  <a:lnTo>
                    <a:pt x="968" y="2251"/>
                  </a:lnTo>
                  <a:lnTo>
                    <a:pt x="968" y="2218"/>
                  </a:lnTo>
                  <a:cubicBezTo>
                    <a:pt x="1001" y="2051"/>
                    <a:pt x="968" y="1818"/>
                    <a:pt x="968" y="1618"/>
                  </a:cubicBezTo>
                  <a:lnTo>
                    <a:pt x="968" y="1017"/>
                  </a:lnTo>
                  <a:cubicBezTo>
                    <a:pt x="968" y="1017"/>
                    <a:pt x="968" y="917"/>
                    <a:pt x="968" y="884"/>
                  </a:cubicBezTo>
                  <a:close/>
                  <a:moveTo>
                    <a:pt x="1198" y="0"/>
                  </a:moveTo>
                  <a:cubicBezTo>
                    <a:pt x="913" y="0"/>
                    <a:pt x="621" y="36"/>
                    <a:pt x="401" y="217"/>
                  </a:cubicBezTo>
                  <a:cubicBezTo>
                    <a:pt x="0" y="550"/>
                    <a:pt x="134" y="1184"/>
                    <a:pt x="134" y="1618"/>
                  </a:cubicBezTo>
                  <a:cubicBezTo>
                    <a:pt x="134" y="2085"/>
                    <a:pt x="67" y="2652"/>
                    <a:pt x="501" y="2952"/>
                  </a:cubicBezTo>
                  <a:cubicBezTo>
                    <a:pt x="701" y="3085"/>
                    <a:pt x="968" y="3085"/>
                    <a:pt x="1201" y="3085"/>
                  </a:cubicBezTo>
                  <a:lnTo>
                    <a:pt x="3469" y="3085"/>
                  </a:lnTo>
                  <a:cubicBezTo>
                    <a:pt x="3736" y="3085"/>
                    <a:pt x="4036" y="3085"/>
                    <a:pt x="4303" y="3052"/>
                  </a:cubicBezTo>
                  <a:cubicBezTo>
                    <a:pt x="4459" y="3052"/>
                    <a:pt x="4615" y="3067"/>
                    <a:pt x="4770" y="3067"/>
                  </a:cubicBezTo>
                  <a:cubicBezTo>
                    <a:pt x="4848" y="3067"/>
                    <a:pt x="4926" y="3063"/>
                    <a:pt x="5004" y="3052"/>
                  </a:cubicBezTo>
                  <a:cubicBezTo>
                    <a:pt x="5538" y="2919"/>
                    <a:pt x="5538" y="2418"/>
                    <a:pt x="5538" y="1985"/>
                  </a:cubicBezTo>
                  <a:cubicBezTo>
                    <a:pt x="5504" y="1551"/>
                    <a:pt x="5471" y="1151"/>
                    <a:pt x="5437" y="717"/>
                  </a:cubicBezTo>
                  <a:cubicBezTo>
                    <a:pt x="5571" y="550"/>
                    <a:pt x="5538" y="250"/>
                    <a:pt x="5337" y="150"/>
                  </a:cubicBezTo>
                  <a:cubicBezTo>
                    <a:pt x="5137" y="61"/>
                    <a:pt x="4937" y="46"/>
                    <a:pt x="4727" y="46"/>
                  </a:cubicBezTo>
                  <a:cubicBezTo>
                    <a:pt x="4622" y="46"/>
                    <a:pt x="4515" y="50"/>
                    <a:pt x="4403" y="50"/>
                  </a:cubicBezTo>
                  <a:lnTo>
                    <a:pt x="3469" y="50"/>
                  </a:lnTo>
                  <a:cubicBezTo>
                    <a:pt x="2902" y="50"/>
                    <a:pt x="2335" y="50"/>
                    <a:pt x="1735" y="16"/>
                  </a:cubicBezTo>
                  <a:cubicBezTo>
                    <a:pt x="1575" y="16"/>
                    <a:pt x="1388" y="0"/>
                    <a:pt x="11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2"/>
            <p:cNvSpPr/>
            <p:nvPr/>
          </p:nvSpPr>
          <p:spPr>
            <a:xfrm>
              <a:off x="7827490" y="1890225"/>
              <a:ext cx="157446" cy="64212"/>
            </a:xfrm>
            <a:custGeom>
              <a:avLst/>
              <a:gdLst/>
              <a:ahLst/>
              <a:cxnLst/>
              <a:rect l="l" t="t" r="r" b="b"/>
              <a:pathLst>
                <a:path w="7839" h="3197" extrusionOk="0">
                  <a:moveTo>
                    <a:pt x="2902" y="840"/>
                  </a:moveTo>
                  <a:cubicBezTo>
                    <a:pt x="3603" y="840"/>
                    <a:pt x="4303" y="840"/>
                    <a:pt x="4970" y="873"/>
                  </a:cubicBezTo>
                  <a:cubicBezTo>
                    <a:pt x="5304" y="873"/>
                    <a:pt x="5604" y="907"/>
                    <a:pt x="5938" y="907"/>
                  </a:cubicBezTo>
                  <a:cubicBezTo>
                    <a:pt x="6197" y="930"/>
                    <a:pt x="6457" y="954"/>
                    <a:pt x="6716" y="954"/>
                  </a:cubicBezTo>
                  <a:cubicBezTo>
                    <a:pt x="6823" y="954"/>
                    <a:pt x="6931" y="950"/>
                    <a:pt x="7038" y="940"/>
                  </a:cubicBezTo>
                  <a:cubicBezTo>
                    <a:pt x="7072" y="940"/>
                    <a:pt x="7105" y="907"/>
                    <a:pt x="7105" y="907"/>
                  </a:cubicBezTo>
                  <a:cubicBezTo>
                    <a:pt x="7105" y="1207"/>
                    <a:pt x="7105" y="1474"/>
                    <a:pt x="7138" y="1774"/>
                  </a:cubicBezTo>
                  <a:cubicBezTo>
                    <a:pt x="7138" y="1941"/>
                    <a:pt x="7138" y="2074"/>
                    <a:pt x="7138" y="2241"/>
                  </a:cubicBezTo>
                  <a:cubicBezTo>
                    <a:pt x="7138" y="2360"/>
                    <a:pt x="7173" y="2377"/>
                    <a:pt x="7119" y="2377"/>
                  </a:cubicBezTo>
                  <a:cubicBezTo>
                    <a:pt x="7098" y="2377"/>
                    <a:pt x="7062" y="2374"/>
                    <a:pt x="7005" y="2374"/>
                  </a:cubicBezTo>
                  <a:cubicBezTo>
                    <a:pt x="6338" y="2374"/>
                    <a:pt x="5671" y="2474"/>
                    <a:pt x="5004" y="2474"/>
                  </a:cubicBezTo>
                  <a:cubicBezTo>
                    <a:pt x="4403" y="2474"/>
                    <a:pt x="3769" y="2441"/>
                    <a:pt x="3169" y="2374"/>
                  </a:cubicBezTo>
                  <a:cubicBezTo>
                    <a:pt x="2802" y="2374"/>
                    <a:pt x="2468" y="2341"/>
                    <a:pt x="2102" y="2274"/>
                  </a:cubicBezTo>
                  <a:cubicBezTo>
                    <a:pt x="1968" y="2274"/>
                    <a:pt x="1835" y="2241"/>
                    <a:pt x="1668" y="2208"/>
                  </a:cubicBezTo>
                  <a:cubicBezTo>
                    <a:pt x="1604" y="2208"/>
                    <a:pt x="1261" y="2208"/>
                    <a:pt x="1206" y="2148"/>
                  </a:cubicBezTo>
                  <a:lnTo>
                    <a:pt x="1206" y="2148"/>
                  </a:lnTo>
                  <a:cubicBezTo>
                    <a:pt x="1206" y="2148"/>
                    <a:pt x="1207" y="2148"/>
                    <a:pt x="1207" y="2148"/>
                  </a:cubicBezTo>
                  <a:cubicBezTo>
                    <a:pt x="1224" y="2148"/>
                    <a:pt x="1168" y="1805"/>
                    <a:pt x="1168" y="1774"/>
                  </a:cubicBezTo>
                  <a:cubicBezTo>
                    <a:pt x="1134" y="1641"/>
                    <a:pt x="1101" y="1507"/>
                    <a:pt x="1101" y="1374"/>
                  </a:cubicBezTo>
                  <a:cubicBezTo>
                    <a:pt x="1067" y="1207"/>
                    <a:pt x="1001" y="1040"/>
                    <a:pt x="967" y="873"/>
                  </a:cubicBezTo>
                  <a:lnTo>
                    <a:pt x="1001" y="873"/>
                  </a:lnTo>
                  <a:cubicBezTo>
                    <a:pt x="1001" y="873"/>
                    <a:pt x="1001" y="840"/>
                    <a:pt x="967" y="840"/>
                  </a:cubicBezTo>
                  <a:lnTo>
                    <a:pt x="1001" y="840"/>
                  </a:lnTo>
                  <a:cubicBezTo>
                    <a:pt x="1101" y="862"/>
                    <a:pt x="1208" y="870"/>
                    <a:pt x="1318" y="870"/>
                  </a:cubicBezTo>
                  <a:cubicBezTo>
                    <a:pt x="1538" y="870"/>
                    <a:pt x="1768" y="840"/>
                    <a:pt x="1968" y="840"/>
                  </a:cubicBezTo>
                  <a:close/>
                  <a:moveTo>
                    <a:pt x="1122" y="1"/>
                  </a:moveTo>
                  <a:cubicBezTo>
                    <a:pt x="939" y="1"/>
                    <a:pt x="747" y="13"/>
                    <a:pt x="567" y="73"/>
                  </a:cubicBezTo>
                  <a:cubicBezTo>
                    <a:pt x="0" y="240"/>
                    <a:pt x="133" y="840"/>
                    <a:pt x="234" y="1307"/>
                  </a:cubicBezTo>
                  <a:cubicBezTo>
                    <a:pt x="334" y="1774"/>
                    <a:pt x="367" y="2608"/>
                    <a:pt x="867" y="2841"/>
                  </a:cubicBezTo>
                  <a:cubicBezTo>
                    <a:pt x="1134" y="2975"/>
                    <a:pt x="1434" y="2975"/>
                    <a:pt x="1701" y="3008"/>
                  </a:cubicBezTo>
                  <a:cubicBezTo>
                    <a:pt x="2035" y="3042"/>
                    <a:pt x="2368" y="3075"/>
                    <a:pt x="2702" y="3108"/>
                  </a:cubicBezTo>
                  <a:cubicBezTo>
                    <a:pt x="3398" y="3162"/>
                    <a:pt x="4094" y="3196"/>
                    <a:pt x="4791" y="3196"/>
                  </a:cubicBezTo>
                  <a:cubicBezTo>
                    <a:pt x="5395" y="3196"/>
                    <a:pt x="6000" y="3170"/>
                    <a:pt x="6605" y="3108"/>
                  </a:cubicBezTo>
                  <a:cubicBezTo>
                    <a:pt x="7105" y="3075"/>
                    <a:pt x="7772" y="3108"/>
                    <a:pt x="7806" y="2474"/>
                  </a:cubicBezTo>
                  <a:cubicBezTo>
                    <a:pt x="7839" y="2174"/>
                    <a:pt x="7772" y="1841"/>
                    <a:pt x="7739" y="1507"/>
                  </a:cubicBezTo>
                  <a:cubicBezTo>
                    <a:pt x="7706" y="1240"/>
                    <a:pt x="7672" y="940"/>
                    <a:pt x="7639" y="640"/>
                  </a:cubicBezTo>
                  <a:cubicBezTo>
                    <a:pt x="7605" y="506"/>
                    <a:pt x="7539" y="473"/>
                    <a:pt x="7405" y="473"/>
                  </a:cubicBezTo>
                  <a:cubicBezTo>
                    <a:pt x="7405" y="340"/>
                    <a:pt x="7305" y="206"/>
                    <a:pt x="7138" y="173"/>
                  </a:cubicBezTo>
                  <a:cubicBezTo>
                    <a:pt x="6738" y="73"/>
                    <a:pt x="6338" y="73"/>
                    <a:pt x="5938" y="73"/>
                  </a:cubicBezTo>
                  <a:cubicBezTo>
                    <a:pt x="5571" y="39"/>
                    <a:pt x="5204" y="39"/>
                    <a:pt x="4837" y="39"/>
                  </a:cubicBezTo>
                  <a:cubicBezTo>
                    <a:pt x="4070" y="6"/>
                    <a:pt x="3269" y="6"/>
                    <a:pt x="2502" y="6"/>
                  </a:cubicBezTo>
                  <a:lnTo>
                    <a:pt x="1468" y="6"/>
                  </a:lnTo>
                  <a:cubicBezTo>
                    <a:pt x="1361" y="6"/>
                    <a:pt x="1244" y="1"/>
                    <a:pt x="1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2"/>
            <p:cNvSpPr/>
            <p:nvPr/>
          </p:nvSpPr>
          <p:spPr>
            <a:xfrm>
              <a:off x="7555479" y="1893599"/>
              <a:ext cx="189622" cy="60697"/>
            </a:xfrm>
            <a:custGeom>
              <a:avLst/>
              <a:gdLst/>
              <a:ahLst/>
              <a:cxnLst/>
              <a:rect l="l" t="t" r="r" b="b"/>
              <a:pathLst>
                <a:path w="9441" h="3022" extrusionOk="0">
                  <a:moveTo>
                    <a:pt x="1060" y="830"/>
                  </a:moveTo>
                  <a:cubicBezTo>
                    <a:pt x="1291" y="830"/>
                    <a:pt x="1546" y="878"/>
                    <a:pt x="1735" y="905"/>
                  </a:cubicBezTo>
                  <a:cubicBezTo>
                    <a:pt x="2068" y="905"/>
                    <a:pt x="2402" y="905"/>
                    <a:pt x="2735" y="939"/>
                  </a:cubicBezTo>
                  <a:cubicBezTo>
                    <a:pt x="3402" y="972"/>
                    <a:pt x="4070" y="1006"/>
                    <a:pt x="4737" y="1039"/>
                  </a:cubicBezTo>
                  <a:cubicBezTo>
                    <a:pt x="6038" y="1072"/>
                    <a:pt x="7372" y="1139"/>
                    <a:pt x="8673" y="1206"/>
                  </a:cubicBezTo>
                  <a:cubicBezTo>
                    <a:pt x="8673" y="1339"/>
                    <a:pt x="8640" y="1473"/>
                    <a:pt x="8640" y="1606"/>
                  </a:cubicBezTo>
                  <a:cubicBezTo>
                    <a:pt x="8606" y="1739"/>
                    <a:pt x="8573" y="1906"/>
                    <a:pt x="8506" y="2040"/>
                  </a:cubicBezTo>
                  <a:cubicBezTo>
                    <a:pt x="8439" y="2340"/>
                    <a:pt x="8439" y="2340"/>
                    <a:pt x="8139" y="2373"/>
                  </a:cubicBezTo>
                  <a:cubicBezTo>
                    <a:pt x="7339" y="2373"/>
                    <a:pt x="6538" y="2306"/>
                    <a:pt x="5737" y="2306"/>
                  </a:cubicBezTo>
                  <a:lnTo>
                    <a:pt x="3302" y="2240"/>
                  </a:lnTo>
                  <a:cubicBezTo>
                    <a:pt x="2952" y="2240"/>
                    <a:pt x="2594" y="2248"/>
                    <a:pt x="2231" y="2248"/>
                  </a:cubicBezTo>
                  <a:cubicBezTo>
                    <a:pt x="1868" y="2248"/>
                    <a:pt x="1501" y="2240"/>
                    <a:pt x="1134" y="2206"/>
                  </a:cubicBezTo>
                  <a:cubicBezTo>
                    <a:pt x="1101" y="2006"/>
                    <a:pt x="1067" y="1839"/>
                    <a:pt x="1034" y="1639"/>
                  </a:cubicBezTo>
                  <a:cubicBezTo>
                    <a:pt x="1001" y="1506"/>
                    <a:pt x="901" y="1072"/>
                    <a:pt x="901" y="839"/>
                  </a:cubicBezTo>
                  <a:cubicBezTo>
                    <a:pt x="952" y="832"/>
                    <a:pt x="1005" y="830"/>
                    <a:pt x="1060" y="830"/>
                  </a:cubicBezTo>
                  <a:close/>
                  <a:moveTo>
                    <a:pt x="870" y="1"/>
                  </a:moveTo>
                  <a:cubicBezTo>
                    <a:pt x="598" y="1"/>
                    <a:pt x="317" y="38"/>
                    <a:pt x="167" y="338"/>
                  </a:cubicBezTo>
                  <a:cubicBezTo>
                    <a:pt x="0" y="672"/>
                    <a:pt x="100" y="1139"/>
                    <a:pt x="167" y="1473"/>
                  </a:cubicBezTo>
                  <a:cubicBezTo>
                    <a:pt x="234" y="1906"/>
                    <a:pt x="334" y="2340"/>
                    <a:pt x="500" y="2740"/>
                  </a:cubicBezTo>
                  <a:cubicBezTo>
                    <a:pt x="567" y="2840"/>
                    <a:pt x="701" y="2940"/>
                    <a:pt x="834" y="2940"/>
                  </a:cubicBezTo>
                  <a:cubicBezTo>
                    <a:pt x="1151" y="2909"/>
                    <a:pt x="1475" y="2897"/>
                    <a:pt x="1801" y="2897"/>
                  </a:cubicBezTo>
                  <a:cubicBezTo>
                    <a:pt x="2505" y="2897"/>
                    <a:pt x="3219" y="2951"/>
                    <a:pt x="3903" y="2974"/>
                  </a:cubicBezTo>
                  <a:cubicBezTo>
                    <a:pt x="4870" y="2974"/>
                    <a:pt x="5838" y="3007"/>
                    <a:pt x="6805" y="3007"/>
                  </a:cubicBezTo>
                  <a:cubicBezTo>
                    <a:pt x="7138" y="3007"/>
                    <a:pt x="7472" y="3022"/>
                    <a:pt x="7806" y="3022"/>
                  </a:cubicBezTo>
                  <a:cubicBezTo>
                    <a:pt x="7972" y="3022"/>
                    <a:pt x="8139" y="3018"/>
                    <a:pt x="8306" y="3007"/>
                  </a:cubicBezTo>
                  <a:cubicBezTo>
                    <a:pt x="8640" y="3007"/>
                    <a:pt x="8873" y="2907"/>
                    <a:pt x="9006" y="2573"/>
                  </a:cubicBezTo>
                  <a:cubicBezTo>
                    <a:pt x="9307" y="1940"/>
                    <a:pt x="9440" y="905"/>
                    <a:pt x="9073" y="238"/>
                  </a:cubicBezTo>
                  <a:cubicBezTo>
                    <a:pt x="9034" y="160"/>
                    <a:pt x="8974" y="127"/>
                    <a:pt x="8913" y="127"/>
                  </a:cubicBezTo>
                  <a:cubicBezTo>
                    <a:pt x="8820" y="127"/>
                    <a:pt x="8726" y="204"/>
                    <a:pt x="8706" y="305"/>
                  </a:cubicBezTo>
                  <a:cubicBezTo>
                    <a:pt x="6705" y="238"/>
                    <a:pt x="4737" y="138"/>
                    <a:pt x="2735" y="72"/>
                  </a:cubicBezTo>
                  <a:cubicBezTo>
                    <a:pt x="2202" y="38"/>
                    <a:pt x="1668" y="38"/>
                    <a:pt x="1134" y="5"/>
                  </a:cubicBezTo>
                  <a:cubicBezTo>
                    <a:pt x="1051" y="5"/>
                    <a:pt x="961" y="1"/>
                    <a:pt x="8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2"/>
            <p:cNvSpPr/>
            <p:nvPr/>
          </p:nvSpPr>
          <p:spPr>
            <a:xfrm>
              <a:off x="5303669" y="2385963"/>
              <a:ext cx="841521" cy="531469"/>
            </a:xfrm>
            <a:custGeom>
              <a:avLst/>
              <a:gdLst/>
              <a:ahLst/>
              <a:cxnLst/>
              <a:rect l="l" t="t" r="r" b="b"/>
              <a:pathLst>
                <a:path w="41898" h="26461" extrusionOk="0">
                  <a:moveTo>
                    <a:pt x="22101" y="0"/>
                  </a:moveTo>
                  <a:cubicBezTo>
                    <a:pt x="17769" y="0"/>
                    <a:pt x="13433" y="74"/>
                    <a:pt x="9074" y="242"/>
                  </a:cubicBezTo>
                  <a:cubicBezTo>
                    <a:pt x="6172" y="342"/>
                    <a:pt x="3270" y="509"/>
                    <a:pt x="334" y="676"/>
                  </a:cubicBezTo>
                  <a:cubicBezTo>
                    <a:pt x="11" y="708"/>
                    <a:pt x="1" y="1211"/>
                    <a:pt x="305" y="1211"/>
                  </a:cubicBezTo>
                  <a:cubicBezTo>
                    <a:pt x="314" y="1211"/>
                    <a:pt x="324" y="1210"/>
                    <a:pt x="334" y="1209"/>
                  </a:cubicBezTo>
                  <a:cubicBezTo>
                    <a:pt x="601" y="1209"/>
                    <a:pt x="901" y="1176"/>
                    <a:pt x="1168" y="1176"/>
                  </a:cubicBezTo>
                  <a:cubicBezTo>
                    <a:pt x="968" y="2877"/>
                    <a:pt x="901" y="4578"/>
                    <a:pt x="835" y="6313"/>
                  </a:cubicBezTo>
                  <a:cubicBezTo>
                    <a:pt x="735" y="8014"/>
                    <a:pt x="701" y="9749"/>
                    <a:pt x="668" y="11483"/>
                  </a:cubicBezTo>
                  <a:cubicBezTo>
                    <a:pt x="634" y="14952"/>
                    <a:pt x="735" y="18422"/>
                    <a:pt x="935" y="21857"/>
                  </a:cubicBezTo>
                  <a:cubicBezTo>
                    <a:pt x="968" y="22825"/>
                    <a:pt x="1035" y="23792"/>
                    <a:pt x="1101" y="24726"/>
                  </a:cubicBezTo>
                  <a:cubicBezTo>
                    <a:pt x="1135" y="25160"/>
                    <a:pt x="1235" y="25660"/>
                    <a:pt x="1535" y="25960"/>
                  </a:cubicBezTo>
                  <a:lnTo>
                    <a:pt x="1435" y="25960"/>
                  </a:lnTo>
                  <a:cubicBezTo>
                    <a:pt x="1335" y="25960"/>
                    <a:pt x="1335" y="26127"/>
                    <a:pt x="1435" y="26160"/>
                  </a:cubicBezTo>
                  <a:lnTo>
                    <a:pt x="1802" y="26160"/>
                  </a:lnTo>
                  <a:cubicBezTo>
                    <a:pt x="1835" y="26194"/>
                    <a:pt x="1869" y="26227"/>
                    <a:pt x="1935" y="26227"/>
                  </a:cubicBezTo>
                  <a:cubicBezTo>
                    <a:pt x="1965" y="26237"/>
                    <a:pt x="1988" y="26241"/>
                    <a:pt x="2009" y="26241"/>
                  </a:cubicBezTo>
                  <a:cubicBezTo>
                    <a:pt x="2058" y="26241"/>
                    <a:pt x="2088" y="26217"/>
                    <a:pt x="2136" y="26194"/>
                  </a:cubicBezTo>
                  <a:cubicBezTo>
                    <a:pt x="6238" y="26461"/>
                    <a:pt x="10375" y="26427"/>
                    <a:pt x="14511" y="26461"/>
                  </a:cubicBezTo>
                  <a:cubicBezTo>
                    <a:pt x="18881" y="26461"/>
                    <a:pt x="23217" y="26394"/>
                    <a:pt x="27587" y="26260"/>
                  </a:cubicBezTo>
                  <a:cubicBezTo>
                    <a:pt x="29755" y="26194"/>
                    <a:pt x="31923" y="26094"/>
                    <a:pt x="34092" y="25994"/>
                  </a:cubicBezTo>
                  <a:cubicBezTo>
                    <a:pt x="35192" y="25960"/>
                    <a:pt x="36293" y="25894"/>
                    <a:pt x="37361" y="25827"/>
                  </a:cubicBezTo>
                  <a:cubicBezTo>
                    <a:pt x="37894" y="25827"/>
                    <a:pt x="38461" y="25793"/>
                    <a:pt x="38995" y="25760"/>
                  </a:cubicBezTo>
                  <a:cubicBezTo>
                    <a:pt x="39462" y="25727"/>
                    <a:pt x="39963" y="25760"/>
                    <a:pt x="40396" y="25593"/>
                  </a:cubicBezTo>
                  <a:cubicBezTo>
                    <a:pt x="41130" y="25326"/>
                    <a:pt x="41330" y="24526"/>
                    <a:pt x="41397" y="23825"/>
                  </a:cubicBezTo>
                  <a:cubicBezTo>
                    <a:pt x="41530" y="22825"/>
                    <a:pt x="41530" y="21791"/>
                    <a:pt x="41564" y="20757"/>
                  </a:cubicBezTo>
                  <a:cubicBezTo>
                    <a:pt x="41630" y="18622"/>
                    <a:pt x="41730" y="16487"/>
                    <a:pt x="41764" y="14352"/>
                  </a:cubicBezTo>
                  <a:cubicBezTo>
                    <a:pt x="41897" y="10249"/>
                    <a:pt x="41797" y="6079"/>
                    <a:pt x="40863" y="2077"/>
                  </a:cubicBezTo>
                  <a:cubicBezTo>
                    <a:pt x="40730" y="1576"/>
                    <a:pt x="40630" y="1109"/>
                    <a:pt x="40463" y="642"/>
                  </a:cubicBezTo>
                  <a:cubicBezTo>
                    <a:pt x="40430" y="509"/>
                    <a:pt x="40329" y="442"/>
                    <a:pt x="40229" y="442"/>
                  </a:cubicBezTo>
                  <a:cubicBezTo>
                    <a:pt x="35026" y="175"/>
                    <a:pt x="29822" y="8"/>
                    <a:pt x="24618" y="8"/>
                  </a:cubicBezTo>
                  <a:cubicBezTo>
                    <a:pt x="23779" y="3"/>
                    <a:pt x="22940" y="0"/>
                    <a:pt x="221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2"/>
            <p:cNvSpPr/>
            <p:nvPr/>
          </p:nvSpPr>
          <p:spPr>
            <a:xfrm>
              <a:off x="5300335" y="2383312"/>
              <a:ext cx="848210" cy="536129"/>
            </a:xfrm>
            <a:custGeom>
              <a:avLst/>
              <a:gdLst/>
              <a:ahLst/>
              <a:cxnLst/>
              <a:rect l="l" t="t" r="r" b="b"/>
              <a:pathLst>
                <a:path w="42231" h="26693" extrusionOk="0">
                  <a:moveTo>
                    <a:pt x="22523" y="564"/>
                  </a:moveTo>
                  <a:cubicBezTo>
                    <a:pt x="25581" y="564"/>
                    <a:pt x="28641" y="596"/>
                    <a:pt x="31689" y="674"/>
                  </a:cubicBezTo>
                  <a:cubicBezTo>
                    <a:pt x="34591" y="741"/>
                    <a:pt x="37460" y="841"/>
                    <a:pt x="40329" y="974"/>
                  </a:cubicBezTo>
                  <a:cubicBezTo>
                    <a:pt x="41429" y="4844"/>
                    <a:pt x="41630" y="8880"/>
                    <a:pt x="41596" y="12883"/>
                  </a:cubicBezTo>
                  <a:cubicBezTo>
                    <a:pt x="41596" y="14984"/>
                    <a:pt x="41496" y="17052"/>
                    <a:pt x="41429" y="19154"/>
                  </a:cubicBezTo>
                  <a:cubicBezTo>
                    <a:pt x="41396" y="20221"/>
                    <a:pt x="41363" y="21289"/>
                    <a:pt x="41363" y="22356"/>
                  </a:cubicBezTo>
                  <a:cubicBezTo>
                    <a:pt x="41329" y="22857"/>
                    <a:pt x="41329" y="23390"/>
                    <a:pt x="41296" y="23891"/>
                  </a:cubicBezTo>
                  <a:cubicBezTo>
                    <a:pt x="41263" y="24258"/>
                    <a:pt x="41229" y="24625"/>
                    <a:pt x="41063" y="24958"/>
                  </a:cubicBezTo>
                  <a:cubicBezTo>
                    <a:pt x="40862" y="25358"/>
                    <a:pt x="40495" y="25492"/>
                    <a:pt x="40095" y="25525"/>
                  </a:cubicBezTo>
                  <a:cubicBezTo>
                    <a:pt x="39561" y="25559"/>
                    <a:pt x="38994" y="25592"/>
                    <a:pt x="38461" y="25625"/>
                  </a:cubicBezTo>
                  <a:cubicBezTo>
                    <a:pt x="37393" y="25692"/>
                    <a:pt x="36326" y="25725"/>
                    <a:pt x="35258" y="25792"/>
                  </a:cubicBezTo>
                  <a:cubicBezTo>
                    <a:pt x="33124" y="25892"/>
                    <a:pt x="30989" y="25959"/>
                    <a:pt x="28854" y="26059"/>
                  </a:cubicBezTo>
                  <a:cubicBezTo>
                    <a:pt x="24517" y="26192"/>
                    <a:pt x="20214" y="26292"/>
                    <a:pt x="15911" y="26292"/>
                  </a:cubicBezTo>
                  <a:cubicBezTo>
                    <a:pt x="15122" y="26299"/>
                    <a:pt x="14333" y="26301"/>
                    <a:pt x="13545" y="26301"/>
                  </a:cubicBezTo>
                  <a:cubicBezTo>
                    <a:pt x="10040" y="26301"/>
                    <a:pt x="6549" y="26247"/>
                    <a:pt x="3035" y="26192"/>
                  </a:cubicBezTo>
                  <a:cubicBezTo>
                    <a:pt x="2976" y="26192"/>
                    <a:pt x="2917" y="26193"/>
                    <a:pt x="2859" y="26193"/>
                  </a:cubicBezTo>
                  <a:cubicBezTo>
                    <a:pt x="2393" y="26193"/>
                    <a:pt x="1968" y="26166"/>
                    <a:pt x="1701" y="25692"/>
                  </a:cubicBezTo>
                  <a:cubicBezTo>
                    <a:pt x="1501" y="25325"/>
                    <a:pt x="1501" y="24858"/>
                    <a:pt x="1468" y="24458"/>
                  </a:cubicBezTo>
                  <a:cubicBezTo>
                    <a:pt x="1434" y="23624"/>
                    <a:pt x="1368" y="22757"/>
                    <a:pt x="1301" y="21923"/>
                  </a:cubicBezTo>
                  <a:cubicBezTo>
                    <a:pt x="1234" y="20255"/>
                    <a:pt x="1134" y="18587"/>
                    <a:pt x="1101" y="16886"/>
                  </a:cubicBezTo>
                  <a:cubicBezTo>
                    <a:pt x="1001" y="13550"/>
                    <a:pt x="1034" y="10181"/>
                    <a:pt x="1134" y="6812"/>
                  </a:cubicBezTo>
                  <a:cubicBezTo>
                    <a:pt x="1201" y="4944"/>
                    <a:pt x="1334" y="3076"/>
                    <a:pt x="1401" y="1174"/>
                  </a:cubicBezTo>
                  <a:cubicBezTo>
                    <a:pt x="6271" y="908"/>
                    <a:pt x="11141" y="707"/>
                    <a:pt x="16045" y="607"/>
                  </a:cubicBezTo>
                  <a:cubicBezTo>
                    <a:pt x="18200" y="580"/>
                    <a:pt x="20361" y="564"/>
                    <a:pt x="22523" y="564"/>
                  </a:cubicBezTo>
                  <a:close/>
                  <a:moveTo>
                    <a:pt x="22823" y="1"/>
                  </a:moveTo>
                  <a:cubicBezTo>
                    <a:pt x="18258" y="1"/>
                    <a:pt x="13712" y="99"/>
                    <a:pt x="9140" y="274"/>
                  </a:cubicBezTo>
                  <a:cubicBezTo>
                    <a:pt x="6204" y="374"/>
                    <a:pt x="3269" y="541"/>
                    <a:pt x="333" y="707"/>
                  </a:cubicBezTo>
                  <a:cubicBezTo>
                    <a:pt x="10" y="740"/>
                    <a:pt x="0" y="1243"/>
                    <a:pt x="304" y="1243"/>
                  </a:cubicBezTo>
                  <a:cubicBezTo>
                    <a:pt x="314" y="1243"/>
                    <a:pt x="323" y="1242"/>
                    <a:pt x="333" y="1241"/>
                  </a:cubicBezTo>
                  <a:cubicBezTo>
                    <a:pt x="600" y="1241"/>
                    <a:pt x="901" y="1208"/>
                    <a:pt x="1167" y="1208"/>
                  </a:cubicBezTo>
                  <a:cubicBezTo>
                    <a:pt x="967" y="2909"/>
                    <a:pt x="901" y="4644"/>
                    <a:pt x="834" y="6378"/>
                  </a:cubicBezTo>
                  <a:cubicBezTo>
                    <a:pt x="734" y="8113"/>
                    <a:pt x="700" y="9847"/>
                    <a:pt x="667" y="11615"/>
                  </a:cubicBezTo>
                  <a:cubicBezTo>
                    <a:pt x="634" y="15084"/>
                    <a:pt x="734" y="18587"/>
                    <a:pt x="934" y="22056"/>
                  </a:cubicBezTo>
                  <a:cubicBezTo>
                    <a:pt x="967" y="23023"/>
                    <a:pt x="1034" y="23991"/>
                    <a:pt x="1101" y="24958"/>
                  </a:cubicBezTo>
                  <a:cubicBezTo>
                    <a:pt x="1167" y="25425"/>
                    <a:pt x="1234" y="26126"/>
                    <a:pt x="1768" y="26292"/>
                  </a:cubicBezTo>
                  <a:cubicBezTo>
                    <a:pt x="1835" y="26326"/>
                    <a:pt x="1868" y="26326"/>
                    <a:pt x="1935" y="26359"/>
                  </a:cubicBezTo>
                  <a:cubicBezTo>
                    <a:pt x="2535" y="26537"/>
                    <a:pt x="3254" y="26552"/>
                    <a:pt x="3953" y="26552"/>
                  </a:cubicBezTo>
                  <a:cubicBezTo>
                    <a:pt x="4093" y="26552"/>
                    <a:pt x="4232" y="26551"/>
                    <a:pt x="4369" y="26551"/>
                  </a:cubicBezTo>
                  <a:cubicBezTo>
                    <a:pt x="4575" y="26551"/>
                    <a:pt x="4777" y="26553"/>
                    <a:pt x="4970" y="26559"/>
                  </a:cubicBezTo>
                  <a:cubicBezTo>
                    <a:pt x="6038" y="26593"/>
                    <a:pt x="7105" y="26626"/>
                    <a:pt x="8172" y="26626"/>
                  </a:cubicBezTo>
                  <a:cubicBezTo>
                    <a:pt x="10341" y="26659"/>
                    <a:pt x="12475" y="26659"/>
                    <a:pt x="14644" y="26693"/>
                  </a:cubicBezTo>
                  <a:cubicBezTo>
                    <a:pt x="19013" y="26693"/>
                    <a:pt x="23417" y="26626"/>
                    <a:pt x="27820" y="26493"/>
                  </a:cubicBezTo>
                  <a:cubicBezTo>
                    <a:pt x="29988" y="26426"/>
                    <a:pt x="32190" y="26326"/>
                    <a:pt x="34391" y="26226"/>
                  </a:cubicBezTo>
                  <a:cubicBezTo>
                    <a:pt x="35492" y="26192"/>
                    <a:pt x="36593" y="26126"/>
                    <a:pt x="37660" y="26059"/>
                  </a:cubicBezTo>
                  <a:cubicBezTo>
                    <a:pt x="38227" y="26059"/>
                    <a:pt x="38761" y="26026"/>
                    <a:pt x="39328" y="25992"/>
                  </a:cubicBezTo>
                  <a:cubicBezTo>
                    <a:pt x="39795" y="25959"/>
                    <a:pt x="40295" y="25992"/>
                    <a:pt x="40729" y="25825"/>
                  </a:cubicBezTo>
                  <a:cubicBezTo>
                    <a:pt x="41463" y="25559"/>
                    <a:pt x="41696" y="24758"/>
                    <a:pt x="41763" y="24057"/>
                  </a:cubicBezTo>
                  <a:cubicBezTo>
                    <a:pt x="41863" y="23023"/>
                    <a:pt x="41863" y="21989"/>
                    <a:pt x="41896" y="20955"/>
                  </a:cubicBezTo>
                  <a:cubicBezTo>
                    <a:pt x="41963" y="18787"/>
                    <a:pt x="42063" y="16652"/>
                    <a:pt x="42130" y="14517"/>
                  </a:cubicBezTo>
                  <a:cubicBezTo>
                    <a:pt x="42230" y="10381"/>
                    <a:pt x="42130" y="6178"/>
                    <a:pt x="41196" y="2108"/>
                  </a:cubicBezTo>
                  <a:cubicBezTo>
                    <a:pt x="41063" y="1608"/>
                    <a:pt x="40929" y="1141"/>
                    <a:pt x="40796" y="641"/>
                  </a:cubicBezTo>
                  <a:cubicBezTo>
                    <a:pt x="40762" y="541"/>
                    <a:pt x="40662" y="474"/>
                    <a:pt x="40529" y="441"/>
                  </a:cubicBezTo>
                  <a:cubicBezTo>
                    <a:pt x="35292" y="207"/>
                    <a:pt x="30055" y="40"/>
                    <a:pt x="24818" y="7"/>
                  </a:cubicBezTo>
                  <a:cubicBezTo>
                    <a:pt x="24152" y="3"/>
                    <a:pt x="23488" y="1"/>
                    <a:pt x="228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2"/>
            <p:cNvSpPr/>
            <p:nvPr/>
          </p:nvSpPr>
          <p:spPr>
            <a:xfrm>
              <a:off x="5922066" y="2481929"/>
              <a:ext cx="81746" cy="351749"/>
            </a:xfrm>
            <a:custGeom>
              <a:avLst/>
              <a:gdLst/>
              <a:ahLst/>
              <a:cxnLst/>
              <a:rect l="l" t="t" r="r" b="b"/>
              <a:pathLst>
                <a:path w="4070" h="17513" extrusionOk="0">
                  <a:moveTo>
                    <a:pt x="3870" y="0"/>
                  </a:moveTo>
                  <a:lnTo>
                    <a:pt x="0" y="34"/>
                  </a:lnTo>
                  <a:lnTo>
                    <a:pt x="200" y="17513"/>
                  </a:lnTo>
                  <a:lnTo>
                    <a:pt x="4070" y="17513"/>
                  </a:lnTo>
                  <a:lnTo>
                    <a:pt x="38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2"/>
            <p:cNvSpPr/>
            <p:nvPr/>
          </p:nvSpPr>
          <p:spPr>
            <a:xfrm>
              <a:off x="5765966" y="2552267"/>
              <a:ext cx="81083" cy="282757"/>
            </a:xfrm>
            <a:custGeom>
              <a:avLst/>
              <a:gdLst/>
              <a:ahLst/>
              <a:cxnLst/>
              <a:rect l="l" t="t" r="r" b="b"/>
              <a:pathLst>
                <a:path w="4037" h="14078" extrusionOk="0">
                  <a:moveTo>
                    <a:pt x="3870" y="1"/>
                  </a:moveTo>
                  <a:lnTo>
                    <a:pt x="0" y="34"/>
                  </a:lnTo>
                  <a:lnTo>
                    <a:pt x="167" y="14078"/>
                  </a:lnTo>
                  <a:lnTo>
                    <a:pt x="4036" y="14044"/>
                  </a:lnTo>
                  <a:lnTo>
                    <a:pt x="38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2"/>
            <p:cNvSpPr/>
            <p:nvPr/>
          </p:nvSpPr>
          <p:spPr>
            <a:xfrm>
              <a:off x="5609845" y="2613908"/>
              <a:ext cx="80420" cy="221799"/>
            </a:xfrm>
            <a:custGeom>
              <a:avLst/>
              <a:gdLst/>
              <a:ahLst/>
              <a:cxnLst/>
              <a:rect l="l" t="t" r="r" b="b"/>
              <a:pathLst>
                <a:path w="4004" h="11043" extrusionOk="0">
                  <a:moveTo>
                    <a:pt x="1" y="1"/>
                  </a:moveTo>
                  <a:lnTo>
                    <a:pt x="134" y="11042"/>
                  </a:lnTo>
                  <a:lnTo>
                    <a:pt x="4004" y="11009"/>
                  </a:lnTo>
                  <a:lnTo>
                    <a:pt x="38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2"/>
            <p:cNvSpPr/>
            <p:nvPr/>
          </p:nvSpPr>
          <p:spPr>
            <a:xfrm>
              <a:off x="5450390" y="2707042"/>
              <a:ext cx="79095" cy="129327"/>
            </a:xfrm>
            <a:custGeom>
              <a:avLst/>
              <a:gdLst/>
              <a:ahLst/>
              <a:cxnLst/>
              <a:rect l="l" t="t" r="r" b="b"/>
              <a:pathLst>
                <a:path w="3938" h="6439" extrusionOk="0">
                  <a:moveTo>
                    <a:pt x="1" y="0"/>
                  </a:moveTo>
                  <a:lnTo>
                    <a:pt x="68" y="6438"/>
                  </a:lnTo>
                  <a:lnTo>
                    <a:pt x="3937" y="6405"/>
                  </a:lnTo>
                  <a:lnTo>
                    <a:pt x="38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2"/>
            <p:cNvSpPr/>
            <p:nvPr/>
          </p:nvSpPr>
          <p:spPr>
            <a:xfrm>
              <a:off x="5369327" y="2829380"/>
              <a:ext cx="685421" cy="11609"/>
            </a:xfrm>
            <a:custGeom>
              <a:avLst/>
              <a:gdLst/>
              <a:ahLst/>
              <a:cxnLst/>
              <a:rect l="l" t="t" r="r" b="b"/>
              <a:pathLst>
                <a:path w="34126" h="578" extrusionOk="0">
                  <a:moveTo>
                    <a:pt x="30239" y="1"/>
                  </a:moveTo>
                  <a:cubicBezTo>
                    <a:pt x="29261" y="1"/>
                    <a:pt x="28284" y="14"/>
                    <a:pt x="27320" y="14"/>
                  </a:cubicBezTo>
                  <a:lnTo>
                    <a:pt x="334" y="14"/>
                  </a:lnTo>
                  <a:cubicBezTo>
                    <a:pt x="1" y="14"/>
                    <a:pt x="1" y="548"/>
                    <a:pt x="334" y="548"/>
                  </a:cubicBezTo>
                  <a:cubicBezTo>
                    <a:pt x="6161" y="548"/>
                    <a:pt x="11972" y="562"/>
                    <a:pt x="17789" y="562"/>
                  </a:cubicBezTo>
                  <a:cubicBezTo>
                    <a:pt x="20697" y="562"/>
                    <a:pt x="23606" y="559"/>
                    <a:pt x="26520" y="548"/>
                  </a:cubicBezTo>
                  <a:cubicBezTo>
                    <a:pt x="27848" y="548"/>
                    <a:pt x="29196" y="577"/>
                    <a:pt x="30542" y="577"/>
                  </a:cubicBezTo>
                  <a:cubicBezTo>
                    <a:pt x="31664" y="577"/>
                    <a:pt x="32785" y="557"/>
                    <a:pt x="33892" y="481"/>
                  </a:cubicBezTo>
                  <a:cubicBezTo>
                    <a:pt x="34125" y="447"/>
                    <a:pt x="34125" y="114"/>
                    <a:pt x="33892" y="114"/>
                  </a:cubicBezTo>
                  <a:cubicBezTo>
                    <a:pt x="32687" y="21"/>
                    <a:pt x="31462" y="1"/>
                    <a:pt x="3023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2"/>
            <p:cNvSpPr/>
            <p:nvPr/>
          </p:nvSpPr>
          <p:spPr>
            <a:xfrm>
              <a:off x="6239610" y="2142573"/>
              <a:ext cx="226378" cy="244475"/>
            </a:xfrm>
            <a:custGeom>
              <a:avLst/>
              <a:gdLst/>
              <a:ahLst/>
              <a:cxnLst/>
              <a:rect l="l" t="t" r="r" b="b"/>
              <a:pathLst>
                <a:path w="11271" h="12172" extrusionOk="0">
                  <a:moveTo>
                    <a:pt x="10583" y="1"/>
                  </a:moveTo>
                  <a:cubicBezTo>
                    <a:pt x="10467" y="1"/>
                    <a:pt x="10348" y="37"/>
                    <a:pt x="10242" y="118"/>
                  </a:cubicBezTo>
                  <a:lnTo>
                    <a:pt x="10276" y="118"/>
                  </a:lnTo>
                  <a:cubicBezTo>
                    <a:pt x="10042" y="318"/>
                    <a:pt x="9875" y="518"/>
                    <a:pt x="9709" y="752"/>
                  </a:cubicBezTo>
                  <a:cubicBezTo>
                    <a:pt x="9575" y="885"/>
                    <a:pt x="9575" y="1052"/>
                    <a:pt x="9642" y="1152"/>
                  </a:cubicBezTo>
                  <a:cubicBezTo>
                    <a:pt x="7774" y="4387"/>
                    <a:pt x="5939" y="7656"/>
                    <a:pt x="4105" y="10925"/>
                  </a:cubicBezTo>
                  <a:cubicBezTo>
                    <a:pt x="2837" y="9658"/>
                    <a:pt x="1669" y="8290"/>
                    <a:pt x="535" y="6889"/>
                  </a:cubicBezTo>
                  <a:cubicBezTo>
                    <a:pt x="487" y="6833"/>
                    <a:pt x="430" y="6810"/>
                    <a:pt x="372" y="6810"/>
                  </a:cubicBezTo>
                  <a:cubicBezTo>
                    <a:pt x="188" y="6810"/>
                    <a:pt x="0" y="7045"/>
                    <a:pt x="102" y="7223"/>
                  </a:cubicBezTo>
                  <a:cubicBezTo>
                    <a:pt x="1136" y="8991"/>
                    <a:pt x="2437" y="10592"/>
                    <a:pt x="3871" y="12026"/>
                  </a:cubicBezTo>
                  <a:cubicBezTo>
                    <a:pt x="3971" y="12127"/>
                    <a:pt x="4096" y="12172"/>
                    <a:pt x="4220" y="12172"/>
                  </a:cubicBezTo>
                  <a:cubicBezTo>
                    <a:pt x="4383" y="12172"/>
                    <a:pt x="4543" y="12093"/>
                    <a:pt x="4638" y="11960"/>
                  </a:cubicBezTo>
                  <a:cubicBezTo>
                    <a:pt x="6806" y="8224"/>
                    <a:pt x="8941" y="4488"/>
                    <a:pt x="11043" y="752"/>
                  </a:cubicBezTo>
                  <a:cubicBezTo>
                    <a:pt x="11270" y="348"/>
                    <a:pt x="10943" y="1"/>
                    <a:pt x="10583" y="1"/>
                  </a:cubicBezTo>
                  <a:close/>
                </a:path>
              </a:pathLst>
            </a:custGeom>
            <a:solidFill>
              <a:srgbClr val="2C6A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2"/>
            <p:cNvSpPr/>
            <p:nvPr/>
          </p:nvSpPr>
          <p:spPr>
            <a:xfrm>
              <a:off x="6582702" y="2447041"/>
              <a:ext cx="226217" cy="244515"/>
            </a:xfrm>
            <a:custGeom>
              <a:avLst/>
              <a:gdLst/>
              <a:ahLst/>
              <a:cxnLst/>
              <a:rect l="l" t="t" r="r" b="b"/>
              <a:pathLst>
                <a:path w="11263" h="12174" extrusionOk="0">
                  <a:moveTo>
                    <a:pt x="10601" y="0"/>
                  </a:moveTo>
                  <a:cubicBezTo>
                    <a:pt x="10479" y="0"/>
                    <a:pt x="10351" y="41"/>
                    <a:pt x="10239" y="136"/>
                  </a:cubicBezTo>
                  <a:lnTo>
                    <a:pt x="10272" y="136"/>
                  </a:lnTo>
                  <a:cubicBezTo>
                    <a:pt x="10039" y="303"/>
                    <a:pt x="9872" y="503"/>
                    <a:pt x="9705" y="737"/>
                  </a:cubicBezTo>
                  <a:cubicBezTo>
                    <a:pt x="9572" y="870"/>
                    <a:pt x="9572" y="1037"/>
                    <a:pt x="9639" y="1137"/>
                  </a:cubicBezTo>
                  <a:cubicBezTo>
                    <a:pt x="7771" y="4373"/>
                    <a:pt x="5936" y="7642"/>
                    <a:pt x="4101" y="10911"/>
                  </a:cubicBezTo>
                  <a:cubicBezTo>
                    <a:pt x="2834" y="9643"/>
                    <a:pt x="1666" y="8309"/>
                    <a:pt x="532" y="6908"/>
                  </a:cubicBezTo>
                  <a:cubicBezTo>
                    <a:pt x="480" y="6838"/>
                    <a:pt x="416" y="6809"/>
                    <a:pt x="352" y="6809"/>
                  </a:cubicBezTo>
                  <a:cubicBezTo>
                    <a:pt x="174" y="6809"/>
                    <a:pt x="0" y="7036"/>
                    <a:pt x="99" y="7208"/>
                  </a:cubicBezTo>
                  <a:cubicBezTo>
                    <a:pt x="1133" y="9009"/>
                    <a:pt x="2434" y="10577"/>
                    <a:pt x="3868" y="12045"/>
                  </a:cubicBezTo>
                  <a:cubicBezTo>
                    <a:pt x="3968" y="12131"/>
                    <a:pt x="4093" y="12173"/>
                    <a:pt x="4215" y="12173"/>
                  </a:cubicBezTo>
                  <a:cubicBezTo>
                    <a:pt x="4379" y="12173"/>
                    <a:pt x="4540" y="12097"/>
                    <a:pt x="4635" y="11945"/>
                  </a:cubicBezTo>
                  <a:cubicBezTo>
                    <a:pt x="6803" y="8209"/>
                    <a:pt x="8938" y="4506"/>
                    <a:pt x="11040" y="737"/>
                  </a:cubicBezTo>
                  <a:cubicBezTo>
                    <a:pt x="11262" y="341"/>
                    <a:pt x="10953" y="0"/>
                    <a:pt x="10601" y="0"/>
                  </a:cubicBezTo>
                  <a:close/>
                </a:path>
              </a:pathLst>
            </a:custGeom>
            <a:solidFill>
              <a:srgbClr val="2C6A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2"/>
            <p:cNvSpPr/>
            <p:nvPr/>
          </p:nvSpPr>
          <p:spPr>
            <a:xfrm>
              <a:off x="8421745" y="2219298"/>
              <a:ext cx="122639" cy="167509"/>
            </a:xfrm>
            <a:custGeom>
              <a:avLst/>
              <a:gdLst/>
              <a:ahLst/>
              <a:cxnLst/>
              <a:rect l="l" t="t" r="r" b="b"/>
              <a:pathLst>
                <a:path w="6106" h="8340" fill="none" extrusionOk="0">
                  <a:moveTo>
                    <a:pt x="6105" y="0"/>
                  </a:moveTo>
                  <a:lnTo>
                    <a:pt x="1" y="8340"/>
                  </a:lnTo>
                </a:path>
              </a:pathLst>
            </a:custGeom>
            <a:noFill/>
            <a:ln w="500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2"/>
            <p:cNvSpPr/>
            <p:nvPr/>
          </p:nvSpPr>
          <p:spPr>
            <a:xfrm>
              <a:off x="8437170" y="2359330"/>
              <a:ext cx="46919" cy="64332"/>
            </a:xfrm>
            <a:custGeom>
              <a:avLst/>
              <a:gdLst/>
              <a:ahLst/>
              <a:cxnLst/>
              <a:rect l="l" t="t" r="r" b="b"/>
              <a:pathLst>
                <a:path w="2336" h="3203" fill="none" extrusionOk="0">
                  <a:moveTo>
                    <a:pt x="0" y="3202"/>
                  </a:moveTo>
                  <a:lnTo>
                    <a:pt x="2335" y="0"/>
                  </a:lnTo>
                </a:path>
              </a:pathLst>
            </a:custGeom>
            <a:noFill/>
            <a:ln w="5000" cap="flat" cmpd="sng">
              <a:solidFill>
                <a:srgbClr val="DEDEDE"/>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2"/>
            <p:cNvSpPr/>
            <p:nvPr/>
          </p:nvSpPr>
          <p:spPr>
            <a:xfrm>
              <a:off x="5405500" y="2023670"/>
              <a:ext cx="121293" cy="203682"/>
            </a:xfrm>
            <a:custGeom>
              <a:avLst/>
              <a:gdLst/>
              <a:ahLst/>
              <a:cxnLst/>
              <a:rect l="l" t="t" r="r" b="b"/>
              <a:pathLst>
                <a:path w="6039" h="10141" fill="none" extrusionOk="0">
                  <a:moveTo>
                    <a:pt x="802" y="10141"/>
                  </a:moveTo>
                  <a:lnTo>
                    <a:pt x="1" y="7806"/>
                  </a:lnTo>
                  <a:lnTo>
                    <a:pt x="2336" y="7706"/>
                  </a:lnTo>
                  <a:lnTo>
                    <a:pt x="1736" y="5170"/>
                  </a:lnTo>
                  <a:lnTo>
                    <a:pt x="4204" y="5137"/>
                  </a:lnTo>
                  <a:lnTo>
                    <a:pt x="3537" y="2635"/>
                  </a:lnTo>
                  <a:lnTo>
                    <a:pt x="6039" y="2469"/>
                  </a:lnTo>
                  <a:lnTo>
                    <a:pt x="5438" y="0"/>
                  </a:lnTo>
                </a:path>
              </a:pathLst>
            </a:custGeom>
            <a:noFill/>
            <a:ln w="500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2"/>
            <p:cNvSpPr/>
            <p:nvPr/>
          </p:nvSpPr>
          <p:spPr>
            <a:xfrm>
              <a:off x="6855336" y="3540489"/>
              <a:ext cx="44247" cy="87792"/>
            </a:xfrm>
            <a:custGeom>
              <a:avLst/>
              <a:gdLst/>
              <a:ahLst/>
              <a:cxnLst/>
              <a:rect l="l" t="t" r="r" b="b"/>
              <a:pathLst>
                <a:path w="2203" h="4371" fill="none" extrusionOk="0">
                  <a:moveTo>
                    <a:pt x="1" y="1"/>
                  </a:moveTo>
                  <a:cubicBezTo>
                    <a:pt x="1235" y="1"/>
                    <a:pt x="2202" y="968"/>
                    <a:pt x="2202" y="2202"/>
                  </a:cubicBezTo>
                  <a:cubicBezTo>
                    <a:pt x="2202" y="3403"/>
                    <a:pt x="1235" y="4371"/>
                    <a:pt x="1" y="4371"/>
                  </a:cubicBezTo>
                </a:path>
              </a:pathLst>
            </a:custGeom>
            <a:noFill/>
            <a:ln w="5000" cap="flat" cmpd="sng">
              <a:solidFill>
                <a:srgbClr val="DEDEDE"/>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2"/>
            <p:cNvSpPr/>
            <p:nvPr/>
          </p:nvSpPr>
          <p:spPr>
            <a:xfrm>
              <a:off x="8519559" y="3414536"/>
              <a:ext cx="99863" cy="160821"/>
            </a:xfrm>
            <a:custGeom>
              <a:avLst/>
              <a:gdLst/>
              <a:ahLst/>
              <a:cxnLst/>
              <a:rect l="l" t="t" r="r" b="b"/>
              <a:pathLst>
                <a:path w="4972" h="8007" fill="none" extrusionOk="0">
                  <a:moveTo>
                    <a:pt x="868" y="8006"/>
                  </a:moveTo>
                  <a:lnTo>
                    <a:pt x="1" y="5371"/>
                  </a:lnTo>
                  <a:lnTo>
                    <a:pt x="2736" y="5538"/>
                  </a:lnTo>
                  <a:lnTo>
                    <a:pt x="2036" y="2669"/>
                  </a:lnTo>
                  <a:lnTo>
                    <a:pt x="4971" y="2536"/>
                  </a:lnTo>
                  <a:lnTo>
                    <a:pt x="4037" y="1"/>
                  </a:lnTo>
                </a:path>
              </a:pathLst>
            </a:custGeom>
            <a:noFill/>
            <a:ln w="500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2"/>
            <p:cNvSpPr/>
            <p:nvPr/>
          </p:nvSpPr>
          <p:spPr>
            <a:xfrm>
              <a:off x="6263172" y="3708439"/>
              <a:ext cx="330318" cy="164838"/>
            </a:xfrm>
            <a:custGeom>
              <a:avLst/>
              <a:gdLst/>
              <a:ahLst/>
              <a:cxnLst/>
              <a:rect l="l" t="t" r="r" b="b"/>
              <a:pathLst>
                <a:path w="16446" h="8207" fill="none" extrusionOk="0">
                  <a:moveTo>
                    <a:pt x="4504" y="268"/>
                  </a:moveTo>
                  <a:cubicBezTo>
                    <a:pt x="4737" y="301"/>
                    <a:pt x="4971" y="334"/>
                    <a:pt x="5238" y="401"/>
                  </a:cubicBezTo>
                  <a:cubicBezTo>
                    <a:pt x="6439" y="668"/>
                    <a:pt x="7606" y="1168"/>
                    <a:pt x="8840" y="1335"/>
                  </a:cubicBezTo>
                  <a:cubicBezTo>
                    <a:pt x="9874" y="1435"/>
                    <a:pt x="10942" y="1302"/>
                    <a:pt x="11909" y="935"/>
                  </a:cubicBezTo>
                  <a:cubicBezTo>
                    <a:pt x="12843" y="601"/>
                    <a:pt x="13811" y="1"/>
                    <a:pt x="14778" y="301"/>
                  </a:cubicBezTo>
                  <a:cubicBezTo>
                    <a:pt x="15478" y="501"/>
                    <a:pt x="15979" y="1168"/>
                    <a:pt x="16112" y="1869"/>
                  </a:cubicBezTo>
                  <a:cubicBezTo>
                    <a:pt x="16446" y="3803"/>
                    <a:pt x="14211" y="5338"/>
                    <a:pt x="12543" y="5705"/>
                  </a:cubicBezTo>
                  <a:cubicBezTo>
                    <a:pt x="11676" y="5905"/>
                    <a:pt x="10742" y="5838"/>
                    <a:pt x="9841" y="5938"/>
                  </a:cubicBezTo>
                  <a:cubicBezTo>
                    <a:pt x="7039" y="6305"/>
                    <a:pt x="3503" y="8207"/>
                    <a:pt x="1168" y="5538"/>
                  </a:cubicBezTo>
                  <a:cubicBezTo>
                    <a:pt x="134" y="4404"/>
                    <a:pt x="1" y="2903"/>
                    <a:pt x="901" y="1635"/>
                  </a:cubicBezTo>
                  <a:cubicBezTo>
                    <a:pt x="1802" y="368"/>
                    <a:pt x="3070" y="67"/>
                    <a:pt x="4504" y="268"/>
                  </a:cubicBezTo>
                  <a:close/>
                </a:path>
              </a:pathLst>
            </a:custGeom>
            <a:noFill/>
            <a:ln w="500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2"/>
            <p:cNvSpPr/>
            <p:nvPr/>
          </p:nvSpPr>
          <p:spPr>
            <a:xfrm>
              <a:off x="8457255" y="3808483"/>
              <a:ext cx="264660" cy="251263"/>
            </a:xfrm>
            <a:custGeom>
              <a:avLst/>
              <a:gdLst/>
              <a:ahLst/>
              <a:cxnLst/>
              <a:rect l="l" t="t" r="r" b="b"/>
              <a:pathLst>
                <a:path w="13177" h="12510" fill="none" extrusionOk="0">
                  <a:moveTo>
                    <a:pt x="1569" y="7473"/>
                  </a:moveTo>
                  <a:cubicBezTo>
                    <a:pt x="2769" y="6138"/>
                    <a:pt x="4737" y="5705"/>
                    <a:pt x="6072" y="4471"/>
                  </a:cubicBezTo>
                  <a:cubicBezTo>
                    <a:pt x="6806" y="3803"/>
                    <a:pt x="7306" y="2936"/>
                    <a:pt x="7873" y="2169"/>
                  </a:cubicBezTo>
                  <a:cubicBezTo>
                    <a:pt x="8473" y="1368"/>
                    <a:pt x="9174" y="635"/>
                    <a:pt x="10075" y="301"/>
                  </a:cubicBezTo>
                  <a:cubicBezTo>
                    <a:pt x="11009" y="1"/>
                    <a:pt x="12176" y="234"/>
                    <a:pt x="12643" y="1102"/>
                  </a:cubicBezTo>
                  <a:cubicBezTo>
                    <a:pt x="13177" y="2002"/>
                    <a:pt x="12710" y="3170"/>
                    <a:pt x="12109" y="4004"/>
                  </a:cubicBezTo>
                  <a:cubicBezTo>
                    <a:pt x="11409" y="4938"/>
                    <a:pt x="10575" y="5772"/>
                    <a:pt x="9574" y="6405"/>
                  </a:cubicBezTo>
                  <a:cubicBezTo>
                    <a:pt x="8340" y="7206"/>
                    <a:pt x="6906" y="7740"/>
                    <a:pt x="5872" y="8807"/>
                  </a:cubicBezTo>
                  <a:cubicBezTo>
                    <a:pt x="5171" y="9574"/>
                    <a:pt x="4704" y="10608"/>
                    <a:pt x="3937" y="11342"/>
                  </a:cubicBezTo>
                  <a:cubicBezTo>
                    <a:pt x="3036" y="12143"/>
                    <a:pt x="1202" y="12510"/>
                    <a:pt x="568" y="11242"/>
                  </a:cubicBezTo>
                  <a:cubicBezTo>
                    <a:pt x="1" y="10108"/>
                    <a:pt x="801" y="8340"/>
                    <a:pt x="1569" y="7506"/>
                  </a:cubicBezTo>
                  <a:close/>
                </a:path>
              </a:pathLst>
            </a:custGeom>
            <a:noFill/>
            <a:ln w="500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2"/>
            <p:cNvSpPr/>
            <p:nvPr/>
          </p:nvSpPr>
          <p:spPr>
            <a:xfrm>
              <a:off x="5408192" y="3433295"/>
              <a:ext cx="102534" cy="144733"/>
            </a:xfrm>
            <a:custGeom>
              <a:avLst/>
              <a:gdLst/>
              <a:ahLst/>
              <a:cxnLst/>
              <a:rect l="l" t="t" r="r" b="b"/>
              <a:pathLst>
                <a:path w="5105" h="7206" fill="none" extrusionOk="0">
                  <a:moveTo>
                    <a:pt x="5104" y="1"/>
                  </a:moveTo>
                  <a:cubicBezTo>
                    <a:pt x="3403" y="2402"/>
                    <a:pt x="1702" y="4804"/>
                    <a:pt x="0" y="7206"/>
                  </a:cubicBezTo>
                </a:path>
              </a:pathLst>
            </a:custGeom>
            <a:noFill/>
            <a:ln w="500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2"/>
            <p:cNvSpPr/>
            <p:nvPr/>
          </p:nvSpPr>
          <p:spPr>
            <a:xfrm>
              <a:off x="5456436" y="3473505"/>
              <a:ext cx="61641" cy="87109"/>
            </a:xfrm>
            <a:custGeom>
              <a:avLst/>
              <a:gdLst/>
              <a:ahLst/>
              <a:cxnLst/>
              <a:rect l="l" t="t" r="r" b="b"/>
              <a:pathLst>
                <a:path w="3069" h="4337" fill="none" extrusionOk="0">
                  <a:moveTo>
                    <a:pt x="0" y="4337"/>
                  </a:moveTo>
                  <a:cubicBezTo>
                    <a:pt x="1068" y="2936"/>
                    <a:pt x="2102" y="1468"/>
                    <a:pt x="3069" y="0"/>
                  </a:cubicBezTo>
                </a:path>
              </a:pathLst>
            </a:custGeom>
            <a:noFill/>
            <a:ln w="500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2"/>
            <p:cNvSpPr/>
            <p:nvPr/>
          </p:nvSpPr>
          <p:spPr>
            <a:xfrm>
              <a:off x="6100943" y="2967946"/>
              <a:ext cx="548742" cy="690723"/>
            </a:xfrm>
            <a:custGeom>
              <a:avLst/>
              <a:gdLst/>
              <a:ahLst/>
              <a:cxnLst/>
              <a:rect l="l" t="t" r="r" b="b"/>
              <a:pathLst>
                <a:path w="27321" h="34390" extrusionOk="0">
                  <a:moveTo>
                    <a:pt x="21620" y="1"/>
                  </a:moveTo>
                  <a:cubicBezTo>
                    <a:pt x="21507" y="1"/>
                    <a:pt x="21394" y="7"/>
                    <a:pt x="21283" y="20"/>
                  </a:cubicBezTo>
                  <a:cubicBezTo>
                    <a:pt x="19448" y="220"/>
                    <a:pt x="18047" y="1888"/>
                    <a:pt x="17513" y="3689"/>
                  </a:cubicBezTo>
                  <a:cubicBezTo>
                    <a:pt x="17013" y="5457"/>
                    <a:pt x="17246" y="7358"/>
                    <a:pt x="17446" y="9226"/>
                  </a:cubicBezTo>
                  <a:cubicBezTo>
                    <a:pt x="17613" y="10561"/>
                    <a:pt x="17780" y="11895"/>
                    <a:pt x="17913" y="13263"/>
                  </a:cubicBezTo>
                  <a:cubicBezTo>
                    <a:pt x="18247" y="15898"/>
                    <a:pt x="17880" y="18633"/>
                    <a:pt x="17880" y="21268"/>
                  </a:cubicBezTo>
                  <a:cubicBezTo>
                    <a:pt x="17880" y="21602"/>
                    <a:pt x="17880" y="21935"/>
                    <a:pt x="17713" y="22236"/>
                  </a:cubicBezTo>
                  <a:cubicBezTo>
                    <a:pt x="17413" y="22736"/>
                    <a:pt x="16746" y="22903"/>
                    <a:pt x="16146" y="23003"/>
                  </a:cubicBezTo>
                  <a:cubicBezTo>
                    <a:pt x="13567" y="23423"/>
                    <a:pt x="10907" y="23923"/>
                    <a:pt x="8264" y="23923"/>
                  </a:cubicBezTo>
                  <a:cubicBezTo>
                    <a:pt x="7966" y="23923"/>
                    <a:pt x="7669" y="23917"/>
                    <a:pt x="7373" y="23904"/>
                  </a:cubicBezTo>
                  <a:cubicBezTo>
                    <a:pt x="6447" y="23879"/>
                    <a:pt x="5464" y="23753"/>
                    <a:pt x="4530" y="23753"/>
                  </a:cubicBezTo>
                  <a:cubicBezTo>
                    <a:pt x="2905" y="23753"/>
                    <a:pt x="1430" y="24135"/>
                    <a:pt x="668" y="26105"/>
                  </a:cubicBezTo>
                  <a:cubicBezTo>
                    <a:pt x="1" y="27840"/>
                    <a:pt x="568" y="29874"/>
                    <a:pt x="1769" y="31275"/>
                  </a:cubicBezTo>
                  <a:cubicBezTo>
                    <a:pt x="3003" y="32676"/>
                    <a:pt x="4771" y="33510"/>
                    <a:pt x="6605" y="33844"/>
                  </a:cubicBezTo>
                  <a:cubicBezTo>
                    <a:pt x="8200" y="34169"/>
                    <a:pt x="7494" y="34389"/>
                    <a:pt x="8584" y="34389"/>
                  </a:cubicBezTo>
                  <a:cubicBezTo>
                    <a:pt x="8725" y="34389"/>
                    <a:pt x="8897" y="34385"/>
                    <a:pt x="9107" y="34378"/>
                  </a:cubicBezTo>
                  <a:cubicBezTo>
                    <a:pt x="11809" y="34278"/>
                    <a:pt x="17580" y="33811"/>
                    <a:pt x="20148" y="33043"/>
                  </a:cubicBezTo>
                  <a:cubicBezTo>
                    <a:pt x="22016" y="32510"/>
                    <a:pt x="23818" y="31576"/>
                    <a:pt x="25252" y="30275"/>
                  </a:cubicBezTo>
                  <a:cubicBezTo>
                    <a:pt x="26553" y="29041"/>
                    <a:pt x="26887" y="27506"/>
                    <a:pt x="27020" y="25738"/>
                  </a:cubicBezTo>
                  <a:cubicBezTo>
                    <a:pt x="27320" y="22036"/>
                    <a:pt x="26153" y="18300"/>
                    <a:pt x="25152" y="14764"/>
                  </a:cubicBezTo>
                  <a:cubicBezTo>
                    <a:pt x="24218" y="11461"/>
                    <a:pt x="22383" y="8426"/>
                    <a:pt x="21516" y="5157"/>
                  </a:cubicBezTo>
                  <a:cubicBezTo>
                    <a:pt x="21516" y="5123"/>
                    <a:pt x="21516" y="5057"/>
                    <a:pt x="21483" y="5023"/>
                  </a:cubicBezTo>
                  <a:cubicBezTo>
                    <a:pt x="22350" y="4790"/>
                    <a:pt x="23050" y="3822"/>
                    <a:pt x="23384" y="3022"/>
                  </a:cubicBezTo>
                  <a:cubicBezTo>
                    <a:pt x="23751" y="2155"/>
                    <a:pt x="23684" y="1054"/>
                    <a:pt x="22984" y="453"/>
                  </a:cubicBezTo>
                  <a:cubicBezTo>
                    <a:pt x="22604" y="128"/>
                    <a:pt x="22113" y="1"/>
                    <a:pt x="21620"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2"/>
            <p:cNvSpPr/>
            <p:nvPr/>
          </p:nvSpPr>
          <p:spPr>
            <a:xfrm>
              <a:off x="5745861" y="3120170"/>
              <a:ext cx="354440" cy="455548"/>
            </a:xfrm>
            <a:custGeom>
              <a:avLst/>
              <a:gdLst/>
              <a:ahLst/>
              <a:cxnLst/>
              <a:rect l="l" t="t" r="r" b="b"/>
              <a:pathLst>
                <a:path w="17647" h="22681" extrusionOk="0">
                  <a:moveTo>
                    <a:pt x="10405" y="0"/>
                  </a:moveTo>
                  <a:cubicBezTo>
                    <a:pt x="9639" y="0"/>
                    <a:pt x="8874" y="158"/>
                    <a:pt x="8173" y="480"/>
                  </a:cubicBezTo>
                  <a:cubicBezTo>
                    <a:pt x="6505" y="1214"/>
                    <a:pt x="5237" y="2815"/>
                    <a:pt x="4871" y="4583"/>
                  </a:cubicBezTo>
                  <a:cubicBezTo>
                    <a:pt x="4570" y="5917"/>
                    <a:pt x="5037" y="6351"/>
                    <a:pt x="5171" y="7685"/>
                  </a:cubicBezTo>
                  <a:cubicBezTo>
                    <a:pt x="5304" y="8819"/>
                    <a:pt x="5471" y="9953"/>
                    <a:pt x="5504" y="11121"/>
                  </a:cubicBezTo>
                  <a:cubicBezTo>
                    <a:pt x="5571" y="12422"/>
                    <a:pt x="5471" y="14123"/>
                    <a:pt x="5171" y="15057"/>
                  </a:cubicBezTo>
                  <a:cubicBezTo>
                    <a:pt x="5071" y="15391"/>
                    <a:pt x="4670" y="15524"/>
                    <a:pt x="4370" y="15657"/>
                  </a:cubicBezTo>
                  <a:cubicBezTo>
                    <a:pt x="4270" y="15702"/>
                    <a:pt x="4148" y="15709"/>
                    <a:pt x="4021" y="15709"/>
                  </a:cubicBezTo>
                  <a:cubicBezTo>
                    <a:pt x="3957" y="15709"/>
                    <a:pt x="3892" y="15707"/>
                    <a:pt x="3828" y="15707"/>
                  </a:cubicBezTo>
                  <a:cubicBezTo>
                    <a:pt x="3636" y="15707"/>
                    <a:pt x="3453" y="15724"/>
                    <a:pt x="3336" y="15858"/>
                  </a:cubicBezTo>
                  <a:cubicBezTo>
                    <a:pt x="2235" y="17058"/>
                    <a:pt x="1201" y="18359"/>
                    <a:pt x="0" y="19460"/>
                  </a:cubicBezTo>
                  <a:cubicBezTo>
                    <a:pt x="2802" y="20628"/>
                    <a:pt x="5771" y="21495"/>
                    <a:pt x="8773" y="21995"/>
                  </a:cubicBezTo>
                  <a:cubicBezTo>
                    <a:pt x="9940" y="22199"/>
                    <a:pt x="11774" y="22680"/>
                    <a:pt x="13426" y="22680"/>
                  </a:cubicBezTo>
                  <a:cubicBezTo>
                    <a:pt x="14751" y="22680"/>
                    <a:pt x="15959" y="22371"/>
                    <a:pt x="16612" y="21361"/>
                  </a:cubicBezTo>
                  <a:cubicBezTo>
                    <a:pt x="16946" y="20894"/>
                    <a:pt x="17079" y="20327"/>
                    <a:pt x="17213" y="19760"/>
                  </a:cubicBezTo>
                  <a:cubicBezTo>
                    <a:pt x="17213" y="19594"/>
                    <a:pt x="17246" y="19460"/>
                    <a:pt x="17279" y="19327"/>
                  </a:cubicBezTo>
                  <a:cubicBezTo>
                    <a:pt x="17413" y="18326"/>
                    <a:pt x="17646" y="16958"/>
                    <a:pt x="16946" y="16124"/>
                  </a:cubicBezTo>
                  <a:cubicBezTo>
                    <a:pt x="16679" y="15858"/>
                    <a:pt x="16412" y="15724"/>
                    <a:pt x="16112" y="15691"/>
                  </a:cubicBezTo>
                  <a:cubicBezTo>
                    <a:pt x="15211" y="15557"/>
                    <a:pt x="14311" y="15591"/>
                    <a:pt x="13443" y="15257"/>
                  </a:cubicBezTo>
                  <a:cubicBezTo>
                    <a:pt x="13310" y="15224"/>
                    <a:pt x="13176" y="15157"/>
                    <a:pt x="13076" y="15024"/>
                  </a:cubicBezTo>
                  <a:cubicBezTo>
                    <a:pt x="12976" y="14890"/>
                    <a:pt x="12976" y="14723"/>
                    <a:pt x="12976" y="14590"/>
                  </a:cubicBezTo>
                  <a:lnTo>
                    <a:pt x="12910" y="13289"/>
                  </a:lnTo>
                  <a:cubicBezTo>
                    <a:pt x="12910" y="13256"/>
                    <a:pt x="12910" y="13222"/>
                    <a:pt x="12910" y="13189"/>
                  </a:cubicBezTo>
                  <a:cubicBezTo>
                    <a:pt x="14844" y="12622"/>
                    <a:pt x="15612" y="10387"/>
                    <a:pt x="15812" y="8319"/>
                  </a:cubicBezTo>
                  <a:cubicBezTo>
                    <a:pt x="16045" y="5717"/>
                    <a:pt x="15778" y="2481"/>
                    <a:pt x="13410" y="880"/>
                  </a:cubicBezTo>
                  <a:cubicBezTo>
                    <a:pt x="12520" y="300"/>
                    <a:pt x="11462" y="0"/>
                    <a:pt x="10405"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2"/>
            <p:cNvSpPr/>
            <p:nvPr/>
          </p:nvSpPr>
          <p:spPr>
            <a:xfrm>
              <a:off x="5538162" y="3418553"/>
              <a:ext cx="795948" cy="752203"/>
            </a:xfrm>
            <a:custGeom>
              <a:avLst/>
              <a:gdLst/>
              <a:ahLst/>
              <a:cxnLst/>
              <a:rect l="l" t="t" r="r" b="b"/>
              <a:pathLst>
                <a:path w="39629" h="37451" extrusionOk="0">
                  <a:moveTo>
                    <a:pt x="23351" y="1"/>
                  </a:moveTo>
                  <a:cubicBezTo>
                    <a:pt x="23017" y="601"/>
                    <a:pt x="22583" y="1102"/>
                    <a:pt x="22016" y="1469"/>
                  </a:cubicBezTo>
                  <a:cubicBezTo>
                    <a:pt x="21305" y="1920"/>
                    <a:pt x="20495" y="2127"/>
                    <a:pt x="19680" y="2127"/>
                  </a:cubicBezTo>
                  <a:cubicBezTo>
                    <a:pt x="18089" y="2127"/>
                    <a:pt x="16483" y="1336"/>
                    <a:pt x="15578" y="34"/>
                  </a:cubicBezTo>
                  <a:cubicBezTo>
                    <a:pt x="14211" y="134"/>
                    <a:pt x="12877" y="334"/>
                    <a:pt x="11542" y="601"/>
                  </a:cubicBezTo>
                  <a:cubicBezTo>
                    <a:pt x="9708" y="968"/>
                    <a:pt x="7906" y="1502"/>
                    <a:pt x="6238" y="2369"/>
                  </a:cubicBezTo>
                  <a:cubicBezTo>
                    <a:pt x="4637" y="3170"/>
                    <a:pt x="3070" y="4237"/>
                    <a:pt x="2136" y="5805"/>
                  </a:cubicBezTo>
                  <a:cubicBezTo>
                    <a:pt x="1602" y="6772"/>
                    <a:pt x="1235" y="7873"/>
                    <a:pt x="901" y="8941"/>
                  </a:cubicBezTo>
                  <a:cubicBezTo>
                    <a:pt x="568" y="10041"/>
                    <a:pt x="368" y="11209"/>
                    <a:pt x="268" y="12343"/>
                  </a:cubicBezTo>
                  <a:cubicBezTo>
                    <a:pt x="1" y="15679"/>
                    <a:pt x="668" y="18714"/>
                    <a:pt x="1135" y="21950"/>
                  </a:cubicBezTo>
                  <a:cubicBezTo>
                    <a:pt x="1735" y="26153"/>
                    <a:pt x="1902" y="33358"/>
                    <a:pt x="6038" y="35793"/>
                  </a:cubicBezTo>
                  <a:cubicBezTo>
                    <a:pt x="7506" y="36660"/>
                    <a:pt x="9274" y="36827"/>
                    <a:pt x="10975" y="36961"/>
                  </a:cubicBezTo>
                  <a:cubicBezTo>
                    <a:pt x="13687" y="37220"/>
                    <a:pt x="16482" y="37451"/>
                    <a:pt x="19249" y="37451"/>
                  </a:cubicBezTo>
                  <a:cubicBezTo>
                    <a:pt x="22541" y="37451"/>
                    <a:pt x="25795" y="37124"/>
                    <a:pt x="28821" y="36127"/>
                  </a:cubicBezTo>
                  <a:cubicBezTo>
                    <a:pt x="29355" y="33725"/>
                    <a:pt x="29722" y="31323"/>
                    <a:pt x="29955" y="28855"/>
                  </a:cubicBezTo>
                  <a:cubicBezTo>
                    <a:pt x="30156" y="26720"/>
                    <a:pt x="30322" y="24552"/>
                    <a:pt x="30389" y="22384"/>
                  </a:cubicBezTo>
                  <a:cubicBezTo>
                    <a:pt x="30489" y="20349"/>
                    <a:pt x="30623" y="18347"/>
                    <a:pt x="30689" y="16313"/>
                  </a:cubicBezTo>
                  <a:cubicBezTo>
                    <a:pt x="30723" y="15245"/>
                    <a:pt x="30723" y="14211"/>
                    <a:pt x="30723" y="13177"/>
                  </a:cubicBezTo>
                  <a:cubicBezTo>
                    <a:pt x="30723" y="12911"/>
                    <a:pt x="31440" y="12818"/>
                    <a:pt x="32452" y="12818"/>
                  </a:cubicBezTo>
                  <a:cubicBezTo>
                    <a:pt x="34104" y="12818"/>
                    <a:pt x="36542" y="13065"/>
                    <a:pt x="37928" y="13210"/>
                  </a:cubicBezTo>
                  <a:cubicBezTo>
                    <a:pt x="38428" y="10975"/>
                    <a:pt x="38662" y="8707"/>
                    <a:pt x="38828" y="6439"/>
                  </a:cubicBezTo>
                  <a:cubicBezTo>
                    <a:pt x="38928" y="5305"/>
                    <a:pt x="38995" y="4137"/>
                    <a:pt x="39095" y="3003"/>
                  </a:cubicBezTo>
                  <a:cubicBezTo>
                    <a:pt x="39162" y="2136"/>
                    <a:pt x="39629" y="1268"/>
                    <a:pt x="38461" y="1135"/>
                  </a:cubicBezTo>
                  <a:lnTo>
                    <a:pt x="38361" y="1135"/>
                  </a:lnTo>
                  <a:cubicBezTo>
                    <a:pt x="38117" y="1155"/>
                    <a:pt x="37873" y="1163"/>
                    <a:pt x="37628" y="1163"/>
                  </a:cubicBezTo>
                  <a:cubicBezTo>
                    <a:pt x="37036" y="1163"/>
                    <a:pt x="36440" y="1115"/>
                    <a:pt x="35826" y="1068"/>
                  </a:cubicBezTo>
                  <a:cubicBezTo>
                    <a:pt x="34392" y="968"/>
                    <a:pt x="32924" y="901"/>
                    <a:pt x="31490" y="801"/>
                  </a:cubicBezTo>
                  <a:cubicBezTo>
                    <a:pt x="28788" y="635"/>
                    <a:pt x="26053" y="368"/>
                    <a:pt x="233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2"/>
            <p:cNvSpPr/>
            <p:nvPr/>
          </p:nvSpPr>
          <p:spPr>
            <a:xfrm>
              <a:off x="5990395" y="4377732"/>
              <a:ext cx="420098" cy="209547"/>
            </a:xfrm>
            <a:custGeom>
              <a:avLst/>
              <a:gdLst/>
              <a:ahLst/>
              <a:cxnLst/>
              <a:rect l="l" t="t" r="r" b="b"/>
              <a:pathLst>
                <a:path w="20916" h="10433" extrusionOk="0">
                  <a:moveTo>
                    <a:pt x="6617" y="0"/>
                  </a:moveTo>
                  <a:cubicBezTo>
                    <a:pt x="6457" y="0"/>
                    <a:pt x="6298" y="4"/>
                    <a:pt x="6138" y="12"/>
                  </a:cubicBezTo>
                  <a:cubicBezTo>
                    <a:pt x="3803" y="146"/>
                    <a:pt x="568" y="1747"/>
                    <a:pt x="67" y="4182"/>
                  </a:cubicBezTo>
                  <a:cubicBezTo>
                    <a:pt x="34" y="4482"/>
                    <a:pt x="1" y="4782"/>
                    <a:pt x="101" y="5049"/>
                  </a:cubicBezTo>
                  <a:cubicBezTo>
                    <a:pt x="401" y="5683"/>
                    <a:pt x="1268" y="5750"/>
                    <a:pt x="1969" y="5750"/>
                  </a:cubicBezTo>
                  <a:cubicBezTo>
                    <a:pt x="4971" y="5783"/>
                    <a:pt x="7873" y="6684"/>
                    <a:pt x="10675" y="7685"/>
                  </a:cubicBezTo>
                  <a:cubicBezTo>
                    <a:pt x="12143" y="8218"/>
                    <a:pt x="13577" y="8752"/>
                    <a:pt x="15045" y="9219"/>
                  </a:cubicBezTo>
                  <a:cubicBezTo>
                    <a:pt x="15918" y="9510"/>
                    <a:pt x="17633" y="10432"/>
                    <a:pt x="18938" y="10432"/>
                  </a:cubicBezTo>
                  <a:cubicBezTo>
                    <a:pt x="19578" y="10432"/>
                    <a:pt x="20119" y="10211"/>
                    <a:pt x="20415" y="9586"/>
                  </a:cubicBezTo>
                  <a:cubicBezTo>
                    <a:pt x="20916" y="8518"/>
                    <a:pt x="20215" y="7351"/>
                    <a:pt x="19648" y="6484"/>
                  </a:cubicBezTo>
                  <a:cubicBezTo>
                    <a:pt x="19581" y="6384"/>
                    <a:pt x="19515" y="6284"/>
                    <a:pt x="19415" y="6183"/>
                  </a:cubicBezTo>
                  <a:cubicBezTo>
                    <a:pt x="17980" y="4349"/>
                    <a:pt x="15512" y="3148"/>
                    <a:pt x="13477" y="2047"/>
                  </a:cubicBezTo>
                  <a:cubicBezTo>
                    <a:pt x="11381" y="921"/>
                    <a:pt x="9021" y="0"/>
                    <a:pt x="66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2"/>
            <p:cNvSpPr/>
            <p:nvPr/>
          </p:nvSpPr>
          <p:spPr>
            <a:xfrm>
              <a:off x="5266833" y="4002484"/>
              <a:ext cx="1345333" cy="598714"/>
            </a:xfrm>
            <a:custGeom>
              <a:avLst/>
              <a:gdLst/>
              <a:ahLst/>
              <a:cxnLst/>
              <a:rect l="l" t="t" r="r" b="b"/>
              <a:pathLst>
                <a:path w="66982" h="29809" extrusionOk="0">
                  <a:moveTo>
                    <a:pt x="56905" y="1"/>
                  </a:moveTo>
                  <a:cubicBezTo>
                    <a:pt x="51736" y="1"/>
                    <a:pt x="46957" y="2587"/>
                    <a:pt x="41963" y="3885"/>
                  </a:cubicBezTo>
                  <a:cubicBezTo>
                    <a:pt x="40837" y="4179"/>
                    <a:pt x="39903" y="4273"/>
                    <a:pt x="38976" y="4273"/>
                  </a:cubicBezTo>
                  <a:cubicBezTo>
                    <a:pt x="38009" y="4273"/>
                    <a:pt x="37051" y="4170"/>
                    <a:pt x="35892" y="4085"/>
                  </a:cubicBezTo>
                  <a:cubicBezTo>
                    <a:pt x="34907" y="4005"/>
                    <a:pt x="33914" y="3984"/>
                    <a:pt x="32919" y="3984"/>
                  </a:cubicBezTo>
                  <a:cubicBezTo>
                    <a:pt x="31804" y="3984"/>
                    <a:pt x="30686" y="4010"/>
                    <a:pt x="29572" y="4010"/>
                  </a:cubicBezTo>
                  <a:cubicBezTo>
                    <a:pt x="28785" y="4010"/>
                    <a:pt x="28000" y="3997"/>
                    <a:pt x="27219" y="3951"/>
                  </a:cubicBezTo>
                  <a:cubicBezTo>
                    <a:pt x="26016" y="3876"/>
                    <a:pt x="24757" y="3794"/>
                    <a:pt x="23509" y="3794"/>
                  </a:cubicBezTo>
                  <a:cubicBezTo>
                    <a:pt x="21991" y="3794"/>
                    <a:pt x="20487" y="3916"/>
                    <a:pt x="19114" y="4318"/>
                  </a:cubicBezTo>
                  <a:cubicBezTo>
                    <a:pt x="18780" y="4118"/>
                    <a:pt x="18447" y="3885"/>
                    <a:pt x="18113" y="3685"/>
                  </a:cubicBezTo>
                  <a:cubicBezTo>
                    <a:pt x="15713" y="2085"/>
                    <a:pt x="13313" y="509"/>
                    <a:pt x="10452" y="509"/>
                  </a:cubicBezTo>
                  <a:cubicBezTo>
                    <a:pt x="9973" y="509"/>
                    <a:pt x="9480" y="553"/>
                    <a:pt x="8973" y="649"/>
                  </a:cubicBezTo>
                  <a:cubicBezTo>
                    <a:pt x="6204" y="1183"/>
                    <a:pt x="3536" y="2584"/>
                    <a:pt x="1801" y="4885"/>
                  </a:cubicBezTo>
                  <a:cubicBezTo>
                    <a:pt x="0" y="7321"/>
                    <a:pt x="534" y="10456"/>
                    <a:pt x="2168" y="12891"/>
                  </a:cubicBezTo>
                  <a:cubicBezTo>
                    <a:pt x="3536" y="14893"/>
                    <a:pt x="5537" y="16360"/>
                    <a:pt x="7605" y="17595"/>
                  </a:cubicBezTo>
                  <a:cubicBezTo>
                    <a:pt x="14066" y="21489"/>
                    <a:pt x="21073" y="24017"/>
                    <a:pt x="28602" y="24017"/>
                  </a:cubicBezTo>
                  <a:cubicBezTo>
                    <a:pt x="29392" y="24017"/>
                    <a:pt x="30187" y="23989"/>
                    <a:pt x="30989" y="23932"/>
                  </a:cubicBezTo>
                  <a:cubicBezTo>
                    <a:pt x="31102" y="23923"/>
                    <a:pt x="31220" y="23919"/>
                    <a:pt x="31342" y="23919"/>
                  </a:cubicBezTo>
                  <a:cubicBezTo>
                    <a:pt x="32554" y="23919"/>
                    <a:pt x="34143" y="24382"/>
                    <a:pt x="34658" y="25534"/>
                  </a:cubicBezTo>
                  <a:cubicBezTo>
                    <a:pt x="34825" y="25967"/>
                    <a:pt x="35058" y="26334"/>
                    <a:pt x="35259" y="26734"/>
                  </a:cubicBezTo>
                  <a:cubicBezTo>
                    <a:pt x="35692" y="27535"/>
                    <a:pt x="35892" y="28836"/>
                    <a:pt x="36493" y="29536"/>
                  </a:cubicBezTo>
                  <a:cubicBezTo>
                    <a:pt x="36680" y="29734"/>
                    <a:pt x="36928" y="29808"/>
                    <a:pt x="37201" y="29808"/>
                  </a:cubicBezTo>
                  <a:cubicBezTo>
                    <a:pt x="37806" y="29808"/>
                    <a:pt x="38535" y="29443"/>
                    <a:pt x="38995" y="29236"/>
                  </a:cubicBezTo>
                  <a:cubicBezTo>
                    <a:pt x="40496" y="28569"/>
                    <a:pt x="41797" y="27502"/>
                    <a:pt x="43298" y="26835"/>
                  </a:cubicBezTo>
                  <a:cubicBezTo>
                    <a:pt x="47868" y="24766"/>
                    <a:pt x="52638" y="22865"/>
                    <a:pt x="57007" y="20430"/>
                  </a:cubicBezTo>
                  <a:cubicBezTo>
                    <a:pt x="59943" y="18795"/>
                    <a:pt x="62545" y="17528"/>
                    <a:pt x="64112" y="14526"/>
                  </a:cubicBezTo>
                  <a:cubicBezTo>
                    <a:pt x="65547" y="11857"/>
                    <a:pt x="66981" y="8455"/>
                    <a:pt x="66047" y="5352"/>
                  </a:cubicBezTo>
                  <a:cubicBezTo>
                    <a:pt x="65880" y="4752"/>
                    <a:pt x="65580" y="4185"/>
                    <a:pt x="65247" y="3651"/>
                  </a:cubicBezTo>
                  <a:lnTo>
                    <a:pt x="65213" y="3685"/>
                  </a:lnTo>
                  <a:cubicBezTo>
                    <a:pt x="64012" y="1917"/>
                    <a:pt x="61911" y="716"/>
                    <a:pt x="59776" y="282"/>
                  </a:cubicBezTo>
                  <a:cubicBezTo>
                    <a:pt x="58804" y="87"/>
                    <a:pt x="57848" y="1"/>
                    <a:pt x="56905" y="1"/>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2"/>
            <p:cNvSpPr/>
            <p:nvPr/>
          </p:nvSpPr>
          <p:spPr>
            <a:xfrm>
              <a:off x="5594199" y="4092244"/>
              <a:ext cx="436427" cy="220091"/>
            </a:xfrm>
            <a:custGeom>
              <a:avLst/>
              <a:gdLst/>
              <a:ahLst/>
              <a:cxnLst/>
              <a:rect l="l" t="t" r="r" b="b"/>
              <a:pathLst>
                <a:path w="21729" h="10958" extrusionOk="0">
                  <a:moveTo>
                    <a:pt x="215" y="1"/>
                  </a:moveTo>
                  <a:cubicBezTo>
                    <a:pt x="101" y="1"/>
                    <a:pt x="1" y="132"/>
                    <a:pt x="113" y="216"/>
                  </a:cubicBezTo>
                  <a:cubicBezTo>
                    <a:pt x="1314" y="1150"/>
                    <a:pt x="2748" y="1851"/>
                    <a:pt x="4116" y="2518"/>
                  </a:cubicBezTo>
                  <a:cubicBezTo>
                    <a:pt x="5517" y="3218"/>
                    <a:pt x="6918" y="3852"/>
                    <a:pt x="8352" y="4486"/>
                  </a:cubicBezTo>
                  <a:cubicBezTo>
                    <a:pt x="9853" y="5153"/>
                    <a:pt x="11354" y="5820"/>
                    <a:pt x="12855" y="6454"/>
                  </a:cubicBezTo>
                  <a:cubicBezTo>
                    <a:pt x="14323" y="7088"/>
                    <a:pt x="15757" y="7655"/>
                    <a:pt x="17158" y="8355"/>
                  </a:cubicBezTo>
                  <a:cubicBezTo>
                    <a:pt x="17959" y="8722"/>
                    <a:pt x="18693" y="9156"/>
                    <a:pt x="19427" y="9590"/>
                  </a:cubicBezTo>
                  <a:cubicBezTo>
                    <a:pt x="20160" y="10023"/>
                    <a:pt x="20828" y="10524"/>
                    <a:pt x="21528" y="10957"/>
                  </a:cubicBezTo>
                  <a:cubicBezTo>
                    <a:pt x="21548" y="10938"/>
                    <a:pt x="21568" y="10932"/>
                    <a:pt x="21587" y="10932"/>
                  </a:cubicBezTo>
                  <a:cubicBezTo>
                    <a:pt x="21608" y="10932"/>
                    <a:pt x="21630" y="10938"/>
                    <a:pt x="21651" y="10938"/>
                  </a:cubicBezTo>
                  <a:cubicBezTo>
                    <a:pt x="21676" y="10938"/>
                    <a:pt x="21702" y="10929"/>
                    <a:pt x="21728" y="10891"/>
                  </a:cubicBezTo>
                  <a:cubicBezTo>
                    <a:pt x="21194" y="10424"/>
                    <a:pt x="20594" y="10023"/>
                    <a:pt x="19960" y="9656"/>
                  </a:cubicBezTo>
                  <a:cubicBezTo>
                    <a:pt x="19326" y="9223"/>
                    <a:pt x="18659" y="8856"/>
                    <a:pt x="17992" y="8489"/>
                  </a:cubicBezTo>
                  <a:cubicBezTo>
                    <a:pt x="16591" y="7788"/>
                    <a:pt x="15157" y="7188"/>
                    <a:pt x="13722" y="6588"/>
                  </a:cubicBezTo>
                  <a:cubicBezTo>
                    <a:pt x="10787" y="5353"/>
                    <a:pt x="7852" y="4052"/>
                    <a:pt x="4950" y="2685"/>
                  </a:cubicBezTo>
                  <a:cubicBezTo>
                    <a:pt x="4149" y="2284"/>
                    <a:pt x="3348" y="1717"/>
                    <a:pt x="2581" y="1284"/>
                  </a:cubicBezTo>
                  <a:cubicBezTo>
                    <a:pt x="1814" y="850"/>
                    <a:pt x="1047" y="383"/>
                    <a:pt x="280" y="16"/>
                  </a:cubicBezTo>
                  <a:cubicBezTo>
                    <a:pt x="258" y="6"/>
                    <a:pt x="236" y="1"/>
                    <a:pt x="2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2"/>
            <p:cNvSpPr/>
            <p:nvPr/>
          </p:nvSpPr>
          <p:spPr>
            <a:xfrm>
              <a:off x="5813527" y="4399344"/>
              <a:ext cx="155458" cy="145054"/>
            </a:xfrm>
            <a:custGeom>
              <a:avLst/>
              <a:gdLst/>
              <a:ahLst/>
              <a:cxnLst/>
              <a:rect l="l" t="t" r="r" b="b"/>
              <a:pathLst>
                <a:path w="7740" h="7222" extrusionOk="0">
                  <a:moveTo>
                    <a:pt x="4959" y="0"/>
                  </a:moveTo>
                  <a:cubicBezTo>
                    <a:pt x="4715" y="0"/>
                    <a:pt x="1093" y="1845"/>
                    <a:pt x="768" y="2105"/>
                  </a:cubicBezTo>
                  <a:cubicBezTo>
                    <a:pt x="601" y="2239"/>
                    <a:pt x="467" y="2372"/>
                    <a:pt x="367" y="2539"/>
                  </a:cubicBezTo>
                  <a:cubicBezTo>
                    <a:pt x="234" y="2772"/>
                    <a:pt x="201" y="3039"/>
                    <a:pt x="167" y="3273"/>
                  </a:cubicBezTo>
                  <a:cubicBezTo>
                    <a:pt x="101" y="4007"/>
                    <a:pt x="0" y="4741"/>
                    <a:pt x="134" y="5474"/>
                  </a:cubicBezTo>
                  <a:cubicBezTo>
                    <a:pt x="267" y="6208"/>
                    <a:pt x="701" y="6909"/>
                    <a:pt x="1401" y="7142"/>
                  </a:cubicBezTo>
                  <a:cubicBezTo>
                    <a:pt x="1585" y="7199"/>
                    <a:pt x="1772" y="7221"/>
                    <a:pt x="1960" y="7221"/>
                  </a:cubicBezTo>
                  <a:cubicBezTo>
                    <a:pt x="2320" y="7221"/>
                    <a:pt x="2685" y="7141"/>
                    <a:pt x="3036" y="7076"/>
                  </a:cubicBezTo>
                  <a:cubicBezTo>
                    <a:pt x="4070" y="6842"/>
                    <a:pt x="5104" y="6609"/>
                    <a:pt x="6105" y="6308"/>
                  </a:cubicBezTo>
                  <a:cubicBezTo>
                    <a:pt x="6538" y="6175"/>
                    <a:pt x="7005" y="6242"/>
                    <a:pt x="7472" y="6142"/>
                  </a:cubicBezTo>
                  <a:cubicBezTo>
                    <a:pt x="7506" y="6142"/>
                    <a:pt x="7539" y="6142"/>
                    <a:pt x="7573" y="6108"/>
                  </a:cubicBezTo>
                  <a:cubicBezTo>
                    <a:pt x="7739" y="5941"/>
                    <a:pt x="7072" y="4874"/>
                    <a:pt x="6972" y="4674"/>
                  </a:cubicBezTo>
                  <a:lnTo>
                    <a:pt x="6972" y="4640"/>
                  </a:lnTo>
                  <a:cubicBezTo>
                    <a:pt x="6739" y="4140"/>
                    <a:pt x="6538" y="3606"/>
                    <a:pt x="6305" y="3106"/>
                  </a:cubicBezTo>
                  <a:cubicBezTo>
                    <a:pt x="5871" y="2072"/>
                    <a:pt x="5404" y="1038"/>
                    <a:pt x="4971" y="4"/>
                  </a:cubicBezTo>
                  <a:cubicBezTo>
                    <a:pt x="4969" y="1"/>
                    <a:pt x="4965" y="0"/>
                    <a:pt x="4959" y="0"/>
                  </a:cubicBezTo>
                  <a:close/>
                </a:path>
              </a:pathLst>
            </a:custGeom>
            <a:solidFill>
              <a:srgbClr val="EBC0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2"/>
            <p:cNvSpPr/>
            <p:nvPr/>
          </p:nvSpPr>
          <p:spPr>
            <a:xfrm>
              <a:off x="5690928" y="4416155"/>
              <a:ext cx="191631" cy="359401"/>
            </a:xfrm>
            <a:custGeom>
              <a:avLst/>
              <a:gdLst/>
              <a:ahLst/>
              <a:cxnLst/>
              <a:rect l="l" t="t" r="r" b="b"/>
              <a:pathLst>
                <a:path w="9541" h="17894" extrusionOk="0">
                  <a:moveTo>
                    <a:pt x="7872" y="1"/>
                  </a:moveTo>
                  <a:lnTo>
                    <a:pt x="2936" y="1669"/>
                  </a:lnTo>
                  <a:cubicBezTo>
                    <a:pt x="2669" y="1735"/>
                    <a:pt x="2402" y="1835"/>
                    <a:pt x="2202" y="2036"/>
                  </a:cubicBezTo>
                  <a:cubicBezTo>
                    <a:pt x="2068" y="2236"/>
                    <a:pt x="2002" y="2503"/>
                    <a:pt x="1968" y="2769"/>
                  </a:cubicBezTo>
                  <a:cubicBezTo>
                    <a:pt x="1601" y="5238"/>
                    <a:pt x="1068" y="7706"/>
                    <a:pt x="734" y="10208"/>
                  </a:cubicBezTo>
                  <a:cubicBezTo>
                    <a:pt x="400" y="12476"/>
                    <a:pt x="434" y="14645"/>
                    <a:pt x="100" y="16913"/>
                  </a:cubicBezTo>
                  <a:cubicBezTo>
                    <a:pt x="0" y="17562"/>
                    <a:pt x="778" y="17893"/>
                    <a:pt x="1442" y="17893"/>
                  </a:cubicBezTo>
                  <a:cubicBezTo>
                    <a:pt x="1665" y="17893"/>
                    <a:pt x="1875" y="17856"/>
                    <a:pt x="2035" y="17780"/>
                  </a:cubicBezTo>
                  <a:cubicBezTo>
                    <a:pt x="2502" y="17513"/>
                    <a:pt x="2869" y="17046"/>
                    <a:pt x="3169" y="16613"/>
                  </a:cubicBezTo>
                  <a:cubicBezTo>
                    <a:pt x="4437" y="14745"/>
                    <a:pt x="5337" y="12977"/>
                    <a:pt x="5738" y="10775"/>
                  </a:cubicBezTo>
                  <a:cubicBezTo>
                    <a:pt x="5871" y="10108"/>
                    <a:pt x="5971" y="9407"/>
                    <a:pt x="6338" y="8840"/>
                  </a:cubicBezTo>
                  <a:cubicBezTo>
                    <a:pt x="6772" y="8173"/>
                    <a:pt x="7472" y="7740"/>
                    <a:pt x="8173" y="7339"/>
                  </a:cubicBezTo>
                  <a:cubicBezTo>
                    <a:pt x="8473" y="7173"/>
                    <a:pt x="9040" y="6939"/>
                    <a:pt x="9540" y="6672"/>
                  </a:cubicBezTo>
                  <a:cubicBezTo>
                    <a:pt x="8840" y="4471"/>
                    <a:pt x="8306" y="2269"/>
                    <a:pt x="787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2"/>
            <p:cNvSpPr/>
            <p:nvPr/>
          </p:nvSpPr>
          <p:spPr>
            <a:xfrm>
              <a:off x="5498634" y="3530808"/>
              <a:ext cx="564147" cy="650392"/>
            </a:xfrm>
            <a:custGeom>
              <a:avLst/>
              <a:gdLst/>
              <a:ahLst/>
              <a:cxnLst/>
              <a:rect l="l" t="t" r="r" b="b"/>
              <a:pathLst>
                <a:path w="28088" h="32382" extrusionOk="0">
                  <a:moveTo>
                    <a:pt x="7136" y="1"/>
                  </a:moveTo>
                  <a:cubicBezTo>
                    <a:pt x="7037" y="1"/>
                    <a:pt x="6938" y="6"/>
                    <a:pt x="6839" y="16"/>
                  </a:cubicBezTo>
                  <a:cubicBezTo>
                    <a:pt x="5771" y="149"/>
                    <a:pt x="4837" y="883"/>
                    <a:pt x="4237" y="1784"/>
                  </a:cubicBezTo>
                  <a:cubicBezTo>
                    <a:pt x="3637" y="2684"/>
                    <a:pt x="3303" y="3718"/>
                    <a:pt x="3003" y="4753"/>
                  </a:cubicBezTo>
                  <a:cubicBezTo>
                    <a:pt x="1902" y="8222"/>
                    <a:pt x="634" y="11724"/>
                    <a:pt x="134" y="15327"/>
                  </a:cubicBezTo>
                  <a:cubicBezTo>
                    <a:pt x="1" y="16261"/>
                    <a:pt x="34" y="17228"/>
                    <a:pt x="34" y="18162"/>
                  </a:cubicBezTo>
                  <a:cubicBezTo>
                    <a:pt x="34" y="20897"/>
                    <a:pt x="101" y="23800"/>
                    <a:pt x="1602" y="26068"/>
                  </a:cubicBezTo>
                  <a:cubicBezTo>
                    <a:pt x="4992" y="31199"/>
                    <a:pt x="11464" y="32382"/>
                    <a:pt x="17672" y="32382"/>
                  </a:cubicBezTo>
                  <a:cubicBezTo>
                    <a:pt x="20504" y="32382"/>
                    <a:pt x="23282" y="32135"/>
                    <a:pt x="25686" y="31905"/>
                  </a:cubicBezTo>
                  <a:cubicBezTo>
                    <a:pt x="26253" y="31872"/>
                    <a:pt x="26686" y="31839"/>
                    <a:pt x="27053" y="31672"/>
                  </a:cubicBezTo>
                  <a:cubicBezTo>
                    <a:pt x="27353" y="31505"/>
                    <a:pt x="27587" y="31238"/>
                    <a:pt x="27754" y="30704"/>
                  </a:cubicBezTo>
                  <a:cubicBezTo>
                    <a:pt x="28087" y="29837"/>
                    <a:pt x="27887" y="28770"/>
                    <a:pt x="27387" y="28003"/>
                  </a:cubicBezTo>
                  <a:cubicBezTo>
                    <a:pt x="26753" y="27002"/>
                    <a:pt x="25586" y="26235"/>
                    <a:pt x="24418" y="26001"/>
                  </a:cubicBezTo>
                  <a:cubicBezTo>
                    <a:pt x="23217" y="25734"/>
                    <a:pt x="22083" y="25301"/>
                    <a:pt x="20849" y="25067"/>
                  </a:cubicBezTo>
                  <a:cubicBezTo>
                    <a:pt x="19982" y="24900"/>
                    <a:pt x="19114" y="24633"/>
                    <a:pt x="18247" y="24400"/>
                  </a:cubicBezTo>
                  <a:cubicBezTo>
                    <a:pt x="15645" y="23666"/>
                    <a:pt x="12810" y="23099"/>
                    <a:pt x="10308" y="21998"/>
                  </a:cubicBezTo>
                  <a:cubicBezTo>
                    <a:pt x="10141" y="21932"/>
                    <a:pt x="9974" y="21865"/>
                    <a:pt x="9908" y="21731"/>
                  </a:cubicBezTo>
                  <a:cubicBezTo>
                    <a:pt x="9774" y="21531"/>
                    <a:pt x="9841" y="21264"/>
                    <a:pt x="9908" y="21064"/>
                  </a:cubicBezTo>
                  <a:cubicBezTo>
                    <a:pt x="10742" y="17695"/>
                    <a:pt x="11509" y="14326"/>
                    <a:pt x="12209" y="10924"/>
                  </a:cubicBezTo>
                  <a:cubicBezTo>
                    <a:pt x="12443" y="9756"/>
                    <a:pt x="12676" y="8589"/>
                    <a:pt x="12643" y="7421"/>
                  </a:cubicBezTo>
                  <a:cubicBezTo>
                    <a:pt x="12643" y="5253"/>
                    <a:pt x="11776" y="3151"/>
                    <a:pt x="10308" y="1584"/>
                  </a:cubicBezTo>
                  <a:cubicBezTo>
                    <a:pt x="9445" y="721"/>
                    <a:pt x="8327" y="1"/>
                    <a:pt x="7136"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2"/>
            <p:cNvSpPr/>
            <p:nvPr/>
          </p:nvSpPr>
          <p:spPr>
            <a:xfrm>
              <a:off x="5805493" y="3089159"/>
              <a:ext cx="279402" cy="260523"/>
            </a:xfrm>
            <a:custGeom>
              <a:avLst/>
              <a:gdLst/>
              <a:ahLst/>
              <a:cxnLst/>
              <a:rect l="l" t="t" r="r" b="b"/>
              <a:pathLst>
                <a:path w="13911" h="12971" extrusionOk="0">
                  <a:moveTo>
                    <a:pt x="6616" y="0"/>
                  </a:moveTo>
                  <a:cubicBezTo>
                    <a:pt x="5515" y="0"/>
                    <a:pt x="4387" y="262"/>
                    <a:pt x="3503" y="890"/>
                  </a:cubicBezTo>
                  <a:cubicBezTo>
                    <a:pt x="3102" y="1157"/>
                    <a:pt x="2735" y="1557"/>
                    <a:pt x="2569" y="2024"/>
                  </a:cubicBezTo>
                  <a:cubicBezTo>
                    <a:pt x="2502" y="2291"/>
                    <a:pt x="2502" y="2624"/>
                    <a:pt x="2335" y="2858"/>
                  </a:cubicBezTo>
                  <a:cubicBezTo>
                    <a:pt x="2202" y="3025"/>
                    <a:pt x="2002" y="3125"/>
                    <a:pt x="1801" y="3225"/>
                  </a:cubicBezTo>
                  <a:cubicBezTo>
                    <a:pt x="1368" y="3425"/>
                    <a:pt x="1001" y="3692"/>
                    <a:pt x="667" y="4025"/>
                  </a:cubicBezTo>
                  <a:cubicBezTo>
                    <a:pt x="400" y="4259"/>
                    <a:pt x="167" y="4526"/>
                    <a:pt x="100" y="4826"/>
                  </a:cubicBezTo>
                  <a:cubicBezTo>
                    <a:pt x="0" y="5126"/>
                    <a:pt x="34" y="5460"/>
                    <a:pt x="100" y="5760"/>
                  </a:cubicBezTo>
                  <a:cubicBezTo>
                    <a:pt x="167" y="6394"/>
                    <a:pt x="267" y="6994"/>
                    <a:pt x="400" y="7595"/>
                  </a:cubicBezTo>
                  <a:cubicBezTo>
                    <a:pt x="467" y="7861"/>
                    <a:pt x="567" y="8128"/>
                    <a:pt x="567" y="8395"/>
                  </a:cubicBezTo>
                  <a:cubicBezTo>
                    <a:pt x="567" y="8695"/>
                    <a:pt x="467" y="8962"/>
                    <a:pt x="534" y="9296"/>
                  </a:cubicBezTo>
                  <a:cubicBezTo>
                    <a:pt x="634" y="9696"/>
                    <a:pt x="901" y="9963"/>
                    <a:pt x="1034" y="10330"/>
                  </a:cubicBezTo>
                  <a:cubicBezTo>
                    <a:pt x="1101" y="10463"/>
                    <a:pt x="1101" y="10597"/>
                    <a:pt x="1168" y="10763"/>
                  </a:cubicBezTo>
                  <a:cubicBezTo>
                    <a:pt x="1234" y="10930"/>
                    <a:pt x="1334" y="11064"/>
                    <a:pt x="1368" y="11264"/>
                  </a:cubicBezTo>
                  <a:cubicBezTo>
                    <a:pt x="1435" y="11464"/>
                    <a:pt x="1368" y="11697"/>
                    <a:pt x="1468" y="11898"/>
                  </a:cubicBezTo>
                  <a:cubicBezTo>
                    <a:pt x="1501" y="11998"/>
                    <a:pt x="1568" y="12098"/>
                    <a:pt x="1635" y="12164"/>
                  </a:cubicBezTo>
                  <a:cubicBezTo>
                    <a:pt x="1855" y="12448"/>
                    <a:pt x="2046" y="12970"/>
                    <a:pt x="2461" y="12970"/>
                  </a:cubicBezTo>
                  <a:cubicBezTo>
                    <a:pt x="2485" y="12970"/>
                    <a:pt x="2510" y="12969"/>
                    <a:pt x="2535" y="12965"/>
                  </a:cubicBezTo>
                  <a:cubicBezTo>
                    <a:pt x="2836" y="12898"/>
                    <a:pt x="3102" y="12698"/>
                    <a:pt x="3269" y="12431"/>
                  </a:cubicBezTo>
                  <a:cubicBezTo>
                    <a:pt x="3436" y="12198"/>
                    <a:pt x="3536" y="11864"/>
                    <a:pt x="3636" y="11597"/>
                  </a:cubicBezTo>
                  <a:cubicBezTo>
                    <a:pt x="3803" y="11097"/>
                    <a:pt x="4003" y="10630"/>
                    <a:pt x="4203" y="10196"/>
                  </a:cubicBezTo>
                  <a:cubicBezTo>
                    <a:pt x="4370" y="9763"/>
                    <a:pt x="4537" y="9262"/>
                    <a:pt x="4770" y="8895"/>
                  </a:cubicBezTo>
                  <a:cubicBezTo>
                    <a:pt x="5004" y="8595"/>
                    <a:pt x="5404" y="8562"/>
                    <a:pt x="5704" y="8395"/>
                  </a:cubicBezTo>
                  <a:cubicBezTo>
                    <a:pt x="6171" y="8162"/>
                    <a:pt x="6171" y="7961"/>
                    <a:pt x="6305" y="7494"/>
                  </a:cubicBezTo>
                  <a:cubicBezTo>
                    <a:pt x="6438" y="6927"/>
                    <a:pt x="7072" y="6594"/>
                    <a:pt x="7639" y="6527"/>
                  </a:cubicBezTo>
                  <a:cubicBezTo>
                    <a:pt x="7939" y="6477"/>
                    <a:pt x="8239" y="6477"/>
                    <a:pt x="8535" y="6477"/>
                  </a:cubicBezTo>
                  <a:cubicBezTo>
                    <a:pt x="8831" y="6477"/>
                    <a:pt x="9123" y="6477"/>
                    <a:pt x="9407" y="6427"/>
                  </a:cubicBezTo>
                  <a:cubicBezTo>
                    <a:pt x="10041" y="6294"/>
                    <a:pt x="10608" y="5927"/>
                    <a:pt x="11242" y="5927"/>
                  </a:cubicBezTo>
                  <a:cubicBezTo>
                    <a:pt x="11475" y="5927"/>
                    <a:pt x="11742" y="5960"/>
                    <a:pt x="12009" y="5960"/>
                  </a:cubicBezTo>
                  <a:cubicBezTo>
                    <a:pt x="13043" y="5927"/>
                    <a:pt x="13910" y="5059"/>
                    <a:pt x="13810" y="3992"/>
                  </a:cubicBezTo>
                  <a:cubicBezTo>
                    <a:pt x="13777" y="3558"/>
                    <a:pt x="13543" y="3125"/>
                    <a:pt x="13176" y="2891"/>
                  </a:cubicBezTo>
                  <a:cubicBezTo>
                    <a:pt x="12743" y="2591"/>
                    <a:pt x="12142" y="2524"/>
                    <a:pt x="11875" y="2091"/>
                  </a:cubicBezTo>
                  <a:cubicBezTo>
                    <a:pt x="11675" y="1824"/>
                    <a:pt x="11675" y="1423"/>
                    <a:pt x="11442" y="1190"/>
                  </a:cubicBezTo>
                  <a:cubicBezTo>
                    <a:pt x="11308" y="1057"/>
                    <a:pt x="11108" y="990"/>
                    <a:pt x="10908" y="923"/>
                  </a:cubicBezTo>
                  <a:cubicBezTo>
                    <a:pt x="9674" y="489"/>
                    <a:pt x="8440" y="123"/>
                    <a:pt x="7172" y="22"/>
                  </a:cubicBezTo>
                  <a:cubicBezTo>
                    <a:pt x="6988" y="8"/>
                    <a:pt x="6803" y="0"/>
                    <a:pt x="661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2"/>
            <p:cNvSpPr/>
            <p:nvPr/>
          </p:nvSpPr>
          <p:spPr>
            <a:xfrm>
              <a:off x="5906661" y="4074208"/>
              <a:ext cx="480694" cy="332286"/>
            </a:xfrm>
            <a:custGeom>
              <a:avLst/>
              <a:gdLst/>
              <a:ahLst/>
              <a:cxnLst/>
              <a:rect l="l" t="t" r="r" b="b"/>
              <a:pathLst>
                <a:path w="23933" h="16544" extrusionOk="0">
                  <a:moveTo>
                    <a:pt x="23717" y="0"/>
                  </a:moveTo>
                  <a:cubicBezTo>
                    <a:pt x="23696" y="0"/>
                    <a:pt x="23673" y="4"/>
                    <a:pt x="23650" y="14"/>
                  </a:cubicBezTo>
                  <a:lnTo>
                    <a:pt x="23684" y="14"/>
                  </a:lnTo>
                  <a:cubicBezTo>
                    <a:pt x="22016" y="914"/>
                    <a:pt x="20548" y="2148"/>
                    <a:pt x="19114" y="3349"/>
                  </a:cubicBezTo>
                  <a:cubicBezTo>
                    <a:pt x="17679" y="4550"/>
                    <a:pt x="16212" y="5784"/>
                    <a:pt x="14644" y="6852"/>
                  </a:cubicBezTo>
                  <a:cubicBezTo>
                    <a:pt x="13843" y="7352"/>
                    <a:pt x="13043" y="7852"/>
                    <a:pt x="12175" y="8253"/>
                  </a:cubicBezTo>
                  <a:cubicBezTo>
                    <a:pt x="11275" y="8653"/>
                    <a:pt x="10374" y="9020"/>
                    <a:pt x="9474" y="9387"/>
                  </a:cubicBezTo>
                  <a:cubicBezTo>
                    <a:pt x="8573" y="9787"/>
                    <a:pt x="7706" y="10221"/>
                    <a:pt x="6905" y="10788"/>
                  </a:cubicBezTo>
                  <a:cubicBezTo>
                    <a:pt x="6038" y="11355"/>
                    <a:pt x="5337" y="12122"/>
                    <a:pt x="4470" y="12723"/>
                  </a:cubicBezTo>
                  <a:cubicBezTo>
                    <a:pt x="3569" y="13356"/>
                    <a:pt x="2535" y="13857"/>
                    <a:pt x="1501" y="14324"/>
                  </a:cubicBezTo>
                  <a:lnTo>
                    <a:pt x="734" y="14691"/>
                  </a:lnTo>
                  <a:cubicBezTo>
                    <a:pt x="534" y="14757"/>
                    <a:pt x="300" y="14857"/>
                    <a:pt x="134" y="15024"/>
                  </a:cubicBezTo>
                  <a:cubicBezTo>
                    <a:pt x="0" y="15158"/>
                    <a:pt x="0" y="15324"/>
                    <a:pt x="0" y="15525"/>
                  </a:cubicBezTo>
                  <a:cubicBezTo>
                    <a:pt x="67" y="15825"/>
                    <a:pt x="100" y="16158"/>
                    <a:pt x="200" y="16459"/>
                  </a:cubicBezTo>
                  <a:cubicBezTo>
                    <a:pt x="215" y="16517"/>
                    <a:pt x="268" y="16544"/>
                    <a:pt x="320" y="16544"/>
                  </a:cubicBezTo>
                  <a:cubicBezTo>
                    <a:pt x="387" y="16544"/>
                    <a:pt x="452" y="16500"/>
                    <a:pt x="434" y="16425"/>
                  </a:cubicBezTo>
                  <a:cubicBezTo>
                    <a:pt x="434" y="16192"/>
                    <a:pt x="400" y="15958"/>
                    <a:pt x="367" y="15725"/>
                  </a:cubicBezTo>
                  <a:cubicBezTo>
                    <a:pt x="334" y="15591"/>
                    <a:pt x="300" y="15458"/>
                    <a:pt x="334" y="15324"/>
                  </a:cubicBezTo>
                  <a:cubicBezTo>
                    <a:pt x="400" y="15191"/>
                    <a:pt x="534" y="15124"/>
                    <a:pt x="667" y="15091"/>
                  </a:cubicBezTo>
                  <a:cubicBezTo>
                    <a:pt x="1101" y="14857"/>
                    <a:pt x="1535" y="14657"/>
                    <a:pt x="2002" y="14457"/>
                  </a:cubicBezTo>
                  <a:cubicBezTo>
                    <a:pt x="2869" y="14024"/>
                    <a:pt x="3769" y="13590"/>
                    <a:pt x="4570" y="13023"/>
                  </a:cubicBezTo>
                  <a:cubicBezTo>
                    <a:pt x="5404" y="12456"/>
                    <a:pt x="6104" y="11722"/>
                    <a:pt x="6905" y="11155"/>
                  </a:cubicBezTo>
                  <a:cubicBezTo>
                    <a:pt x="7672" y="10588"/>
                    <a:pt x="8540" y="10154"/>
                    <a:pt x="9407" y="9787"/>
                  </a:cubicBezTo>
                  <a:cubicBezTo>
                    <a:pt x="10274" y="9387"/>
                    <a:pt x="11175" y="9053"/>
                    <a:pt x="12042" y="8653"/>
                  </a:cubicBezTo>
                  <a:cubicBezTo>
                    <a:pt x="12876" y="8253"/>
                    <a:pt x="13710" y="7819"/>
                    <a:pt x="14477" y="7319"/>
                  </a:cubicBezTo>
                  <a:cubicBezTo>
                    <a:pt x="16012" y="6318"/>
                    <a:pt x="17413" y="5151"/>
                    <a:pt x="18814" y="3983"/>
                  </a:cubicBezTo>
                  <a:cubicBezTo>
                    <a:pt x="19614" y="3316"/>
                    <a:pt x="20415" y="2649"/>
                    <a:pt x="21249" y="2015"/>
                  </a:cubicBezTo>
                  <a:cubicBezTo>
                    <a:pt x="22083" y="1381"/>
                    <a:pt x="22950" y="814"/>
                    <a:pt x="23817" y="247"/>
                  </a:cubicBezTo>
                  <a:cubicBezTo>
                    <a:pt x="23932" y="161"/>
                    <a:pt x="23849" y="0"/>
                    <a:pt x="237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2"/>
            <p:cNvSpPr/>
            <p:nvPr/>
          </p:nvSpPr>
          <p:spPr>
            <a:xfrm>
              <a:off x="5852090" y="3244054"/>
              <a:ext cx="70659" cy="68550"/>
            </a:xfrm>
            <a:custGeom>
              <a:avLst/>
              <a:gdLst/>
              <a:ahLst/>
              <a:cxnLst/>
              <a:rect l="l" t="t" r="r" b="b"/>
              <a:pathLst>
                <a:path w="3518" h="3413" extrusionOk="0">
                  <a:moveTo>
                    <a:pt x="1888" y="1"/>
                  </a:moveTo>
                  <a:cubicBezTo>
                    <a:pt x="1260" y="1"/>
                    <a:pt x="634" y="353"/>
                    <a:pt x="349" y="1083"/>
                  </a:cubicBezTo>
                  <a:cubicBezTo>
                    <a:pt x="0" y="2071"/>
                    <a:pt x="764" y="3413"/>
                    <a:pt x="1981" y="3413"/>
                  </a:cubicBezTo>
                  <a:cubicBezTo>
                    <a:pt x="2161" y="3413"/>
                    <a:pt x="2352" y="3383"/>
                    <a:pt x="2550" y="3318"/>
                  </a:cubicBezTo>
                  <a:lnTo>
                    <a:pt x="3518" y="1250"/>
                  </a:lnTo>
                  <a:cubicBezTo>
                    <a:pt x="3273" y="428"/>
                    <a:pt x="2579" y="1"/>
                    <a:pt x="1888"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2"/>
            <p:cNvSpPr/>
            <p:nvPr/>
          </p:nvSpPr>
          <p:spPr>
            <a:xfrm>
              <a:off x="5506668" y="3480254"/>
              <a:ext cx="302862" cy="323569"/>
            </a:xfrm>
            <a:custGeom>
              <a:avLst/>
              <a:gdLst/>
              <a:ahLst/>
              <a:cxnLst/>
              <a:rect l="l" t="t" r="r" b="b"/>
              <a:pathLst>
                <a:path w="15079" h="16110" extrusionOk="0">
                  <a:moveTo>
                    <a:pt x="6618" y="0"/>
                  </a:moveTo>
                  <a:cubicBezTo>
                    <a:pt x="6547" y="0"/>
                    <a:pt x="6476" y="19"/>
                    <a:pt x="6405" y="64"/>
                  </a:cubicBezTo>
                  <a:cubicBezTo>
                    <a:pt x="6339" y="98"/>
                    <a:pt x="6305" y="131"/>
                    <a:pt x="6272" y="164"/>
                  </a:cubicBezTo>
                  <a:cubicBezTo>
                    <a:pt x="4771" y="1132"/>
                    <a:pt x="3770" y="2466"/>
                    <a:pt x="2903" y="4034"/>
                  </a:cubicBezTo>
                  <a:cubicBezTo>
                    <a:pt x="2002" y="5668"/>
                    <a:pt x="1335" y="7436"/>
                    <a:pt x="868" y="9271"/>
                  </a:cubicBezTo>
                  <a:cubicBezTo>
                    <a:pt x="501" y="10605"/>
                    <a:pt x="234" y="11940"/>
                    <a:pt x="1" y="13307"/>
                  </a:cubicBezTo>
                  <a:cubicBezTo>
                    <a:pt x="2536" y="14341"/>
                    <a:pt x="5171" y="15175"/>
                    <a:pt x="7840" y="15709"/>
                  </a:cubicBezTo>
                  <a:cubicBezTo>
                    <a:pt x="9908" y="16109"/>
                    <a:pt x="11776" y="15976"/>
                    <a:pt x="13844" y="16043"/>
                  </a:cubicBezTo>
                  <a:cubicBezTo>
                    <a:pt x="14478" y="12707"/>
                    <a:pt x="15078" y="9171"/>
                    <a:pt x="13844" y="6035"/>
                  </a:cubicBezTo>
                  <a:cubicBezTo>
                    <a:pt x="13277" y="4568"/>
                    <a:pt x="12243" y="3267"/>
                    <a:pt x="10975" y="2299"/>
                  </a:cubicBezTo>
                  <a:cubicBezTo>
                    <a:pt x="10375" y="1799"/>
                    <a:pt x="9674" y="1399"/>
                    <a:pt x="8941" y="1098"/>
                  </a:cubicBezTo>
                  <a:cubicBezTo>
                    <a:pt x="8440" y="865"/>
                    <a:pt x="7940" y="698"/>
                    <a:pt x="7473" y="465"/>
                  </a:cubicBezTo>
                  <a:cubicBezTo>
                    <a:pt x="7204" y="330"/>
                    <a:pt x="6913" y="0"/>
                    <a:pt x="6618" y="0"/>
                  </a:cubicBezTo>
                  <a:close/>
                </a:path>
              </a:pathLst>
            </a:custGeom>
            <a:solidFill>
              <a:srgbClr val="2C6A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2"/>
            <p:cNvSpPr/>
            <p:nvPr/>
          </p:nvSpPr>
          <p:spPr>
            <a:xfrm>
              <a:off x="5725756" y="4175637"/>
              <a:ext cx="574873" cy="28822"/>
            </a:xfrm>
            <a:custGeom>
              <a:avLst/>
              <a:gdLst/>
              <a:ahLst/>
              <a:cxnLst/>
              <a:rect l="l" t="t" r="r" b="b"/>
              <a:pathLst>
                <a:path w="28622" h="1435" extrusionOk="0">
                  <a:moveTo>
                    <a:pt x="701" y="0"/>
                  </a:moveTo>
                  <a:cubicBezTo>
                    <a:pt x="301" y="0"/>
                    <a:pt x="1" y="334"/>
                    <a:pt x="1" y="734"/>
                  </a:cubicBezTo>
                  <a:cubicBezTo>
                    <a:pt x="1" y="1135"/>
                    <a:pt x="301" y="1435"/>
                    <a:pt x="701" y="1435"/>
                  </a:cubicBezTo>
                  <a:lnTo>
                    <a:pt x="27921" y="1435"/>
                  </a:lnTo>
                  <a:cubicBezTo>
                    <a:pt x="28321" y="1435"/>
                    <a:pt x="28621" y="1135"/>
                    <a:pt x="28621" y="734"/>
                  </a:cubicBezTo>
                  <a:cubicBezTo>
                    <a:pt x="28621" y="334"/>
                    <a:pt x="28321" y="0"/>
                    <a:pt x="279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2"/>
            <p:cNvSpPr/>
            <p:nvPr/>
          </p:nvSpPr>
          <p:spPr>
            <a:xfrm>
              <a:off x="5820898" y="3923048"/>
              <a:ext cx="580898" cy="261989"/>
            </a:xfrm>
            <a:custGeom>
              <a:avLst/>
              <a:gdLst/>
              <a:ahLst/>
              <a:cxnLst/>
              <a:rect l="l" t="t" r="r" b="b"/>
              <a:pathLst>
                <a:path w="28922" h="13044" extrusionOk="0">
                  <a:moveTo>
                    <a:pt x="5704" y="1"/>
                  </a:moveTo>
                  <a:cubicBezTo>
                    <a:pt x="5471" y="1"/>
                    <a:pt x="5237" y="134"/>
                    <a:pt x="5137" y="368"/>
                  </a:cubicBezTo>
                  <a:lnTo>
                    <a:pt x="0" y="13043"/>
                  </a:lnTo>
                  <a:lnTo>
                    <a:pt x="23817" y="13043"/>
                  </a:lnTo>
                  <a:lnTo>
                    <a:pt x="28754" y="835"/>
                  </a:lnTo>
                  <a:cubicBezTo>
                    <a:pt x="28921" y="434"/>
                    <a:pt x="28621" y="1"/>
                    <a:pt x="282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2"/>
            <p:cNvSpPr/>
            <p:nvPr/>
          </p:nvSpPr>
          <p:spPr>
            <a:xfrm>
              <a:off x="6096926" y="4030242"/>
              <a:ext cx="68349" cy="48264"/>
            </a:xfrm>
            <a:custGeom>
              <a:avLst/>
              <a:gdLst/>
              <a:ahLst/>
              <a:cxnLst/>
              <a:rect l="l" t="t" r="r" b="b"/>
              <a:pathLst>
                <a:path w="3403" h="2403" fill="none" extrusionOk="0">
                  <a:moveTo>
                    <a:pt x="3136" y="1202"/>
                  </a:moveTo>
                  <a:cubicBezTo>
                    <a:pt x="2903" y="1836"/>
                    <a:pt x="2035" y="2403"/>
                    <a:pt x="1235" y="2403"/>
                  </a:cubicBezTo>
                  <a:cubicBezTo>
                    <a:pt x="434" y="2403"/>
                    <a:pt x="1" y="1836"/>
                    <a:pt x="267" y="1202"/>
                  </a:cubicBezTo>
                  <a:cubicBezTo>
                    <a:pt x="501" y="535"/>
                    <a:pt x="1368" y="1"/>
                    <a:pt x="2169" y="1"/>
                  </a:cubicBezTo>
                  <a:cubicBezTo>
                    <a:pt x="2969" y="1"/>
                    <a:pt x="3403" y="535"/>
                    <a:pt x="3136" y="1202"/>
                  </a:cubicBezTo>
                  <a:close/>
                </a:path>
              </a:pathLst>
            </a:custGeom>
            <a:noFill/>
            <a:ln w="5000"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2"/>
            <p:cNvSpPr/>
            <p:nvPr/>
          </p:nvSpPr>
          <p:spPr>
            <a:xfrm>
              <a:off x="6008070" y="3322567"/>
              <a:ext cx="43323" cy="12272"/>
            </a:xfrm>
            <a:custGeom>
              <a:avLst/>
              <a:gdLst/>
              <a:ahLst/>
              <a:cxnLst/>
              <a:rect l="l" t="t" r="r" b="b"/>
              <a:pathLst>
                <a:path w="2157" h="611" extrusionOk="0">
                  <a:moveTo>
                    <a:pt x="2059" y="1"/>
                  </a:moveTo>
                  <a:cubicBezTo>
                    <a:pt x="2047" y="1"/>
                    <a:pt x="2035" y="4"/>
                    <a:pt x="2023" y="10"/>
                  </a:cubicBezTo>
                  <a:cubicBezTo>
                    <a:pt x="1856" y="43"/>
                    <a:pt x="1756" y="177"/>
                    <a:pt x="1623" y="243"/>
                  </a:cubicBezTo>
                  <a:cubicBezTo>
                    <a:pt x="1489" y="310"/>
                    <a:pt x="1322" y="343"/>
                    <a:pt x="1156" y="343"/>
                  </a:cubicBezTo>
                  <a:cubicBezTo>
                    <a:pt x="789" y="343"/>
                    <a:pt x="455" y="210"/>
                    <a:pt x="121" y="43"/>
                  </a:cubicBezTo>
                  <a:cubicBezTo>
                    <a:pt x="115" y="37"/>
                    <a:pt x="107" y="34"/>
                    <a:pt x="98" y="34"/>
                  </a:cubicBezTo>
                  <a:cubicBezTo>
                    <a:pt x="57" y="34"/>
                    <a:pt x="0" y="89"/>
                    <a:pt x="55" y="143"/>
                  </a:cubicBezTo>
                  <a:cubicBezTo>
                    <a:pt x="388" y="377"/>
                    <a:pt x="755" y="577"/>
                    <a:pt x="1189" y="610"/>
                  </a:cubicBezTo>
                  <a:cubicBezTo>
                    <a:pt x="1356" y="610"/>
                    <a:pt x="1556" y="577"/>
                    <a:pt x="1723" y="510"/>
                  </a:cubicBezTo>
                  <a:cubicBezTo>
                    <a:pt x="1889" y="443"/>
                    <a:pt x="2123" y="310"/>
                    <a:pt x="2156" y="110"/>
                  </a:cubicBezTo>
                  <a:cubicBezTo>
                    <a:pt x="2156" y="55"/>
                    <a:pt x="2112" y="1"/>
                    <a:pt x="20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2"/>
            <p:cNvSpPr/>
            <p:nvPr/>
          </p:nvSpPr>
          <p:spPr>
            <a:xfrm>
              <a:off x="6500253" y="2859407"/>
              <a:ext cx="199022" cy="209145"/>
            </a:xfrm>
            <a:custGeom>
              <a:avLst/>
              <a:gdLst/>
              <a:ahLst/>
              <a:cxnLst/>
              <a:rect l="l" t="t" r="r" b="b"/>
              <a:pathLst>
                <a:path w="9909" h="10413" extrusionOk="0">
                  <a:moveTo>
                    <a:pt x="9539" y="0"/>
                  </a:moveTo>
                  <a:cubicBezTo>
                    <a:pt x="9447" y="0"/>
                    <a:pt x="9350" y="45"/>
                    <a:pt x="9274" y="153"/>
                  </a:cubicBezTo>
                  <a:lnTo>
                    <a:pt x="9274" y="120"/>
                  </a:lnTo>
                  <a:cubicBezTo>
                    <a:pt x="8473" y="1254"/>
                    <a:pt x="8006" y="2622"/>
                    <a:pt x="7439" y="3823"/>
                  </a:cubicBezTo>
                  <a:cubicBezTo>
                    <a:pt x="6839" y="5124"/>
                    <a:pt x="6272" y="6391"/>
                    <a:pt x="5671" y="7692"/>
                  </a:cubicBezTo>
                  <a:cubicBezTo>
                    <a:pt x="5538" y="7959"/>
                    <a:pt x="5371" y="8259"/>
                    <a:pt x="5238" y="8559"/>
                  </a:cubicBezTo>
                  <a:cubicBezTo>
                    <a:pt x="5171" y="8759"/>
                    <a:pt x="5071" y="8926"/>
                    <a:pt x="5004" y="9093"/>
                  </a:cubicBezTo>
                  <a:cubicBezTo>
                    <a:pt x="4971" y="9160"/>
                    <a:pt x="4837" y="9460"/>
                    <a:pt x="4837" y="9460"/>
                  </a:cubicBezTo>
                  <a:cubicBezTo>
                    <a:pt x="4835" y="9461"/>
                    <a:pt x="4832" y="9462"/>
                    <a:pt x="4829" y="9462"/>
                  </a:cubicBezTo>
                  <a:cubicBezTo>
                    <a:pt x="4737" y="9462"/>
                    <a:pt x="4267" y="9023"/>
                    <a:pt x="4170" y="8926"/>
                  </a:cubicBezTo>
                  <a:cubicBezTo>
                    <a:pt x="3937" y="8726"/>
                    <a:pt x="3703" y="8559"/>
                    <a:pt x="3470" y="8359"/>
                  </a:cubicBezTo>
                  <a:cubicBezTo>
                    <a:pt x="2969" y="7892"/>
                    <a:pt x="2469" y="7425"/>
                    <a:pt x="1969" y="6925"/>
                  </a:cubicBezTo>
                  <a:cubicBezTo>
                    <a:pt x="1535" y="6491"/>
                    <a:pt x="1101" y="5991"/>
                    <a:pt x="601" y="5624"/>
                  </a:cubicBezTo>
                  <a:cubicBezTo>
                    <a:pt x="555" y="5591"/>
                    <a:pt x="502" y="5576"/>
                    <a:pt x="448" y="5576"/>
                  </a:cubicBezTo>
                  <a:cubicBezTo>
                    <a:pt x="231" y="5576"/>
                    <a:pt x="0" y="5817"/>
                    <a:pt x="134" y="6058"/>
                  </a:cubicBezTo>
                  <a:cubicBezTo>
                    <a:pt x="501" y="6691"/>
                    <a:pt x="1068" y="7225"/>
                    <a:pt x="1602" y="7759"/>
                  </a:cubicBezTo>
                  <a:cubicBezTo>
                    <a:pt x="2069" y="8259"/>
                    <a:pt x="2602" y="8726"/>
                    <a:pt x="3103" y="9193"/>
                  </a:cubicBezTo>
                  <a:cubicBezTo>
                    <a:pt x="3570" y="9593"/>
                    <a:pt x="4137" y="10294"/>
                    <a:pt x="4737" y="10394"/>
                  </a:cubicBezTo>
                  <a:cubicBezTo>
                    <a:pt x="4799" y="10406"/>
                    <a:pt x="4856" y="10412"/>
                    <a:pt x="4911" y="10412"/>
                  </a:cubicBezTo>
                  <a:cubicBezTo>
                    <a:pt x="5447" y="10412"/>
                    <a:pt x="5659" y="9851"/>
                    <a:pt x="5871" y="9427"/>
                  </a:cubicBezTo>
                  <a:cubicBezTo>
                    <a:pt x="6572" y="7926"/>
                    <a:pt x="7239" y="6458"/>
                    <a:pt x="7940" y="4957"/>
                  </a:cubicBezTo>
                  <a:cubicBezTo>
                    <a:pt x="8273" y="4223"/>
                    <a:pt x="8607" y="3522"/>
                    <a:pt x="8907" y="2822"/>
                  </a:cubicBezTo>
                  <a:cubicBezTo>
                    <a:pt x="9274" y="2055"/>
                    <a:pt x="9641" y="1254"/>
                    <a:pt x="9841" y="420"/>
                  </a:cubicBezTo>
                  <a:cubicBezTo>
                    <a:pt x="9908" y="195"/>
                    <a:pt x="9733" y="0"/>
                    <a:pt x="9539" y="0"/>
                  </a:cubicBezTo>
                  <a:close/>
                </a:path>
              </a:pathLst>
            </a:custGeom>
            <a:solidFill>
              <a:srgbClr val="2C6A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2"/>
            <p:cNvSpPr/>
            <p:nvPr/>
          </p:nvSpPr>
          <p:spPr>
            <a:xfrm>
              <a:off x="5892582" y="3261107"/>
              <a:ext cx="19442" cy="28701"/>
            </a:xfrm>
            <a:custGeom>
              <a:avLst/>
              <a:gdLst/>
              <a:ahLst/>
              <a:cxnLst/>
              <a:rect l="l" t="t" r="r" b="b"/>
              <a:pathLst>
                <a:path w="968" h="1429" extrusionOk="0">
                  <a:moveTo>
                    <a:pt x="67" y="1"/>
                  </a:moveTo>
                  <a:cubicBezTo>
                    <a:pt x="34" y="1"/>
                    <a:pt x="1" y="68"/>
                    <a:pt x="67" y="101"/>
                  </a:cubicBezTo>
                  <a:cubicBezTo>
                    <a:pt x="334" y="134"/>
                    <a:pt x="534" y="301"/>
                    <a:pt x="634" y="568"/>
                  </a:cubicBezTo>
                  <a:cubicBezTo>
                    <a:pt x="734" y="801"/>
                    <a:pt x="634" y="1102"/>
                    <a:pt x="501" y="1302"/>
                  </a:cubicBezTo>
                  <a:cubicBezTo>
                    <a:pt x="453" y="1374"/>
                    <a:pt x="509" y="1429"/>
                    <a:pt x="569" y="1429"/>
                  </a:cubicBezTo>
                  <a:cubicBezTo>
                    <a:pt x="592" y="1429"/>
                    <a:pt x="616" y="1421"/>
                    <a:pt x="634" y="1402"/>
                  </a:cubicBezTo>
                  <a:cubicBezTo>
                    <a:pt x="901" y="1168"/>
                    <a:pt x="968" y="801"/>
                    <a:pt x="835" y="468"/>
                  </a:cubicBezTo>
                  <a:cubicBezTo>
                    <a:pt x="701" y="201"/>
                    <a:pt x="368" y="1"/>
                    <a:pt x="67" y="1"/>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2"/>
            <p:cNvSpPr/>
            <p:nvPr/>
          </p:nvSpPr>
          <p:spPr>
            <a:xfrm>
              <a:off x="6518350" y="2997993"/>
              <a:ext cx="80420" cy="72206"/>
            </a:xfrm>
            <a:custGeom>
              <a:avLst/>
              <a:gdLst/>
              <a:ahLst/>
              <a:cxnLst/>
              <a:rect l="l" t="t" r="r" b="b"/>
              <a:pathLst>
                <a:path w="4004" h="3595" extrusionOk="0">
                  <a:moveTo>
                    <a:pt x="3493" y="1"/>
                  </a:moveTo>
                  <a:cubicBezTo>
                    <a:pt x="3260" y="1"/>
                    <a:pt x="3069" y="191"/>
                    <a:pt x="2902" y="358"/>
                  </a:cubicBezTo>
                  <a:cubicBezTo>
                    <a:pt x="2102" y="1092"/>
                    <a:pt x="1068" y="1559"/>
                    <a:pt x="0" y="1659"/>
                  </a:cubicBezTo>
                  <a:lnTo>
                    <a:pt x="667" y="3594"/>
                  </a:lnTo>
                  <a:cubicBezTo>
                    <a:pt x="1701" y="2894"/>
                    <a:pt x="2735" y="2193"/>
                    <a:pt x="3569" y="1259"/>
                  </a:cubicBezTo>
                  <a:cubicBezTo>
                    <a:pt x="3736" y="1059"/>
                    <a:pt x="3903" y="859"/>
                    <a:pt x="3936" y="625"/>
                  </a:cubicBezTo>
                  <a:cubicBezTo>
                    <a:pt x="4003" y="358"/>
                    <a:pt x="3870" y="58"/>
                    <a:pt x="3636" y="25"/>
                  </a:cubicBezTo>
                  <a:cubicBezTo>
                    <a:pt x="3587" y="8"/>
                    <a:pt x="3539" y="1"/>
                    <a:pt x="3493"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2"/>
            <p:cNvSpPr/>
            <p:nvPr/>
          </p:nvSpPr>
          <p:spPr>
            <a:xfrm>
              <a:off x="5958239" y="3382380"/>
              <a:ext cx="49610" cy="8054"/>
            </a:xfrm>
            <a:custGeom>
              <a:avLst/>
              <a:gdLst/>
              <a:ahLst/>
              <a:cxnLst/>
              <a:rect l="l" t="t" r="r" b="b"/>
              <a:pathLst>
                <a:path w="2470" h="401" extrusionOk="0">
                  <a:moveTo>
                    <a:pt x="234" y="1"/>
                  </a:moveTo>
                  <a:cubicBezTo>
                    <a:pt x="67" y="1"/>
                    <a:pt x="1" y="267"/>
                    <a:pt x="167" y="301"/>
                  </a:cubicBezTo>
                  <a:cubicBezTo>
                    <a:pt x="568" y="367"/>
                    <a:pt x="935" y="401"/>
                    <a:pt x="1302" y="401"/>
                  </a:cubicBezTo>
                  <a:cubicBezTo>
                    <a:pt x="1502" y="401"/>
                    <a:pt x="1702" y="367"/>
                    <a:pt x="1869" y="367"/>
                  </a:cubicBezTo>
                  <a:cubicBezTo>
                    <a:pt x="2035" y="367"/>
                    <a:pt x="2302" y="367"/>
                    <a:pt x="2402" y="234"/>
                  </a:cubicBezTo>
                  <a:cubicBezTo>
                    <a:pt x="2469" y="167"/>
                    <a:pt x="2469" y="101"/>
                    <a:pt x="2402" y="34"/>
                  </a:cubicBezTo>
                  <a:lnTo>
                    <a:pt x="2402" y="67"/>
                  </a:lnTo>
                  <a:cubicBezTo>
                    <a:pt x="2345" y="24"/>
                    <a:pt x="2270" y="12"/>
                    <a:pt x="2189" y="12"/>
                  </a:cubicBezTo>
                  <a:cubicBezTo>
                    <a:pt x="2081" y="12"/>
                    <a:pt x="1964" y="34"/>
                    <a:pt x="1869" y="34"/>
                  </a:cubicBezTo>
                  <a:cubicBezTo>
                    <a:pt x="1702" y="34"/>
                    <a:pt x="1502" y="67"/>
                    <a:pt x="1302" y="67"/>
                  </a:cubicBezTo>
                  <a:cubicBezTo>
                    <a:pt x="935" y="67"/>
                    <a:pt x="601" y="34"/>
                    <a:pt x="234" y="1"/>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2"/>
            <p:cNvSpPr/>
            <p:nvPr/>
          </p:nvSpPr>
          <p:spPr>
            <a:xfrm>
              <a:off x="5766629" y="4674327"/>
              <a:ext cx="46919" cy="23439"/>
            </a:xfrm>
            <a:custGeom>
              <a:avLst/>
              <a:gdLst/>
              <a:ahLst/>
              <a:cxnLst/>
              <a:rect l="l" t="t" r="r" b="b"/>
              <a:pathLst>
                <a:path w="2336" h="1167" extrusionOk="0">
                  <a:moveTo>
                    <a:pt x="307" y="1"/>
                  </a:moveTo>
                  <a:cubicBezTo>
                    <a:pt x="197" y="1"/>
                    <a:pt x="85" y="79"/>
                    <a:pt x="34" y="156"/>
                  </a:cubicBezTo>
                  <a:cubicBezTo>
                    <a:pt x="0" y="289"/>
                    <a:pt x="0" y="423"/>
                    <a:pt x="101" y="523"/>
                  </a:cubicBezTo>
                  <a:cubicBezTo>
                    <a:pt x="234" y="656"/>
                    <a:pt x="367" y="756"/>
                    <a:pt x="501" y="857"/>
                  </a:cubicBezTo>
                  <a:cubicBezTo>
                    <a:pt x="634" y="957"/>
                    <a:pt x="834" y="1023"/>
                    <a:pt x="1001" y="1057"/>
                  </a:cubicBezTo>
                  <a:cubicBezTo>
                    <a:pt x="1202" y="1111"/>
                    <a:pt x="1423" y="1166"/>
                    <a:pt x="1637" y="1166"/>
                  </a:cubicBezTo>
                  <a:cubicBezTo>
                    <a:pt x="1813" y="1166"/>
                    <a:pt x="1984" y="1129"/>
                    <a:pt x="2135" y="1023"/>
                  </a:cubicBezTo>
                  <a:cubicBezTo>
                    <a:pt x="2269" y="957"/>
                    <a:pt x="2335" y="790"/>
                    <a:pt x="2335" y="656"/>
                  </a:cubicBezTo>
                  <a:cubicBezTo>
                    <a:pt x="2302" y="490"/>
                    <a:pt x="2202" y="390"/>
                    <a:pt x="2069" y="323"/>
                  </a:cubicBezTo>
                  <a:cubicBezTo>
                    <a:pt x="1969" y="289"/>
                    <a:pt x="1868" y="256"/>
                    <a:pt x="1768" y="256"/>
                  </a:cubicBezTo>
                  <a:lnTo>
                    <a:pt x="1201" y="256"/>
                  </a:lnTo>
                  <a:cubicBezTo>
                    <a:pt x="1068" y="223"/>
                    <a:pt x="934" y="189"/>
                    <a:pt x="801" y="156"/>
                  </a:cubicBezTo>
                  <a:cubicBezTo>
                    <a:pt x="668" y="123"/>
                    <a:pt x="534" y="56"/>
                    <a:pt x="401" y="23"/>
                  </a:cubicBezTo>
                  <a:cubicBezTo>
                    <a:pt x="371" y="8"/>
                    <a:pt x="339" y="1"/>
                    <a:pt x="307" y="1"/>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2"/>
            <p:cNvSpPr/>
            <p:nvPr/>
          </p:nvSpPr>
          <p:spPr>
            <a:xfrm>
              <a:off x="5778017" y="4641107"/>
              <a:ext cx="40210" cy="18940"/>
            </a:xfrm>
            <a:custGeom>
              <a:avLst/>
              <a:gdLst/>
              <a:ahLst/>
              <a:cxnLst/>
              <a:rect l="l" t="t" r="r" b="b"/>
              <a:pathLst>
                <a:path w="2002" h="943" extrusionOk="0">
                  <a:moveTo>
                    <a:pt x="1452" y="0"/>
                  </a:moveTo>
                  <a:cubicBezTo>
                    <a:pt x="1377" y="0"/>
                    <a:pt x="1301" y="9"/>
                    <a:pt x="1235" y="9"/>
                  </a:cubicBezTo>
                  <a:lnTo>
                    <a:pt x="935" y="9"/>
                  </a:lnTo>
                  <a:cubicBezTo>
                    <a:pt x="801" y="9"/>
                    <a:pt x="701" y="9"/>
                    <a:pt x="601" y="42"/>
                  </a:cubicBezTo>
                  <a:lnTo>
                    <a:pt x="367" y="42"/>
                  </a:lnTo>
                  <a:cubicBezTo>
                    <a:pt x="334" y="42"/>
                    <a:pt x="267" y="75"/>
                    <a:pt x="234" y="109"/>
                  </a:cubicBezTo>
                  <a:cubicBezTo>
                    <a:pt x="101" y="142"/>
                    <a:pt x="34" y="209"/>
                    <a:pt x="1" y="342"/>
                  </a:cubicBezTo>
                  <a:cubicBezTo>
                    <a:pt x="1" y="476"/>
                    <a:pt x="67" y="576"/>
                    <a:pt x="167" y="643"/>
                  </a:cubicBezTo>
                  <a:cubicBezTo>
                    <a:pt x="234" y="676"/>
                    <a:pt x="301" y="709"/>
                    <a:pt x="367" y="743"/>
                  </a:cubicBezTo>
                  <a:cubicBezTo>
                    <a:pt x="401" y="743"/>
                    <a:pt x="468" y="776"/>
                    <a:pt x="534" y="776"/>
                  </a:cubicBezTo>
                  <a:lnTo>
                    <a:pt x="834" y="843"/>
                  </a:lnTo>
                  <a:lnTo>
                    <a:pt x="1135" y="909"/>
                  </a:lnTo>
                  <a:cubicBezTo>
                    <a:pt x="1168" y="909"/>
                    <a:pt x="1235" y="909"/>
                    <a:pt x="1268" y="943"/>
                  </a:cubicBezTo>
                  <a:lnTo>
                    <a:pt x="1668" y="943"/>
                  </a:lnTo>
                  <a:lnTo>
                    <a:pt x="1768" y="876"/>
                  </a:lnTo>
                  <a:cubicBezTo>
                    <a:pt x="1835" y="843"/>
                    <a:pt x="1869" y="809"/>
                    <a:pt x="1902" y="776"/>
                  </a:cubicBezTo>
                  <a:cubicBezTo>
                    <a:pt x="1969" y="676"/>
                    <a:pt x="2002" y="576"/>
                    <a:pt x="2002" y="476"/>
                  </a:cubicBezTo>
                  <a:cubicBezTo>
                    <a:pt x="2002" y="276"/>
                    <a:pt x="1869" y="109"/>
                    <a:pt x="1668" y="9"/>
                  </a:cubicBezTo>
                  <a:lnTo>
                    <a:pt x="1668" y="42"/>
                  </a:lnTo>
                  <a:cubicBezTo>
                    <a:pt x="1602" y="9"/>
                    <a:pt x="1527" y="0"/>
                    <a:pt x="1452" y="0"/>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2"/>
            <p:cNvSpPr/>
            <p:nvPr/>
          </p:nvSpPr>
          <p:spPr>
            <a:xfrm>
              <a:off x="5789405" y="4599973"/>
              <a:ext cx="45573" cy="28581"/>
            </a:xfrm>
            <a:custGeom>
              <a:avLst/>
              <a:gdLst/>
              <a:ahLst/>
              <a:cxnLst/>
              <a:rect l="l" t="t" r="r" b="b"/>
              <a:pathLst>
                <a:path w="2269" h="1423" extrusionOk="0">
                  <a:moveTo>
                    <a:pt x="307" y="0"/>
                  </a:moveTo>
                  <a:cubicBezTo>
                    <a:pt x="199" y="0"/>
                    <a:pt x="93" y="78"/>
                    <a:pt x="67" y="155"/>
                  </a:cubicBezTo>
                  <a:cubicBezTo>
                    <a:pt x="1" y="289"/>
                    <a:pt x="67" y="456"/>
                    <a:pt x="167" y="522"/>
                  </a:cubicBezTo>
                  <a:cubicBezTo>
                    <a:pt x="434" y="689"/>
                    <a:pt x="701" y="823"/>
                    <a:pt x="968" y="989"/>
                  </a:cubicBezTo>
                  <a:cubicBezTo>
                    <a:pt x="1101" y="1089"/>
                    <a:pt x="1235" y="1189"/>
                    <a:pt x="1368" y="1256"/>
                  </a:cubicBezTo>
                  <a:cubicBezTo>
                    <a:pt x="1468" y="1356"/>
                    <a:pt x="1602" y="1423"/>
                    <a:pt x="1735" y="1423"/>
                  </a:cubicBezTo>
                  <a:cubicBezTo>
                    <a:pt x="1935" y="1423"/>
                    <a:pt x="2102" y="1323"/>
                    <a:pt x="2202" y="1156"/>
                  </a:cubicBezTo>
                  <a:cubicBezTo>
                    <a:pt x="2269" y="956"/>
                    <a:pt x="2236" y="756"/>
                    <a:pt x="2069" y="622"/>
                  </a:cubicBezTo>
                  <a:cubicBezTo>
                    <a:pt x="1969" y="522"/>
                    <a:pt x="1835" y="489"/>
                    <a:pt x="1702" y="456"/>
                  </a:cubicBezTo>
                  <a:cubicBezTo>
                    <a:pt x="1568" y="389"/>
                    <a:pt x="1402" y="356"/>
                    <a:pt x="1268" y="322"/>
                  </a:cubicBezTo>
                  <a:cubicBezTo>
                    <a:pt x="968" y="222"/>
                    <a:pt x="668" y="122"/>
                    <a:pt x="401" y="22"/>
                  </a:cubicBezTo>
                  <a:cubicBezTo>
                    <a:pt x="371" y="7"/>
                    <a:pt x="339" y="0"/>
                    <a:pt x="307" y="0"/>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2"/>
            <p:cNvSpPr/>
            <p:nvPr/>
          </p:nvSpPr>
          <p:spPr>
            <a:xfrm>
              <a:off x="6182006" y="4507240"/>
              <a:ext cx="32196" cy="43464"/>
            </a:xfrm>
            <a:custGeom>
              <a:avLst/>
              <a:gdLst/>
              <a:ahLst/>
              <a:cxnLst/>
              <a:rect l="l" t="t" r="r" b="b"/>
              <a:pathLst>
                <a:path w="1603" h="2164" extrusionOk="0">
                  <a:moveTo>
                    <a:pt x="1326" y="1"/>
                  </a:moveTo>
                  <a:cubicBezTo>
                    <a:pt x="1281" y="1"/>
                    <a:pt x="1237" y="12"/>
                    <a:pt x="1202" y="36"/>
                  </a:cubicBezTo>
                  <a:cubicBezTo>
                    <a:pt x="1068" y="136"/>
                    <a:pt x="902" y="269"/>
                    <a:pt x="801" y="369"/>
                  </a:cubicBezTo>
                  <a:cubicBezTo>
                    <a:pt x="668" y="536"/>
                    <a:pt x="535" y="669"/>
                    <a:pt x="435" y="836"/>
                  </a:cubicBezTo>
                  <a:cubicBezTo>
                    <a:pt x="334" y="970"/>
                    <a:pt x="268" y="1136"/>
                    <a:pt x="168" y="1270"/>
                  </a:cubicBezTo>
                  <a:cubicBezTo>
                    <a:pt x="134" y="1370"/>
                    <a:pt x="68" y="1470"/>
                    <a:pt x="68" y="1570"/>
                  </a:cubicBezTo>
                  <a:cubicBezTo>
                    <a:pt x="34" y="1603"/>
                    <a:pt x="34" y="1637"/>
                    <a:pt x="34" y="1704"/>
                  </a:cubicBezTo>
                  <a:cubicBezTo>
                    <a:pt x="1" y="1770"/>
                    <a:pt x="1" y="1870"/>
                    <a:pt x="34" y="1937"/>
                  </a:cubicBezTo>
                  <a:cubicBezTo>
                    <a:pt x="76" y="2082"/>
                    <a:pt x="208" y="2163"/>
                    <a:pt x="342" y="2163"/>
                  </a:cubicBezTo>
                  <a:cubicBezTo>
                    <a:pt x="423" y="2163"/>
                    <a:pt x="505" y="2133"/>
                    <a:pt x="568" y="2070"/>
                  </a:cubicBezTo>
                  <a:cubicBezTo>
                    <a:pt x="601" y="2037"/>
                    <a:pt x="668" y="2004"/>
                    <a:pt x="668" y="1937"/>
                  </a:cubicBezTo>
                  <a:lnTo>
                    <a:pt x="701" y="1904"/>
                  </a:lnTo>
                  <a:cubicBezTo>
                    <a:pt x="701" y="1904"/>
                    <a:pt x="701" y="1870"/>
                    <a:pt x="701" y="1837"/>
                  </a:cubicBezTo>
                  <a:cubicBezTo>
                    <a:pt x="768" y="1737"/>
                    <a:pt x="801" y="1637"/>
                    <a:pt x="835" y="1570"/>
                  </a:cubicBezTo>
                  <a:cubicBezTo>
                    <a:pt x="835" y="1503"/>
                    <a:pt x="835" y="1470"/>
                    <a:pt x="868" y="1437"/>
                  </a:cubicBezTo>
                  <a:cubicBezTo>
                    <a:pt x="868" y="1437"/>
                    <a:pt x="868" y="1403"/>
                    <a:pt x="902" y="1403"/>
                  </a:cubicBezTo>
                  <a:cubicBezTo>
                    <a:pt x="935" y="1303"/>
                    <a:pt x="968" y="1237"/>
                    <a:pt x="1002" y="1170"/>
                  </a:cubicBezTo>
                  <a:cubicBezTo>
                    <a:pt x="1068" y="1036"/>
                    <a:pt x="1168" y="903"/>
                    <a:pt x="1235" y="770"/>
                  </a:cubicBezTo>
                  <a:cubicBezTo>
                    <a:pt x="1302" y="703"/>
                    <a:pt x="1335" y="636"/>
                    <a:pt x="1369" y="569"/>
                  </a:cubicBezTo>
                  <a:cubicBezTo>
                    <a:pt x="1402" y="569"/>
                    <a:pt x="1435" y="536"/>
                    <a:pt x="1435" y="503"/>
                  </a:cubicBezTo>
                  <a:lnTo>
                    <a:pt x="1469" y="469"/>
                  </a:lnTo>
                  <a:lnTo>
                    <a:pt x="1502" y="403"/>
                  </a:lnTo>
                  <a:cubicBezTo>
                    <a:pt x="1602" y="303"/>
                    <a:pt x="1602" y="202"/>
                    <a:pt x="1535" y="102"/>
                  </a:cubicBezTo>
                  <a:cubicBezTo>
                    <a:pt x="1492" y="38"/>
                    <a:pt x="1407" y="1"/>
                    <a:pt x="1326" y="1"/>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2"/>
            <p:cNvSpPr/>
            <p:nvPr/>
          </p:nvSpPr>
          <p:spPr>
            <a:xfrm>
              <a:off x="6221534" y="4523589"/>
              <a:ext cx="28842" cy="40752"/>
            </a:xfrm>
            <a:custGeom>
              <a:avLst/>
              <a:gdLst/>
              <a:ahLst/>
              <a:cxnLst/>
              <a:rect l="l" t="t" r="r" b="b"/>
              <a:pathLst>
                <a:path w="1436" h="2029" extrusionOk="0">
                  <a:moveTo>
                    <a:pt x="1027" y="0"/>
                  </a:moveTo>
                  <a:cubicBezTo>
                    <a:pt x="969" y="0"/>
                    <a:pt x="907" y="17"/>
                    <a:pt x="868" y="56"/>
                  </a:cubicBezTo>
                  <a:cubicBezTo>
                    <a:pt x="802" y="89"/>
                    <a:pt x="701" y="156"/>
                    <a:pt x="668" y="189"/>
                  </a:cubicBezTo>
                  <a:cubicBezTo>
                    <a:pt x="601" y="256"/>
                    <a:pt x="535" y="322"/>
                    <a:pt x="468" y="389"/>
                  </a:cubicBezTo>
                  <a:cubicBezTo>
                    <a:pt x="401" y="489"/>
                    <a:pt x="335" y="623"/>
                    <a:pt x="268" y="723"/>
                  </a:cubicBezTo>
                  <a:cubicBezTo>
                    <a:pt x="201" y="856"/>
                    <a:pt x="134" y="990"/>
                    <a:pt x="101" y="1123"/>
                  </a:cubicBezTo>
                  <a:cubicBezTo>
                    <a:pt x="68" y="1190"/>
                    <a:pt x="34" y="1256"/>
                    <a:pt x="34" y="1323"/>
                  </a:cubicBezTo>
                  <a:cubicBezTo>
                    <a:pt x="1" y="1390"/>
                    <a:pt x="1" y="1523"/>
                    <a:pt x="1" y="1590"/>
                  </a:cubicBezTo>
                  <a:cubicBezTo>
                    <a:pt x="1" y="1824"/>
                    <a:pt x="168" y="2024"/>
                    <a:pt x="368" y="2024"/>
                  </a:cubicBezTo>
                  <a:cubicBezTo>
                    <a:pt x="392" y="2027"/>
                    <a:pt x="416" y="2029"/>
                    <a:pt x="439" y="2029"/>
                  </a:cubicBezTo>
                  <a:cubicBezTo>
                    <a:pt x="641" y="2029"/>
                    <a:pt x="808" y="1903"/>
                    <a:pt x="868" y="1723"/>
                  </a:cubicBezTo>
                  <a:cubicBezTo>
                    <a:pt x="868" y="1657"/>
                    <a:pt x="902" y="1590"/>
                    <a:pt x="902" y="1557"/>
                  </a:cubicBezTo>
                  <a:cubicBezTo>
                    <a:pt x="935" y="1490"/>
                    <a:pt x="935" y="1423"/>
                    <a:pt x="935" y="1357"/>
                  </a:cubicBezTo>
                  <a:cubicBezTo>
                    <a:pt x="968" y="1256"/>
                    <a:pt x="1002" y="1156"/>
                    <a:pt x="1035" y="1090"/>
                  </a:cubicBezTo>
                  <a:cubicBezTo>
                    <a:pt x="1102" y="990"/>
                    <a:pt x="1135" y="890"/>
                    <a:pt x="1168" y="823"/>
                  </a:cubicBezTo>
                  <a:cubicBezTo>
                    <a:pt x="1235" y="723"/>
                    <a:pt x="1302" y="623"/>
                    <a:pt x="1335" y="523"/>
                  </a:cubicBezTo>
                  <a:cubicBezTo>
                    <a:pt x="1435" y="389"/>
                    <a:pt x="1402" y="189"/>
                    <a:pt x="1302" y="89"/>
                  </a:cubicBezTo>
                  <a:cubicBezTo>
                    <a:pt x="1235" y="56"/>
                    <a:pt x="1202" y="22"/>
                    <a:pt x="1135" y="22"/>
                  </a:cubicBezTo>
                  <a:cubicBezTo>
                    <a:pt x="1107" y="8"/>
                    <a:pt x="1068" y="0"/>
                    <a:pt x="1027" y="0"/>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2"/>
            <p:cNvSpPr/>
            <p:nvPr/>
          </p:nvSpPr>
          <p:spPr>
            <a:xfrm>
              <a:off x="5736220" y="3680763"/>
              <a:ext cx="42620" cy="124346"/>
            </a:xfrm>
            <a:custGeom>
              <a:avLst/>
              <a:gdLst/>
              <a:ahLst/>
              <a:cxnLst/>
              <a:rect l="l" t="t" r="r" b="b"/>
              <a:pathLst>
                <a:path w="2122" h="6191" extrusionOk="0">
                  <a:moveTo>
                    <a:pt x="1849" y="1"/>
                  </a:moveTo>
                  <a:cubicBezTo>
                    <a:pt x="1760" y="1"/>
                    <a:pt x="1675" y="49"/>
                    <a:pt x="1648" y="155"/>
                  </a:cubicBezTo>
                  <a:cubicBezTo>
                    <a:pt x="1448" y="1123"/>
                    <a:pt x="1248" y="2090"/>
                    <a:pt x="1047" y="3091"/>
                  </a:cubicBezTo>
                  <a:cubicBezTo>
                    <a:pt x="947" y="3558"/>
                    <a:pt x="847" y="4058"/>
                    <a:pt x="747" y="4525"/>
                  </a:cubicBezTo>
                  <a:lnTo>
                    <a:pt x="614" y="5226"/>
                  </a:lnTo>
                  <a:cubicBezTo>
                    <a:pt x="584" y="5315"/>
                    <a:pt x="527" y="5885"/>
                    <a:pt x="349" y="5885"/>
                  </a:cubicBezTo>
                  <a:cubicBezTo>
                    <a:pt x="328" y="5885"/>
                    <a:pt x="305" y="5877"/>
                    <a:pt x="280" y="5859"/>
                  </a:cubicBezTo>
                  <a:cubicBezTo>
                    <a:pt x="255" y="5844"/>
                    <a:pt x="230" y="5837"/>
                    <a:pt x="207" y="5837"/>
                  </a:cubicBezTo>
                  <a:cubicBezTo>
                    <a:pt x="79" y="5837"/>
                    <a:pt x="0" y="6042"/>
                    <a:pt x="113" y="6126"/>
                  </a:cubicBezTo>
                  <a:cubicBezTo>
                    <a:pt x="195" y="6171"/>
                    <a:pt x="272" y="6191"/>
                    <a:pt x="344" y="6191"/>
                  </a:cubicBezTo>
                  <a:cubicBezTo>
                    <a:pt x="591" y="6191"/>
                    <a:pt x="770" y="5952"/>
                    <a:pt x="847" y="5693"/>
                  </a:cubicBezTo>
                  <a:cubicBezTo>
                    <a:pt x="1014" y="5126"/>
                    <a:pt x="1114" y="4492"/>
                    <a:pt x="1248" y="3891"/>
                  </a:cubicBezTo>
                  <a:cubicBezTo>
                    <a:pt x="1548" y="2690"/>
                    <a:pt x="1815" y="1490"/>
                    <a:pt x="2082" y="289"/>
                  </a:cubicBezTo>
                  <a:cubicBezTo>
                    <a:pt x="2122" y="109"/>
                    <a:pt x="1981" y="1"/>
                    <a:pt x="184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2"/>
            <p:cNvSpPr/>
            <p:nvPr/>
          </p:nvSpPr>
          <p:spPr>
            <a:xfrm>
              <a:off x="6128420" y="3659754"/>
              <a:ext cx="31092" cy="23901"/>
            </a:xfrm>
            <a:custGeom>
              <a:avLst/>
              <a:gdLst/>
              <a:ahLst/>
              <a:cxnLst/>
              <a:rect l="l" t="t" r="r" b="b"/>
              <a:pathLst>
                <a:path w="1548" h="1190" extrusionOk="0">
                  <a:moveTo>
                    <a:pt x="267" y="0"/>
                  </a:moveTo>
                  <a:cubicBezTo>
                    <a:pt x="200" y="0"/>
                    <a:pt x="100" y="34"/>
                    <a:pt x="67" y="100"/>
                  </a:cubicBezTo>
                  <a:cubicBezTo>
                    <a:pt x="0" y="167"/>
                    <a:pt x="0" y="234"/>
                    <a:pt x="0" y="334"/>
                  </a:cubicBezTo>
                  <a:cubicBezTo>
                    <a:pt x="34" y="501"/>
                    <a:pt x="200" y="601"/>
                    <a:pt x="334" y="701"/>
                  </a:cubicBezTo>
                  <a:cubicBezTo>
                    <a:pt x="434" y="734"/>
                    <a:pt x="534" y="801"/>
                    <a:pt x="634" y="868"/>
                  </a:cubicBezTo>
                  <a:cubicBezTo>
                    <a:pt x="768" y="934"/>
                    <a:pt x="868" y="968"/>
                    <a:pt x="968" y="1034"/>
                  </a:cubicBezTo>
                  <a:cubicBezTo>
                    <a:pt x="1034" y="1034"/>
                    <a:pt x="1068" y="1068"/>
                    <a:pt x="1101" y="1068"/>
                  </a:cubicBezTo>
                  <a:cubicBezTo>
                    <a:pt x="1168" y="1101"/>
                    <a:pt x="1201" y="1135"/>
                    <a:pt x="1268" y="1168"/>
                  </a:cubicBezTo>
                  <a:cubicBezTo>
                    <a:pt x="1293" y="1183"/>
                    <a:pt x="1318" y="1190"/>
                    <a:pt x="1341" y="1190"/>
                  </a:cubicBezTo>
                  <a:cubicBezTo>
                    <a:pt x="1469" y="1190"/>
                    <a:pt x="1548" y="986"/>
                    <a:pt x="1435" y="901"/>
                  </a:cubicBezTo>
                  <a:cubicBezTo>
                    <a:pt x="1368" y="868"/>
                    <a:pt x="1335" y="868"/>
                    <a:pt x="1301" y="801"/>
                  </a:cubicBezTo>
                  <a:cubicBezTo>
                    <a:pt x="1235" y="801"/>
                    <a:pt x="1201" y="734"/>
                    <a:pt x="1168" y="701"/>
                  </a:cubicBezTo>
                  <a:cubicBezTo>
                    <a:pt x="1101" y="634"/>
                    <a:pt x="1001" y="567"/>
                    <a:pt x="934" y="467"/>
                  </a:cubicBezTo>
                  <a:cubicBezTo>
                    <a:pt x="868" y="401"/>
                    <a:pt x="768" y="334"/>
                    <a:pt x="701" y="234"/>
                  </a:cubicBezTo>
                  <a:cubicBezTo>
                    <a:pt x="667" y="201"/>
                    <a:pt x="634" y="167"/>
                    <a:pt x="567" y="100"/>
                  </a:cubicBezTo>
                  <a:cubicBezTo>
                    <a:pt x="501" y="34"/>
                    <a:pt x="401" y="0"/>
                    <a:pt x="2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2"/>
            <p:cNvSpPr/>
            <p:nvPr/>
          </p:nvSpPr>
          <p:spPr>
            <a:xfrm>
              <a:off x="5851046" y="3413612"/>
              <a:ext cx="166846" cy="49429"/>
            </a:xfrm>
            <a:custGeom>
              <a:avLst/>
              <a:gdLst/>
              <a:ahLst/>
              <a:cxnLst/>
              <a:rect l="l" t="t" r="r" b="b"/>
              <a:pathLst>
                <a:path w="8307" h="2461" extrusionOk="0">
                  <a:moveTo>
                    <a:pt x="208" y="1"/>
                  </a:moveTo>
                  <a:cubicBezTo>
                    <a:pt x="142" y="1"/>
                    <a:pt x="67" y="38"/>
                    <a:pt x="67" y="113"/>
                  </a:cubicBezTo>
                  <a:cubicBezTo>
                    <a:pt x="0" y="380"/>
                    <a:pt x="234" y="647"/>
                    <a:pt x="367" y="847"/>
                  </a:cubicBezTo>
                  <a:cubicBezTo>
                    <a:pt x="568" y="1114"/>
                    <a:pt x="801" y="1348"/>
                    <a:pt x="1068" y="1514"/>
                  </a:cubicBezTo>
                  <a:cubicBezTo>
                    <a:pt x="1668" y="1915"/>
                    <a:pt x="2369" y="2148"/>
                    <a:pt x="3069" y="2248"/>
                  </a:cubicBezTo>
                  <a:cubicBezTo>
                    <a:pt x="3660" y="2364"/>
                    <a:pt x="4275" y="2460"/>
                    <a:pt x="4881" y="2460"/>
                  </a:cubicBezTo>
                  <a:cubicBezTo>
                    <a:pt x="5677" y="2460"/>
                    <a:pt x="6457" y="2293"/>
                    <a:pt x="7139" y="1781"/>
                  </a:cubicBezTo>
                  <a:cubicBezTo>
                    <a:pt x="7406" y="1581"/>
                    <a:pt x="7673" y="1314"/>
                    <a:pt x="7873" y="1047"/>
                  </a:cubicBezTo>
                  <a:cubicBezTo>
                    <a:pt x="8040" y="814"/>
                    <a:pt x="8306" y="480"/>
                    <a:pt x="8206" y="180"/>
                  </a:cubicBezTo>
                  <a:cubicBezTo>
                    <a:pt x="8206" y="131"/>
                    <a:pt x="8171" y="100"/>
                    <a:pt x="8125" y="100"/>
                  </a:cubicBezTo>
                  <a:cubicBezTo>
                    <a:pt x="8109" y="100"/>
                    <a:pt x="8091" y="104"/>
                    <a:pt x="8073" y="113"/>
                  </a:cubicBezTo>
                  <a:cubicBezTo>
                    <a:pt x="7806" y="247"/>
                    <a:pt x="7673" y="647"/>
                    <a:pt x="7472" y="881"/>
                  </a:cubicBezTo>
                  <a:cubicBezTo>
                    <a:pt x="7239" y="1147"/>
                    <a:pt x="6972" y="1381"/>
                    <a:pt x="6672" y="1581"/>
                  </a:cubicBezTo>
                  <a:cubicBezTo>
                    <a:pt x="6119" y="1923"/>
                    <a:pt x="5504" y="2037"/>
                    <a:pt x="4876" y="2037"/>
                  </a:cubicBezTo>
                  <a:cubicBezTo>
                    <a:pt x="4708" y="2037"/>
                    <a:pt x="4539" y="2029"/>
                    <a:pt x="4370" y="2015"/>
                  </a:cubicBezTo>
                  <a:cubicBezTo>
                    <a:pt x="3503" y="1915"/>
                    <a:pt x="2569" y="1848"/>
                    <a:pt x="1802" y="1448"/>
                  </a:cubicBezTo>
                  <a:cubicBezTo>
                    <a:pt x="1468" y="1314"/>
                    <a:pt x="1135" y="1081"/>
                    <a:pt x="868" y="847"/>
                  </a:cubicBezTo>
                  <a:cubicBezTo>
                    <a:pt x="768" y="714"/>
                    <a:pt x="634" y="580"/>
                    <a:pt x="568" y="414"/>
                  </a:cubicBezTo>
                  <a:cubicBezTo>
                    <a:pt x="467" y="280"/>
                    <a:pt x="401" y="113"/>
                    <a:pt x="267" y="13"/>
                  </a:cubicBezTo>
                  <a:cubicBezTo>
                    <a:pt x="251" y="5"/>
                    <a:pt x="230" y="1"/>
                    <a:pt x="20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2"/>
            <p:cNvSpPr/>
            <p:nvPr/>
          </p:nvSpPr>
          <p:spPr>
            <a:xfrm>
              <a:off x="6585956" y="3509759"/>
              <a:ext cx="41395" cy="57102"/>
            </a:xfrm>
            <a:custGeom>
              <a:avLst/>
              <a:gdLst/>
              <a:ahLst/>
              <a:cxnLst/>
              <a:rect l="l" t="t" r="r" b="b"/>
              <a:pathLst>
                <a:path w="2061" h="2843" extrusionOk="0">
                  <a:moveTo>
                    <a:pt x="1912" y="0"/>
                  </a:moveTo>
                  <a:cubicBezTo>
                    <a:pt x="1879" y="0"/>
                    <a:pt x="1849" y="19"/>
                    <a:pt x="1838" y="63"/>
                  </a:cubicBezTo>
                  <a:cubicBezTo>
                    <a:pt x="1571" y="497"/>
                    <a:pt x="1371" y="964"/>
                    <a:pt x="1071" y="1397"/>
                  </a:cubicBezTo>
                  <a:cubicBezTo>
                    <a:pt x="770" y="1831"/>
                    <a:pt x="437" y="2231"/>
                    <a:pt x="103" y="2598"/>
                  </a:cubicBezTo>
                  <a:cubicBezTo>
                    <a:pt x="1" y="2701"/>
                    <a:pt x="95" y="2842"/>
                    <a:pt x="205" y="2842"/>
                  </a:cubicBezTo>
                  <a:cubicBezTo>
                    <a:pt x="238" y="2842"/>
                    <a:pt x="272" y="2829"/>
                    <a:pt x="303" y="2798"/>
                  </a:cubicBezTo>
                  <a:cubicBezTo>
                    <a:pt x="704" y="2431"/>
                    <a:pt x="1037" y="2031"/>
                    <a:pt x="1338" y="1564"/>
                  </a:cubicBezTo>
                  <a:cubicBezTo>
                    <a:pt x="1638" y="1131"/>
                    <a:pt x="1905" y="664"/>
                    <a:pt x="2038" y="163"/>
                  </a:cubicBezTo>
                  <a:cubicBezTo>
                    <a:pt x="2060" y="74"/>
                    <a:pt x="1979" y="0"/>
                    <a:pt x="1912" y="0"/>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2"/>
            <p:cNvSpPr/>
            <p:nvPr/>
          </p:nvSpPr>
          <p:spPr>
            <a:xfrm>
              <a:off x="5538162" y="4009956"/>
              <a:ext cx="20005" cy="39246"/>
            </a:xfrm>
            <a:custGeom>
              <a:avLst/>
              <a:gdLst/>
              <a:ahLst/>
              <a:cxnLst/>
              <a:rect l="l" t="t" r="r" b="b"/>
              <a:pathLst>
                <a:path w="996" h="1954" extrusionOk="0">
                  <a:moveTo>
                    <a:pt x="140" y="1"/>
                  </a:moveTo>
                  <a:cubicBezTo>
                    <a:pt x="71" y="1"/>
                    <a:pt x="1" y="52"/>
                    <a:pt x="1" y="144"/>
                  </a:cubicBezTo>
                  <a:cubicBezTo>
                    <a:pt x="1" y="477"/>
                    <a:pt x="67" y="811"/>
                    <a:pt x="201" y="1111"/>
                  </a:cubicBezTo>
                  <a:cubicBezTo>
                    <a:pt x="268" y="1278"/>
                    <a:pt x="334" y="1445"/>
                    <a:pt x="434" y="1578"/>
                  </a:cubicBezTo>
                  <a:cubicBezTo>
                    <a:pt x="501" y="1711"/>
                    <a:pt x="634" y="1912"/>
                    <a:pt x="801" y="1945"/>
                  </a:cubicBezTo>
                  <a:cubicBezTo>
                    <a:pt x="813" y="1951"/>
                    <a:pt x="827" y="1954"/>
                    <a:pt x="842" y="1954"/>
                  </a:cubicBezTo>
                  <a:cubicBezTo>
                    <a:pt x="910" y="1954"/>
                    <a:pt x="995" y="1894"/>
                    <a:pt x="968" y="1812"/>
                  </a:cubicBezTo>
                  <a:cubicBezTo>
                    <a:pt x="968" y="1645"/>
                    <a:pt x="835" y="1545"/>
                    <a:pt x="768" y="1411"/>
                  </a:cubicBezTo>
                  <a:cubicBezTo>
                    <a:pt x="668" y="1278"/>
                    <a:pt x="601" y="1111"/>
                    <a:pt x="534" y="978"/>
                  </a:cubicBezTo>
                  <a:cubicBezTo>
                    <a:pt x="401" y="711"/>
                    <a:pt x="301" y="411"/>
                    <a:pt x="268" y="110"/>
                  </a:cubicBezTo>
                  <a:cubicBezTo>
                    <a:pt x="252" y="35"/>
                    <a:pt x="197" y="1"/>
                    <a:pt x="140" y="1"/>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2"/>
            <p:cNvSpPr/>
            <p:nvPr/>
          </p:nvSpPr>
          <p:spPr>
            <a:xfrm>
              <a:off x="7706880" y="2416211"/>
              <a:ext cx="483747" cy="500940"/>
            </a:xfrm>
            <a:custGeom>
              <a:avLst/>
              <a:gdLst/>
              <a:ahLst/>
              <a:cxnLst/>
              <a:rect l="l" t="t" r="r" b="b"/>
              <a:pathLst>
                <a:path w="24085" h="24941" extrusionOk="0">
                  <a:moveTo>
                    <a:pt x="2257" y="1"/>
                  </a:moveTo>
                  <a:cubicBezTo>
                    <a:pt x="2251" y="1"/>
                    <a:pt x="2244" y="1"/>
                    <a:pt x="2236" y="3"/>
                  </a:cubicBezTo>
                  <a:lnTo>
                    <a:pt x="2236" y="37"/>
                  </a:lnTo>
                  <a:cubicBezTo>
                    <a:pt x="2257" y="43"/>
                    <a:pt x="2279" y="48"/>
                    <a:pt x="2301" y="54"/>
                  </a:cubicBezTo>
                  <a:lnTo>
                    <a:pt x="2301" y="54"/>
                  </a:lnTo>
                  <a:cubicBezTo>
                    <a:pt x="2297" y="23"/>
                    <a:pt x="2287" y="1"/>
                    <a:pt x="2257" y="1"/>
                  </a:cubicBezTo>
                  <a:close/>
                  <a:moveTo>
                    <a:pt x="2301" y="54"/>
                  </a:moveTo>
                  <a:cubicBezTo>
                    <a:pt x="2307" y="115"/>
                    <a:pt x="2287" y="206"/>
                    <a:pt x="2348" y="206"/>
                  </a:cubicBezTo>
                  <a:cubicBezTo>
                    <a:pt x="2351" y="206"/>
                    <a:pt x="2354" y="206"/>
                    <a:pt x="2357" y="206"/>
                  </a:cubicBezTo>
                  <a:lnTo>
                    <a:pt x="2357" y="206"/>
                  </a:lnTo>
                  <a:cubicBezTo>
                    <a:pt x="1465" y="380"/>
                    <a:pt x="1134" y="1475"/>
                    <a:pt x="968" y="2372"/>
                  </a:cubicBezTo>
                  <a:cubicBezTo>
                    <a:pt x="601" y="4440"/>
                    <a:pt x="268" y="6541"/>
                    <a:pt x="168" y="8643"/>
                  </a:cubicBezTo>
                  <a:cubicBezTo>
                    <a:pt x="1" y="12446"/>
                    <a:pt x="768" y="16282"/>
                    <a:pt x="2136" y="19818"/>
                  </a:cubicBezTo>
                  <a:cubicBezTo>
                    <a:pt x="2603" y="20985"/>
                    <a:pt x="3136" y="22153"/>
                    <a:pt x="3970" y="23120"/>
                  </a:cubicBezTo>
                  <a:cubicBezTo>
                    <a:pt x="4804" y="24087"/>
                    <a:pt x="5938" y="24821"/>
                    <a:pt x="7206" y="24921"/>
                  </a:cubicBezTo>
                  <a:cubicBezTo>
                    <a:pt x="7382" y="24934"/>
                    <a:pt x="7557" y="24941"/>
                    <a:pt x="7731" y="24941"/>
                  </a:cubicBezTo>
                  <a:cubicBezTo>
                    <a:pt x="9338" y="24941"/>
                    <a:pt x="10858" y="24400"/>
                    <a:pt x="12243" y="23587"/>
                  </a:cubicBezTo>
                  <a:cubicBezTo>
                    <a:pt x="16346" y="21252"/>
                    <a:pt x="20048" y="18717"/>
                    <a:pt x="22016" y="15915"/>
                  </a:cubicBezTo>
                  <a:cubicBezTo>
                    <a:pt x="23985" y="13146"/>
                    <a:pt x="24085" y="10044"/>
                    <a:pt x="21116" y="7442"/>
                  </a:cubicBezTo>
                  <a:cubicBezTo>
                    <a:pt x="17424" y="4149"/>
                    <a:pt x="9686" y="2017"/>
                    <a:pt x="2301" y="54"/>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2"/>
            <p:cNvSpPr/>
            <p:nvPr/>
          </p:nvSpPr>
          <p:spPr>
            <a:xfrm>
              <a:off x="7847575" y="4231915"/>
              <a:ext cx="178917" cy="302179"/>
            </a:xfrm>
            <a:custGeom>
              <a:avLst/>
              <a:gdLst/>
              <a:ahLst/>
              <a:cxnLst/>
              <a:rect l="l" t="t" r="r" b="b"/>
              <a:pathLst>
                <a:path w="8908" h="15045" extrusionOk="0">
                  <a:moveTo>
                    <a:pt x="8440" y="0"/>
                  </a:moveTo>
                  <a:lnTo>
                    <a:pt x="1" y="568"/>
                  </a:lnTo>
                  <a:cubicBezTo>
                    <a:pt x="67" y="1802"/>
                    <a:pt x="1468" y="15045"/>
                    <a:pt x="1468" y="15045"/>
                  </a:cubicBezTo>
                  <a:lnTo>
                    <a:pt x="8907" y="14311"/>
                  </a:lnTo>
                  <a:lnTo>
                    <a:pt x="8440" y="0"/>
                  </a:ln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2"/>
            <p:cNvSpPr/>
            <p:nvPr/>
          </p:nvSpPr>
          <p:spPr>
            <a:xfrm>
              <a:off x="7682095" y="4475144"/>
              <a:ext cx="366491" cy="142021"/>
            </a:xfrm>
            <a:custGeom>
              <a:avLst/>
              <a:gdLst/>
              <a:ahLst/>
              <a:cxnLst/>
              <a:rect l="l" t="t" r="r" b="b"/>
              <a:pathLst>
                <a:path w="18247" h="7071" extrusionOk="0">
                  <a:moveTo>
                    <a:pt x="9686" y="0"/>
                  </a:moveTo>
                  <a:cubicBezTo>
                    <a:pt x="9608" y="0"/>
                    <a:pt x="9537" y="10"/>
                    <a:pt x="9474" y="33"/>
                  </a:cubicBezTo>
                  <a:cubicBezTo>
                    <a:pt x="9107" y="166"/>
                    <a:pt x="8573" y="1000"/>
                    <a:pt x="8173" y="1233"/>
                  </a:cubicBezTo>
                  <a:cubicBezTo>
                    <a:pt x="7606" y="1600"/>
                    <a:pt x="6939" y="1834"/>
                    <a:pt x="6305" y="2101"/>
                  </a:cubicBezTo>
                  <a:cubicBezTo>
                    <a:pt x="5071" y="2634"/>
                    <a:pt x="3837" y="3201"/>
                    <a:pt x="2702" y="3969"/>
                  </a:cubicBezTo>
                  <a:cubicBezTo>
                    <a:pt x="2002" y="4469"/>
                    <a:pt x="401" y="5503"/>
                    <a:pt x="101" y="6370"/>
                  </a:cubicBezTo>
                  <a:cubicBezTo>
                    <a:pt x="1" y="6604"/>
                    <a:pt x="101" y="6937"/>
                    <a:pt x="367" y="7038"/>
                  </a:cubicBezTo>
                  <a:cubicBezTo>
                    <a:pt x="434" y="7071"/>
                    <a:pt x="534" y="7071"/>
                    <a:pt x="634" y="7071"/>
                  </a:cubicBezTo>
                  <a:cubicBezTo>
                    <a:pt x="6038" y="6937"/>
                    <a:pt x="11409" y="6837"/>
                    <a:pt x="16779" y="6704"/>
                  </a:cubicBezTo>
                  <a:cubicBezTo>
                    <a:pt x="17280" y="6704"/>
                    <a:pt x="17613" y="6604"/>
                    <a:pt x="17813" y="6404"/>
                  </a:cubicBezTo>
                  <a:cubicBezTo>
                    <a:pt x="18247" y="6037"/>
                    <a:pt x="18180" y="5303"/>
                    <a:pt x="17980" y="4402"/>
                  </a:cubicBezTo>
                  <a:cubicBezTo>
                    <a:pt x="17880" y="4002"/>
                    <a:pt x="17747" y="3602"/>
                    <a:pt x="17646" y="3201"/>
                  </a:cubicBezTo>
                  <a:cubicBezTo>
                    <a:pt x="17513" y="2601"/>
                    <a:pt x="17680" y="1400"/>
                    <a:pt x="17413" y="900"/>
                  </a:cubicBezTo>
                  <a:cubicBezTo>
                    <a:pt x="17179" y="466"/>
                    <a:pt x="16779" y="533"/>
                    <a:pt x="16312" y="500"/>
                  </a:cubicBezTo>
                  <a:cubicBezTo>
                    <a:pt x="15895" y="466"/>
                    <a:pt x="15462" y="449"/>
                    <a:pt x="15024" y="449"/>
                  </a:cubicBezTo>
                  <a:cubicBezTo>
                    <a:pt x="14586" y="449"/>
                    <a:pt x="14144" y="466"/>
                    <a:pt x="13710" y="500"/>
                  </a:cubicBezTo>
                  <a:cubicBezTo>
                    <a:pt x="13354" y="546"/>
                    <a:pt x="12998" y="571"/>
                    <a:pt x="12642" y="571"/>
                  </a:cubicBezTo>
                  <a:cubicBezTo>
                    <a:pt x="12231" y="571"/>
                    <a:pt x="11820" y="538"/>
                    <a:pt x="11409" y="466"/>
                  </a:cubicBezTo>
                  <a:cubicBezTo>
                    <a:pt x="10975" y="408"/>
                    <a:pt x="10192" y="0"/>
                    <a:pt x="96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2"/>
            <p:cNvSpPr/>
            <p:nvPr/>
          </p:nvSpPr>
          <p:spPr>
            <a:xfrm>
              <a:off x="7625154" y="2892366"/>
              <a:ext cx="436849" cy="1475786"/>
            </a:xfrm>
            <a:custGeom>
              <a:avLst/>
              <a:gdLst/>
              <a:ahLst/>
              <a:cxnLst/>
              <a:rect l="l" t="t" r="r" b="b"/>
              <a:pathLst>
                <a:path w="21750" h="73477" extrusionOk="0">
                  <a:moveTo>
                    <a:pt x="4781" y="0"/>
                  </a:moveTo>
                  <a:cubicBezTo>
                    <a:pt x="4633" y="0"/>
                    <a:pt x="4485" y="5"/>
                    <a:pt x="4337" y="13"/>
                  </a:cubicBezTo>
                  <a:cubicBezTo>
                    <a:pt x="2035" y="147"/>
                    <a:pt x="667" y="1414"/>
                    <a:pt x="434" y="3649"/>
                  </a:cubicBezTo>
                  <a:cubicBezTo>
                    <a:pt x="0" y="7319"/>
                    <a:pt x="534" y="11255"/>
                    <a:pt x="501" y="14957"/>
                  </a:cubicBezTo>
                  <a:cubicBezTo>
                    <a:pt x="434" y="18960"/>
                    <a:pt x="801" y="22963"/>
                    <a:pt x="1168" y="26966"/>
                  </a:cubicBezTo>
                  <a:cubicBezTo>
                    <a:pt x="1168" y="41143"/>
                    <a:pt x="4437" y="55853"/>
                    <a:pt x="5871" y="69997"/>
                  </a:cubicBezTo>
                  <a:cubicBezTo>
                    <a:pt x="5971" y="70731"/>
                    <a:pt x="6071" y="71531"/>
                    <a:pt x="6538" y="72098"/>
                  </a:cubicBezTo>
                  <a:cubicBezTo>
                    <a:pt x="7072" y="72732"/>
                    <a:pt x="7939" y="72932"/>
                    <a:pt x="8740" y="73066"/>
                  </a:cubicBezTo>
                  <a:cubicBezTo>
                    <a:pt x="10339" y="73339"/>
                    <a:pt x="11962" y="73476"/>
                    <a:pt x="13587" y="73476"/>
                  </a:cubicBezTo>
                  <a:cubicBezTo>
                    <a:pt x="15724" y="73476"/>
                    <a:pt x="17863" y="73239"/>
                    <a:pt x="19948" y="72765"/>
                  </a:cubicBezTo>
                  <a:cubicBezTo>
                    <a:pt x="20448" y="72665"/>
                    <a:pt x="21015" y="72532"/>
                    <a:pt x="21349" y="72098"/>
                  </a:cubicBezTo>
                  <a:cubicBezTo>
                    <a:pt x="21749" y="71598"/>
                    <a:pt x="21716" y="70931"/>
                    <a:pt x="21649" y="70297"/>
                  </a:cubicBezTo>
                  <a:cubicBezTo>
                    <a:pt x="20582" y="56921"/>
                    <a:pt x="19281" y="43511"/>
                    <a:pt x="17646" y="30168"/>
                  </a:cubicBezTo>
                  <a:cubicBezTo>
                    <a:pt x="17079" y="25365"/>
                    <a:pt x="15845" y="20662"/>
                    <a:pt x="15411" y="15825"/>
                  </a:cubicBezTo>
                  <a:cubicBezTo>
                    <a:pt x="14978" y="11388"/>
                    <a:pt x="14811" y="7018"/>
                    <a:pt x="11709" y="3416"/>
                  </a:cubicBezTo>
                  <a:cubicBezTo>
                    <a:pt x="10003" y="1394"/>
                    <a:pt x="7429" y="0"/>
                    <a:pt x="47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2"/>
            <p:cNvSpPr/>
            <p:nvPr/>
          </p:nvSpPr>
          <p:spPr>
            <a:xfrm>
              <a:off x="7273405" y="4253346"/>
              <a:ext cx="191631" cy="290791"/>
            </a:xfrm>
            <a:custGeom>
              <a:avLst/>
              <a:gdLst/>
              <a:ahLst/>
              <a:cxnLst/>
              <a:rect l="l" t="t" r="r" b="b"/>
              <a:pathLst>
                <a:path w="9541" h="14478" extrusionOk="0">
                  <a:moveTo>
                    <a:pt x="9541" y="1"/>
                  </a:moveTo>
                  <a:lnTo>
                    <a:pt x="301" y="1202"/>
                  </a:lnTo>
                  <a:lnTo>
                    <a:pt x="301" y="1235"/>
                  </a:lnTo>
                  <a:cubicBezTo>
                    <a:pt x="234" y="2469"/>
                    <a:pt x="1" y="14478"/>
                    <a:pt x="1" y="14478"/>
                  </a:cubicBezTo>
                  <a:lnTo>
                    <a:pt x="7506" y="14011"/>
                  </a:lnTo>
                  <a:lnTo>
                    <a:pt x="9541" y="1"/>
                  </a:ln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2"/>
            <p:cNvSpPr/>
            <p:nvPr/>
          </p:nvSpPr>
          <p:spPr>
            <a:xfrm>
              <a:off x="7603703" y="2243420"/>
              <a:ext cx="133344" cy="168172"/>
            </a:xfrm>
            <a:custGeom>
              <a:avLst/>
              <a:gdLst/>
              <a:ahLst/>
              <a:cxnLst/>
              <a:rect l="l" t="t" r="r" b="b"/>
              <a:pathLst>
                <a:path w="6639" h="8373" extrusionOk="0">
                  <a:moveTo>
                    <a:pt x="1" y="0"/>
                  </a:moveTo>
                  <a:lnTo>
                    <a:pt x="1" y="8373"/>
                  </a:lnTo>
                  <a:lnTo>
                    <a:pt x="6639" y="8373"/>
                  </a:lnTo>
                  <a:lnTo>
                    <a:pt x="6639" y="0"/>
                  </a:ln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2"/>
            <p:cNvSpPr/>
            <p:nvPr/>
          </p:nvSpPr>
          <p:spPr>
            <a:xfrm>
              <a:off x="7178945" y="2819217"/>
              <a:ext cx="649890" cy="1567474"/>
            </a:xfrm>
            <a:custGeom>
              <a:avLst/>
              <a:gdLst/>
              <a:ahLst/>
              <a:cxnLst/>
              <a:rect l="l" t="t" r="r" b="b"/>
              <a:pathLst>
                <a:path w="32357" h="78042" extrusionOk="0">
                  <a:moveTo>
                    <a:pt x="23271" y="1"/>
                  </a:moveTo>
                  <a:cubicBezTo>
                    <a:pt x="19471" y="1"/>
                    <a:pt x="16340" y="4304"/>
                    <a:pt x="15044" y="7625"/>
                  </a:cubicBezTo>
                  <a:cubicBezTo>
                    <a:pt x="6538" y="29507"/>
                    <a:pt x="3169" y="52991"/>
                    <a:pt x="67" y="76274"/>
                  </a:cubicBezTo>
                  <a:cubicBezTo>
                    <a:pt x="0" y="76941"/>
                    <a:pt x="434" y="77575"/>
                    <a:pt x="1101" y="77675"/>
                  </a:cubicBezTo>
                  <a:lnTo>
                    <a:pt x="1134" y="77675"/>
                  </a:lnTo>
                  <a:cubicBezTo>
                    <a:pt x="1535" y="77775"/>
                    <a:pt x="1935" y="77808"/>
                    <a:pt x="2335" y="77875"/>
                  </a:cubicBezTo>
                  <a:cubicBezTo>
                    <a:pt x="3095" y="77796"/>
                    <a:pt x="3977" y="77763"/>
                    <a:pt x="4926" y="77763"/>
                  </a:cubicBezTo>
                  <a:cubicBezTo>
                    <a:pt x="6768" y="77763"/>
                    <a:pt x="8859" y="77888"/>
                    <a:pt x="10775" y="78042"/>
                  </a:cubicBezTo>
                  <a:cubicBezTo>
                    <a:pt x="13010" y="77909"/>
                    <a:pt x="15211" y="77675"/>
                    <a:pt x="17413" y="77508"/>
                  </a:cubicBezTo>
                  <a:cubicBezTo>
                    <a:pt x="18380" y="74773"/>
                    <a:pt x="18213" y="70437"/>
                    <a:pt x="18614" y="67868"/>
                  </a:cubicBezTo>
                  <a:cubicBezTo>
                    <a:pt x="19281" y="63765"/>
                    <a:pt x="19915" y="59696"/>
                    <a:pt x="20582" y="55593"/>
                  </a:cubicBezTo>
                  <a:cubicBezTo>
                    <a:pt x="21916" y="47687"/>
                    <a:pt x="23350" y="39815"/>
                    <a:pt x="25218" y="32042"/>
                  </a:cubicBezTo>
                  <a:cubicBezTo>
                    <a:pt x="25819" y="29574"/>
                    <a:pt x="26453" y="27139"/>
                    <a:pt x="27120" y="24737"/>
                  </a:cubicBezTo>
                  <a:cubicBezTo>
                    <a:pt x="27153" y="24637"/>
                    <a:pt x="28421" y="20134"/>
                    <a:pt x="28854" y="17465"/>
                  </a:cubicBezTo>
                  <a:lnTo>
                    <a:pt x="28854" y="17432"/>
                  </a:lnTo>
                  <a:cubicBezTo>
                    <a:pt x="28821" y="16965"/>
                    <a:pt x="28821" y="16431"/>
                    <a:pt x="29154" y="16131"/>
                  </a:cubicBezTo>
                  <a:cubicBezTo>
                    <a:pt x="29255" y="16064"/>
                    <a:pt x="29321" y="15998"/>
                    <a:pt x="29421" y="15964"/>
                  </a:cubicBezTo>
                  <a:cubicBezTo>
                    <a:pt x="29722" y="15264"/>
                    <a:pt x="30088" y="14597"/>
                    <a:pt x="30455" y="13929"/>
                  </a:cubicBezTo>
                  <a:cubicBezTo>
                    <a:pt x="32357" y="10327"/>
                    <a:pt x="29488" y="2788"/>
                    <a:pt x="26052" y="787"/>
                  </a:cubicBezTo>
                  <a:cubicBezTo>
                    <a:pt x="25098" y="240"/>
                    <a:pt x="24166" y="1"/>
                    <a:pt x="232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2"/>
            <p:cNvSpPr/>
            <p:nvPr/>
          </p:nvSpPr>
          <p:spPr>
            <a:xfrm>
              <a:off x="7398033" y="2357061"/>
              <a:ext cx="557439" cy="701569"/>
            </a:xfrm>
            <a:custGeom>
              <a:avLst/>
              <a:gdLst/>
              <a:ahLst/>
              <a:cxnLst/>
              <a:rect l="l" t="t" r="r" b="b"/>
              <a:pathLst>
                <a:path w="27754" h="34930" extrusionOk="0">
                  <a:moveTo>
                    <a:pt x="15149" y="1"/>
                  </a:moveTo>
                  <a:cubicBezTo>
                    <a:pt x="14992" y="1"/>
                    <a:pt x="14835" y="5"/>
                    <a:pt x="14677" y="13"/>
                  </a:cubicBezTo>
                  <a:cubicBezTo>
                    <a:pt x="14239" y="28"/>
                    <a:pt x="13801" y="33"/>
                    <a:pt x="13362" y="33"/>
                  </a:cubicBezTo>
                  <a:cubicBezTo>
                    <a:pt x="12581" y="33"/>
                    <a:pt x="11799" y="18"/>
                    <a:pt x="11017" y="18"/>
                  </a:cubicBezTo>
                  <a:cubicBezTo>
                    <a:pt x="10302" y="18"/>
                    <a:pt x="9588" y="30"/>
                    <a:pt x="8873" y="80"/>
                  </a:cubicBezTo>
                  <a:cubicBezTo>
                    <a:pt x="5738" y="280"/>
                    <a:pt x="4703" y="2248"/>
                    <a:pt x="3436" y="4883"/>
                  </a:cubicBezTo>
                  <a:cubicBezTo>
                    <a:pt x="2902" y="6017"/>
                    <a:pt x="2535" y="7185"/>
                    <a:pt x="2268" y="8419"/>
                  </a:cubicBezTo>
                  <a:cubicBezTo>
                    <a:pt x="1568" y="11888"/>
                    <a:pt x="1835" y="15457"/>
                    <a:pt x="1801" y="18993"/>
                  </a:cubicBezTo>
                  <a:cubicBezTo>
                    <a:pt x="1801" y="24230"/>
                    <a:pt x="1201" y="29467"/>
                    <a:pt x="0" y="34571"/>
                  </a:cubicBezTo>
                  <a:cubicBezTo>
                    <a:pt x="2693" y="34844"/>
                    <a:pt x="5397" y="34929"/>
                    <a:pt x="8106" y="34929"/>
                  </a:cubicBezTo>
                  <a:cubicBezTo>
                    <a:pt x="12547" y="34929"/>
                    <a:pt x="17002" y="34701"/>
                    <a:pt x="21439" y="34701"/>
                  </a:cubicBezTo>
                  <a:cubicBezTo>
                    <a:pt x="23549" y="34701"/>
                    <a:pt x="25654" y="34753"/>
                    <a:pt x="27753" y="34905"/>
                  </a:cubicBezTo>
                  <a:cubicBezTo>
                    <a:pt x="27553" y="32836"/>
                    <a:pt x="27353" y="30735"/>
                    <a:pt x="27153" y="28667"/>
                  </a:cubicBezTo>
                  <a:cubicBezTo>
                    <a:pt x="26786" y="24430"/>
                    <a:pt x="26486" y="20227"/>
                    <a:pt x="26252" y="15958"/>
                  </a:cubicBezTo>
                  <a:cubicBezTo>
                    <a:pt x="26152" y="14390"/>
                    <a:pt x="26252" y="12722"/>
                    <a:pt x="26019" y="11188"/>
                  </a:cubicBezTo>
                  <a:cubicBezTo>
                    <a:pt x="25819" y="9987"/>
                    <a:pt x="25185" y="8919"/>
                    <a:pt x="24551" y="7852"/>
                  </a:cubicBezTo>
                  <a:cubicBezTo>
                    <a:pt x="23884" y="6718"/>
                    <a:pt x="23217" y="5517"/>
                    <a:pt x="22616" y="4349"/>
                  </a:cubicBezTo>
                  <a:cubicBezTo>
                    <a:pt x="22283" y="3716"/>
                    <a:pt x="21982" y="3115"/>
                    <a:pt x="21716" y="2481"/>
                  </a:cubicBezTo>
                  <a:cubicBezTo>
                    <a:pt x="21315" y="1681"/>
                    <a:pt x="21249" y="1147"/>
                    <a:pt x="20315" y="914"/>
                  </a:cubicBezTo>
                  <a:cubicBezTo>
                    <a:pt x="18632" y="485"/>
                    <a:pt x="16893" y="1"/>
                    <a:pt x="151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2"/>
            <p:cNvSpPr/>
            <p:nvPr/>
          </p:nvSpPr>
          <p:spPr>
            <a:xfrm>
              <a:off x="6924348" y="2313717"/>
              <a:ext cx="653927" cy="614360"/>
            </a:xfrm>
            <a:custGeom>
              <a:avLst/>
              <a:gdLst/>
              <a:ahLst/>
              <a:cxnLst/>
              <a:rect l="l" t="t" r="r" b="b"/>
              <a:pathLst>
                <a:path w="32558" h="30588" extrusionOk="0">
                  <a:moveTo>
                    <a:pt x="2544" y="0"/>
                  </a:moveTo>
                  <a:cubicBezTo>
                    <a:pt x="2530" y="0"/>
                    <a:pt x="2516" y="1"/>
                    <a:pt x="2502" y="3"/>
                  </a:cubicBezTo>
                  <a:cubicBezTo>
                    <a:pt x="2202" y="3"/>
                    <a:pt x="2002" y="303"/>
                    <a:pt x="2002" y="603"/>
                  </a:cubicBezTo>
                  <a:cubicBezTo>
                    <a:pt x="1969" y="870"/>
                    <a:pt x="2102" y="1137"/>
                    <a:pt x="2236" y="1404"/>
                  </a:cubicBezTo>
                  <a:lnTo>
                    <a:pt x="3270" y="3605"/>
                  </a:lnTo>
                  <a:cubicBezTo>
                    <a:pt x="3303" y="3672"/>
                    <a:pt x="3336" y="3739"/>
                    <a:pt x="3303" y="3839"/>
                  </a:cubicBezTo>
                  <a:cubicBezTo>
                    <a:pt x="3303" y="3906"/>
                    <a:pt x="3236" y="3939"/>
                    <a:pt x="3170" y="4006"/>
                  </a:cubicBezTo>
                  <a:cubicBezTo>
                    <a:pt x="2736" y="4273"/>
                    <a:pt x="2236" y="4439"/>
                    <a:pt x="1835" y="4740"/>
                  </a:cubicBezTo>
                  <a:cubicBezTo>
                    <a:pt x="1368" y="5040"/>
                    <a:pt x="1035" y="5707"/>
                    <a:pt x="768" y="6174"/>
                  </a:cubicBezTo>
                  <a:cubicBezTo>
                    <a:pt x="1" y="7542"/>
                    <a:pt x="901" y="8609"/>
                    <a:pt x="1702" y="9576"/>
                  </a:cubicBezTo>
                  <a:cubicBezTo>
                    <a:pt x="2636" y="10744"/>
                    <a:pt x="3203" y="12145"/>
                    <a:pt x="3803" y="13479"/>
                  </a:cubicBezTo>
                  <a:cubicBezTo>
                    <a:pt x="5138" y="16615"/>
                    <a:pt x="6672" y="19684"/>
                    <a:pt x="8373" y="22652"/>
                  </a:cubicBezTo>
                  <a:cubicBezTo>
                    <a:pt x="9107" y="23920"/>
                    <a:pt x="9774" y="25187"/>
                    <a:pt x="10842" y="26188"/>
                  </a:cubicBezTo>
                  <a:cubicBezTo>
                    <a:pt x="11976" y="27222"/>
                    <a:pt x="13077" y="28323"/>
                    <a:pt x="14244" y="29357"/>
                  </a:cubicBezTo>
                  <a:cubicBezTo>
                    <a:pt x="14878" y="29891"/>
                    <a:pt x="15545" y="30425"/>
                    <a:pt x="16346" y="30558"/>
                  </a:cubicBezTo>
                  <a:cubicBezTo>
                    <a:pt x="16478" y="30578"/>
                    <a:pt x="16611" y="30588"/>
                    <a:pt x="16742" y="30588"/>
                  </a:cubicBezTo>
                  <a:cubicBezTo>
                    <a:pt x="17702" y="30588"/>
                    <a:pt x="18626" y="30085"/>
                    <a:pt x="19448" y="29557"/>
                  </a:cubicBezTo>
                  <a:cubicBezTo>
                    <a:pt x="22417" y="27656"/>
                    <a:pt x="25152" y="25354"/>
                    <a:pt x="27520" y="22719"/>
                  </a:cubicBezTo>
                  <a:cubicBezTo>
                    <a:pt x="30622" y="19317"/>
                    <a:pt x="32557" y="13979"/>
                    <a:pt x="31023" y="9643"/>
                  </a:cubicBezTo>
                  <a:cubicBezTo>
                    <a:pt x="30492" y="8177"/>
                    <a:pt x="29320" y="6652"/>
                    <a:pt x="27833" y="6652"/>
                  </a:cubicBezTo>
                  <a:cubicBezTo>
                    <a:pt x="27730" y="6652"/>
                    <a:pt x="27626" y="6659"/>
                    <a:pt x="27520" y="6674"/>
                  </a:cubicBezTo>
                  <a:cubicBezTo>
                    <a:pt x="26820" y="6741"/>
                    <a:pt x="26219" y="7175"/>
                    <a:pt x="25652" y="7575"/>
                  </a:cubicBezTo>
                  <a:cubicBezTo>
                    <a:pt x="21517" y="10576"/>
                    <a:pt x="17816" y="14277"/>
                    <a:pt x="15248" y="18678"/>
                  </a:cubicBezTo>
                  <a:lnTo>
                    <a:pt x="15248" y="18678"/>
                  </a:lnTo>
                  <a:cubicBezTo>
                    <a:pt x="15320" y="18517"/>
                    <a:pt x="14109" y="16980"/>
                    <a:pt x="13977" y="16781"/>
                  </a:cubicBezTo>
                  <a:cubicBezTo>
                    <a:pt x="13544" y="16114"/>
                    <a:pt x="13110" y="15414"/>
                    <a:pt x="12676" y="14747"/>
                  </a:cubicBezTo>
                  <a:cubicBezTo>
                    <a:pt x="11375" y="12812"/>
                    <a:pt x="10208" y="10710"/>
                    <a:pt x="8807" y="8842"/>
                  </a:cubicBezTo>
                  <a:cubicBezTo>
                    <a:pt x="6772" y="6174"/>
                    <a:pt x="4804" y="3539"/>
                    <a:pt x="3203" y="603"/>
                  </a:cubicBezTo>
                  <a:cubicBezTo>
                    <a:pt x="3044" y="317"/>
                    <a:pt x="2824" y="0"/>
                    <a:pt x="2544"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2"/>
            <p:cNvSpPr/>
            <p:nvPr/>
          </p:nvSpPr>
          <p:spPr>
            <a:xfrm>
              <a:off x="7272060" y="2360716"/>
              <a:ext cx="432169" cy="453800"/>
            </a:xfrm>
            <a:custGeom>
              <a:avLst/>
              <a:gdLst/>
              <a:ahLst/>
              <a:cxnLst/>
              <a:rect l="l" t="t" r="r" b="b"/>
              <a:pathLst>
                <a:path w="21517" h="22594" extrusionOk="0">
                  <a:moveTo>
                    <a:pt x="14682" y="0"/>
                  </a:moveTo>
                  <a:cubicBezTo>
                    <a:pt x="13162" y="0"/>
                    <a:pt x="11561" y="510"/>
                    <a:pt x="10175" y="1365"/>
                  </a:cubicBezTo>
                  <a:cubicBezTo>
                    <a:pt x="9241" y="1966"/>
                    <a:pt x="8440" y="2733"/>
                    <a:pt x="7673" y="3534"/>
                  </a:cubicBezTo>
                  <a:cubicBezTo>
                    <a:pt x="5105" y="6069"/>
                    <a:pt x="2569" y="8637"/>
                    <a:pt x="1" y="11172"/>
                  </a:cubicBezTo>
                  <a:lnTo>
                    <a:pt x="9991" y="22017"/>
                  </a:lnTo>
                  <a:lnTo>
                    <a:pt x="9991" y="22017"/>
                  </a:lnTo>
                  <a:cubicBezTo>
                    <a:pt x="12484" y="19729"/>
                    <a:pt x="14938" y="17382"/>
                    <a:pt x="16880" y="14608"/>
                  </a:cubicBezTo>
                  <a:cubicBezTo>
                    <a:pt x="19148" y="11373"/>
                    <a:pt x="21516" y="6569"/>
                    <a:pt x="19448" y="2766"/>
                  </a:cubicBezTo>
                  <a:cubicBezTo>
                    <a:pt x="18387" y="812"/>
                    <a:pt x="16600" y="0"/>
                    <a:pt x="14682" y="0"/>
                  </a:cubicBezTo>
                  <a:close/>
                  <a:moveTo>
                    <a:pt x="9991" y="22017"/>
                  </a:moveTo>
                  <a:lnTo>
                    <a:pt x="9991" y="22017"/>
                  </a:lnTo>
                  <a:cubicBezTo>
                    <a:pt x="9785" y="22205"/>
                    <a:pt x="9580" y="22393"/>
                    <a:pt x="9374" y="22581"/>
                  </a:cubicBezTo>
                  <a:cubicBezTo>
                    <a:pt x="9414" y="22589"/>
                    <a:pt x="9454" y="22594"/>
                    <a:pt x="9494" y="22594"/>
                  </a:cubicBezTo>
                  <a:cubicBezTo>
                    <a:pt x="9759" y="22594"/>
                    <a:pt x="10026" y="22412"/>
                    <a:pt x="10142" y="22180"/>
                  </a:cubicBezTo>
                  <a:lnTo>
                    <a:pt x="9991" y="22017"/>
                  </a:ln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2"/>
            <p:cNvSpPr/>
            <p:nvPr/>
          </p:nvSpPr>
          <p:spPr>
            <a:xfrm>
              <a:off x="7566867" y="2117467"/>
              <a:ext cx="157466" cy="205088"/>
            </a:xfrm>
            <a:custGeom>
              <a:avLst/>
              <a:gdLst/>
              <a:ahLst/>
              <a:cxnLst/>
              <a:rect l="l" t="t" r="r" b="b"/>
              <a:pathLst>
                <a:path w="7840" h="10211" extrusionOk="0">
                  <a:moveTo>
                    <a:pt x="2735" y="0"/>
                  </a:moveTo>
                  <a:cubicBezTo>
                    <a:pt x="2268" y="0"/>
                    <a:pt x="1735" y="67"/>
                    <a:pt x="1434" y="434"/>
                  </a:cubicBezTo>
                  <a:cubicBezTo>
                    <a:pt x="1334" y="601"/>
                    <a:pt x="1268" y="767"/>
                    <a:pt x="1234" y="967"/>
                  </a:cubicBezTo>
                  <a:cubicBezTo>
                    <a:pt x="967" y="1868"/>
                    <a:pt x="701" y="2802"/>
                    <a:pt x="500" y="3736"/>
                  </a:cubicBezTo>
                  <a:cubicBezTo>
                    <a:pt x="167" y="5170"/>
                    <a:pt x="0" y="6605"/>
                    <a:pt x="200" y="8039"/>
                  </a:cubicBezTo>
                  <a:cubicBezTo>
                    <a:pt x="334" y="8940"/>
                    <a:pt x="1034" y="9540"/>
                    <a:pt x="1835" y="9874"/>
                  </a:cubicBezTo>
                  <a:cubicBezTo>
                    <a:pt x="2349" y="10101"/>
                    <a:pt x="2911" y="10211"/>
                    <a:pt x="3471" y="10211"/>
                  </a:cubicBezTo>
                  <a:cubicBezTo>
                    <a:pt x="4147" y="10211"/>
                    <a:pt x="4820" y="10050"/>
                    <a:pt x="5404" y="9740"/>
                  </a:cubicBezTo>
                  <a:cubicBezTo>
                    <a:pt x="6238" y="9273"/>
                    <a:pt x="6772" y="8540"/>
                    <a:pt x="6938" y="7606"/>
                  </a:cubicBezTo>
                  <a:cubicBezTo>
                    <a:pt x="7038" y="7005"/>
                    <a:pt x="7072" y="6405"/>
                    <a:pt x="7205" y="5804"/>
                  </a:cubicBezTo>
                  <a:cubicBezTo>
                    <a:pt x="7372" y="4904"/>
                    <a:pt x="7839" y="4036"/>
                    <a:pt x="7806" y="3136"/>
                  </a:cubicBezTo>
                  <a:cubicBezTo>
                    <a:pt x="7739" y="2035"/>
                    <a:pt x="6905" y="1101"/>
                    <a:pt x="5938" y="601"/>
                  </a:cubicBezTo>
                  <a:cubicBezTo>
                    <a:pt x="4970" y="100"/>
                    <a:pt x="3836" y="0"/>
                    <a:pt x="2735"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2"/>
            <p:cNvSpPr/>
            <p:nvPr/>
          </p:nvSpPr>
          <p:spPr>
            <a:xfrm>
              <a:off x="7572210" y="2092320"/>
              <a:ext cx="219107" cy="217782"/>
            </a:xfrm>
            <a:custGeom>
              <a:avLst/>
              <a:gdLst/>
              <a:ahLst/>
              <a:cxnLst/>
              <a:rect l="l" t="t" r="r" b="b"/>
              <a:pathLst>
                <a:path w="10909" h="10843" extrusionOk="0">
                  <a:moveTo>
                    <a:pt x="3922" y="0"/>
                  </a:moveTo>
                  <a:cubicBezTo>
                    <a:pt x="3397" y="0"/>
                    <a:pt x="2876" y="47"/>
                    <a:pt x="2369" y="185"/>
                  </a:cubicBezTo>
                  <a:cubicBezTo>
                    <a:pt x="1269" y="485"/>
                    <a:pt x="201" y="1319"/>
                    <a:pt x="1" y="2420"/>
                  </a:cubicBezTo>
                  <a:cubicBezTo>
                    <a:pt x="1" y="2553"/>
                    <a:pt x="1" y="2653"/>
                    <a:pt x="34" y="2787"/>
                  </a:cubicBezTo>
                  <a:cubicBezTo>
                    <a:pt x="101" y="2920"/>
                    <a:pt x="268" y="2987"/>
                    <a:pt x="401" y="3053"/>
                  </a:cubicBezTo>
                  <a:cubicBezTo>
                    <a:pt x="899" y="3267"/>
                    <a:pt x="1448" y="3463"/>
                    <a:pt x="1975" y="3463"/>
                  </a:cubicBezTo>
                  <a:cubicBezTo>
                    <a:pt x="2189" y="3463"/>
                    <a:pt x="2400" y="3431"/>
                    <a:pt x="2603" y="3354"/>
                  </a:cubicBezTo>
                  <a:cubicBezTo>
                    <a:pt x="2805" y="3273"/>
                    <a:pt x="3202" y="3070"/>
                    <a:pt x="3447" y="3070"/>
                  </a:cubicBezTo>
                  <a:cubicBezTo>
                    <a:pt x="3607" y="3070"/>
                    <a:pt x="3703" y="3157"/>
                    <a:pt x="3637" y="3420"/>
                  </a:cubicBezTo>
                  <a:cubicBezTo>
                    <a:pt x="3503" y="3987"/>
                    <a:pt x="2836" y="4354"/>
                    <a:pt x="3036" y="4988"/>
                  </a:cubicBezTo>
                  <a:cubicBezTo>
                    <a:pt x="3137" y="5388"/>
                    <a:pt x="3570" y="5589"/>
                    <a:pt x="3870" y="5889"/>
                  </a:cubicBezTo>
                  <a:cubicBezTo>
                    <a:pt x="4204" y="6222"/>
                    <a:pt x="4404" y="6723"/>
                    <a:pt x="4337" y="7223"/>
                  </a:cubicBezTo>
                  <a:lnTo>
                    <a:pt x="4304" y="7356"/>
                  </a:lnTo>
                  <a:cubicBezTo>
                    <a:pt x="4271" y="7590"/>
                    <a:pt x="4204" y="7823"/>
                    <a:pt x="4271" y="8024"/>
                  </a:cubicBezTo>
                  <a:cubicBezTo>
                    <a:pt x="4404" y="8391"/>
                    <a:pt x="4871" y="8524"/>
                    <a:pt x="5205" y="8791"/>
                  </a:cubicBezTo>
                  <a:cubicBezTo>
                    <a:pt x="5638" y="9158"/>
                    <a:pt x="5872" y="9625"/>
                    <a:pt x="6339" y="9992"/>
                  </a:cubicBezTo>
                  <a:cubicBezTo>
                    <a:pt x="6873" y="10392"/>
                    <a:pt x="7440" y="10659"/>
                    <a:pt x="8107" y="10792"/>
                  </a:cubicBezTo>
                  <a:cubicBezTo>
                    <a:pt x="8190" y="10826"/>
                    <a:pt x="8282" y="10842"/>
                    <a:pt x="8378" y="10842"/>
                  </a:cubicBezTo>
                  <a:cubicBezTo>
                    <a:pt x="8474" y="10842"/>
                    <a:pt x="8574" y="10826"/>
                    <a:pt x="8674" y="10792"/>
                  </a:cubicBezTo>
                  <a:cubicBezTo>
                    <a:pt x="8974" y="10692"/>
                    <a:pt x="9141" y="10359"/>
                    <a:pt x="9241" y="10025"/>
                  </a:cubicBezTo>
                  <a:cubicBezTo>
                    <a:pt x="9474" y="9425"/>
                    <a:pt x="9741" y="8791"/>
                    <a:pt x="9875" y="8124"/>
                  </a:cubicBezTo>
                  <a:cubicBezTo>
                    <a:pt x="9975" y="7590"/>
                    <a:pt x="10242" y="7290"/>
                    <a:pt x="10508" y="6789"/>
                  </a:cubicBezTo>
                  <a:cubicBezTo>
                    <a:pt x="10875" y="6156"/>
                    <a:pt x="10909" y="5355"/>
                    <a:pt x="10709" y="4621"/>
                  </a:cubicBezTo>
                  <a:cubicBezTo>
                    <a:pt x="10508" y="3754"/>
                    <a:pt x="10041" y="2920"/>
                    <a:pt x="9508" y="2219"/>
                  </a:cubicBezTo>
                  <a:cubicBezTo>
                    <a:pt x="9007" y="1586"/>
                    <a:pt x="8640" y="919"/>
                    <a:pt x="7873" y="552"/>
                  </a:cubicBezTo>
                  <a:cubicBezTo>
                    <a:pt x="7239" y="251"/>
                    <a:pt x="6506" y="185"/>
                    <a:pt x="5772" y="118"/>
                  </a:cubicBezTo>
                  <a:cubicBezTo>
                    <a:pt x="5160" y="64"/>
                    <a:pt x="4538" y="0"/>
                    <a:pt x="39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2"/>
            <p:cNvSpPr/>
            <p:nvPr/>
          </p:nvSpPr>
          <p:spPr>
            <a:xfrm>
              <a:off x="7623808" y="2202547"/>
              <a:ext cx="72386" cy="50273"/>
            </a:xfrm>
            <a:custGeom>
              <a:avLst/>
              <a:gdLst/>
              <a:ahLst/>
              <a:cxnLst/>
              <a:rect l="l" t="t" r="r" b="b"/>
              <a:pathLst>
                <a:path w="3604" h="2503" extrusionOk="0">
                  <a:moveTo>
                    <a:pt x="1802" y="0"/>
                  </a:moveTo>
                  <a:cubicBezTo>
                    <a:pt x="0" y="0"/>
                    <a:pt x="0" y="2502"/>
                    <a:pt x="1802" y="2502"/>
                  </a:cubicBezTo>
                  <a:cubicBezTo>
                    <a:pt x="3603" y="2502"/>
                    <a:pt x="3603" y="0"/>
                    <a:pt x="1802"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2"/>
            <p:cNvSpPr/>
            <p:nvPr/>
          </p:nvSpPr>
          <p:spPr>
            <a:xfrm>
              <a:off x="7072415" y="4486513"/>
              <a:ext cx="370528" cy="130653"/>
            </a:xfrm>
            <a:custGeom>
              <a:avLst/>
              <a:gdLst/>
              <a:ahLst/>
              <a:cxnLst/>
              <a:rect l="l" t="t" r="r" b="b"/>
              <a:pathLst>
                <a:path w="18448" h="6505" extrusionOk="0">
                  <a:moveTo>
                    <a:pt x="10441" y="0"/>
                  </a:moveTo>
                  <a:cubicBezTo>
                    <a:pt x="9541" y="0"/>
                    <a:pt x="8907" y="1401"/>
                    <a:pt x="7940" y="1768"/>
                  </a:cubicBezTo>
                  <a:cubicBezTo>
                    <a:pt x="6405" y="2369"/>
                    <a:pt x="4771" y="2702"/>
                    <a:pt x="3270" y="3403"/>
                  </a:cubicBezTo>
                  <a:cubicBezTo>
                    <a:pt x="1969" y="3970"/>
                    <a:pt x="434" y="5071"/>
                    <a:pt x="1" y="6505"/>
                  </a:cubicBezTo>
                  <a:lnTo>
                    <a:pt x="17146" y="6505"/>
                  </a:lnTo>
                  <a:cubicBezTo>
                    <a:pt x="17880" y="6505"/>
                    <a:pt x="18447" y="5804"/>
                    <a:pt x="18280" y="5071"/>
                  </a:cubicBezTo>
                  <a:cubicBezTo>
                    <a:pt x="18080" y="4070"/>
                    <a:pt x="17980" y="3069"/>
                    <a:pt x="18080" y="2068"/>
                  </a:cubicBezTo>
                  <a:cubicBezTo>
                    <a:pt x="18113" y="1835"/>
                    <a:pt x="18147" y="1568"/>
                    <a:pt x="18113" y="1335"/>
                  </a:cubicBezTo>
                  <a:cubicBezTo>
                    <a:pt x="18047" y="1101"/>
                    <a:pt x="17913" y="868"/>
                    <a:pt x="17680" y="767"/>
                  </a:cubicBezTo>
                  <a:cubicBezTo>
                    <a:pt x="17596" y="751"/>
                    <a:pt x="17513" y="742"/>
                    <a:pt x="17425" y="742"/>
                  </a:cubicBezTo>
                  <a:cubicBezTo>
                    <a:pt x="17338" y="742"/>
                    <a:pt x="17246" y="751"/>
                    <a:pt x="17146" y="767"/>
                  </a:cubicBezTo>
                  <a:cubicBezTo>
                    <a:pt x="16943" y="794"/>
                    <a:pt x="16741" y="805"/>
                    <a:pt x="16538" y="805"/>
                  </a:cubicBezTo>
                  <a:cubicBezTo>
                    <a:pt x="15800" y="805"/>
                    <a:pt x="15061" y="664"/>
                    <a:pt x="14323" y="664"/>
                  </a:cubicBezTo>
                  <a:cubicBezTo>
                    <a:pt x="14263" y="664"/>
                    <a:pt x="14204" y="665"/>
                    <a:pt x="14144" y="667"/>
                  </a:cubicBezTo>
                  <a:cubicBezTo>
                    <a:pt x="13994" y="676"/>
                    <a:pt x="13846" y="680"/>
                    <a:pt x="13699" y="680"/>
                  </a:cubicBezTo>
                  <a:cubicBezTo>
                    <a:pt x="13260" y="680"/>
                    <a:pt x="12835" y="642"/>
                    <a:pt x="12409" y="567"/>
                  </a:cubicBezTo>
                  <a:cubicBezTo>
                    <a:pt x="11776" y="467"/>
                    <a:pt x="11042" y="0"/>
                    <a:pt x="1044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2"/>
            <p:cNvSpPr/>
            <p:nvPr/>
          </p:nvSpPr>
          <p:spPr>
            <a:xfrm>
              <a:off x="7580766" y="2356679"/>
              <a:ext cx="546894" cy="373440"/>
            </a:xfrm>
            <a:custGeom>
              <a:avLst/>
              <a:gdLst/>
              <a:ahLst/>
              <a:cxnLst/>
              <a:rect l="l" t="t" r="r" b="b"/>
              <a:pathLst>
                <a:path w="27229" h="18593" extrusionOk="0">
                  <a:moveTo>
                    <a:pt x="5608" y="0"/>
                  </a:moveTo>
                  <a:cubicBezTo>
                    <a:pt x="0" y="0"/>
                    <a:pt x="7491" y="7637"/>
                    <a:pt x="8681" y="9439"/>
                  </a:cubicBezTo>
                  <a:lnTo>
                    <a:pt x="8715" y="9439"/>
                  </a:lnTo>
                  <a:cubicBezTo>
                    <a:pt x="9515" y="10673"/>
                    <a:pt x="10349" y="11907"/>
                    <a:pt x="11183" y="13141"/>
                  </a:cubicBezTo>
                  <a:cubicBezTo>
                    <a:pt x="11750" y="14009"/>
                    <a:pt x="12317" y="15109"/>
                    <a:pt x="13418" y="15343"/>
                  </a:cubicBezTo>
                  <a:cubicBezTo>
                    <a:pt x="14352" y="15543"/>
                    <a:pt x="15019" y="17378"/>
                    <a:pt x="15686" y="17978"/>
                  </a:cubicBezTo>
                  <a:cubicBezTo>
                    <a:pt x="16165" y="18416"/>
                    <a:pt x="16585" y="18593"/>
                    <a:pt x="16976" y="18593"/>
                  </a:cubicBezTo>
                  <a:cubicBezTo>
                    <a:pt x="17865" y="18593"/>
                    <a:pt x="18606" y="17678"/>
                    <a:pt x="19556" y="16844"/>
                  </a:cubicBezTo>
                  <a:cubicBezTo>
                    <a:pt x="22325" y="14376"/>
                    <a:pt x="24893" y="11674"/>
                    <a:pt x="27228" y="8772"/>
                  </a:cubicBezTo>
                  <a:cubicBezTo>
                    <a:pt x="21024" y="4135"/>
                    <a:pt x="13718" y="699"/>
                    <a:pt x="6280" y="32"/>
                  </a:cubicBezTo>
                  <a:cubicBezTo>
                    <a:pt x="6037" y="11"/>
                    <a:pt x="5814" y="0"/>
                    <a:pt x="5608" y="0"/>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2"/>
            <p:cNvSpPr/>
            <p:nvPr/>
          </p:nvSpPr>
          <p:spPr>
            <a:xfrm>
              <a:off x="7016136" y="2389277"/>
              <a:ext cx="59652" cy="69052"/>
            </a:xfrm>
            <a:custGeom>
              <a:avLst/>
              <a:gdLst/>
              <a:ahLst/>
              <a:cxnLst/>
              <a:rect l="l" t="t" r="r" b="b"/>
              <a:pathLst>
                <a:path w="2970" h="3438" extrusionOk="0">
                  <a:moveTo>
                    <a:pt x="766" y="0"/>
                  </a:moveTo>
                  <a:cubicBezTo>
                    <a:pt x="389" y="0"/>
                    <a:pt x="76" y="180"/>
                    <a:pt x="34" y="711"/>
                  </a:cubicBezTo>
                  <a:cubicBezTo>
                    <a:pt x="1" y="911"/>
                    <a:pt x="34" y="1111"/>
                    <a:pt x="167" y="1278"/>
                  </a:cubicBezTo>
                  <a:cubicBezTo>
                    <a:pt x="267" y="1378"/>
                    <a:pt x="367" y="1445"/>
                    <a:pt x="501" y="1545"/>
                  </a:cubicBezTo>
                  <a:cubicBezTo>
                    <a:pt x="668" y="1678"/>
                    <a:pt x="834" y="1845"/>
                    <a:pt x="968" y="2012"/>
                  </a:cubicBezTo>
                  <a:cubicBezTo>
                    <a:pt x="1068" y="2112"/>
                    <a:pt x="1168" y="2212"/>
                    <a:pt x="1201" y="2345"/>
                  </a:cubicBezTo>
                  <a:cubicBezTo>
                    <a:pt x="1359" y="2686"/>
                    <a:pt x="1619" y="3438"/>
                    <a:pt x="2046" y="3438"/>
                  </a:cubicBezTo>
                  <a:cubicBezTo>
                    <a:pt x="2163" y="3438"/>
                    <a:pt x="2292" y="3382"/>
                    <a:pt x="2436" y="3246"/>
                  </a:cubicBezTo>
                  <a:cubicBezTo>
                    <a:pt x="2602" y="3046"/>
                    <a:pt x="2702" y="2812"/>
                    <a:pt x="2769" y="2545"/>
                  </a:cubicBezTo>
                  <a:cubicBezTo>
                    <a:pt x="2903" y="2012"/>
                    <a:pt x="2969" y="1378"/>
                    <a:pt x="2669" y="911"/>
                  </a:cubicBezTo>
                  <a:cubicBezTo>
                    <a:pt x="2469" y="577"/>
                    <a:pt x="2069" y="377"/>
                    <a:pt x="1668" y="210"/>
                  </a:cubicBezTo>
                  <a:cubicBezTo>
                    <a:pt x="1602" y="177"/>
                    <a:pt x="1535" y="177"/>
                    <a:pt x="1435" y="144"/>
                  </a:cubicBezTo>
                  <a:cubicBezTo>
                    <a:pt x="1217" y="59"/>
                    <a:pt x="981" y="0"/>
                    <a:pt x="766"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2"/>
            <p:cNvSpPr/>
            <p:nvPr/>
          </p:nvSpPr>
          <p:spPr>
            <a:xfrm>
              <a:off x="7150405" y="4523589"/>
              <a:ext cx="32578" cy="51377"/>
            </a:xfrm>
            <a:custGeom>
              <a:avLst/>
              <a:gdLst/>
              <a:ahLst/>
              <a:cxnLst/>
              <a:rect l="l" t="t" r="r" b="b"/>
              <a:pathLst>
                <a:path w="1622" h="2558" extrusionOk="0">
                  <a:moveTo>
                    <a:pt x="248" y="1"/>
                  </a:moveTo>
                  <a:cubicBezTo>
                    <a:pt x="124" y="1"/>
                    <a:pt x="0" y="109"/>
                    <a:pt x="20" y="289"/>
                  </a:cubicBezTo>
                  <a:cubicBezTo>
                    <a:pt x="120" y="956"/>
                    <a:pt x="454" y="1623"/>
                    <a:pt x="854" y="2157"/>
                  </a:cubicBezTo>
                  <a:cubicBezTo>
                    <a:pt x="954" y="2324"/>
                    <a:pt x="1088" y="2557"/>
                    <a:pt x="1321" y="2557"/>
                  </a:cubicBezTo>
                  <a:cubicBezTo>
                    <a:pt x="1455" y="2557"/>
                    <a:pt x="1555" y="2491"/>
                    <a:pt x="1588" y="2357"/>
                  </a:cubicBezTo>
                  <a:cubicBezTo>
                    <a:pt x="1621" y="2224"/>
                    <a:pt x="1588" y="2124"/>
                    <a:pt x="1488" y="2024"/>
                  </a:cubicBezTo>
                  <a:lnTo>
                    <a:pt x="1521" y="2024"/>
                  </a:lnTo>
                  <a:cubicBezTo>
                    <a:pt x="1321" y="1757"/>
                    <a:pt x="1088" y="1490"/>
                    <a:pt x="921" y="1190"/>
                  </a:cubicBezTo>
                  <a:cubicBezTo>
                    <a:pt x="754" y="856"/>
                    <a:pt x="587" y="523"/>
                    <a:pt x="454" y="156"/>
                  </a:cubicBezTo>
                  <a:cubicBezTo>
                    <a:pt x="414" y="49"/>
                    <a:pt x="331" y="1"/>
                    <a:pt x="248" y="1"/>
                  </a:cubicBezTo>
                  <a:close/>
                </a:path>
              </a:pathLst>
            </a:custGeom>
            <a:solidFill>
              <a:srgbClr val="5CC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2"/>
            <p:cNvSpPr/>
            <p:nvPr/>
          </p:nvSpPr>
          <p:spPr>
            <a:xfrm>
              <a:off x="7186979" y="4519954"/>
              <a:ext cx="34185" cy="34988"/>
            </a:xfrm>
            <a:custGeom>
              <a:avLst/>
              <a:gdLst/>
              <a:ahLst/>
              <a:cxnLst/>
              <a:rect l="l" t="t" r="r" b="b"/>
              <a:pathLst>
                <a:path w="1702" h="1742" extrusionOk="0">
                  <a:moveTo>
                    <a:pt x="221" y="0"/>
                  </a:moveTo>
                  <a:cubicBezTo>
                    <a:pt x="163" y="0"/>
                    <a:pt x="109" y="29"/>
                    <a:pt x="67" y="70"/>
                  </a:cubicBezTo>
                  <a:cubicBezTo>
                    <a:pt x="1" y="170"/>
                    <a:pt x="34" y="270"/>
                    <a:pt x="101" y="337"/>
                  </a:cubicBezTo>
                  <a:cubicBezTo>
                    <a:pt x="267" y="503"/>
                    <a:pt x="434" y="704"/>
                    <a:pt x="601" y="870"/>
                  </a:cubicBezTo>
                  <a:cubicBezTo>
                    <a:pt x="668" y="970"/>
                    <a:pt x="768" y="1071"/>
                    <a:pt x="835" y="1171"/>
                  </a:cubicBezTo>
                  <a:cubicBezTo>
                    <a:pt x="868" y="1204"/>
                    <a:pt x="901" y="1237"/>
                    <a:pt x="901" y="1271"/>
                  </a:cubicBezTo>
                  <a:cubicBezTo>
                    <a:pt x="935" y="1304"/>
                    <a:pt x="968" y="1371"/>
                    <a:pt x="1001" y="1404"/>
                  </a:cubicBezTo>
                  <a:cubicBezTo>
                    <a:pt x="1125" y="1558"/>
                    <a:pt x="1248" y="1741"/>
                    <a:pt x="1451" y="1741"/>
                  </a:cubicBezTo>
                  <a:cubicBezTo>
                    <a:pt x="1467" y="1741"/>
                    <a:pt x="1484" y="1740"/>
                    <a:pt x="1502" y="1738"/>
                  </a:cubicBezTo>
                  <a:cubicBezTo>
                    <a:pt x="1635" y="1671"/>
                    <a:pt x="1702" y="1504"/>
                    <a:pt x="1668" y="1371"/>
                  </a:cubicBezTo>
                  <a:cubicBezTo>
                    <a:pt x="1635" y="1271"/>
                    <a:pt x="1602" y="1204"/>
                    <a:pt x="1568" y="1137"/>
                  </a:cubicBezTo>
                  <a:cubicBezTo>
                    <a:pt x="1402" y="937"/>
                    <a:pt x="1235" y="704"/>
                    <a:pt x="1035" y="537"/>
                  </a:cubicBezTo>
                  <a:cubicBezTo>
                    <a:pt x="835" y="337"/>
                    <a:pt x="601" y="170"/>
                    <a:pt x="334" y="36"/>
                  </a:cubicBezTo>
                  <a:cubicBezTo>
                    <a:pt x="296" y="11"/>
                    <a:pt x="258" y="0"/>
                    <a:pt x="221" y="0"/>
                  </a:cubicBezTo>
                  <a:close/>
                </a:path>
              </a:pathLst>
            </a:custGeom>
            <a:solidFill>
              <a:srgbClr val="5CC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2"/>
            <p:cNvSpPr/>
            <p:nvPr/>
          </p:nvSpPr>
          <p:spPr>
            <a:xfrm>
              <a:off x="7227852" y="4506236"/>
              <a:ext cx="41235" cy="26713"/>
            </a:xfrm>
            <a:custGeom>
              <a:avLst/>
              <a:gdLst/>
              <a:ahLst/>
              <a:cxnLst/>
              <a:rect l="l" t="t" r="r" b="b"/>
              <a:pathLst>
                <a:path w="2053" h="1330" extrusionOk="0">
                  <a:moveTo>
                    <a:pt x="260" y="0"/>
                  </a:moveTo>
                  <a:cubicBezTo>
                    <a:pt x="186" y="0"/>
                    <a:pt x="112" y="30"/>
                    <a:pt x="67" y="119"/>
                  </a:cubicBezTo>
                  <a:cubicBezTo>
                    <a:pt x="0" y="219"/>
                    <a:pt x="34" y="353"/>
                    <a:pt x="134" y="419"/>
                  </a:cubicBezTo>
                  <a:cubicBezTo>
                    <a:pt x="367" y="586"/>
                    <a:pt x="634" y="753"/>
                    <a:pt x="868" y="886"/>
                  </a:cubicBezTo>
                  <a:cubicBezTo>
                    <a:pt x="1135" y="1053"/>
                    <a:pt x="1368" y="1253"/>
                    <a:pt x="1668" y="1320"/>
                  </a:cubicBezTo>
                  <a:cubicBezTo>
                    <a:pt x="1691" y="1326"/>
                    <a:pt x="1713" y="1329"/>
                    <a:pt x="1734" y="1329"/>
                  </a:cubicBezTo>
                  <a:cubicBezTo>
                    <a:pt x="1931" y="1329"/>
                    <a:pt x="2052" y="1070"/>
                    <a:pt x="1902" y="920"/>
                  </a:cubicBezTo>
                  <a:lnTo>
                    <a:pt x="1902" y="920"/>
                  </a:lnTo>
                  <a:lnTo>
                    <a:pt x="1902" y="953"/>
                  </a:lnTo>
                  <a:cubicBezTo>
                    <a:pt x="1668" y="719"/>
                    <a:pt x="1401" y="586"/>
                    <a:pt x="1135" y="419"/>
                  </a:cubicBezTo>
                  <a:cubicBezTo>
                    <a:pt x="901" y="286"/>
                    <a:pt x="634" y="152"/>
                    <a:pt x="367" y="19"/>
                  </a:cubicBezTo>
                  <a:cubicBezTo>
                    <a:pt x="334" y="8"/>
                    <a:pt x="297" y="0"/>
                    <a:pt x="260" y="0"/>
                  </a:cubicBezTo>
                  <a:close/>
                </a:path>
              </a:pathLst>
            </a:custGeom>
            <a:solidFill>
              <a:srgbClr val="5CC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2"/>
            <p:cNvSpPr/>
            <p:nvPr/>
          </p:nvSpPr>
          <p:spPr>
            <a:xfrm>
              <a:off x="7793305" y="4496214"/>
              <a:ext cx="34868" cy="36535"/>
            </a:xfrm>
            <a:custGeom>
              <a:avLst/>
              <a:gdLst/>
              <a:ahLst/>
              <a:cxnLst/>
              <a:rect l="l" t="t" r="r" b="b"/>
              <a:pathLst>
                <a:path w="1736" h="1819" extrusionOk="0">
                  <a:moveTo>
                    <a:pt x="218" y="1"/>
                  </a:moveTo>
                  <a:cubicBezTo>
                    <a:pt x="176" y="1"/>
                    <a:pt x="134" y="18"/>
                    <a:pt x="101" y="51"/>
                  </a:cubicBezTo>
                  <a:cubicBezTo>
                    <a:pt x="1" y="118"/>
                    <a:pt x="1" y="218"/>
                    <a:pt x="34" y="284"/>
                  </a:cubicBezTo>
                  <a:cubicBezTo>
                    <a:pt x="201" y="585"/>
                    <a:pt x="401" y="852"/>
                    <a:pt x="635" y="1118"/>
                  </a:cubicBezTo>
                  <a:cubicBezTo>
                    <a:pt x="735" y="1252"/>
                    <a:pt x="835" y="1385"/>
                    <a:pt x="935" y="1485"/>
                  </a:cubicBezTo>
                  <a:cubicBezTo>
                    <a:pt x="1002" y="1552"/>
                    <a:pt x="1068" y="1619"/>
                    <a:pt x="1135" y="1652"/>
                  </a:cubicBezTo>
                  <a:cubicBezTo>
                    <a:pt x="1168" y="1685"/>
                    <a:pt x="1202" y="1719"/>
                    <a:pt x="1235" y="1752"/>
                  </a:cubicBezTo>
                  <a:cubicBezTo>
                    <a:pt x="1268" y="1786"/>
                    <a:pt x="1335" y="1786"/>
                    <a:pt x="1402" y="1819"/>
                  </a:cubicBezTo>
                  <a:cubicBezTo>
                    <a:pt x="1502" y="1819"/>
                    <a:pt x="1569" y="1819"/>
                    <a:pt x="1635" y="1752"/>
                  </a:cubicBezTo>
                  <a:cubicBezTo>
                    <a:pt x="1702" y="1685"/>
                    <a:pt x="1735" y="1619"/>
                    <a:pt x="1702" y="1519"/>
                  </a:cubicBezTo>
                  <a:cubicBezTo>
                    <a:pt x="1702" y="1452"/>
                    <a:pt x="1669" y="1419"/>
                    <a:pt x="1669" y="1385"/>
                  </a:cubicBezTo>
                  <a:cubicBezTo>
                    <a:pt x="1635" y="1319"/>
                    <a:pt x="1569" y="1285"/>
                    <a:pt x="1535" y="1252"/>
                  </a:cubicBezTo>
                  <a:cubicBezTo>
                    <a:pt x="1469" y="1185"/>
                    <a:pt x="1402" y="1152"/>
                    <a:pt x="1368" y="1085"/>
                  </a:cubicBezTo>
                  <a:cubicBezTo>
                    <a:pt x="1235" y="985"/>
                    <a:pt x="1102" y="885"/>
                    <a:pt x="1002" y="785"/>
                  </a:cubicBezTo>
                  <a:cubicBezTo>
                    <a:pt x="768" y="551"/>
                    <a:pt x="568" y="318"/>
                    <a:pt x="334" y="51"/>
                  </a:cubicBezTo>
                  <a:cubicBezTo>
                    <a:pt x="301" y="18"/>
                    <a:pt x="259" y="1"/>
                    <a:pt x="218" y="1"/>
                  </a:cubicBezTo>
                  <a:close/>
                </a:path>
              </a:pathLst>
            </a:custGeom>
            <a:solidFill>
              <a:srgbClr val="5CC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2"/>
            <p:cNvSpPr/>
            <p:nvPr/>
          </p:nvSpPr>
          <p:spPr>
            <a:xfrm>
              <a:off x="7830784" y="4481612"/>
              <a:ext cx="40933" cy="41194"/>
            </a:xfrm>
            <a:custGeom>
              <a:avLst/>
              <a:gdLst/>
              <a:ahLst/>
              <a:cxnLst/>
              <a:rect l="l" t="t" r="r" b="b"/>
              <a:pathLst>
                <a:path w="2038" h="2051" extrusionOk="0">
                  <a:moveTo>
                    <a:pt x="219" y="0"/>
                  </a:moveTo>
                  <a:cubicBezTo>
                    <a:pt x="95" y="0"/>
                    <a:pt x="0" y="142"/>
                    <a:pt x="103" y="244"/>
                  </a:cubicBezTo>
                  <a:cubicBezTo>
                    <a:pt x="403" y="578"/>
                    <a:pt x="670" y="878"/>
                    <a:pt x="970" y="1212"/>
                  </a:cubicBezTo>
                  <a:cubicBezTo>
                    <a:pt x="1104" y="1345"/>
                    <a:pt x="1237" y="1512"/>
                    <a:pt x="1404" y="1645"/>
                  </a:cubicBezTo>
                  <a:cubicBezTo>
                    <a:pt x="1404" y="1679"/>
                    <a:pt x="1437" y="1712"/>
                    <a:pt x="1471" y="1712"/>
                  </a:cubicBezTo>
                  <a:lnTo>
                    <a:pt x="1471" y="1745"/>
                  </a:lnTo>
                  <a:lnTo>
                    <a:pt x="1471" y="1779"/>
                  </a:lnTo>
                  <a:cubicBezTo>
                    <a:pt x="1471" y="1779"/>
                    <a:pt x="1471" y="1812"/>
                    <a:pt x="1471" y="1845"/>
                  </a:cubicBezTo>
                  <a:cubicBezTo>
                    <a:pt x="1471" y="1879"/>
                    <a:pt x="1504" y="1945"/>
                    <a:pt x="1537" y="1979"/>
                  </a:cubicBezTo>
                  <a:cubicBezTo>
                    <a:pt x="1584" y="2025"/>
                    <a:pt x="1652" y="2050"/>
                    <a:pt x="1721" y="2050"/>
                  </a:cubicBezTo>
                  <a:cubicBezTo>
                    <a:pt x="1802" y="2050"/>
                    <a:pt x="1884" y="2017"/>
                    <a:pt x="1938" y="1945"/>
                  </a:cubicBezTo>
                  <a:cubicBezTo>
                    <a:pt x="2038" y="1845"/>
                    <a:pt x="2038" y="1712"/>
                    <a:pt x="2004" y="1579"/>
                  </a:cubicBezTo>
                  <a:cubicBezTo>
                    <a:pt x="1971" y="1445"/>
                    <a:pt x="1904" y="1378"/>
                    <a:pt x="1804" y="1278"/>
                  </a:cubicBezTo>
                  <a:cubicBezTo>
                    <a:pt x="1704" y="1212"/>
                    <a:pt x="1604" y="1112"/>
                    <a:pt x="1504" y="1045"/>
                  </a:cubicBezTo>
                  <a:cubicBezTo>
                    <a:pt x="1337" y="845"/>
                    <a:pt x="1137" y="711"/>
                    <a:pt x="937" y="511"/>
                  </a:cubicBezTo>
                  <a:cubicBezTo>
                    <a:pt x="737" y="344"/>
                    <a:pt x="537" y="211"/>
                    <a:pt x="336" y="44"/>
                  </a:cubicBezTo>
                  <a:cubicBezTo>
                    <a:pt x="298" y="13"/>
                    <a:pt x="257" y="0"/>
                    <a:pt x="219" y="0"/>
                  </a:cubicBezTo>
                  <a:close/>
                </a:path>
              </a:pathLst>
            </a:custGeom>
            <a:solidFill>
              <a:srgbClr val="5CC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2"/>
            <p:cNvSpPr/>
            <p:nvPr/>
          </p:nvSpPr>
          <p:spPr>
            <a:xfrm>
              <a:off x="7765789" y="4513105"/>
              <a:ext cx="40270" cy="41255"/>
            </a:xfrm>
            <a:custGeom>
              <a:avLst/>
              <a:gdLst/>
              <a:ahLst/>
              <a:cxnLst/>
              <a:rect l="l" t="t" r="r" b="b"/>
              <a:pathLst>
                <a:path w="2005" h="2054" extrusionOk="0">
                  <a:moveTo>
                    <a:pt x="221" y="0"/>
                  </a:moveTo>
                  <a:cubicBezTo>
                    <a:pt x="96" y="0"/>
                    <a:pt x="0" y="149"/>
                    <a:pt x="103" y="277"/>
                  </a:cubicBezTo>
                  <a:cubicBezTo>
                    <a:pt x="370" y="578"/>
                    <a:pt x="670" y="911"/>
                    <a:pt x="937" y="1211"/>
                  </a:cubicBezTo>
                  <a:cubicBezTo>
                    <a:pt x="1071" y="1378"/>
                    <a:pt x="1237" y="1512"/>
                    <a:pt x="1371" y="1678"/>
                  </a:cubicBezTo>
                  <a:cubicBezTo>
                    <a:pt x="1404" y="1678"/>
                    <a:pt x="1404" y="1712"/>
                    <a:pt x="1438" y="1712"/>
                  </a:cubicBezTo>
                  <a:lnTo>
                    <a:pt x="1438" y="1745"/>
                  </a:lnTo>
                  <a:lnTo>
                    <a:pt x="1438" y="1778"/>
                  </a:lnTo>
                  <a:cubicBezTo>
                    <a:pt x="1438" y="1812"/>
                    <a:pt x="1438" y="1845"/>
                    <a:pt x="1471" y="1845"/>
                  </a:cubicBezTo>
                  <a:cubicBezTo>
                    <a:pt x="1471" y="1912"/>
                    <a:pt x="1504" y="1945"/>
                    <a:pt x="1504" y="1979"/>
                  </a:cubicBezTo>
                  <a:cubicBezTo>
                    <a:pt x="1571" y="2029"/>
                    <a:pt x="1646" y="2054"/>
                    <a:pt x="1717" y="2054"/>
                  </a:cubicBezTo>
                  <a:cubicBezTo>
                    <a:pt x="1788" y="2054"/>
                    <a:pt x="1855" y="2029"/>
                    <a:pt x="1905" y="1979"/>
                  </a:cubicBezTo>
                  <a:cubicBezTo>
                    <a:pt x="2005" y="1845"/>
                    <a:pt x="2005" y="1712"/>
                    <a:pt x="1971" y="1578"/>
                  </a:cubicBezTo>
                  <a:cubicBezTo>
                    <a:pt x="1938" y="1445"/>
                    <a:pt x="1871" y="1378"/>
                    <a:pt x="1771" y="1278"/>
                  </a:cubicBezTo>
                  <a:cubicBezTo>
                    <a:pt x="1671" y="1211"/>
                    <a:pt x="1604" y="1111"/>
                    <a:pt x="1504" y="1045"/>
                  </a:cubicBezTo>
                  <a:cubicBezTo>
                    <a:pt x="1304" y="878"/>
                    <a:pt x="1104" y="711"/>
                    <a:pt x="937" y="544"/>
                  </a:cubicBezTo>
                  <a:cubicBezTo>
                    <a:pt x="737" y="377"/>
                    <a:pt x="537" y="211"/>
                    <a:pt x="337" y="44"/>
                  </a:cubicBezTo>
                  <a:cubicBezTo>
                    <a:pt x="299" y="13"/>
                    <a:pt x="259" y="0"/>
                    <a:pt x="221" y="0"/>
                  </a:cubicBezTo>
                  <a:close/>
                </a:path>
              </a:pathLst>
            </a:custGeom>
            <a:solidFill>
              <a:srgbClr val="5CC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2"/>
            <p:cNvSpPr/>
            <p:nvPr/>
          </p:nvSpPr>
          <p:spPr>
            <a:xfrm>
              <a:off x="7860309" y="4515977"/>
              <a:ext cx="20" cy="703"/>
            </a:xfrm>
            <a:custGeom>
              <a:avLst/>
              <a:gdLst/>
              <a:ahLst/>
              <a:cxnLst/>
              <a:rect l="l" t="t" r="r" b="b"/>
              <a:pathLst>
                <a:path w="1" h="35" extrusionOk="0">
                  <a:moveTo>
                    <a:pt x="1" y="1"/>
                  </a:moveTo>
                  <a:lnTo>
                    <a:pt x="1" y="1"/>
                  </a:lnTo>
                  <a:lnTo>
                    <a:pt x="1" y="34"/>
                  </a:lnTo>
                  <a:lnTo>
                    <a:pt x="1" y="34"/>
                  </a:lnTo>
                  <a:close/>
                </a:path>
              </a:pathLst>
            </a:custGeom>
            <a:solidFill>
              <a:srgbClr val="5CC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2"/>
            <p:cNvSpPr/>
            <p:nvPr/>
          </p:nvSpPr>
          <p:spPr>
            <a:xfrm>
              <a:off x="7860309" y="4515977"/>
              <a:ext cx="20" cy="20"/>
            </a:xfrm>
            <a:custGeom>
              <a:avLst/>
              <a:gdLst/>
              <a:ahLst/>
              <a:cxnLst/>
              <a:rect l="l" t="t" r="r" b="b"/>
              <a:pathLst>
                <a:path w="1" h="1" extrusionOk="0">
                  <a:moveTo>
                    <a:pt x="1" y="1"/>
                  </a:moveTo>
                  <a:lnTo>
                    <a:pt x="1" y="1"/>
                  </a:lnTo>
                  <a:close/>
                </a:path>
              </a:pathLst>
            </a:custGeom>
            <a:solidFill>
              <a:srgbClr val="5CC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2"/>
            <p:cNvSpPr/>
            <p:nvPr/>
          </p:nvSpPr>
          <p:spPr>
            <a:xfrm>
              <a:off x="7652891" y="3110108"/>
              <a:ext cx="109624" cy="499353"/>
            </a:xfrm>
            <a:custGeom>
              <a:avLst/>
              <a:gdLst/>
              <a:ahLst/>
              <a:cxnLst/>
              <a:rect l="l" t="t" r="r" b="b"/>
              <a:pathLst>
                <a:path w="5458" h="24862" extrusionOk="0">
                  <a:moveTo>
                    <a:pt x="5082" y="1"/>
                  </a:moveTo>
                  <a:cubicBezTo>
                    <a:pt x="4985" y="1"/>
                    <a:pt x="4890" y="68"/>
                    <a:pt x="4890" y="214"/>
                  </a:cubicBezTo>
                  <a:cubicBezTo>
                    <a:pt x="4857" y="981"/>
                    <a:pt x="4790" y="1748"/>
                    <a:pt x="4657" y="2515"/>
                  </a:cubicBezTo>
                  <a:cubicBezTo>
                    <a:pt x="4490" y="3249"/>
                    <a:pt x="4290" y="3983"/>
                    <a:pt x="4056" y="4684"/>
                  </a:cubicBezTo>
                  <a:cubicBezTo>
                    <a:pt x="3556" y="6185"/>
                    <a:pt x="3022" y="7652"/>
                    <a:pt x="2655" y="9187"/>
                  </a:cubicBezTo>
                  <a:cubicBezTo>
                    <a:pt x="2288" y="10788"/>
                    <a:pt x="2022" y="12422"/>
                    <a:pt x="1755" y="14057"/>
                  </a:cubicBezTo>
                  <a:cubicBezTo>
                    <a:pt x="1455" y="15725"/>
                    <a:pt x="1188" y="17393"/>
                    <a:pt x="921" y="19060"/>
                  </a:cubicBezTo>
                  <a:cubicBezTo>
                    <a:pt x="587" y="20962"/>
                    <a:pt x="287" y="22830"/>
                    <a:pt x="20" y="24698"/>
                  </a:cubicBezTo>
                  <a:cubicBezTo>
                    <a:pt x="0" y="24797"/>
                    <a:pt x="75" y="24861"/>
                    <a:pt x="146" y="24861"/>
                  </a:cubicBezTo>
                  <a:cubicBezTo>
                    <a:pt x="194" y="24861"/>
                    <a:pt x="240" y="24832"/>
                    <a:pt x="254" y="24765"/>
                  </a:cubicBezTo>
                  <a:cubicBezTo>
                    <a:pt x="887" y="21429"/>
                    <a:pt x="1455" y="18060"/>
                    <a:pt x="2055" y="14691"/>
                  </a:cubicBezTo>
                  <a:cubicBezTo>
                    <a:pt x="2322" y="13056"/>
                    <a:pt x="2589" y="11388"/>
                    <a:pt x="2956" y="9787"/>
                  </a:cubicBezTo>
                  <a:cubicBezTo>
                    <a:pt x="3289" y="8253"/>
                    <a:pt x="3823" y="6752"/>
                    <a:pt x="4323" y="5251"/>
                  </a:cubicBezTo>
                  <a:cubicBezTo>
                    <a:pt x="4890" y="3649"/>
                    <a:pt x="5457" y="1915"/>
                    <a:pt x="5291" y="180"/>
                  </a:cubicBezTo>
                  <a:lnTo>
                    <a:pt x="5291" y="180"/>
                  </a:lnTo>
                  <a:lnTo>
                    <a:pt x="5291" y="214"/>
                  </a:lnTo>
                  <a:cubicBezTo>
                    <a:pt x="5291" y="76"/>
                    <a:pt x="5185" y="1"/>
                    <a:pt x="508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2"/>
            <p:cNvSpPr/>
            <p:nvPr/>
          </p:nvSpPr>
          <p:spPr>
            <a:xfrm>
              <a:off x="7466061" y="2614289"/>
              <a:ext cx="145375" cy="180223"/>
            </a:xfrm>
            <a:custGeom>
              <a:avLst/>
              <a:gdLst/>
              <a:ahLst/>
              <a:cxnLst/>
              <a:rect l="l" t="t" r="r" b="b"/>
              <a:pathLst>
                <a:path w="7238" h="8973" extrusionOk="0">
                  <a:moveTo>
                    <a:pt x="7030" y="0"/>
                  </a:moveTo>
                  <a:cubicBezTo>
                    <a:pt x="6993" y="0"/>
                    <a:pt x="6954" y="15"/>
                    <a:pt x="6920" y="49"/>
                  </a:cubicBezTo>
                  <a:cubicBezTo>
                    <a:pt x="6320" y="716"/>
                    <a:pt x="5853" y="1516"/>
                    <a:pt x="5353" y="2250"/>
                  </a:cubicBezTo>
                  <a:cubicBezTo>
                    <a:pt x="4786" y="3017"/>
                    <a:pt x="4219" y="3785"/>
                    <a:pt x="3651" y="4518"/>
                  </a:cubicBezTo>
                  <a:cubicBezTo>
                    <a:pt x="3084" y="5252"/>
                    <a:pt x="2484" y="5953"/>
                    <a:pt x="1884" y="6653"/>
                  </a:cubicBezTo>
                  <a:cubicBezTo>
                    <a:pt x="1283" y="7354"/>
                    <a:pt x="649" y="8054"/>
                    <a:pt x="82" y="8788"/>
                  </a:cubicBezTo>
                  <a:cubicBezTo>
                    <a:pt x="1" y="8869"/>
                    <a:pt x="74" y="8973"/>
                    <a:pt x="158" y="8973"/>
                  </a:cubicBezTo>
                  <a:cubicBezTo>
                    <a:pt x="177" y="8973"/>
                    <a:pt x="197" y="8967"/>
                    <a:pt x="216" y="8955"/>
                  </a:cubicBezTo>
                  <a:cubicBezTo>
                    <a:pt x="916" y="8321"/>
                    <a:pt x="1583" y="7587"/>
                    <a:pt x="2184" y="6887"/>
                  </a:cubicBezTo>
                  <a:cubicBezTo>
                    <a:pt x="2784" y="6220"/>
                    <a:pt x="3385" y="5486"/>
                    <a:pt x="3952" y="4785"/>
                  </a:cubicBezTo>
                  <a:cubicBezTo>
                    <a:pt x="4519" y="4085"/>
                    <a:pt x="5086" y="3351"/>
                    <a:pt x="5620" y="2617"/>
                  </a:cubicBezTo>
                  <a:cubicBezTo>
                    <a:pt x="5886" y="2250"/>
                    <a:pt x="6153" y="1850"/>
                    <a:pt x="6420" y="1450"/>
                  </a:cubicBezTo>
                  <a:cubicBezTo>
                    <a:pt x="6687" y="1083"/>
                    <a:pt x="6987" y="682"/>
                    <a:pt x="7187" y="249"/>
                  </a:cubicBezTo>
                  <a:cubicBezTo>
                    <a:pt x="7237" y="124"/>
                    <a:pt x="7139" y="0"/>
                    <a:pt x="70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2"/>
            <p:cNvSpPr/>
            <p:nvPr/>
          </p:nvSpPr>
          <p:spPr>
            <a:xfrm>
              <a:off x="7899173" y="2530073"/>
              <a:ext cx="38202" cy="208984"/>
            </a:xfrm>
            <a:custGeom>
              <a:avLst/>
              <a:gdLst/>
              <a:ahLst/>
              <a:cxnLst/>
              <a:rect l="l" t="t" r="r" b="b"/>
              <a:pathLst>
                <a:path w="1902" h="10405" extrusionOk="0">
                  <a:moveTo>
                    <a:pt x="116" y="1"/>
                  </a:moveTo>
                  <a:cubicBezTo>
                    <a:pt x="58" y="1"/>
                    <a:pt x="0" y="34"/>
                    <a:pt x="0" y="105"/>
                  </a:cubicBezTo>
                  <a:cubicBezTo>
                    <a:pt x="100" y="939"/>
                    <a:pt x="300" y="1806"/>
                    <a:pt x="467" y="2640"/>
                  </a:cubicBezTo>
                  <a:cubicBezTo>
                    <a:pt x="634" y="3474"/>
                    <a:pt x="801" y="4342"/>
                    <a:pt x="968" y="5176"/>
                  </a:cubicBezTo>
                  <a:cubicBezTo>
                    <a:pt x="1301" y="6877"/>
                    <a:pt x="1635" y="8578"/>
                    <a:pt x="1268" y="10279"/>
                  </a:cubicBezTo>
                  <a:cubicBezTo>
                    <a:pt x="1248" y="10360"/>
                    <a:pt x="1313" y="10404"/>
                    <a:pt x="1375" y="10404"/>
                  </a:cubicBezTo>
                  <a:cubicBezTo>
                    <a:pt x="1416" y="10404"/>
                    <a:pt x="1455" y="10385"/>
                    <a:pt x="1468" y="10346"/>
                  </a:cubicBezTo>
                  <a:cubicBezTo>
                    <a:pt x="1902" y="8678"/>
                    <a:pt x="1601" y="6977"/>
                    <a:pt x="1301" y="5342"/>
                  </a:cubicBezTo>
                  <a:cubicBezTo>
                    <a:pt x="1134" y="4475"/>
                    <a:pt x="968" y="3608"/>
                    <a:pt x="801" y="2740"/>
                  </a:cubicBezTo>
                  <a:cubicBezTo>
                    <a:pt x="634" y="1873"/>
                    <a:pt x="501" y="939"/>
                    <a:pt x="234" y="72"/>
                  </a:cubicBezTo>
                  <a:cubicBezTo>
                    <a:pt x="218" y="25"/>
                    <a:pt x="167" y="1"/>
                    <a:pt x="11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2"/>
            <p:cNvSpPr/>
            <p:nvPr/>
          </p:nvSpPr>
          <p:spPr>
            <a:xfrm>
              <a:off x="7567711" y="2255330"/>
              <a:ext cx="33221" cy="7773"/>
            </a:xfrm>
            <a:custGeom>
              <a:avLst/>
              <a:gdLst/>
              <a:ahLst/>
              <a:cxnLst/>
              <a:rect l="l" t="t" r="r" b="b"/>
              <a:pathLst>
                <a:path w="1654" h="387" extrusionOk="0">
                  <a:moveTo>
                    <a:pt x="97" y="1"/>
                  </a:moveTo>
                  <a:cubicBezTo>
                    <a:pt x="42" y="1"/>
                    <a:pt x="1" y="79"/>
                    <a:pt x="58" y="108"/>
                  </a:cubicBezTo>
                  <a:cubicBezTo>
                    <a:pt x="258" y="275"/>
                    <a:pt x="525" y="341"/>
                    <a:pt x="792" y="375"/>
                  </a:cubicBezTo>
                  <a:cubicBezTo>
                    <a:pt x="855" y="383"/>
                    <a:pt x="918" y="387"/>
                    <a:pt x="981" y="387"/>
                  </a:cubicBezTo>
                  <a:cubicBezTo>
                    <a:pt x="1185" y="387"/>
                    <a:pt x="1389" y="343"/>
                    <a:pt x="1593" y="241"/>
                  </a:cubicBezTo>
                  <a:cubicBezTo>
                    <a:pt x="1653" y="211"/>
                    <a:pt x="1604" y="70"/>
                    <a:pt x="1519" y="70"/>
                  </a:cubicBezTo>
                  <a:cubicBezTo>
                    <a:pt x="1510" y="70"/>
                    <a:pt x="1502" y="71"/>
                    <a:pt x="1493" y="74"/>
                  </a:cubicBezTo>
                  <a:cubicBezTo>
                    <a:pt x="1329" y="129"/>
                    <a:pt x="1143" y="183"/>
                    <a:pt x="936" y="183"/>
                  </a:cubicBezTo>
                  <a:cubicBezTo>
                    <a:pt x="889" y="183"/>
                    <a:pt x="841" y="181"/>
                    <a:pt x="792" y="174"/>
                  </a:cubicBezTo>
                  <a:cubicBezTo>
                    <a:pt x="559" y="174"/>
                    <a:pt x="325" y="74"/>
                    <a:pt x="125" y="8"/>
                  </a:cubicBezTo>
                  <a:cubicBezTo>
                    <a:pt x="116" y="3"/>
                    <a:pt x="106" y="1"/>
                    <a:pt x="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2"/>
            <p:cNvSpPr/>
            <p:nvPr/>
          </p:nvSpPr>
          <p:spPr>
            <a:xfrm>
              <a:off x="7647247" y="2216606"/>
              <a:ext cx="27316" cy="15988"/>
            </a:xfrm>
            <a:custGeom>
              <a:avLst/>
              <a:gdLst/>
              <a:ahLst/>
              <a:cxnLst/>
              <a:rect l="l" t="t" r="r" b="b"/>
              <a:pathLst>
                <a:path w="1360" h="796" extrusionOk="0">
                  <a:moveTo>
                    <a:pt x="935" y="1"/>
                  </a:moveTo>
                  <a:cubicBezTo>
                    <a:pt x="768" y="1"/>
                    <a:pt x="635" y="34"/>
                    <a:pt x="535" y="101"/>
                  </a:cubicBezTo>
                  <a:cubicBezTo>
                    <a:pt x="401" y="134"/>
                    <a:pt x="301" y="234"/>
                    <a:pt x="201" y="301"/>
                  </a:cubicBezTo>
                  <a:cubicBezTo>
                    <a:pt x="168" y="368"/>
                    <a:pt x="101" y="435"/>
                    <a:pt x="68" y="468"/>
                  </a:cubicBezTo>
                  <a:cubicBezTo>
                    <a:pt x="34" y="535"/>
                    <a:pt x="1" y="601"/>
                    <a:pt x="1" y="701"/>
                  </a:cubicBezTo>
                  <a:cubicBezTo>
                    <a:pt x="1" y="760"/>
                    <a:pt x="46" y="795"/>
                    <a:pt x="97" y="795"/>
                  </a:cubicBezTo>
                  <a:cubicBezTo>
                    <a:pt x="134" y="795"/>
                    <a:pt x="173" y="777"/>
                    <a:pt x="201" y="735"/>
                  </a:cubicBezTo>
                  <a:cubicBezTo>
                    <a:pt x="234" y="701"/>
                    <a:pt x="268" y="668"/>
                    <a:pt x="301" y="601"/>
                  </a:cubicBezTo>
                  <a:cubicBezTo>
                    <a:pt x="301" y="568"/>
                    <a:pt x="335" y="535"/>
                    <a:pt x="368" y="501"/>
                  </a:cubicBezTo>
                  <a:cubicBezTo>
                    <a:pt x="468" y="401"/>
                    <a:pt x="535" y="335"/>
                    <a:pt x="635" y="301"/>
                  </a:cubicBezTo>
                  <a:cubicBezTo>
                    <a:pt x="785" y="226"/>
                    <a:pt x="954" y="189"/>
                    <a:pt x="1113" y="189"/>
                  </a:cubicBezTo>
                  <a:cubicBezTo>
                    <a:pt x="1166" y="189"/>
                    <a:pt x="1219" y="193"/>
                    <a:pt x="1269" y="201"/>
                  </a:cubicBezTo>
                  <a:cubicBezTo>
                    <a:pt x="1278" y="206"/>
                    <a:pt x="1287" y="208"/>
                    <a:pt x="1294" y="208"/>
                  </a:cubicBezTo>
                  <a:cubicBezTo>
                    <a:pt x="1343" y="208"/>
                    <a:pt x="1359" y="130"/>
                    <a:pt x="1302" y="101"/>
                  </a:cubicBezTo>
                  <a:lnTo>
                    <a:pt x="1302" y="101"/>
                  </a:lnTo>
                  <a:lnTo>
                    <a:pt x="1302" y="134"/>
                  </a:lnTo>
                  <a:cubicBezTo>
                    <a:pt x="1168" y="34"/>
                    <a:pt x="1068" y="1"/>
                    <a:pt x="9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32"/>
            <p:cNvSpPr/>
            <p:nvPr/>
          </p:nvSpPr>
          <p:spPr>
            <a:xfrm>
              <a:off x="7409421" y="3117097"/>
              <a:ext cx="58970" cy="102132"/>
            </a:xfrm>
            <a:custGeom>
              <a:avLst/>
              <a:gdLst/>
              <a:ahLst/>
              <a:cxnLst/>
              <a:rect l="l" t="t" r="r" b="b"/>
              <a:pathLst>
                <a:path w="2936" h="5085" extrusionOk="0">
                  <a:moveTo>
                    <a:pt x="289" y="0"/>
                  </a:moveTo>
                  <a:cubicBezTo>
                    <a:pt x="242" y="0"/>
                    <a:pt x="200" y="29"/>
                    <a:pt x="200" y="99"/>
                  </a:cubicBezTo>
                  <a:cubicBezTo>
                    <a:pt x="0" y="1167"/>
                    <a:pt x="67" y="2367"/>
                    <a:pt x="534" y="3335"/>
                  </a:cubicBezTo>
                  <a:cubicBezTo>
                    <a:pt x="767" y="3768"/>
                    <a:pt x="1068" y="4135"/>
                    <a:pt x="1435" y="4469"/>
                  </a:cubicBezTo>
                  <a:cubicBezTo>
                    <a:pt x="1635" y="4602"/>
                    <a:pt x="1801" y="4736"/>
                    <a:pt x="2002" y="4869"/>
                  </a:cubicBezTo>
                  <a:cubicBezTo>
                    <a:pt x="2198" y="4953"/>
                    <a:pt x="2418" y="5085"/>
                    <a:pt x="2622" y="5085"/>
                  </a:cubicBezTo>
                  <a:cubicBezTo>
                    <a:pt x="2660" y="5085"/>
                    <a:pt x="2698" y="5080"/>
                    <a:pt x="2735" y="5069"/>
                  </a:cubicBezTo>
                  <a:cubicBezTo>
                    <a:pt x="2936" y="5036"/>
                    <a:pt x="2936" y="4803"/>
                    <a:pt x="2836" y="4669"/>
                  </a:cubicBezTo>
                  <a:cubicBezTo>
                    <a:pt x="2735" y="4536"/>
                    <a:pt x="2469" y="4469"/>
                    <a:pt x="2302" y="4402"/>
                  </a:cubicBezTo>
                  <a:cubicBezTo>
                    <a:pt x="2102" y="4302"/>
                    <a:pt x="1935" y="4169"/>
                    <a:pt x="1768" y="4035"/>
                  </a:cubicBezTo>
                  <a:cubicBezTo>
                    <a:pt x="1435" y="3768"/>
                    <a:pt x="1168" y="3435"/>
                    <a:pt x="968" y="3068"/>
                  </a:cubicBezTo>
                  <a:cubicBezTo>
                    <a:pt x="501" y="2134"/>
                    <a:pt x="567" y="1133"/>
                    <a:pt x="434" y="133"/>
                  </a:cubicBezTo>
                  <a:cubicBezTo>
                    <a:pt x="434" y="55"/>
                    <a:pt x="355" y="0"/>
                    <a:pt x="28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2"/>
            <p:cNvSpPr/>
            <p:nvPr/>
          </p:nvSpPr>
          <p:spPr>
            <a:xfrm>
              <a:off x="8132220" y="2662071"/>
              <a:ext cx="26251" cy="41455"/>
            </a:xfrm>
            <a:custGeom>
              <a:avLst/>
              <a:gdLst/>
              <a:ahLst/>
              <a:cxnLst/>
              <a:rect l="l" t="t" r="r" b="b"/>
              <a:pathLst>
                <a:path w="1307" h="2064" extrusionOk="0">
                  <a:moveTo>
                    <a:pt x="1063" y="0"/>
                  </a:moveTo>
                  <a:cubicBezTo>
                    <a:pt x="991" y="0"/>
                    <a:pt x="922" y="42"/>
                    <a:pt x="906" y="138"/>
                  </a:cubicBezTo>
                  <a:cubicBezTo>
                    <a:pt x="873" y="271"/>
                    <a:pt x="906" y="438"/>
                    <a:pt x="873" y="605"/>
                  </a:cubicBezTo>
                  <a:cubicBezTo>
                    <a:pt x="839" y="738"/>
                    <a:pt x="773" y="905"/>
                    <a:pt x="706" y="1005"/>
                  </a:cubicBezTo>
                  <a:cubicBezTo>
                    <a:pt x="573" y="1305"/>
                    <a:pt x="372" y="1539"/>
                    <a:pt x="139" y="1739"/>
                  </a:cubicBezTo>
                  <a:cubicBezTo>
                    <a:pt x="0" y="1878"/>
                    <a:pt x="139" y="2063"/>
                    <a:pt x="305" y="2063"/>
                  </a:cubicBezTo>
                  <a:cubicBezTo>
                    <a:pt x="338" y="2063"/>
                    <a:pt x="372" y="2056"/>
                    <a:pt x="406" y="2039"/>
                  </a:cubicBezTo>
                  <a:cubicBezTo>
                    <a:pt x="739" y="1873"/>
                    <a:pt x="973" y="1572"/>
                    <a:pt x="1106" y="1205"/>
                  </a:cubicBezTo>
                  <a:cubicBezTo>
                    <a:pt x="1206" y="1039"/>
                    <a:pt x="1240" y="872"/>
                    <a:pt x="1273" y="705"/>
                  </a:cubicBezTo>
                  <a:cubicBezTo>
                    <a:pt x="1306" y="538"/>
                    <a:pt x="1306" y="305"/>
                    <a:pt x="1273" y="138"/>
                  </a:cubicBezTo>
                  <a:lnTo>
                    <a:pt x="1240" y="138"/>
                  </a:lnTo>
                  <a:cubicBezTo>
                    <a:pt x="1222" y="51"/>
                    <a:pt x="1141" y="0"/>
                    <a:pt x="1063" y="0"/>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2"/>
            <p:cNvSpPr/>
            <p:nvPr/>
          </p:nvSpPr>
          <p:spPr>
            <a:xfrm>
              <a:off x="7233155" y="2864950"/>
              <a:ext cx="44970" cy="19442"/>
            </a:xfrm>
            <a:custGeom>
              <a:avLst/>
              <a:gdLst/>
              <a:ahLst/>
              <a:cxnLst/>
              <a:rect l="l" t="t" r="r" b="b"/>
              <a:pathLst>
                <a:path w="2239" h="968" extrusionOk="0">
                  <a:moveTo>
                    <a:pt x="235" y="1"/>
                  </a:moveTo>
                  <a:cubicBezTo>
                    <a:pt x="116" y="1"/>
                    <a:pt x="0" y="149"/>
                    <a:pt x="103" y="278"/>
                  </a:cubicBezTo>
                  <a:cubicBezTo>
                    <a:pt x="508" y="655"/>
                    <a:pt x="1087" y="967"/>
                    <a:pt x="1664" y="967"/>
                  </a:cubicBezTo>
                  <a:cubicBezTo>
                    <a:pt x="1801" y="967"/>
                    <a:pt x="1937" y="950"/>
                    <a:pt x="2071" y="911"/>
                  </a:cubicBezTo>
                  <a:cubicBezTo>
                    <a:pt x="2238" y="845"/>
                    <a:pt x="2205" y="611"/>
                    <a:pt x="2005" y="578"/>
                  </a:cubicBezTo>
                  <a:cubicBezTo>
                    <a:pt x="1704" y="578"/>
                    <a:pt x="1404" y="578"/>
                    <a:pt x="1137" y="478"/>
                  </a:cubicBezTo>
                  <a:cubicBezTo>
                    <a:pt x="837" y="378"/>
                    <a:pt x="570" y="244"/>
                    <a:pt x="337" y="44"/>
                  </a:cubicBezTo>
                  <a:cubicBezTo>
                    <a:pt x="306" y="14"/>
                    <a:pt x="271" y="1"/>
                    <a:pt x="235" y="1"/>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2"/>
            <p:cNvSpPr/>
            <p:nvPr/>
          </p:nvSpPr>
          <p:spPr>
            <a:xfrm>
              <a:off x="7226888" y="2682096"/>
              <a:ext cx="29625" cy="39065"/>
            </a:xfrm>
            <a:custGeom>
              <a:avLst/>
              <a:gdLst/>
              <a:ahLst/>
              <a:cxnLst/>
              <a:rect l="l" t="t" r="r" b="b"/>
              <a:pathLst>
                <a:path w="1475" h="1945" extrusionOk="0">
                  <a:moveTo>
                    <a:pt x="169" y="1"/>
                  </a:moveTo>
                  <a:cubicBezTo>
                    <a:pt x="90" y="1"/>
                    <a:pt x="1" y="79"/>
                    <a:pt x="48" y="175"/>
                  </a:cubicBezTo>
                  <a:cubicBezTo>
                    <a:pt x="249" y="475"/>
                    <a:pt x="415" y="775"/>
                    <a:pt x="615" y="1042"/>
                  </a:cubicBezTo>
                  <a:lnTo>
                    <a:pt x="882" y="1476"/>
                  </a:lnTo>
                  <a:cubicBezTo>
                    <a:pt x="982" y="1643"/>
                    <a:pt x="1116" y="1776"/>
                    <a:pt x="1216" y="1910"/>
                  </a:cubicBezTo>
                  <a:cubicBezTo>
                    <a:pt x="1248" y="1934"/>
                    <a:pt x="1281" y="1945"/>
                    <a:pt x="1311" y="1945"/>
                  </a:cubicBezTo>
                  <a:cubicBezTo>
                    <a:pt x="1405" y="1945"/>
                    <a:pt x="1475" y="1844"/>
                    <a:pt x="1449" y="1743"/>
                  </a:cubicBezTo>
                  <a:cubicBezTo>
                    <a:pt x="1383" y="1609"/>
                    <a:pt x="1283" y="1443"/>
                    <a:pt x="1183" y="1309"/>
                  </a:cubicBezTo>
                  <a:cubicBezTo>
                    <a:pt x="1082" y="1176"/>
                    <a:pt x="982" y="1042"/>
                    <a:pt x="882" y="876"/>
                  </a:cubicBezTo>
                  <a:cubicBezTo>
                    <a:pt x="682" y="609"/>
                    <a:pt x="482" y="308"/>
                    <a:pt x="249" y="42"/>
                  </a:cubicBezTo>
                  <a:cubicBezTo>
                    <a:pt x="230" y="13"/>
                    <a:pt x="200" y="1"/>
                    <a:pt x="169" y="1"/>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2"/>
            <p:cNvSpPr/>
            <p:nvPr/>
          </p:nvSpPr>
          <p:spPr>
            <a:xfrm>
              <a:off x="7601695" y="2306326"/>
              <a:ext cx="44709" cy="13216"/>
            </a:xfrm>
            <a:custGeom>
              <a:avLst/>
              <a:gdLst/>
              <a:ahLst/>
              <a:cxnLst/>
              <a:rect l="l" t="t" r="r" b="b"/>
              <a:pathLst>
                <a:path w="2226" h="658" extrusionOk="0">
                  <a:moveTo>
                    <a:pt x="1997" y="1"/>
                  </a:moveTo>
                  <a:cubicBezTo>
                    <a:pt x="1988" y="1"/>
                    <a:pt x="1979" y="2"/>
                    <a:pt x="1969" y="4"/>
                  </a:cubicBezTo>
                  <a:lnTo>
                    <a:pt x="1969" y="37"/>
                  </a:lnTo>
                  <a:cubicBezTo>
                    <a:pt x="1669" y="104"/>
                    <a:pt x="1368" y="204"/>
                    <a:pt x="1068" y="271"/>
                  </a:cubicBezTo>
                  <a:cubicBezTo>
                    <a:pt x="768" y="337"/>
                    <a:pt x="434" y="371"/>
                    <a:pt x="134" y="404"/>
                  </a:cubicBezTo>
                  <a:cubicBezTo>
                    <a:pt x="1" y="404"/>
                    <a:pt x="1" y="638"/>
                    <a:pt x="134" y="638"/>
                  </a:cubicBezTo>
                  <a:cubicBezTo>
                    <a:pt x="265" y="651"/>
                    <a:pt x="397" y="657"/>
                    <a:pt x="529" y="657"/>
                  </a:cubicBezTo>
                  <a:cubicBezTo>
                    <a:pt x="1071" y="657"/>
                    <a:pt x="1613" y="545"/>
                    <a:pt x="2069" y="304"/>
                  </a:cubicBezTo>
                  <a:cubicBezTo>
                    <a:pt x="2226" y="241"/>
                    <a:pt x="2146" y="1"/>
                    <a:pt x="1997" y="1"/>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8"/>
        <p:cNvGrpSpPr/>
        <p:nvPr/>
      </p:nvGrpSpPr>
      <p:grpSpPr>
        <a:xfrm>
          <a:off x="0" y="0"/>
          <a:ext cx="0" cy="0"/>
          <a:chOff x="0" y="0"/>
          <a:chExt cx="0" cy="0"/>
        </a:xfrm>
      </p:grpSpPr>
      <p:sp>
        <p:nvSpPr>
          <p:cNvPr id="1579" name="Google Shape;1579;p36"/>
          <p:cNvSpPr txBox="1">
            <a:spLocks noGrp="1"/>
          </p:cNvSpPr>
          <p:nvPr>
            <p:ph type="body" idx="1"/>
          </p:nvPr>
        </p:nvSpPr>
        <p:spPr>
          <a:xfrm>
            <a:off x="337420" y="1359888"/>
            <a:ext cx="5547572" cy="1072230"/>
          </a:xfrm>
          <a:prstGeom prst="rect">
            <a:avLst/>
          </a:prstGeom>
        </p:spPr>
        <p:txBody>
          <a:bodyPr spcFirstLastPara="1" wrap="square" lIns="91425" tIns="91425" rIns="91425" bIns="91425" anchor="t" anchorCtr="0">
            <a:noAutofit/>
          </a:bodyPr>
          <a:lstStyle/>
          <a:p>
            <a:pPr marL="0" lvl="0" indent="0" algn="l">
              <a:spcAft>
                <a:spcPts val="1200"/>
              </a:spcAft>
              <a:buNone/>
            </a:pPr>
            <a:r>
              <a:rPr lang="fr-FR" sz="2000" dirty="0">
                <a:solidFill>
                  <a:schemeClr val="bg2">
                    <a:lumMod val="75000"/>
                  </a:schemeClr>
                </a:solidFill>
                <a:latin typeface="Berlin Sans FB" panose="020E0602020502020306" pitchFamily="34" charset="0"/>
              </a:rPr>
              <a:t>Ils passent de la planification à l'exécution rapidement et sont souvent proactifs dans la poursuite de leurs objectifs.</a:t>
            </a:r>
            <a:endParaRPr sz="2000" dirty="0">
              <a:solidFill>
                <a:schemeClr val="bg2">
                  <a:lumMod val="75000"/>
                </a:schemeClr>
              </a:solidFill>
              <a:latin typeface="Berlin Sans FB" panose="020E0602020502020306" pitchFamily="34" charset="0"/>
            </a:endParaRPr>
          </a:p>
        </p:txBody>
      </p:sp>
      <p:sp>
        <p:nvSpPr>
          <p:cNvPr id="1580" name="Google Shape;1580;p36"/>
          <p:cNvSpPr txBox="1">
            <a:spLocks noGrp="1"/>
          </p:cNvSpPr>
          <p:nvPr>
            <p:ph type="title"/>
          </p:nvPr>
        </p:nvSpPr>
        <p:spPr>
          <a:xfrm>
            <a:off x="725621" y="723726"/>
            <a:ext cx="5053570" cy="572700"/>
          </a:xfrm>
          <a:prstGeom prst="rect">
            <a:avLst/>
          </a:prstGeom>
        </p:spPr>
        <p:txBody>
          <a:bodyPr spcFirstLastPara="1" wrap="square" lIns="91425" tIns="91425" rIns="91425" bIns="91425" anchor="t" anchorCtr="0">
            <a:noAutofit/>
          </a:bodyPr>
          <a:lstStyle/>
          <a:p>
            <a:pPr marL="514350" lvl="0" indent="-514350" algn="l">
              <a:buFont typeface="Arial" panose="020B0604020202020204" pitchFamily="34" charset="0"/>
              <a:buChar char="•"/>
            </a:pPr>
            <a:r>
              <a:rPr lang="fr-FR" dirty="0">
                <a:latin typeface="Berlin Sans FB" panose="020E0602020502020306" pitchFamily="34" charset="0"/>
              </a:rPr>
              <a:t>Orientation vers l'Action</a:t>
            </a:r>
            <a:endParaRPr lang="en-US" dirty="0">
              <a:solidFill>
                <a:schemeClr val="bg1"/>
              </a:solidFill>
              <a:latin typeface="Berlin Sans FB" panose="020E0602020502020306" pitchFamily="34" charset="0"/>
              <a:cs typeface="Bayon" panose="020B0604020202020204" charset="0"/>
            </a:endParaRPr>
          </a:p>
        </p:txBody>
      </p:sp>
      <p:sp>
        <p:nvSpPr>
          <p:cNvPr id="161" name="Google Shape;1580;p36">
            <a:extLst>
              <a:ext uri="{FF2B5EF4-FFF2-40B4-BE49-F238E27FC236}">
                <a16:creationId xmlns:a16="http://schemas.microsoft.com/office/drawing/2014/main" id="{C3F28D58-FF70-43AA-A6E2-0571BD2BD028}"/>
              </a:ext>
            </a:extLst>
          </p:cNvPr>
          <p:cNvSpPr txBox="1">
            <a:spLocks/>
          </p:cNvSpPr>
          <p:nvPr/>
        </p:nvSpPr>
        <p:spPr>
          <a:xfrm>
            <a:off x="639309" y="2421751"/>
            <a:ext cx="505357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3200"/>
              <a:buFont typeface="Bayon"/>
              <a:buNone/>
              <a:defRPr sz="3200" b="0" i="0" u="none" strike="noStrike" cap="none">
                <a:solidFill>
                  <a:schemeClr val="lt1"/>
                </a:solidFill>
                <a:latin typeface="Bayon"/>
                <a:ea typeface="Bayon"/>
                <a:cs typeface="Bayon"/>
                <a:sym typeface="Bayon"/>
              </a:defRPr>
            </a:lvl1pPr>
            <a:lvl2pPr marR="0" lvl="1" algn="r" rtl="0">
              <a:lnSpc>
                <a:spcPct val="100000"/>
              </a:lnSpc>
              <a:spcBef>
                <a:spcPts val="0"/>
              </a:spcBef>
              <a:spcAft>
                <a:spcPts val="0"/>
              </a:spcAft>
              <a:buClr>
                <a:schemeClr val="dk1"/>
              </a:buClr>
              <a:buSzPts val="3200"/>
              <a:buFont typeface="Bayon"/>
              <a:buNone/>
              <a:defRPr sz="3200" b="0" i="0" u="none" strike="noStrike" cap="none">
                <a:solidFill>
                  <a:schemeClr val="dk1"/>
                </a:solidFill>
                <a:latin typeface="Bayon"/>
                <a:ea typeface="Bayon"/>
                <a:cs typeface="Bayon"/>
                <a:sym typeface="Bayon"/>
              </a:defRPr>
            </a:lvl2pPr>
            <a:lvl3pPr marR="0" lvl="2" algn="r" rtl="0">
              <a:lnSpc>
                <a:spcPct val="100000"/>
              </a:lnSpc>
              <a:spcBef>
                <a:spcPts val="0"/>
              </a:spcBef>
              <a:spcAft>
                <a:spcPts val="0"/>
              </a:spcAft>
              <a:buClr>
                <a:schemeClr val="dk1"/>
              </a:buClr>
              <a:buSzPts val="3200"/>
              <a:buFont typeface="Bayon"/>
              <a:buNone/>
              <a:defRPr sz="3200" b="0" i="0" u="none" strike="noStrike" cap="none">
                <a:solidFill>
                  <a:schemeClr val="dk1"/>
                </a:solidFill>
                <a:latin typeface="Bayon"/>
                <a:ea typeface="Bayon"/>
                <a:cs typeface="Bayon"/>
                <a:sym typeface="Bayon"/>
              </a:defRPr>
            </a:lvl3pPr>
            <a:lvl4pPr marR="0" lvl="3" algn="r" rtl="0">
              <a:lnSpc>
                <a:spcPct val="100000"/>
              </a:lnSpc>
              <a:spcBef>
                <a:spcPts val="0"/>
              </a:spcBef>
              <a:spcAft>
                <a:spcPts val="0"/>
              </a:spcAft>
              <a:buClr>
                <a:schemeClr val="dk1"/>
              </a:buClr>
              <a:buSzPts val="3200"/>
              <a:buFont typeface="Bayon"/>
              <a:buNone/>
              <a:defRPr sz="3200" b="0" i="0" u="none" strike="noStrike" cap="none">
                <a:solidFill>
                  <a:schemeClr val="dk1"/>
                </a:solidFill>
                <a:latin typeface="Bayon"/>
                <a:ea typeface="Bayon"/>
                <a:cs typeface="Bayon"/>
                <a:sym typeface="Bayon"/>
              </a:defRPr>
            </a:lvl4pPr>
            <a:lvl5pPr marR="0" lvl="4" algn="r" rtl="0">
              <a:lnSpc>
                <a:spcPct val="100000"/>
              </a:lnSpc>
              <a:spcBef>
                <a:spcPts val="0"/>
              </a:spcBef>
              <a:spcAft>
                <a:spcPts val="0"/>
              </a:spcAft>
              <a:buClr>
                <a:schemeClr val="dk1"/>
              </a:buClr>
              <a:buSzPts val="3200"/>
              <a:buFont typeface="Bayon"/>
              <a:buNone/>
              <a:defRPr sz="3200" b="0" i="0" u="none" strike="noStrike" cap="none">
                <a:solidFill>
                  <a:schemeClr val="dk1"/>
                </a:solidFill>
                <a:latin typeface="Bayon"/>
                <a:ea typeface="Bayon"/>
                <a:cs typeface="Bayon"/>
                <a:sym typeface="Bayon"/>
              </a:defRPr>
            </a:lvl5pPr>
            <a:lvl6pPr marR="0" lvl="5" algn="r" rtl="0">
              <a:lnSpc>
                <a:spcPct val="100000"/>
              </a:lnSpc>
              <a:spcBef>
                <a:spcPts val="0"/>
              </a:spcBef>
              <a:spcAft>
                <a:spcPts val="0"/>
              </a:spcAft>
              <a:buClr>
                <a:schemeClr val="dk1"/>
              </a:buClr>
              <a:buSzPts val="3200"/>
              <a:buFont typeface="Bayon"/>
              <a:buNone/>
              <a:defRPr sz="3200" b="0" i="0" u="none" strike="noStrike" cap="none">
                <a:solidFill>
                  <a:schemeClr val="dk1"/>
                </a:solidFill>
                <a:latin typeface="Bayon"/>
                <a:ea typeface="Bayon"/>
                <a:cs typeface="Bayon"/>
                <a:sym typeface="Bayon"/>
              </a:defRPr>
            </a:lvl6pPr>
            <a:lvl7pPr marR="0" lvl="6" algn="r" rtl="0">
              <a:lnSpc>
                <a:spcPct val="100000"/>
              </a:lnSpc>
              <a:spcBef>
                <a:spcPts val="0"/>
              </a:spcBef>
              <a:spcAft>
                <a:spcPts val="0"/>
              </a:spcAft>
              <a:buClr>
                <a:schemeClr val="dk1"/>
              </a:buClr>
              <a:buSzPts val="3200"/>
              <a:buFont typeface="Bayon"/>
              <a:buNone/>
              <a:defRPr sz="3200" b="0" i="0" u="none" strike="noStrike" cap="none">
                <a:solidFill>
                  <a:schemeClr val="dk1"/>
                </a:solidFill>
                <a:latin typeface="Bayon"/>
                <a:ea typeface="Bayon"/>
                <a:cs typeface="Bayon"/>
                <a:sym typeface="Bayon"/>
              </a:defRPr>
            </a:lvl7pPr>
            <a:lvl8pPr marR="0" lvl="7" algn="r" rtl="0">
              <a:lnSpc>
                <a:spcPct val="100000"/>
              </a:lnSpc>
              <a:spcBef>
                <a:spcPts val="0"/>
              </a:spcBef>
              <a:spcAft>
                <a:spcPts val="0"/>
              </a:spcAft>
              <a:buClr>
                <a:schemeClr val="dk1"/>
              </a:buClr>
              <a:buSzPts val="3200"/>
              <a:buFont typeface="Bayon"/>
              <a:buNone/>
              <a:defRPr sz="3200" b="0" i="0" u="none" strike="noStrike" cap="none">
                <a:solidFill>
                  <a:schemeClr val="dk1"/>
                </a:solidFill>
                <a:latin typeface="Bayon"/>
                <a:ea typeface="Bayon"/>
                <a:cs typeface="Bayon"/>
                <a:sym typeface="Bayon"/>
              </a:defRPr>
            </a:lvl8pPr>
            <a:lvl9pPr marR="0" lvl="8" algn="r" rtl="0">
              <a:lnSpc>
                <a:spcPct val="100000"/>
              </a:lnSpc>
              <a:spcBef>
                <a:spcPts val="0"/>
              </a:spcBef>
              <a:spcAft>
                <a:spcPts val="0"/>
              </a:spcAft>
              <a:buClr>
                <a:schemeClr val="dk1"/>
              </a:buClr>
              <a:buSzPts val="3200"/>
              <a:buFont typeface="Bayon"/>
              <a:buNone/>
              <a:defRPr sz="3200" b="0" i="0" u="none" strike="noStrike" cap="none">
                <a:solidFill>
                  <a:schemeClr val="dk1"/>
                </a:solidFill>
                <a:latin typeface="Bayon"/>
                <a:ea typeface="Bayon"/>
                <a:cs typeface="Bayon"/>
                <a:sym typeface="Bayon"/>
              </a:defRPr>
            </a:lvl9pPr>
          </a:lstStyle>
          <a:p>
            <a:pPr marL="457200" indent="-457200" algn="l">
              <a:buFont typeface="Arial" panose="020B0604020202020204" pitchFamily="34" charset="0"/>
              <a:buChar char="•"/>
            </a:pPr>
            <a:r>
              <a:rPr lang="fr-FR" dirty="0">
                <a:latin typeface="Berlin Sans FB" panose="020E0602020502020306" pitchFamily="34" charset="0"/>
                <a:cs typeface="Simple Indust Outline" panose="02010400000000000000" pitchFamily="2" charset="-78"/>
              </a:rPr>
              <a:t>Flexibilité</a:t>
            </a:r>
            <a:endParaRPr lang="en-US" dirty="0">
              <a:solidFill>
                <a:schemeClr val="bg1"/>
              </a:solidFill>
              <a:latin typeface="Berlin Sans FB" panose="020E0602020502020306" pitchFamily="34" charset="0"/>
              <a:cs typeface="Simple Indust Outline" panose="02010400000000000000" pitchFamily="2" charset="-78"/>
            </a:endParaRPr>
          </a:p>
        </p:txBody>
      </p:sp>
      <p:sp>
        <p:nvSpPr>
          <p:cNvPr id="162" name="Google Shape;1579;p36">
            <a:extLst>
              <a:ext uri="{FF2B5EF4-FFF2-40B4-BE49-F238E27FC236}">
                <a16:creationId xmlns:a16="http://schemas.microsoft.com/office/drawing/2014/main" id="{6BC215CB-66BE-4EB1-BD55-60F6640A872D}"/>
              </a:ext>
            </a:extLst>
          </p:cNvPr>
          <p:cNvSpPr txBox="1">
            <a:spLocks/>
          </p:cNvSpPr>
          <p:nvPr/>
        </p:nvSpPr>
        <p:spPr>
          <a:xfrm>
            <a:off x="337420" y="2905967"/>
            <a:ext cx="5462803" cy="10722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r" rtl="0">
              <a:lnSpc>
                <a:spcPct val="100000"/>
              </a:lnSpc>
              <a:spcBef>
                <a:spcPts val="0"/>
              </a:spcBef>
              <a:spcAft>
                <a:spcPts val="0"/>
              </a:spcAft>
              <a:buClr>
                <a:schemeClr val="dk2"/>
              </a:buClr>
              <a:buSzPts val="1000"/>
              <a:buFont typeface="Anaheim"/>
              <a:buChar char="●"/>
              <a:defRPr sz="1600" b="0" i="0" u="none" strike="noStrike" cap="none">
                <a:solidFill>
                  <a:schemeClr val="dk1"/>
                </a:solidFill>
                <a:latin typeface="Didact Gothic"/>
                <a:ea typeface="Didact Gothic"/>
                <a:cs typeface="Didact Gothic"/>
                <a:sym typeface="Didact Gothic"/>
              </a:defRPr>
            </a:lvl1pPr>
            <a:lvl2pPr marL="914400" marR="0" lvl="1" indent="-317500" algn="ctr" rtl="0">
              <a:lnSpc>
                <a:spcPct val="100000"/>
              </a:lnSpc>
              <a:spcBef>
                <a:spcPts val="0"/>
              </a:spcBef>
              <a:spcAft>
                <a:spcPts val="0"/>
              </a:spcAft>
              <a:buClr>
                <a:srgbClr val="595959"/>
              </a:buClr>
              <a:buSzPts val="1400"/>
              <a:buFont typeface="Anaheim"/>
              <a:buChar char="○"/>
              <a:defRPr sz="1400" b="0" i="0" u="none" strike="noStrike" cap="none">
                <a:solidFill>
                  <a:schemeClr val="dk1"/>
                </a:solidFill>
                <a:latin typeface="Didact Gothic"/>
                <a:ea typeface="Didact Gothic"/>
                <a:cs typeface="Didact Gothic"/>
                <a:sym typeface="Didact Gothic"/>
              </a:defRPr>
            </a:lvl2pPr>
            <a:lvl3pPr marL="1371600" marR="0" lvl="2" indent="-317500" algn="ctr" rtl="0">
              <a:lnSpc>
                <a:spcPct val="100000"/>
              </a:lnSpc>
              <a:spcBef>
                <a:spcPts val="0"/>
              </a:spcBef>
              <a:spcAft>
                <a:spcPts val="0"/>
              </a:spcAft>
              <a:buClr>
                <a:srgbClr val="595959"/>
              </a:buClr>
              <a:buSzPts val="1400"/>
              <a:buFont typeface="Anaheim"/>
              <a:buChar char="■"/>
              <a:defRPr sz="1400" b="0" i="0" u="none" strike="noStrike" cap="none">
                <a:solidFill>
                  <a:schemeClr val="dk1"/>
                </a:solidFill>
                <a:latin typeface="Didact Gothic"/>
                <a:ea typeface="Didact Gothic"/>
                <a:cs typeface="Didact Gothic"/>
                <a:sym typeface="Didact Gothic"/>
              </a:defRPr>
            </a:lvl3pPr>
            <a:lvl4pPr marL="1828800" marR="0" lvl="3" indent="-317500" algn="ctr" rtl="0">
              <a:lnSpc>
                <a:spcPct val="100000"/>
              </a:lnSpc>
              <a:spcBef>
                <a:spcPts val="0"/>
              </a:spcBef>
              <a:spcAft>
                <a:spcPts val="0"/>
              </a:spcAft>
              <a:buClr>
                <a:srgbClr val="595959"/>
              </a:buClr>
              <a:buSzPts val="1400"/>
              <a:buFont typeface="Anaheim"/>
              <a:buChar char="●"/>
              <a:defRPr sz="1400" b="0" i="0" u="none" strike="noStrike" cap="none">
                <a:solidFill>
                  <a:schemeClr val="dk1"/>
                </a:solidFill>
                <a:latin typeface="Didact Gothic"/>
                <a:ea typeface="Didact Gothic"/>
                <a:cs typeface="Didact Gothic"/>
                <a:sym typeface="Didact Gothic"/>
              </a:defRPr>
            </a:lvl4pPr>
            <a:lvl5pPr marL="2286000" marR="0" lvl="4" indent="-317500" algn="ctr" rtl="0">
              <a:lnSpc>
                <a:spcPct val="100000"/>
              </a:lnSpc>
              <a:spcBef>
                <a:spcPts val="0"/>
              </a:spcBef>
              <a:spcAft>
                <a:spcPts val="0"/>
              </a:spcAft>
              <a:buClr>
                <a:srgbClr val="595959"/>
              </a:buClr>
              <a:buSzPts val="1400"/>
              <a:buFont typeface="Anaheim"/>
              <a:buChar char="○"/>
              <a:defRPr sz="1400" b="0" i="0" u="none" strike="noStrike" cap="none">
                <a:solidFill>
                  <a:schemeClr val="dk1"/>
                </a:solidFill>
                <a:latin typeface="Didact Gothic"/>
                <a:ea typeface="Didact Gothic"/>
                <a:cs typeface="Didact Gothic"/>
                <a:sym typeface="Didact Gothic"/>
              </a:defRPr>
            </a:lvl5pPr>
            <a:lvl6pPr marL="2743200" marR="0" lvl="5" indent="-317500" algn="ctr" rtl="0">
              <a:lnSpc>
                <a:spcPct val="100000"/>
              </a:lnSpc>
              <a:spcBef>
                <a:spcPts val="0"/>
              </a:spcBef>
              <a:spcAft>
                <a:spcPts val="0"/>
              </a:spcAft>
              <a:buClr>
                <a:srgbClr val="595959"/>
              </a:buClr>
              <a:buSzPts val="1400"/>
              <a:buFont typeface="Anaheim"/>
              <a:buChar char="■"/>
              <a:defRPr sz="1400" b="0" i="0" u="none" strike="noStrike" cap="none">
                <a:solidFill>
                  <a:schemeClr val="dk1"/>
                </a:solidFill>
                <a:latin typeface="Didact Gothic"/>
                <a:ea typeface="Didact Gothic"/>
                <a:cs typeface="Didact Gothic"/>
                <a:sym typeface="Didact Gothic"/>
              </a:defRPr>
            </a:lvl6pPr>
            <a:lvl7pPr marL="3200400" marR="0" lvl="6" indent="-317500" algn="ctr" rtl="0">
              <a:lnSpc>
                <a:spcPct val="100000"/>
              </a:lnSpc>
              <a:spcBef>
                <a:spcPts val="0"/>
              </a:spcBef>
              <a:spcAft>
                <a:spcPts val="0"/>
              </a:spcAft>
              <a:buClr>
                <a:srgbClr val="595959"/>
              </a:buClr>
              <a:buSzPts val="1400"/>
              <a:buFont typeface="Anaheim"/>
              <a:buChar char="●"/>
              <a:defRPr sz="1400" b="0" i="0" u="none" strike="noStrike" cap="none">
                <a:solidFill>
                  <a:schemeClr val="dk1"/>
                </a:solidFill>
                <a:latin typeface="Didact Gothic"/>
                <a:ea typeface="Didact Gothic"/>
                <a:cs typeface="Didact Gothic"/>
                <a:sym typeface="Didact Gothic"/>
              </a:defRPr>
            </a:lvl7pPr>
            <a:lvl8pPr marL="3657600" marR="0" lvl="7" indent="-317500" algn="ctr" rtl="0">
              <a:lnSpc>
                <a:spcPct val="100000"/>
              </a:lnSpc>
              <a:spcBef>
                <a:spcPts val="0"/>
              </a:spcBef>
              <a:spcAft>
                <a:spcPts val="0"/>
              </a:spcAft>
              <a:buClr>
                <a:srgbClr val="595959"/>
              </a:buClr>
              <a:buSzPts val="1400"/>
              <a:buFont typeface="Anaheim"/>
              <a:buChar char="○"/>
              <a:defRPr sz="1400" b="0" i="0" u="none" strike="noStrike" cap="none">
                <a:solidFill>
                  <a:schemeClr val="dk1"/>
                </a:solidFill>
                <a:latin typeface="Didact Gothic"/>
                <a:ea typeface="Didact Gothic"/>
                <a:cs typeface="Didact Gothic"/>
                <a:sym typeface="Didact Gothic"/>
              </a:defRPr>
            </a:lvl8pPr>
            <a:lvl9pPr marL="4114800" marR="0" lvl="8" indent="-317500" algn="ctr" rtl="0">
              <a:lnSpc>
                <a:spcPct val="100000"/>
              </a:lnSpc>
              <a:spcBef>
                <a:spcPts val="0"/>
              </a:spcBef>
              <a:spcAft>
                <a:spcPts val="0"/>
              </a:spcAft>
              <a:buClr>
                <a:srgbClr val="595959"/>
              </a:buClr>
              <a:buSzPts val="1400"/>
              <a:buFont typeface="Anaheim"/>
              <a:buChar char="■"/>
              <a:defRPr sz="1400" b="0" i="0" u="none" strike="noStrike" cap="none">
                <a:solidFill>
                  <a:schemeClr val="dk1"/>
                </a:solidFill>
                <a:latin typeface="Didact Gothic"/>
                <a:ea typeface="Didact Gothic"/>
                <a:cs typeface="Didact Gothic"/>
                <a:sym typeface="Didact Gothic"/>
              </a:defRPr>
            </a:lvl9pPr>
          </a:lstStyle>
          <a:p>
            <a:pPr marL="0" indent="0" algn="l">
              <a:spcAft>
                <a:spcPts val="1200"/>
              </a:spcAft>
              <a:buNone/>
            </a:pPr>
            <a:r>
              <a:rPr lang="fr-FR" sz="2000" dirty="0">
                <a:solidFill>
                  <a:schemeClr val="bg2">
                    <a:lumMod val="75000"/>
                  </a:schemeClr>
                </a:solidFill>
                <a:latin typeface="Berlin Sans FB" panose="020E0602020502020306" pitchFamily="34" charset="0"/>
              </a:rPr>
              <a:t>Les entrepreneurs doivent être flexibles et capables de s'adapter aux changements rapides du marché. Ils ajustent leurs stratégies en fonction des nouvelles informations et des défis rencontrés..</a:t>
            </a:r>
          </a:p>
          <a:p>
            <a:pPr marL="0" indent="0" algn="l">
              <a:spcAft>
                <a:spcPts val="1200"/>
              </a:spcAft>
              <a:buFont typeface="Anaheim"/>
              <a:buNone/>
            </a:pPr>
            <a:endParaRPr lang="fr-FR" sz="2000" dirty="0">
              <a:solidFill>
                <a:schemeClr val="bg2">
                  <a:lumMod val="75000"/>
                </a:schemeClr>
              </a:solidFill>
            </a:endParaRPr>
          </a:p>
        </p:txBody>
      </p:sp>
      <p:grpSp>
        <p:nvGrpSpPr>
          <p:cNvPr id="164" name="Google Shape;3354;p62">
            <a:extLst>
              <a:ext uri="{FF2B5EF4-FFF2-40B4-BE49-F238E27FC236}">
                <a16:creationId xmlns:a16="http://schemas.microsoft.com/office/drawing/2014/main" id="{F3B9D3FF-3213-4186-AE86-E0E88C68139F}"/>
              </a:ext>
            </a:extLst>
          </p:cNvPr>
          <p:cNvGrpSpPr/>
          <p:nvPr/>
        </p:nvGrpSpPr>
        <p:grpSpPr>
          <a:xfrm>
            <a:off x="6487346" y="574173"/>
            <a:ext cx="1603758" cy="1741842"/>
            <a:chOff x="4571240" y="2764381"/>
            <a:chExt cx="1713600" cy="1861141"/>
          </a:xfrm>
        </p:grpSpPr>
        <p:sp>
          <p:nvSpPr>
            <p:cNvPr id="166" name="Google Shape;3355;p62">
              <a:extLst>
                <a:ext uri="{FF2B5EF4-FFF2-40B4-BE49-F238E27FC236}">
                  <a16:creationId xmlns:a16="http://schemas.microsoft.com/office/drawing/2014/main" id="{0714D261-3FEA-4D64-81EA-F25AF7AED70A}"/>
                </a:ext>
              </a:extLst>
            </p:cNvPr>
            <p:cNvSpPr/>
            <p:nvPr/>
          </p:nvSpPr>
          <p:spPr>
            <a:xfrm>
              <a:off x="4571240" y="2764381"/>
              <a:ext cx="1713600" cy="17133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7" name="Google Shape;3356;p62">
              <a:extLst>
                <a:ext uri="{FF2B5EF4-FFF2-40B4-BE49-F238E27FC236}">
                  <a16:creationId xmlns:a16="http://schemas.microsoft.com/office/drawing/2014/main" id="{C27A885F-FE09-4F41-9088-5B0708DD513D}"/>
                </a:ext>
              </a:extLst>
            </p:cNvPr>
            <p:cNvGrpSpPr/>
            <p:nvPr/>
          </p:nvGrpSpPr>
          <p:grpSpPr>
            <a:xfrm>
              <a:off x="4790243" y="2951847"/>
              <a:ext cx="1396951" cy="1493150"/>
              <a:chOff x="1377050" y="2170175"/>
              <a:chExt cx="1764050" cy="1885766"/>
            </a:xfrm>
          </p:grpSpPr>
          <p:sp>
            <p:nvSpPr>
              <p:cNvPr id="184" name="Google Shape;3357;p62">
                <a:extLst>
                  <a:ext uri="{FF2B5EF4-FFF2-40B4-BE49-F238E27FC236}">
                    <a16:creationId xmlns:a16="http://schemas.microsoft.com/office/drawing/2014/main" id="{09E478DA-ADAE-47C1-81FA-35AB87E41205}"/>
                  </a:ext>
                </a:extLst>
              </p:cNvPr>
              <p:cNvSpPr/>
              <p:nvPr/>
            </p:nvSpPr>
            <p:spPr>
              <a:xfrm rot="1430105">
                <a:off x="2319943" y="3768176"/>
                <a:ext cx="151798" cy="268546"/>
              </a:xfrm>
              <a:custGeom>
                <a:avLst/>
                <a:gdLst/>
                <a:ahLst/>
                <a:cxnLst/>
                <a:rect l="l" t="t" r="r" b="b"/>
                <a:pathLst>
                  <a:path w="6072" h="10742" fill="none" extrusionOk="0">
                    <a:moveTo>
                      <a:pt x="901" y="10741"/>
                    </a:moveTo>
                    <a:lnTo>
                      <a:pt x="1" y="8339"/>
                    </a:lnTo>
                    <a:lnTo>
                      <a:pt x="2402" y="8139"/>
                    </a:lnTo>
                    <a:lnTo>
                      <a:pt x="1702" y="5537"/>
                    </a:lnTo>
                    <a:lnTo>
                      <a:pt x="4270" y="5437"/>
                    </a:lnTo>
                    <a:lnTo>
                      <a:pt x="3503" y="2869"/>
                    </a:lnTo>
                    <a:lnTo>
                      <a:pt x="6072" y="2602"/>
                    </a:lnTo>
                    <a:lnTo>
                      <a:pt x="5371" y="0"/>
                    </a:lnTo>
                  </a:path>
                </a:pathLst>
              </a:custGeom>
              <a:noFill/>
              <a:ln w="50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3358;p62">
                <a:extLst>
                  <a:ext uri="{FF2B5EF4-FFF2-40B4-BE49-F238E27FC236}">
                    <a16:creationId xmlns:a16="http://schemas.microsoft.com/office/drawing/2014/main" id="{930A1F50-9667-4C9B-94B8-0B9884540547}"/>
                  </a:ext>
                </a:extLst>
              </p:cNvPr>
              <p:cNvSpPr/>
              <p:nvPr/>
            </p:nvSpPr>
            <p:spPr>
              <a:xfrm>
                <a:off x="2931113" y="3180525"/>
                <a:ext cx="54225" cy="109275"/>
              </a:xfrm>
              <a:custGeom>
                <a:avLst/>
                <a:gdLst/>
                <a:ahLst/>
                <a:cxnLst/>
                <a:rect l="l" t="t" r="r" b="b"/>
                <a:pathLst>
                  <a:path w="2169" h="4371" fill="none" extrusionOk="0">
                    <a:moveTo>
                      <a:pt x="0" y="0"/>
                    </a:moveTo>
                    <a:cubicBezTo>
                      <a:pt x="1201" y="0"/>
                      <a:pt x="2168" y="968"/>
                      <a:pt x="2168" y="2202"/>
                    </a:cubicBezTo>
                    <a:cubicBezTo>
                      <a:pt x="2168" y="3403"/>
                      <a:pt x="1201" y="4370"/>
                      <a:pt x="0" y="4370"/>
                    </a:cubicBezTo>
                  </a:path>
                </a:pathLst>
              </a:custGeom>
              <a:no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3359;p62">
                <a:extLst>
                  <a:ext uri="{FF2B5EF4-FFF2-40B4-BE49-F238E27FC236}">
                    <a16:creationId xmlns:a16="http://schemas.microsoft.com/office/drawing/2014/main" id="{22FC8FCD-AC56-482F-8268-6A1BD4E2EB0A}"/>
                  </a:ext>
                </a:extLst>
              </p:cNvPr>
              <p:cNvSpPr/>
              <p:nvPr/>
            </p:nvSpPr>
            <p:spPr>
              <a:xfrm>
                <a:off x="1377050" y="2903300"/>
                <a:ext cx="124275" cy="201025"/>
              </a:xfrm>
              <a:custGeom>
                <a:avLst/>
                <a:gdLst/>
                <a:ahLst/>
                <a:cxnLst/>
                <a:rect l="l" t="t" r="r" b="b"/>
                <a:pathLst>
                  <a:path w="4971" h="8041" fill="none" extrusionOk="0">
                    <a:moveTo>
                      <a:pt x="835" y="8040"/>
                    </a:moveTo>
                    <a:lnTo>
                      <a:pt x="1" y="5371"/>
                    </a:lnTo>
                    <a:lnTo>
                      <a:pt x="2703" y="5572"/>
                    </a:lnTo>
                    <a:lnTo>
                      <a:pt x="2002" y="2670"/>
                    </a:lnTo>
                    <a:lnTo>
                      <a:pt x="4971" y="2569"/>
                    </a:lnTo>
                    <a:lnTo>
                      <a:pt x="4037" y="1"/>
                    </a:lnTo>
                  </a:path>
                </a:pathLst>
              </a:custGeom>
              <a:no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3360;p62">
                <a:extLst>
                  <a:ext uri="{FF2B5EF4-FFF2-40B4-BE49-F238E27FC236}">
                    <a16:creationId xmlns:a16="http://schemas.microsoft.com/office/drawing/2014/main" id="{7EEA5806-833E-4711-9C3D-87FBD92B54F1}"/>
                  </a:ext>
                </a:extLst>
              </p:cNvPr>
              <p:cNvSpPr/>
              <p:nvPr/>
            </p:nvSpPr>
            <p:spPr>
              <a:xfrm>
                <a:off x="1733550" y="2170175"/>
                <a:ext cx="156825" cy="208500"/>
              </a:xfrm>
              <a:custGeom>
                <a:avLst/>
                <a:gdLst/>
                <a:ahLst/>
                <a:cxnLst/>
                <a:rect l="l" t="t" r="r" b="b"/>
                <a:pathLst>
                  <a:path w="6273" h="8340" fill="none" extrusionOk="0">
                    <a:moveTo>
                      <a:pt x="1702" y="4070"/>
                    </a:moveTo>
                    <a:cubicBezTo>
                      <a:pt x="2536" y="3036"/>
                      <a:pt x="3270" y="2035"/>
                      <a:pt x="4104" y="1001"/>
                    </a:cubicBezTo>
                    <a:cubicBezTo>
                      <a:pt x="4304" y="667"/>
                      <a:pt x="4638" y="367"/>
                      <a:pt x="5004" y="200"/>
                    </a:cubicBezTo>
                    <a:cubicBezTo>
                      <a:pt x="5371" y="0"/>
                      <a:pt x="5838" y="100"/>
                      <a:pt x="6072" y="467"/>
                    </a:cubicBezTo>
                    <a:cubicBezTo>
                      <a:pt x="6272" y="868"/>
                      <a:pt x="6039" y="1301"/>
                      <a:pt x="5872" y="1668"/>
                    </a:cubicBezTo>
                    <a:cubicBezTo>
                      <a:pt x="5471" y="2469"/>
                      <a:pt x="5305" y="3303"/>
                      <a:pt x="5271" y="4170"/>
                    </a:cubicBezTo>
                    <a:cubicBezTo>
                      <a:pt x="5338" y="4804"/>
                      <a:pt x="5305" y="5438"/>
                      <a:pt x="5238" y="6071"/>
                    </a:cubicBezTo>
                    <a:cubicBezTo>
                      <a:pt x="4771" y="8340"/>
                      <a:pt x="1" y="7472"/>
                      <a:pt x="1202" y="4837"/>
                    </a:cubicBezTo>
                    <a:cubicBezTo>
                      <a:pt x="1335" y="4570"/>
                      <a:pt x="1502" y="4303"/>
                      <a:pt x="1702" y="4070"/>
                    </a:cubicBezTo>
                    <a:close/>
                  </a:path>
                </a:pathLst>
              </a:custGeom>
              <a:noFill/>
              <a:ln w="50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3361;p62">
                <a:extLst>
                  <a:ext uri="{FF2B5EF4-FFF2-40B4-BE49-F238E27FC236}">
                    <a16:creationId xmlns:a16="http://schemas.microsoft.com/office/drawing/2014/main" id="{45E185BA-FB74-4304-B2C8-E4481DF3A083}"/>
                  </a:ext>
                </a:extLst>
              </p:cNvPr>
              <p:cNvSpPr/>
              <p:nvPr/>
            </p:nvSpPr>
            <p:spPr>
              <a:xfrm flipH="1">
                <a:off x="3086875" y="2390338"/>
                <a:ext cx="54225" cy="54250"/>
              </a:xfrm>
              <a:custGeom>
                <a:avLst/>
                <a:gdLst/>
                <a:ahLst/>
                <a:cxnLst/>
                <a:rect l="l" t="t" r="r" b="b"/>
                <a:pathLst>
                  <a:path w="2169" h="2170" fill="none" extrusionOk="0">
                    <a:moveTo>
                      <a:pt x="2168" y="1068"/>
                    </a:moveTo>
                    <a:cubicBezTo>
                      <a:pt x="2168" y="1669"/>
                      <a:pt x="1701" y="2169"/>
                      <a:pt x="1101" y="2169"/>
                    </a:cubicBezTo>
                    <a:cubicBezTo>
                      <a:pt x="500" y="2169"/>
                      <a:pt x="0" y="1669"/>
                      <a:pt x="0" y="1068"/>
                    </a:cubicBezTo>
                    <a:cubicBezTo>
                      <a:pt x="0" y="501"/>
                      <a:pt x="500" y="1"/>
                      <a:pt x="1101" y="1"/>
                    </a:cubicBezTo>
                    <a:cubicBezTo>
                      <a:pt x="1701" y="1"/>
                      <a:pt x="2168" y="501"/>
                      <a:pt x="2168" y="1068"/>
                    </a:cubicBezTo>
                    <a:close/>
                  </a:path>
                </a:pathLst>
              </a:custGeom>
              <a:no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3362;p62">
              <a:extLst>
                <a:ext uri="{FF2B5EF4-FFF2-40B4-BE49-F238E27FC236}">
                  <a16:creationId xmlns:a16="http://schemas.microsoft.com/office/drawing/2014/main" id="{8FCC3A83-4A70-4623-A06D-BAC670D3F4AA}"/>
                </a:ext>
              </a:extLst>
            </p:cNvPr>
            <p:cNvGrpSpPr/>
            <p:nvPr/>
          </p:nvGrpSpPr>
          <p:grpSpPr>
            <a:xfrm>
              <a:off x="4826201" y="2856383"/>
              <a:ext cx="1194719" cy="1769140"/>
              <a:chOff x="1472892" y="1639561"/>
              <a:chExt cx="1508674" cy="2234326"/>
            </a:xfrm>
          </p:grpSpPr>
          <p:sp>
            <p:nvSpPr>
              <p:cNvPr id="169" name="Google Shape;3363;p62">
                <a:extLst>
                  <a:ext uri="{FF2B5EF4-FFF2-40B4-BE49-F238E27FC236}">
                    <a16:creationId xmlns:a16="http://schemas.microsoft.com/office/drawing/2014/main" id="{441CB24A-3FBB-466F-8348-FC0F1C8B7954}"/>
                  </a:ext>
                </a:extLst>
              </p:cNvPr>
              <p:cNvSpPr/>
              <p:nvPr/>
            </p:nvSpPr>
            <p:spPr>
              <a:xfrm rot="1737649">
                <a:off x="1726183" y="3004970"/>
                <a:ext cx="327773" cy="478843"/>
              </a:xfrm>
              <a:custGeom>
                <a:avLst/>
                <a:gdLst/>
                <a:ahLst/>
                <a:cxnLst/>
                <a:rect l="l" t="t" r="r" b="b"/>
                <a:pathLst>
                  <a:path w="8874" h="12964" extrusionOk="0">
                    <a:moveTo>
                      <a:pt x="4411" y="1"/>
                    </a:moveTo>
                    <a:cubicBezTo>
                      <a:pt x="4104" y="1"/>
                      <a:pt x="3807" y="88"/>
                      <a:pt x="3536" y="288"/>
                    </a:cubicBezTo>
                    <a:cubicBezTo>
                      <a:pt x="3269" y="555"/>
                      <a:pt x="3036" y="855"/>
                      <a:pt x="2936" y="1222"/>
                    </a:cubicBezTo>
                    <a:cubicBezTo>
                      <a:pt x="2402" y="2356"/>
                      <a:pt x="1902" y="3490"/>
                      <a:pt x="1401" y="4658"/>
                    </a:cubicBezTo>
                    <a:cubicBezTo>
                      <a:pt x="668" y="6326"/>
                      <a:pt x="0" y="8127"/>
                      <a:pt x="267" y="9928"/>
                    </a:cubicBezTo>
                    <a:cubicBezTo>
                      <a:pt x="1201" y="9094"/>
                      <a:pt x="2235" y="8327"/>
                      <a:pt x="3303" y="7660"/>
                    </a:cubicBezTo>
                    <a:cubicBezTo>
                      <a:pt x="3570" y="9495"/>
                      <a:pt x="4170" y="11296"/>
                      <a:pt x="5004" y="12964"/>
                    </a:cubicBezTo>
                    <a:cubicBezTo>
                      <a:pt x="6005" y="11196"/>
                      <a:pt x="6739" y="9328"/>
                      <a:pt x="7239" y="7360"/>
                    </a:cubicBezTo>
                    <a:cubicBezTo>
                      <a:pt x="7472" y="8094"/>
                      <a:pt x="7873" y="8727"/>
                      <a:pt x="8406" y="9261"/>
                    </a:cubicBezTo>
                    <a:cubicBezTo>
                      <a:pt x="8873" y="7093"/>
                      <a:pt x="8273" y="5125"/>
                      <a:pt x="7773" y="2990"/>
                    </a:cubicBezTo>
                    <a:cubicBezTo>
                      <a:pt x="7498" y="1891"/>
                      <a:pt x="5844" y="1"/>
                      <a:pt x="44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3364;p62">
                <a:extLst>
                  <a:ext uri="{FF2B5EF4-FFF2-40B4-BE49-F238E27FC236}">
                    <a16:creationId xmlns:a16="http://schemas.microsoft.com/office/drawing/2014/main" id="{D848DAD1-8739-40EF-A0CD-D606C6922414}"/>
                  </a:ext>
                </a:extLst>
              </p:cNvPr>
              <p:cNvSpPr/>
              <p:nvPr/>
            </p:nvSpPr>
            <p:spPr>
              <a:xfrm rot="1737649">
                <a:off x="1781132" y="2888935"/>
                <a:ext cx="489185" cy="304577"/>
              </a:xfrm>
              <a:custGeom>
                <a:avLst/>
                <a:gdLst/>
                <a:ahLst/>
                <a:cxnLst/>
                <a:rect l="l" t="t" r="r" b="b"/>
                <a:pathLst>
                  <a:path w="13244" h="8246" extrusionOk="0">
                    <a:moveTo>
                      <a:pt x="3267" y="1"/>
                    </a:moveTo>
                    <a:cubicBezTo>
                      <a:pt x="2095" y="1"/>
                      <a:pt x="2042" y="689"/>
                      <a:pt x="1735" y="1885"/>
                    </a:cubicBezTo>
                    <a:cubicBezTo>
                      <a:pt x="1268" y="3786"/>
                      <a:pt x="735" y="5687"/>
                      <a:pt x="68" y="7555"/>
                    </a:cubicBezTo>
                    <a:cubicBezTo>
                      <a:pt x="34" y="7656"/>
                      <a:pt x="1" y="7822"/>
                      <a:pt x="34" y="7922"/>
                    </a:cubicBezTo>
                    <a:cubicBezTo>
                      <a:pt x="134" y="8089"/>
                      <a:pt x="334" y="8123"/>
                      <a:pt x="501" y="8123"/>
                    </a:cubicBezTo>
                    <a:cubicBezTo>
                      <a:pt x="1972" y="8204"/>
                      <a:pt x="3443" y="8245"/>
                      <a:pt x="4914" y="8245"/>
                    </a:cubicBezTo>
                    <a:cubicBezTo>
                      <a:pt x="7646" y="8245"/>
                      <a:pt x="10378" y="8104"/>
                      <a:pt x="13110" y="7822"/>
                    </a:cubicBezTo>
                    <a:cubicBezTo>
                      <a:pt x="13244" y="7822"/>
                      <a:pt x="13210" y="7489"/>
                      <a:pt x="13044" y="7022"/>
                    </a:cubicBezTo>
                    <a:cubicBezTo>
                      <a:pt x="12743" y="6255"/>
                      <a:pt x="12410" y="5487"/>
                      <a:pt x="12043" y="4753"/>
                    </a:cubicBezTo>
                    <a:cubicBezTo>
                      <a:pt x="11176" y="3286"/>
                      <a:pt x="10475" y="1718"/>
                      <a:pt x="10008" y="83"/>
                    </a:cubicBezTo>
                    <a:cubicBezTo>
                      <a:pt x="9122" y="125"/>
                      <a:pt x="8235" y="153"/>
                      <a:pt x="7341" y="153"/>
                    </a:cubicBezTo>
                    <a:cubicBezTo>
                      <a:pt x="6788" y="153"/>
                      <a:pt x="6232" y="142"/>
                      <a:pt x="5672" y="117"/>
                    </a:cubicBezTo>
                    <a:cubicBezTo>
                      <a:pt x="5004" y="117"/>
                      <a:pt x="4304" y="50"/>
                      <a:pt x="3603" y="17"/>
                    </a:cubicBezTo>
                    <a:cubicBezTo>
                      <a:pt x="3482" y="6"/>
                      <a:pt x="3370" y="1"/>
                      <a:pt x="32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3365;p62">
                <a:extLst>
                  <a:ext uri="{FF2B5EF4-FFF2-40B4-BE49-F238E27FC236}">
                    <a16:creationId xmlns:a16="http://schemas.microsoft.com/office/drawing/2014/main" id="{57DCF4A9-7F82-4EAF-831A-F279A4CDB1C1}"/>
                  </a:ext>
                </a:extLst>
              </p:cNvPr>
              <p:cNvSpPr/>
              <p:nvPr/>
            </p:nvSpPr>
            <p:spPr>
              <a:xfrm rot="1737649">
                <a:off x="1996687" y="1760810"/>
                <a:ext cx="701126" cy="1353089"/>
              </a:xfrm>
              <a:custGeom>
                <a:avLst/>
                <a:gdLst/>
                <a:ahLst/>
                <a:cxnLst/>
                <a:rect l="l" t="t" r="r" b="b"/>
                <a:pathLst>
                  <a:path w="18982" h="36633" extrusionOk="0">
                    <a:moveTo>
                      <a:pt x="8791" y="0"/>
                    </a:moveTo>
                    <a:cubicBezTo>
                      <a:pt x="8481" y="0"/>
                      <a:pt x="5533" y="4519"/>
                      <a:pt x="5271" y="4943"/>
                    </a:cubicBezTo>
                    <a:cubicBezTo>
                      <a:pt x="3604" y="7545"/>
                      <a:pt x="2002" y="10247"/>
                      <a:pt x="1102" y="13283"/>
                    </a:cubicBezTo>
                    <a:cubicBezTo>
                      <a:pt x="1" y="17119"/>
                      <a:pt x="134" y="21255"/>
                      <a:pt x="902" y="25191"/>
                    </a:cubicBezTo>
                    <a:cubicBezTo>
                      <a:pt x="1669" y="29093"/>
                      <a:pt x="3069" y="32862"/>
                      <a:pt x="4470" y="36631"/>
                    </a:cubicBezTo>
                    <a:lnTo>
                      <a:pt x="4470" y="36631"/>
                    </a:lnTo>
                    <a:cubicBezTo>
                      <a:pt x="4413" y="36465"/>
                      <a:pt x="5972" y="36332"/>
                      <a:pt x="6105" y="36332"/>
                    </a:cubicBezTo>
                    <a:lnTo>
                      <a:pt x="13277" y="36332"/>
                    </a:lnTo>
                    <a:cubicBezTo>
                      <a:pt x="13340" y="36329"/>
                      <a:pt x="13403" y="36328"/>
                      <a:pt x="13465" y="36328"/>
                    </a:cubicBezTo>
                    <a:cubicBezTo>
                      <a:pt x="13643" y="36328"/>
                      <a:pt x="13818" y="36337"/>
                      <a:pt x="13984" y="36337"/>
                    </a:cubicBezTo>
                    <a:cubicBezTo>
                      <a:pt x="14405" y="36337"/>
                      <a:pt x="14772" y="36279"/>
                      <a:pt x="15012" y="35865"/>
                    </a:cubicBezTo>
                    <a:cubicBezTo>
                      <a:pt x="15045" y="35799"/>
                      <a:pt x="15078" y="35732"/>
                      <a:pt x="15112" y="35665"/>
                    </a:cubicBezTo>
                    <a:cubicBezTo>
                      <a:pt x="16980" y="30762"/>
                      <a:pt x="18147" y="25591"/>
                      <a:pt x="18581" y="20354"/>
                    </a:cubicBezTo>
                    <a:cubicBezTo>
                      <a:pt x="18981" y="15384"/>
                      <a:pt x="16313" y="10013"/>
                      <a:pt x="13611" y="5944"/>
                    </a:cubicBezTo>
                    <a:cubicBezTo>
                      <a:pt x="12243" y="3776"/>
                      <a:pt x="10642" y="1808"/>
                      <a:pt x="8807" y="6"/>
                    </a:cubicBezTo>
                    <a:cubicBezTo>
                      <a:pt x="8803" y="2"/>
                      <a:pt x="8798" y="0"/>
                      <a:pt x="8791" y="0"/>
                    </a:cubicBezTo>
                    <a:close/>
                    <a:moveTo>
                      <a:pt x="4470" y="36631"/>
                    </a:moveTo>
                    <a:cubicBezTo>
                      <a:pt x="4470" y="36632"/>
                      <a:pt x="4471" y="36632"/>
                      <a:pt x="4471" y="36633"/>
                    </a:cubicBezTo>
                    <a:cubicBezTo>
                      <a:pt x="4471" y="36632"/>
                      <a:pt x="4470" y="36632"/>
                      <a:pt x="4470" y="366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3366;p62">
                <a:extLst>
                  <a:ext uri="{FF2B5EF4-FFF2-40B4-BE49-F238E27FC236}">
                    <a16:creationId xmlns:a16="http://schemas.microsoft.com/office/drawing/2014/main" id="{BB072781-42F7-4898-B78F-CDE69AEF93E0}"/>
                  </a:ext>
                </a:extLst>
              </p:cNvPr>
              <p:cNvSpPr/>
              <p:nvPr/>
            </p:nvSpPr>
            <p:spPr>
              <a:xfrm rot="1737649">
                <a:off x="2007271" y="2488626"/>
                <a:ext cx="409070" cy="358947"/>
              </a:xfrm>
              <a:custGeom>
                <a:avLst/>
                <a:gdLst/>
                <a:ahLst/>
                <a:cxnLst/>
                <a:rect l="l" t="t" r="r" b="b"/>
                <a:pathLst>
                  <a:path w="11075" h="9718" extrusionOk="0">
                    <a:moveTo>
                      <a:pt x="5536" y="1"/>
                    </a:moveTo>
                    <a:cubicBezTo>
                      <a:pt x="4646" y="1"/>
                      <a:pt x="3744" y="245"/>
                      <a:pt x="2936" y="756"/>
                    </a:cubicBezTo>
                    <a:cubicBezTo>
                      <a:pt x="667" y="2190"/>
                      <a:pt x="0" y="5193"/>
                      <a:pt x="1435" y="7461"/>
                    </a:cubicBezTo>
                    <a:cubicBezTo>
                      <a:pt x="2358" y="8921"/>
                      <a:pt x="3930" y="9717"/>
                      <a:pt x="5539" y="9717"/>
                    </a:cubicBezTo>
                    <a:cubicBezTo>
                      <a:pt x="6429" y="9717"/>
                      <a:pt x="7331" y="9473"/>
                      <a:pt x="8139" y="8962"/>
                    </a:cubicBezTo>
                    <a:cubicBezTo>
                      <a:pt x="10408" y="7528"/>
                      <a:pt x="11075" y="4525"/>
                      <a:pt x="9641" y="2257"/>
                    </a:cubicBezTo>
                    <a:cubicBezTo>
                      <a:pt x="8717" y="797"/>
                      <a:pt x="7145" y="1"/>
                      <a:pt x="55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3367;p62">
                <a:extLst>
                  <a:ext uri="{FF2B5EF4-FFF2-40B4-BE49-F238E27FC236}">
                    <a16:creationId xmlns:a16="http://schemas.microsoft.com/office/drawing/2014/main" id="{D3D57E16-8DF7-4848-B551-DD65F2E8DF9A}"/>
                  </a:ext>
                </a:extLst>
              </p:cNvPr>
              <p:cNvSpPr/>
              <p:nvPr/>
            </p:nvSpPr>
            <p:spPr>
              <a:xfrm rot="1737649">
                <a:off x="2221673" y="2096104"/>
                <a:ext cx="409107" cy="358947"/>
              </a:xfrm>
              <a:custGeom>
                <a:avLst/>
                <a:gdLst/>
                <a:ahLst/>
                <a:cxnLst/>
                <a:rect l="l" t="t" r="r" b="b"/>
                <a:pathLst>
                  <a:path w="11076" h="9718" extrusionOk="0">
                    <a:moveTo>
                      <a:pt x="5537" y="1"/>
                    </a:moveTo>
                    <a:cubicBezTo>
                      <a:pt x="4646" y="1"/>
                      <a:pt x="3744" y="245"/>
                      <a:pt x="2936" y="756"/>
                    </a:cubicBezTo>
                    <a:cubicBezTo>
                      <a:pt x="668" y="2191"/>
                      <a:pt x="1" y="5193"/>
                      <a:pt x="1435" y="7461"/>
                    </a:cubicBezTo>
                    <a:cubicBezTo>
                      <a:pt x="2358" y="8921"/>
                      <a:pt x="3931" y="9718"/>
                      <a:pt x="5539" y="9718"/>
                    </a:cubicBezTo>
                    <a:cubicBezTo>
                      <a:pt x="6430" y="9718"/>
                      <a:pt x="7331" y="9473"/>
                      <a:pt x="8140" y="8962"/>
                    </a:cubicBezTo>
                    <a:cubicBezTo>
                      <a:pt x="10408" y="7528"/>
                      <a:pt x="11075" y="4526"/>
                      <a:pt x="9641" y="2257"/>
                    </a:cubicBezTo>
                    <a:cubicBezTo>
                      <a:pt x="8718" y="798"/>
                      <a:pt x="7145" y="1"/>
                      <a:pt x="55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3368;p62">
                <a:extLst>
                  <a:ext uri="{FF2B5EF4-FFF2-40B4-BE49-F238E27FC236}">
                    <a16:creationId xmlns:a16="http://schemas.microsoft.com/office/drawing/2014/main" id="{141D0BDA-C9A9-44F3-9D26-2E97955ECE7C}"/>
                  </a:ext>
                </a:extLst>
              </p:cNvPr>
              <p:cNvSpPr/>
              <p:nvPr/>
            </p:nvSpPr>
            <p:spPr>
              <a:xfrm rot="1737649">
                <a:off x="2546095" y="1675276"/>
                <a:ext cx="226752" cy="306793"/>
              </a:xfrm>
              <a:custGeom>
                <a:avLst/>
                <a:gdLst/>
                <a:ahLst/>
                <a:cxnLst/>
                <a:rect l="l" t="t" r="r" b="b"/>
                <a:pathLst>
                  <a:path w="6139" h="8306" extrusionOk="0">
                    <a:moveTo>
                      <a:pt x="2903" y="1"/>
                    </a:moveTo>
                    <a:cubicBezTo>
                      <a:pt x="2386" y="1"/>
                      <a:pt x="2636" y="1077"/>
                      <a:pt x="2636" y="1452"/>
                    </a:cubicBezTo>
                    <a:lnTo>
                      <a:pt x="2636" y="3020"/>
                    </a:lnTo>
                    <a:cubicBezTo>
                      <a:pt x="2669" y="3454"/>
                      <a:pt x="2636" y="3921"/>
                      <a:pt x="2502" y="4354"/>
                    </a:cubicBezTo>
                    <a:cubicBezTo>
                      <a:pt x="2469" y="4421"/>
                      <a:pt x="2402" y="4454"/>
                      <a:pt x="2335" y="4521"/>
                    </a:cubicBezTo>
                    <a:cubicBezTo>
                      <a:pt x="2002" y="4821"/>
                      <a:pt x="1735" y="5222"/>
                      <a:pt x="1502" y="5622"/>
                    </a:cubicBezTo>
                    <a:cubicBezTo>
                      <a:pt x="1001" y="6489"/>
                      <a:pt x="501" y="7356"/>
                      <a:pt x="0" y="8224"/>
                    </a:cubicBezTo>
                    <a:cubicBezTo>
                      <a:pt x="220" y="8283"/>
                      <a:pt x="458" y="8306"/>
                      <a:pt x="707" y="8306"/>
                    </a:cubicBezTo>
                    <a:cubicBezTo>
                      <a:pt x="1441" y="8306"/>
                      <a:pt x="2263" y="8107"/>
                      <a:pt x="2936" y="8057"/>
                    </a:cubicBezTo>
                    <a:lnTo>
                      <a:pt x="6138" y="7757"/>
                    </a:lnTo>
                    <a:cubicBezTo>
                      <a:pt x="6105" y="7757"/>
                      <a:pt x="5204" y="6056"/>
                      <a:pt x="5071" y="5889"/>
                    </a:cubicBezTo>
                    <a:cubicBezTo>
                      <a:pt x="4804" y="5522"/>
                      <a:pt x="4470" y="5155"/>
                      <a:pt x="4137" y="4821"/>
                    </a:cubicBezTo>
                    <a:cubicBezTo>
                      <a:pt x="4003" y="4721"/>
                      <a:pt x="3903" y="4588"/>
                      <a:pt x="3770" y="4421"/>
                    </a:cubicBezTo>
                    <a:cubicBezTo>
                      <a:pt x="3670" y="4321"/>
                      <a:pt x="3570" y="4188"/>
                      <a:pt x="3503" y="4021"/>
                    </a:cubicBezTo>
                    <a:cubicBezTo>
                      <a:pt x="3436" y="3854"/>
                      <a:pt x="3403" y="3654"/>
                      <a:pt x="3403" y="3454"/>
                    </a:cubicBezTo>
                    <a:cubicBezTo>
                      <a:pt x="3336" y="2320"/>
                      <a:pt x="3269" y="1185"/>
                      <a:pt x="3203" y="85"/>
                    </a:cubicBezTo>
                    <a:cubicBezTo>
                      <a:pt x="3082" y="26"/>
                      <a:pt x="2984" y="1"/>
                      <a:pt x="29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3369;p62">
                <a:extLst>
                  <a:ext uri="{FF2B5EF4-FFF2-40B4-BE49-F238E27FC236}">
                    <a16:creationId xmlns:a16="http://schemas.microsoft.com/office/drawing/2014/main" id="{57598958-9206-4FF2-B0F1-A4C42AD25F3B}"/>
                  </a:ext>
                </a:extLst>
              </p:cNvPr>
              <p:cNvSpPr/>
              <p:nvPr/>
            </p:nvSpPr>
            <p:spPr>
              <a:xfrm rot="1737649">
                <a:off x="1812707" y="3008490"/>
                <a:ext cx="417713" cy="29623"/>
              </a:xfrm>
              <a:custGeom>
                <a:avLst/>
                <a:gdLst/>
                <a:ahLst/>
                <a:cxnLst/>
                <a:rect l="l" t="t" r="r" b="b"/>
                <a:pathLst>
                  <a:path w="11309" h="802" extrusionOk="0">
                    <a:moveTo>
                      <a:pt x="10942" y="0"/>
                    </a:moveTo>
                    <a:cubicBezTo>
                      <a:pt x="10041" y="0"/>
                      <a:pt x="9141" y="101"/>
                      <a:pt x="8240" y="134"/>
                    </a:cubicBezTo>
                    <a:cubicBezTo>
                      <a:pt x="7339" y="167"/>
                      <a:pt x="6405" y="201"/>
                      <a:pt x="5505" y="201"/>
                    </a:cubicBezTo>
                    <a:lnTo>
                      <a:pt x="2836" y="201"/>
                    </a:lnTo>
                    <a:lnTo>
                      <a:pt x="1502" y="167"/>
                    </a:lnTo>
                    <a:cubicBezTo>
                      <a:pt x="1386" y="158"/>
                      <a:pt x="1267" y="154"/>
                      <a:pt x="1147" y="154"/>
                    </a:cubicBezTo>
                    <a:cubicBezTo>
                      <a:pt x="818" y="154"/>
                      <a:pt x="476" y="185"/>
                      <a:pt x="134" y="234"/>
                    </a:cubicBezTo>
                    <a:cubicBezTo>
                      <a:pt x="1" y="267"/>
                      <a:pt x="34" y="467"/>
                      <a:pt x="134" y="501"/>
                    </a:cubicBezTo>
                    <a:cubicBezTo>
                      <a:pt x="568" y="601"/>
                      <a:pt x="1001" y="668"/>
                      <a:pt x="1468" y="668"/>
                    </a:cubicBezTo>
                    <a:cubicBezTo>
                      <a:pt x="1902" y="701"/>
                      <a:pt x="2336" y="734"/>
                      <a:pt x="2769" y="734"/>
                    </a:cubicBezTo>
                    <a:cubicBezTo>
                      <a:pt x="3703" y="768"/>
                      <a:pt x="4604" y="801"/>
                      <a:pt x="5505" y="801"/>
                    </a:cubicBezTo>
                    <a:cubicBezTo>
                      <a:pt x="6405" y="768"/>
                      <a:pt x="7273" y="768"/>
                      <a:pt x="8173" y="734"/>
                    </a:cubicBezTo>
                    <a:cubicBezTo>
                      <a:pt x="9040" y="701"/>
                      <a:pt x="10041" y="701"/>
                      <a:pt x="10942" y="568"/>
                    </a:cubicBezTo>
                    <a:cubicBezTo>
                      <a:pt x="11309" y="534"/>
                      <a:pt x="11309" y="0"/>
                      <a:pt x="1094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3370;p62">
                <a:extLst>
                  <a:ext uri="{FF2B5EF4-FFF2-40B4-BE49-F238E27FC236}">
                    <a16:creationId xmlns:a16="http://schemas.microsoft.com/office/drawing/2014/main" id="{49FDE343-6444-4B2D-92A6-7B7021216F21}"/>
                  </a:ext>
                </a:extLst>
              </p:cNvPr>
              <p:cNvSpPr/>
              <p:nvPr/>
            </p:nvSpPr>
            <p:spPr>
              <a:xfrm rot="1737649">
                <a:off x="2469334" y="1942427"/>
                <a:ext cx="255082" cy="26705"/>
              </a:xfrm>
              <a:custGeom>
                <a:avLst/>
                <a:gdLst/>
                <a:ahLst/>
                <a:cxnLst/>
                <a:rect l="l" t="t" r="r" b="b"/>
                <a:pathLst>
                  <a:path w="6906" h="723" extrusionOk="0">
                    <a:moveTo>
                      <a:pt x="6672" y="0"/>
                    </a:moveTo>
                    <a:lnTo>
                      <a:pt x="3336" y="267"/>
                    </a:lnTo>
                    <a:lnTo>
                      <a:pt x="1702" y="401"/>
                    </a:lnTo>
                    <a:cubicBezTo>
                      <a:pt x="1168" y="401"/>
                      <a:pt x="634" y="434"/>
                      <a:pt x="100" y="534"/>
                    </a:cubicBezTo>
                    <a:cubicBezTo>
                      <a:pt x="0" y="567"/>
                      <a:pt x="34" y="701"/>
                      <a:pt x="134" y="701"/>
                    </a:cubicBezTo>
                    <a:cubicBezTo>
                      <a:pt x="355" y="715"/>
                      <a:pt x="582" y="723"/>
                      <a:pt x="812" y="723"/>
                    </a:cubicBezTo>
                    <a:cubicBezTo>
                      <a:pt x="1137" y="723"/>
                      <a:pt x="1469" y="707"/>
                      <a:pt x="1802" y="667"/>
                    </a:cubicBezTo>
                    <a:lnTo>
                      <a:pt x="3369" y="567"/>
                    </a:lnTo>
                    <a:cubicBezTo>
                      <a:pt x="4470" y="534"/>
                      <a:pt x="5538" y="434"/>
                      <a:pt x="6638" y="367"/>
                    </a:cubicBezTo>
                    <a:cubicBezTo>
                      <a:pt x="6905" y="367"/>
                      <a:pt x="6905" y="0"/>
                      <a:pt x="667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3371;p62">
                <a:extLst>
                  <a:ext uri="{FF2B5EF4-FFF2-40B4-BE49-F238E27FC236}">
                    <a16:creationId xmlns:a16="http://schemas.microsoft.com/office/drawing/2014/main" id="{35D7435B-2ADE-40DC-A82E-5FFA2785D274}"/>
                  </a:ext>
                </a:extLst>
              </p:cNvPr>
              <p:cNvSpPr/>
              <p:nvPr/>
            </p:nvSpPr>
            <p:spPr>
              <a:xfrm rot="1737649">
                <a:off x="2220983" y="2100422"/>
                <a:ext cx="387942" cy="337118"/>
              </a:xfrm>
              <a:custGeom>
                <a:avLst/>
                <a:gdLst/>
                <a:ahLst/>
                <a:cxnLst/>
                <a:rect l="l" t="t" r="r" b="b"/>
                <a:pathLst>
                  <a:path w="10503" h="9127" extrusionOk="0">
                    <a:moveTo>
                      <a:pt x="5655" y="336"/>
                    </a:moveTo>
                    <a:cubicBezTo>
                      <a:pt x="8497" y="336"/>
                      <a:pt x="10503" y="3154"/>
                      <a:pt x="9508" y="5840"/>
                    </a:cubicBezTo>
                    <a:cubicBezTo>
                      <a:pt x="8941" y="7441"/>
                      <a:pt x="7640" y="8675"/>
                      <a:pt x="5938" y="8875"/>
                    </a:cubicBezTo>
                    <a:cubicBezTo>
                      <a:pt x="5891" y="8877"/>
                      <a:pt x="5844" y="8878"/>
                      <a:pt x="5797" y="8878"/>
                    </a:cubicBezTo>
                    <a:cubicBezTo>
                      <a:pt x="4808" y="8878"/>
                      <a:pt x="3801" y="8545"/>
                      <a:pt x="3036" y="7908"/>
                    </a:cubicBezTo>
                    <a:cubicBezTo>
                      <a:pt x="2169" y="7308"/>
                      <a:pt x="1635" y="6340"/>
                      <a:pt x="1569" y="5306"/>
                    </a:cubicBezTo>
                    <a:cubicBezTo>
                      <a:pt x="1469" y="4639"/>
                      <a:pt x="1502" y="3972"/>
                      <a:pt x="1635" y="3305"/>
                    </a:cubicBezTo>
                    <a:cubicBezTo>
                      <a:pt x="1802" y="2638"/>
                      <a:pt x="2102" y="2037"/>
                      <a:pt x="2569" y="1537"/>
                    </a:cubicBezTo>
                    <a:cubicBezTo>
                      <a:pt x="3036" y="1103"/>
                      <a:pt x="3603" y="770"/>
                      <a:pt x="4204" y="603"/>
                    </a:cubicBezTo>
                    <a:cubicBezTo>
                      <a:pt x="4671" y="436"/>
                      <a:pt x="5138" y="369"/>
                      <a:pt x="5605" y="336"/>
                    </a:cubicBezTo>
                    <a:cubicBezTo>
                      <a:pt x="5622" y="336"/>
                      <a:pt x="5638" y="336"/>
                      <a:pt x="5655" y="336"/>
                    </a:cubicBezTo>
                    <a:close/>
                    <a:moveTo>
                      <a:pt x="5586" y="1"/>
                    </a:moveTo>
                    <a:cubicBezTo>
                      <a:pt x="4276" y="1"/>
                      <a:pt x="2979" y="551"/>
                      <a:pt x="2136" y="1670"/>
                    </a:cubicBezTo>
                    <a:cubicBezTo>
                      <a:pt x="1" y="4472"/>
                      <a:pt x="1535" y="8842"/>
                      <a:pt x="5171" y="9109"/>
                    </a:cubicBezTo>
                    <a:cubicBezTo>
                      <a:pt x="5305" y="9121"/>
                      <a:pt x="5439" y="9126"/>
                      <a:pt x="5571" y="9126"/>
                    </a:cubicBezTo>
                    <a:cubicBezTo>
                      <a:pt x="7317" y="9126"/>
                      <a:pt x="8897" y="8122"/>
                      <a:pt x="9641" y="6540"/>
                    </a:cubicBezTo>
                    <a:cubicBezTo>
                      <a:pt x="10442" y="4839"/>
                      <a:pt x="10141" y="2838"/>
                      <a:pt x="8941" y="1437"/>
                    </a:cubicBezTo>
                    <a:cubicBezTo>
                      <a:pt x="8053" y="484"/>
                      <a:pt x="6814" y="1"/>
                      <a:pt x="55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3372;p62">
                <a:extLst>
                  <a:ext uri="{FF2B5EF4-FFF2-40B4-BE49-F238E27FC236}">
                    <a16:creationId xmlns:a16="http://schemas.microsoft.com/office/drawing/2014/main" id="{D3E8535D-8A87-4D44-B5D4-6E4650131E4D}"/>
                  </a:ext>
                </a:extLst>
              </p:cNvPr>
              <p:cNvSpPr/>
              <p:nvPr/>
            </p:nvSpPr>
            <p:spPr>
              <a:xfrm rot="1737649">
                <a:off x="2030589" y="2500216"/>
                <a:ext cx="349972" cy="327773"/>
              </a:xfrm>
              <a:custGeom>
                <a:avLst/>
                <a:gdLst/>
                <a:ahLst/>
                <a:cxnLst/>
                <a:rect l="l" t="t" r="r" b="b"/>
                <a:pathLst>
                  <a:path w="9475" h="8874" extrusionOk="0">
                    <a:moveTo>
                      <a:pt x="4925" y="350"/>
                    </a:moveTo>
                    <a:cubicBezTo>
                      <a:pt x="5410" y="350"/>
                      <a:pt x="5899" y="435"/>
                      <a:pt x="6372" y="614"/>
                    </a:cubicBezTo>
                    <a:cubicBezTo>
                      <a:pt x="7940" y="1214"/>
                      <a:pt x="8874" y="2849"/>
                      <a:pt x="8974" y="4450"/>
                    </a:cubicBezTo>
                    <a:cubicBezTo>
                      <a:pt x="9041" y="5351"/>
                      <a:pt x="8774" y="6218"/>
                      <a:pt x="8273" y="6918"/>
                    </a:cubicBezTo>
                    <a:cubicBezTo>
                      <a:pt x="7773" y="7619"/>
                      <a:pt x="7039" y="8086"/>
                      <a:pt x="6205" y="8319"/>
                    </a:cubicBezTo>
                    <a:cubicBezTo>
                      <a:pt x="5815" y="8425"/>
                      <a:pt x="5419" y="8476"/>
                      <a:pt x="5028" y="8476"/>
                    </a:cubicBezTo>
                    <a:cubicBezTo>
                      <a:pt x="3680" y="8476"/>
                      <a:pt x="2381" y="7871"/>
                      <a:pt x="1502" y="6785"/>
                    </a:cubicBezTo>
                    <a:cubicBezTo>
                      <a:pt x="468" y="5417"/>
                      <a:pt x="468" y="3516"/>
                      <a:pt x="1502" y="2115"/>
                    </a:cubicBezTo>
                    <a:cubicBezTo>
                      <a:pt x="2308" y="991"/>
                      <a:pt x="3598" y="350"/>
                      <a:pt x="4925" y="350"/>
                    </a:cubicBezTo>
                    <a:close/>
                    <a:moveTo>
                      <a:pt x="4986" y="0"/>
                    </a:moveTo>
                    <a:cubicBezTo>
                      <a:pt x="4683" y="0"/>
                      <a:pt x="4376" y="27"/>
                      <a:pt x="4070" y="80"/>
                    </a:cubicBezTo>
                    <a:cubicBezTo>
                      <a:pt x="3170" y="247"/>
                      <a:pt x="2336" y="681"/>
                      <a:pt x="1702" y="1348"/>
                    </a:cubicBezTo>
                    <a:cubicBezTo>
                      <a:pt x="334" y="2682"/>
                      <a:pt x="1" y="4750"/>
                      <a:pt x="868" y="6451"/>
                    </a:cubicBezTo>
                    <a:cubicBezTo>
                      <a:pt x="1689" y="7946"/>
                      <a:pt x="3281" y="8874"/>
                      <a:pt x="4968" y="8874"/>
                    </a:cubicBezTo>
                    <a:cubicBezTo>
                      <a:pt x="5201" y="8874"/>
                      <a:pt x="5436" y="8856"/>
                      <a:pt x="5671" y="8820"/>
                    </a:cubicBezTo>
                    <a:cubicBezTo>
                      <a:pt x="6605" y="8720"/>
                      <a:pt x="7473" y="8319"/>
                      <a:pt x="8173" y="7686"/>
                    </a:cubicBezTo>
                    <a:cubicBezTo>
                      <a:pt x="8874" y="7018"/>
                      <a:pt x="9274" y="6118"/>
                      <a:pt x="9374" y="5184"/>
                    </a:cubicBezTo>
                    <a:cubicBezTo>
                      <a:pt x="9474" y="4016"/>
                      <a:pt x="9207" y="2849"/>
                      <a:pt x="8574" y="1881"/>
                    </a:cubicBezTo>
                    <a:cubicBezTo>
                      <a:pt x="7749" y="590"/>
                      <a:pt x="6404" y="0"/>
                      <a:pt x="49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3373;p62">
                <a:extLst>
                  <a:ext uri="{FF2B5EF4-FFF2-40B4-BE49-F238E27FC236}">
                    <a16:creationId xmlns:a16="http://schemas.microsoft.com/office/drawing/2014/main" id="{1640834B-9EE8-4133-A0A4-737EC21DD341}"/>
                  </a:ext>
                </a:extLst>
              </p:cNvPr>
              <p:cNvSpPr/>
              <p:nvPr/>
            </p:nvSpPr>
            <p:spPr>
              <a:xfrm rot="1737649">
                <a:off x="2120694" y="2537756"/>
                <a:ext cx="165142" cy="256006"/>
              </a:xfrm>
              <a:custGeom>
                <a:avLst/>
                <a:gdLst/>
                <a:ahLst/>
                <a:cxnLst/>
                <a:rect l="l" t="t" r="r" b="b"/>
                <a:pathLst>
                  <a:path w="4471" h="6931" extrusionOk="0">
                    <a:moveTo>
                      <a:pt x="2158" y="1"/>
                    </a:moveTo>
                    <a:cubicBezTo>
                      <a:pt x="2022" y="1"/>
                      <a:pt x="1884" y="94"/>
                      <a:pt x="1835" y="240"/>
                    </a:cubicBezTo>
                    <a:cubicBezTo>
                      <a:pt x="1835" y="240"/>
                      <a:pt x="1835" y="273"/>
                      <a:pt x="1835" y="307"/>
                    </a:cubicBezTo>
                    <a:lnTo>
                      <a:pt x="1835" y="340"/>
                    </a:lnTo>
                    <a:lnTo>
                      <a:pt x="1835" y="740"/>
                    </a:lnTo>
                    <a:lnTo>
                      <a:pt x="1835" y="974"/>
                    </a:lnTo>
                    <a:cubicBezTo>
                      <a:pt x="1835" y="1041"/>
                      <a:pt x="1835" y="1107"/>
                      <a:pt x="1835" y="1174"/>
                    </a:cubicBezTo>
                    <a:cubicBezTo>
                      <a:pt x="1635" y="1174"/>
                      <a:pt x="1468" y="1241"/>
                      <a:pt x="1268" y="1307"/>
                    </a:cubicBezTo>
                    <a:cubicBezTo>
                      <a:pt x="601" y="1541"/>
                      <a:pt x="0" y="2175"/>
                      <a:pt x="367" y="2909"/>
                    </a:cubicBezTo>
                    <a:cubicBezTo>
                      <a:pt x="801" y="3743"/>
                      <a:pt x="1801" y="3576"/>
                      <a:pt x="2569" y="3676"/>
                    </a:cubicBezTo>
                    <a:cubicBezTo>
                      <a:pt x="2936" y="3709"/>
                      <a:pt x="3303" y="3843"/>
                      <a:pt x="3569" y="4143"/>
                    </a:cubicBezTo>
                    <a:cubicBezTo>
                      <a:pt x="3770" y="4376"/>
                      <a:pt x="3770" y="4710"/>
                      <a:pt x="3603" y="4977"/>
                    </a:cubicBezTo>
                    <a:cubicBezTo>
                      <a:pt x="3319" y="5360"/>
                      <a:pt x="2861" y="5469"/>
                      <a:pt x="2373" y="5469"/>
                    </a:cubicBezTo>
                    <a:cubicBezTo>
                      <a:pt x="1885" y="5469"/>
                      <a:pt x="1368" y="5360"/>
                      <a:pt x="968" y="5310"/>
                    </a:cubicBezTo>
                    <a:cubicBezTo>
                      <a:pt x="932" y="5296"/>
                      <a:pt x="896" y="5289"/>
                      <a:pt x="862" y="5289"/>
                    </a:cubicBezTo>
                    <a:cubicBezTo>
                      <a:pt x="734" y="5289"/>
                      <a:pt x="620" y="5379"/>
                      <a:pt x="567" y="5510"/>
                    </a:cubicBezTo>
                    <a:cubicBezTo>
                      <a:pt x="534" y="5677"/>
                      <a:pt x="634" y="5844"/>
                      <a:pt x="801" y="5911"/>
                    </a:cubicBezTo>
                    <a:cubicBezTo>
                      <a:pt x="1268" y="5977"/>
                      <a:pt x="1735" y="6044"/>
                      <a:pt x="2202" y="6078"/>
                    </a:cubicBezTo>
                    <a:lnTo>
                      <a:pt x="2202" y="6244"/>
                    </a:lnTo>
                    <a:cubicBezTo>
                      <a:pt x="2235" y="6411"/>
                      <a:pt x="2268" y="6578"/>
                      <a:pt x="2302" y="6711"/>
                    </a:cubicBezTo>
                    <a:cubicBezTo>
                      <a:pt x="2347" y="6862"/>
                      <a:pt x="2466" y="6931"/>
                      <a:pt x="2584" y="6931"/>
                    </a:cubicBezTo>
                    <a:cubicBezTo>
                      <a:pt x="2728" y="6931"/>
                      <a:pt x="2869" y="6828"/>
                      <a:pt x="2869" y="6645"/>
                    </a:cubicBezTo>
                    <a:cubicBezTo>
                      <a:pt x="2869" y="6511"/>
                      <a:pt x="2836" y="6378"/>
                      <a:pt x="2836" y="6244"/>
                    </a:cubicBezTo>
                    <a:lnTo>
                      <a:pt x="2836" y="6044"/>
                    </a:lnTo>
                    <a:cubicBezTo>
                      <a:pt x="3036" y="6011"/>
                      <a:pt x="3236" y="5977"/>
                      <a:pt x="3436" y="5877"/>
                    </a:cubicBezTo>
                    <a:cubicBezTo>
                      <a:pt x="4136" y="5577"/>
                      <a:pt x="4470" y="4810"/>
                      <a:pt x="4270" y="4109"/>
                    </a:cubicBezTo>
                    <a:cubicBezTo>
                      <a:pt x="3936" y="3342"/>
                      <a:pt x="3069" y="3075"/>
                      <a:pt x="2268" y="3042"/>
                    </a:cubicBezTo>
                    <a:cubicBezTo>
                      <a:pt x="2183" y="3056"/>
                      <a:pt x="2097" y="3063"/>
                      <a:pt x="2012" y="3063"/>
                    </a:cubicBezTo>
                    <a:cubicBezTo>
                      <a:pt x="1699" y="3063"/>
                      <a:pt x="1389" y="2973"/>
                      <a:pt x="1101" y="2842"/>
                    </a:cubicBezTo>
                    <a:cubicBezTo>
                      <a:pt x="801" y="2708"/>
                      <a:pt x="767" y="2308"/>
                      <a:pt x="1034" y="2141"/>
                    </a:cubicBezTo>
                    <a:cubicBezTo>
                      <a:pt x="1334" y="1875"/>
                      <a:pt x="1701" y="1741"/>
                      <a:pt x="2068" y="1708"/>
                    </a:cubicBezTo>
                    <a:cubicBezTo>
                      <a:pt x="2193" y="1699"/>
                      <a:pt x="2319" y="1695"/>
                      <a:pt x="2444" y="1695"/>
                    </a:cubicBezTo>
                    <a:cubicBezTo>
                      <a:pt x="2819" y="1695"/>
                      <a:pt x="3194" y="1733"/>
                      <a:pt x="3569" y="1808"/>
                    </a:cubicBezTo>
                    <a:cubicBezTo>
                      <a:pt x="3580" y="1810"/>
                      <a:pt x="3591" y="1811"/>
                      <a:pt x="3602" y="1811"/>
                    </a:cubicBezTo>
                    <a:cubicBezTo>
                      <a:pt x="3752" y="1811"/>
                      <a:pt x="3859" y="1601"/>
                      <a:pt x="3703" y="1508"/>
                    </a:cubicBezTo>
                    <a:cubicBezTo>
                      <a:pt x="3303" y="1307"/>
                      <a:pt x="2902" y="1174"/>
                      <a:pt x="2469" y="1141"/>
                    </a:cubicBezTo>
                    <a:lnTo>
                      <a:pt x="2469" y="1007"/>
                    </a:lnTo>
                    <a:lnTo>
                      <a:pt x="2469" y="740"/>
                    </a:lnTo>
                    <a:cubicBezTo>
                      <a:pt x="2469" y="574"/>
                      <a:pt x="2469" y="407"/>
                      <a:pt x="2435" y="240"/>
                    </a:cubicBezTo>
                    <a:cubicBezTo>
                      <a:pt x="2402" y="140"/>
                      <a:pt x="2369" y="73"/>
                      <a:pt x="2302" y="40"/>
                    </a:cubicBezTo>
                    <a:cubicBezTo>
                      <a:pt x="2257" y="13"/>
                      <a:pt x="2208" y="1"/>
                      <a:pt x="2158" y="1"/>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3374;p62">
                <a:extLst>
                  <a:ext uri="{FF2B5EF4-FFF2-40B4-BE49-F238E27FC236}">
                    <a16:creationId xmlns:a16="http://schemas.microsoft.com/office/drawing/2014/main" id="{E1F33066-DBB3-4F08-B5C5-0F8CF99E0DD1}"/>
                  </a:ext>
                </a:extLst>
              </p:cNvPr>
              <p:cNvSpPr/>
              <p:nvPr/>
            </p:nvSpPr>
            <p:spPr>
              <a:xfrm rot="1737649">
                <a:off x="2342441" y="2136679"/>
                <a:ext cx="165142" cy="256782"/>
              </a:xfrm>
              <a:custGeom>
                <a:avLst/>
                <a:gdLst/>
                <a:ahLst/>
                <a:cxnLst/>
                <a:rect l="l" t="t" r="r" b="b"/>
                <a:pathLst>
                  <a:path w="4471" h="6952" extrusionOk="0">
                    <a:moveTo>
                      <a:pt x="2159" y="1"/>
                    </a:moveTo>
                    <a:cubicBezTo>
                      <a:pt x="2024" y="1"/>
                      <a:pt x="1893" y="94"/>
                      <a:pt x="1868" y="240"/>
                    </a:cubicBezTo>
                    <a:cubicBezTo>
                      <a:pt x="1835" y="240"/>
                      <a:pt x="1835" y="273"/>
                      <a:pt x="1868" y="307"/>
                    </a:cubicBezTo>
                    <a:lnTo>
                      <a:pt x="1868" y="340"/>
                    </a:lnTo>
                    <a:lnTo>
                      <a:pt x="1868" y="740"/>
                    </a:lnTo>
                    <a:lnTo>
                      <a:pt x="1868" y="974"/>
                    </a:lnTo>
                    <a:cubicBezTo>
                      <a:pt x="1835" y="1041"/>
                      <a:pt x="1835" y="1107"/>
                      <a:pt x="1868" y="1174"/>
                    </a:cubicBezTo>
                    <a:cubicBezTo>
                      <a:pt x="1668" y="1207"/>
                      <a:pt x="1468" y="1241"/>
                      <a:pt x="1268" y="1308"/>
                    </a:cubicBezTo>
                    <a:cubicBezTo>
                      <a:pt x="634" y="1541"/>
                      <a:pt x="0" y="2175"/>
                      <a:pt x="400" y="2909"/>
                    </a:cubicBezTo>
                    <a:cubicBezTo>
                      <a:pt x="801" y="3743"/>
                      <a:pt x="1801" y="3576"/>
                      <a:pt x="2569" y="3676"/>
                    </a:cubicBezTo>
                    <a:cubicBezTo>
                      <a:pt x="2969" y="3709"/>
                      <a:pt x="3303" y="3876"/>
                      <a:pt x="3569" y="4143"/>
                    </a:cubicBezTo>
                    <a:cubicBezTo>
                      <a:pt x="3770" y="4376"/>
                      <a:pt x="3803" y="4743"/>
                      <a:pt x="3603" y="4977"/>
                    </a:cubicBezTo>
                    <a:cubicBezTo>
                      <a:pt x="3319" y="5377"/>
                      <a:pt x="2861" y="5494"/>
                      <a:pt x="2373" y="5494"/>
                    </a:cubicBezTo>
                    <a:cubicBezTo>
                      <a:pt x="1885" y="5494"/>
                      <a:pt x="1368" y="5377"/>
                      <a:pt x="968" y="5310"/>
                    </a:cubicBezTo>
                    <a:cubicBezTo>
                      <a:pt x="946" y="5306"/>
                      <a:pt x="924" y="5304"/>
                      <a:pt x="903" y="5304"/>
                    </a:cubicBezTo>
                    <a:cubicBezTo>
                      <a:pt x="760" y="5304"/>
                      <a:pt x="630" y="5399"/>
                      <a:pt x="601" y="5544"/>
                    </a:cubicBezTo>
                    <a:cubicBezTo>
                      <a:pt x="534" y="5711"/>
                      <a:pt x="634" y="5878"/>
                      <a:pt x="801" y="5911"/>
                    </a:cubicBezTo>
                    <a:cubicBezTo>
                      <a:pt x="1268" y="6011"/>
                      <a:pt x="1735" y="6078"/>
                      <a:pt x="2235" y="6111"/>
                    </a:cubicBezTo>
                    <a:lnTo>
                      <a:pt x="2235" y="6278"/>
                    </a:lnTo>
                    <a:cubicBezTo>
                      <a:pt x="2235" y="6445"/>
                      <a:pt x="2268" y="6611"/>
                      <a:pt x="2302" y="6745"/>
                    </a:cubicBezTo>
                    <a:cubicBezTo>
                      <a:pt x="2331" y="6861"/>
                      <a:pt x="2435" y="6951"/>
                      <a:pt x="2572" y="6951"/>
                    </a:cubicBezTo>
                    <a:cubicBezTo>
                      <a:pt x="2592" y="6951"/>
                      <a:pt x="2613" y="6949"/>
                      <a:pt x="2635" y="6945"/>
                    </a:cubicBezTo>
                    <a:cubicBezTo>
                      <a:pt x="2769" y="6945"/>
                      <a:pt x="2869" y="6812"/>
                      <a:pt x="2869" y="6678"/>
                    </a:cubicBezTo>
                    <a:cubicBezTo>
                      <a:pt x="2869" y="6545"/>
                      <a:pt x="2836" y="6378"/>
                      <a:pt x="2836" y="6244"/>
                    </a:cubicBezTo>
                    <a:lnTo>
                      <a:pt x="2836" y="6078"/>
                    </a:lnTo>
                    <a:cubicBezTo>
                      <a:pt x="3036" y="6044"/>
                      <a:pt x="3236" y="5978"/>
                      <a:pt x="3436" y="5911"/>
                    </a:cubicBezTo>
                    <a:cubicBezTo>
                      <a:pt x="4136" y="5611"/>
                      <a:pt x="4470" y="4843"/>
                      <a:pt x="4270" y="4143"/>
                    </a:cubicBezTo>
                    <a:cubicBezTo>
                      <a:pt x="3936" y="3342"/>
                      <a:pt x="3069" y="3109"/>
                      <a:pt x="2268" y="3076"/>
                    </a:cubicBezTo>
                    <a:cubicBezTo>
                      <a:pt x="2183" y="3090"/>
                      <a:pt x="2097" y="3096"/>
                      <a:pt x="2012" y="3096"/>
                    </a:cubicBezTo>
                    <a:cubicBezTo>
                      <a:pt x="1699" y="3096"/>
                      <a:pt x="1389" y="3007"/>
                      <a:pt x="1101" y="2875"/>
                    </a:cubicBezTo>
                    <a:cubicBezTo>
                      <a:pt x="801" y="2709"/>
                      <a:pt x="767" y="2342"/>
                      <a:pt x="1034" y="2175"/>
                    </a:cubicBezTo>
                    <a:cubicBezTo>
                      <a:pt x="1334" y="1908"/>
                      <a:pt x="1701" y="1775"/>
                      <a:pt x="2068" y="1741"/>
                    </a:cubicBezTo>
                    <a:cubicBezTo>
                      <a:pt x="2235" y="1719"/>
                      <a:pt x="2402" y="1708"/>
                      <a:pt x="2569" y="1708"/>
                    </a:cubicBezTo>
                    <a:cubicBezTo>
                      <a:pt x="2902" y="1708"/>
                      <a:pt x="3236" y="1752"/>
                      <a:pt x="3569" y="1841"/>
                    </a:cubicBezTo>
                    <a:cubicBezTo>
                      <a:pt x="3579" y="1843"/>
                      <a:pt x="3589" y="1844"/>
                      <a:pt x="3598" y="1844"/>
                    </a:cubicBezTo>
                    <a:cubicBezTo>
                      <a:pt x="3751" y="1844"/>
                      <a:pt x="3860" y="1604"/>
                      <a:pt x="3703" y="1541"/>
                    </a:cubicBezTo>
                    <a:cubicBezTo>
                      <a:pt x="3303" y="1341"/>
                      <a:pt x="2902" y="1207"/>
                      <a:pt x="2469" y="1174"/>
                    </a:cubicBezTo>
                    <a:lnTo>
                      <a:pt x="2469" y="1007"/>
                    </a:lnTo>
                    <a:lnTo>
                      <a:pt x="2469" y="774"/>
                    </a:lnTo>
                    <a:cubicBezTo>
                      <a:pt x="2469" y="607"/>
                      <a:pt x="2469" y="407"/>
                      <a:pt x="2435" y="240"/>
                    </a:cubicBezTo>
                    <a:cubicBezTo>
                      <a:pt x="2435" y="140"/>
                      <a:pt x="2369" y="73"/>
                      <a:pt x="2302" y="40"/>
                    </a:cubicBezTo>
                    <a:cubicBezTo>
                      <a:pt x="2257" y="13"/>
                      <a:pt x="2208" y="1"/>
                      <a:pt x="2159" y="1"/>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3375;p62">
                <a:extLst>
                  <a:ext uri="{FF2B5EF4-FFF2-40B4-BE49-F238E27FC236}">
                    <a16:creationId xmlns:a16="http://schemas.microsoft.com/office/drawing/2014/main" id="{88508663-C117-4170-BD36-D6981C647723}"/>
                  </a:ext>
                </a:extLst>
              </p:cNvPr>
              <p:cNvSpPr/>
              <p:nvPr/>
            </p:nvSpPr>
            <p:spPr>
              <a:xfrm rot="1737649">
                <a:off x="1555404" y="3380988"/>
                <a:ext cx="25892" cy="347497"/>
              </a:xfrm>
              <a:custGeom>
                <a:avLst/>
                <a:gdLst/>
                <a:ahLst/>
                <a:cxnLst/>
                <a:rect l="l" t="t" r="r" b="b"/>
                <a:pathLst>
                  <a:path w="701" h="9408" extrusionOk="0">
                    <a:moveTo>
                      <a:pt x="467" y="0"/>
                    </a:moveTo>
                    <a:cubicBezTo>
                      <a:pt x="434" y="0"/>
                      <a:pt x="400" y="17"/>
                      <a:pt x="400" y="50"/>
                    </a:cubicBezTo>
                    <a:cubicBezTo>
                      <a:pt x="400" y="251"/>
                      <a:pt x="267" y="351"/>
                      <a:pt x="200" y="517"/>
                    </a:cubicBezTo>
                    <a:cubicBezTo>
                      <a:pt x="167" y="684"/>
                      <a:pt x="167" y="851"/>
                      <a:pt x="167" y="1051"/>
                    </a:cubicBezTo>
                    <a:cubicBezTo>
                      <a:pt x="134" y="1418"/>
                      <a:pt x="100" y="1818"/>
                      <a:pt x="100" y="2185"/>
                    </a:cubicBezTo>
                    <a:cubicBezTo>
                      <a:pt x="67" y="2952"/>
                      <a:pt x="33" y="3720"/>
                      <a:pt x="33" y="4520"/>
                    </a:cubicBezTo>
                    <a:cubicBezTo>
                      <a:pt x="0" y="6055"/>
                      <a:pt x="0" y="7589"/>
                      <a:pt x="100" y="9157"/>
                    </a:cubicBezTo>
                    <a:cubicBezTo>
                      <a:pt x="117" y="9324"/>
                      <a:pt x="250" y="9407"/>
                      <a:pt x="384" y="9407"/>
                    </a:cubicBezTo>
                    <a:cubicBezTo>
                      <a:pt x="517" y="9407"/>
                      <a:pt x="651" y="9324"/>
                      <a:pt x="667" y="9157"/>
                    </a:cubicBezTo>
                    <a:cubicBezTo>
                      <a:pt x="667" y="7589"/>
                      <a:pt x="601" y="6055"/>
                      <a:pt x="601" y="4520"/>
                    </a:cubicBezTo>
                    <a:cubicBezTo>
                      <a:pt x="601" y="3753"/>
                      <a:pt x="601" y="2986"/>
                      <a:pt x="634" y="2219"/>
                    </a:cubicBezTo>
                    <a:lnTo>
                      <a:pt x="667" y="1084"/>
                    </a:lnTo>
                    <a:cubicBezTo>
                      <a:pt x="701" y="918"/>
                      <a:pt x="701" y="718"/>
                      <a:pt x="667" y="517"/>
                    </a:cubicBezTo>
                    <a:cubicBezTo>
                      <a:pt x="667" y="451"/>
                      <a:pt x="634" y="384"/>
                      <a:pt x="601" y="317"/>
                    </a:cubicBezTo>
                    <a:cubicBezTo>
                      <a:pt x="534" y="251"/>
                      <a:pt x="534" y="150"/>
                      <a:pt x="534" y="50"/>
                    </a:cubicBezTo>
                    <a:cubicBezTo>
                      <a:pt x="534" y="17"/>
                      <a:pt x="500" y="0"/>
                      <a:pt x="4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3376;p62">
                <a:extLst>
                  <a:ext uri="{FF2B5EF4-FFF2-40B4-BE49-F238E27FC236}">
                    <a16:creationId xmlns:a16="http://schemas.microsoft.com/office/drawing/2014/main" id="{4E9BBCCB-1CE0-4515-B015-9942BA2CEAAA}"/>
                  </a:ext>
                </a:extLst>
              </p:cNvPr>
              <p:cNvSpPr/>
              <p:nvPr/>
            </p:nvSpPr>
            <p:spPr>
              <a:xfrm rot="1737649">
                <a:off x="1613340" y="3575618"/>
                <a:ext cx="31433" cy="310044"/>
              </a:xfrm>
              <a:custGeom>
                <a:avLst/>
                <a:gdLst/>
                <a:ahLst/>
                <a:cxnLst/>
                <a:rect l="l" t="t" r="r" b="b"/>
                <a:pathLst>
                  <a:path w="851" h="8394" extrusionOk="0">
                    <a:moveTo>
                      <a:pt x="251" y="0"/>
                    </a:moveTo>
                    <a:cubicBezTo>
                      <a:pt x="201" y="0"/>
                      <a:pt x="151" y="25"/>
                      <a:pt x="134" y="75"/>
                    </a:cubicBezTo>
                    <a:cubicBezTo>
                      <a:pt x="34" y="1443"/>
                      <a:pt x="0" y="2777"/>
                      <a:pt x="67" y="4145"/>
                    </a:cubicBezTo>
                    <a:cubicBezTo>
                      <a:pt x="100" y="5479"/>
                      <a:pt x="201" y="6847"/>
                      <a:pt x="401" y="8181"/>
                    </a:cubicBezTo>
                    <a:cubicBezTo>
                      <a:pt x="418" y="8318"/>
                      <a:pt x="541" y="8394"/>
                      <a:pt x="652" y="8394"/>
                    </a:cubicBezTo>
                    <a:cubicBezTo>
                      <a:pt x="757" y="8394"/>
                      <a:pt x="851" y="8327"/>
                      <a:pt x="834" y="8181"/>
                    </a:cubicBezTo>
                    <a:cubicBezTo>
                      <a:pt x="701" y="6847"/>
                      <a:pt x="601" y="5479"/>
                      <a:pt x="501" y="4145"/>
                    </a:cubicBezTo>
                    <a:cubicBezTo>
                      <a:pt x="434" y="2777"/>
                      <a:pt x="434" y="1443"/>
                      <a:pt x="367" y="75"/>
                    </a:cubicBezTo>
                    <a:cubicBezTo>
                      <a:pt x="351" y="25"/>
                      <a:pt x="301" y="0"/>
                      <a:pt x="2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3377;p62">
                <a:extLst>
                  <a:ext uri="{FF2B5EF4-FFF2-40B4-BE49-F238E27FC236}">
                    <a16:creationId xmlns:a16="http://schemas.microsoft.com/office/drawing/2014/main" id="{CC8510D3-84AA-4F27-8D70-A953C053D1FD}"/>
                  </a:ext>
                </a:extLst>
              </p:cNvPr>
              <p:cNvSpPr/>
              <p:nvPr/>
            </p:nvSpPr>
            <p:spPr>
              <a:xfrm rot="1737649">
                <a:off x="1784185" y="3502316"/>
                <a:ext cx="38229" cy="250613"/>
              </a:xfrm>
              <a:custGeom>
                <a:avLst/>
                <a:gdLst/>
                <a:ahLst/>
                <a:cxnLst/>
                <a:rect l="l" t="t" r="r" b="b"/>
                <a:pathLst>
                  <a:path w="1035" h="6785" extrusionOk="0">
                    <a:moveTo>
                      <a:pt x="122" y="1"/>
                    </a:moveTo>
                    <a:cubicBezTo>
                      <a:pt x="59" y="1"/>
                      <a:pt x="1" y="42"/>
                      <a:pt x="17" y="126"/>
                    </a:cubicBezTo>
                    <a:cubicBezTo>
                      <a:pt x="251" y="2294"/>
                      <a:pt x="351" y="4462"/>
                      <a:pt x="618" y="6597"/>
                    </a:cubicBezTo>
                    <a:cubicBezTo>
                      <a:pt x="635" y="6718"/>
                      <a:pt x="750" y="6785"/>
                      <a:pt x="853" y="6785"/>
                    </a:cubicBezTo>
                    <a:cubicBezTo>
                      <a:pt x="949" y="6785"/>
                      <a:pt x="1034" y="6726"/>
                      <a:pt x="1018" y="6597"/>
                    </a:cubicBezTo>
                    <a:cubicBezTo>
                      <a:pt x="851" y="4429"/>
                      <a:pt x="518" y="2294"/>
                      <a:pt x="251" y="126"/>
                    </a:cubicBezTo>
                    <a:cubicBezTo>
                      <a:pt x="251" y="42"/>
                      <a:pt x="184"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9" name="Google Shape;2009;p41">
            <a:extLst>
              <a:ext uri="{FF2B5EF4-FFF2-40B4-BE49-F238E27FC236}">
                <a16:creationId xmlns:a16="http://schemas.microsoft.com/office/drawing/2014/main" id="{24F4ED01-81EF-48D2-B955-0CB0582E71CC}"/>
              </a:ext>
            </a:extLst>
          </p:cNvPr>
          <p:cNvGrpSpPr/>
          <p:nvPr/>
        </p:nvGrpSpPr>
        <p:grpSpPr>
          <a:xfrm>
            <a:off x="6394902" y="2764408"/>
            <a:ext cx="1770492" cy="1907881"/>
            <a:chOff x="469760" y="984550"/>
            <a:chExt cx="3372486" cy="3645653"/>
          </a:xfrm>
        </p:grpSpPr>
        <p:sp>
          <p:nvSpPr>
            <p:cNvPr id="190" name="Google Shape;2010;p41">
              <a:extLst>
                <a:ext uri="{FF2B5EF4-FFF2-40B4-BE49-F238E27FC236}">
                  <a16:creationId xmlns:a16="http://schemas.microsoft.com/office/drawing/2014/main" id="{F553FDEB-F2EF-4605-BBCF-1B4943714236}"/>
                </a:ext>
              </a:extLst>
            </p:cNvPr>
            <p:cNvSpPr/>
            <p:nvPr/>
          </p:nvSpPr>
          <p:spPr>
            <a:xfrm flipH="1">
              <a:off x="469760" y="984550"/>
              <a:ext cx="3168300" cy="31683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1" name="Google Shape;2011;p41">
              <a:extLst>
                <a:ext uri="{FF2B5EF4-FFF2-40B4-BE49-F238E27FC236}">
                  <a16:creationId xmlns:a16="http://schemas.microsoft.com/office/drawing/2014/main" id="{31065449-F5E9-4CD7-8534-075813EF8072}"/>
                </a:ext>
              </a:extLst>
            </p:cNvPr>
            <p:cNvGrpSpPr/>
            <p:nvPr/>
          </p:nvGrpSpPr>
          <p:grpSpPr>
            <a:xfrm>
              <a:off x="841281" y="1052400"/>
              <a:ext cx="2265294" cy="2765938"/>
              <a:chOff x="841281" y="1052400"/>
              <a:chExt cx="2265294" cy="2765938"/>
            </a:xfrm>
          </p:grpSpPr>
          <p:sp>
            <p:nvSpPr>
              <p:cNvPr id="321" name="Google Shape;2012;p41">
                <a:extLst>
                  <a:ext uri="{FF2B5EF4-FFF2-40B4-BE49-F238E27FC236}">
                    <a16:creationId xmlns:a16="http://schemas.microsoft.com/office/drawing/2014/main" id="{308C775E-7AA3-45CA-8962-B9F0F2F64BCD}"/>
                  </a:ext>
                </a:extLst>
              </p:cNvPr>
              <p:cNvSpPr/>
              <p:nvPr/>
            </p:nvSpPr>
            <p:spPr>
              <a:xfrm rot="1430105">
                <a:off x="889068" y="3210376"/>
                <a:ext cx="151798" cy="268546"/>
              </a:xfrm>
              <a:custGeom>
                <a:avLst/>
                <a:gdLst/>
                <a:ahLst/>
                <a:cxnLst/>
                <a:rect l="l" t="t" r="r" b="b"/>
                <a:pathLst>
                  <a:path w="6072" h="10742" fill="none" extrusionOk="0">
                    <a:moveTo>
                      <a:pt x="901" y="10741"/>
                    </a:moveTo>
                    <a:lnTo>
                      <a:pt x="1" y="8339"/>
                    </a:lnTo>
                    <a:lnTo>
                      <a:pt x="2402" y="8139"/>
                    </a:lnTo>
                    <a:lnTo>
                      <a:pt x="1702" y="5537"/>
                    </a:lnTo>
                    <a:lnTo>
                      <a:pt x="4270" y="5437"/>
                    </a:lnTo>
                    <a:lnTo>
                      <a:pt x="3503" y="2869"/>
                    </a:lnTo>
                    <a:lnTo>
                      <a:pt x="6072" y="2602"/>
                    </a:lnTo>
                    <a:lnTo>
                      <a:pt x="5371" y="0"/>
                    </a:lnTo>
                  </a:path>
                </a:pathLst>
              </a:custGeom>
              <a:no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2013;p41">
                <a:extLst>
                  <a:ext uri="{FF2B5EF4-FFF2-40B4-BE49-F238E27FC236}">
                    <a16:creationId xmlns:a16="http://schemas.microsoft.com/office/drawing/2014/main" id="{51F572EF-6F15-4B72-BDF7-606ABDCEC466}"/>
                  </a:ext>
                </a:extLst>
              </p:cNvPr>
              <p:cNvSpPr/>
              <p:nvPr/>
            </p:nvSpPr>
            <p:spPr>
              <a:xfrm rot="-1432269">
                <a:off x="2441676" y="1084749"/>
                <a:ext cx="54228" cy="109280"/>
              </a:xfrm>
              <a:custGeom>
                <a:avLst/>
                <a:gdLst/>
                <a:ahLst/>
                <a:cxnLst/>
                <a:rect l="l" t="t" r="r" b="b"/>
                <a:pathLst>
                  <a:path w="2169" h="4371" fill="none" extrusionOk="0">
                    <a:moveTo>
                      <a:pt x="0" y="0"/>
                    </a:moveTo>
                    <a:cubicBezTo>
                      <a:pt x="1201" y="0"/>
                      <a:pt x="2168" y="968"/>
                      <a:pt x="2168" y="2202"/>
                    </a:cubicBezTo>
                    <a:cubicBezTo>
                      <a:pt x="2168" y="3403"/>
                      <a:pt x="1201" y="4370"/>
                      <a:pt x="0" y="4370"/>
                    </a:cubicBezTo>
                  </a:path>
                </a:pathLst>
              </a:custGeom>
              <a:no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2014;p41">
                <a:extLst>
                  <a:ext uri="{FF2B5EF4-FFF2-40B4-BE49-F238E27FC236}">
                    <a16:creationId xmlns:a16="http://schemas.microsoft.com/office/drawing/2014/main" id="{7D0093D4-2FF2-488A-9F64-C3E2938BAFF1}"/>
                  </a:ext>
                </a:extLst>
              </p:cNvPr>
              <p:cNvSpPr/>
              <p:nvPr/>
            </p:nvSpPr>
            <p:spPr>
              <a:xfrm>
                <a:off x="1347050" y="1052400"/>
                <a:ext cx="124275" cy="201025"/>
              </a:xfrm>
              <a:custGeom>
                <a:avLst/>
                <a:gdLst/>
                <a:ahLst/>
                <a:cxnLst/>
                <a:rect l="l" t="t" r="r" b="b"/>
                <a:pathLst>
                  <a:path w="4971" h="8041" fill="none" extrusionOk="0">
                    <a:moveTo>
                      <a:pt x="835" y="8040"/>
                    </a:moveTo>
                    <a:lnTo>
                      <a:pt x="1" y="5371"/>
                    </a:lnTo>
                    <a:lnTo>
                      <a:pt x="2703" y="5572"/>
                    </a:lnTo>
                    <a:lnTo>
                      <a:pt x="2002" y="2670"/>
                    </a:lnTo>
                    <a:lnTo>
                      <a:pt x="4971" y="2569"/>
                    </a:lnTo>
                    <a:lnTo>
                      <a:pt x="4037" y="1"/>
                    </a:lnTo>
                  </a:path>
                </a:pathLst>
              </a:custGeom>
              <a:no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2015;p41">
                <a:extLst>
                  <a:ext uri="{FF2B5EF4-FFF2-40B4-BE49-F238E27FC236}">
                    <a16:creationId xmlns:a16="http://schemas.microsoft.com/office/drawing/2014/main" id="{041C63CB-A9F5-4265-9CDC-EF98DB519A3B}"/>
                  </a:ext>
                </a:extLst>
              </p:cNvPr>
              <p:cNvSpPr/>
              <p:nvPr/>
            </p:nvSpPr>
            <p:spPr>
              <a:xfrm>
                <a:off x="2949750" y="3061050"/>
                <a:ext cx="156825" cy="208500"/>
              </a:xfrm>
              <a:custGeom>
                <a:avLst/>
                <a:gdLst/>
                <a:ahLst/>
                <a:cxnLst/>
                <a:rect l="l" t="t" r="r" b="b"/>
                <a:pathLst>
                  <a:path w="6273" h="8340" fill="none" extrusionOk="0">
                    <a:moveTo>
                      <a:pt x="1702" y="4070"/>
                    </a:moveTo>
                    <a:cubicBezTo>
                      <a:pt x="2536" y="3036"/>
                      <a:pt x="3270" y="2035"/>
                      <a:pt x="4104" y="1001"/>
                    </a:cubicBezTo>
                    <a:cubicBezTo>
                      <a:pt x="4304" y="667"/>
                      <a:pt x="4638" y="367"/>
                      <a:pt x="5004" y="200"/>
                    </a:cubicBezTo>
                    <a:cubicBezTo>
                      <a:pt x="5371" y="0"/>
                      <a:pt x="5838" y="100"/>
                      <a:pt x="6072" y="467"/>
                    </a:cubicBezTo>
                    <a:cubicBezTo>
                      <a:pt x="6272" y="868"/>
                      <a:pt x="6039" y="1301"/>
                      <a:pt x="5872" y="1668"/>
                    </a:cubicBezTo>
                    <a:cubicBezTo>
                      <a:pt x="5471" y="2469"/>
                      <a:pt x="5305" y="3303"/>
                      <a:pt x="5271" y="4170"/>
                    </a:cubicBezTo>
                    <a:cubicBezTo>
                      <a:pt x="5338" y="4804"/>
                      <a:pt x="5305" y="5438"/>
                      <a:pt x="5238" y="6071"/>
                    </a:cubicBezTo>
                    <a:cubicBezTo>
                      <a:pt x="4771" y="8340"/>
                      <a:pt x="1" y="7472"/>
                      <a:pt x="1202" y="4837"/>
                    </a:cubicBezTo>
                    <a:cubicBezTo>
                      <a:pt x="1335" y="4570"/>
                      <a:pt x="1502" y="4303"/>
                      <a:pt x="1702" y="4070"/>
                    </a:cubicBezTo>
                    <a:close/>
                  </a:path>
                </a:pathLst>
              </a:custGeom>
              <a:no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2016;p41">
                <a:extLst>
                  <a:ext uri="{FF2B5EF4-FFF2-40B4-BE49-F238E27FC236}">
                    <a16:creationId xmlns:a16="http://schemas.microsoft.com/office/drawing/2014/main" id="{25230C9E-8F89-4873-9363-A2E81D844816}"/>
                  </a:ext>
                </a:extLst>
              </p:cNvPr>
              <p:cNvSpPr/>
              <p:nvPr/>
            </p:nvSpPr>
            <p:spPr>
              <a:xfrm flipH="1">
                <a:off x="1522575" y="3764088"/>
                <a:ext cx="54225" cy="54250"/>
              </a:xfrm>
              <a:custGeom>
                <a:avLst/>
                <a:gdLst/>
                <a:ahLst/>
                <a:cxnLst/>
                <a:rect l="l" t="t" r="r" b="b"/>
                <a:pathLst>
                  <a:path w="2169" h="2170" fill="none" extrusionOk="0">
                    <a:moveTo>
                      <a:pt x="2168" y="1068"/>
                    </a:moveTo>
                    <a:cubicBezTo>
                      <a:pt x="2168" y="1669"/>
                      <a:pt x="1701" y="2169"/>
                      <a:pt x="1101" y="2169"/>
                    </a:cubicBezTo>
                    <a:cubicBezTo>
                      <a:pt x="500" y="2169"/>
                      <a:pt x="0" y="1669"/>
                      <a:pt x="0" y="1068"/>
                    </a:cubicBezTo>
                    <a:cubicBezTo>
                      <a:pt x="0" y="501"/>
                      <a:pt x="500" y="1"/>
                      <a:pt x="1101" y="1"/>
                    </a:cubicBezTo>
                    <a:cubicBezTo>
                      <a:pt x="1701" y="1"/>
                      <a:pt x="2168" y="501"/>
                      <a:pt x="2168" y="1068"/>
                    </a:cubicBezTo>
                    <a:close/>
                  </a:path>
                </a:pathLst>
              </a:custGeom>
              <a:no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2017;p41">
              <a:extLst>
                <a:ext uri="{FF2B5EF4-FFF2-40B4-BE49-F238E27FC236}">
                  <a16:creationId xmlns:a16="http://schemas.microsoft.com/office/drawing/2014/main" id="{5B7C2F7F-0771-4474-9B7C-24858D27E059}"/>
                </a:ext>
              </a:extLst>
            </p:cNvPr>
            <p:cNvGrpSpPr/>
            <p:nvPr/>
          </p:nvGrpSpPr>
          <p:grpSpPr>
            <a:xfrm>
              <a:off x="705400" y="1467297"/>
              <a:ext cx="2380710" cy="1363994"/>
              <a:chOff x="705400" y="1467297"/>
              <a:chExt cx="2380710" cy="1363994"/>
            </a:xfrm>
          </p:grpSpPr>
          <p:sp>
            <p:nvSpPr>
              <p:cNvPr id="226" name="Google Shape;2018;p41">
                <a:extLst>
                  <a:ext uri="{FF2B5EF4-FFF2-40B4-BE49-F238E27FC236}">
                    <a16:creationId xmlns:a16="http://schemas.microsoft.com/office/drawing/2014/main" id="{3AFE7358-699F-4E66-B6F8-4A59A2D61194}"/>
                  </a:ext>
                </a:extLst>
              </p:cNvPr>
              <p:cNvSpPr/>
              <p:nvPr/>
            </p:nvSpPr>
            <p:spPr>
              <a:xfrm>
                <a:off x="705400" y="1495795"/>
                <a:ext cx="2380710" cy="1335496"/>
              </a:xfrm>
              <a:custGeom>
                <a:avLst/>
                <a:gdLst/>
                <a:ahLst/>
                <a:cxnLst/>
                <a:rect l="l" t="t" r="r" b="b"/>
                <a:pathLst>
                  <a:path w="85376" h="47893" extrusionOk="0">
                    <a:moveTo>
                      <a:pt x="3655" y="1"/>
                    </a:moveTo>
                    <a:cubicBezTo>
                      <a:pt x="3561" y="1"/>
                      <a:pt x="3466" y="3"/>
                      <a:pt x="3372" y="8"/>
                    </a:cubicBezTo>
                    <a:cubicBezTo>
                      <a:pt x="283" y="136"/>
                      <a:pt x="541" y="3276"/>
                      <a:pt x="541" y="6648"/>
                    </a:cubicBezTo>
                    <a:cubicBezTo>
                      <a:pt x="566" y="11719"/>
                      <a:pt x="566" y="16789"/>
                      <a:pt x="566" y="21860"/>
                    </a:cubicBezTo>
                    <a:lnTo>
                      <a:pt x="566" y="36556"/>
                    </a:lnTo>
                    <a:cubicBezTo>
                      <a:pt x="566" y="40005"/>
                      <a:pt x="0" y="44072"/>
                      <a:pt x="721" y="47418"/>
                    </a:cubicBezTo>
                    <a:cubicBezTo>
                      <a:pt x="3106" y="47777"/>
                      <a:pt x="5606" y="47892"/>
                      <a:pt x="8146" y="47892"/>
                    </a:cubicBezTo>
                    <a:cubicBezTo>
                      <a:pt x="12703" y="47892"/>
                      <a:pt x="17385" y="47521"/>
                      <a:pt x="21749" y="47521"/>
                    </a:cubicBezTo>
                    <a:lnTo>
                      <a:pt x="26640" y="47521"/>
                    </a:lnTo>
                    <a:cubicBezTo>
                      <a:pt x="36266" y="47495"/>
                      <a:pt x="45892" y="47495"/>
                      <a:pt x="55518" y="47469"/>
                    </a:cubicBezTo>
                    <a:cubicBezTo>
                      <a:pt x="60898" y="47469"/>
                      <a:pt x="66303" y="47444"/>
                      <a:pt x="71682" y="47444"/>
                    </a:cubicBezTo>
                    <a:cubicBezTo>
                      <a:pt x="73902" y="47444"/>
                      <a:pt x="76478" y="47734"/>
                      <a:pt x="78919" y="47734"/>
                    </a:cubicBezTo>
                    <a:cubicBezTo>
                      <a:pt x="80187" y="47734"/>
                      <a:pt x="81418" y="47655"/>
                      <a:pt x="82544" y="47418"/>
                    </a:cubicBezTo>
                    <a:cubicBezTo>
                      <a:pt x="83367" y="47263"/>
                      <a:pt x="83779" y="47160"/>
                      <a:pt x="84011" y="46980"/>
                    </a:cubicBezTo>
                    <a:cubicBezTo>
                      <a:pt x="84320" y="46723"/>
                      <a:pt x="84320" y="46260"/>
                      <a:pt x="84448" y="45179"/>
                    </a:cubicBezTo>
                    <a:cubicBezTo>
                      <a:pt x="84680" y="43454"/>
                      <a:pt x="84500" y="41575"/>
                      <a:pt x="84526" y="39825"/>
                    </a:cubicBezTo>
                    <a:cubicBezTo>
                      <a:pt x="84603" y="34677"/>
                      <a:pt x="84680" y="29504"/>
                      <a:pt x="84706" y="24356"/>
                    </a:cubicBezTo>
                    <a:cubicBezTo>
                      <a:pt x="84732" y="22889"/>
                      <a:pt x="85375" y="2453"/>
                      <a:pt x="84448" y="2350"/>
                    </a:cubicBezTo>
                    <a:cubicBezTo>
                      <a:pt x="79722" y="1986"/>
                      <a:pt x="74922" y="1867"/>
                      <a:pt x="70094" y="1867"/>
                    </a:cubicBezTo>
                    <a:cubicBezTo>
                      <a:pt x="60909" y="1867"/>
                      <a:pt x="51622" y="2298"/>
                      <a:pt x="42546" y="2298"/>
                    </a:cubicBezTo>
                    <a:lnTo>
                      <a:pt x="12612" y="2298"/>
                    </a:lnTo>
                    <a:cubicBezTo>
                      <a:pt x="9593" y="2298"/>
                      <a:pt x="6647" y="1"/>
                      <a:pt x="36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019;p41">
                <a:extLst>
                  <a:ext uri="{FF2B5EF4-FFF2-40B4-BE49-F238E27FC236}">
                    <a16:creationId xmlns:a16="http://schemas.microsoft.com/office/drawing/2014/main" id="{96E53DE6-0E22-470F-9EF9-9B127E161213}"/>
                  </a:ext>
                </a:extLst>
              </p:cNvPr>
              <p:cNvSpPr/>
              <p:nvPr/>
            </p:nvSpPr>
            <p:spPr>
              <a:xfrm>
                <a:off x="710419" y="1467297"/>
                <a:ext cx="2361330" cy="106242"/>
              </a:xfrm>
              <a:custGeom>
                <a:avLst/>
                <a:gdLst/>
                <a:ahLst/>
                <a:cxnLst/>
                <a:rect l="l" t="t" r="r" b="b"/>
                <a:pathLst>
                  <a:path w="84681" h="3810" extrusionOk="0">
                    <a:moveTo>
                      <a:pt x="0" y="0"/>
                    </a:moveTo>
                    <a:lnTo>
                      <a:pt x="0" y="3809"/>
                    </a:lnTo>
                    <a:lnTo>
                      <a:pt x="84680" y="3809"/>
                    </a:lnTo>
                    <a:lnTo>
                      <a:pt x="846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020;p41">
                <a:extLst>
                  <a:ext uri="{FF2B5EF4-FFF2-40B4-BE49-F238E27FC236}">
                    <a16:creationId xmlns:a16="http://schemas.microsoft.com/office/drawing/2014/main" id="{02ECB2C7-EDD4-4EFD-A515-DF1702956152}"/>
                  </a:ext>
                </a:extLst>
              </p:cNvPr>
              <p:cNvSpPr/>
              <p:nvPr/>
            </p:nvSpPr>
            <p:spPr>
              <a:xfrm>
                <a:off x="820952" y="1661065"/>
                <a:ext cx="155041" cy="155766"/>
              </a:xfrm>
              <a:custGeom>
                <a:avLst/>
                <a:gdLst/>
                <a:ahLst/>
                <a:cxnLst/>
                <a:rect l="l" t="t" r="r" b="b"/>
                <a:pathLst>
                  <a:path w="5560" h="5586" extrusionOk="0">
                    <a:moveTo>
                      <a:pt x="0" y="0"/>
                    </a:moveTo>
                    <a:lnTo>
                      <a:pt x="0" y="5586"/>
                    </a:lnTo>
                    <a:lnTo>
                      <a:pt x="5560" y="5586"/>
                    </a:lnTo>
                    <a:lnTo>
                      <a:pt x="5560"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021;p41">
                <a:extLst>
                  <a:ext uri="{FF2B5EF4-FFF2-40B4-BE49-F238E27FC236}">
                    <a16:creationId xmlns:a16="http://schemas.microsoft.com/office/drawing/2014/main" id="{23BD9C80-5A6B-4CD3-A647-5677E34DF65F}"/>
                  </a:ext>
                </a:extLst>
              </p:cNvPr>
              <p:cNvSpPr/>
              <p:nvPr/>
            </p:nvSpPr>
            <p:spPr>
              <a:xfrm>
                <a:off x="1006103" y="1661065"/>
                <a:ext cx="155766" cy="155766"/>
              </a:xfrm>
              <a:custGeom>
                <a:avLst/>
                <a:gdLst/>
                <a:ahLst/>
                <a:cxnLst/>
                <a:rect l="l" t="t" r="r" b="b"/>
                <a:pathLst>
                  <a:path w="5586" h="5586" extrusionOk="0">
                    <a:moveTo>
                      <a:pt x="1" y="0"/>
                    </a:moveTo>
                    <a:lnTo>
                      <a:pt x="1" y="5586"/>
                    </a:lnTo>
                    <a:lnTo>
                      <a:pt x="5586" y="5586"/>
                    </a:lnTo>
                    <a:lnTo>
                      <a:pt x="5586"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022;p41">
                <a:extLst>
                  <a:ext uri="{FF2B5EF4-FFF2-40B4-BE49-F238E27FC236}">
                    <a16:creationId xmlns:a16="http://schemas.microsoft.com/office/drawing/2014/main" id="{5ABD4F87-72DE-4A86-952C-A873DAB2E3BF}"/>
                  </a:ext>
                </a:extLst>
              </p:cNvPr>
              <p:cNvSpPr/>
              <p:nvPr/>
            </p:nvSpPr>
            <p:spPr>
              <a:xfrm>
                <a:off x="1191979" y="1661065"/>
                <a:ext cx="155068" cy="155766"/>
              </a:xfrm>
              <a:custGeom>
                <a:avLst/>
                <a:gdLst/>
                <a:ahLst/>
                <a:cxnLst/>
                <a:rect l="l" t="t" r="r" b="b"/>
                <a:pathLst>
                  <a:path w="5561" h="5586" extrusionOk="0">
                    <a:moveTo>
                      <a:pt x="1" y="0"/>
                    </a:moveTo>
                    <a:lnTo>
                      <a:pt x="1" y="5586"/>
                    </a:lnTo>
                    <a:lnTo>
                      <a:pt x="5560" y="5586"/>
                    </a:lnTo>
                    <a:lnTo>
                      <a:pt x="5560"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023;p41">
                <a:extLst>
                  <a:ext uri="{FF2B5EF4-FFF2-40B4-BE49-F238E27FC236}">
                    <a16:creationId xmlns:a16="http://schemas.microsoft.com/office/drawing/2014/main" id="{9EC692C9-D41F-4D3B-9D8E-AA657B355110}"/>
                  </a:ext>
                </a:extLst>
              </p:cNvPr>
              <p:cNvSpPr/>
              <p:nvPr/>
            </p:nvSpPr>
            <p:spPr>
              <a:xfrm>
                <a:off x="1377884" y="1661065"/>
                <a:ext cx="155041" cy="155766"/>
              </a:xfrm>
              <a:custGeom>
                <a:avLst/>
                <a:gdLst/>
                <a:ahLst/>
                <a:cxnLst/>
                <a:rect l="l" t="t" r="r" b="b"/>
                <a:pathLst>
                  <a:path w="5560" h="5586" extrusionOk="0">
                    <a:moveTo>
                      <a:pt x="0" y="0"/>
                    </a:moveTo>
                    <a:lnTo>
                      <a:pt x="0" y="5586"/>
                    </a:lnTo>
                    <a:lnTo>
                      <a:pt x="5560" y="5586"/>
                    </a:lnTo>
                    <a:lnTo>
                      <a:pt x="5560"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024;p41">
                <a:extLst>
                  <a:ext uri="{FF2B5EF4-FFF2-40B4-BE49-F238E27FC236}">
                    <a16:creationId xmlns:a16="http://schemas.microsoft.com/office/drawing/2014/main" id="{50DDCB6B-703A-4F33-80D1-C926D96F611C}"/>
                  </a:ext>
                </a:extLst>
              </p:cNvPr>
              <p:cNvSpPr/>
              <p:nvPr/>
            </p:nvSpPr>
            <p:spPr>
              <a:xfrm>
                <a:off x="1563035" y="1661065"/>
                <a:ext cx="155068" cy="155766"/>
              </a:xfrm>
              <a:custGeom>
                <a:avLst/>
                <a:gdLst/>
                <a:ahLst/>
                <a:cxnLst/>
                <a:rect l="l" t="t" r="r" b="b"/>
                <a:pathLst>
                  <a:path w="5561" h="5586" extrusionOk="0">
                    <a:moveTo>
                      <a:pt x="1" y="0"/>
                    </a:moveTo>
                    <a:lnTo>
                      <a:pt x="1" y="5586"/>
                    </a:lnTo>
                    <a:lnTo>
                      <a:pt x="5560" y="5586"/>
                    </a:lnTo>
                    <a:lnTo>
                      <a:pt x="5560"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025;p41">
                <a:extLst>
                  <a:ext uri="{FF2B5EF4-FFF2-40B4-BE49-F238E27FC236}">
                    <a16:creationId xmlns:a16="http://schemas.microsoft.com/office/drawing/2014/main" id="{BC591EC0-28B5-4544-B226-8B5D818BA11B}"/>
                  </a:ext>
                </a:extLst>
              </p:cNvPr>
              <p:cNvSpPr/>
              <p:nvPr/>
            </p:nvSpPr>
            <p:spPr>
              <a:xfrm>
                <a:off x="1748214" y="1661065"/>
                <a:ext cx="155766" cy="155766"/>
              </a:xfrm>
              <a:custGeom>
                <a:avLst/>
                <a:gdLst/>
                <a:ahLst/>
                <a:cxnLst/>
                <a:rect l="l" t="t" r="r" b="b"/>
                <a:pathLst>
                  <a:path w="5586" h="5586" extrusionOk="0">
                    <a:moveTo>
                      <a:pt x="0" y="0"/>
                    </a:moveTo>
                    <a:lnTo>
                      <a:pt x="0" y="5586"/>
                    </a:lnTo>
                    <a:lnTo>
                      <a:pt x="5586" y="5586"/>
                    </a:lnTo>
                    <a:lnTo>
                      <a:pt x="5586"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026;p41">
                <a:extLst>
                  <a:ext uri="{FF2B5EF4-FFF2-40B4-BE49-F238E27FC236}">
                    <a16:creationId xmlns:a16="http://schemas.microsoft.com/office/drawing/2014/main" id="{74172261-FA45-49A7-8593-9393E86B45C3}"/>
                  </a:ext>
                </a:extLst>
              </p:cNvPr>
              <p:cNvSpPr/>
              <p:nvPr/>
            </p:nvSpPr>
            <p:spPr>
              <a:xfrm>
                <a:off x="1927621" y="1661065"/>
                <a:ext cx="155793" cy="155766"/>
              </a:xfrm>
              <a:custGeom>
                <a:avLst/>
                <a:gdLst/>
                <a:ahLst/>
                <a:cxnLst/>
                <a:rect l="l" t="t" r="r" b="b"/>
                <a:pathLst>
                  <a:path w="5587" h="5586" extrusionOk="0">
                    <a:moveTo>
                      <a:pt x="1" y="0"/>
                    </a:moveTo>
                    <a:lnTo>
                      <a:pt x="1" y="5586"/>
                    </a:lnTo>
                    <a:lnTo>
                      <a:pt x="5586" y="5586"/>
                    </a:lnTo>
                    <a:lnTo>
                      <a:pt x="5586"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027;p41">
                <a:extLst>
                  <a:ext uri="{FF2B5EF4-FFF2-40B4-BE49-F238E27FC236}">
                    <a16:creationId xmlns:a16="http://schemas.microsoft.com/office/drawing/2014/main" id="{DCF92485-DA92-4D71-8A34-F0584E17E065}"/>
                  </a:ext>
                </a:extLst>
              </p:cNvPr>
              <p:cNvSpPr/>
              <p:nvPr/>
            </p:nvSpPr>
            <p:spPr>
              <a:xfrm>
                <a:off x="820952" y="1849088"/>
                <a:ext cx="155041" cy="155793"/>
              </a:xfrm>
              <a:custGeom>
                <a:avLst/>
                <a:gdLst/>
                <a:ahLst/>
                <a:cxnLst/>
                <a:rect l="l" t="t" r="r" b="b"/>
                <a:pathLst>
                  <a:path w="5560" h="5587" extrusionOk="0">
                    <a:moveTo>
                      <a:pt x="0" y="1"/>
                    </a:moveTo>
                    <a:lnTo>
                      <a:pt x="0" y="5586"/>
                    </a:lnTo>
                    <a:lnTo>
                      <a:pt x="5560" y="5586"/>
                    </a:lnTo>
                    <a:lnTo>
                      <a:pt x="5560"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028;p41">
                <a:extLst>
                  <a:ext uri="{FF2B5EF4-FFF2-40B4-BE49-F238E27FC236}">
                    <a16:creationId xmlns:a16="http://schemas.microsoft.com/office/drawing/2014/main" id="{D434A759-5B9D-4530-B00C-E4B9E3DE816E}"/>
                  </a:ext>
                </a:extLst>
              </p:cNvPr>
              <p:cNvSpPr/>
              <p:nvPr/>
            </p:nvSpPr>
            <p:spPr>
              <a:xfrm>
                <a:off x="1006103" y="1849088"/>
                <a:ext cx="155766" cy="155793"/>
              </a:xfrm>
              <a:custGeom>
                <a:avLst/>
                <a:gdLst/>
                <a:ahLst/>
                <a:cxnLst/>
                <a:rect l="l" t="t" r="r" b="b"/>
                <a:pathLst>
                  <a:path w="5586" h="5587" extrusionOk="0">
                    <a:moveTo>
                      <a:pt x="1" y="1"/>
                    </a:moveTo>
                    <a:lnTo>
                      <a:pt x="1" y="5586"/>
                    </a:lnTo>
                    <a:lnTo>
                      <a:pt x="5586" y="5586"/>
                    </a:lnTo>
                    <a:lnTo>
                      <a:pt x="5586"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029;p41">
                <a:extLst>
                  <a:ext uri="{FF2B5EF4-FFF2-40B4-BE49-F238E27FC236}">
                    <a16:creationId xmlns:a16="http://schemas.microsoft.com/office/drawing/2014/main" id="{59EA0573-8D88-42E6-884E-F4C3F25F152B}"/>
                  </a:ext>
                </a:extLst>
              </p:cNvPr>
              <p:cNvSpPr/>
              <p:nvPr/>
            </p:nvSpPr>
            <p:spPr>
              <a:xfrm>
                <a:off x="1191979" y="1849088"/>
                <a:ext cx="155068" cy="155793"/>
              </a:xfrm>
              <a:custGeom>
                <a:avLst/>
                <a:gdLst/>
                <a:ahLst/>
                <a:cxnLst/>
                <a:rect l="l" t="t" r="r" b="b"/>
                <a:pathLst>
                  <a:path w="5561" h="5587" extrusionOk="0">
                    <a:moveTo>
                      <a:pt x="1" y="1"/>
                    </a:moveTo>
                    <a:lnTo>
                      <a:pt x="1" y="5586"/>
                    </a:lnTo>
                    <a:lnTo>
                      <a:pt x="5560" y="5586"/>
                    </a:lnTo>
                    <a:lnTo>
                      <a:pt x="5560"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030;p41">
                <a:extLst>
                  <a:ext uri="{FF2B5EF4-FFF2-40B4-BE49-F238E27FC236}">
                    <a16:creationId xmlns:a16="http://schemas.microsoft.com/office/drawing/2014/main" id="{6DC9DBFE-8761-4D1B-A493-264E0FF0D0D8}"/>
                  </a:ext>
                </a:extLst>
              </p:cNvPr>
              <p:cNvSpPr/>
              <p:nvPr/>
            </p:nvSpPr>
            <p:spPr>
              <a:xfrm>
                <a:off x="1377884" y="1849088"/>
                <a:ext cx="155041" cy="155793"/>
              </a:xfrm>
              <a:custGeom>
                <a:avLst/>
                <a:gdLst/>
                <a:ahLst/>
                <a:cxnLst/>
                <a:rect l="l" t="t" r="r" b="b"/>
                <a:pathLst>
                  <a:path w="5560" h="5587" extrusionOk="0">
                    <a:moveTo>
                      <a:pt x="0" y="1"/>
                    </a:moveTo>
                    <a:lnTo>
                      <a:pt x="0" y="5586"/>
                    </a:lnTo>
                    <a:lnTo>
                      <a:pt x="5560" y="5586"/>
                    </a:lnTo>
                    <a:lnTo>
                      <a:pt x="5560"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031;p41">
                <a:extLst>
                  <a:ext uri="{FF2B5EF4-FFF2-40B4-BE49-F238E27FC236}">
                    <a16:creationId xmlns:a16="http://schemas.microsoft.com/office/drawing/2014/main" id="{E91007D9-13EA-4B95-B8B9-DB6B330C353B}"/>
                  </a:ext>
                </a:extLst>
              </p:cNvPr>
              <p:cNvSpPr/>
              <p:nvPr/>
            </p:nvSpPr>
            <p:spPr>
              <a:xfrm>
                <a:off x="1563035" y="1849088"/>
                <a:ext cx="155068" cy="155793"/>
              </a:xfrm>
              <a:custGeom>
                <a:avLst/>
                <a:gdLst/>
                <a:ahLst/>
                <a:cxnLst/>
                <a:rect l="l" t="t" r="r" b="b"/>
                <a:pathLst>
                  <a:path w="5561" h="5587" extrusionOk="0">
                    <a:moveTo>
                      <a:pt x="1" y="1"/>
                    </a:moveTo>
                    <a:lnTo>
                      <a:pt x="1" y="5586"/>
                    </a:lnTo>
                    <a:lnTo>
                      <a:pt x="5560" y="5586"/>
                    </a:lnTo>
                    <a:lnTo>
                      <a:pt x="5560"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032;p41">
                <a:extLst>
                  <a:ext uri="{FF2B5EF4-FFF2-40B4-BE49-F238E27FC236}">
                    <a16:creationId xmlns:a16="http://schemas.microsoft.com/office/drawing/2014/main" id="{8E791C62-C376-4597-B1A5-F6825CD7964E}"/>
                  </a:ext>
                </a:extLst>
              </p:cNvPr>
              <p:cNvSpPr/>
              <p:nvPr/>
            </p:nvSpPr>
            <p:spPr>
              <a:xfrm>
                <a:off x="1748214" y="1849088"/>
                <a:ext cx="155766" cy="155793"/>
              </a:xfrm>
              <a:custGeom>
                <a:avLst/>
                <a:gdLst/>
                <a:ahLst/>
                <a:cxnLst/>
                <a:rect l="l" t="t" r="r" b="b"/>
                <a:pathLst>
                  <a:path w="5586" h="5587" extrusionOk="0">
                    <a:moveTo>
                      <a:pt x="0" y="1"/>
                    </a:moveTo>
                    <a:lnTo>
                      <a:pt x="0" y="5586"/>
                    </a:lnTo>
                    <a:lnTo>
                      <a:pt x="5586" y="5586"/>
                    </a:lnTo>
                    <a:lnTo>
                      <a:pt x="5586" y="1"/>
                    </a:lnTo>
                    <a:close/>
                  </a:path>
                </a:pathLst>
              </a:cu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033;p41">
                <a:extLst>
                  <a:ext uri="{FF2B5EF4-FFF2-40B4-BE49-F238E27FC236}">
                    <a16:creationId xmlns:a16="http://schemas.microsoft.com/office/drawing/2014/main" id="{375F307D-AC87-4676-A1C0-B0CE1A136FBA}"/>
                  </a:ext>
                </a:extLst>
              </p:cNvPr>
              <p:cNvSpPr/>
              <p:nvPr/>
            </p:nvSpPr>
            <p:spPr>
              <a:xfrm>
                <a:off x="1927621" y="1849088"/>
                <a:ext cx="155793" cy="155793"/>
              </a:xfrm>
              <a:custGeom>
                <a:avLst/>
                <a:gdLst/>
                <a:ahLst/>
                <a:cxnLst/>
                <a:rect l="l" t="t" r="r" b="b"/>
                <a:pathLst>
                  <a:path w="5587" h="5587" extrusionOk="0">
                    <a:moveTo>
                      <a:pt x="1" y="1"/>
                    </a:moveTo>
                    <a:lnTo>
                      <a:pt x="1" y="5586"/>
                    </a:lnTo>
                    <a:lnTo>
                      <a:pt x="5586" y="5586"/>
                    </a:lnTo>
                    <a:lnTo>
                      <a:pt x="5586"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034;p41">
                <a:extLst>
                  <a:ext uri="{FF2B5EF4-FFF2-40B4-BE49-F238E27FC236}">
                    <a16:creationId xmlns:a16="http://schemas.microsoft.com/office/drawing/2014/main" id="{41D499B0-82F8-4F49-A52D-992C8B1F5F1E}"/>
                  </a:ext>
                </a:extLst>
              </p:cNvPr>
              <p:cNvSpPr/>
              <p:nvPr/>
            </p:nvSpPr>
            <p:spPr>
              <a:xfrm>
                <a:off x="820952" y="2037138"/>
                <a:ext cx="155041" cy="155766"/>
              </a:xfrm>
              <a:custGeom>
                <a:avLst/>
                <a:gdLst/>
                <a:ahLst/>
                <a:cxnLst/>
                <a:rect l="l" t="t" r="r" b="b"/>
                <a:pathLst>
                  <a:path w="5560" h="5586" extrusionOk="0">
                    <a:moveTo>
                      <a:pt x="0" y="0"/>
                    </a:moveTo>
                    <a:lnTo>
                      <a:pt x="0" y="5586"/>
                    </a:lnTo>
                    <a:lnTo>
                      <a:pt x="5560" y="5586"/>
                    </a:lnTo>
                    <a:lnTo>
                      <a:pt x="5560"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035;p41">
                <a:extLst>
                  <a:ext uri="{FF2B5EF4-FFF2-40B4-BE49-F238E27FC236}">
                    <a16:creationId xmlns:a16="http://schemas.microsoft.com/office/drawing/2014/main" id="{DAA4358A-C5AB-44C5-B45E-49EC2C946099}"/>
                  </a:ext>
                </a:extLst>
              </p:cNvPr>
              <p:cNvSpPr/>
              <p:nvPr/>
            </p:nvSpPr>
            <p:spPr>
              <a:xfrm>
                <a:off x="1006103" y="2037138"/>
                <a:ext cx="155766" cy="155766"/>
              </a:xfrm>
              <a:custGeom>
                <a:avLst/>
                <a:gdLst/>
                <a:ahLst/>
                <a:cxnLst/>
                <a:rect l="l" t="t" r="r" b="b"/>
                <a:pathLst>
                  <a:path w="5586" h="5586" extrusionOk="0">
                    <a:moveTo>
                      <a:pt x="1" y="0"/>
                    </a:moveTo>
                    <a:lnTo>
                      <a:pt x="1" y="5586"/>
                    </a:lnTo>
                    <a:lnTo>
                      <a:pt x="5586" y="5586"/>
                    </a:lnTo>
                    <a:lnTo>
                      <a:pt x="5586"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036;p41">
                <a:extLst>
                  <a:ext uri="{FF2B5EF4-FFF2-40B4-BE49-F238E27FC236}">
                    <a16:creationId xmlns:a16="http://schemas.microsoft.com/office/drawing/2014/main" id="{F04EDBB5-94CE-4EBA-89F1-FE37DA43566E}"/>
                  </a:ext>
                </a:extLst>
              </p:cNvPr>
              <p:cNvSpPr/>
              <p:nvPr/>
            </p:nvSpPr>
            <p:spPr>
              <a:xfrm>
                <a:off x="1191979" y="2037138"/>
                <a:ext cx="155068" cy="155766"/>
              </a:xfrm>
              <a:custGeom>
                <a:avLst/>
                <a:gdLst/>
                <a:ahLst/>
                <a:cxnLst/>
                <a:rect l="l" t="t" r="r" b="b"/>
                <a:pathLst>
                  <a:path w="5561" h="5586" extrusionOk="0">
                    <a:moveTo>
                      <a:pt x="1" y="0"/>
                    </a:moveTo>
                    <a:lnTo>
                      <a:pt x="1" y="5586"/>
                    </a:lnTo>
                    <a:lnTo>
                      <a:pt x="5560" y="5586"/>
                    </a:lnTo>
                    <a:lnTo>
                      <a:pt x="5560" y="0"/>
                    </a:lnTo>
                    <a:close/>
                  </a:path>
                </a:pathLst>
              </a:cu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037;p41">
                <a:extLst>
                  <a:ext uri="{FF2B5EF4-FFF2-40B4-BE49-F238E27FC236}">
                    <a16:creationId xmlns:a16="http://schemas.microsoft.com/office/drawing/2014/main" id="{2B94C599-DC68-4CBF-82D7-5B0F39004F3F}"/>
                  </a:ext>
                </a:extLst>
              </p:cNvPr>
              <p:cNvSpPr/>
              <p:nvPr/>
            </p:nvSpPr>
            <p:spPr>
              <a:xfrm>
                <a:off x="1377884" y="2037138"/>
                <a:ext cx="155041" cy="155766"/>
              </a:xfrm>
              <a:custGeom>
                <a:avLst/>
                <a:gdLst/>
                <a:ahLst/>
                <a:cxnLst/>
                <a:rect l="l" t="t" r="r" b="b"/>
                <a:pathLst>
                  <a:path w="5560" h="5586" extrusionOk="0">
                    <a:moveTo>
                      <a:pt x="0" y="0"/>
                    </a:moveTo>
                    <a:lnTo>
                      <a:pt x="0" y="5586"/>
                    </a:lnTo>
                    <a:lnTo>
                      <a:pt x="5560" y="5586"/>
                    </a:lnTo>
                    <a:lnTo>
                      <a:pt x="5560"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038;p41">
                <a:extLst>
                  <a:ext uri="{FF2B5EF4-FFF2-40B4-BE49-F238E27FC236}">
                    <a16:creationId xmlns:a16="http://schemas.microsoft.com/office/drawing/2014/main" id="{70C562ED-2761-4532-83CA-04EE38EA7A1B}"/>
                  </a:ext>
                </a:extLst>
              </p:cNvPr>
              <p:cNvSpPr/>
              <p:nvPr/>
            </p:nvSpPr>
            <p:spPr>
              <a:xfrm>
                <a:off x="1563035" y="2037138"/>
                <a:ext cx="155068" cy="155766"/>
              </a:xfrm>
              <a:custGeom>
                <a:avLst/>
                <a:gdLst/>
                <a:ahLst/>
                <a:cxnLst/>
                <a:rect l="l" t="t" r="r" b="b"/>
                <a:pathLst>
                  <a:path w="5561" h="5586" extrusionOk="0">
                    <a:moveTo>
                      <a:pt x="1" y="0"/>
                    </a:moveTo>
                    <a:lnTo>
                      <a:pt x="1" y="5586"/>
                    </a:lnTo>
                    <a:lnTo>
                      <a:pt x="5560" y="5586"/>
                    </a:lnTo>
                    <a:lnTo>
                      <a:pt x="5560"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039;p41">
                <a:extLst>
                  <a:ext uri="{FF2B5EF4-FFF2-40B4-BE49-F238E27FC236}">
                    <a16:creationId xmlns:a16="http://schemas.microsoft.com/office/drawing/2014/main" id="{C6532401-55D4-4D00-BB0C-2F02DFD33ECD}"/>
                  </a:ext>
                </a:extLst>
              </p:cNvPr>
              <p:cNvSpPr/>
              <p:nvPr/>
            </p:nvSpPr>
            <p:spPr>
              <a:xfrm>
                <a:off x="1748214" y="2037138"/>
                <a:ext cx="155766" cy="155766"/>
              </a:xfrm>
              <a:custGeom>
                <a:avLst/>
                <a:gdLst/>
                <a:ahLst/>
                <a:cxnLst/>
                <a:rect l="l" t="t" r="r" b="b"/>
                <a:pathLst>
                  <a:path w="5586" h="5586" extrusionOk="0">
                    <a:moveTo>
                      <a:pt x="0" y="0"/>
                    </a:moveTo>
                    <a:lnTo>
                      <a:pt x="0" y="5586"/>
                    </a:lnTo>
                    <a:lnTo>
                      <a:pt x="5586" y="5586"/>
                    </a:lnTo>
                    <a:lnTo>
                      <a:pt x="5586"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040;p41">
                <a:extLst>
                  <a:ext uri="{FF2B5EF4-FFF2-40B4-BE49-F238E27FC236}">
                    <a16:creationId xmlns:a16="http://schemas.microsoft.com/office/drawing/2014/main" id="{D4E1C6B8-2D62-45C7-BA5F-B1FFF42973A7}"/>
                  </a:ext>
                </a:extLst>
              </p:cNvPr>
              <p:cNvSpPr/>
              <p:nvPr/>
            </p:nvSpPr>
            <p:spPr>
              <a:xfrm>
                <a:off x="1927621" y="2037138"/>
                <a:ext cx="155793" cy="155766"/>
              </a:xfrm>
              <a:custGeom>
                <a:avLst/>
                <a:gdLst/>
                <a:ahLst/>
                <a:cxnLst/>
                <a:rect l="l" t="t" r="r" b="b"/>
                <a:pathLst>
                  <a:path w="5587" h="5586" extrusionOk="0">
                    <a:moveTo>
                      <a:pt x="1" y="0"/>
                    </a:moveTo>
                    <a:lnTo>
                      <a:pt x="1" y="5586"/>
                    </a:lnTo>
                    <a:lnTo>
                      <a:pt x="5586" y="5586"/>
                    </a:lnTo>
                    <a:lnTo>
                      <a:pt x="5586"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041;p41">
                <a:extLst>
                  <a:ext uri="{FF2B5EF4-FFF2-40B4-BE49-F238E27FC236}">
                    <a16:creationId xmlns:a16="http://schemas.microsoft.com/office/drawing/2014/main" id="{56960577-3855-4830-9F9D-E6D65895E24F}"/>
                  </a:ext>
                </a:extLst>
              </p:cNvPr>
              <p:cNvSpPr/>
              <p:nvPr/>
            </p:nvSpPr>
            <p:spPr>
              <a:xfrm>
                <a:off x="820952" y="2224464"/>
                <a:ext cx="155041" cy="155766"/>
              </a:xfrm>
              <a:custGeom>
                <a:avLst/>
                <a:gdLst/>
                <a:ahLst/>
                <a:cxnLst/>
                <a:rect l="l" t="t" r="r" b="b"/>
                <a:pathLst>
                  <a:path w="5560" h="5586" extrusionOk="0">
                    <a:moveTo>
                      <a:pt x="0" y="0"/>
                    </a:moveTo>
                    <a:lnTo>
                      <a:pt x="0" y="5585"/>
                    </a:lnTo>
                    <a:lnTo>
                      <a:pt x="5560" y="5585"/>
                    </a:lnTo>
                    <a:lnTo>
                      <a:pt x="5560" y="0"/>
                    </a:lnTo>
                    <a:close/>
                  </a:path>
                </a:pathLst>
              </a:cu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042;p41">
                <a:extLst>
                  <a:ext uri="{FF2B5EF4-FFF2-40B4-BE49-F238E27FC236}">
                    <a16:creationId xmlns:a16="http://schemas.microsoft.com/office/drawing/2014/main" id="{C8393A9C-5BF6-4E27-B653-F4AFEE988EF7}"/>
                  </a:ext>
                </a:extLst>
              </p:cNvPr>
              <p:cNvSpPr/>
              <p:nvPr/>
            </p:nvSpPr>
            <p:spPr>
              <a:xfrm>
                <a:off x="1006103" y="2224464"/>
                <a:ext cx="155766" cy="155766"/>
              </a:xfrm>
              <a:custGeom>
                <a:avLst/>
                <a:gdLst/>
                <a:ahLst/>
                <a:cxnLst/>
                <a:rect l="l" t="t" r="r" b="b"/>
                <a:pathLst>
                  <a:path w="5586" h="5586" extrusionOk="0">
                    <a:moveTo>
                      <a:pt x="1" y="0"/>
                    </a:moveTo>
                    <a:lnTo>
                      <a:pt x="1" y="5585"/>
                    </a:lnTo>
                    <a:lnTo>
                      <a:pt x="5586" y="5585"/>
                    </a:lnTo>
                    <a:lnTo>
                      <a:pt x="5586"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043;p41">
                <a:extLst>
                  <a:ext uri="{FF2B5EF4-FFF2-40B4-BE49-F238E27FC236}">
                    <a16:creationId xmlns:a16="http://schemas.microsoft.com/office/drawing/2014/main" id="{7BCB5162-C8EE-4D54-B621-BCBBFF7BCB63}"/>
                  </a:ext>
                </a:extLst>
              </p:cNvPr>
              <p:cNvSpPr/>
              <p:nvPr/>
            </p:nvSpPr>
            <p:spPr>
              <a:xfrm>
                <a:off x="1191979" y="2224464"/>
                <a:ext cx="155068" cy="155766"/>
              </a:xfrm>
              <a:custGeom>
                <a:avLst/>
                <a:gdLst/>
                <a:ahLst/>
                <a:cxnLst/>
                <a:rect l="l" t="t" r="r" b="b"/>
                <a:pathLst>
                  <a:path w="5561" h="5586" extrusionOk="0">
                    <a:moveTo>
                      <a:pt x="1" y="0"/>
                    </a:moveTo>
                    <a:lnTo>
                      <a:pt x="1" y="5585"/>
                    </a:lnTo>
                    <a:lnTo>
                      <a:pt x="5560" y="5585"/>
                    </a:lnTo>
                    <a:lnTo>
                      <a:pt x="5560"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044;p41">
                <a:extLst>
                  <a:ext uri="{FF2B5EF4-FFF2-40B4-BE49-F238E27FC236}">
                    <a16:creationId xmlns:a16="http://schemas.microsoft.com/office/drawing/2014/main" id="{3E5AB83E-E9A4-49EB-9828-F9F43BA7AD1A}"/>
                  </a:ext>
                </a:extLst>
              </p:cNvPr>
              <p:cNvSpPr/>
              <p:nvPr/>
            </p:nvSpPr>
            <p:spPr>
              <a:xfrm>
                <a:off x="1377884" y="2224464"/>
                <a:ext cx="155041" cy="155766"/>
              </a:xfrm>
              <a:custGeom>
                <a:avLst/>
                <a:gdLst/>
                <a:ahLst/>
                <a:cxnLst/>
                <a:rect l="l" t="t" r="r" b="b"/>
                <a:pathLst>
                  <a:path w="5560" h="5586" extrusionOk="0">
                    <a:moveTo>
                      <a:pt x="0" y="0"/>
                    </a:moveTo>
                    <a:lnTo>
                      <a:pt x="0" y="5585"/>
                    </a:lnTo>
                    <a:lnTo>
                      <a:pt x="5560" y="5585"/>
                    </a:lnTo>
                    <a:lnTo>
                      <a:pt x="5560"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045;p41">
                <a:extLst>
                  <a:ext uri="{FF2B5EF4-FFF2-40B4-BE49-F238E27FC236}">
                    <a16:creationId xmlns:a16="http://schemas.microsoft.com/office/drawing/2014/main" id="{C2BE5F80-1F6E-434D-8C8D-3B62A2A829BA}"/>
                  </a:ext>
                </a:extLst>
              </p:cNvPr>
              <p:cNvSpPr/>
              <p:nvPr/>
            </p:nvSpPr>
            <p:spPr>
              <a:xfrm>
                <a:off x="1563035" y="2224464"/>
                <a:ext cx="155068" cy="155766"/>
              </a:xfrm>
              <a:custGeom>
                <a:avLst/>
                <a:gdLst/>
                <a:ahLst/>
                <a:cxnLst/>
                <a:rect l="l" t="t" r="r" b="b"/>
                <a:pathLst>
                  <a:path w="5561" h="5586" extrusionOk="0">
                    <a:moveTo>
                      <a:pt x="1" y="0"/>
                    </a:moveTo>
                    <a:lnTo>
                      <a:pt x="1" y="5585"/>
                    </a:lnTo>
                    <a:lnTo>
                      <a:pt x="5560" y="5585"/>
                    </a:lnTo>
                    <a:lnTo>
                      <a:pt x="5560"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046;p41">
                <a:extLst>
                  <a:ext uri="{FF2B5EF4-FFF2-40B4-BE49-F238E27FC236}">
                    <a16:creationId xmlns:a16="http://schemas.microsoft.com/office/drawing/2014/main" id="{1746E950-C620-4189-B5CB-5A2D7FBBCC6A}"/>
                  </a:ext>
                </a:extLst>
              </p:cNvPr>
              <p:cNvSpPr/>
              <p:nvPr/>
            </p:nvSpPr>
            <p:spPr>
              <a:xfrm>
                <a:off x="1748214" y="2224464"/>
                <a:ext cx="155766" cy="155766"/>
              </a:xfrm>
              <a:custGeom>
                <a:avLst/>
                <a:gdLst/>
                <a:ahLst/>
                <a:cxnLst/>
                <a:rect l="l" t="t" r="r" b="b"/>
                <a:pathLst>
                  <a:path w="5586" h="5586" extrusionOk="0">
                    <a:moveTo>
                      <a:pt x="0" y="0"/>
                    </a:moveTo>
                    <a:lnTo>
                      <a:pt x="0" y="5585"/>
                    </a:lnTo>
                    <a:lnTo>
                      <a:pt x="5586" y="5585"/>
                    </a:lnTo>
                    <a:lnTo>
                      <a:pt x="5586"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047;p41">
                <a:extLst>
                  <a:ext uri="{FF2B5EF4-FFF2-40B4-BE49-F238E27FC236}">
                    <a16:creationId xmlns:a16="http://schemas.microsoft.com/office/drawing/2014/main" id="{886BD6CB-CBB0-443F-959C-B56945C4F922}"/>
                  </a:ext>
                </a:extLst>
              </p:cNvPr>
              <p:cNvSpPr/>
              <p:nvPr/>
            </p:nvSpPr>
            <p:spPr>
              <a:xfrm>
                <a:off x="820952" y="2412487"/>
                <a:ext cx="155041" cy="155766"/>
              </a:xfrm>
              <a:custGeom>
                <a:avLst/>
                <a:gdLst/>
                <a:ahLst/>
                <a:cxnLst/>
                <a:rect l="l" t="t" r="r" b="b"/>
                <a:pathLst>
                  <a:path w="5560" h="5586" extrusionOk="0">
                    <a:moveTo>
                      <a:pt x="0" y="1"/>
                    </a:moveTo>
                    <a:lnTo>
                      <a:pt x="0" y="5586"/>
                    </a:lnTo>
                    <a:lnTo>
                      <a:pt x="5560" y="5586"/>
                    </a:lnTo>
                    <a:lnTo>
                      <a:pt x="5560"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048;p41">
                <a:extLst>
                  <a:ext uri="{FF2B5EF4-FFF2-40B4-BE49-F238E27FC236}">
                    <a16:creationId xmlns:a16="http://schemas.microsoft.com/office/drawing/2014/main" id="{6569D521-A702-4F1F-8702-2BF0353D8E64}"/>
                  </a:ext>
                </a:extLst>
              </p:cNvPr>
              <p:cNvSpPr/>
              <p:nvPr/>
            </p:nvSpPr>
            <p:spPr>
              <a:xfrm>
                <a:off x="1006103" y="2412487"/>
                <a:ext cx="155766" cy="155766"/>
              </a:xfrm>
              <a:custGeom>
                <a:avLst/>
                <a:gdLst/>
                <a:ahLst/>
                <a:cxnLst/>
                <a:rect l="l" t="t" r="r" b="b"/>
                <a:pathLst>
                  <a:path w="5586" h="5586" extrusionOk="0">
                    <a:moveTo>
                      <a:pt x="1" y="1"/>
                    </a:moveTo>
                    <a:lnTo>
                      <a:pt x="1" y="5586"/>
                    </a:lnTo>
                    <a:lnTo>
                      <a:pt x="5586" y="5586"/>
                    </a:lnTo>
                    <a:lnTo>
                      <a:pt x="5586"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2049;p41">
                <a:extLst>
                  <a:ext uri="{FF2B5EF4-FFF2-40B4-BE49-F238E27FC236}">
                    <a16:creationId xmlns:a16="http://schemas.microsoft.com/office/drawing/2014/main" id="{EA655910-508D-426C-BEFA-C91DC95365C2}"/>
                  </a:ext>
                </a:extLst>
              </p:cNvPr>
              <p:cNvSpPr/>
              <p:nvPr/>
            </p:nvSpPr>
            <p:spPr>
              <a:xfrm>
                <a:off x="1191979" y="2412487"/>
                <a:ext cx="155068" cy="155766"/>
              </a:xfrm>
              <a:custGeom>
                <a:avLst/>
                <a:gdLst/>
                <a:ahLst/>
                <a:cxnLst/>
                <a:rect l="l" t="t" r="r" b="b"/>
                <a:pathLst>
                  <a:path w="5561" h="5586" extrusionOk="0">
                    <a:moveTo>
                      <a:pt x="1" y="1"/>
                    </a:moveTo>
                    <a:lnTo>
                      <a:pt x="1" y="5586"/>
                    </a:lnTo>
                    <a:lnTo>
                      <a:pt x="5560" y="5586"/>
                    </a:lnTo>
                    <a:lnTo>
                      <a:pt x="5560" y="1"/>
                    </a:lnTo>
                    <a:close/>
                  </a:path>
                </a:pathLst>
              </a:cu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2050;p41">
                <a:extLst>
                  <a:ext uri="{FF2B5EF4-FFF2-40B4-BE49-F238E27FC236}">
                    <a16:creationId xmlns:a16="http://schemas.microsoft.com/office/drawing/2014/main" id="{87ABE29E-80F5-48D8-91BE-9A26946F559F}"/>
                  </a:ext>
                </a:extLst>
              </p:cNvPr>
              <p:cNvSpPr/>
              <p:nvPr/>
            </p:nvSpPr>
            <p:spPr>
              <a:xfrm>
                <a:off x="1377884" y="2412487"/>
                <a:ext cx="155041" cy="155766"/>
              </a:xfrm>
              <a:custGeom>
                <a:avLst/>
                <a:gdLst/>
                <a:ahLst/>
                <a:cxnLst/>
                <a:rect l="l" t="t" r="r" b="b"/>
                <a:pathLst>
                  <a:path w="5560" h="5586" extrusionOk="0">
                    <a:moveTo>
                      <a:pt x="0" y="1"/>
                    </a:moveTo>
                    <a:lnTo>
                      <a:pt x="0" y="5586"/>
                    </a:lnTo>
                    <a:lnTo>
                      <a:pt x="5560" y="5586"/>
                    </a:lnTo>
                    <a:lnTo>
                      <a:pt x="5560" y="1"/>
                    </a:lnTo>
                    <a:close/>
                  </a:path>
                </a:pathLst>
              </a:cu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2051;p41">
                <a:extLst>
                  <a:ext uri="{FF2B5EF4-FFF2-40B4-BE49-F238E27FC236}">
                    <a16:creationId xmlns:a16="http://schemas.microsoft.com/office/drawing/2014/main" id="{43824CEB-CA71-47A4-BD8A-2C5B54BEC370}"/>
                  </a:ext>
                </a:extLst>
              </p:cNvPr>
              <p:cNvSpPr/>
              <p:nvPr/>
            </p:nvSpPr>
            <p:spPr>
              <a:xfrm>
                <a:off x="2302273" y="1692351"/>
                <a:ext cx="120603" cy="114440"/>
              </a:xfrm>
              <a:custGeom>
                <a:avLst/>
                <a:gdLst/>
                <a:ahLst/>
                <a:cxnLst/>
                <a:rect l="l" t="t" r="r" b="b"/>
                <a:pathLst>
                  <a:path w="4325" h="4104" extrusionOk="0">
                    <a:moveTo>
                      <a:pt x="3887" y="449"/>
                    </a:moveTo>
                    <a:lnTo>
                      <a:pt x="3887" y="526"/>
                    </a:lnTo>
                    <a:lnTo>
                      <a:pt x="3887" y="757"/>
                    </a:lnTo>
                    <a:cubicBezTo>
                      <a:pt x="3887" y="886"/>
                      <a:pt x="3887" y="1041"/>
                      <a:pt x="3887" y="1195"/>
                    </a:cubicBezTo>
                    <a:cubicBezTo>
                      <a:pt x="3887" y="1504"/>
                      <a:pt x="3861" y="1787"/>
                      <a:pt x="3861" y="2096"/>
                    </a:cubicBezTo>
                    <a:cubicBezTo>
                      <a:pt x="3861" y="2662"/>
                      <a:pt x="3861" y="3203"/>
                      <a:pt x="3836" y="3769"/>
                    </a:cubicBezTo>
                    <a:lnTo>
                      <a:pt x="2214" y="3743"/>
                    </a:lnTo>
                    <a:lnTo>
                      <a:pt x="490" y="3743"/>
                    </a:lnTo>
                    <a:cubicBezTo>
                      <a:pt x="515" y="3486"/>
                      <a:pt x="490" y="3228"/>
                      <a:pt x="490" y="2997"/>
                    </a:cubicBezTo>
                    <a:cubicBezTo>
                      <a:pt x="464" y="2688"/>
                      <a:pt x="464" y="2379"/>
                      <a:pt x="464" y="2096"/>
                    </a:cubicBezTo>
                    <a:cubicBezTo>
                      <a:pt x="438" y="1658"/>
                      <a:pt x="438" y="1221"/>
                      <a:pt x="412" y="783"/>
                    </a:cubicBezTo>
                    <a:cubicBezTo>
                      <a:pt x="412" y="706"/>
                      <a:pt x="438" y="603"/>
                      <a:pt x="438" y="526"/>
                    </a:cubicBezTo>
                    <a:cubicBezTo>
                      <a:pt x="507" y="534"/>
                      <a:pt x="578" y="537"/>
                      <a:pt x="652" y="537"/>
                    </a:cubicBezTo>
                    <a:cubicBezTo>
                      <a:pt x="798" y="537"/>
                      <a:pt x="953" y="526"/>
                      <a:pt x="1107" y="526"/>
                    </a:cubicBezTo>
                    <a:cubicBezTo>
                      <a:pt x="1416" y="526"/>
                      <a:pt x="1725" y="500"/>
                      <a:pt x="2008" y="500"/>
                    </a:cubicBezTo>
                    <a:cubicBezTo>
                      <a:pt x="2317" y="500"/>
                      <a:pt x="2626" y="500"/>
                      <a:pt x="2935" y="474"/>
                    </a:cubicBezTo>
                    <a:lnTo>
                      <a:pt x="3630" y="474"/>
                    </a:lnTo>
                    <a:cubicBezTo>
                      <a:pt x="3681" y="474"/>
                      <a:pt x="3836" y="474"/>
                      <a:pt x="3861" y="449"/>
                    </a:cubicBezTo>
                    <a:close/>
                    <a:moveTo>
                      <a:pt x="1718" y="1"/>
                    </a:moveTo>
                    <a:cubicBezTo>
                      <a:pt x="1267" y="1"/>
                      <a:pt x="820" y="25"/>
                      <a:pt x="387" y="62"/>
                    </a:cubicBezTo>
                    <a:cubicBezTo>
                      <a:pt x="309" y="62"/>
                      <a:pt x="258" y="62"/>
                      <a:pt x="206" y="88"/>
                    </a:cubicBezTo>
                    <a:cubicBezTo>
                      <a:pt x="103" y="88"/>
                      <a:pt x="1" y="165"/>
                      <a:pt x="1" y="268"/>
                    </a:cubicBezTo>
                    <a:cubicBezTo>
                      <a:pt x="26" y="886"/>
                      <a:pt x="26" y="1478"/>
                      <a:pt x="26" y="2096"/>
                    </a:cubicBezTo>
                    <a:lnTo>
                      <a:pt x="52" y="2997"/>
                    </a:lnTo>
                    <a:cubicBezTo>
                      <a:pt x="52" y="3280"/>
                      <a:pt x="26" y="3614"/>
                      <a:pt x="103" y="3872"/>
                    </a:cubicBezTo>
                    <a:cubicBezTo>
                      <a:pt x="129" y="3975"/>
                      <a:pt x="206" y="4026"/>
                      <a:pt x="309" y="4026"/>
                    </a:cubicBezTo>
                    <a:cubicBezTo>
                      <a:pt x="361" y="4026"/>
                      <a:pt x="412" y="4026"/>
                      <a:pt x="438" y="4052"/>
                    </a:cubicBezTo>
                    <a:lnTo>
                      <a:pt x="927" y="4052"/>
                    </a:lnTo>
                    <a:cubicBezTo>
                      <a:pt x="1262" y="4052"/>
                      <a:pt x="1622" y="4078"/>
                      <a:pt x="1957" y="4078"/>
                    </a:cubicBezTo>
                    <a:lnTo>
                      <a:pt x="3990" y="4103"/>
                    </a:lnTo>
                    <a:cubicBezTo>
                      <a:pt x="4093" y="4103"/>
                      <a:pt x="4170" y="4026"/>
                      <a:pt x="4170" y="3949"/>
                    </a:cubicBezTo>
                    <a:cubicBezTo>
                      <a:pt x="4170" y="3280"/>
                      <a:pt x="4196" y="2611"/>
                      <a:pt x="4222" y="1941"/>
                    </a:cubicBezTo>
                    <a:lnTo>
                      <a:pt x="4222" y="886"/>
                    </a:lnTo>
                    <a:cubicBezTo>
                      <a:pt x="4247" y="680"/>
                      <a:pt x="4325" y="294"/>
                      <a:pt x="4093" y="140"/>
                    </a:cubicBezTo>
                    <a:lnTo>
                      <a:pt x="4119" y="140"/>
                    </a:lnTo>
                    <a:cubicBezTo>
                      <a:pt x="4016" y="88"/>
                      <a:pt x="3861" y="88"/>
                      <a:pt x="3758" y="88"/>
                    </a:cubicBezTo>
                    <a:lnTo>
                      <a:pt x="3630" y="88"/>
                    </a:lnTo>
                    <a:cubicBezTo>
                      <a:pt x="3475" y="88"/>
                      <a:pt x="3321" y="62"/>
                      <a:pt x="3166" y="62"/>
                    </a:cubicBezTo>
                    <a:cubicBezTo>
                      <a:pt x="2857" y="11"/>
                      <a:pt x="2523" y="11"/>
                      <a:pt x="2214" y="11"/>
                    </a:cubicBezTo>
                    <a:cubicBezTo>
                      <a:pt x="2049" y="4"/>
                      <a:pt x="1883" y="1"/>
                      <a:pt x="1718" y="1"/>
                    </a:cubicBezTo>
                    <a:close/>
                  </a:path>
                </a:pathLst>
              </a:custGeom>
              <a:solidFill>
                <a:srgbClr val="B5C7BA"/>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2052;p41">
                <a:extLst>
                  <a:ext uri="{FF2B5EF4-FFF2-40B4-BE49-F238E27FC236}">
                    <a16:creationId xmlns:a16="http://schemas.microsoft.com/office/drawing/2014/main" id="{BF5EDC8C-F5C6-4810-A61A-6E9E9FB3CE3B}"/>
                  </a:ext>
                </a:extLst>
              </p:cNvPr>
              <p:cNvSpPr/>
              <p:nvPr/>
            </p:nvSpPr>
            <p:spPr>
              <a:xfrm>
                <a:off x="2483855" y="1687499"/>
                <a:ext cx="121328" cy="117424"/>
              </a:xfrm>
              <a:custGeom>
                <a:avLst/>
                <a:gdLst/>
                <a:ahLst/>
                <a:cxnLst/>
                <a:rect l="l" t="t" r="r" b="b"/>
                <a:pathLst>
                  <a:path w="4351" h="4211" extrusionOk="0">
                    <a:moveTo>
                      <a:pt x="412" y="391"/>
                    </a:moveTo>
                    <a:lnTo>
                      <a:pt x="412" y="391"/>
                    </a:lnTo>
                    <a:cubicBezTo>
                      <a:pt x="721" y="468"/>
                      <a:pt x="1056" y="468"/>
                      <a:pt x="1365" y="468"/>
                    </a:cubicBezTo>
                    <a:cubicBezTo>
                      <a:pt x="1673" y="494"/>
                      <a:pt x="1957" y="494"/>
                      <a:pt x="2265" y="520"/>
                    </a:cubicBezTo>
                    <a:cubicBezTo>
                      <a:pt x="2806" y="545"/>
                      <a:pt x="3372" y="571"/>
                      <a:pt x="3913" y="623"/>
                    </a:cubicBezTo>
                    <a:cubicBezTo>
                      <a:pt x="3887" y="1652"/>
                      <a:pt x="3835" y="2682"/>
                      <a:pt x="3835" y="3737"/>
                    </a:cubicBezTo>
                    <a:cubicBezTo>
                      <a:pt x="3265" y="3805"/>
                      <a:pt x="2687" y="3837"/>
                      <a:pt x="2113" y="3837"/>
                    </a:cubicBezTo>
                    <a:cubicBezTo>
                      <a:pt x="1600" y="3837"/>
                      <a:pt x="1091" y="3811"/>
                      <a:pt x="592" y="3763"/>
                    </a:cubicBezTo>
                    <a:cubicBezTo>
                      <a:pt x="412" y="3196"/>
                      <a:pt x="361" y="2630"/>
                      <a:pt x="386" y="2038"/>
                    </a:cubicBezTo>
                    <a:cubicBezTo>
                      <a:pt x="386" y="1498"/>
                      <a:pt x="438" y="931"/>
                      <a:pt x="412" y="391"/>
                    </a:cubicBezTo>
                    <a:close/>
                    <a:moveTo>
                      <a:pt x="806" y="1"/>
                    </a:moveTo>
                    <a:cubicBezTo>
                      <a:pt x="673" y="1"/>
                      <a:pt x="543" y="9"/>
                      <a:pt x="412" y="31"/>
                    </a:cubicBezTo>
                    <a:cubicBezTo>
                      <a:pt x="361" y="31"/>
                      <a:pt x="335" y="56"/>
                      <a:pt x="309" y="56"/>
                    </a:cubicBezTo>
                    <a:cubicBezTo>
                      <a:pt x="284" y="56"/>
                      <a:pt x="232" y="82"/>
                      <a:pt x="206" y="108"/>
                    </a:cubicBezTo>
                    <a:cubicBezTo>
                      <a:pt x="129" y="442"/>
                      <a:pt x="103" y="777"/>
                      <a:pt x="78" y="1112"/>
                    </a:cubicBezTo>
                    <a:cubicBezTo>
                      <a:pt x="52" y="1446"/>
                      <a:pt x="26" y="1781"/>
                      <a:pt x="26" y="2115"/>
                    </a:cubicBezTo>
                    <a:cubicBezTo>
                      <a:pt x="0" y="2733"/>
                      <a:pt x="52" y="3377"/>
                      <a:pt x="258" y="3994"/>
                    </a:cubicBezTo>
                    <a:cubicBezTo>
                      <a:pt x="284" y="4071"/>
                      <a:pt x="361" y="4123"/>
                      <a:pt x="438" y="4123"/>
                    </a:cubicBezTo>
                    <a:cubicBezTo>
                      <a:pt x="1009" y="4184"/>
                      <a:pt x="1575" y="4210"/>
                      <a:pt x="2138" y="4210"/>
                    </a:cubicBezTo>
                    <a:cubicBezTo>
                      <a:pt x="2766" y="4210"/>
                      <a:pt x="3391" y="4177"/>
                      <a:pt x="4016" y="4123"/>
                    </a:cubicBezTo>
                    <a:cubicBezTo>
                      <a:pt x="4144" y="4097"/>
                      <a:pt x="4222" y="4020"/>
                      <a:pt x="4222" y="3917"/>
                    </a:cubicBezTo>
                    <a:cubicBezTo>
                      <a:pt x="4273" y="2733"/>
                      <a:pt x="4324" y="1575"/>
                      <a:pt x="4350" y="417"/>
                    </a:cubicBezTo>
                    <a:cubicBezTo>
                      <a:pt x="4350" y="288"/>
                      <a:pt x="4247" y="211"/>
                      <a:pt x="4144" y="185"/>
                    </a:cubicBezTo>
                    <a:lnTo>
                      <a:pt x="4144" y="211"/>
                    </a:lnTo>
                    <a:cubicBezTo>
                      <a:pt x="3501" y="159"/>
                      <a:pt x="2883" y="108"/>
                      <a:pt x="2265" y="82"/>
                    </a:cubicBezTo>
                    <a:cubicBezTo>
                      <a:pt x="1957" y="56"/>
                      <a:pt x="1648" y="56"/>
                      <a:pt x="1365" y="31"/>
                    </a:cubicBezTo>
                    <a:cubicBezTo>
                      <a:pt x="1171" y="16"/>
                      <a:pt x="987" y="1"/>
                      <a:pt x="806" y="1"/>
                    </a:cubicBezTo>
                    <a:close/>
                  </a:path>
                </a:pathLst>
              </a:custGeom>
              <a:solidFill>
                <a:srgbClr val="B5C7BA"/>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2053;p41">
                <a:extLst>
                  <a:ext uri="{FF2B5EF4-FFF2-40B4-BE49-F238E27FC236}">
                    <a16:creationId xmlns:a16="http://schemas.microsoft.com/office/drawing/2014/main" id="{80076574-B81B-46D4-B47D-03DDAE83B08F}"/>
                  </a:ext>
                </a:extLst>
              </p:cNvPr>
              <p:cNvSpPr/>
              <p:nvPr/>
            </p:nvSpPr>
            <p:spPr>
              <a:xfrm>
                <a:off x="2670456" y="1689060"/>
                <a:ext cx="116308" cy="115583"/>
              </a:xfrm>
              <a:custGeom>
                <a:avLst/>
                <a:gdLst/>
                <a:ahLst/>
                <a:cxnLst/>
                <a:rect l="l" t="t" r="r" b="b"/>
                <a:pathLst>
                  <a:path w="4171" h="4145" extrusionOk="0">
                    <a:moveTo>
                      <a:pt x="464" y="438"/>
                    </a:moveTo>
                    <a:lnTo>
                      <a:pt x="464" y="438"/>
                    </a:lnTo>
                    <a:cubicBezTo>
                      <a:pt x="1210" y="456"/>
                      <a:pt x="1943" y="474"/>
                      <a:pt x="2673" y="474"/>
                    </a:cubicBezTo>
                    <a:cubicBezTo>
                      <a:pt x="2975" y="474"/>
                      <a:pt x="3277" y="471"/>
                      <a:pt x="3578" y="464"/>
                    </a:cubicBezTo>
                    <a:cubicBezTo>
                      <a:pt x="3630" y="1545"/>
                      <a:pt x="3681" y="2626"/>
                      <a:pt x="3733" y="3707"/>
                    </a:cubicBezTo>
                    <a:cubicBezTo>
                      <a:pt x="2677" y="3732"/>
                      <a:pt x="1596" y="3732"/>
                      <a:pt x="541" y="3732"/>
                    </a:cubicBezTo>
                    <a:cubicBezTo>
                      <a:pt x="438" y="2651"/>
                      <a:pt x="464" y="1545"/>
                      <a:pt x="464" y="438"/>
                    </a:cubicBezTo>
                    <a:close/>
                    <a:moveTo>
                      <a:pt x="412" y="0"/>
                    </a:moveTo>
                    <a:cubicBezTo>
                      <a:pt x="335" y="0"/>
                      <a:pt x="284" y="52"/>
                      <a:pt x="232" y="103"/>
                    </a:cubicBezTo>
                    <a:cubicBezTo>
                      <a:pt x="232" y="103"/>
                      <a:pt x="206" y="129"/>
                      <a:pt x="206" y="155"/>
                    </a:cubicBezTo>
                    <a:cubicBezTo>
                      <a:pt x="0" y="1416"/>
                      <a:pt x="26" y="2703"/>
                      <a:pt x="155" y="3938"/>
                    </a:cubicBezTo>
                    <a:cubicBezTo>
                      <a:pt x="155" y="4067"/>
                      <a:pt x="232" y="4144"/>
                      <a:pt x="361" y="4144"/>
                    </a:cubicBezTo>
                    <a:lnTo>
                      <a:pt x="3964" y="4144"/>
                    </a:lnTo>
                    <a:cubicBezTo>
                      <a:pt x="4067" y="4144"/>
                      <a:pt x="4170" y="4041"/>
                      <a:pt x="4170" y="3938"/>
                    </a:cubicBezTo>
                    <a:cubicBezTo>
                      <a:pt x="4119" y="2703"/>
                      <a:pt x="4067" y="1467"/>
                      <a:pt x="4016" y="232"/>
                    </a:cubicBezTo>
                    <a:cubicBezTo>
                      <a:pt x="4016" y="129"/>
                      <a:pt x="3913" y="26"/>
                      <a:pt x="3784" y="26"/>
                    </a:cubicBezTo>
                    <a:cubicBezTo>
                      <a:pt x="3326" y="37"/>
                      <a:pt x="2863" y="43"/>
                      <a:pt x="2397" y="43"/>
                    </a:cubicBezTo>
                    <a:cubicBezTo>
                      <a:pt x="1739" y="43"/>
                      <a:pt x="1076" y="30"/>
                      <a:pt x="412" y="0"/>
                    </a:cubicBezTo>
                    <a:close/>
                  </a:path>
                </a:pathLst>
              </a:custGeom>
              <a:solidFill>
                <a:srgbClr val="B5C7BA"/>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2054;p41">
                <a:extLst>
                  <a:ext uri="{FF2B5EF4-FFF2-40B4-BE49-F238E27FC236}">
                    <a16:creationId xmlns:a16="http://schemas.microsoft.com/office/drawing/2014/main" id="{EE710AE1-9E91-4AA8-B25D-374DC6B7CE18}"/>
                  </a:ext>
                </a:extLst>
              </p:cNvPr>
              <p:cNvSpPr/>
              <p:nvPr/>
            </p:nvSpPr>
            <p:spPr>
              <a:xfrm>
                <a:off x="2849891" y="1689060"/>
                <a:ext cx="119878" cy="113548"/>
              </a:xfrm>
              <a:custGeom>
                <a:avLst/>
                <a:gdLst/>
                <a:ahLst/>
                <a:cxnLst/>
                <a:rect l="l" t="t" r="r" b="b"/>
                <a:pathLst>
                  <a:path w="4299" h="4072" extrusionOk="0">
                    <a:moveTo>
                      <a:pt x="3784" y="464"/>
                    </a:moveTo>
                    <a:lnTo>
                      <a:pt x="3835" y="2317"/>
                    </a:lnTo>
                    <a:cubicBezTo>
                      <a:pt x="3861" y="2677"/>
                      <a:pt x="3861" y="3012"/>
                      <a:pt x="3861" y="3372"/>
                    </a:cubicBezTo>
                    <a:cubicBezTo>
                      <a:pt x="3861" y="3423"/>
                      <a:pt x="3861" y="3552"/>
                      <a:pt x="3887" y="3604"/>
                    </a:cubicBezTo>
                    <a:lnTo>
                      <a:pt x="3295" y="3604"/>
                    </a:lnTo>
                    <a:cubicBezTo>
                      <a:pt x="2600" y="3629"/>
                      <a:pt x="1905" y="3629"/>
                      <a:pt x="1210" y="3655"/>
                    </a:cubicBezTo>
                    <a:lnTo>
                      <a:pt x="438" y="3655"/>
                    </a:lnTo>
                    <a:cubicBezTo>
                      <a:pt x="412" y="3655"/>
                      <a:pt x="438" y="3578"/>
                      <a:pt x="438" y="3552"/>
                    </a:cubicBezTo>
                    <a:cubicBezTo>
                      <a:pt x="412" y="3218"/>
                      <a:pt x="412" y="2857"/>
                      <a:pt x="412" y="2523"/>
                    </a:cubicBezTo>
                    <a:cubicBezTo>
                      <a:pt x="412" y="1853"/>
                      <a:pt x="412" y="1210"/>
                      <a:pt x="412" y="541"/>
                    </a:cubicBezTo>
                    <a:cubicBezTo>
                      <a:pt x="1519" y="515"/>
                      <a:pt x="2651" y="489"/>
                      <a:pt x="3784" y="464"/>
                    </a:cubicBezTo>
                    <a:close/>
                    <a:moveTo>
                      <a:pt x="3990" y="0"/>
                    </a:moveTo>
                    <a:cubicBezTo>
                      <a:pt x="2780" y="26"/>
                      <a:pt x="1544" y="52"/>
                      <a:pt x="335" y="77"/>
                    </a:cubicBezTo>
                    <a:lnTo>
                      <a:pt x="309" y="77"/>
                    </a:lnTo>
                    <a:cubicBezTo>
                      <a:pt x="296" y="71"/>
                      <a:pt x="282" y="68"/>
                      <a:pt x="267" y="68"/>
                    </a:cubicBezTo>
                    <a:cubicBezTo>
                      <a:pt x="224" y="68"/>
                      <a:pt x="180" y="97"/>
                      <a:pt x="180" y="155"/>
                    </a:cubicBezTo>
                    <a:cubicBezTo>
                      <a:pt x="103" y="232"/>
                      <a:pt x="103" y="335"/>
                      <a:pt x="129" y="438"/>
                    </a:cubicBezTo>
                    <a:cubicBezTo>
                      <a:pt x="52" y="1107"/>
                      <a:pt x="26" y="1802"/>
                      <a:pt x="26" y="2471"/>
                    </a:cubicBezTo>
                    <a:cubicBezTo>
                      <a:pt x="26" y="2857"/>
                      <a:pt x="0" y="3243"/>
                      <a:pt x="26" y="3629"/>
                    </a:cubicBezTo>
                    <a:cubicBezTo>
                      <a:pt x="26" y="3784"/>
                      <a:pt x="77" y="3913"/>
                      <a:pt x="206" y="4015"/>
                    </a:cubicBezTo>
                    <a:cubicBezTo>
                      <a:pt x="299" y="4062"/>
                      <a:pt x="401" y="4071"/>
                      <a:pt x="501" y="4071"/>
                    </a:cubicBezTo>
                    <a:cubicBezTo>
                      <a:pt x="567" y="4071"/>
                      <a:pt x="633" y="4067"/>
                      <a:pt x="695" y="4067"/>
                    </a:cubicBezTo>
                    <a:cubicBezTo>
                      <a:pt x="1493" y="4067"/>
                      <a:pt x="2265" y="4041"/>
                      <a:pt x="3063" y="4041"/>
                    </a:cubicBezTo>
                    <a:cubicBezTo>
                      <a:pt x="3243" y="4041"/>
                      <a:pt x="3423" y="4015"/>
                      <a:pt x="3603" y="4015"/>
                    </a:cubicBezTo>
                    <a:cubicBezTo>
                      <a:pt x="3694" y="4015"/>
                      <a:pt x="3797" y="4028"/>
                      <a:pt x="3896" y="4028"/>
                    </a:cubicBezTo>
                    <a:cubicBezTo>
                      <a:pt x="3996" y="4028"/>
                      <a:pt x="4093" y="4015"/>
                      <a:pt x="4170" y="3964"/>
                    </a:cubicBezTo>
                    <a:cubicBezTo>
                      <a:pt x="4298" y="3861"/>
                      <a:pt x="4298" y="3707"/>
                      <a:pt x="4298" y="3578"/>
                    </a:cubicBezTo>
                    <a:cubicBezTo>
                      <a:pt x="4298" y="3372"/>
                      <a:pt x="4298" y="3140"/>
                      <a:pt x="4298" y="2934"/>
                    </a:cubicBezTo>
                    <a:lnTo>
                      <a:pt x="4221" y="232"/>
                    </a:lnTo>
                    <a:cubicBezTo>
                      <a:pt x="4221" y="129"/>
                      <a:pt x="4118" y="0"/>
                      <a:pt x="3990" y="0"/>
                    </a:cubicBezTo>
                    <a:close/>
                  </a:path>
                </a:pathLst>
              </a:custGeom>
              <a:solidFill>
                <a:srgbClr val="B5C7BA"/>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2055;p41">
                <a:extLst>
                  <a:ext uri="{FF2B5EF4-FFF2-40B4-BE49-F238E27FC236}">
                    <a16:creationId xmlns:a16="http://schemas.microsoft.com/office/drawing/2014/main" id="{0926D916-F5FB-4093-8DB1-FA7EEBCCA20F}"/>
                  </a:ext>
                </a:extLst>
              </p:cNvPr>
              <p:cNvSpPr/>
              <p:nvPr/>
            </p:nvSpPr>
            <p:spPr>
              <a:xfrm>
                <a:off x="2302273" y="1851681"/>
                <a:ext cx="120603" cy="115165"/>
              </a:xfrm>
              <a:custGeom>
                <a:avLst/>
                <a:gdLst/>
                <a:ahLst/>
                <a:cxnLst/>
                <a:rect l="l" t="t" r="r" b="b"/>
                <a:pathLst>
                  <a:path w="4325" h="4130" extrusionOk="0">
                    <a:moveTo>
                      <a:pt x="3887" y="474"/>
                    </a:moveTo>
                    <a:lnTo>
                      <a:pt x="3887" y="551"/>
                    </a:lnTo>
                    <a:lnTo>
                      <a:pt x="3887" y="757"/>
                    </a:lnTo>
                    <a:cubicBezTo>
                      <a:pt x="3887" y="912"/>
                      <a:pt x="3887" y="1040"/>
                      <a:pt x="3887" y="1195"/>
                    </a:cubicBezTo>
                    <a:cubicBezTo>
                      <a:pt x="3887" y="1504"/>
                      <a:pt x="3861" y="1813"/>
                      <a:pt x="3861" y="2096"/>
                    </a:cubicBezTo>
                    <a:cubicBezTo>
                      <a:pt x="3861" y="2662"/>
                      <a:pt x="3861" y="3228"/>
                      <a:pt x="3836" y="3769"/>
                    </a:cubicBezTo>
                    <a:lnTo>
                      <a:pt x="2214" y="3743"/>
                    </a:lnTo>
                    <a:lnTo>
                      <a:pt x="490" y="3743"/>
                    </a:lnTo>
                    <a:cubicBezTo>
                      <a:pt x="515" y="3486"/>
                      <a:pt x="490" y="3228"/>
                      <a:pt x="490" y="2997"/>
                    </a:cubicBezTo>
                    <a:cubicBezTo>
                      <a:pt x="464" y="2688"/>
                      <a:pt x="464" y="2405"/>
                      <a:pt x="464" y="2096"/>
                    </a:cubicBezTo>
                    <a:cubicBezTo>
                      <a:pt x="438" y="1658"/>
                      <a:pt x="438" y="1221"/>
                      <a:pt x="412" y="783"/>
                    </a:cubicBezTo>
                    <a:cubicBezTo>
                      <a:pt x="412" y="706"/>
                      <a:pt x="438" y="629"/>
                      <a:pt x="438" y="526"/>
                    </a:cubicBezTo>
                    <a:cubicBezTo>
                      <a:pt x="507" y="534"/>
                      <a:pt x="578" y="537"/>
                      <a:pt x="652" y="537"/>
                    </a:cubicBezTo>
                    <a:cubicBezTo>
                      <a:pt x="798" y="537"/>
                      <a:pt x="953" y="526"/>
                      <a:pt x="1107" y="526"/>
                    </a:cubicBezTo>
                    <a:cubicBezTo>
                      <a:pt x="1416" y="526"/>
                      <a:pt x="1725" y="526"/>
                      <a:pt x="2008" y="500"/>
                    </a:cubicBezTo>
                    <a:lnTo>
                      <a:pt x="2935" y="500"/>
                    </a:lnTo>
                    <a:cubicBezTo>
                      <a:pt x="3089" y="474"/>
                      <a:pt x="3269" y="474"/>
                      <a:pt x="3424" y="474"/>
                    </a:cubicBezTo>
                    <a:lnTo>
                      <a:pt x="3630" y="474"/>
                    </a:lnTo>
                    <a:cubicBezTo>
                      <a:pt x="3664" y="474"/>
                      <a:pt x="3744" y="486"/>
                      <a:pt x="3801" y="486"/>
                    </a:cubicBezTo>
                    <a:cubicBezTo>
                      <a:pt x="3830" y="486"/>
                      <a:pt x="3853" y="483"/>
                      <a:pt x="3861" y="474"/>
                    </a:cubicBezTo>
                    <a:close/>
                    <a:moveTo>
                      <a:pt x="1718" y="1"/>
                    </a:moveTo>
                    <a:cubicBezTo>
                      <a:pt x="1267" y="1"/>
                      <a:pt x="820" y="25"/>
                      <a:pt x="387" y="62"/>
                    </a:cubicBezTo>
                    <a:cubicBezTo>
                      <a:pt x="309" y="88"/>
                      <a:pt x="258" y="88"/>
                      <a:pt x="206" y="88"/>
                    </a:cubicBezTo>
                    <a:cubicBezTo>
                      <a:pt x="103" y="88"/>
                      <a:pt x="1" y="165"/>
                      <a:pt x="1" y="268"/>
                    </a:cubicBezTo>
                    <a:cubicBezTo>
                      <a:pt x="26" y="886"/>
                      <a:pt x="26" y="1478"/>
                      <a:pt x="26" y="2096"/>
                    </a:cubicBezTo>
                    <a:lnTo>
                      <a:pt x="52" y="2997"/>
                    </a:lnTo>
                    <a:cubicBezTo>
                      <a:pt x="52" y="3280"/>
                      <a:pt x="26" y="3614"/>
                      <a:pt x="103" y="3897"/>
                    </a:cubicBezTo>
                    <a:cubicBezTo>
                      <a:pt x="129" y="3975"/>
                      <a:pt x="206" y="4026"/>
                      <a:pt x="309" y="4026"/>
                    </a:cubicBezTo>
                    <a:cubicBezTo>
                      <a:pt x="361" y="4026"/>
                      <a:pt x="412" y="4052"/>
                      <a:pt x="438" y="4052"/>
                    </a:cubicBezTo>
                    <a:lnTo>
                      <a:pt x="927" y="4052"/>
                    </a:lnTo>
                    <a:cubicBezTo>
                      <a:pt x="1262" y="4078"/>
                      <a:pt x="1622" y="4078"/>
                      <a:pt x="1957" y="4078"/>
                    </a:cubicBezTo>
                    <a:lnTo>
                      <a:pt x="3990" y="4129"/>
                    </a:lnTo>
                    <a:cubicBezTo>
                      <a:pt x="4093" y="4129"/>
                      <a:pt x="4170" y="4026"/>
                      <a:pt x="4170" y="3949"/>
                    </a:cubicBezTo>
                    <a:cubicBezTo>
                      <a:pt x="4170" y="3280"/>
                      <a:pt x="4196" y="2610"/>
                      <a:pt x="4222" y="1941"/>
                    </a:cubicBezTo>
                    <a:lnTo>
                      <a:pt x="4222" y="886"/>
                    </a:lnTo>
                    <a:cubicBezTo>
                      <a:pt x="4247" y="680"/>
                      <a:pt x="4325" y="294"/>
                      <a:pt x="4093" y="140"/>
                    </a:cubicBezTo>
                    <a:lnTo>
                      <a:pt x="4119" y="140"/>
                    </a:lnTo>
                    <a:cubicBezTo>
                      <a:pt x="4058" y="109"/>
                      <a:pt x="3980" y="97"/>
                      <a:pt x="3905" y="97"/>
                    </a:cubicBezTo>
                    <a:cubicBezTo>
                      <a:pt x="3852" y="97"/>
                      <a:pt x="3801" y="103"/>
                      <a:pt x="3758" y="114"/>
                    </a:cubicBezTo>
                    <a:lnTo>
                      <a:pt x="3630" y="114"/>
                    </a:lnTo>
                    <a:cubicBezTo>
                      <a:pt x="3475" y="88"/>
                      <a:pt x="3321" y="62"/>
                      <a:pt x="3166" y="62"/>
                    </a:cubicBezTo>
                    <a:cubicBezTo>
                      <a:pt x="2857" y="37"/>
                      <a:pt x="2523" y="11"/>
                      <a:pt x="2214" y="11"/>
                    </a:cubicBezTo>
                    <a:cubicBezTo>
                      <a:pt x="2049" y="4"/>
                      <a:pt x="1883" y="1"/>
                      <a:pt x="1718" y="1"/>
                    </a:cubicBezTo>
                    <a:close/>
                  </a:path>
                </a:pathLst>
              </a:custGeom>
              <a:solidFill>
                <a:srgbClr val="B5C7BA"/>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2056;p41">
                <a:extLst>
                  <a:ext uri="{FF2B5EF4-FFF2-40B4-BE49-F238E27FC236}">
                    <a16:creationId xmlns:a16="http://schemas.microsoft.com/office/drawing/2014/main" id="{3BB52511-6589-4A6B-8B41-1D87B9965278}"/>
                  </a:ext>
                </a:extLst>
              </p:cNvPr>
              <p:cNvSpPr/>
              <p:nvPr/>
            </p:nvSpPr>
            <p:spPr>
              <a:xfrm>
                <a:off x="2483855" y="1846829"/>
                <a:ext cx="121328" cy="117424"/>
              </a:xfrm>
              <a:custGeom>
                <a:avLst/>
                <a:gdLst/>
                <a:ahLst/>
                <a:cxnLst/>
                <a:rect l="l" t="t" r="r" b="b"/>
                <a:pathLst>
                  <a:path w="4351" h="4211" extrusionOk="0">
                    <a:moveTo>
                      <a:pt x="412" y="391"/>
                    </a:moveTo>
                    <a:cubicBezTo>
                      <a:pt x="721" y="468"/>
                      <a:pt x="1056" y="468"/>
                      <a:pt x="1365" y="468"/>
                    </a:cubicBezTo>
                    <a:cubicBezTo>
                      <a:pt x="1673" y="494"/>
                      <a:pt x="1957" y="520"/>
                      <a:pt x="2265" y="520"/>
                    </a:cubicBezTo>
                    <a:cubicBezTo>
                      <a:pt x="2806" y="545"/>
                      <a:pt x="3372" y="571"/>
                      <a:pt x="3913" y="622"/>
                    </a:cubicBezTo>
                    <a:cubicBezTo>
                      <a:pt x="3887" y="1652"/>
                      <a:pt x="3835" y="2682"/>
                      <a:pt x="3835" y="3737"/>
                    </a:cubicBezTo>
                    <a:cubicBezTo>
                      <a:pt x="3265" y="3805"/>
                      <a:pt x="2687" y="3837"/>
                      <a:pt x="2113" y="3837"/>
                    </a:cubicBezTo>
                    <a:cubicBezTo>
                      <a:pt x="1600" y="3837"/>
                      <a:pt x="1091" y="3811"/>
                      <a:pt x="592" y="3763"/>
                    </a:cubicBezTo>
                    <a:cubicBezTo>
                      <a:pt x="412" y="3196"/>
                      <a:pt x="361" y="2630"/>
                      <a:pt x="386" y="2038"/>
                    </a:cubicBezTo>
                    <a:cubicBezTo>
                      <a:pt x="386" y="1498"/>
                      <a:pt x="438" y="957"/>
                      <a:pt x="412" y="391"/>
                    </a:cubicBezTo>
                    <a:close/>
                    <a:moveTo>
                      <a:pt x="806" y="1"/>
                    </a:moveTo>
                    <a:cubicBezTo>
                      <a:pt x="673" y="1"/>
                      <a:pt x="543" y="9"/>
                      <a:pt x="412" y="30"/>
                    </a:cubicBezTo>
                    <a:cubicBezTo>
                      <a:pt x="361" y="30"/>
                      <a:pt x="335" y="56"/>
                      <a:pt x="309" y="56"/>
                    </a:cubicBezTo>
                    <a:cubicBezTo>
                      <a:pt x="284" y="56"/>
                      <a:pt x="232" y="82"/>
                      <a:pt x="206" y="108"/>
                    </a:cubicBezTo>
                    <a:cubicBezTo>
                      <a:pt x="129" y="442"/>
                      <a:pt x="103" y="777"/>
                      <a:pt x="78" y="1111"/>
                    </a:cubicBezTo>
                    <a:cubicBezTo>
                      <a:pt x="52" y="1446"/>
                      <a:pt x="26" y="1781"/>
                      <a:pt x="26" y="2115"/>
                    </a:cubicBezTo>
                    <a:cubicBezTo>
                      <a:pt x="0" y="2733"/>
                      <a:pt x="52" y="3376"/>
                      <a:pt x="258" y="3994"/>
                    </a:cubicBezTo>
                    <a:cubicBezTo>
                      <a:pt x="284" y="4071"/>
                      <a:pt x="361" y="4123"/>
                      <a:pt x="438" y="4123"/>
                    </a:cubicBezTo>
                    <a:cubicBezTo>
                      <a:pt x="1009" y="4184"/>
                      <a:pt x="1575" y="4210"/>
                      <a:pt x="2138" y="4210"/>
                    </a:cubicBezTo>
                    <a:cubicBezTo>
                      <a:pt x="2766" y="4210"/>
                      <a:pt x="3391" y="4177"/>
                      <a:pt x="4016" y="4123"/>
                    </a:cubicBezTo>
                    <a:cubicBezTo>
                      <a:pt x="4144" y="4097"/>
                      <a:pt x="4222" y="4020"/>
                      <a:pt x="4222" y="3917"/>
                    </a:cubicBezTo>
                    <a:cubicBezTo>
                      <a:pt x="4273" y="2733"/>
                      <a:pt x="4324" y="1575"/>
                      <a:pt x="4350" y="417"/>
                    </a:cubicBezTo>
                    <a:cubicBezTo>
                      <a:pt x="4350" y="288"/>
                      <a:pt x="4247" y="211"/>
                      <a:pt x="4144" y="185"/>
                    </a:cubicBezTo>
                    <a:lnTo>
                      <a:pt x="4144" y="211"/>
                    </a:lnTo>
                    <a:cubicBezTo>
                      <a:pt x="3501" y="159"/>
                      <a:pt x="2883" y="108"/>
                      <a:pt x="2265" y="82"/>
                    </a:cubicBezTo>
                    <a:cubicBezTo>
                      <a:pt x="1957" y="56"/>
                      <a:pt x="1648" y="56"/>
                      <a:pt x="1365" y="30"/>
                    </a:cubicBezTo>
                    <a:cubicBezTo>
                      <a:pt x="1171" y="16"/>
                      <a:pt x="987" y="1"/>
                      <a:pt x="806" y="1"/>
                    </a:cubicBezTo>
                    <a:close/>
                  </a:path>
                </a:pathLst>
              </a:custGeom>
              <a:solidFill>
                <a:srgbClr val="B5C7BA"/>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2057;p41">
                <a:extLst>
                  <a:ext uri="{FF2B5EF4-FFF2-40B4-BE49-F238E27FC236}">
                    <a16:creationId xmlns:a16="http://schemas.microsoft.com/office/drawing/2014/main" id="{34F86947-6F6D-4BF5-8B81-AC6FEB657B65}"/>
                  </a:ext>
                </a:extLst>
              </p:cNvPr>
              <p:cNvSpPr/>
              <p:nvPr/>
            </p:nvSpPr>
            <p:spPr>
              <a:xfrm>
                <a:off x="2670456" y="1849088"/>
                <a:ext cx="116308" cy="115583"/>
              </a:xfrm>
              <a:custGeom>
                <a:avLst/>
                <a:gdLst/>
                <a:ahLst/>
                <a:cxnLst/>
                <a:rect l="l" t="t" r="r" b="b"/>
                <a:pathLst>
                  <a:path w="4171" h="4145" extrusionOk="0">
                    <a:moveTo>
                      <a:pt x="464" y="413"/>
                    </a:moveTo>
                    <a:lnTo>
                      <a:pt x="464" y="413"/>
                    </a:lnTo>
                    <a:cubicBezTo>
                      <a:pt x="1082" y="443"/>
                      <a:pt x="1691" y="455"/>
                      <a:pt x="2297" y="455"/>
                    </a:cubicBezTo>
                    <a:cubicBezTo>
                      <a:pt x="2725" y="455"/>
                      <a:pt x="3152" y="449"/>
                      <a:pt x="3578" y="439"/>
                    </a:cubicBezTo>
                    <a:cubicBezTo>
                      <a:pt x="3630" y="1520"/>
                      <a:pt x="3681" y="2601"/>
                      <a:pt x="3733" y="3707"/>
                    </a:cubicBezTo>
                    <a:lnTo>
                      <a:pt x="541" y="3707"/>
                    </a:lnTo>
                    <a:cubicBezTo>
                      <a:pt x="438" y="2626"/>
                      <a:pt x="464" y="1520"/>
                      <a:pt x="464" y="413"/>
                    </a:cubicBezTo>
                    <a:close/>
                    <a:moveTo>
                      <a:pt x="412" y="1"/>
                    </a:moveTo>
                    <a:cubicBezTo>
                      <a:pt x="335" y="1"/>
                      <a:pt x="284" y="27"/>
                      <a:pt x="232" y="78"/>
                    </a:cubicBezTo>
                    <a:cubicBezTo>
                      <a:pt x="232" y="78"/>
                      <a:pt x="206" y="104"/>
                      <a:pt x="206" y="130"/>
                    </a:cubicBezTo>
                    <a:cubicBezTo>
                      <a:pt x="0" y="1391"/>
                      <a:pt x="26" y="2678"/>
                      <a:pt x="155" y="3939"/>
                    </a:cubicBezTo>
                    <a:cubicBezTo>
                      <a:pt x="155" y="4042"/>
                      <a:pt x="232" y="4145"/>
                      <a:pt x="361" y="4145"/>
                    </a:cubicBezTo>
                    <a:lnTo>
                      <a:pt x="3964" y="4119"/>
                    </a:lnTo>
                    <a:cubicBezTo>
                      <a:pt x="4067" y="4119"/>
                      <a:pt x="4170" y="4016"/>
                      <a:pt x="4170" y="3913"/>
                    </a:cubicBezTo>
                    <a:cubicBezTo>
                      <a:pt x="4119" y="2678"/>
                      <a:pt x="4067" y="1442"/>
                      <a:pt x="4016" y="233"/>
                    </a:cubicBezTo>
                    <a:cubicBezTo>
                      <a:pt x="4016" y="104"/>
                      <a:pt x="3913" y="1"/>
                      <a:pt x="3784" y="1"/>
                    </a:cubicBezTo>
                    <a:cubicBezTo>
                      <a:pt x="3231" y="14"/>
                      <a:pt x="2671" y="20"/>
                      <a:pt x="2108" y="20"/>
                    </a:cubicBezTo>
                    <a:cubicBezTo>
                      <a:pt x="1545" y="20"/>
                      <a:pt x="978" y="14"/>
                      <a:pt x="412" y="1"/>
                    </a:cubicBezTo>
                    <a:close/>
                  </a:path>
                </a:pathLst>
              </a:custGeom>
              <a:solidFill>
                <a:srgbClr val="B5C7BA"/>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2058;p41">
                <a:extLst>
                  <a:ext uri="{FF2B5EF4-FFF2-40B4-BE49-F238E27FC236}">
                    <a16:creationId xmlns:a16="http://schemas.microsoft.com/office/drawing/2014/main" id="{32D6E569-FD2E-4AFD-BEDE-4151F1AB752D}"/>
                  </a:ext>
                </a:extLst>
              </p:cNvPr>
              <p:cNvSpPr/>
              <p:nvPr/>
            </p:nvSpPr>
            <p:spPr>
              <a:xfrm>
                <a:off x="2849891" y="1849004"/>
                <a:ext cx="119878" cy="112934"/>
              </a:xfrm>
              <a:custGeom>
                <a:avLst/>
                <a:gdLst/>
                <a:ahLst/>
                <a:cxnLst/>
                <a:rect l="l" t="t" r="r" b="b"/>
                <a:pathLst>
                  <a:path w="4299" h="4050" extrusionOk="0">
                    <a:moveTo>
                      <a:pt x="3784" y="442"/>
                    </a:moveTo>
                    <a:lnTo>
                      <a:pt x="3835" y="2295"/>
                    </a:lnTo>
                    <a:cubicBezTo>
                      <a:pt x="3861" y="2655"/>
                      <a:pt x="3861" y="2990"/>
                      <a:pt x="3861" y="3350"/>
                    </a:cubicBezTo>
                    <a:cubicBezTo>
                      <a:pt x="3861" y="3401"/>
                      <a:pt x="3861" y="3530"/>
                      <a:pt x="3887" y="3556"/>
                    </a:cubicBezTo>
                    <a:lnTo>
                      <a:pt x="3809" y="3556"/>
                    </a:lnTo>
                    <a:cubicBezTo>
                      <a:pt x="3655" y="3582"/>
                      <a:pt x="3475" y="3582"/>
                      <a:pt x="3295" y="3582"/>
                    </a:cubicBezTo>
                    <a:cubicBezTo>
                      <a:pt x="2600" y="3607"/>
                      <a:pt x="1905" y="3633"/>
                      <a:pt x="1210" y="3633"/>
                    </a:cubicBezTo>
                    <a:lnTo>
                      <a:pt x="746" y="3633"/>
                    </a:lnTo>
                    <a:cubicBezTo>
                      <a:pt x="695" y="3633"/>
                      <a:pt x="632" y="3645"/>
                      <a:pt x="573" y="3645"/>
                    </a:cubicBezTo>
                    <a:cubicBezTo>
                      <a:pt x="543" y="3645"/>
                      <a:pt x="515" y="3642"/>
                      <a:pt x="489" y="3633"/>
                    </a:cubicBezTo>
                    <a:lnTo>
                      <a:pt x="489" y="3633"/>
                    </a:lnTo>
                    <a:cubicBezTo>
                      <a:pt x="528" y="3646"/>
                      <a:pt x="508" y="3646"/>
                      <a:pt x="483" y="3646"/>
                    </a:cubicBezTo>
                    <a:cubicBezTo>
                      <a:pt x="457" y="3646"/>
                      <a:pt x="425" y="3646"/>
                      <a:pt x="438" y="3659"/>
                    </a:cubicBezTo>
                    <a:lnTo>
                      <a:pt x="438" y="3659"/>
                    </a:lnTo>
                    <a:cubicBezTo>
                      <a:pt x="412" y="3633"/>
                      <a:pt x="438" y="3556"/>
                      <a:pt x="438" y="3530"/>
                    </a:cubicBezTo>
                    <a:cubicBezTo>
                      <a:pt x="412" y="3196"/>
                      <a:pt x="412" y="2835"/>
                      <a:pt x="412" y="2501"/>
                    </a:cubicBezTo>
                    <a:cubicBezTo>
                      <a:pt x="412" y="1831"/>
                      <a:pt x="412" y="1188"/>
                      <a:pt x="412" y="519"/>
                    </a:cubicBezTo>
                    <a:cubicBezTo>
                      <a:pt x="1519" y="493"/>
                      <a:pt x="2651" y="467"/>
                      <a:pt x="3784" y="442"/>
                    </a:cubicBezTo>
                    <a:close/>
                    <a:moveTo>
                      <a:pt x="4023" y="1"/>
                    </a:moveTo>
                    <a:cubicBezTo>
                      <a:pt x="4012" y="1"/>
                      <a:pt x="4001" y="2"/>
                      <a:pt x="3990" y="4"/>
                    </a:cubicBezTo>
                    <a:cubicBezTo>
                      <a:pt x="2780" y="4"/>
                      <a:pt x="1544" y="30"/>
                      <a:pt x="335" y="55"/>
                    </a:cubicBezTo>
                    <a:lnTo>
                      <a:pt x="309" y="55"/>
                    </a:lnTo>
                    <a:cubicBezTo>
                      <a:pt x="296" y="49"/>
                      <a:pt x="282" y="46"/>
                      <a:pt x="267" y="46"/>
                    </a:cubicBezTo>
                    <a:cubicBezTo>
                      <a:pt x="224" y="46"/>
                      <a:pt x="180" y="75"/>
                      <a:pt x="180" y="133"/>
                    </a:cubicBezTo>
                    <a:cubicBezTo>
                      <a:pt x="103" y="210"/>
                      <a:pt x="103" y="313"/>
                      <a:pt x="129" y="416"/>
                    </a:cubicBezTo>
                    <a:cubicBezTo>
                      <a:pt x="52" y="1085"/>
                      <a:pt x="26" y="1780"/>
                      <a:pt x="26" y="2449"/>
                    </a:cubicBezTo>
                    <a:cubicBezTo>
                      <a:pt x="26" y="2835"/>
                      <a:pt x="0" y="3247"/>
                      <a:pt x="26" y="3607"/>
                    </a:cubicBezTo>
                    <a:cubicBezTo>
                      <a:pt x="26" y="3762"/>
                      <a:pt x="77" y="3916"/>
                      <a:pt x="206" y="3993"/>
                    </a:cubicBezTo>
                    <a:cubicBezTo>
                      <a:pt x="299" y="4040"/>
                      <a:pt x="401" y="4049"/>
                      <a:pt x="501" y="4049"/>
                    </a:cubicBezTo>
                    <a:cubicBezTo>
                      <a:pt x="567" y="4049"/>
                      <a:pt x="633" y="4045"/>
                      <a:pt x="695" y="4045"/>
                    </a:cubicBezTo>
                    <a:cubicBezTo>
                      <a:pt x="1493" y="4045"/>
                      <a:pt x="2265" y="4045"/>
                      <a:pt x="3063" y="4019"/>
                    </a:cubicBezTo>
                    <a:cubicBezTo>
                      <a:pt x="3243" y="4019"/>
                      <a:pt x="3423" y="4019"/>
                      <a:pt x="3603" y="3993"/>
                    </a:cubicBezTo>
                    <a:cubicBezTo>
                      <a:pt x="3694" y="3993"/>
                      <a:pt x="3797" y="4006"/>
                      <a:pt x="3896" y="4006"/>
                    </a:cubicBezTo>
                    <a:cubicBezTo>
                      <a:pt x="3996" y="4006"/>
                      <a:pt x="4093" y="3993"/>
                      <a:pt x="4170" y="3942"/>
                    </a:cubicBezTo>
                    <a:cubicBezTo>
                      <a:pt x="4298" y="3865"/>
                      <a:pt x="4298" y="3710"/>
                      <a:pt x="4298" y="3556"/>
                    </a:cubicBezTo>
                    <a:cubicBezTo>
                      <a:pt x="4298" y="3350"/>
                      <a:pt x="4298" y="3144"/>
                      <a:pt x="4298" y="2938"/>
                    </a:cubicBezTo>
                    <a:lnTo>
                      <a:pt x="4221" y="210"/>
                    </a:lnTo>
                    <a:cubicBezTo>
                      <a:pt x="4221" y="116"/>
                      <a:pt x="4136" y="1"/>
                      <a:pt x="4023" y="1"/>
                    </a:cubicBezTo>
                    <a:close/>
                  </a:path>
                </a:pathLst>
              </a:custGeom>
              <a:solidFill>
                <a:srgbClr val="B5C7BA"/>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2059;p41">
                <a:extLst>
                  <a:ext uri="{FF2B5EF4-FFF2-40B4-BE49-F238E27FC236}">
                    <a16:creationId xmlns:a16="http://schemas.microsoft.com/office/drawing/2014/main" id="{273E97DD-3239-4973-9A55-81A9AD9F285C}"/>
                  </a:ext>
                </a:extLst>
              </p:cNvPr>
              <p:cNvSpPr/>
              <p:nvPr/>
            </p:nvSpPr>
            <p:spPr>
              <a:xfrm>
                <a:off x="2302273" y="2011290"/>
                <a:ext cx="120603" cy="114858"/>
              </a:xfrm>
              <a:custGeom>
                <a:avLst/>
                <a:gdLst/>
                <a:ahLst/>
                <a:cxnLst/>
                <a:rect l="l" t="t" r="r" b="b"/>
                <a:pathLst>
                  <a:path w="4325" h="4119" extrusionOk="0">
                    <a:moveTo>
                      <a:pt x="3887" y="464"/>
                    </a:moveTo>
                    <a:lnTo>
                      <a:pt x="3887" y="541"/>
                    </a:lnTo>
                    <a:lnTo>
                      <a:pt x="3887" y="747"/>
                    </a:lnTo>
                    <a:cubicBezTo>
                      <a:pt x="3887" y="902"/>
                      <a:pt x="3887" y="1056"/>
                      <a:pt x="3887" y="1185"/>
                    </a:cubicBezTo>
                    <a:cubicBezTo>
                      <a:pt x="3887" y="1494"/>
                      <a:pt x="3861" y="1803"/>
                      <a:pt x="3861" y="2086"/>
                    </a:cubicBezTo>
                    <a:cubicBezTo>
                      <a:pt x="3861" y="2652"/>
                      <a:pt x="3861" y="3218"/>
                      <a:pt x="3836" y="3759"/>
                    </a:cubicBezTo>
                    <a:lnTo>
                      <a:pt x="2214" y="3733"/>
                    </a:lnTo>
                    <a:lnTo>
                      <a:pt x="490" y="3733"/>
                    </a:lnTo>
                    <a:cubicBezTo>
                      <a:pt x="515" y="3476"/>
                      <a:pt x="490" y="3218"/>
                      <a:pt x="490" y="2987"/>
                    </a:cubicBezTo>
                    <a:cubicBezTo>
                      <a:pt x="464" y="2678"/>
                      <a:pt x="464" y="2395"/>
                      <a:pt x="464" y="2086"/>
                    </a:cubicBezTo>
                    <a:cubicBezTo>
                      <a:pt x="438" y="1648"/>
                      <a:pt x="438" y="1211"/>
                      <a:pt x="412" y="773"/>
                    </a:cubicBezTo>
                    <a:cubicBezTo>
                      <a:pt x="412" y="696"/>
                      <a:pt x="438" y="619"/>
                      <a:pt x="438" y="541"/>
                    </a:cubicBezTo>
                    <a:cubicBezTo>
                      <a:pt x="644" y="541"/>
                      <a:pt x="876" y="541"/>
                      <a:pt x="1107" y="516"/>
                    </a:cubicBezTo>
                    <a:lnTo>
                      <a:pt x="2008" y="516"/>
                    </a:lnTo>
                    <a:cubicBezTo>
                      <a:pt x="2317" y="490"/>
                      <a:pt x="2626" y="490"/>
                      <a:pt x="2935" y="490"/>
                    </a:cubicBezTo>
                    <a:cubicBezTo>
                      <a:pt x="3089" y="490"/>
                      <a:pt x="3269" y="464"/>
                      <a:pt x="3424" y="464"/>
                    </a:cubicBezTo>
                    <a:lnTo>
                      <a:pt x="3630" y="464"/>
                    </a:lnTo>
                    <a:cubicBezTo>
                      <a:pt x="3664" y="464"/>
                      <a:pt x="3744" y="476"/>
                      <a:pt x="3801" y="476"/>
                    </a:cubicBezTo>
                    <a:cubicBezTo>
                      <a:pt x="3830" y="476"/>
                      <a:pt x="3853" y="473"/>
                      <a:pt x="3861" y="464"/>
                    </a:cubicBezTo>
                    <a:close/>
                    <a:moveTo>
                      <a:pt x="2214" y="1"/>
                    </a:moveTo>
                    <a:cubicBezTo>
                      <a:pt x="1596" y="1"/>
                      <a:pt x="979" y="27"/>
                      <a:pt x="387" y="52"/>
                    </a:cubicBezTo>
                    <a:cubicBezTo>
                      <a:pt x="309" y="78"/>
                      <a:pt x="258" y="78"/>
                      <a:pt x="206" y="78"/>
                    </a:cubicBezTo>
                    <a:cubicBezTo>
                      <a:pt x="103" y="78"/>
                      <a:pt x="1" y="155"/>
                      <a:pt x="1" y="258"/>
                    </a:cubicBezTo>
                    <a:cubicBezTo>
                      <a:pt x="26" y="876"/>
                      <a:pt x="26" y="1468"/>
                      <a:pt x="26" y="2086"/>
                    </a:cubicBezTo>
                    <a:lnTo>
                      <a:pt x="52" y="2987"/>
                    </a:lnTo>
                    <a:cubicBezTo>
                      <a:pt x="52" y="3270"/>
                      <a:pt x="26" y="3604"/>
                      <a:pt x="103" y="3887"/>
                    </a:cubicBezTo>
                    <a:cubicBezTo>
                      <a:pt x="129" y="3990"/>
                      <a:pt x="206" y="4016"/>
                      <a:pt x="309" y="4016"/>
                    </a:cubicBezTo>
                    <a:cubicBezTo>
                      <a:pt x="361" y="4016"/>
                      <a:pt x="412" y="4042"/>
                      <a:pt x="438" y="4042"/>
                    </a:cubicBezTo>
                    <a:lnTo>
                      <a:pt x="927" y="4042"/>
                    </a:lnTo>
                    <a:cubicBezTo>
                      <a:pt x="1262" y="4068"/>
                      <a:pt x="1622" y="4068"/>
                      <a:pt x="1957" y="4068"/>
                    </a:cubicBezTo>
                    <a:lnTo>
                      <a:pt x="3990" y="4119"/>
                    </a:lnTo>
                    <a:cubicBezTo>
                      <a:pt x="4093" y="4119"/>
                      <a:pt x="4170" y="4042"/>
                      <a:pt x="4170" y="3939"/>
                    </a:cubicBezTo>
                    <a:cubicBezTo>
                      <a:pt x="4170" y="3270"/>
                      <a:pt x="4196" y="2600"/>
                      <a:pt x="4222" y="1931"/>
                    </a:cubicBezTo>
                    <a:lnTo>
                      <a:pt x="4222" y="876"/>
                    </a:lnTo>
                    <a:cubicBezTo>
                      <a:pt x="4247" y="670"/>
                      <a:pt x="4325" y="284"/>
                      <a:pt x="4093" y="155"/>
                    </a:cubicBezTo>
                    <a:lnTo>
                      <a:pt x="4119" y="130"/>
                    </a:lnTo>
                    <a:cubicBezTo>
                      <a:pt x="4058" y="99"/>
                      <a:pt x="3980" y="87"/>
                      <a:pt x="3905" y="87"/>
                    </a:cubicBezTo>
                    <a:cubicBezTo>
                      <a:pt x="3852" y="87"/>
                      <a:pt x="3801" y="93"/>
                      <a:pt x="3758" y="104"/>
                    </a:cubicBezTo>
                    <a:lnTo>
                      <a:pt x="3630" y="104"/>
                    </a:lnTo>
                    <a:cubicBezTo>
                      <a:pt x="3475" y="78"/>
                      <a:pt x="3321" y="52"/>
                      <a:pt x="3166" y="52"/>
                    </a:cubicBezTo>
                    <a:cubicBezTo>
                      <a:pt x="2857" y="27"/>
                      <a:pt x="2523" y="1"/>
                      <a:pt x="2214" y="1"/>
                    </a:cubicBezTo>
                    <a:close/>
                  </a:path>
                </a:pathLst>
              </a:custGeom>
              <a:solidFill>
                <a:srgbClr val="B6C6B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2060;p41">
                <a:extLst>
                  <a:ext uri="{FF2B5EF4-FFF2-40B4-BE49-F238E27FC236}">
                    <a16:creationId xmlns:a16="http://schemas.microsoft.com/office/drawing/2014/main" id="{00D9DFFB-55EC-4060-BB03-E1BEB35942ED}"/>
                  </a:ext>
                </a:extLst>
              </p:cNvPr>
              <p:cNvSpPr/>
              <p:nvPr/>
            </p:nvSpPr>
            <p:spPr>
              <a:xfrm>
                <a:off x="2483855" y="2006354"/>
                <a:ext cx="121328" cy="117480"/>
              </a:xfrm>
              <a:custGeom>
                <a:avLst/>
                <a:gdLst/>
                <a:ahLst/>
                <a:cxnLst/>
                <a:rect l="l" t="t" r="r" b="b"/>
                <a:pathLst>
                  <a:path w="4351" h="4213" extrusionOk="0">
                    <a:moveTo>
                      <a:pt x="412" y="409"/>
                    </a:moveTo>
                    <a:lnTo>
                      <a:pt x="412" y="409"/>
                    </a:lnTo>
                    <a:cubicBezTo>
                      <a:pt x="721" y="487"/>
                      <a:pt x="1056" y="461"/>
                      <a:pt x="1365" y="487"/>
                    </a:cubicBezTo>
                    <a:cubicBezTo>
                      <a:pt x="1673" y="487"/>
                      <a:pt x="1957" y="512"/>
                      <a:pt x="2265" y="512"/>
                    </a:cubicBezTo>
                    <a:cubicBezTo>
                      <a:pt x="2806" y="538"/>
                      <a:pt x="3372" y="590"/>
                      <a:pt x="3913" y="615"/>
                    </a:cubicBezTo>
                    <a:cubicBezTo>
                      <a:pt x="3887" y="1645"/>
                      <a:pt x="3835" y="2700"/>
                      <a:pt x="3835" y="3730"/>
                    </a:cubicBezTo>
                    <a:cubicBezTo>
                      <a:pt x="3265" y="3798"/>
                      <a:pt x="2687" y="3830"/>
                      <a:pt x="2113" y="3830"/>
                    </a:cubicBezTo>
                    <a:cubicBezTo>
                      <a:pt x="1600" y="3830"/>
                      <a:pt x="1091" y="3804"/>
                      <a:pt x="592" y="3755"/>
                    </a:cubicBezTo>
                    <a:cubicBezTo>
                      <a:pt x="412" y="3215"/>
                      <a:pt x="361" y="2623"/>
                      <a:pt x="386" y="2031"/>
                    </a:cubicBezTo>
                    <a:cubicBezTo>
                      <a:pt x="386" y="1491"/>
                      <a:pt x="438" y="950"/>
                      <a:pt x="412" y="409"/>
                    </a:cubicBezTo>
                    <a:close/>
                    <a:moveTo>
                      <a:pt x="722" y="1"/>
                    </a:moveTo>
                    <a:cubicBezTo>
                      <a:pt x="618" y="1"/>
                      <a:pt x="515" y="6"/>
                      <a:pt x="412" y="23"/>
                    </a:cubicBezTo>
                    <a:cubicBezTo>
                      <a:pt x="361" y="23"/>
                      <a:pt x="335" y="49"/>
                      <a:pt x="309" y="49"/>
                    </a:cubicBezTo>
                    <a:cubicBezTo>
                      <a:pt x="284" y="49"/>
                      <a:pt x="232" y="75"/>
                      <a:pt x="206" y="126"/>
                    </a:cubicBezTo>
                    <a:cubicBezTo>
                      <a:pt x="129" y="435"/>
                      <a:pt x="103" y="770"/>
                      <a:pt x="78" y="1104"/>
                    </a:cubicBezTo>
                    <a:cubicBezTo>
                      <a:pt x="52" y="1439"/>
                      <a:pt x="26" y="1774"/>
                      <a:pt x="26" y="2108"/>
                    </a:cubicBezTo>
                    <a:cubicBezTo>
                      <a:pt x="0" y="2752"/>
                      <a:pt x="52" y="3395"/>
                      <a:pt x="258" y="3987"/>
                    </a:cubicBezTo>
                    <a:cubicBezTo>
                      <a:pt x="284" y="4064"/>
                      <a:pt x="361" y="4116"/>
                      <a:pt x="438" y="4116"/>
                    </a:cubicBezTo>
                    <a:cubicBezTo>
                      <a:pt x="1043" y="4180"/>
                      <a:pt x="1641" y="4212"/>
                      <a:pt x="2236" y="4212"/>
                    </a:cubicBezTo>
                    <a:cubicBezTo>
                      <a:pt x="2832" y="4212"/>
                      <a:pt x="3424" y="4180"/>
                      <a:pt x="4016" y="4116"/>
                    </a:cubicBezTo>
                    <a:cubicBezTo>
                      <a:pt x="4144" y="4090"/>
                      <a:pt x="4222" y="4039"/>
                      <a:pt x="4222" y="3910"/>
                    </a:cubicBezTo>
                    <a:cubicBezTo>
                      <a:pt x="4273" y="2752"/>
                      <a:pt x="4324" y="1568"/>
                      <a:pt x="4350" y="409"/>
                    </a:cubicBezTo>
                    <a:cubicBezTo>
                      <a:pt x="4350" y="281"/>
                      <a:pt x="4247" y="204"/>
                      <a:pt x="4144" y="204"/>
                    </a:cubicBezTo>
                    <a:cubicBezTo>
                      <a:pt x="3501" y="152"/>
                      <a:pt x="2883" y="126"/>
                      <a:pt x="2265" y="75"/>
                    </a:cubicBezTo>
                    <a:cubicBezTo>
                      <a:pt x="1957" y="75"/>
                      <a:pt x="1648" y="49"/>
                      <a:pt x="1365" y="23"/>
                    </a:cubicBezTo>
                    <a:cubicBezTo>
                      <a:pt x="1141" y="23"/>
                      <a:pt x="930" y="1"/>
                      <a:pt x="722" y="1"/>
                    </a:cubicBezTo>
                    <a:close/>
                  </a:path>
                </a:pathLst>
              </a:custGeom>
              <a:solidFill>
                <a:srgbClr val="B6C6B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2061;p41">
                <a:extLst>
                  <a:ext uri="{FF2B5EF4-FFF2-40B4-BE49-F238E27FC236}">
                    <a16:creationId xmlns:a16="http://schemas.microsoft.com/office/drawing/2014/main" id="{F5CFE729-50C3-4B70-B61F-08BE0200FA2B}"/>
                  </a:ext>
                </a:extLst>
              </p:cNvPr>
              <p:cNvSpPr/>
              <p:nvPr/>
            </p:nvSpPr>
            <p:spPr>
              <a:xfrm>
                <a:off x="2670456" y="2008418"/>
                <a:ext cx="116308" cy="115583"/>
              </a:xfrm>
              <a:custGeom>
                <a:avLst/>
                <a:gdLst/>
                <a:ahLst/>
                <a:cxnLst/>
                <a:rect l="l" t="t" r="r" b="b"/>
                <a:pathLst>
                  <a:path w="4171" h="4145" extrusionOk="0">
                    <a:moveTo>
                      <a:pt x="3578" y="438"/>
                    </a:moveTo>
                    <a:cubicBezTo>
                      <a:pt x="3630" y="1519"/>
                      <a:pt x="3681" y="2626"/>
                      <a:pt x="3733" y="3707"/>
                    </a:cubicBezTo>
                    <a:lnTo>
                      <a:pt x="541" y="3733"/>
                    </a:lnTo>
                    <a:cubicBezTo>
                      <a:pt x="438" y="2626"/>
                      <a:pt x="464" y="1545"/>
                      <a:pt x="464" y="438"/>
                    </a:cubicBezTo>
                    <a:lnTo>
                      <a:pt x="464" y="438"/>
                    </a:lnTo>
                    <a:cubicBezTo>
                      <a:pt x="991" y="451"/>
                      <a:pt x="1513" y="458"/>
                      <a:pt x="2031" y="458"/>
                    </a:cubicBezTo>
                    <a:cubicBezTo>
                      <a:pt x="2549" y="458"/>
                      <a:pt x="3063" y="451"/>
                      <a:pt x="3578" y="438"/>
                    </a:cubicBezTo>
                    <a:close/>
                    <a:moveTo>
                      <a:pt x="412" y="1"/>
                    </a:moveTo>
                    <a:cubicBezTo>
                      <a:pt x="335" y="1"/>
                      <a:pt x="284" y="27"/>
                      <a:pt x="232" y="78"/>
                    </a:cubicBezTo>
                    <a:cubicBezTo>
                      <a:pt x="232" y="104"/>
                      <a:pt x="206" y="130"/>
                      <a:pt x="206" y="155"/>
                    </a:cubicBezTo>
                    <a:cubicBezTo>
                      <a:pt x="0" y="1391"/>
                      <a:pt x="26" y="2678"/>
                      <a:pt x="155" y="3939"/>
                    </a:cubicBezTo>
                    <a:cubicBezTo>
                      <a:pt x="155" y="4042"/>
                      <a:pt x="232" y="4145"/>
                      <a:pt x="361" y="4145"/>
                    </a:cubicBezTo>
                    <a:lnTo>
                      <a:pt x="3964" y="4119"/>
                    </a:lnTo>
                    <a:cubicBezTo>
                      <a:pt x="4067" y="4119"/>
                      <a:pt x="4170" y="4016"/>
                      <a:pt x="4170" y="3913"/>
                    </a:cubicBezTo>
                    <a:lnTo>
                      <a:pt x="4016" y="233"/>
                    </a:lnTo>
                    <a:cubicBezTo>
                      <a:pt x="4016" y="104"/>
                      <a:pt x="3913" y="1"/>
                      <a:pt x="3784" y="1"/>
                    </a:cubicBezTo>
                    <a:cubicBezTo>
                      <a:pt x="3231" y="14"/>
                      <a:pt x="2671" y="20"/>
                      <a:pt x="2108" y="20"/>
                    </a:cubicBezTo>
                    <a:cubicBezTo>
                      <a:pt x="1545" y="20"/>
                      <a:pt x="978" y="14"/>
                      <a:pt x="412" y="1"/>
                    </a:cubicBezTo>
                    <a:close/>
                  </a:path>
                </a:pathLst>
              </a:custGeom>
              <a:solidFill>
                <a:srgbClr val="B6C6B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2062;p41">
                <a:extLst>
                  <a:ext uri="{FF2B5EF4-FFF2-40B4-BE49-F238E27FC236}">
                    <a16:creationId xmlns:a16="http://schemas.microsoft.com/office/drawing/2014/main" id="{695AA31F-9F9C-42C6-A6AA-6F01F6552AC3}"/>
                  </a:ext>
                </a:extLst>
              </p:cNvPr>
              <p:cNvSpPr/>
              <p:nvPr/>
            </p:nvSpPr>
            <p:spPr>
              <a:xfrm>
                <a:off x="2849891" y="2008418"/>
                <a:ext cx="119878" cy="112823"/>
              </a:xfrm>
              <a:custGeom>
                <a:avLst/>
                <a:gdLst/>
                <a:ahLst/>
                <a:cxnLst/>
                <a:rect l="l" t="t" r="r" b="b"/>
                <a:pathLst>
                  <a:path w="4299" h="4046" extrusionOk="0">
                    <a:moveTo>
                      <a:pt x="3784" y="438"/>
                    </a:moveTo>
                    <a:lnTo>
                      <a:pt x="3835" y="2292"/>
                    </a:lnTo>
                    <a:cubicBezTo>
                      <a:pt x="3861" y="2652"/>
                      <a:pt x="3861" y="2987"/>
                      <a:pt x="3861" y="3347"/>
                    </a:cubicBezTo>
                    <a:cubicBezTo>
                      <a:pt x="3861" y="3398"/>
                      <a:pt x="3861" y="3527"/>
                      <a:pt x="3887" y="3579"/>
                    </a:cubicBezTo>
                    <a:lnTo>
                      <a:pt x="3295" y="3579"/>
                    </a:lnTo>
                    <a:cubicBezTo>
                      <a:pt x="2600" y="3604"/>
                      <a:pt x="1905" y="3630"/>
                      <a:pt x="1210" y="3630"/>
                    </a:cubicBezTo>
                    <a:lnTo>
                      <a:pt x="746" y="3630"/>
                    </a:lnTo>
                    <a:cubicBezTo>
                      <a:pt x="695" y="3630"/>
                      <a:pt x="632" y="3641"/>
                      <a:pt x="573" y="3641"/>
                    </a:cubicBezTo>
                    <a:cubicBezTo>
                      <a:pt x="543" y="3641"/>
                      <a:pt x="515" y="3639"/>
                      <a:pt x="489" y="3630"/>
                    </a:cubicBezTo>
                    <a:lnTo>
                      <a:pt x="489" y="3630"/>
                    </a:lnTo>
                    <a:cubicBezTo>
                      <a:pt x="528" y="3643"/>
                      <a:pt x="508" y="3643"/>
                      <a:pt x="483" y="3643"/>
                    </a:cubicBezTo>
                    <a:cubicBezTo>
                      <a:pt x="457" y="3643"/>
                      <a:pt x="425" y="3643"/>
                      <a:pt x="438" y="3656"/>
                    </a:cubicBezTo>
                    <a:lnTo>
                      <a:pt x="438" y="3656"/>
                    </a:lnTo>
                    <a:cubicBezTo>
                      <a:pt x="412" y="3630"/>
                      <a:pt x="438" y="3553"/>
                      <a:pt x="438" y="3527"/>
                    </a:cubicBezTo>
                    <a:cubicBezTo>
                      <a:pt x="412" y="3192"/>
                      <a:pt x="412" y="2832"/>
                      <a:pt x="412" y="2498"/>
                    </a:cubicBezTo>
                    <a:cubicBezTo>
                      <a:pt x="412" y="1828"/>
                      <a:pt x="412" y="1185"/>
                      <a:pt x="412" y="516"/>
                    </a:cubicBezTo>
                    <a:cubicBezTo>
                      <a:pt x="1519" y="490"/>
                      <a:pt x="2651" y="464"/>
                      <a:pt x="3784" y="438"/>
                    </a:cubicBezTo>
                    <a:close/>
                    <a:moveTo>
                      <a:pt x="3990" y="1"/>
                    </a:moveTo>
                    <a:cubicBezTo>
                      <a:pt x="2780" y="1"/>
                      <a:pt x="1544" y="27"/>
                      <a:pt x="335" y="52"/>
                    </a:cubicBezTo>
                    <a:lnTo>
                      <a:pt x="309" y="52"/>
                    </a:lnTo>
                    <a:cubicBezTo>
                      <a:pt x="296" y="46"/>
                      <a:pt x="282" y="43"/>
                      <a:pt x="267" y="43"/>
                    </a:cubicBezTo>
                    <a:cubicBezTo>
                      <a:pt x="224" y="43"/>
                      <a:pt x="180" y="72"/>
                      <a:pt x="180" y="130"/>
                    </a:cubicBezTo>
                    <a:cubicBezTo>
                      <a:pt x="103" y="207"/>
                      <a:pt x="103" y="310"/>
                      <a:pt x="129" y="413"/>
                    </a:cubicBezTo>
                    <a:cubicBezTo>
                      <a:pt x="52" y="1082"/>
                      <a:pt x="26" y="1777"/>
                      <a:pt x="26" y="2472"/>
                    </a:cubicBezTo>
                    <a:cubicBezTo>
                      <a:pt x="26" y="2858"/>
                      <a:pt x="0" y="3244"/>
                      <a:pt x="26" y="3604"/>
                    </a:cubicBezTo>
                    <a:cubicBezTo>
                      <a:pt x="26" y="3759"/>
                      <a:pt x="77" y="3913"/>
                      <a:pt x="206" y="3990"/>
                    </a:cubicBezTo>
                    <a:cubicBezTo>
                      <a:pt x="299" y="4037"/>
                      <a:pt x="401" y="4046"/>
                      <a:pt x="501" y="4046"/>
                    </a:cubicBezTo>
                    <a:cubicBezTo>
                      <a:pt x="567" y="4046"/>
                      <a:pt x="633" y="4042"/>
                      <a:pt x="695" y="4042"/>
                    </a:cubicBezTo>
                    <a:cubicBezTo>
                      <a:pt x="1493" y="4042"/>
                      <a:pt x="2265" y="4042"/>
                      <a:pt x="3063" y="4016"/>
                    </a:cubicBezTo>
                    <a:lnTo>
                      <a:pt x="3603" y="4016"/>
                    </a:lnTo>
                    <a:cubicBezTo>
                      <a:pt x="3664" y="4008"/>
                      <a:pt x="3729" y="4008"/>
                      <a:pt x="3796" y="4008"/>
                    </a:cubicBezTo>
                    <a:cubicBezTo>
                      <a:pt x="3929" y="4008"/>
                      <a:pt x="4067" y="4008"/>
                      <a:pt x="4170" y="3939"/>
                    </a:cubicBezTo>
                    <a:cubicBezTo>
                      <a:pt x="4298" y="3862"/>
                      <a:pt x="4298" y="3707"/>
                      <a:pt x="4298" y="3553"/>
                    </a:cubicBezTo>
                    <a:cubicBezTo>
                      <a:pt x="4298" y="3347"/>
                      <a:pt x="4298" y="3141"/>
                      <a:pt x="4298" y="2935"/>
                    </a:cubicBezTo>
                    <a:lnTo>
                      <a:pt x="4221" y="207"/>
                    </a:lnTo>
                    <a:cubicBezTo>
                      <a:pt x="4221" y="104"/>
                      <a:pt x="4118" y="1"/>
                      <a:pt x="3990" y="1"/>
                    </a:cubicBezTo>
                    <a:close/>
                  </a:path>
                </a:pathLst>
              </a:custGeom>
              <a:solidFill>
                <a:srgbClr val="B6C6B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2063;p41">
                <a:extLst>
                  <a:ext uri="{FF2B5EF4-FFF2-40B4-BE49-F238E27FC236}">
                    <a16:creationId xmlns:a16="http://schemas.microsoft.com/office/drawing/2014/main" id="{DC27B9F2-D8EF-4A2B-9498-C9C1109027D0}"/>
                  </a:ext>
                </a:extLst>
              </p:cNvPr>
              <p:cNvSpPr/>
              <p:nvPr/>
            </p:nvSpPr>
            <p:spPr>
              <a:xfrm>
                <a:off x="2341032" y="1635355"/>
                <a:ext cx="91184" cy="135661"/>
              </a:xfrm>
              <a:custGeom>
                <a:avLst/>
                <a:gdLst/>
                <a:ahLst/>
                <a:cxnLst/>
                <a:rect l="l" t="t" r="r" b="b"/>
                <a:pathLst>
                  <a:path w="3270" h="4865" extrusionOk="0">
                    <a:moveTo>
                      <a:pt x="3104" y="0"/>
                    </a:moveTo>
                    <a:cubicBezTo>
                      <a:pt x="3054" y="0"/>
                      <a:pt x="3006" y="23"/>
                      <a:pt x="2986" y="73"/>
                    </a:cubicBezTo>
                    <a:cubicBezTo>
                      <a:pt x="2909" y="253"/>
                      <a:pt x="2857" y="433"/>
                      <a:pt x="2806" y="614"/>
                    </a:cubicBezTo>
                    <a:cubicBezTo>
                      <a:pt x="2754" y="794"/>
                      <a:pt x="2677" y="974"/>
                      <a:pt x="2600" y="1180"/>
                    </a:cubicBezTo>
                    <a:cubicBezTo>
                      <a:pt x="2446" y="1566"/>
                      <a:pt x="2265" y="1952"/>
                      <a:pt x="2059" y="2338"/>
                    </a:cubicBezTo>
                    <a:cubicBezTo>
                      <a:pt x="1725" y="3059"/>
                      <a:pt x="1365" y="3754"/>
                      <a:pt x="1004" y="4474"/>
                    </a:cubicBezTo>
                    <a:cubicBezTo>
                      <a:pt x="747" y="4243"/>
                      <a:pt x="464" y="4011"/>
                      <a:pt x="206" y="3779"/>
                    </a:cubicBezTo>
                    <a:cubicBezTo>
                      <a:pt x="181" y="3754"/>
                      <a:pt x="155" y="3754"/>
                      <a:pt x="129" y="3754"/>
                    </a:cubicBezTo>
                    <a:cubicBezTo>
                      <a:pt x="129" y="3754"/>
                      <a:pt x="129" y="3728"/>
                      <a:pt x="129" y="3728"/>
                    </a:cubicBezTo>
                    <a:cubicBezTo>
                      <a:pt x="99" y="3713"/>
                      <a:pt x="78" y="3698"/>
                      <a:pt x="61" y="3698"/>
                    </a:cubicBezTo>
                    <a:cubicBezTo>
                      <a:pt x="48" y="3698"/>
                      <a:pt x="37" y="3706"/>
                      <a:pt x="26" y="3728"/>
                    </a:cubicBezTo>
                    <a:cubicBezTo>
                      <a:pt x="0" y="3754"/>
                      <a:pt x="52" y="3805"/>
                      <a:pt x="52" y="3805"/>
                    </a:cubicBezTo>
                    <a:cubicBezTo>
                      <a:pt x="26" y="3857"/>
                      <a:pt x="26" y="3882"/>
                      <a:pt x="52" y="3934"/>
                    </a:cubicBezTo>
                    <a:cubicBezTo>
                      <a:pt x="309" y="4268"/>
                      <a:pt x="644" y="4526"/>
                      <a:pt x="953" y="4809"/>
                    </a:cubicBezTo>
                    <a:cubicBezTo>
                      <a:pt x="977" y="4845"/>
                      <a:pt x="1017" y="4864"/>
                      <a:pt x="1059" y="4864"/>
                    </a:cubicBezTo>
                    <a:cubicBezTo>
                      <a:pt x="1107" y="4864"/>
                      <a:pt x="1157" y="4838"/>
                      <a:pt x="1184" y="4783"/>
                    </a:cubicBezTo>
                    <a:cubicBezTo>
                      <a:pt x="1570" y="4011"/>
                      <a:pt x="1982" y="3239"/>
                      <a:pt x="2368" y="2441"/>
                    </a:cubicBezTo>
                    <a:cubicBezTo>
                      <a:pt x="2549" y="2055"/>
                      <a:pt x="2729" y="1669"/>
                      <a:pt x="2883" y="1283"/>
                    </a:cubicBezTo>
                    <a:cubicBezTo>
                      <a:pt x="3038" y="922"/>
                      <a:pt x="3218" y="536"/>
                      <a:pt x="3269" y="150"/>
                    </a:cubicBezTo>
                    <a:cubicBezTo>
                      <a:pt x="3269" y="56"/>
                      <a:pt x="3183" y="0"/>
                      <a:pt x="31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2064;p41">
                <a:extLst>
                  <a:ext uri="{FF2B5EF4-FFF2-40B4-BE49-F238E27FC236}">
                    <a16:creationId xmlns:a16="http://schemas.microsoft.com/office/drawing/2014/main" id="{204CE0AE-6A48-4661-8733-90FDD5BAF092}"/>
                  </a:ext>
                </a:extLst>
              </p:cNvPr>
              <p:cNvSpPr/>
              <p:nvPr/>
            </p:nvSpPr>
            <p:spPr>
              <a:xfrm>
                <a:off x="2519017" y="1635355"/>
                <a:ext cx="91184" cy="135661"/>
              </a:xfrm>
              <a:custGeom>
                <a:avLst/>
                <a:gdLst/>
                <a:ahLst/>
                <a:cxnLst/>
                <a:rect l="l" t="t" r="r" b="b"/>
                <a:pathLst>
                  <a:path w="3270" h="4865" extrusionOk="0">
                    <a:moveTo>
                      <a:pt x="3104" y="0"/>
                    </a:moveTo>
                    <a:cubicBezTo>
                      <a:pt x="3054" y="0"/>
                      <a:pt x="3006" y="23"/>
                      <a:pt x="2986" y="73"/>
                    </a:cubicBezTo>
                    <a:cubicBezTo>
                      <a:pt x="2909" y="253"/>
                      <a:pt x="2858" y="433"/>
                      <a:pt x="2806" y="614"/>
                    </a:cubicBezTo>
                    <a:cubicBezTo>
                      <a:pt x="2755" y="794"/>
                      <a:pt x="2677" y="974"/>
                      <a:pt x="2600" y="1180"/>
                    </a:cubicBezTo>
                    <a:cubicBezTo>
                      <a:pt x="2446" y="1566"/>
                      <a:pt x="2266" y="1952"/>
                      <a:pt x="2060" y="2338"/>
                    </a:cubicBezTo>
                    <a:cubicBezTo>
                      <a:pt x="1725" y="3059"/>
                      <a:pt x="1365" y="3754"/>
                      <a:pt x="1004" y="4474"/>
                    </a:cubicBezTo>
                    <a:cubicBezTo>
                      <a:pt x="747" y="4243"/>
                      <a:pt x="464" y="4011"/>
                      <a:pt x="206" y="3779"/>
                    </a:cubicBezTo>
                    <a:cubicBezTo>
                      <a:pt x="181" y="3754"/>
                      <a:pt x="155" y="3754"/>
                      <a:pt x="129" y="3754"/>
                    </a:cubicBezTo>
                    <a:cubicBezTo>
                      <a:pt x="129" y="3754"/>
                      <a:pt x="129" y="3728"/>
                      <a:pt x="129" y="3728"/>
                    </a:cubicBezTo>
                    <a:cubicBezTo>
                      <a:pt x="100" y="3713"/>
                      <a:pt x="78" y="3698"/>
                      <a:pt x="61" y="3698"/>
                    </a:cubicBezTo>
                    <a:cubicBezTo>
                      <a:pt x="48" y="3698"/>
                      <a:pt x="37" y="3706"/>
                      <a:pt x="26" y="3728"/>
                    </a:cubicBezTo>
                    <a:cubicBezTo>
                      <a:pt x="1" y="3754"/>
                      <a:pt x="52" y="3805"/>
                      <a:pt x="52" y="3805"/>
                    </a:cubicBezTo>
                    <a:cubicBezTo>
                      <a:pt x="26" y="3857"/>
                      <a:pt x="26" y="3882"/>
                      <a:pt x="52" y="3934"/>
                    </a:cubicBezTo>
                    <a:cubicBezTo>
                      <a:pt x="309" y="4268"/>
                      <a:pt x="644" y="4526"/>
                      <a:pt x="953" y="4809"/>
                    </a:cubicBezTo>
                    <a:cubicBezTo>
                      <a:pt x="977" y="4845"/>
                      <a:pt x="1017" y="4864"/>
                      <a:pt x="1059" y="4864"/>
                    </a:cubicBezTo>
                    <a:cubicBezTo>
                      <a:pt x="1107" y="4864"/>
                      <a:pt x="1157" y="4838"/>
                      <a:pt x="1185" y="4783"/>
                    </a:cubicBezTo>
                    <a:cubicBezTo>
                      <a:pt x="1571" y="4011"/>
                      <a:pt x="1982" y="3239"/>
                      <a:pt x="2369" y="2441"/>
                    </a:cubicBezTo>
                    <a:cubicBezTo>
                      <a:pt x="2549" y="2055"/>
                      <a:pt x="2729" y="1669"/>
                      <a:pt x="2883" y="1283"/>
                    </a:cubicBezTo>
                    <a:cubicBezTo>
                      <a:pt x="3038" y="922"/>
                      <a:pt x="3218" y="536"/>
                      <a:pt x="3269" y="150"/>
                    </a:cubicBezTo>
                    <a:cubicBezTo>
                      <a:pt x="3269" y="56"/>
                      <a:pt x="3183" y="0"/>
                      <a:pt x="31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2065;p41">
                <a:extLst>
                  <a:ext uri="{FF2B5EF4-FFF2-40B4-BE49-F238E27FC236}">
                    <a16:creationId xmlns:a16="http://schemas.microsoft.com/office/drawing/2014/main" id="{242261FA-CB9A-42AF-A57B-EF7FC60B901C}"/>
                  </a:ext>
                </a:extLst>
              </p:cNvPr>
              <p:cNvSpPr/>
              <p:nvPr/>
            </p:nvSpPr>
            <p:spPr>
              <a:xfrm>
                <a:off x="2697002" y="1635355"/>
                <a:ext cx="91184" cy="135661"/>
              </a:xfrm>
              <a:custGeom>
                <a:avLst/>
                <a:gdLst/>
                <a:ahLst/>
                <a:cxnLst/>
                <a:rect l="l" t="t" r="r" b="b"/>
                <a:pathLst>
                  <a:path w="3270" h="4865" extrusionOk="0">
                    <a:moveTo>
                      <a:pt x="3104" y="0"/>
                    </a:moveTo>
                    <a:cubicBezTo>
                      <a:pt x="3054" y="0"/>
                      <a:pt x="3006" y="23"/>
                      <a:pt x="2986" y="73"/>
                    </a:cubicBezTo>
                    <a:cubicBezTo>
                      <a:pt x="2909" y="253"/>
                      <a:pt x="2858" y="433"/>
                      <a:pt x="2806" y="614"/>
                    </a:cubicBezTo>
                    <a:cubicBezTo>
                      <a:pt x="2755" y="794"/>
                      <a:pt x="2678" y="974"/>
                      <a:pt x="2600" y="1180"/>
                    </a:cubicBezTo>
                    <a:cubicBezTo>
                      <a:pt x="2446" y="1566"/>
                      <a:pt x="2266" y="1952"/>
                      <a:pt x="2060" y="2338"/>
                    </a:cubicBezTo>
                    <a:cubicBezTo>
                      <a:pt x="1725" y="3059"/>
                      <a:pt x="1365" y="3754"/>
                      <a:pt x="1005" y="4474"/>
                    </a:cubicBezTo>
                    <a:cubicBezTo>
                      <a:pt x="747" y="4243"/>
                      <a:pt x="464" y="4011"/>
                      <a:pt x="207" y="3779"/>
                    </a:cubicBezTo>
                    <a:cubicBezTo>
                      <a:pt x="181" y="3754"/>
                      <a:pt x="155" y="3754"/>
                      <a:pt x="129" y="3754"/>
                    </a:cubicBezTo>
                    <a:cubicBezTo>
                      <a:pt x="129" y="3754"/>
                      <a:pt x="129" y="3728"/>
                      <a:pt x="129" y="3728"/>
                    </a:cubicBezTo>
                    <a:cubicBezTo>
                      <a:pt x="100" y="3713"/>
                      <a:pt x="79" y="3698"/>
                      <a:pt x="61" y="3698"/>
                    </a:cubicBezTo>
                    <a:cubicBezTo>
                      <a:pt x="48" y="3698"/>
                      <a:pt x="37" y="3706"/>
                      <a:pt x="26" y="3728"/>
                    </a:cubicBezTo>
                    <a:cubicBezTo>
                      <a:pt x="1" y="3754"/>
                      <a:pt x="52" y="3805"/>
                      <a:pt x="52" y="3805"/>
                    </a:cubicBezTo>
                    <a:cubicBezTo>
                      <a:pt x="26" y="3857"/>
                      <a:pt x="26" y="3882"/>
                      <a:pt x="52" y="3934"/>
                    </a:cubicBezTo>
                    <a:cubicBezTo>
                      <a:pt x="310" y="4268"/>
                      <a:pt x="644" y="4526"/>
                      <a:pt x="953" y="4809"/>
                    </a:cubicBezTo>
                    <a:cubicBezTo>
                      <a:pt x="977" y="4845"/>
                      <a:pt x="1017" y="4864"/>
                      <a:pt x="1059" y="4864"/>
                    </a:cubicBezTo>
                    <a:cubicBezTo>
                      <a:pt x="1107" y="4864"/>
                      <a:pt x="1157" y="4838"/>
                      <a:pt x="1185" y="4783"/>
                    </a:cubicBezTo>
                    <a:cubicBezTo>
                      <a:pt x="1571" y="4011"/>
                      <a:pt x="1983" y="3239"/>
                      <a:pt x="2369" y="2441"/>
                    </a:cubicBezTo>
                    <a:cubicBezTo>
                      <a:pt x="2549" y="2055"/>
                      <a:pt x="2729" y="1669"/>
                      <a:pt x="2883" y="1283"/>
                    </a:cubicBezTo>
                    <a:cubicBezTo>
                      <a:pt x="3038" y="922"/>
                      <a:pt x="3218" y="536"/>
                      <a:pt x="3270" y="150"/>
                    </a:cubicBezTo>
                    <a:cubicBezTo>
                      <a:pt x="3270" y="56"/>
                      <a:pt x="3183" y="0"/>
                      <a:pt x="31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2066;p41">
                <a:extLst>
                  <a:ext uri="{FF2B5EF4-FFF2-40B4-BE49-F238E27FC236}">
                    <a16:creationId xmlns:a16="http://schemas.microsoft.com/office/drawing/2014/main" id="{32C43C0C-6591-4BD2-ADB8-72D75C301234}"/>
                  </a:ext>
                </a:extLst>
              </p:cNvPr>
              <p:cNvSpPr/>
              <p:nvPr/>
            </p:nvSpPr>
            <p:spPr>
              <a:xfrm>
                <a:off x="2511126" y="1788412"/>
                <a:ext cx="90905" cy="135633"/>
              </a:xfrm>
              <a:custGeom>
                <a:avLst/>
                <a:gdLst/>
                <a:ahLst/>
                <a:cxnLst/>
                <a:rect l="l" t="t" r="r" b="b"/>
                <a:pathLst>
                  <a:path w="3260" h="4864" extrusionOk="0">
                    <a:moveTo>
                      <a:pt x="3085" y="0"/>
                    </a:moveTo>
                    <a:cubicBezTo>
                      <a:pt x="3036" y="0"/>
                      <a:pt x="2988" y="20"/>
                      <a:pt x="2960" y="66"/>
                    </a:cubicBezTo>
                    <a:lnTo>
                      <a:pt x="2986" y="66"/>
                    </a:lnTo>
                    <a:cubicBezTo>
                      <a:pt x="2909" y="247"/>
                      <a:pt x="2857" y="427"/>
                      <a:pt x="2806" y="607"/>
                    </a:cubicBezTo>
                    <a:cubicBezTo>
                      <a:pt x="2729" y="787"/>
                      <a:pt x="2652" y="993"/>
                      <a:pt x="2600" y="1173"/>
                    </a:cubicBezTo>
                    <a:cubicBezTo>
                      <a:pt x="2420" y="1559"/>
                      <a:pt x="2240" y="1945"/>
                      <a:pt x="2060" y="2331"/>
                    </a:cubicBezTo>
                    <a:cubicBezTo>
                      <a:pt x="1725" y="3052"/>
                      <a:pt x="1339" y="3773"/>
                      <a:pt x="1004" y="4468"/>
                    </a:cubicBezTo>
                    <a:cubicBezTo>
                      <a:pt x="747" y="4236"/>
                      <a:pt x="464" y="4030"/>
                      <a:pt x="206" y="3773"/>
                    </a:cubicBezTo>
                    <a:cubicBezTo>
                      <a:pt x="181" y="3773"/>
                      <a:pt x="155" y="3747"/>
                      <a:pt x="129" y="3747"/>
                    </a:cubicBezTo>
                    <a:cubicBezTo>
                      <a:pt x="129" y="3747"/>
                      <a:pt x="129" y="3721"/>
                      <a:pt x="103" y="3721"/>
                    </a:cubicBezTo>
                    <a:cubicBezTo>
                      <a:pt x="86" y="3721"/>
                      <a:pt x="69" y="3710"/>
                      <a:pt x="52" y="3710"/>
                    </a:cubicBezTo>
                    <a:cubicBezTo>
                      <a:pt x="43" y="3710"/>
                      <a:pt x="35" y="3713"/>
                      <a:pt x="26" y="3721"/>
                    </a:cubicBezTo>
                    <a:cubicBezTo>
                      <a:pt x="0" y="3747"/>
                      <a:pt x="26" y="3798"/>
                      <a:pt x="26" y="3798"/>
                    </a:cubicBezTo>
                    <a:cubicBezTo>
                      <a:pt x="0" y="3850"/>
                      <a:pt x="26" y="3901"/>
                      <a:pt x="52" y="3927"/>
                    </a:cubicBezTo>
                    <a:cubicBezTo>
                      <a:pt x="309" y="4262"/>
                      <a:pt x="644" y="4519"/>
                      <a:pt x="927" y="4828"/>
                    </a:cubicBezTo>
                    <a:cubicBezTo>
                      <a:pt x="962" y="4851"/>
                      <a:pt x="1007" y="4864"/>
                      <a:pt x="1048" y="4864"/>
                    </a:cubicBezTo>
                    <a:cubicBezTo>
                      <a:pt x="1099" y="4864"/>
                      <a:pt x="1145" y="4845"/>
                      <a:pt x="1159" y="4802"/>
                    </a:cubicBezTo>
                    <a:cubicBezTo>
                      <a:pt x="1571" y="4004"/>
                      <a:pt x="1982" y="3232"/>
                      <a:pt x="2368" y="2460"/>
                    </a:cubicBezTo>
                    <a:cubicBezTo>
                      <a:pt x="2549" y="2074"/>
                      <a:pt x="2729" y="1662"/>
                      <a:pt x="2883" y="1276"/>
                    </a:cubicBezTo>
                    <a:cubicBezTo>
                      <a:pt x="3038" y="916"/>
                      <a:pt x="3218" y="530"/>
                      <a:pt x="3244" y="144"/>
                    </a:cubicBezTo>
                    <a:cubicBezTo>
                      <a:pt x="3260" y="61"/>
                      <a:pt x="3171" y="0"/>
                      <a:pt x="30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2067;p41">
                <a:extLst>
                  <a:ext uri="{FF2B5EF4-FFF2-40B4-BE49-F238E27FC236}">
                    <a16:creationId xmlns:a16="http://schemas.microsoft.com/office/drawing/2014/main" id="{EA2EE373-ACCD-4642-98BF-E8E55EDEDCF6}"/>
                  </a:ext>
                </a:extLst>
              </p:cNvPr>
              <p:cNvSpPr/>
              <p:nvPr/>
            </p:nvSpPr>
            <p:spPr>
              <a:xfrm>
                <a:off x="2692708" y="1942918"/>
                <a:ext cx="90905" cy="135437"/>
              </a:xfrm>
              <a:custGeom>
                <a:avLst/>
                <a:gdLst/>
                <a:ahLst/>
                <a:cxnLst/>
                <a:rect l="l" t="t" r="r" b="b"/>
                <a:pathLst>
                  <a:path w="3260" h="4857" extrusionOk="0">
                    <a:moveTo>
                      <a:pt x="3082" y="1"/>
                    </a:moveTo>
                    <a:cubicBezTo>
                      <a:pt x="3030" y="1"/>
                      <a:pt x="2980" y="26"/>
                      <a:pt x="2960" y="85"/>
                    </a:cubicBezTo>
                    <a:cubicBezTo>
                      <a:pt x="2909" y="239"/>
                      <a:pt x="2857" y="420"/>
                      <a:pt x="2806" y="600"/>
                    </a:cubicBezTo>
                    <a:cubicBezTo>
                      <a:pt x="2729" y="780"/>
                      <a:pt x="2651" y="986"/>
                      <a:pt x="2574" y="1166"/>
                    </a:cubicBezTo>
                    <a:cubicBezTo>
                      <a:pt x="2420" y="1552"/>
                      <a:pt x="2240" y="1964"/>
                      <a:pt x="2059" y="2350"/>
                    </a:cubicBezTo>
                    <a:cubicBezTo>
                      <a:pt x="1725" y="3045"/>
                      <a:pt x="1339" y="3766"/>
                      <a:pt x="1004" y="4486"/>
                    </a:cubicBezTo>
                    <a:cubicBezTo>
                      <a:pt x="721" y="4255"/>
                      <a:pt x="464" y="4023"/>
                      <a:pt x="206" y="3791"/>
                    </a:cubicBezTo>
                    <a:cubicBezTo>
                      <a:pt x="188" y="3773"/>
                      <a:pt x="170" y="3755"/>
                      <a:pt x="152" y="3755"/>
                    </a:cubicBezTo>
                    <a:cubicBezTo>
                      <a:pt x="144" y="3755"/>
                      <a:pt x="137" y="3758"/>
                      <a:pt x="129" y="3766"/>
                    </a:cubicBezTo>
                    <a:cubicBezTo>
                      <a:pt x="129" y="3740"/>
                      <a:pt x="129" y="3740"/>
                      <a:pt x="103" y="3714"/>
                    </a:cubicBezTo>
                    <a:cubicBezTo>
                      <a:pt x="86" y="3714"/>
                      <a:pt x="58" y="3703"/>
                      <a:pt x="33" y="3703"/>
                    </a:cubicBezTo>
                    <a:cubicBezTo>
                      <a:pt x="20" y="3703"/>
                      <a:pt x="9" y="3705"/>
                      <a:pt x="0" y="3714"/>
                    </a:cubicBezTo>
                    <a:cubicBezTo>
                      <a:pt x="0" y="3740"/>
                      <a:pt x="26" y="3791"/>
                      <a:pt x="26" y="3791"/>
                    </a:cubicBezTo>
                    <a:cubicBezTo>
                      <a:pt x="0" y="3843"/>
                      <a:pt x="26" y="3894"/>
                      <a:pt x="52" y="3920"/>
                    </a:cubicBezTo>
                    <a:cubicBezTo>
                      <a:pt x="309" y="4255"/>
                      <a:pt x="618" y="4538"/>
                      <a:pt x="927" y="4821"/>
                    </a:cubicBezTo>
                    <a:cubicBezTo>
                      <a:pt x="962" y="4844"/>
                      <a:pt x="1002" y="4857"/>
                      <a:pt x="1040" y="4857"/>
                    </a:cubicBezTo>
                    <a:cubicBezTo>
                      <a:pt x="1086" y="4857"/>
                      <a:pt x="1130" y="4838"/>
                      <a:pt x="1159" y="4795"/>
                    </a:cubicBezTo>
                    <a:cubicBezTo>
                      <a:pt x="1570" y="4023"/>
                      <a:pt x="1982" y="3225"/>
                      <a:pt x="2368" y="2453"/>
                    </a:cubicBezTo>
                    <a:cubicBezTo>
                      <a:pt x="2548" y="2067"/>
                      <a:pt x="2729" y="1681"/>
                      <a:pt x="2883" y="1269"/>
                    </a:cubicBezTo>
                    <a:cubicBezTo>
                      <a:pt x="3012" y="909"/>
                      <a:pt x="3192" y="522"/>
                      <a:pt x="3243" y="162"/>
                    </a:cubicBezTo>
                    <a:cubicBezTo>
                      <a:pt x="3259" y="67"/>
                      <a:pt x="3167" y="1"/>
                      <a:pt x="30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2068;p41">
                <a:extLst>
                  <a:ext uri="{FF2B5EF4-FFF2-40B4-BE49-F238E27FC236}">
                    <a16:creationId xmlns:a16="http://schemas.microsoft.com/office/drawing/2014/main" id="{FA89469E-3934-4F3D-9C2E-CE9C3ECFCA8C}"/>
                  </a:ext>
                </a:extLst>
              </p:cNvPr>
              <p:cNvSpPr/>
              <p:nvPr/>
            </p:nvSpPr>
            <p:spPr>
              <a:xfrm>
                <a:off x="2874987" y="1635355"/>
                <a:ext cx="91184" cy="135661"/>
              </a:xfrm>
              <a:custGeom>
                <a:avLst/>
                <a:gdLst/>
                <a:ahLst/>
                <a:cxnLst/>
                <a:rect l="l" t="t" r="r" b="b"/>
                <a:pathLst>
                  <a:path w="3270" h="4865" extrusionOk="0">
                    <a:moveTo>
                      <a:pt x="3104" y="0"/>
                    </a:moveTo>
                    <a:cubicBezTo>
                      <a:pt x="3054" y="0"/>
                      <a:pt x="3007" y="23"/>
                      <a:pt x="2987" y="73"/>
                    </a:cubicBezTo>
                    <a:cubicBezTo>
                      <a:pt x="2909" y="253"/>
                      <a:pt x="2858" y="433"/>
                      <a:pt x="2806" y="614"/>
                    </a:cubicBezTo>
                    <a:cubicBezTo>
                      <a:pt x="2729" y="794"/>
                      <a:pt x="2678" y="974"/>
                      <a:pt x="2601" y="1180"/>
                    </a:cubicBezTo>
                    <a:cubicBezTo>
                      <a:pt x="2420" y="1566"/>
                      <a:pt x="2266" y="1952"/>
                      <a:pt x="2060" y="2338"/>
                    </a:cubicBezTo>
                    <a:cubicBezTo>
                      <a:pt x="1725" y="3059"/>
                      <a:pt x="1365" y="3754"/>
                      <a:pt x="1005" y="4474"/>
                    </a:cubicBezTo>
                    <a:cubicBezTo>
                      <a:pt x="747" y="4243"/>
                      <a:pt x="464" y="4011"/>
                      <a:pt x="207" y="3779"/>
                    </a:cubicBezTo>
                    <a:cubicBezTo>
                      <a:pt x="181" y="3754"/>
                      <a:pt x="155" y="3754"/>
                      <a:pt x="130" y="3754"/>
                    </a:cubicBezTo>
                    <a:cubicBezTo>
                      <a:pt x="130" y="3754"/>
                      <a:pt x="130" y="3728"/>
                      <a:pt x="104" y="3728"/>
                    </a:cubicBezTo>
                    <a:cubicBezTo>
                      <a:pt x="89" y="3713"/>
                      <a:pt x="74" y="3698"/>
                      <a:pt x="59" y="3698"/>
                    </a:cubicBezTo>
                    <a:cubicBezTo>
                      <a:pt x="48" y="3698"/>
                      <a:pt x="38" y="3706"/>
                      <a:pt x="27" y="3728"/>
                    </a:cubicBezTo>
                    <a:cubicBezTo>
                      <a:pt x="1" y="3754"/>
                      <a:pt x="52" y="3805"/>
                      <a:pt x="27" y="3805"/>
                    </a:cubicBezTo>
                    <a:cubicBezTo>
                      <a:pt x="1" y="3857"/>
                      <a:pt x="27" y="3882"/>
                      <a:pt x="52" y="3934"/>
                    </a:cubicBezTo>
                    <a:cubicBezTo>
                      <a:pt x="310" y="4268"/>
                      <a:pt x="644" y="4526"/>
                      <a:pt x="928" y="4809"/>
                    </a:cubicBezTo>
                    <a:cubicBezTo>
                      <a:pt x="963" y="4845"/>
                      <a:pt x="1010" y="4864"/>
                      <a:pt x="1055" y="4864"/>
                    </a:cubicBezTo>
                    <a:cubicBezTo>
                      <a:pt x="1108" y="4864"/>
                      <a:pt x="1157" y="4838"/>
                      <a:pt x="1185" y="4783"/>
                    </a:cubicBezTo>
                    <a:cubicBezTo>
                      <a:pt x="1571" y="4011"/>
                      <a:pt x="1983" y="3239"/>
                      <a:pt x="2369" y="2441"/>
                    </a:cubicBezTo>
                    <a:cubicBezTo>
                      <a:pt x="2549" y="2055"/>
                      <a:pt x="2729" y="1669"/>
                      <a:pt x="2884" y="1283"/>
                    </a:cubicBezTo>
                    <a:cubicBezTo>
                      <a:pt x="3038" y="922"/>
                      <a:pt x="3218" y="536"/>
                      <a:pt x="3270" y="150"/>
                    </a:cubicBezTo>
                    <a:cubicBezTo>
                      <a:pt x="3270" y="56"/>
                      <a:pt x="3183" y="0"/>
                      <a:pt x="31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2069;p41">
                <a:extLst>
                  <a:ext uri="{FF2B5EF4-FFF2-40B4-BE49-F238E27FC236}">
                    <a16:creationId xmlns:a16="http://schemas.microsoft.com/office/drawing/2014/main" id="{D10E53AC-01E0-4653-A69E-71E9DA464CCF}"/>
                  </a:ext>
                </a:extLst>
              </p:cNvPr>
              <p:cNvSpPr/>
              <p:nvPr/>
            </p:nvSpPr>
            <p:spPr>
              <a:xfrm>
                <a:off x="1685056" y="2342136"/>
                <a:ext cx="474435" cy="421816"/>
              </a:xfrm>
              <a:custGeom>
                <a:avLst/>
                <a:gdLst/>
                <a:ahLst/>
                <a:cxnLst/>
                <a:rect l="l" t="t" r="r" b="b"/>
                <a:pathLst>
                  <a:path w="17014" h="15127" extrusionOk="0">
                    <a:moveTo>
                      <a:pt x="12958" y="0"/>
                    </a:moveTo>
                    <a:cubicBezTo>
                      <a:pt x="12928" y="0"/>
                      <a:pt x="12899" y="1"/>
                      <a:pt x="12870" y="1"/>
                    </a:cubicBezTo>
                    <a:cubicBezTo>
                      <a:pt x="11454" y="27"/>
                      <a:pt x="10116" y="619"/>
                      <a:pt x="8906" y="1314"/>
                    </a:cubicBezTo>
                    <a:cubicBezTo>
                      <a:pt x="7902" y="1880"/>
                      <a:pt x="6924" y="2524"/>
                      <a:pt x="6049" y="3270"/>
                    </a:cubicBezTo>
                    <a:cubicBezTo>
                      <a:pt x="5174" y="4042"/>
                      <a:pt x="4376" y="4917"/>
                      <a:pt x="3604" y="5792"/>
                    </a:cubicBezTo>
                    <a:cubicBezTo>
                      <a:pt x="2960" y="6565"/>
                      <a:pt x="2317" y="7362"/>
                      <a:pt x="1776" y="8212"/>
                    </a:cubicBezTo>
                    <a:lnTo>
                      <a:pt x="1751" y="8212"/>
                    </a:lnTo>
                    <a:cubicBezTo>
                      <a:pt x="1545" y="8546"/>
                      <a:pt x="1364" y="8855"/>
                      <a:pt x="1184" y="9216"/>
                    </a:cubicBezTo>
                    <a:cubicBezTo>
                      <a:pt x="747" y="10065"/>
                      <a:pt x="412" y="10992"/>
                      <a:pt x="283" y="11944"/>
                    </a:cubicBezTo>
                    <a:cubicBezTo>
                      <a:pt x="155" y="12768"/>
                      <a:pt x="0" y="13746"/>
                      <a:pt x="567" y="14441"/>
                    </a:cubicBezTo>
                    <a:cubicBezTo>
                      <a:pt x="1018" y="14972"/>
                      <a:pt x="1655" y="15126"/>
                      <a:pt x="2322" y="15126"/>
                    </a:cubicBezTo>
                    <a:cubicBezTo>
                      <a:pt x="2946" y="15126"/>
                      <a:pt x="3596" y="14991"/>
                      <a:pt x="4144" y="14904"/>
                    </a:cubicBezTo>
                    <a:cubicBezTo>
                      <a:pt x="5302" y="14698"/>
                      <a:pt x="6332" y="14080"/>
                      <a:pt x="7336" y="13488"/>
                    </a:cubicBezTo>
                    <a:cubicBezTo>
                      <a:pt x="9369" y="12253"/>
                      <a:pt x="11403" y="10966"/>
                      <a:pt x="13256" y="9447"/>
                    </a:cubicBezTo>
                    <a:cubicBezTo>
                      <a:pt x="14440" y="8469"/>
                      <a:pt x="15546" y="7362"/>
                      <a:pt x="16216" y="5973"/>
                    </a:cubicBezTo>
                    <a:cubicBezTo>
                      <a:pt x="16833" y="4711"/>
                      <a:pt x="17014" y="2935"/>
                      <a:pt x="16344" y="1674"/>
                    </a:cubicBezTo>
                    <a:cubicBezTo>
                      <a:pt x="15716" y="518"/>
                      <a:pt x="14180" y="0"/>
                      <a:pt x="1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 name="Google Shape;2070;p41">
              <a:extLst>
                <a:ext uri="{FF2B5EF4-FFF2-40B4-BE49-F238E27FC236}">
                  <a16:creationId xmlns:a16="http://schemas.microsoft.com/office/drawing/2014/main" id="{2DABFF34-DCEF-4341-85C8-F067B4554266}"/>
                </a:ext>
              </a:extLst>
            </p:cNvPr>
            <p:cNvGrpSpPr/>
            <p:nvPr/>
          </p:nvGrpSpPr>
          <p:grpSpPr>
            <a:xfrm>
              <a:off x="1654188" y="2024451"/>
              <a:ext cx="1088079" cy="2605752"/>
              <a:chOff x="1654188" y="2024451"/>
              <a:chExt cx="1088079" cy="2605752"/>
            </a:xfrm>
          </p:grpSpPr>
          <p:sp>
            <p:nvSpPr>
              <p:cNvPr id="200" name="Google Shape;2071;p41">
                <a:extLst>
                  <a:ext uri="{FF2B5EF4-FFF2-40B4-BE49-F238E27FC236}">
                    <a16:creationId xmlns:a16="http://schemas.microsoft.com/office/drawing/2014/main" id="{78BF4ED4-9351-4AED-A0B8-09F2C8205171}"/>
                  </a:ext>
                </a:extLst>
              </p:cNvPr>
              <p:cNvSpPr/>
              <p:nvPr/>
            </p:nvSpPr>
            <p:spPr>
              <a:xfrm>
                <a:off x="1927621" y="2224464"/>
                <a:ext cx="155793" cy="155766"/>
              </a:xfrm>
              <a:custGeom>
                <a:avLst/>
                <a:gdLst/>
                <a:ahLst/>
                <a:cxnLst/>
                <a:rect l="l" t="t" r="r" b="b"/>
                <a:pathLst>
                  <a:path w="5587" h="5586" extrusionOk="0">
                    <a:moveTo>
                      <a:pt x="1" y="0"/>
                    </a:moveTo>
                    <a:lnTo>
                      <a:pt x="1" y="5585"/>
                    </a:lnTo>
                    <a:lnTo>
                      <a:pt x="5586" y="5585"/>
                    </a:lnTo>
                    <a:lnTo>
                      <a:pt x="5586"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72;p41">
                <a:extLst>
                  <a:ext uri="{FF2B5EF4-FFF2-40B4-BE49-F238E27FC236}">
                    <a16:creationId xmlns:a16="http://schemas.microsoft.com/office/drawing/2014/main" id="{01A28F97-873A-498F-BF3B-2087E628EB90}"/>
                  </a:ext>
                </a:extLst>
              </p:cNvPr>
              <p:cNvSpPr/>
              <p:nvPr/>
            </p:nvSpPr>
            <p:spPr>
              <a:xfrm>
                <a:off x="2388407" y="4108068"/>
                <a:ext cx="160785" cy="445351"/>
              </a:xfrm>
              <a:custGeom>
                <a:avLst/>
                <a:gdLst/>
                <a:ahLst/>
                <a:cxnLst/>
                <a:rect l="l" t="t" r="r" b="b"/>
                <a:pathLst>
                  <a:path w="5766" h="15971" extrusionOk="0">
                    <a:moveTo>
                      <a:pt x="2200" y="0"/>
                    </a:moveTo>
                    <a:cubicBezTo>
                      <a:pt x="1449" y="0"/>
                      <a:pt x="665" y="402"/>
                      <a:pt x="309" y="1094"/>
                    </a:cubicBezTo>
                    <a:cubicBezTo>
                      <a:pt x="0" y="1660"/>
                      <a:pt x="26" y="2355"/>
                      <a:pt x="52" y="2998"/>
                    </a:cubicBezTo>
                    <a:cubicBezTo>
                      <a:pt x="258" y="6911"/>
                      <a:pt x="875" y="11698"/>
                      <a:pt x="1853" y="15481"/>
                    </a:cubicBezTo>
                    <a:cubicBezTo>
                      <a:pt x="1879" y="15584"/>
                      <a:pt x="1905" y="15687"/>
                      <a:pt x="1982" y="15765"/>
                    </a:cubicBezTo>
                    <a:cubicBezTo>
                      <a:pt x="2059" y="15868"/>
                      <a:pt x="2188" y="15893"/>
                      <a:pt x="2317" y="15919"/>
                    </a:cubicBezTo>
                    <a:cubicBezTo>
                      <a:pt x="2465" y="15955"/>
                      <a:pt x="2619" y="15971"/>
                      <a:pt x="2776" y="15971"/>
                    </a:cubicBezTo>
                    <a:cubicBezTo>
                      <a:pt x="3637" y="15971"/>
                      <a:pt x="4609" y="15513"/>
                      <a:pt x="5470" y="15513"/>
                    </a:cubicBezTo>
                    <a:cubicBezTo>
                      <a:pt x="5570" y="15513"/>
                      <a:pt x="5669" y="15519"/>
                      <a:pt x="5766" y="15533"/>
                    </a:cubicBezTo>
                    <a:cubicBezTo>
                      <a:pt x="5482" y="11904"/>
                      <a:pt x="5688" y="8197"/>
                      <a:pt x="5354" y="4594"/>
                    </a:cubicBezTo>
                    <a:cubicBezTo>
                      <a:pt x="5277" y="3642"/>
                      <a:pt x="5122" y="2689"/>
                      <a:pt x="4710" y="1840"/>
                    </a:cubicBezTo>
                    <a:cubicBezTo>
                      <a:pt x="4298" y="991"/>
                      <a:pt x="3604" y="270"/>
                      <a:pt x="2703" y="64"/>
                    </a:cubicBezTo>
                    <a:cubicBezTo>
                      <a:pt x="2540" y="21"/>
                      <a:pt x="2371" y="0"/>
                      <a:pt x="2200"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73;p41">
                <a:extLst>
                  <a:ext uri="{FF2B5EF4-FFF2-40B4-BE49-F238E27FC236}">
                    <a16:creationId xmlns:a16="http://schemas.microsoft.com/office/drawing/2014/main" id="{979F9C13-708F-43A3-8D2A-D55E2504C76D}"/>
                  </a:ext>
                </a:extLst>
              </p:cNvPr>
              <p:cNvSpPr/>
              <p:nvPr/>
            </p:nvSpPr>
            <p:spPr>
              <a:xfrm>
                <a:off x="2422119" y="4504972"/>
                <a:ext cx="320148" cy="116504"/>
              </a:xfrm>
              <a:custGeom>
                <a:avLst/>
                <a:gdLst/>
                <a:ahLst/>
                <a:cxnLst/>
                <a:rect l="l" t="t" r="r" b="b"/>
                <a:pathLst>
                  <a:path w="11481" h="4178" extrusionOk="0">
                    <a:moveTo>
                      <a:pt x="4376" y="1"/>
                    </a:moveTo>
                    <a:cubicBezTo>
                      <a:pt x="4273" y="1"/>
                      <a:pt x="4171" y="12"/>
                      <a:pt x="4068" y="12"/>
                    </a:cubicBezTo>
                    <a:cubicBezTo>
                      <a:pt x="3233" y="131"/>
                      <a:pt x="2433" y="250"/>
                      <a:pt x="1622" y="250"/>
                    </a:cubicBezTo>
                    <a:cubicBezTo>
                      <a:pt x="1206" y="250"/>
                      <a:pt x="788" y="219"/>
                      <a:pt x="361" y="141"/>
                    </a:cubicBezTo>
                    <a:cubicBezTo>
                      <a:pt x="335" y="784"/>
                      <a:pt x="310" y="1479"/>
                      <a:pt x="155" y="2123"/>
                    </a:cubicBezTo>
                    <a:cubicBezTo>
                      <a:pt x="52" y="2586"/>
                      <a:pt x="1" y="3307"/>
                      <a:pt x="310" y="3667"/>
                    </a:cubicBezTo>
                    <a:cubicBezTo>
                      <a:pt x="510" y="3892"/>
                      <a:pt x="825" y="3947"/>
                      <a:pt x="1162" y="3947"/>
                    </a:cubicBezTo>
                    <a:cubicBezTo>
                      <a:pt x="1483" y="3947"/>
                      <a:pt x="1824" y="3897"/>
                      <a:pt x="2102" y="3897"/>
                    </a:cubicBezTo>
                    <a:cubicBezTo>
                      <a:pt x="2131" y="3897"/>
                      <a:pt x="2160" y="3897"/>
                      <a:pt x="2189" y="3899"/>
                    </a:cubicBezTo>
                    <a:cubicBezTo>
                      <a:pt x="3141" y="3950"/>
                      <a:pt x="4119" y="3924"/>
                      <a:pt x="5071" y="3950"/>
                    </a:cubicBezTo>
                    <a:cubicBezTo>
                      <a:pt x="6204" y="3950"/>
                      <a:pt x="7336" y="4079"/>
                      <a:pt x="8469" y="4079"/>
                    </a:cubicBezTo>
                    <a:cubicBezTo>
                      <a:pt x="8778" y="4079"/>
                      <a:pt x="9405" y="4177"/>
                      <a:pt x="10005" y="4177"/>
                    </a:cubicBezTo>
                    <a:cubicBezTo>
                      <a:pt x="10706" y="4177"/>
                      <a:pt x="11371" y="4043"/>
                      <a:pt x="11455" y="3461"/>
                    </a:cubicBezTo>
                    <a:cubicBezTo>
                      <a:pt x="11480" y="3255"/>
                      <a:pt x="11377" y="3049"/>
                      <a:pt x="11274" y="2843"/>
                    </a:cubicBezTo>
                    <a:cubicBezTo>
                      <a:pt x="10682" y="1891"/>
                      <a:pt x="9524" y="1376"/>
                      <a:pt x="8417" y="1119"/>
                    </a:cubicBezTo>
                    <a:cubicBezTo>
                      <a:pt x="7311" y="836"/>
                      <a:pt x="6152" y="707"/>
                      <a:pt x="5123" y="218"/>
                    </a:cubicBezTo>
                    <a:cubicBezTo>
                      <a:pt x="4943" y="141"/>
                      <a:pt x="4737" y="38"/>
                      <a:pt x="4531" y="12"/>
                    </a:cubicBezTo>
                    <a:cubicBezTo>
                      <a:pt x="4479" y="3"/>
                      <a:pt x="4428" y="1"/>
                      <a:pt x="43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74;p41">
                <a:extLst>
                  <a:ext uri="{FF2B5EF4-FFF2-40B4-BE49-F238E27FC236}">
                    <a16:creationId xmlns:a16="http://schemas.microsoft.com/office/drawing/2014/main" id="{03104885-1C35-417F-943C-3AE9C26F2FE8}"/>
                  </a:ext>
                </a:extLst>
              </p:cNvPr>
              <p:cNvSpPr/>
              <p:nvPr/>
            </p:nvSpPr>
            <p:spPr>
              <a:xfrm>
                <a:off x="1913316" y="4131714"/>
                <a:ext cx="149993" cy="432468"/>
              </a:xfrm>
              <a:custGeom>
                <a:avLst/>
                <a:gdLst/>
                <a:ahLst/>
                <a:cxnLst/>
                <a:rect l="l" t="t" r="r" b="b"/>
                <a:pathLst>
                  <a:path w="5379" h="15509" extrusionOk="0">
                    <a:moveTo>
                      <a:pt x="2012" y="0"/>
                    </a:moveTo>
                    <a:cubicBezTo>
                      <a:pt x="1942" y="0"/>
                      <a:pt x="1871" y="5"/>
                      <a:pt x="1801" y="14"/>
                    </a:cubicBezTo>
                    <a:cubicBezTo>
                      <a:pt x="1595" y="40"/>
                      <a:pt x="1363" y="117"/>
                      <a:pt x="1209" y="271"/>
                    </a:cubicBezTo>
                    <a:cubicBezTo>
                      <a:pt x="1029" y="400"/>
                      <a:pt x="926" y="606"/>
                      <a:pt x="849" y="812"/>
                    </a:cubicBezTo>
                    <a:cubicBezTo>
                      <a:pt x="668" y="1275"/>
                      <a:pt x="565" y="1790"/>
                      <a:pt x="488" y="2279"/>
                    </a:cubicBezTo>
                    <a:cubicBezTo>
                      <a:pt x="334" y="3332"/>
                      <a:pt x="1" y="15509"/>
                      <a:pt x="306" y="15509"/>
                    </a:cubicBezTo>
                    <a:cubicBezTo>
                      <a:pt x="307" y="15509"/>
                      <a:pt x="307" y="15509"/>
                      <a:pt x="308" y="15509"/>
                    </a:cubicBezTo>
                    <a:cubicBezTo>
                      <a:pt x="1363" y="15380"/>
                      <a:pt x="2419" y="15225"/>
                      <a:pt x="3474" y="14968"/>
                    </a:cubicBezTo>
                    <a:cubicBezTo>
                      <a:pt x="3577" y="14942"/>
                      <a:pt x="3706" y="14917"/>
                      <a:pt x="3783" y="14839"/>
                    </a:cubicBezTo>
                    <a:cubicBezTo>
                      <a:pt x="3860" y="14762"/>
                      <a:pt x="3886" y="14659"/>
                      <a:pt x="3886" y="14556"/>
                    </a:cubicBezTo>
                    <a:lnTo>
                      <a:pt x="3886" y="14530"/>
                    </a:lnTo>
                    <a:cubicBezTo>
                      <a:pt x="4220" y="12446"/>
                      <a:pt x="4375" y="10387"/>
                      <a:pt x="4890" y="8353"/>
                    </a:cubicBezTo>
                    <a:cubicBezTo>
                      <a:pt x="5379" y="6268"/>
                      <a:pt x="5224" y="4003"/>
                      <a:pt x="4400" y="2099"/>
                    </a:cubicBezTo>
                    <a:cubicBezTo>
                      <a:pt x="4143" y="1533"/>
                      <a:pt x="3860" y="992"/>
                      <a:pt x="3422" y="606"/>
                    </a:cubicBezTo>
                    <a:cubicBezTo>
                      <a:pt x="3037" y="243"/>
                      <a:pt x="2532" y="0"/>
                      <a:pt x="2012"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75;p41">
                <a:extLst>
                  <a:ext uri="{FF2B5EF4-FFF2-40B4-BE49-F238E27FC236}">
                    <a16:creationId xmlns:a16="http://schemas.microsoft.com/office/drawing/2014/main" id="{0E292B99-8A76-468A-BBC5-96BB4AC15748}"/>
                  </a:ext>
                </a:extLst>
              </p:cNvPr>
              <p:cNvSpPr/>
              <p:nvPr/>
            </p:nvSpPr>
            <p:spPr>
              <a:xfrm>
                <a:off x="1863041" y="2839645"/>
                <a:ext cx="770128" cy="1581665"/>
              </a:xfrm>
              <a:custGeom>
                <a:avLst/>
                <a:gdLst/>
                <a:ahLst/>
                <a:cxnLst/>
                <a:rect l="l" t="t" r="r" b="b"/>
                <a:pathLst>
                  <a:path w="27618" h="56721" extrusionOk="0">
                    <a:moveTo>
                      <a:pt x="11179" y="0"/>
                    </a:moveTo>
                    <a:cubicBezTo>
                      <a:pt x="7211" y="0"/>
                      <a:pt x="4094" y="4330"/>
                      <a:pt x="2729" y="8387"/>
                    </a:cubicBezTo>
                    <a:cubicBezTo>
                      <a:pt x="1596" y="11810"/>
                      <a:pt x="1287" y="15439"/>
                      <a:pt x="1056" y="19042"/>
                    </a:cubicBezTo>
                    <a:cubicBezTo>
                      <a:pt x="876" y="21668"/>
                      <a:pt x="721" y="24267"/>
                      <a:pt x="592" y="26893"/>
                    </a:cubicBezTo>
                    <a:cubicBezTo>
                      <a:pt x="155" y="35875"/>
                      <a:pt x="0" y="44884"/>
                      <a:pt x="129" y="53867"/>
                    </a:cubicBezTo>
                    <a:cubicBezTo>
                      <a:pt x="155" y="55617"/>
                      <a:pt x="1725" y="56235"/>
                      <a:pt x="3244" y="56415"/>
                    </a:cubicBezTo>
                    <a:cubicBezTo>
                      <a:pt x="3730" y="56467"/>
                      <a:pt x="4867" y="56627"/>
                      <a:pt x="5957" y="56627"/>
                    </a:cubicBezTo>
                    <a:cubicBezTo>
                      <a:pt x="7000" y="56627"/>
                      <a:pt x="8000" y="56480"/>
                      <a:pt x="8340" y="55951"/>
                    </a:cubicBezTo>
                    <a:cubicBezTo>
                      <a:pt x="10116" y="53300"/>
                      <a:pt x="9678" y="49079"/>
                      <a:pt x="9910" y="45888"/>
                    </a:cubicBezTo>
                    <a:cubicBezTo>
                      <a:pt x="10631" y="35721"/>
                      <a:pt x="10553" y="26146"/>
                      <a:pt x="11274" y="15954"/>
                    </a:cubicBezTo>
                    <a:cubicBezTo>
                      <a:pt x="11866" y="26764"/>
                      <a:pt x="13359" y="37729"/>
                      <a:pt x="15778" y="48307"/>
                    </a:cubicBezTo>
                    <a:cubicBezTo>
                      <a:pt x="16267" y="50443"/>
                      <a:pt x="16525" y="53892"/>
                      <a:pt x="17734" y="55771"/>
                    </a:cubicBezTo>
                    <a:cubicBezTo>
                      <a:pt x="18195" y="56493"/>
                      <a:pt x="19417" y="56720"/>
                      <a:pt x="20633" y="56720"/>
                    </a:cubicBezTo>
                    <a:cubicBezTo>
                      <a:pt x="21455" y="56720"/>
                      <a:pt x="22275" y="56616"/>
                      <a:pt x="22856" y="56492"/>
                    </a:cubicBezTo>
                    <a:cubicBezTo>
                      <a:pt x="27618" y="55488"/>
                      <a:pt x="25250" y="49491"/>
                      <a:pt x="24813" y="45141"/>
                    </a:cubicBezTo>
                    <a:cubicBezTo>
                      <a:pt x="24195" y="39118"/>
                      <a:pt x="23371" y="33147"/>
                      <a:pt x="22342" y="27202"/>
                    </a:cubicBezTo>
                    <a:cubicBezTo>
                      <a:pt x="21492" y="22363"/>
                      <a:pt x="20102" y="11887"/>
                      <a:pt x="18996" y="7100"/>
                    </a:cubicBezTo>
                    <a:cubicBezTo>
                      <a:pt x="18223" y="3677"/>
                      <a:pt x="18429" y="3960"/>
                      <a:pt x="15469" y="1669"/>
                    </a:cubicBezTo>
                    <a:cubicBezTo>
                      <a:pt x="13965" y="497"/>
                      <a:pt x="12524" y="0"/>
                      <a:pt x="111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76;p41">
                <a:extLst>
                  <a:ext uri="{FF2B5EF4-FFF2-40B4-BE49-F238E27FC236}">
                    <a16:creationId xmlns:a16="http://schemas.microsoft.com/office/drawing/2014/main" id="{E17D290E-E4E0-4A31-9076-50F973FDE5F4}"/>
                  </a:ext>
                </a:extLst>
              </p:cNvPr>
              <p:cNvSpPr/>
              <p:nvPr/>
            </p:nvSpPr>
            <p:spPr>
              <a:xfrm>
                <a:off x="1914710" y="2329225"/>
                <a:ext cx="724201" cy="756659"/>
              </a:xfrm>
              <a:custGeom>
                <a:avLst/>
                <a:gdLst/>
                <a:ahLst/>
                <a:cxnLst/>
                <a:rect l="l" t="t" r="r" b="b"/>
                <a:pathLst>
                  <a:path w="25971" h="27135" extrusionOk="0">
                    <a:moveTo>
                      <a:pt x="9884" y="1"/>
                    </a:moveTo>
                    <a:cubicBezTo>
                      <a:pt x="9086" y="1"/>
                      <a:pt x="8288" y="27"/>
                      <a:pt x="7491" y="52"/>
                    </a:cubicBezTo>
                    <a:cubicBezTo>
                      <a:pt x="6770" y="78"/>
                      <a:pt x="4556" y="52"/>
                      <a:pt x="3192" y="747"/>
                    </a:cubicBezTo>
                    <a:cubicBezTo>
                      <a:pt x="284" y="2189"/>
                      <a:pt x="1648" y="6539"/>
                      <a:pt x="1494" y="9164"/>
                    </a:cubicBezTo>
                    <a:cubicBezTo>
                      <a:pt x="1107" y="15135"/>
                      <a:pt x="207" y="21081"/>
                      <a:pt x="1" y="27078"/>
                    </a:cubicBezTo>
                    <a:cubicBezTo>
                      <a:pt x="2516" y="27111"/>
                      <a:pt x="5144" y="27135"/>
                      <a:pt x="7789" y="27135"/>
                    </a:cubicBezTo>
                    <a:cubicBezTo>
                      <a:pt x="11315" y="27135"/>
                      <a:pt x="14870" y="27093"/>
                      <a:pt x="18224" y="26975"/>
                    </a:cubicBezTo>
                    <a:cubicBezTo>
                      <a:pt x="18249" y="24736"/>
                      <a:pt x="18198" y="21647"/>
                      <a:pt x="18121" y="19408"/>
                    </a:cubicBezTo>
                    <a:cubicBezTo>
                      <a:pt x="18018" y="17246"/>
                      <a:pt x="17683" y="14595"/>
                      <a:pt x="17992" y="12484"/>
                    </a:cubicBezTo>
                    <a:cubicBezTo>
                      <a:pt x="18003" y="12484"/>
                      <a:pt x="18014" y="12483"/>
                      <a:pt x="18024" y="12483"/>
                    </a:cubicBezTo>
                    <a:cubicBezTo>
                      <a:pt x="18969" y="12483"/>
                      <a:pt x="18925" y="14731"/>
                      <a:pt x="19536" y="15367"/>
                    </a:cubicBezTo>
                    <a:cubicBezTo>
                      <a:pt x="20437" y="16371"/>
                      <a:pt x="22110" y="18455"/>
                      <a:pt x="23577" y="18481"/>
                    </a:cubicBezTo>
                    <a:cubicBezTo>
                      <a:pt x="25173" y="18481"/>
                      <a:pt x="25971" y="16268"/>
                      <a:pt x="25842" y="14904"/>
                    </a:cubicBezTo>
                    <a:cubicBezTo>
                      <a:pt x="25791" y="14157"/>
                      <a:pt x="25533" y="13436"/>
                      <a:pt x="25199" y="12767"/>
                    </a:cubicBezTo>
                    <a:cubicBezTo>
                      <a:pt x="24864" y="12124"/>
                      <a:pt x="24478" y="11506"/>
                      <a:pt x="24066" y="10888"/>
                    </a:cubicBezTo>
                    <a:cubicBezTo>
                      <a:pt x="22599" y="8752"/>
                      <a:pt x="20900" y="6796"/>
                      <a:pt x="19356" y="4711"/>
                    </a:cubicBezTo>
                    <a:cubicBezTo>
                      <a:pt x="18018" y="2909"/>
                      <a:pt x="16782" y="1391"/>
                      <a:pt x="14569" y="670"/>
                    </a:cubicBezTo>
                    <a:cubicBezTo>
                      <a:pt x="13076" y="181"/>
                      <a:pt x="11454" y="27"/>
                      <a:pt x="98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77;p41">
                <a:extLst>
                  <a:ext uri="{FF2B5EF4-FFF2-40B4-BE49-F238E27FC236}">
                    <a16:creationId xmlns:a16="http://schemas.microsoft.com/office/drawing/2014/main" id="{1C80F2E9-EE34-434C-A914-B776AC6BCCF7}"/>
                  </a:ext>
                </a:extLst>
              </p:cNvPr>
              <p:cNvSpPr/>
              <p:nvPr/>
            </p:nvSpPr>
            <p:spPr>
              <a:xfrm>
                <a:off x="1725962" y="4505223"/>
                <a:ext cx="313678" cy="124981"/>
              </a:xfrm>
              <a:custGeom>
                <a:avLst/>
                <a:gdLst/>
                <a:ahLst/>
                <a:cxnLst/>
                <a:rect l="l" t="t" r="r" b="b"/>
                <a:pathLst>
                  <a:path w="11249" h="4482" extrusionOk="0">
                    <a:moveTo>
                      <a:pt x="6903" y="0"/>
                    </a:moveTo>
                    <a:cubicBezTo>
                      <a:pt x="6681" y="0"/>
                      <a:pt x="5809" y="677"/>
                      <a:pt x="5586" y="801"/>
                    </a:cubicBezTo>
                    <a:cubicBezTo>
                      <a:pt x="5174" y="1007"/>
                      <a:pt x="4788" y="1316"/>
                      <a:pt x="4376" y="1522"/>
                    </a:cubicBezTo>
                    <a:cubicBezTo>
                      <a:pt x="3269" y="2088"/>
                      <a:pt x="1957" y="2371"/>
                      <a:pt x="798" y="2808"/>
                    </a:cubicBezTo>
                    <a:cubicBezTo>
                      <a:pt x="592" y="2886"/>
                      <a:pt x="412" y="2963"/>
                      <a:pt x="258" y="3092"/>
                    </a:cubicBezTo>
                    <a:cubicBezTo>
                      <a:pt x="103" y="3246"/>
                      <a:pt x="0" y="3452"/>
                      <a:pt x="26" y="3632"/>
                    </a:cubicBezTo>
                    <a:cubicBezTo>
                      <a:pt x="148" y="4459"/>
                      <a:pt x="2313" y="4482"/>
                      <a:pt x="3030" y="4482"/>
                    </a:cubicBezTo>
                    <a:cubicBezTo>
                      <a:pt x="3072" y="4482"/>
                      <a:pt x="3109" y="4481"/>
                      <a:pt x="3141" y="4481"/>
                    </a:cubicBezTo>
                    <a:cubicBezTo>
                      <a:pt x="5663" y="4404"/>
                      <a:pt x="8160" y="4301"/>
                      <a:pt x="10708" y="4173"/>
                    </a:cubicBezTo>
                    <a:cubicBezTo>
                      <a:pt x="10759" y="4173"/>
                      <a:pt x="10836" y="4173"/>
                      <a:pt x="10888" y="4121"/>
                    </a:cubicBezTo>
                    <a:cubicBezTo>
                      <a:pt x="10965" y="4070"/>
                      <a:pt x="10991" y="3967"/>
                      <a:pt x="11017" y="3890"/>
                    </a:cubicBezTo>
                    <a:lnTo>
                      <a:pt x="11017" y="3838"/>
                    </a:lnTo>
                    <a:cubicBezTo>
                      <a:pt x="11248" y="2654"/>
                      <a:pt x="11171" y="1419"/>
                      <a:pt x="10862" y="286"/>
                    </a:cubicBezTo>
                    <a:cubicBezTo>
                      <a:pt x="10499" y="344"/>
                      <a:pt x="10125" y="370"/>
                      <a:pt x="9748" y="370"/>
                    </a:cubicBezTo>
                    <a:cubicBezTo>
                      <a:pt x="8790" y="370"/>
                      <a:pt x="7811" y="206"/>
                      <a:pt x="6924" y="3"/>
                    </a:cubicBezTo>
                    <a:cubicBezTo>
                      <a:pt x="6918" y="1"/>
                      <a:pt x="6911" y="0"/>
                      <a:pt x="69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8;p41">
                <a:extLst>
                  <a:ext uri="{FF2B5EF4-FFF2-40B4-BE49-F238E27FC236}">
                    <a16:creationId xmlns:a16="http://schemas.microsoft.com/office/drawing/2014/main" id="{D0DE653D-5CFB-4774-A329-79D8A65BF0E9}"/>
                  </a:ext>
                </a:extLst>
              </p:cNvPr>
              <p:cNvSpPr/>
              <p:nvPr/>
            </p:nvSpPr>
            <p:spPr>
              <a:xfrm>
                <a:off x="2052514" y="2074085"/>
                <a:ext cx="212484" cy="188781"/>
              </a:xfrm>
              <a:custGeom>
                <a:avLst/>
                <a:gdLst/>
                <a:ahLst/>
                <a:cxnLst/>
                <a:rect l="l" t="t" r="r" b="b"/>
                <a:pathLst>
                  <a:path w="7620" h="6770" extrusionOk="0">
                    <a:moveTo>
                      <a:pt x="5813" y="0"/>
                    </a:moveTo>
                    <a:cubicBezTo>
                      <a:pt x="5584" y="0"/>
                      <a:pt x="5359" y="33"/>
                      <a:pt x="5174" y="91"/>
                    </a:cubicBezTo>
                    <a:cubicBezTo>
                      <a:pt x="4659" y="271"/>
                      <a:pt x="4325" y="760"/>
                      <a:pt x="4016" y="1198"/>
                    </a:cubicBezTo>
                    <a:cubicBezTo>
                      <a:pt x="3475" y="1944"/>
                      <a:pt x="2883" y="2665"/>
                      <a:pt x="2085" y="3077"/>
                    </a:cubicBezTo>
                    <a:cubicBezTo>
                      <a:pt x="1725" y="3283"/>
                      <a:pt x="1313" y="3411"/>
                      <a:pt x="979" y="3694"/>
                    </a:cubicBezTo>
                    <a:cubicBezTo>
                      <a:pt x="515" y="4081"/>
                      <a:pt x="0" y="5084"/>
                      <a:pt x="181" y="5702"/>
                    </a:cubicBezTo>
                    <a:cubicBezTo>
                      <a:pt x="284" y="6062"/>
                      <a:pt x="567" y="6345"/>
                      <a:pt x="901" y="6448"/>
                    </a:cubicBezTo>
                    <a:cubicBezTo>
                      <a:pt x="1107" y="6526"/>
                      <a:pt x="1339" y="6500"/>
                      <a:pt x="1571" y="6526"/>
                    </a:cubicBezTo>
                    <a:cubicBezTo>
                      <a:pt x="2317" y="6526"/>
                      <a:pt x="3012" y="6680"/>
                      <a:pt x="3733" y="6732"/>
                    </a:cubicBezTo>
                    <a:cubicBezTo>
                      <a:pt x="3952" y="6755"/>
                      <a:pt x="4175" y="6769"/>
                      <a:pt x="4397" y="6769"/>
                    </a:cubicBezTo>
                    <a:cubicBezTo>
                      <a:pt x="4902" y="6769"/>
                      <a:pt x="5404" y="6697"/>
                      <a:pt x="5869" y="6500"/>
                    </a:cubicBezTo>
                    <a:cubicBezTo>
                      <a:pt x="6847" y="6114"/>
                      <a:pt x="7439" y="5007"/>
                      <a:pt x="7568" y="4003"/>
                    </a:cubicBezTo>
                    <a:cubicBezTo>
                      <a:pt x="7619" y="3463"/>
                      <a:pt x="7593" y="2922"/>
                      <a:pt x="7516" y="2382"/>
                    </a:cubicBezTo>
                    <a:cubicBezTo>
                      <a:pt x="7465" y="1996"/>
                      <a:pt x="7542" y="1635"/>
                      <a:pt x="7465" y="1275"/>
                    </a:cubicBezTo>
                    <a:cubicBezTo>
                      <a:pt x="7362" y="889"/>
                      <a:pt x="7130" y="529"/>
                      <a:pt x="6821" y="297"/>
                    </a:cubicBezTo>
                    <a:cubicBezTo>
                      <a:pt x="6581" y="89"/>
                      <a:pt x="6191" y="0"/>
                      <a:pt x="5813" y="0"/>
                    </a:cubicBezTo>
                    <a:close/>
                  </a:path>
                </a:pathLst>
              </a:custGeom>
              <a:solidFill>
                <a:srgbClr val="16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79;p41">
                <a:extLst>
                  <a:ext uri="{FF2B5EF4-FFF2-40B4-BE49-F238E27FC236}">
                    <a16:creationId xmlns:a16="http://schemas.microsoft.com/office/drawing/2014/main" id="{8D67A916-DAAE-437D-B94E-D8891497FA22}"/>
                  </a:ext>
                </a:extLst>
              </p:cNvPr>
              <p:cNvSpPr/>
              <p:nvPr/>
            </p:nvSpPr>
            <p:spPr>
              <a:xfrm>
                <a:off x="2103459" y="2183001"/>
                <a:ext cx="124925" cy="178576"/>
              </a:xfrm>
              <a:custGeom>
                <a:avLst/>
                <a:gdLst/>
                <a:ahLst/>
                <a:cxnLst/>
                <a:rect l="l" t="t" r="r" b="b"/>
                <a:pathLst>
                  <a:path w="4480" h="6404" extrusionOk="0">
                    <a:moveTo>
                      <a:pt x="747" y="0"/>
                    </a:moveTo>
                    <a:cubicBezTo>
                      <a:pt x="627" y="0"/>
                      <a:pt x="522" y="46"/>
                      <a:pt x="438" y="226"/>
                    </a:cubicBezTo>
                    <a:cubicBezTo>
                      <a:pt x="387" y="355"/>
                      <a:pt x="387" y="535"/>
                      <a:pt x="387" y="689"/>
                    </a:cubicBezTo>
                    <a:cubicBezTo>
                      <a:pt x="361" y="1075"/>
                      <a:pt x="361" y="1461"/>
                      <a:pt x="361" y="1848"/>
                    </a:cubicBezTo>
                    <a:cubicBezTo>
                      <a:pt x="361" y="2517"/>
                      <a:pt x="387" y="3186"/>
                      <a:pt x="361" y="3855"/>
                    </a:cubicBezTo>
                    <a:cubicBezTo>
                      <a:pt x="336" y="4370"/>
                      <a:pt x="310" y="5039"/>
                      <a:pt x="1" y="5477"/>
                    </a:cubicBezTo>
                    <a:cubicBezTo>
                      <a:pt x="361" y="5811"/>
                      <a:pt x="722" y="6146"/>
                      <a:pt x="1185" y="6275"/>
                    </a:cubicBezTo>
                    <a:cubicBezTo>
                      <a:pt x="1365" y="6326"/>
                      <a:pt x="1545" y="6352"/>
                      <a:pt x="1725" y="6377"/>
                    </a:cubicBezTo>
                    <a:cubicBezTo>
                      <a:pt x="1983" y="6377"/>
                      <a:pt x="2240" y="6403"/>
                      <a:pt x="2472" y="6403"/>
                    </a:cubicBezTo>
                    <a:cubicBezTo>
                      <a:pt x="3244" y="6352"/>
                      <a:pt x="3990" y="5966"/>
                      <a:pt x="4479" y="5348"/>
                    </a:cubicBezTo>
                    <a:cubicBezTo>
                      <a:pt x="4119" y="5348"/>
                      <a:pt x="4222" y="4704"/>
                      <a:pt x="4222" y="4473"/>
                    </a:cubicBezTo>
                    <a:cubicBezTo>
                      <a:pt x="4196" y="4061"/>
                      <a:pt x="4171" y="3649"/>
                      <a:pt x="4145" y="3237"/>
                    </a:cubicBezTo>
                    <a:cubicBezTo>
                      <a:pt x="4145" y="2929"/>
                      <a:pt x="4119" y="2645"/>
                      <a:pt x="4093" y="2362"/>
                    </a:cubicBezTo>
                    <a:cubicBezTo>
                      <a:pt x="3990" y="1848"/>
                      <a:pt x="3784" y="1333"/>
                      <a:pt x="3476" y="947"/>
                    </a:cubicBezTo>
                    <a:cubicBezTo>
                      <a:pt x="3090" y="458"/>
                      <a:pt x="2549" y="226"/>
                      <a:pt x="1983" y="123"/>
                    </a:cubicBezTo>
                    <a:cubicBezTo>
                      <a:pt x="1674" y="72"/>
                      <a:pt x="1365" y="46"/>
                      <a:pt x="1082" y="46"/>
                    </a:cubicBezTo>
                    <a:cubicBezTo>
                      <a:pt x="963" y="34"/>
                      <a:pt x="850" y="0"/>
                      <a:pt x="747"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80;p41">
                <a:extLst>
                  <a:ext uri="{FF2B5EF4-FFF2-40B4-BE49-F238E27FC236}">
                    <a16:creationId xmlns:a16="http://schemas.microsoft.com/office/drawing/2014/main" id="{AE3AEA4D-4896-47D7-9169-B4BF5D884EE7}"/>
                  </a:ext>
                </a:extLst>
              </p:cNvPr>
              <p:cNvSpPr/>
              <p:nvPr/>
            </p:nvSpPr>
            <p:spPr>
              <a:xfrm>
                <a:off x="2104184" y="2058470"/>
                <a:ext cx="156491" cy="206070"/>
              </a:xfrm>
              <a:custGeom>
                <a:avLst/>
                <a:gdLst/>
                <a:ahLst/>
                <a:cxnLst/>
                <a:rect l="l" t="t" r="r" b="b"/>
                <a:pathLst>
                  <a:path w="5612" h="7390" extrusionOk="0">
                    <a:moveTo>
                      <a:pt x="3322" y="0"/>
                    </a:moveTo>
                    <a:cubicBezTo>
                      <a:pt x="3305" y="0"/>
                      <a:pt x="3287" y="3"/>
                      <a:pt x="3269" y="8"/>
                    </a:cubicBezTo>
                    <a:cubicBezTo>
                      <a:pt x="2935" y="85"/>
                      <a:pt x="2214" y="85"/>
                      <a:pt x="1880" y="162"/>
                    </a:cubicBezTo>
                    <a:cubicBezTo>
                      <a:pt x="1313" y="291"/>
                      <a:pt x="850" y="1706"/>
                      <a:pt x="438" y="2118"/>
                    </a:cubicBezTo>
                    <a:cubicBezTo>
                      <a:pt x="1" y="2581"/>
                      <a:pt x="1" y="3276"/>
                      <a:pt x="26" y="3894"/>
                    </a:cubicBezTo>
                    <a:cubicBezTo>
                      <a:pt x="52" y="4460"/>
                      <a:pt x="361" y="5155"/>
                      <a:pt x="464" y="5722"/>
                    </a:cubicBezTo>
                    <a:cubicBezTo>
                      <a:pt x="593" y="6442"/>
                      <a:pt x="696" y="7008"/>
                      <a:pt x="1442" y="7240"/>
                    </a:cubicBezTo>
                    <a:cubicBezTo>
                      <a:pt x="1769" y="7354"/>
                      <a:pt x="2120" y="7389"/>
                      <a:pt x="2477" y="7389"/>
                    </a:cubicBezTo>
                    <a:cubicBezTo>
                      <a:pt x="2766" y="7389"/>
                      <a:pt x="3059" y="7366"/>
                      <a:pt x="3347" y="7343"/>
                    </a:cubicBezTo>
                    <a:cubicBezTo>
                      <a:pt x="3604" y="7317"/>
                      <a:pt x="3887" y="7292"/>
                      <a:pt x="4119" y="7189"/>
                    </a:cubicBezTo>
                    <a:cubicBezTo>
                      <a:pt x="5612" y="6545"/>
                      <a:pt x="5354" y="4023"/>
                      <a:pt x="5251" y="2736"/>
                    </a:cubicBezTo>
                    <a:cubicBezTo>
                      <a:pt x="5226" y="2170"/>
                      <a:pt x="5174" y="1603"/>
                      <a:pt x="4994" y="1114"/>
                    </a:cubicBezTo>
                    <a:cubicBezTo>
                      <a:pt x="4968" y="1037"/>
                      <a:pt x="4917" y="960"/>
                      <a:pt x="4865" y="934"/>
                    </a:cubicBezTo>
                    <a:cubicBezTo>
                      <a:pt x="4788" y="857"/>
                      <a:pt x="4659" y="857"/>
                      <a:pt x="4556" y="857"/>
                    </a:cubicBezTo>
                    <a:cubicBezTo>
                      <a:pt x="4505" y="883"/>
                      <a:pt x="4428" y="883"/>
                      <a:pt x="4350" y="883"/>
                    </a:cubicBezTo>
                    <a:lnTo>
                      <a:pt x="4376" y="883"/>
                    </a:lnTo>
                    <a:cubicBezTo>
                      <a:pt x="4371" y="883"/>
                      <a:pt x="4366" y="883"/>
                      <a:pt x="4362" y="883"/>
                    </a:cubicBezTo>
                    <a:cubicBezTo>
                      <a:pt x="4000" y="883"/>
                      <a:pt x="3660" y="0"/>
                      <a:pt x="3322"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081;p41">
                <a:extLst>
                  <a:ext uri="{FF2B5EF4-FFF2-40B4-BE49-F238E27FC236}">
                    <a16:creationId xmlns:a16="http://schemas.microsoft.com/office/drawing/2014/main" id="{9E21F5A4-9DFE-4171-88DE-8ED6B8FF6923}"/>
                  </a:ext>
                </a:extLst>
              </p:cNvPr>
              <p:cNvSpPr/>
              <p:nvPr/>
            </p:nvSpPr>
            <p:spPr>
              <a:xfrm>
                <a:off x="2033135" y="2024451"/>
                <a:ext cx="247647" cy="232115"/>
              </a:xfrm>
              <a:custGeom>
                <a:avLst/>
                <a:gdLst/>
                <a:ahLst/>
                <a:cxnLst/>
                <a:rect l="l" t="t" r="r" b="b"/>
                <a:pathLst>
                  <a:path w="8881" h="8324" extrusionOk="0">
                    <a:moveTo>
                      <a:pt x="6978" y="1"/>
                    </a:moveTo>
                    <a:cubicBezTo>
                      <a:pt x="6878" y="1"/>
                      <a:pt x="6772" y="13"/>
                      <a:pt x="6667" y="44"/>
                    </a:cubicBezTo>
                    <a:cubicBezTo>
                      <a:pt x="6306" y="121"/>
                      <a:pt x="5946" y="301"/>
                      <a:pt x="5586" y="301"/>
                    </a:cubicBezTo>
                    <a:cubicBezTo>
                      <a:pt x="5160" y="285"/>
                      <a:pt x="4811" y="182"/>
                      <a:pt x="4456" y="182"/>
                    </a:cubicBezTo>
                    <a:cubicBezTo>
                      <a:pt x="4233" y="182"/>
                      <a:pt x="4007" y="223"/>
                      <a:pt x="3758" y="352"/>
                    </a:cubicBezTo>
                    <a:cubicBezTo>
                      <a:pt x="3089" y="713"/>
                      <a:pt x="2343" y="1073"/>
                      <a:pt x="2137" y="1845"/>
                    </a:cubicBezTo>
                    <a:cubicBezTo>
                      <a:pt x="2034" y="2206"/>
                      <a:pt x="1982" y="2592"/>
                      <a:pt x="1751" y="2875"/>
                    </a:cubicBezTo>
                    <a:cubicBezTo>
                      <a:pt x="1442" y="3209"/>
                      <a:pt x="1056" y="3364"/>
                      <a:pt x="850" y="3827"/>
                    </a:cubicBezTo>
                    <a:cubicBezTo>
                      <a:pt x="670" y="4188"/>
                      <a:pt x="695" y="4599"/>
                      <a:pt x="773" y="4985"/>
                    </a:cubicBezTo>
                    <a:cubicBezTo>
                      <a:pt x="824" y="5217"/>
                      <a:pt x="876" y="5423"/>
                      <a:pt x="824" y="5629"/>
                    </a:cubicBezTo>
                    <a:cubicBezTo>
                      <a:pt x="721" y="5938"/>
                      <a:pt x="387" y="6066"/>
                      <a:pt x="206" y="6324"/>
                    </a:cubicBezTo>
                    <a:cubicBezTo>
                      <a:pt x="26" y="6581"/>
                      <a:pt x="1" y="6916"/>
                      <a:pt x="103" y="7199"/>
                    </a:cubicBezTo>
                    <a:cubicBezTo>
                      <a:pt x="181" y="7508"/>
                      <a:pt x="387" y="7739"/>
                      <a:pt x="644" y="7920"/>
                    </a:cubicBezTo>
                    <a:cubicBezTo>
                      <a:pt x="871" y="8105"/>
                      <a:pt x="1610" y="8324"/>
                      <a:pt x="2081" y="8324"/>
                    </a:cubicBezTo>
                    <a:cubicBezTo>
                      <a:pt x="2197" y="8324"/>
                      <a:pt x="2297" y="8311"/>
                      <a:pt x="2368" y="8280"/>
                    </a:cubicBezTo>
                    <a:cubicBezTo>
                      <a:pt x="2523" y="8203"/>
                      <a:pt x="2291" y="8074"/>
                      <a:pt x="2291" y="8023"/>
                    </a:cubicBezTo>
                    <a:cubicBezTo>
                      <a:pt x="2291" y="7894"/>
                      <a:pt x="2266" y="7920"/>
                      <a:pt x="2394" y="7817"/>
                    </a:cubicBezTo>
                    <a:cubicBezTo>
                      <a:pt x="2523" y="7688"/>
                      <a:pt x="2832" y="7688"/>
                      <a:pt x="3012" y="7585"/>
                    </a:cubicBezTo>
                    <a:cubicBezTo>
                      <a:pt x="3321" y="7431"/>
                      <a:pt x="3475" y="7044"/>
                      <a:pt x="3398" y="6710"/>
                    </a:cubicBezTo>
                    <a:cubicBezTo>
                      <a:pt x="3321" y="6478"/>
                      <a:pt x="3141" y="6272"/>
                      <a:pt x="3141" y="6041"/>
                    </a:cubicBezTo>
                    <a:cubicBezTo>
                      <a:pt x="3115" y="5680"/>
                      <a:pt x="3398" y="5552"/>
                      <a:pt x="3578" y="5294"/>
                    </a:cubicBezTo>
                    <a:cubicBezTo>
                      <a:pt x="3681" y="5088"/>
                      <a:pt x="3630" y="4857"/>
                      <a:pt x="3836" y="4677"/>
                    </a:cubicBezTo>
                    <a:cubicBezTo>
                      <a:pt x="4016" y="4548"/>
                      <a:pt x="4222" y="4496"/>
                      <a:pt x="4196" y="4188"/>
                    </a:cubicBezTo>
                    <a:cubicBezTo>
                      <a:pt x="4170" y="4033"/>
                      <a:pt x="4067" y="3879"/>
                      <a:pt x="4119" y="3724"/>
                    </a:cubicBezTo>
                    <a:cubicBezTo>
                      <a:pt x="4196" y="3467"/>
                      <a:pt x="4633" y="3518"/>
                      <a:pt x="4839" y="3312"/>
                    </a:cubicBezTo>
                    <a:cubicBezTo>
                      <a:pt x="4942" y="3209"/>
                      <a:pt x="4994" y="3055"/>
                      <a:pt x="5071" y="2952"/>
                    </a:cubicBezTo>
                    <a:cubicBezTo>
                      <a:pt x="5251" y="2617"/>
                      <a:pt x="5637" y="2489"/>
                      <a:pt x="5998" y="2489"/>
                    </a:cubicBezTo>
                    <a:cubicBezTo>
                      <a:pt x="6358" y="2489"/>
                      <a:pt x="6693" y="2617"/>
                      <a:pt x="7053" y="2695"/>
                    </a:cubicBezTo>
                    <a:cubicBezTo>
                      <a:pt x="7262" y="2754"/>
                      <a:pt x="7471" y="2797"/>
                      <a:pt x="7680" y="2797"/>
                    </a:cubicBezTo>
                    <a:cubicBezTo>
                      <a:pt x="7831" y="2797"/>
                      <a:pt x="7983" y="2774"/>
                      <a:pt x="8134" y="2720"/>
                    </a:cubicBezTo>
                    <a:cubicBezTo>
                      <a:pt x="8571" y="2540"/>
                      <a:pt x="8880" y="2025"/>
                      <a:pt x="8803" y="1536"/>
                    </a:cubicBezTo>
                    <a:cubicBezTo>
                      <a:pt x="8777" y="1433"/>
                      <a:pt x="8726" y="1305"/>
                      <a:pt x="8649" y="1228"/>
                    </a:cubicBezTo>
                    <a:cubicBezTo>
                      <a:pt x="8571" y="1150"/>
                      <a:pt x="8494" y="1125"/>
                      <a:pt x="8417" y="1073"/>
                    </a:cubicBezTo>
                    <a:cubicBezTo>
                      <a:pt x="8288" y="970"/>
                      <a:pt x="8263" y="842"/>
                      <a:pt x="8185" y="687"/>
                    </a:cubicBezTo>
                    <a:cubicBezTo>
                      <a:pt x="8005" y="327"/>
                      <a:pt x="7619" y="95"/>
                      <a:pt x="7207" y="18"/>
                    </a:cubicBezTo>
                    <a:lnTo>
                      <a:pt x="7182" y="18"/>
                    </a:lnTo>
                    <a:cubicBezTo>
                      <a:pt x="7118" y="7"/>
                      <a:pt x="7049" y="1"/>
                      <a:pt x="69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082;p41">
                <a:extLst>
                  <a:ext uri="{FF2B5EF4-FFF2-40B4-BE49-F238E27FC236}">
                    <a16:creationId xmlns:a16="http://schemas.microsoft.com/office/drawing/2014/main" id="{445FABAD-4476-4022-A89E-87D3267B9CFA}"/>
                  </a:ext>
                </a:extLst>
              </p:cNvPr>
              <p:cNvSpPr/>
              <p:nvPr/>
            </p:nvSpPr>
            <p:spPr>
              <a:xfrm>
                <a:off x="2095567" y="2143266"/>
                <a:ext cx="47404" cy="50026"/>
              </a:xfrm>
              <a:custGeom>
                <a:avLst/>
                <a:gdLst/>
                <a:ahLst/>
                <a:cxnLst/>
                <a:rect l="l" t="t" r="r" b="b"/>
                <a:pathLst>
                  <a:path w="1700" h="1794" extrusionOk="0">
                    <a:moveTo>
                      <a:pt x="990" y="0"/>
                    </a:moveTo>
                    <a:cubicBezTo>
                      <a:pt x="752" y="0"/>
                      <a:pt x="500" y="126"/>
                      <a:pt x="335" y="338"/>
                    </a:cubicBezTo>
                    <a:cubicBezTo>
                      <a:pt x="1" y="776"/>
                      <a:pt x="207" y="1548"/>
                      <a:pt x="721" y="1728"/>
                    </a:cubicBezTo>
                    <a:cubicBezTo>
                      <a:pt x="812" y="1773"/>
                      <a:pt x="912" y="1794"/>
                      <a:pt x="1015" y="1794"/>
                    </a:cubicBezTo>
                    <a:cubicBezTo>
                      <a:pt x="1148" y="1794"/>
                      <a:pt x="1286" y="1760"/>
                      <a:pt x="1416" y="1702"/>
                    </a:cubicBezTo>
                    <a:lnTo>
                      <a:pt x="1700" y="441"/>
                    </a:lnTo>
                    <a:cubicBezTo>
                      <a:pt x="1571" y="210"/>
                      <a:pt x="1313" y="29"/>
                      <a:pt x="1056" y="4"/>
                    </a:cubicBezTo>
                    <a:cubicBezTo>
                      <a:pt x="1034" y="2"/>
                      <a:pt x="1012" y="0"/>
                      <a:pt x="990"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083;p41">
                <a:extLst>
                  <a:ext uri="{FF2B5EF4-FFF2-40B4-BE49-F238E27FC236}">
                    <a16:creationId xmlns:a16="http://schemas.microsoft.com/office/drawing/2014/main" id="{CE7280D9-A80F-4E9A-8486-AC48CC2EE30E}"/>
                  </a:ext>
                </a:extLst>
              </p:cNvPr>
              <p:cNvSpPr/>
              <p:nvPr/>
            </p:nvSpPr>
            <p:spPr>
              <a:xfrm>
                <a:off x="2181702" y="2207232"/>
                <a:ext cx="50277" cy="20886"/>
              </a:xfrm>
              <a:custGeom>
                <a:avLst/>
                <a:gdLst/>
                <a:ahLst/>
                <a:cxnLst/>
                <a:rect l="l" t="t" r="r" b="b"/>
                <a:pathLst>
                  <a:path w="1803" h="749" extrusionOk="0">
                    <a:moveTo>
                      <a:pt x="1802" y="0"/>
                    </a:moveTo>
                    <a:cubicBezTo>
                      <a:pt x="1545" y="52"/>
                      <a:pt x="1262" y="103"/>
                      <a:pt x="978" y="103"/>
                    </a:cubicBezTo>
                    <a:cubicBezTo>
                      <a:pt x="851" y="114"/>
                      <a:pt x="718" y="120"/>
                      <a:pt x="583" y="120"/>
                    </a:cubicBezTo>
                    <a:cubicBezTo>
                      <a:pt x="392" y="120"/>
                      <a:pt x="196" y="108"/>
                      <a:pt x="0" y="78"/>
                    </a:cubicBezTo>
                    <a:lnTo>
                      <a:pt x="0" y="78"/>
                    </a:lnTo>
                    <a:cubicBezTo>
                      <a:pt x="124" y="472"/>
                      <a:pt x="436" y="748"/>
                      <a:pt x="846" y="748"/>
                    </a:cubicBezTo>
                    <a:cubicBezTo>
                      <a:pt x="865" y="748"/>
                      <a:pt x="883" y="748"/>
                      <a:pt x="901" y="747"/>
                    </a:cubicBezTo>
                    <a:cubicBezTo>
                      <a:pt x="1313" y="747"/>
                      <a:pt x="1673" y="438"/>
                      <a:pt x="18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084;p41">
                <a:extLst>
                  <a:ext uri="{FF2B5EF4-FFF2-40B4-BE49-F238E27FC236}">
                    <a16:creationId xmlns:a16="http://schemas.microsoft.com/office/drawing/2014/main" id="{4FC4CA94-BC82-4EEB-8AD8-F5F92BB2A200}"/>
                  </a:ext>
                </a:extLst>
              </p:cNvPr>
              <p:cNvSpPr/>
              <p:nvPr/>
            </p:nvSpPr>
            <p:spPr>
              <a:xfrm>
                <a:off x="2098049" y="2327301"/>
                <a:ext cx="136107" cy="38565"/>
              </a:xfrm>
              <a:custGeom>
                <a:avLst/>
                <a:gdLst/>
                <a:ahLst/>
                <a:cxnLst/>
                <a:rect l="l" t="t" r="r" b="b"/>
                <a:pathLst>
                  <a:path w="4881" h="1383" extrusionOk="0">
                    <a:moveTo>
                      <a:pt x="4693" y="0"/>
                    </a:moveTo>
                    <a:cubicBezTo>
                      <a:pt x="4661" y="0"/>
                      <a:pt x="4627" y="13"/>
                      <a:pt x="4596" y="44"/>
                    </a:cubicBezTo>
                    <a:cubicBezTo>
                      <a:pt x="4056" y="688"/>
                      <a:pt x="3258" y="1100"/>
                      <a:pt x="2408" y="1125"/>
                    </a:cubicBezTo>
                    <a:cubicBezTo>
                      <a:pt x="2022" y="1125"/>
                      <a:pt x="1611" y="1048"/>
                      <a:pt x="1250" y="894"/>
                    </a:cubicBezTo>
                    <a:cubicBezTo>
                      <a:pt x="838" y="713"/>
                      <a:pt x="504" y="430"/>
                      <a:pt x="169" y="147"/>
                    </a:cubicBezTo>
                    <a:cubicBezTo>
                      <a:pt x="152" y="136"/>
                      <a:pt x="133" y="131"/>
                      <a:pt x="115" y="131"/>
                    </a:cubicBezTo>
                    <a:cubicBezTo>
                      <a:pt x="53" y="131"/>
                      <a:pt x="1" y="190"/>
                      <a:pt x="40" y="250"/>
                    </a:cubicBezTo>
                    <a:cubicBezTo>
                      <a:pt x="530" y="997"/>
                      <a:pt x="1533" y="1383"/>
                      <a:pt x="2383" y="1383"/>
                    </a:cubicBezTo>
                    <a:cubicBezTo>
                      <a:pt x="3309" y="1383"/>
                      <a:pt x="4184" y="945"/>
                      <a:pt x="4802" y="250"/>
                    </a:cubicBezTo>
                    <a:cubicBezTo>
                      <a:pt x="4880" y="133"/>
                      <a:pt x="4795" y="0"/>
                      <a:pt x="4693" y="0"/>
                    </a:cubicBezTo>
                    <a:close/>
                  </a:path>
                </a:pathLst>
              </a:custGeom>
              <a:solidFill>
                <a:srgbClr val="16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085;p41">
                <a:extLst>
                  <a:ext uri="{FF2B5EF4-FFF2-40B4-BE49-F238E27FC236}">
                    <a16:creationId xmlns:a16="http://schemas.microsoft.com/office/drawing/2014/main" id="{7713E2B2-D47C-488F-A931-2BE06BFD8D97}"/>
                  </a:ext>
                </a:extLst>
              </p:cNvPr>
              <p:cNvSpPr/>
              <p:nvPr/>
            </p:nvSpPr>
            <p:spPr>
              <a:xfrm>
                <a:off x="2112326" y="2155005"/>
                <a:ext cx="24176" cy="9397"/>
              </a:xfrm>
              <a:custGeom>
                <a:avLst/>
                <a:gdLst/>
                <a:ahLst/>
                <a:cxnLst/>
                <a:rect l="l" t="t" r="r" b="b"/>
                <a:pathLst>
                  <a:path w="867" h="337" extrusionOk="0">
                    <a:moveTo>
                      <a:pt x="391" y="1"/>
                    </a:moveTo>
                    <a:cubicBezTo>
                      <a:pt x="352" y="1"/>
                      <a:pt x="314" y="7"/>
                      <a:pt x="275" y="20"/>
                    </a:cubicBezTo>
                    <a:cubicBezTo>
                      <a:pt x="198" y="20"/>
                      <a:pt x="120" y="72"/>
                      <a:pt x="69" y="123"/>
                    </a:cubicBezTo>
                    <a:cubicBezTo>
                      <a:pt x="0" y="169"/>
                      <a:pt x="54" y="256"/>
                      <a:pt x="121" y="256"/>
                    </a:cubicBezTo>
                    <a:cubicBezTo>
                      <a:pt x="130" y="256"/>
                      <a:pt x="138" y="255"/>
                      <a:pt x="146" y="252"/>
                    </a:cubicBezTo>
                    <a:cubicBezTo>
                      <a:pt x="198" y="226"/>
                      <a:pt x="249" y="226"/>
                      <a:pt x="326" y="200"/>
                    </a:cubicBezTo>
                    <a:lnTo>
                      <a:pt x="481" y="200"/>
                    </a:lnTo>
                    <a:cubicBezTo>
                      <a:pt x="507" y="200"/>
                      <a:pt x="532" y="200"/>
                      <a:pt x="558" y="226"/>
                    </a:cubicBezTo>
                    <a:cubicBezTo>
                      <a:pt x="584" y="226"/>
                      <a:pt x="610" y="226"/>
                      <a:pt x="635" y="252"/>
                    </a:cubicBezTo>
                    <a:cubicBezTo>
                      <a:pt x="687" y="278"/>
                      <a:pt x="738" y="278"/>
                      <a:pt x="790" y="329"/>
                    </a:cubicBezTo>
                    <a:cubicBezTo>
                      <a:pt x="800" y="334"/>
                      <a:pt x="808" y="336"/>
                      <a:pt x="816" y="336"/>
                    </a:cubicBezTo>
                    <a:cubicBezTo>
                      <a:pt x="850" y="336"/>
                      <a:pt x="867" y="298"/>
                      <a:pt x="867" y="278"/>
                    </a:cubicBezTo>
                    <a:cubicBezTo>
                      <a:pt x="815" y="200"/>
                      <a:pt x="764" y="149"/>
                      <a:pt x="712" y="97"/>
                    </a:cubicBezTo>
                    <a:cubicBezTo>
                      <a:pt x="661" y="72"/>
                      <a:pt x="584" y="46"/>
                      <a:pt x="507" y="20"/>
                    </a:cubicBezTo>
                    <a:cubicBezTo>
                      <a:pt x="468" y="7"/>
                      <a:pt x="429" y="1"/>
                      <a:pt x="391" y="1"/>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086;p41">
                <a:extLst>
                  <a:ext uri="{FF2B5EF4-FFF2-40B4-BE49-F238E27FC236}">
                    <a16:creationId xmlns:a16="http://schemas.microsoft.com/office/drawing/2014/main" id="{2AB824A9-F98D-4153-8F99-404037616F20}"/>
                  </a:ext>
                </a:extLst>
              </p:cNvPr>
              <p:cNvSpPr/>
              <p:nvPr/>
            </p:nvSpPr>
            <p:spPr>
              <a:xfrm>
                <a:off x="2177491" y="2256615"/>
                <a:ext cx="44421" cy="8310"/>
              </a:xfrm>
              <a:custGeom>
                <a:avLst/>
                <a:gdLst/>
                <a:ahLst/>
                <a:cxnLst/>
                <a:rect l="l" t="t" r="r" b="b"/>
                <a:pathLst>
                  <a:path w="1593" h="298" extrusionOk="0">
                    <a:moveTo>
                      <a:pt x="38" y="0"/>
                    </a:moveTo>
                    <a:cubicBezTo>
                      <a:pt x="17" y="0"/>
                      <a:pt x="1" y="60"/>
                      <a:pt x="23" y="83"/>
                    </a:cubicBezTo>
                    <a:cubicBezTo>
                      <a:pt x="151" y="134"/>
                      <a:pt x="254" y="186"/>
                      <a:pt x="383" y="237"/>
                    </a:cubicBezTo>
                    <a:cubicBezTo>
                      <a:pt x="512" y="263"/>
                      <a:pt x="640" y="289"/>
                      <a:pt x="769" y="289"/>
                    </a:cubicBezTo>
                    <a:cubicBezTo>
                      <a:pt x="821" y="294"/>
                      <a:pt x="877" y="297"/>
                      <a:pt x="935" y="297"/>
                    </a:cubicBezTo>
                    <a:cubicBezTo>
                      <a:pt x="1134" y="297"/>
                      <a:pt x="1356" y="260"/>
                      <a:pt x="1516" y="160"/>
                    </a:cubicBezTo>
                    <a:cubicBezTo>
                      <a:pt x="1593" y="134"/>
                      <a:pt x="1541" y="57"/>
                      <a:pt x="1490" y="57"/>
                    </a:cubicBezTo>
                    <a:cubicBezTo>
                      <a:pt x="1361" y="83"/>
                      <a:pt x="1258" y="108"/>
                      <a:pt x="1129" y="134"/>
                    </a:cubicBezTo>
                    <a:cubicBezTo>
                      <a:pt x="1044" y="134"/>
                      <a:pt x="969" y="146"/>
                      <a:pt x="891" y="146"/>
                    </a:cubicBezTo>
                    <a:cubicBezTo>
                      <a:pt x="852" y="146"/>
                      <a:pt x="812" y="143"/>
                      <a:pt x="769" y="134"/>
                    </a:cubicBezTo>
                    <a:cubicBezTo>
                      <a:pt x="538" y="134"/>
                      <a:pt x="280" y="108"/>
                      <a:pt x="48" y="5"/>
                    </a:cubicBezTo>
                    <a:cubicBezTo>
                      <a:pt x="45" y="2"/>
                      <a:pt x="41" y="0"/>
                      <a:pt x="38" y="0"/>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087;p41">
                <a:extLst>
                  <a:ext uri="{FF2B5EF4-FFF2-40B4-BE49-F238E27FC236}">
                    <a16:creationId xmlns:a16="http://schemas.microsoft.com/office/drawing/2014/main" id="{A2EFDBFF-BD0B-4348-8BE6-6A8A88AEE486}"/>
                  </a:ext>
                </a:extLst>
              </p:cNvPr>
              <p:cNvSpPr/>
              <p:nvPr/>
            </p:nvSpPr>
            <p:spPr>
              <a:xfrm>
                <a:off x="2376055" y="2637847"/>
                <a:ext cx="13078" cy="49189"/>
              </a:xfrm>
              <a:custGeom>
                <a:avLst/>
                <a:gdLst/>
                <a:ahLst/>
                <a:cxnLst/>
                <a:rect l="l" t="t" r="r" b="b"/>
                <a:pathLst>
                  <a:path w="469" h="1764" extrusionOk="0">
                    <a:moveTo>
                      <a:pt x="162" y="1"/>
                    </a:moveTo>
                    <a:cubicBezTo>
                      <a:pt x="81" y="1"/>
                      <a:pt x="0" y="72"/>
                      <a:pt x="31" y="181"/>
                    </a:cubicBezTo>
                    <a:cubicBezTo>
                      <a:pt x="109" y="670"/>
                      <a:pt x="186" y="1159"/>
                      <a:pt x="237" y="1648"/>
                    </a:cubicBezTo>
                    <a:cubicBezTo>
                      <a:pt x="250" y="1725"/>
                      <a:pt x="308" y="1764"/>
                      <a:pt x="363" y="1764"/>
                    </a:cubicBezTo>
                    <a:cubicBezTo>
                      <a:pt x="417" y="1764"/>
                      <a:pt x="469" y="1725"/>
                      <a:pt x="469" y="1648"/>
                    </a:cubicBezTo>
                    <a:cubicBezTo>
                      <a:pt x="469" y="1390"/>
                      <a:pt x="469" y="1133"/>
                      <a:pt x="443" y="876"/>
                    </a:cubicBezTo>
                    <a:cubicBezTo>
                      <a:pt x="417" y="618"/>
                      <a:pt x="366" y="361"/>
                      <a:pt x="289" y="103"/>
                    </a:cubicBezTo>
                    <a:cubicBezTo>
                      <a:pt x="268" y="32"/>
                      <a:pt x="215" y="1"/>
                      <a:pt x="162" y="1"/>
                    </a:cubicBezTo>
                    <a:close/>
                  </a:path>
                </a:pathLst>
              </a:custGeom>
              <a:solidFill>
                <a:srgbClr val="16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088;p41">
                <a:extLst>
                  <a:ext uri="{FF2B5EF4-FFF2-40B4-BE49-F238E27FC236}">
                    <a16:creationId xmlns:a16="http://schemas.microsoft.com/office/drawing/2014/main" id="{3B87B968-9E7A-47F2-980C-CA5E5D4739D7}"/>
                  </a:ext>
                </a:extLst>
              </p:cNvPr>
              <p:cNvSpPr/>
              <p:nvPr/>
            </p:nvSpPr>
            <p:spPr>
              <a:xfrm>
                <a:off x="1920873" y="2552438"/>
                <a:ext cx="109421" cy="98936"/>
              </a:xfrm>
              <a:custGeom>
                <a:avLst/>
                <a:gdLst/>
                <a:ahLst/>
                <a:cxnLst/>
                <a:rect l="l" t="t" r="r" b="b"/>
                <a:pathLst>
                  <a:path w="3924" h="3548" extrusionOk="0">
                    <a:moveTo>
                      <a:pt x="3872" y="1"/>
                    </a:moveTo>
                    <a:cubicBezTo>
                      <a:pt x="3718" y="155"/>
                      <a:pt x="3538" y="284"/>
                      <a:pt x="3383" y="438"/>
                    </a:cubicBezTo>
                    <a:cubicBezTo>
                      <a:pt x="3229" y="567"/>
                      <a:pt x="3074" y="696"/>
                      <a:pt x="2920" y="824"/>
                    </a:cubicBezTo>
                    <a:cubicBezTo>
                      <a:pt x="2611" y="1107"/>
                      <a:pt x="2302" y="1391"/>
                      <a:pt x="1967" y="1699"/>
                    </a:cubicBezTo>
                    <a:cubicBezTo>
                      <a:pt x="1350" y="2240"/>
                      <a:pt x="655" y="2755"/>
                      <a:pt x="63" y="3347"/>
                    </a:cubicBezTo>
                    <a:cubicBezTo>
                      <a:pt x="0" y="3430"/>
                      <a:pt x="56" y="3548"/>
                      <a:pt x="148" y="3548"/>
                    </a:cubicBezTo>
                    <a:cubicBezTo>
                      <a:pt x="170" y="3548"/>
                      <a:pt x="193" y="3541"/>
                      <a:pt x="217" y="3527"/>
                    </a:cubicBezTo>
                    <a:lnTo>
                      <a:pt x="191" y="3527"/>
                    </a:lnTo>
                    <a:cubicBezTo>
                      <a:pt x="294" y="3475"/>
                      <a:pt x="372" y="3398"/>
                      <a:pt x="449" y="3347"/>
                    </a:cubicBezTo>
                    <a:cubicBezTo>
                      <a:pt x="1067" y="2652"/>
                      <a:pt x="1762" y="2060"/>
                      <a:pt x="2456" y="1468"/>
                    </a:cubicBezTo>
                    <a:cubicBezTo>
                      <a:pt x="2714" y="1236"/>
                      <a:pt x="3023" y="1056"/>
                      <a:pt x="3280" y="850"/>
                    </a:cubicBezTo>
                    <a:lnTo>
                      <a:pt x="3512" y="618"/>
                    </a:lnTo>
                    <a:cubicBezTo>
                      <a:pt x="3640" y="490"/>
                      <a:pt x="3769" y="335"/>
                      <a:pt x="3898" y="207"/>
                    </a:cubicBezTo>
                    <a:cubicBezTo>
                      <a:pt x="3924" y="129"/>
                      <a:pt x="3924" y="78"/>
                      <a:pt x="3898" y="1"/>
                    </a:cubicBezTo>
                    <a:close/>
                  </a:path>
                </a:pathLst>
              </a:custGeom>
              <a:solidFill>
                <a:srgbClr val="16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089;p41">
                <a:extLst>
                  <a:ext uri="{FF2B5EF4-FFF2-40B4-BE49-F238E27FC236}">
                    <a16:creationId xmlns:a16="http://schemas.microsoft.com/office/drawing/2014/main" id="{FDE25298-7E61-4ACF-9174-7CEB05D4CBF4}"/>
                  </a:ext>
                </a:extLst>
              </p:cNvPr>
              <p:cNvSpPr/>
              <p:nvPr/>
            </p:nvSpPr>
            <p:spPr>
              <a:xfrm>
                <a:off x="2214717" y="2518782"/>
                <a:ext cx="419167" cy="332584"/>
              </a:xfrm>
              <a:custGeom>
                <a:avLst/>
                <a:gdLst/>
                <a:ahLst/>
                <a:cxnLst/>
                <a:rect l="l" t="t" r="r" b="b"/>
                <a:pathLst>
                  <a:path w="15032" h="11927" extrusionOk="0">
                    <a:moveTo>
                      <a:pt x="831" y="1"/>
                    </a:moveTo>
                    <a:cubicBezTo>
                      <a:pt x="732" y="1"/>
                      <a:pt x="634" y="15"/>
                      <a:pt x="541" y="49"/>
                    </a:cubicBezTo>
                    <a:cubicBezTo>
                      <a:pt x="0" y="307"/>
                      <a:pt x="155" y="1105"/>
                      <a:pt x="438" y="1645"/>
                    </a:cubicBezTo>
                    <a:cubicBezTo>
                      <a:pt x="1725" y="4116"/>
                      <a:pt x="3681" y="6227"/>
                      <a:pt x="5637" y="8209"/>
                    </a:cubicBezTo>
                    <a:cubicBezTo>
                      <a:pt x="6718" y="9315"/>
                      <a:pt x="7876" y="10371"/>
                      <a:pt x="9241" y="11091"/>
                    </a:cubicBezTo>
                    <a:cubicBezTo>
                      <a:pt x="9943" y="11474"/>
                      <a:pt x="11189" y="11927"/>
                      <a:pt x="12281" y="11927"/>
                    </a:cubicBezTo>
                    <a:cubicBezTo>
                      <a:pt x="12949" y="11927"/>
                      <a:pt x="13560" y="11757"/>
                      <a:pt x="13951" y="11297"/>
                    </a:cubicBezTo>
                    <a:cubicBezTo>
                      <a:pt x="14208" y="11014"/>
                      <a:pt x="14337" y="10628"/>
                      <a:pt x="14414" y="10268"/>
                    </a:cubicBezTo>
                    <a:cubicBezTo>
                      <a:pt x="15032" y="7514"/>
                      <a:pt x="13976" y="6098"/>
                      <a:pt x="11686" y="4657"/>
                    </a:cubicBezTo>
                    <a:cubicBezTo>
                      <a:pt x="9215" y="3112"/>
                      <a:pt x="6512" y="2006"/>
                      <a:pt x="3835" y="925"/>
                    </a:cubicBezTo>
                    <a:cubicBezTo>
                      <a:pt x="2960" y="564"/>
                      <a:pt x="2085" y="204"/>
                      <a:pt x="1184" y="49"/>
                    </a:cubicBezTo>
                    <a:cubicBezTo>
                      <a:pt x="1071" y="21"/>
                      <a:pt x="951" y="1"/>
                      <a:pt x="831"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090;p41">
                <a:extLst>
                  <a:ext uri="{FF2B5EF4-FFF2-40B4-BE49-F238E27FC236}">
                    <a16:creationId xmlns:a16="http://schemas.microsoft.com/office/drawing/2014/main" id="{E69BA305-ACFA-41E8-B236-237E53EF58EF}"/>
                  </a:ext>
                </a:extLst>
              </p:cNvPr>
              <p:cNvSpPr/>
              <p:nvPr/>
            </p:nvSpPr>
            <p:spPr>
              <a:xfrm>
                <a:off x="2043173" y="2446227"/>
                <a:ext cx="315826" cy="210309"/>
              </a:xfrm>
              <a:custGeom>
                <a:avLst/>
                <a:gdLst/>
                <a:ahLst/>
                <a:cxnLst/>
                <a:rect l="l" t="t" r="r" b="b"/>
                <a:pathLst>
                  <a:path w="11326" h="7542" extrusionOk="0">
                    <a:moveTo>
                      <a:pt x="1" y="0"/>
                    </a:moveTo>
                    <a:lnTo>
                      <a:pt x="1" y="7542"/>
                    </a:lnTo>
                    <a:lnTo>
                      <a:pt x="11326" y="7542"/>
                    </a:lnTo>
                    <a:lnTo>
                      <a:pt x="1132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091;p41">
                <a:extLst>
                  <a:ext uri="{FF2B5EF4-FFF2-40B4-BE49-F238E27FC236}">
                    <a16:creationId xmlns:a16="http://schemas.microsoft.com/office/drawing/2014/main" id="{76626A81-5D43-4112-9BC2-077C1F897EB6}"/>
                  </a:ext>
                </a:extLst>
              </p:cNvPr>
              <p:cNvSpPr/>
              <p:nvPr/>
            </p:nvSpPr>
            <p:spPr>
              <a:xfrm>
                <a:off x="1654188" y="2556649"/>
                <a:ext cx="629476" cy="270485"/>
              </a:xfrm>
              <a:custGeom>
                <a:avLst/>
                <a:gdLst/>
                <a:ahLst/>
                <a:cxnLst/>
                <a:rect l="l" t="t" r="r" b="b"/>
                <a:pathLst>
                  <a:path w="22574" h="9700" extrusionOk="0">
                    <a:moveTo>
                      <a:pt x="17657" y="0"/>
                    </a:moveTo>
                    <a:cubicBezTo>
                      <a:pt x="17486" y="0"/>
                      <a:pt x="17111" y="421"/>
                      <a:pt x="17014" y="519"/>
                    </a:cubicBezTo>
                    <a:cubicBezTo>
                      <a:pt x="16550" y="982"/>
                      <a:pt x="16242" y="1626"/>
                      <a:pt x="15650" y="1986"/>
                    </a:cubicBezTo>
                    <a:cubicBezTo>
                      <a:pt x="15212" y="2269"/>
                      <a:pt x="14672" y="2295"/>
                      <a:pt x="14183" y="2346"/>
                    </a:cubicBezTo>
                    <a:cubicBezTo>
                      <a:pt x="13333" y="2475"/>
                      <a:pt x="12561" y="2707"/>
                      <a:pt x="11712" y="2784"/>
                    </a:cubicBezTo>
                    <a:cubicBezTo>
                      <a:pt x="10708" y="2913"/>
                      <a:pt x="9704" y="3015"/>
                      <a:pt x="8700" y="3118"/>
                    </a:cubicBezTo>
                    <a:cubicBezTo>
                      <a:pt x="6590" y="3350"/>
                      <a:pt x="4350" y="3350"/>
                      <a:pt x="2317" y="4019"/>
                    </a:cubicBezTo>
                    <a:cubicBezTo>
                      <a:pt x="1" y="4791"/>
                      <a:pt x="1854" y="7854"/>
                      <a:pt x="3115" y="8781"/>
                    </a:cubicBezTo>
                    <a:cubicBezTo>
                      <a:pt x="4019" y="9438"/>
                      <a:pt x="5020" y="9699"/>
                      <a:pt x="6047" y="9699"/>
                    </a:cubicBezTo>
                    <a:cubicBezTo>
                      <a:pt x="8239" y="9699"/>
                      <a:pt x="10551" y="8511"/>
                      <a:pt x="12304" y="7442"/>
                    </a:cubicBezTo>
                    <a:cubicBezTo>
                      <a:pt x="12999" y="7031"/>
                      <a:pt x="13693" y="6593"/>
                      <a:pt x="14388" y="6181"/>
                    </a:cubicBezTo>
                    <a:cubicBezTo>
                      <a:pt x="15161" y="5718"/>
                      <a:pt x="15907" y="5229"/>
                      <a:pt x="16756" y="4869"/>
                    </a:cubicBezTo>
                    <a:cubicBezTo>
                      <a:pt x="18455" y="4148"/>
                      <a:pt x="20231" y="3968"/>
                      <a:pt x="21621" y="2681"/>
                    </a:cubicBezTo>
                    <a:cubicBezTo>
                      <a:pt x="22110" y="2243"/>
                      <a:pt x="22573" y="1574"/>
                      <a:pt x="22367" y="931"/>
                    </a:cubicBezTo>
                    <a:cubicBezTo>
                      <a:pt x="22187" y="416"/>
                      <a:pt x="21595" y="107"/>
                      <a:pt x="21029" y="107"/>
                    </a:cubicBezTo>
                    <a:cubicBezTo>
                      <a:pt x="20488" y="107"/>
                      <a:pt x="19948" y="339"/>
                      <a:pt x="19459" y="570"/>
                    </a:cubicBezTo>
                    <a:cubicBezTo>
                      <a:pt x="19047" y="750"/>
                      <a:pt x="18661" y="905"/>
                      <a:pt x="18275" y="1085"/>
                    </a:cubicBezTo>
                    <a:cubicBezTo>
                      <a:pt x="18171" y="1137"/>
                      <a:pt x="17820" y="1365"/>
                      <a:pt x="17611" y="1365"/>
                    </a:cubicBezTo>
                    <a:cubicBezTo>
                      <a:pt x="17511" y="1365"/>
                      <a:pt x="17443" y="1313"/>
                      <a:pt x="17451" y="1162"/>
                    </a:cubicBezTo>
                    <a:cubicBezTo>
                      <a:pt x="17477" y="1034"/>
                      <a:pt x="17554" y="931"/>
                      <a:pt x="17631" y="828"/>
                    </a:cubicBezTo>
                    <a:cubicBezTo>
                      <a:pt x="17709" y="673"/>
                      <a:pt x="17966" y="81"/>
                      <a:pt x="17683" y="4"/>
                    </a:cubicBezTo>
                    <a:cubicBezTo>
                      <a:pt x="17675" y="1"/>
                      <a:pt x="17666" y="0"/>
                      <a:pt x="17657"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092;p41">
                <a:extLst>
                  <a:ext uri="{FF2B5EF4-FFF2-40B4-BE49-F238E27FC236}">
                    <a16:creationId xmlns:a16="http://schemas.microsoft.com/office/drawing/2014/main" id="{82C3D2C3-8639-4048-9971-8A2E3A4087E8}"/>
                  </a:ext>
                </a:extLst>
              </p:cNvPr>
              <p:cNvSpPr/>
              <p:nvPr/>
            </p:nvSpPr>
            <p:spPr>
              <a:xfrm>
                <a:off x="2175958" y="3141659"/>
                <a:ext cx="11517" cy="162068"/>
              </a:xfrm>
              <a:custGeom>
                <a:avLst/>
                <a:gdLst/>
                <a:ahLst/>
                <a:cxnLst/>
                <a:rect l="l" t="t" r="r" b="b"/>
                <a:pathLst>
                  <a:path w="413" h="5812" extrusionOk="0">
                    <a:moveTo>
                      <a:pt x="245" y="1"/>
                    </a:moveTo>
                    <a:cubicBezTo>
                      <a:pt x="200" y="1"/>
                      <a:pt x="155" y="27"/>
                      <a:pt x="155" y="78"/>
                    </a:cubicBezTo>
                    <a:cubicBezTo>
                      <a:pt x="103" y="516"/>
                      <a:pt x="103" y="979"/>
                      <a:pt x="103" y="1417"/>
                    </a:cubicBezTo>
                    <a:cubicBezTo>
                      <a:pt x="103" y="1906"/>
                      <a:pt x="103" y="2395"/>
                      <a:pt x="78" y="2858"/>
                    </a:cubicBezTo>
                    <a:cubicBezTo>
                      <a:pt x="78" y="3810"/>
                      <a:pt x="1" y="4763"/>
                      <a:pt x="1" y="5715"/>
                    </a:cubicBezTo>
                    <a:cubicBezTo>
                      <a:pt x="1" y="5779"/>
                      <a:pt x="39" y="5811"/>
                      <a:pt x="81" y="5811"/>
                    </a:cubicBezTo>
                    <a:cubicBezTo>
                      <a:pt x="123" y="5811"/>
                      <a:pt x="168" y="5779"/>
                      <a:pt x="181" y="5715"/>
                    </a:cubicBezTo>
                    <a:cubicBezTo>
                      <a:pt x="284" y="4788"/>
                      <a:pt x="309" y="3810"/>
                      <a:pt x="335" y="2858"/>
                    </a:cubicBezTo>
                    <a:cubicBezTo>
                      <a:pt x="361" y="2395"/>
                      <a:pt x="361" y="1931"/>
                      <a:pt x="387" y="1468"/>
                    </a:cubicBezTo>
                    <a:cubicBezTo>
                      <a:pt x="387" y="1005"/>
                      <a:pt x="412" y="541"/>
                      <a:pt x="335" y="78"/>
                    </a:cubicBezTo>
                    <a:cubicBezTo>
                      <a:pt x="335" y="27"/>
                      <a:pt x="290" y="1"/>
                      <a:pt x="245" y="1"/>
                    </a:cubicBezTo>
                    <a:close/>
                  </a:path>
                </a:pathLst>
              </a:custGeom>
              <a:solidFill>
                <a:srgbClr val="16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093;p41">
                <a:extLst>
                  <a:ext uri="{FF2B5EF4-FFF2-40B4-BE49-F238E27FC236}">
                    <a16:creationId xmlns:a16="http://schemas.microsoft.com/office/drawing/2014/main" id="{2B8E8D67-085C-4741-A106-D58E04BB4F9C}"/>
                  </a:ext>
                </a:extLst>
              </p:cNvPr>
              <p:cNvSpPr/>
              <p:nvPr/>
            </p:nvSpPr>
            <p:spPr>
              <a:xfrm>
                <a:off x="2569264" y="4502267"/>
                <a:ext cx="28526" cy="40433"/>
              </a:xfrm>
              <a:custGeom>
                <a:avLst/>
                <a:gdLst/>
                <a:ahLst/>
                <a:cxnLst/>
                <a:rect l="l" t="t" r="r" b="b"/>
                <a:pathLst>
                  <a:path w="1023" h="1450" extrusionOk="0">
                    <a:moveTo>
                      <a:pt x="906" y="1"/>
                    </a:moveTo>
                    <a:cubicBezTo>
                      <a:pt x="896" y="1"/>
                      <a:pt x="886" y="3"/>
                      <a:pt x="875" y="6"/>
                    </a:cubicBezTo>
                    <a:cubicBezTo>
                      <a:pt x="644" y="135"/>
                      <a:pt x="464" y="315"/>
                      <a:pt x="309" y="521"/>
                    </a:cubicBezTo>
                    <a:cubicBezTo>
                      <a:pt x="258" y="624"/>
                      <a:pt x="206" y="727"/>
                      <a:pt x="155" y="855"/>
                    </a:cubicBezTo>
                    <a:cubicBezTo>
                      <a:pt x="77" y="984"/>
                      <a:pt x="0" y="1164"/>
                      <a:pt x="26" y="1293"/>
                    </a:cubicBezTo>
                    <a:cubicBezTo>
                      <a:pt x="59" y="1393"/>
                      <a:pt x="157" y="1449"/>
                      <a:pt x="243" y="1449"/>
                    </a:cubicBezTo>
                    <a:cubicBezTo>
                      <a:pt x="290" y="1449"/>
                      <a:pt x="333" y="1432"/>
                      <a:pt x="361" y="1396"/>
                    </a:cubicBezTo>
                    <a:cubicBezTo>
                      <a:pt x="464" y="1293"/>
                      <a:pt x="489" y="1139"/>
                      <a:pt x="515" y="1010"/>
                    </a:cubicBezTo>
                    <a:cubicBezTo>
                      <a:pt x="541" y="984"/>
                      <a:pt x="541" y="958"/>
                      <a:pt x="541" y="933"/>
                    </a:cubicBezTo>
                    <a:cubicBezTo>
                      <a:pt x="567" y="933"/>
                      <a:pt x="567" y="907"/>
                      <a:pt x="567" y="907"/>
                    </a:cubicBezTo>
                    <a:lnTo>
                      <a:pt x="567" y="881"/>
                    </a:lnTo>
                    <a:cubicBezTo>
                      <a:pt x="592" y="830"/>
                      <a:pt x="618" y="778"/>
                      <a:pt x="644" y="727"/>
                    </a:cubicBezTo>
                    <a:cubicBezTo>
                      <a:pt x="747" y="521"/>
                      <a:pt x="850" y="315"/>
                      <a:pt x="978" y="135"/>
                    </a:cubicBezTo>
                    <a:cubicBezTo>
                      <a:pt x="1023" y="68"/>
                      <a:pt x="971" y="1"/>
                      <a:pt x="9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094;p41">
                <a:extLst>
                  <a:ext uri="{FF2B5EF4-FFF2-40B4-BE49-F238E27FC236}">
                    <a16:creationId xmlns:a16="http://schemas.microsoft.com/office/drawing/2014/main" id="{1B28D9B4-8857-4506-9EA5-E6AD55231541}"/>
                  </a:ext>
                </a:extLst>
              </p:cNvPr>
              <p:cNvSpPr/>
              <p:nvPr/>
            </p:nvSpPr>
            <p:spPr>
              <a:xfrm>
                <a:off x="1854787" y="4520531"/>
                <a:ext cx="16173" cy="47544"/>
              </a:xfrm>
              <a:custGeom>
                <a:avLst/>
                <a:gdLst/>
                <a:ahLst/>
                <a:cxnLst/>
                <a:rect l="l" t="t" r="r" b="b"/>
                <a:pathLst>
                  <a:path w="580" h="1705" extrusionOk="0">
                    <a:moveTo>
                      <a:pt x="97" y="1"/>
                    </a:moveTo>
                    <a:cubicBezTo>
                      <a:pt x="46" y="1"/>
                      <a:pt x="0" y="33"/>
                      <a:pt x="13" y="97"/>
                    </a:cubicBezTo>
                    <a:cubicBezTo>
                      <a:pt x="13" y="226"/>
                      <a:pt x="13" y="355"/>
                      <a:pt x="13" y="484"/>
                    </a:cubicBezTo>
                    <a:cubicBezTo>
                      <a:pt x="39" y="612"/>
                      <a:pt x="39" y="741"/>
                      <a:pt x="65" y="870"/>
                    </a:cubicBezTo>
                    <a:cubicBezTo>
                      <a:pt x="65" y="1024"/>
                      <a:pt x="91" y="1153"/>
                      <a:pt x="116" y="1281"/>
                    </a:cubicBezTo>
                    <a:cubicBezTo>
                      <a:pt x="142" y="1410"/>
                      <a:pt x="168" y="1565"/>
                      <a:pt x="271" y="1668"/>
                    </a:cubicBezTo>
                    <a:cubicBezTo>
                      <a:pt x="296" y="1693"/>
                      <a:pt x="331" y="1705"/>
                      <a:pt x="366" y="1705"/>
                    </a:cubicBezTo>
                    <a:cubicBezTo>
                      <a:pt x="437" y="1705"/>
                      <a:pt x="511" y="1659"/>
                      <a:pt x="528" y="1590"/>
                    </a:cubicBezTo>
                    <a:cubicBezTo>
                      <a:pt x="580" y="1436"/>
                      <a:pt x="502" y="1307"/>
                      <a:pt x="477" y="1178"/>
                    </a:cubicBezTo>
                    <a:cubicBezTo>
                      <a:pt x="425" y="1050"/>
                      <a:pt x="399" y="947"/>
                      <a:pt x="374" y="818"/>
                    </a:cubicBezTo>
                    <a:cubicBezTo>
                      <a:pt x="348" y="715"/>
                      <a:pt x="322" y="586"/>
                      <a:pt x="296" y="484"/>
                    </a:cubicBezTo>
                    <a:cubicBezTo>
                      <a:pt x="245" y="355"/>
                      <a:pt x="219" y="226"/>
                      <a:pt x="219" y="97"/>
                    </a:cubicBezTo>
                    <a:cubicBezTo>
                      <a:pt x="206" y="33"/>
                      <a:pt x="148" y="1"/>
                      <a:pt x="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095;p41">
                <a:extLst>
                  <a:ext uri="{FF2B5EF4-FFF2-40B4-BE49-F238E27FC236}">
                    <a16:creationId xmlns:a16="http://schemas.microsoft.com/office/drawing/2014/main" id="{509FD3E6-73C8-48DC-8EE4-88842C0D150D}"/>
                  </a:ext>
                </a:extLst>
              </p:cNvPr>
              <p:cNvSpPr/>
              <p:nvPr/>
            </p:nvSpPr>
            <p:spPr>
              <a:xfrm>
                <a:off x="1729559" y="2755072"/>
                <a:ext cx="25598" cy="20691"/>
              </a:xfrm>
              <a:custGeom>
                <a:avLst/>
                <a:gdLst/>
                <a:ahLst/>
                <a:cxnLst/>
                <a:rect l="l" t="t" r="r" b="b"/>
                <a:pathLst>
                  <a:path w="918" h="742" extrusionOk="0">
                    <a:moveTo>
                      <a:pt x="93" y="1"/>
                    </a:moveTo>
                    <a:cubicBezTo>
                      <a:pt x="77" y="1"/>
                      <a:pt x="62" y="7"/>
                      <a:pt x="52" y="18"/>
                    </a:cubicBezTo>
                    <a:cubicBezTo>
                      <a:pt x="26" y="43"/>
                      <a:pt x="0" y="69"/>
                      <a:pt x="26" y="121"/>
                    </a:cubicBezTo>
                    <a:cubicBezTo>
                      <a:pt x="103" y="275"/>
                      <a:pt x="206" y="404"/>
                      <a:pt x="335" y="507"/>
                    </a:cubicBezTo>
                    <a:cubicBezTo>
                      <a:pt x="463" y="635"/>
                      <a:pt x="618" y="713"/>
                      <a:pt x="798" y="738"/>
                    </a:cubicBezTo>
                    <a:cubicBezTo>
                      <a:pt x="807" y="741"/>
                      <a:pt x="816" y="742"/>
                      <a:pt x="824" y="742"/>
                    </a:cubicBezTo>
                    <a:cubicBezTo>
                      <a:pt x="905" y="742"/>
                      <a:pt x="917" y="633"/>
                      <a:pt x="824" y="610"/>
                    </a:cubicBezTo>
                    <a:cubicBezTo>
                      <a:pt x="772" y="584"/>
                      <a:pt x="695" y="532"/>
                      <a:pt x="618" y="507"/>
                    </a:cubicBezTo>
                    <a:cubicBezTo>
                      <a:pt x="566" y="481"/>
                      <a:pt x="489" y="429"/>
                      <a:pt x="438" y="378"/>
                    </a:cubicBezTo>
                    <a:cubicBezTo>
                      <a:pt x="309" y="301"/>
                      <a:pt x="232" y="172"/>
                      <a:pt x="155" y="43"/>
                    </a:cubicBezTo>
                    <a:cubicBezTo>
                      <a:pt x="139" y="13"/>
                      <a:pt x="116" y="1"/>
                      <a:pt x="93" y="1"/>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096;p41">
                <a:extLst>
                  <a:ext uri="{FF2B5EF4-FFF2-40B4-BE49-F238E27FC236}">
                    <a16:creationId xmlns:a16="http://schemas.microsoft.com/office/drawing/2014/main" id="{5D9DFD63-4900-4F40-AF9E-295D739FE06B}"/>
                  </a:ext>
                </a:extLst>
              </p:cNvPr>
              <p:cNvSpPr/>
              <p:nvPr/>
            </p:nvSpPr>
            <p:spPr>
              <a:xfrm>
                <a:off x="2582175" y="2796006"/>
                <a:ext cx="21555" cy="27327"/>
              </a:xfrm>
              <a:custGeom>
                <a:avLst/>
                <a:gdLst/>
                <a:ahLst/>
                <a:cxnLst/>
                <a:rect l="l" t="t" r="r" b="b"/>
                <a:pathLst>
                  <a:path w="773" h="980" extrusionOk="0">
                    <a:moveTo>
                      <a:pt x="689" y="0"/>
                    </a:moveTo>
                    <a:cubicBezTo>
                      <a:pt x="655" y="0"/>
                      <a:pt x="618" y="27"/>
                      <a:pt x="618" y="68"/>
                    </a:cubicBezTo>
                    <a:lnTo>
                      <a:pt x="593" y="68"/>
                    </a:lnTo>
                    <a:cubicBezTo>
                      <a:pt x="593" y="145"/>
                      <a:pt x="567" y="223"/>
                      <a:pt x="541" y="300"/>
                    </a:cubicBezTo>
                    <a:cubicBezTo>
                      <a:pt x="515" y="326"/>
                      <a:pt x="515" y="377"/>
                      <a:pt x="490" y="403"/>
                    </a:cubicBezTo>
                    <a:cubicBezTo>
                      <a:pt x="464" y="429"/>
                      <a:pt x="464" y="454"/>
                      <a:pt x="464" y="454"/>
                    </a:cubicBezTo>
                    <a:cubicBezTo>
                      <a:pt x="438" y="480"/>
                      <a:pt x="438" y="480"/>
                      <a:pt x="438" y="480"/>
                    </a:cubicBezTo>
                    <a:cubicBezTo>
                      <a:pt x="438" y="506"/>
                      <a:pt x="438" y="506"/>
                      <a:pt x="438" y="506"/>
                    </a:cubicBezTo>
                    <a:cubicBezTo>
                      <a:pt x="412" y="531"/>
                      <a:pt x="387" y="557"/>
                      <a:pt x="335" y="583"/>
                    </a:cubicBezTo>
                    <a:cubicBezTo>
                      <a:pt x="335" y="609"/>
                      <a:pt x="309" y="609"/>
                      <a:pt x="309" y="634"/>
                    </a:cubicBezTo>
                    <a:cubicBezTo>
                      <a:pt x="284" y="634"/>
                      <a:pt x="284" y="634"/>
                      <a:pt x="284" y="660"/>
                    </a:cubicBezTo>
                    <a:lnTo>
                      <a:pt x="258" y="660"/>
                    </a:lnTo>
                    <a:cubicBezTo>
                      <a:pt x="206" y="686"/>
                      <a:pt x="206" y="712"/>
                      <a:pt x="155" y="737"/>
                    </a:cubicBezTo>
                    <a:cubicBezTo>
                      <a:pt x="129" y="763"/>
                      <a:pt x="78" y="789"/>
                      <a:pt x="52" y="789"/>
                    </a:cubicBezTo>
                    <a:cubicBezTo>
                      <a:pt x="1" y="815"/>
                      <a:pt x="1" y="866"/>
                      <a:pt x="1" y="918"/>
                    </a:cubicBezTo>
                    <a:cubicBezTo>
                      <a:pt x="19" y="955"/>
                      <a:pt x="52" y="979"/>
                      <a:pt x="88" y="979"/>
                    </a:cubicBezTo>
                    <a:cubicBezTo>
                      <a:pt x="102" y="979"/>
                      <a:pt x="115" y="976"/>
                      <a:pt x="129" y="969"/>
                    </a:cubicBezTo>
                    <a:cubicBezTo>
                      <a:pt x="335" y="943"/>
                      <a:pt x="490" y="789"/>
                      <a:pt x="593" y="634"/>
                    </a:cubicBezTo>
                    <a:cubicBezTo>
                      <a:pt x="721" y="454"/>
                      <a:pt x="773" y="274"/>
                      <a:pt x="747" y="68"/>
                    </a:cubicBezTo>
                    <a:cubicBezTo>
                      <a:pt x="747" y="20"/>
                      <a:pt x="719" y="0"/>
                      <a:pt x="689" y="0"/>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2097;p41">
              <a:extLst>
                <a:ext uri="{FF2B5EF4-FFF2-40B4-BE49-F238E27FC236}">
                  <a16:creationId xmlns:a16="http://schemas.microsoft.com/office/drawing/2014/main" id="{816BCE9A-87C9-4F51-A0AD-D8826CE9474D}"/>
                </a:ext>
              </a:extLst>
            </p:cNvPr>
            <p:cNvGrpSpPr/>
            <p:nvPr/>
          </p:nvGrpSpPr>
          <p:grpSpPr>
            <a:xfrm>
              <a:off x="3056827" y="3307838"/>
              <a:ext cx="785418" cy="1317853"/>
              <a:chOff x="3414125" y="3600088"/>
              <a:chExt cx="475550" cy="797925"/>
            </a:xfrm>
          </p:grpSpPr>
          <p:sp>
            <p:nvSpPr>
              <p:cNvPr id="195" name="Google Shape;2098;p41">
                <a:extLst>
                  <a:ext uri="{FF2B5EF4-FFF2-40B4-BE49-F238E27FC236}">
                    <a16:creationId xmlns:a16="http://schemas.microsoft.com/office/drawing/2014/main" id="{1F402722-38D7-406E-BC40-3B5D6B2F6D6F}"/>
                  </a:ext>
                </a:extLst>
              </p:cNvPr>
              <p:cNvSpPr/>
              <p:nvPr/>
            </p:nvSpPr>
            <p:spPr>
              <a:xfrm>
                <a:off x="3623900" y="3600088"/>
                <a:ext cx="265775" cy="368525"/>
              </a:xfrm>
              <a:custGeom>
                <a:avLst/>
                <a:gdLst/>
                <a:ahLst/>
                <a:cxnLst/>
                <a:rect l="l" t="t" r="r" b="b"/>
                <a:pathLst>
                  <a:path w="10631" h="14741" extrusionOk="0">
                    <a:moveTo>
                      <a:pt x="10347" y="1"/>
                    </a:moveTo>
                    <a:lnTo>
                      <a:pt x="10347" y="1"/>
                    </a:lnTo>
                    <a:cubicBezTo>
                      <a:pt x="8855" y="1545"/>
                      <a:pt x="7053" y="2703"/>
                      <a:pt x="5328" y="4016"/>
                    </a:cubicBezTo>
                    <a:cubicBezTo>
                      <a:pt x="3295" y="5534"/>
                      <a:pt x="1262" y="7465"/>
                      <a:pt x="309" y="9884"/>
                    </a:cubicBezTo>
                    <a:cubicBezTo>
                      <a:pt x="1" y="10631"/>
                      <a:pt x="1" y="11403"/>
                      <a:pt x="232" y="12098"/>
                    </a:cubicBezTo>
                    <a:cubicBezTo>
                      <a:pt x="541" y="13076"/>
                      <a:pt x="1287" y="13925"/>
                      <a:pt x="2291" y="14388"/>
                    </a:cubicBezTo>
                    <a:cubicBezTo>
                      <a:pt x="2824" y="14632"/>
                      <a:pt x="3331" y="14741"/>
                      <a:pt x="3809" y="14741"/>
                    </a:cubicBezTo>
                    <a:cubicBezTo>
                      <a:pt x="5457" y="14741"/>
                      <a:pt x="6767" y="13448"/>
                      <a:pt x="7645" y="11892"/>
                    </a:cubicBezTo>
                    <a:cubicBezTo>
                      <a:pt x="9678" y="8314"/>
                      <a:pt x="10631" y="4119"/>
                      <a:pt x="10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2099;p41">
                <a:extLst>
                  <a:ext uri="{FF2B5EF4-FFF2-40B4-BE49-F238E27FC236}">
                    <a16:creationId xmlns:a16="http://schemas.microsoft.com/office/drawing/2014/main" id="{C4762BA1-DDC5-4032-AB1E-E87B11553716}"/>
                  </a:ext>
                </a:extLst>
              </p:cNvPr>
              <p:cNvSpPr/>
              <p:nvPr/>
            </p:nvSpPr>
            <p:spPr>
              <a:xfrm>
                <a:off x="3414125" y="3757738"/>
                <a:ext cx="213025" cy="267525"/>
              </a:xfrm>
              <a:custGeom>
                <a:avLst/>
                <a:gdLst/>
                <a:ahLst/>
                <a:cxnLst/>
                <a:rect l="l" t="t" r="r" b="b"/>
                <a:pathLst>
                  <a:path w="8521" h="10701" extrusionOk="0">
                    <a:moveTo>
                      <a:pt x="1" y="0"/>
                    </a:moveTo>
                    <a:lnTo>
                      <a:pt x="1159" y="3990"/>
                    </a:lnTo>
                    <a:cubicBezTo>
                      <a:pt x="1571" y="5406"/>
                      <a:pt x="1983" y="6873"/>
                      <a:pt x="2678" y="8185"/>
                    </a:cubicBezTo>
                    <a:cubicBezTo>
                      <a:pt x="3273" y="9336"/>
                      <a:pt x="4341" y="10700"/>
                      <a:pt x="5637" y="10700"/>
                    </a:cubicBezTo>
                    <a:cubicBezTo>
                      <a:pt x="6022" y="10700"/>
                      <a:pt x="6428" y="10579"/>
                      <a:pt x="6847" y="10296"/>
                    </a:cubicBezTo>
                    <a:cubicBezTo>
                      <a:pt x="8057" y="9472"/>
                      <a:pt x="8520" y="7696"/>
                      <a:pt x="7851" y="6409"/>
                    </a:cubicBezTo>
                    <a:cubicBezTo>
                      <a:pt x="7439" y="5637"/>
                      <a:pt x="6744" y="5071"/>
                      <a:pt x="6075" y="4530"/>
                    </a:cubicBezTo>
                    <a:cubicBezTo>
                      <a:pt x="4968" y="3655"/>
                      <a:pt x="3836" y="2754"/>
                      <a:pt x="2729" y="1879"/>
                    </a:cubicBezTo>
                    <a:cubicBezTo>
                      <a:pt x="1854" y="1184"/>
                      <a:pt x="979" y="515"/>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2100;p41">
                <a:extLst>
                  <a:ext uri="{FF2B5EF4-FFF2-40B4-BE49-F238E27FC236}">
                    <a16:creationId xmlns:a16="http://schemas.microsoft.com/office/drawing/2014/main" id="{EE02D676-2AEB-4F94-811B-BE9BCFCAA965}"/>
                  </a:ext>
                </a:extLst>
              </p:cNvPr>
              <p:cNvSpPr/>
              <p:nvPr/>
            </p:nvSpPr>
            <p:spPr>
              <a:xfrm>
                <a:off x="3604600" y="3743688"/>
                <a:ext cx="200600" cy="535600"/>
              </a:xfrm>
              <a:custGeom>
                <a:avLst/>
                <a:gdLst/>
                <a:ahLst/>
                <a:cxnLst/>
                <a:rect l="l" t="t" r="r" b="b"/>
                <a:pathLst>
                  <a:path w="8024" h="21424" extrusionOk="0">
                    <a:moveTo>
                      <a:pt x="7960" y="1"/>
                    </a:moveTo>
                    <a:cubicBezTo>
                      <a:pt x="7947" y="1"/>
                      <a:pt x="7935" y="7"/>
                      <a:pt x="7928" y="22"/>
                    </a:cubicBezTo>
                    <a:lnTo>
                      <a:pt x="7928" y="48"/>
                    </a:lnTo>
                    <a:cubicBezTo>
                      <a:pt x="6281" y="2493"/>
                      <a:pt x="4659" y="4938"/>
                      <a:pt x="3321" y="7563"/>
                    </a:cubicBezTo>
                    <a:cubicBezTo>
                      <a:pt x="2651" y="8850"/>
                      <a:pt x="2059" y="10189"/>
                      <a:pt x="1596" y="11579"/>
                    </a:cubicBezTo>
                    <a:cubicBezTo>
                      <a:pt x="1107" y="13020"/>
                      <a:pt x="773" y="14513"/>
                      <a:pt x="541" y="16031"/>
                    </a:cubicBezTo>
                    <a:cubicBezTo>
                      <a:pt x="284" y="17781"/>
                      <a:pt x="155" y="19557"/>
                      <a:pt x="0" y="21308"/>
                    </a:cubicBezTo>
                    <a:cubicBezTo>
                      <a:pt x="0" y="21385"/>
                      <a:pt x="65" y="21423"/>
                      <a:pt x="132" y="21423"/>
                    </a:cubicBezTo>
                    <a:cubicBezTo>
                      <a:pt x="200" y="21423"/>
                      <a:pt x="271" y="21385"/>
                      <a:pt x="284" y="21308"/>
                    </a:cubicBezTo>
                    <a:cubicBezTo>
                      <a:pt x="464" y="18193"/>
                      <a:pt x="695" y="15079"/>
                      <a:pt x="1622" y="12093"/>
                    </a:cubicBezTo>
                    <a:cubicBezTo>
                      <a:pt x="2471" y="9314"/>
                      <a:pt x="3835" y="6714"/>
                      <a:pt x="5328" y="4243"/>
                    </a:cubicBezTo>
                    <a:cubicBezTo>
                      <a:pt x="6203" y="2827"/>
                      <a:pt x="7104" y="1463"/>
                      <a:pt x="8005" y="73"/>
                    </a:cubicBezTo>
                    <a:cubicBezTo>
                      <a:pt x="8023" y="37"/>
                      <a:pt x="7990" y="1"/>
                      <a:pt x="79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2101;p41">
                <a:extLst>
                  <a:ext uri="{FF2B5EF4-FFF2-40B4-BE49-F238E27FC236}">
                    <a16:creationId xmlns:a16="http://schemas.microsoft.com/office/drawing/2014/main" id="{42F0E411-4ED5-4369-B28D-BD669CC8E423}"/>
                  </a:ext>
                </a:extLst>
              </p:cNvPr>
              <p:cNvSpPr/>
              <p:nvPr/>
            </p:nvSpPr>
            <p:spPr>
              <a:xfrm>
                <a:off x="3500200" y="3885113"/>
                <a:ext cx="105075" cy="328375"/>
              </a:xfrm>
              <a:custGeom>
                <a:avLst/>
                <a:gdLst/>
                <a:ahLst/>
                <a:cxnLst/>
                <a:rect l="l" t="t" r="r" b="b"/>
                <a:pathLst>
                  <a:path w="4203" h="13135" extrusionOk="0">
                    <a:moveTo>
                      <a:pt x="102" y="0"/>
                    </a:moveTo>
                    <a:cubicBezTo>
                      <a:pt x="44" y="0"/>
                      <a:pt x="0" y="72"/>
                      <a:pt x="58" y="130"/>
                    </a:cubicBezTo>
                    <a:cubicBezTo>
                      <a:pt x="1191" y="1392"/>
                      <a:pt x="2400" y="2678"/>
                      <a:pt x="3070" y="4274"/>
                    </a:cubicBezTo>
                    <a:cubicBezTo>
                      <a:pt x="3430" y="5124"/>
                      <a:pt x="3636" y="6024"/>
                      <a:pt x="3765" y="6900"/>
                    </a:cubicBezTo>
                    <a:cubicBezTo>
                      <a:pt x="3893" y="7878"/>
                      <a:pt x="3970" y="8856"/>
                      <a:pt x="3996" y="9834"/>
                    </a:cubicBezTo>
                    <a:cubicBezTo>
                      <a:pt x="4048" y="10915"/>
                      <a:pt x="3996" y="11996"/>
                      <a:pt x="3945" y="13077"/>
                    </a:cubicBezTo>
                    <a:cubicBezTo>
                      <a:pt x="3945" y="13115"/>
                      <a:pt x="3970" y="13135"/>
                      <a:pt x="3996" y="13135"/>
                    </a:cubicBezTo>
                    <a:cubicBezTo>
                      <a:pt x="4022" y="13135"/>
                      <a:pt x="4048" y="13115"/>
                      <a:pt x="4048" y="13077"/>
                    </a:cubicBezTo>
                    <a:cubicBezTo>
                      <a:pt x="4176" y="12099"/>
                      <a:pt x="4202" y="11095"/>
                      <a:pt x="4176" y="10091"/>
                    </a:cubicBezTo>
                    <a:lnTo>
                      <a:pt x="4176" y="10091"/>
                    </a:lnTo>
                    <a:lnTo>
                      <a:pt x="4176" y="10117"/>
                    </a:lnTo>
                    <a:cubicBezTo>
                      <a:pt x="4151" y="9113"/>
                      <a:pt x="4073" y="8135"/>
                      <a:pt x="3945" y="7131"/>
                    </a:cubicBezTo>
                    <a:cubicBezTo>
                      <a:pt x="3842" y="6230"/>
                      <a:pt x="3662" y="5330"/>
                      <a:pt x="3327" y="4454"/>
                    </a:cubicBezTo>
                    <a:cubicBezTo>
                      <a:pt x="3044" y="3657"/>
                      <a:pt x="2606" y="2910"/>
                      <a:pt x="2092" y="2215"/>
                    </a:cubicBezTo>
                    <a:cubicBezTo>
                      <a:pt x="1500" y="1443"/>
                      <a:pt x="830" y="722"/>
                      <a:pt x="161" y="27"/>
                    </a:cubicBezTo>
                    <a:cubicBezTo>
                      <a:pt x="142" y="8"/>
                      <a:pt x="121" y="0"/>
                      <a:pt x="1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2102;p41">
                <a:extLst>
                  <a:ext uri="{FF2B5EF4-FFF2-40B4-BE49-F238E27FC236}">
                    <a16:creationId xmlns:a16="http://schemas.microsoft.com/office/drawing/2014/main" id="{33AA22A1-21E1-423E-875E-0193FD107843}"/>
                  </a:ext>
                </a:extLst>
              </p:cNvPr>
              <p:cNvSpPr/>
              <p:nvPr/>
            </p:nvSpPr>
            <p:spPr>
              <a:xfrm>
                <a:off x="3512575" y="4117438"/>
                <a:ext cx="201425" cy="280575"/>
              </a:xfrm>
              <a:custGeom>
                <a:avLst/>
                <a:gdLst/>
                <a:ahLst/>
                <a:cxnLst/>
                <a:rect l="l" t="t" r="r" b="b"/>
                <a:pathLst>
                  <a:path w="8057" h="11223" extrusionOk="0">
                    <a:moveTo>
                      <a:pt x="2291" y="0"/>
                    </a:moveTo>
                    <a:cubicBezTo>
                      <a:pt x="1005" y="3578"/>
                      <a:pt x="1" y="7773"/>
                      <a:pt x="1545" y="11222"/>
                    </a:cubicBezTo>
                    <a:lnTo>
                      <a:pt x="6693" y="11171"/>
                    </a:lnTo>
                    <a:cubicBezTo>
                      <a:pt x="8057" y="7619"/>
                      <a:pt x="7079" y="3629"/>
                      <a:pt x="59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242114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2"/>
        <p:cNvGrpSpPr/>
        <p:nvPr/>
      </p:nvGrpSpPr>
      <p:grpSpPr>
        <a:xfrm>
          <a:off x="0" y="0"/>
          <a:ext cx="0" cy="0"/>
          <a:chOff x="0" y="0"/>
          <a:chExt cx="0" cy="0"/>
        </a:xfrm>
      </p:grpSpPr>
      <p:sp>
        <p:nvSpPr>
          <p:cNvPr id="1653" name="Google Shape;1653;p38"/>
          <p:cNvSpPr/>
          <p:nvPr/>
        </p:nvSpPr>
        <p:spPr>
          <a:xfrm rot="-5400000">
            <a:off x="6806648" y="1008877"/>
            <a:ext cx="737509" cy="3956535"/>
          </a:xfrm>
          <a:prstGeom prst="round2SameRect">
            <a:avLst>
              <a:gd name="adj1" fmla="val 50000"/>
              <a:gd name="adj2"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38"/>
          <p:cNvSpPr txBox="1">
            <a:spLocks noGrp="1"/>
          </p:cNvSpPr>
          <p:nvPr>
            <p:ph type="title"/>
          </p:nvPr>
        </p:nvSpPr>
        <p:spPr>
          <a:xfrm>
            <a:off x="4778710" y="2575197"/>
            <a:ext cx="3669600" cy="62689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fr-FR" sz="3600" dirty="0">
                <a:latin typeface="Berlin Sans FB" panose="020E0602020502020306" pitchFamily="34" charset="0"/>
              </a:rPr>
              <a:t>Le manager</a:t>
            </a:r>
            <a:r>
              <a:rPr lang="fr-FR" dirty="0">
                <a:latin typeface="Berlin Sans FB" panose="020E0602020502020306" pitchFamily="34" charset="0"/>
              </a:rPr>
              <a:t> </a:t>
            </a:r>
            <a:endParaRPr dirty="0">
              <a:latin typeface="Berlin Sans FB" panose="020E0602020502020306" pitchFamily="34" charset="0"/>
            </a:endParaRPr>
          </a:p>
        </p:txBody>
      </p:sp>
      <p:sp>
        <p:nvSpPr>
          <p:cNvPr id="1655" name="Google Shape;1655;p38"/>
          <p:cNvSpPr/>
          <p:nvPr/>
        </p:nvSpPr>
        <p:spPr>
          <a:xfrm>
            <a:off x="6638920" y="1475054"/>
            <a:ext cx="1777409" cy="895249"/>
          </a:xfrm>
          <a:prstGeom prst="rect">
            <a:avLst/>
          </a:prstGeom>
        </p:spPr>
        <p:txBody>
          <a:bodyPr>
            <a:prstTxWarp prst="textPlain">
              <a:avLst/>
            </a:prstTxWarp>
          </a:bodyPr>
          <a:lstStyle/>
          <a:p>
            <a:pPr lvl="0" algn="ctr"/>
            <a:r>
              <a:rPr b="0" i="0" dirty="0">
                <a:ln w="19050" cap="flat" cmpd="sng">
                  <a:solidFill>
                    <a:schemeClr val="lt1"/>
                  </a:solidFill>
                  <a:prstDash val="solid"/>
                  <a:round/>
                  <a:headEnd type="none" w="sm" len="sm"/>
                  <a:tailEnd type="none" w="sm" len="sm"/>
                </a:ln>
                <a:solidFill>
                  <a:schemeClr val="accent6"/>
                </a:solidFill>
                <a:latin typeface="Berlin Sans FB" panose="020E0602020502020306" pitchFamily="34" charset="0"/>
              </a:rPr>
              <a:t>0</a:t>
            </a:r>
            <a:r>
              <a:rPr lang="fr-FR" b="0" i="0" dirty="0">
                <a:ln w="19050" cap="flat" cmpd="sng">
                  <a:solidFill>
                    <a:schemeClr val="lt1"/>
                  </a:solidFill>
                  <a:prstDash val="solid"/>
                  <a:round/>
                  <a:headEnd type="none" w="sm" len="sm"/>
                  <a:tailEnd type="none" w="sm" len="sm"/>
                </a:ln>
                <a:solidFill>
                  <a:schemeClr val="accent6"/>
                </a:solidFill>
                <a:latin typeface="Berlin Sans FB" panose="020E0602020502020306" pitchFamily="34" charset="0"/>
              </a:rPr>
              <a:t>2</a:t>
            </a:r>
            <a:r>
              <a:rPr b="0" i="0" dirty="0">
                <a:ln w="19050" cap="flat" cmpd="sng">
                  <a:solidFill>
                    <a:schemeClr val="lt1"/>
                  </a:solidFill>
                  <a:prstDash val="solid"/>
                  <a:round/>
                  <a:headEnd type="none" w="sm" len="sm"/>
                  <a:tailEnd type="none" w="sm" len="sm"/>
                </a:ln>
                <a:solidFill>
                  <a:schemeClr val="accent6"/>
                </a:solidFill>
                <a:latin typeface="Berlin Sans FB" panose="020E0602020502020306" pitchFamily="34" charset="0"/>
              </a:rPr>
              <a:t>.</a:t>
            </a:r>
          </a:p>
        </p:txBody>
      </p:sp>
      <p:grpSp>
        <p:nvGrpSpPr>
          <p:cNvPr id="297" name="Google Shape;1297;p32">
            <a:extLst>
              <a:ext uri="{FF2B5EF4-FFF2-40B4-BE49-F238E27FC236}">
                <a16:creationId xmlns:a16="http://schemas.microsoft.com/office/drawing/2014/main" id="{ABA4883F-F2BE-405E-BD00-E94DCD555696}"/>
              </a:ext>
            </a:extLst>
          </p:cNvPr>
          <p:cNvGrpSpPr/>
          <p:nvPr/>
        </p:nvGrpSpPr>
        <p:grpSpPr>
          <a:xfrm>
            <a:off x="910209" y="1120182"/>
            <a:ext cx="3455082" cy="3301412"/>
            <a:chOff x="5266833" y="1474144"/>
            <a:chExt cx="3455082" cy="3301412"/>
          </a:xfrm>
        </p:grpSpPr>
        <p:sp>
          <p:nvSpPr>
            <p:cNvPr id="298" name="Google Shape;1298;p32">
              <a:extLst>
                <a:ext uri="{FF2B5EF4-FFF2-40B4-BE49-F238E27FC236}">
                  <a16:creationId xmlns:a16="http://schemas.microsoft.com/office/drawing/2014/main" id="{51200FE7-9F50-45B5-ACF3-D43701F33ED3}"/>
                </a:ext>
              </a:extLst>
            </p:cNvPr>
            <p:cNvSpPr/>
            <p:nvPr/>
          </p:nvSpPr>
          <p:spPr>
            <a:xfrm>
              <a:off x="5275530" y="4148161"/>
              <a:ext cx="3404187" cy="590258"/>
            </a:xfrm>
            <a:custGeom>
              <a:avLst/>
              <a:gdLst/>
              <a:ahLst/>
              <a:cxnLst/>
              <a:rect l="l" t="t" r="r" b="b"/>
              <a:pathLst>
                <a:path w="169489" h="29388" extrusionOk="0">
                  <a:moveTo>
                    <a:pt x="30156" y="1"/>
                  </a:moveTo>
                  <a:cubicBezTo>
                    <a:pt x="24552" y="1"/>
                    <a:pt x="18847" y="1"/>
                    <a:pt x="13477" y="1335"/>
                  </a:cubicBezTo>
                  <a:cubicBezTo>
                    <a:pt x="8106" y="2703"/>
                    <a:pt x="3070" y="5638"/>
                    <a:pt x="1101" y="9908"/>
                  </a:cubicBezTo>
                  <a:cubicBezTo>
                    <a:pt x="234" y="11809"/>
                    <a:pt x="1" y="13877"/>
                    <a:pt x="101" y="15912"/>
                  </a:cubicBezTo>
                  <a:cubicBezTo>
                    <a:pt x="268" y="19481"/>
                    <a:pt x="1568" y="23184"/>
                    <a:pt x="4837" y="25552"/>
                  </a:cubicBezTo>
                  <a:cubicBezTo>
                    <a:pt x="7539" y="27487"/>
                    <a:pt x="11209" y="28254"/>
                    <a:pt x="14778" y="28688"/>
                  </a:cubicBezTo>
                  <a:cubicBezTo>
                    <a:pt x="17905" y="29048"/>
                    <a:pt x="21059" y="29168"/>
                    <a:pt x="24223" y="29168"/>
                  </a:cubicBezTo>
                  <a:cubicBezTo>
                    <a:pt x="29563" y="29168"/>
                    <a:pt x="34929" y="28826"/>
                    <a:pt x="40229" y="28721"/>
                  </a:cubicBezTo>
                  <a:cubicBezTo>
                    <a:pt x="46765" y="28582"/>
                    <a:pt x="53284" y="28523"/>
                    <a:pt x="59809" y="28523"/>
                  </a:cubicBezTo>
                  <a:cubicBezTo>
                    <a:pt x="62643" y="28523"/>
                    <a:pt x="65478" y="28534"/>
                    <a:pt x="68316" y="28555"/>
                  </a:cubicBezTo>
                  <a:cubicBezTo>
                    <a:pt x="86729" y="28621"/>
                    <a:pt x="105176" y="29055"/>
                    <a:pt x="123589" y="29222"/>
                  </a:cubicBezTo>
                  <a:cubicBezTo>
                    <a:pt x="127651" y="29261"/>
                    <a:pt x="131723" y="29388"/>
                    <a:pt x="135783" y="29388"/>
                  </a:cubicBezTo>
                  <a:cubicBezTo>
                    <a:pt x="142060" y="29388"/>
                    <a:pt x="148307" y="29085"/>
                    <a:pt x="154444" y="27687"/>
                  </a:cubicBezTo>
                  <a:cubicBezTo>
                    <a:pt x="159081" y="26653"/>
                    <a:pt x="163251" y="24252"/>
                    <a:pt x="165986" y="21049"/>
                  </a:cubicBezTo>
                  <a:cubicBezTo>
                    <a:pt x="166720" y="20182"/>
                    <a:pt x="167354" y="19248"/>
                    <a:pt x="167887" y="18247"/>
                  </a:cubicBezTo>
                  <a:cubicBezTo>
                    <a:pt x="168988" y="16112"/>
                    <a:pt x="169488" y="13811"/>
                    <a:pt x="169121" y="11509"/>
                  </a:cubicBezTo>
                  <a:cubicBezTo>
                    <a:pt x="168321" y="6606"/>
                    <a:pt x="163551" y="2803"/>
                    <a:pt x="157913" y="1335"/>
                  </a:cubicBezTo>
                  <a:cubicBezTo>
                    <a:pt x="153477" y="168"/>
                    <a:pt x="148774" y="168"/>
                    <a:pt x="144104" y="134"/>
                  </a:cubicBezTo>
                  <a:cubicBezTo>
                    <a:pt x="106143" y="101"/>
                    <a:pt x="68149" y="34"/>
                    <a:pt x="30156" y="1"/>
                  </a:cubicBezTo>
                  <a:close/>
                </a:path>
              </a:pathLst>
            </a:custGeom>
            <a:solidFill>
              <a:schemeClr val="accent5"/>
            </a:solidFill>
            <a:ln w="1085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1299;p32">
              <a:extLst>
                <a:ext uri="{FF2B5EF4-FFF2-40B4-BE49-F238E27FC236}">
                  <a16:creationId xmlns:a16="http://schemas.microsoft.com/office/drawing/2014/main" id="{324CAFFF-B557-43CA-9C31-90C76DB5182D}"/>
                </a:ext>
              </a:extLst>
            </p:cNvPr>
            <p:cNvSpPr/>
            <p:nvPr/>
          </p:nvSpPr>
          <p:spPr>
            <a:xfrm>
              <a:off x="5604502" y="1733562"/>
              <a:ext cx="2903026" cy="1739361"/>
            </a:xfrm>
            <a:custGeom>
              <a:avLst/>
              <a:gdLst/>
              <a:ahLst/>
              <a:cxnLst/>
              <a:rect l="l" t="t" r="r" b="b"/>
              <a:pathLst>
                <a:path w="144537" h="86600" extrusionOk="0">
                  <a:moveTo>
                    <a:pt x="1735" y="0"/>
                  </a:moveTo>
                  <a:cubicBezTo>
                    <a:pt x="801" y="0"/>
                    <a:pt x="33" y="768"/>
                    <a:pt x="33" y="1735"/>
                  </a:cubicBezTo>
                  <a:lnTo>
                    <a:pt x="33" y="15545"/>
                  </a:lnTo>
                  <a:lnTo>
                    <a:pt x="33" y="57475"/>
                  </a:lnTo>
                  <a:lnTo>
                    <a:pt x="33" y="76155"/>
                  </a:lnTo>
                  <a:cubicBezTo>
                    <a:pt x="33" y="78290"/>
                    <a:pt x="0" y="80425"/>
                    <a:pt x="33" y="82560"/>
                  </a:cubicBezTo>
                  <a:cubicBezTo>
                    <a:pt x="115" y="86180"/>
                    <a:pt x="1063" y="86513"/>
                    <a:pt x="3765" y="86513"/>
                  </a:cubicBezTo>
                  <a:cubicBezTo>
                    <a:pt x="4374" y="86513"/>
                    <a:pt x="5073" y="86496"/>
                    <a:pt x="5871" y="86496"/>
                  </a:cubicBezTo>
                  <a:lnTo>
                    <a:pt x="134196" y="86496"/>
                  </a:lnTo>
                  <a:cubicBezTo>
                    <a:pt x="135286" y="86496"/>
                    <a:pt x="136464" y="86599"/>
                    <a:pt x="137613" y="86599"/>
                  </a:cubicBezTo>
                  <a:cubicBezTo>
                    <a:pt x="138188" y="86599"/>
                    <a:pt x="138755" y="86574"/>
                    <a:pt x="139299" y="86496"/>
                  </a:cubicBezTo>
                  <a:cubicBezTo>
                    <a:pt x="140967" y="86262"/>
                    <a:pt x="142035" y="85829"/>
                    <a:pt x="142702" y="85195"/>
                  </a:cubicBezTo>
                  <a:cubicBezTo>
                    <a:pt x="144036" y="83961"/>
                    <a:pt x="143903" y="81926"/>
                    <a:pt x="143903" y="79057"/>
                  </a:cubicBezTo>
                  <a:lnTo>
                    <a:pt x="143903" y="10508"/>
                  </a:lnTo>
                  <a:cubicBezTo>
                    <a:pt x="143903" y="3870"/>
                    <a:pt x="144537" y="0"/>
                    <a:pt x="1370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1300;p32">
              <a:extLst>
                <a:ext uri="{FF2B5EF4-FFF2-40B4-BE49-F238E27FC236}">
                  <a16:creationId xmlns:a16="http://schemas.microsoft.com/office/drawing/2014/main" id="{0FB7CB36-E577-45E6-89E6-0F094EF3402D}"/>
                </a:ext>
              </a:extLst>
            </p:cNvPr>
            <p:cNvSpPr/>
            <p:nvPr/>
          </p:nvSpPr>
          <p:spPr>
            <a:xfrm>
              <a:off x="6870761" y="1853490"/>
              <a:ext cx="357111" cy="266669"/>
            </a:xfrm>
            <a:custGeom>
              <a:avLst/>
              <a:gdLst/>
              <a:ahLst/>
              <a:cxnLst/>
              <a:rect l="l" t="t" r="r" b="b"/>
              <a:pathLst>
                <a:path w="17780" h="13277" fill="none" extrusionOk="0">
                  <a:moveTo>
                    <a:pt x="0" y="0"/>
                  </a:moveTo>
                  <a:lnTo>
                    <a:pt x="17779" y="0"/>
                  </a:lnTo>
                  <a:lnTo>
                    <a:pt x="17779" y="13277"/>
                  </a:lnTo>
                  <a:lnTo>
                    <a:pt x="0" y="13277"/>
                  </a:lnTo>
                  <a:close/>
                </a:path>
              </a:pathLst>
            </a:custGeom>
            <a:noFill/>
            <a:ln w="7500" cap="flat" cmpd="sng">
              <a:solidFill>
                <a:srgbClr val="77457D"/>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1301;p32">
              <a:extLst>
                <a:ext uri="{FF2B5EF4-FFF2-40B4-BE49-F238E27FC236}">
                  <a16:creationId xmlns:a16="http://schemas.microsoft.com/office/drawing/2014/main" id="{D596730B-E3EF-4ED0-8C92-C7C17AD52E2D}"/>
                </a:ext>
              </a:extLst>
            </p:cNvPr>
            <p:cNvSpPr/>
            <p:nvPr/>
          </p:nvSpPr>
          <p:spPr>
            <a:xfrm>
              <a:off x="7260009" y="1853490"/>
              <a:ext cx="357111" cy="266669"/>
            </a:xfrm>
            <a:custGeom>
              <a:avLst/>
              <a:gdLst/>
              <a:ahLst/>
              <a:cxnLst/>
              <a:rect l="l" t="t" r="r" b="b"/>
              <a:pathLst>
                <a:path w="17780" h="13277" fill="none" extrusionOk="0">
                  <a:moveTo>
                    <a:pt x="1" y="0"/>
                  </a:moveTo>
                  <a:lnTo>
                    <a:pt x="17780" y="0"/>
                  </a:lnTo>
                  <a:lnTo>
                    <a:pt x="17780" y="13277"/>
                  </a:lnTo>
                  <a:lnTo>
                    <a:pt x="1" y="13277"/>
                  </a:lnTo>
                  <a:close/>
                </a:path>
              </a:pathLst>
            </a:custGeom>
            <a:noFill/>
            <a:ln w="750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1302;p32">
              <a:extLst>
                <a:ext uri="{FF2B5EF4-FFF2-40B4-BE49-F238E27FC236}">
                  <a16:creationId xmlns:a16="http://schemas.microsoft.com/office/drawing/2014/main" id="{0A48692F-5B89-4868-A0B1-C34BA3F5929A}"/>
                </a:ext>
              </a:extLst>
            </p:cNvPr>
            <p:cNvSpPr/>
            <p:nvPr/>
          </p:nvSpPr>
          <p:spPr>
            <a:xfrm>
              <a:off x="7648593" y="1853490"/>
              <a:ext cx="357131" cy="266669"/>
            </a:xfrm>
            <a:custGeom>
              <a:avLst/>
              <a:gdLst/>
              <a:ahLst/>
              <a:cxnLst/>
              <a:rect l="l" t="t" r="r" b="b"/>
              <a:pathLst>
                <a:path w="17781" h="13277" fill="none" extrusionOk="0">
                  <a:moveTo>
                    <a:pt x="1" y="0"/>
                  </a:moveTo>
                  <a:lnTo>
                    <a:pt x="17780" y="0"/>
                  </a:lnTo>
                  <a:lnTo>
                    <a:pt x="17780" y="13277"/>
                  </a:lnTo>
                  <a:lnTo>
                    <a:pt x="1" y="13277"/>
                  </a:lnTo>
                  <a:close/>
                </a:path>
              </a:pathLst>
            </a:custGeom>
            <a:noFill/>
            <a:ln w="750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1303;p32">
              <a:extLst>
                <a:ext uri="{FF2B5EF4-FFF2-40B4-BE49-F238E27FC236}">
                  <a16:creationId xmlns:a16="http://schemas.microsoft.com/office/drawing/2014/main" id="{CEB4A2D9-9CEC-4A47-84C8-FDD64A16F3B2}"/>
                </a:ext>
              </a:extLst>
            </p:cNvPr>
            <p:cNvSpPr/>
            <p:nvPr/>
          </p:nvSpPr>
          <p:spPr>
            <a:xfrm>
              <a:off x="8037860" y="1853490"/>
              <a:ext cx="357111" cy="266669"/>
            </a:xfrm>
            <a:custGeom>
              <a:avLst/>
              <a:gdLst/>
              <a:ahLst/>
              <a:cxnLst/>
              <a:rect l="l" t="t" r="r" b="b"/>
              <a:pathLst>
                <a:path w="17780" h="13277" fill="none" extrusionOk="0">
                  <a:moveTo>
                    <a:pt x="0" y="0"/>
                  </a:moveTo>
                  <a:lnTo>
                    <a:pt x="17780" y="0"/>
                  </a:lnTo>
                  <a:lnTo>
                    <a:pt x="17780" y="13277"/>
                  </a:lnTo>
                  <a:lnTo>
                    <a:pt x="0" y="13277"/>
                  </a:lnTo>
                  <a:close/>
                </a:path>
              </a:pathLst>
            </a:custGeom>
            <a:noFill/>
            <a:ln w="750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1304;p32">
              <a:extLst>
                <a:ext uri="{FF2B5EF4-FFF2-40B4-BE49-F238E27FC236}">
                  <a16:creationId xmlns:a16="http://schemas.microsoft.com/office/drawing/2014/main" id="{3B1AF0A0-4C1A-426F-A601-D206AA60C027}"/>
                </a:ext>
              </a:extLst>
            </p:cNvPr>
            <p:cNvSpPr/>
            <p:nvPr/>
          </p:nvSpPr>
          <p:spPr>
            <a:xfrm>
              <a:off x="5703642" y="2156994"/>
              <a:ext cx="357131" cy="266669"/>
            </a:xfrm>
            <a:custGeom>
              <a:avLst/>
              <a:gdLst/>
              <a:ahLst/>
              <a:cxnLst/>
              <a:rect l="l" t="t" r="r" b="b"/>
              <a:pathLst>
                <a:path w="17781" h="13277" fill="none" extrusionOk="0">
                  <a:moveTo>
                    <a:pt x="1" y="0"/>
                  </a:moveTo>
                  <a:lnTo>
                    <a:pt x="17780" y="0"/>
                  </a:lnTo>
                  <a:lnTo>
                    <a:pt x="17780" y="13276"/>
                  </a:lnTo>
                  <a:lnTo>
                    <a:pt x="1" y="13276"/>
                  </a:lnTo>
                  <a:close/>
                </a:path>
              </a:pathLst>
            </a:custGeom>
            <a:noFill/>
            <a:ln w="750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1305;p32">
              <a:extLst>
                <a:ext uri="{FF2B5EF4-FFF2-40B4-BE49-F238E27FC236}">
                  <a16:creationId xmlns:a16="http://schemas.microsoft.com/office/drawing/2014/main" id="{6EE0FD84-2DA9-4D31-A259-23275260C02B}"/>
                </a:ext>
              </a:extLst>
            </p:cNvPr>
            <p:cNvSpPr/>
            <p:nvPr/>
          </p:nvSpPr>
          <p:spPr>
            <a:xfrm>
              <a:off x="6092909" y="2156994"/>
              <a:ext cx="357111" cy="266669"/>
            </a:xfrm>
            <a:custGeom>
              <a:avLst/>
              <a:gdLst/>
              <a:ahLst/>
              <a:cxnLst/>
              <a:rect l="l" t="t" r="r" b="b"/>
              <a:pathLst>
                <a:path w="17780" h="13277" fill="none" extrusionOk="0">
                  <a:moveTo>
                    <a:pt x="0" y="0"/>
                  </a:moveTo>
                  <a:lnTo>
                    <a:pt x="17780" y="0"/>
                  </a:lnTo>
                  <a:lnTo>
                    <a:pt x="17780" y="13276"/>
                  </a:lnTo>
                  <a:lnTo>
                    <a:pt x="0" y="13276"/>
                  </a:lnTo>
                  <a:close/>
                </a:path>
              </a:pathLst>
            </a:custGeom>
            <a:noFill/>
            <a:ln w="750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1306;p32">
              <a:extLst>
                <a:ext uri="{FF2B5EF4-FFF2-40B4-BE49-F238E27FC236}">
                  <a16:creationId xmlns:a16="http://schemas.microsoft.com/office/drawing/2014/main" id="{B412ED54-C020-41CC-8314-34D2621A5511}"/>
                </a:ext>
              </a:extLst>
            </p:cNvPr>
            <p:cNvSpPr/>
            <p:nvPr/>
          </p:nvSpPr>
          <p:spPr>
            <a:xfrm>
              <a:off x="6482157" y="2156994"/>
              <a:ext cx="356448" cy="266669"/>
            </a:xfrm>
            <a:custGeom>
              <a:avLst/>
              <a:gdLst/>
              <a:ahLst/>
              <a:cxnLst/>
              <a:rect l="l" t="t" r="r" b="b"/>
              <a:pathLst>
                <a:path w="17747" h="13277" fill="none" extrusionOk="0">
                  <a:moveTo>
                    <a:pt x="1" y="0"/>
                  </a:moveTo>
                  <a:lnTo>
                    <a:pt x="17747" y="0"/>
                  </a:lnTo>
                  <a:lnTo>
                    <a:pt x="17747" y="13276"/>
                  </a:lnTo>
                  <a:lnTo>
                    <a:pt x="1" y="13276"/>
                  </a:lnTo>
                  <a:close/>
                </a:path>
              </a:pathLst>
            </a:custGeom>
            <a:noFill/>
            <a:ln w="7500" cap="flat" cmpd="sng">
              <a:solidFill>
                <a:srgbClr val="77457D"/>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1307;p32">
              <a:extLst>
                <a:ext uri="{FF2B5EF4-FFF2-40B4-BE49-F238E27FC236}">
                  <a16:creationId xmlns:a16="http://schemas.microsoft.com/office/drawing/2014/main" id="{25B1429D-244D-4012-B11F-84A3E434D00F}"/>
                </a:ext>
              </a:extLst>
            </p:cNvPr>
            <p:cNvSpPr/>
            <p:nvPr/>
          </p:nvSpPr>
          <p:spPr>
            <a:xfrm>
              <a:off x="6870761" y="2156994"/>
              <a:ext cx="357111" cy="266669"/>
            </a:xfrm>
            <a:custGeom>
              <a:avLst/>
              <a:gdLst/>
              <a:ahLst/>
              <a:cxnLst/>
              <a:rect l="l" t="t" r="r" b="b"/>
              <a:pathLst>
                <a:path w="17780" h="13277" fill="none" extrusionOk="0">
                  <a:moveTo>
                    <a:pt x="0" y="0"/>
                  </a:moveTo>
                  <a:lnTo>
                    <a:pt x="17779" y="0"/>
                  </a:lnTo>
                  <a:lnTo>
                    <a:pt x="17779" y="13276"/>
                  </a:lnTo>
                  <a:lnTo>
                    <a:pt x="0" y="13276"/>
                  </a:lnTo>
                  <a:close/>
                </a:path>
              </a:pathLst>
            </a:custGeom>
            <a:noFill/>
            <a:ln w="7500" cap="flat" cmpd="sng">
              <a:solidFill>
                <a:srgbClr val="77457D"/>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1308;p32">
              <a:extLst>
                <a:ext uri="{FF2B5EF4-FFF2-40B4-BE49-F238E27FC236}">
                  <a16:creationId xmlns:a16="http://schemas.microsoft.com/office/drawing/2014/main" id="{508A4ECE-7804-45ED-8E6C-9D3303AECD0C}"/>
                </a:ext>
              </a:extLst>
            </p:cNvPr>
            <p:cNvSpPr/>
            <p:nvPr/>
          </p:nvSpPr>
          <p:spPr>
            <a:xfrm>
              <a:off x="7260009" y="2156994"/>
              <a:ext cx="357111" cy="266669"/>
            </a:xfrm>
            <a:custGeom>
              <a:avLst/>
              <a:gdLst/>
              <a:ahLst/>
              <a:cxnLst/>
              <a:rect l="l" t="t" r="r" b="b"/>
              <a:pathLst>
                <a:path w="17780" h="13277" fill="none" extrusionOk="0">
                  <a:moveTo>
                    <a:pt x="1" y="0"/>
                  </a:moveTo>
                  <a:lnTo>
                    <a:pt x="17780" y="0"/>
                  </a:lnTo>
                  <a:lnTo>
                    <a:pt x="17780" y="13276"/>
                  </a:lnTo>
                  <a:lnTo>
                    <a:pt x="1" y="13276"/>
                  </a:lnTo>
                  <a:close/>
                </a:path>
              </a:pathLst>
            </a:custGeom>
            <a:noFill/>
            <a:ln w="750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1309;p32">
              <a:extLst>
                <a:ext uri="{FF2B5EF4-FFF2-40B4-BE49-F238E27FC236}">
                  <a16:creationId xmlns:a16="http://schemas.microsoft.com/office/drawing/2014/main" id="{23D8FF50-A911-44A4-A0F5-4942647569F7}"/>
                </a:ext>
              </a:extLst>
            </p:cNvPr>
            <p:cNvSpPr/>
            <p:nvPr/>
          </p:nvSpPr>
          <p:spPr>
            <a:xfrm>
              <a:off x="7648593" y="2156994"/>
              <a:ext cx="357131" cy="266669"/>
            </a:xfrm>
            <a:custGeom>
              <a:avLst/>
              <a:gdLst/>
              <a:ahLst/>
              <a:cxnLst/>
              <a:rect l="l" t="t" r="r" b="b"/>
              <a:pathLst>
                <a:path w="17781" h="13277" extrusionOk="0">
                  <a:moveTo>
                    <a:pt x="1" y="0"/>
                  </a:moveTo>
                  <a:lnTo>
                    <a:pt x="1" y="13276"/>
                  </a:lnTo>
                  <a:lnTo>
                    <a:pt x="17780" y="13276"/>
                  </a:lnTo>
                  <a:lnTo>
                    <a:pt x="17780" y="0"/>
                  </a:lnTo>
                  <a:close/>
                </a:path>
              </a:pathLst>
            </a:custGeom>
            <a:solidFill>
              <a:schemeClr val="dk2"/>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1310;p32">
              <a:extLst>
                <a:ext uri="{FF2B5EF4-FFF2-40B4-BE49-F238E27FC236}">
                  <a16:creationId xmlns:a16="http://schemas.microsoft.com/office/drawing/2014/main" id="{085855B5-9BFC-4AAF-8DDB-B629B9822AEE}"/>
                </a:ext>
              </a:extLst>
            </p:cNvPr>
            <p:cNvSpPr/>
            <p:nvPr/>
          </p:nvSpPr>
          <p:spPr>
            <a:xfrm>
              <a:off x="8037860" y="2156994"/>
              <a:ext cx="357111" cy="266669"/>
            </a:xfrm>
            <a:custGeom>
              <a:avLst/>
              <a:gdLst/>
              <a:ahLst/>
              <a:cxnLst/>
              <a:rect l="l" t="t" r="r" b="b"/>
              <a:pathLst>
                <a:path w="17780" h="13277" fill="none" extrusionOk="0">
                  <a:moveTo>
                    <a:pt x="0" y="0"/>
                  </a:moveTo>
                  <a:lnTo>
                    <a:pt x="17780" y="0"/>
                  </a:lnTo>
                  <a:lnTo>
                    <a:pt x="17780" y="13276"/>
                  </a:lnTo>
                  <a:lnTo>
                    <a:pt x="0" y="13276"/>
                  </a:lnTo>
                  <a:close/>
                </a:path>
              </a:pathLst>
            </a:custGeom>
            <a:noFill/>
            <a:ln w="750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1311;p32">
              <a:extLst>
                <a:ext uri="{FF2B5EF4-FFF2-40B4-BE49-F238E27FC236}">
                  <a16:creationId xmlns:a16="http://schemas.microsoft.com/office/drawing/2014/main" id="{FC763565-7390-4902-8284-4E9D9E8A4725}"/>
                </a:ext>
              </a:extLst>
            </p:cNvPr>
            <p:cNvSpPr/>
            <p:nvPr/>
          </p:nvSpPr>
          <p:spPr>
            <a:xfrm>
              <a:off x="5703642" y="2459816"/>
              <a:ext cx="357131" cy="266669"/>
            </a:xfrm>
            <a:custGeom>
              <a:avLst/>
              <a:gdLst/>
              <a:ahLst/>
              <a:cxnLst/>
              <a:rect l="l" t="t" r="r" b="b"/>
              <a:pathLst>
                <a:path w="17781" h="13277" fill="none" extrusionOk="0">
                  <a:moveTo>
                    <a:pt x="1" y="1"/>
                  </a:moveTo>
                  <a:lnTo>
                    <a:pt x="17780" y="1"/>
                  </a:lnTo>
                  <a:lnTo>
                    <a:pt x="17780" y="13277"/>
                  </a:lnTo>
                  <a:lnTo>
                    <a:pt x="1" y="13277"/>
                  </a:lnTo>
                  <a:close/>
                </a:path>
              </a:pathLst>
            </a:custGeom>
            <a:noFill/>
            <a:ln w="7500" cap="flat" cmpd="sng">
              <a:solidFill>
                <a:srgbClr val="77457D"/>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1312;p32">
              <a:extLst>
                <a:ext uri="{FF2B5EF4-FFF2-40B4-BE49-F238E27FC236}">
                  <a16:creationId xmlns:a16="http://schemas.microsoft.com/office/drawing/2014/main" id="{78D6C8A2-DA3A-4F31-B499-D0221F9AAF1F}"/>
                </a:ext>
              </a:extLst>
            </p:cNvPr>
            <p:cNvSpPr/>
            <p:nvPr/>
          </p:nvSpPr>
          <p:spPr>
            <a:xfrm>
              <a:off x="6092909" y="2459816"/>
              <a:ext cx="357111" cy="266669"/>
            </a:xfrm>
            <a:custGeom>
              <a:avLst/>
              <a:gdLst/>
              <a:ahLst/>
              <a:cxnLst/>
              <a:rect l="l" t="t" r="r" b="b"/>
              <a:pathLst>
                <a:path w="17780" h="13277" fill="none" extrusionOk="0">
                  <a:moveTo>
                    <a:pt x="0" y="1"/>
                  </a:moveTo>
                  <a:lnTo>
                    <a:pt x="17780" y="1"/>
                  </a:lnTo>
                  <a:lnTo>
                    <a:pt x="17780" y="13277"/>
                  </a:lnTo>
                  <a:lnTo>
                    <a:pt x="0" y="13277"/>
                  </a:lnTo>
                  <a:close/>
                </a:path>
              </a:pathLst>
            </a:custGeom>
            <a:noFill/>
            <a:ln w="750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1313;p32">
              <a:extLst>
                <a:ext uri="{FF2B5EF4-FFF2-40B4-BE49-F238E27FC236}">
                  <a16:creationId xmlns:a16="http://schemas.microsoft.com/office/drawing/2014/main" id="{6D1E5760-E6C0-43DE-AD83-348B465502EA}"/>
                </a:ext>
              </a:extLst>
            </p:cNvPr>
            <p:cNvSpPr/>
            <p:nvPr/>
          </p:nvSpPr>
          <p:spPr>
            <a:xfrm>
              <a:off x="6482157" y="2459816"/>
              <a:ext cx="356448" cy="266669"/>
            </a:xfrm>
            <a:custGeom>
              <a:avLst/>
              <a:gdLst/>
              <a:ahLst/>
              <a:cxnLst/>
              <a:rect l="l" t="t" r="r" b="b"/>
              <a:pathLst>
                <a:path w="17747" h="13277" extrusionOk="0">
                  <a:moveTo>
                    <a:pt x="1" y="1"/>
                  </a:moveTo>
                  <a:lnTo>
                    <a:pt x="1" y="13277"/>
                  </a:lnTo>
                  <a:lnTo>
                    <a:pt x="17747" y="13277"/>
                  </a:lnTo>
                  <a:lnTo>
                    <a:pt x="17747" y="1"/>
                  </a:lnTo>
                  <a:close/>
                </a:path>
              </a:pathLst>
            </a:custGeom>
            <a:solidFill>
              <a:schemeClr val="dk2"/>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1314;p32">
              <a:extLst>
                <a:ext uri="{FF2B5EF4-FFF2-40B4-BE49-F238E27FC236}">
                  <a16:creationId xmlns:a16="http://schemas.microsoft.com/office/drawing/2014/main" id="{4A5760C6-9261-4C30-85C9-09EA0CAA3163}"/>
                </a:ext>
              </a:extLst>
            </p:cNvPr>
            <p:cNvSpPr/>
            <p:nvPr/>
          </p:nvSpPr>
          <p:spPr>
            <a:xfrm>
              <a:off x="6870761" y="2459816"/>
              <a:ext cx="357111" cy="266669"/>
            </a:xfrm>
            <a:custGeom>
              <a:avLst/>
              <a:gdLst/>
              <a:ahLst/>
              <a:cxnLst/>
              <a:rect l="l" t="t" r="r" b="b"/>
              <a:pathLst>
                <a:path w="17780" h="13277" fill="none" extrusionOk="0">
                  <a:moveTo>
                    <a:pt x="0" y="1"/>
                  </a:moveTo>
                  <a:lnTo>
                    <a:pt x="17779" y="1"/>
                  </a:lnTo>
                  <a:lnTo>
                    <a:pt x="17779" y="13277"/>
                  </a:lnTo>
                  <a:lnTo>
                    <a:pt x="0" y="13277"/>
                  </a:lnTo>
                  <a:close/>
                </a:path>
              </a:pathLst>
            </a:custGeom>
            <a:noFill/>
            <a:ln w="750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1315;p32">
              <a:extLst>
                <a:ext uri="{FF2B5EF4-FFF2-40B4-BE49-F238E27FC236}">
                  <a16:creationId xmlns:a16="http://schemas.microsoft.com/office/drawing/2014/main" id="{D3A2BFF7-EC46-4CEE-A048-6DED43FF65B4}"/>
                </a:ext>
              </a:extLst>
            </p:cNvPr>
            <p:cNvSpPr/>
            <p:nvPr/>
          </p:nvSpPr>
          <p:spPr>
            <a:xfrm>
              <a:off x="7260009" y="2459816"/>
              <a:ext cx="357111" cy="266669"/>
            </a:xfrm>
            <a:custGeom>
              <a:avLst/>
              <a:gdLst/>
              <a:ahLst/>
              <a:cxnLst/>
              <a:rect l="l" t="t" r="r" b="b"/>
              <a:pathLst>
                <a:path w="17780" h="13277" fill="none" extrusionOk="0">
                  <a:moveTo>
                    <a:pt x="1" y="1"/>
                  </a:moveTo>
                  <a:lnTo>
                    <a:pt x="17780" y="1"/>
                  </a:lnTo>
                  <a:lnTo>
                    <a:pt x="17780" y="13277"/>
                  </a:lnTo>
                  <a:lnTo>
                    <a:pt x="1" y="13277"/>
                  </a:lnTo>
                  <a:close/>
                </a:path>
              </a:pathLst>
            </a:custGeom>
            <a:noFill/>
            <a:ln w="7500" cap="flat" cmpd="sng">
              <a:solidFill>
                <a:srgbClr val="77457D"/>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1316;p32">
              <a:extLst>
                <a:ext uri="{FF2B5EF4-FFF2-40B4-BE49-F238E27FC236}">
                  <a16:creationId xmlns:a16="http://schemas.microsoft.com/office/drawing/2014/main" id="{F3FC78C4-D805-4839-9FC5-04654E912E09}"/>
                </a:ext>
              </a:extLst>
            </p:cNvPr>
            <p:cNvSpPr/>
            <p:nvPr/>
          </p:nvSpPr>
          <p:spPr>
            <a:xfrm>
              <a:off x="7648593" y="2459816"/>
              <a:ext cx="357131" cy="266669"/>
            </a:xfrm>
            <a:custGeom>
              <a:avLst/>
              <a:gdLst/>
              <a:ahLst/>
              <a:cxnLst/>
              <a:rect l="l" t="t" r="r" b="b"/>
              <a:pathLst>
                <a:path w="17781" h="13277" extrusionOk="0">
                  <a:moveTo>
                    <a:pt x="1" y="1"/>
                  </a:moveTo>
                  <a:lnTo>
                    <a:pt x="1" y="13277"/>
                  </a:lnTo>
                  <a:lnTo>
                    <a:pt x="17780" y="13277"/>
                  </a:lnTo>
                  <a:lnTo>
                    <a:pt x="17780" y="1"/>
                  </a:lnTo>
                  <a:close/>
                </a:path>
              </a:pathLst>
            </a:custGeom>
            <a:solidFill>
              <a:srgbClr val="5CC9BF"/>
            </a:solidFill>
            <a:ln w="10850" cap="flat" cmpd="sng">
              <a:solidFill>
                <a:srgbClr val="77457D"/>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1317;p32">
              <a:extLst>
                <a:ext uri="{FF2B5EF4-FFF2-40B4-BE49-F238E27FC236}">
                  <a16:creationId xmlns:a16="http://schemas.microsoft.com/office/drawing/2014/main" id="{D89793B8-172E-490B-83F2-2F7AA492A568}"/>
                </a:ext>
              </a:extLst>
            </p:cNvPr>
            <p:cNvSpPr/>
            <p:nvPr/>
          </p:nvSpPr>
          <p:spPr>
            <a:xfrm>
              <a:off x="8037860" y="2459816"/>
              <a:ext cx="357111" cy="266669"/>
            </a:xfrm>
            <a:custGeom>
              <a:avLst/>
              <a:gdLst/>
              <a:ahLst/>
              <a:cxnLst/>
              <a:rect l="l" t="t" r="r" b="b"/>
              <a:pathLst>
                <a:path w="17780" h="13277" fill="none" extrusionOk="0">
                  <a:moveTo>
                    <a:pt x="0" y="1"/>
                  </a:moveTo>
                  <a:lnTo>
                    <a:pt x="17780" y="1"/>
                  </a:lnTo>
                  <a:lnTo>
                    <a:pt x="17780" y="13277"/>
                  </a:lnTo>
                  <a:lnTo>
                    <a:pt x="0" y="13277"/>
                  </a:lnTo>
                  <a:close/>
                </a:path>
              </a:pathLst>
            </a:custGeom>
            <a:noFill/>
            <a:ln w="750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1318;p32">
              <a:extLst>
                <a:ext uri="{FF2B5EF4-FFF2-40B4-BE49-F238E27FC236}">
                  <a16:creationId xmlns:a16="http://schemas.microsoft.com/office/drawing/2014/main" id="{7A6B23B2-86D8-49D8-95B0-5B418B33E53B}"/>
                </a:ext>
              </a:extLst>
            </p:cNvPr>
            <p:cNvSpPr/>
            <p:nvPr/>
          </p:nvSpPr>
          <p:spPr>
            <a:xfrm>
              <a:off x="5703642" y="2763320"/>
              <a:ext cx="357131" cy="266669"/>
            </a:xfrm>
            <a:custGeom>
              <a:avLst/>
              <a:gdLst/>
              <a:ahLst/>
              <a:cxnLst/>
              <a:rect l="l" t="t" r="r" b="b"/>
              <a:pathLst>
                <a:path w="17781" h="13277" fill="none" extrusionOk="0">
                  <a:moveTo>
                    <a:pt x="1" y="0"/>
                  </a:moveTo>
                  <a:lnTo>
                    <a:pt x="17780" y="0"/>
                  </a:lnTo>
                  <a:lnTo>
                    <a:pt x="17780" y="13277"/>
                  </a:lnTo>
                  <a:lnTo>
                    <a:pt x="1" y="13277"/>
                  </a:lnTo>
                  <a:close/>
                </a:path>
              </a:pathLst>
            </a:custGeom>
            <a:noFill/>
            <a:ln w="750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1319;p32">
              <a:extLst>
                <a:ext uri="{FF2B5EF4-FFF2-40B4-BE49-F238E27FC236}">
                  <a16:creationId xmlns:a16="http://schemas.microsoft.com/office/drawing/2014/main" id="{63734957-51B4-442C-A994-239D68755E77}"/>
                </a:ext>
              </a:extLst>
            </p:cNvPr>
            <p:cNvSpPr/>
            <p:nvPr/>
          </p:nvSpPr>
          <p:spPr>
            <a:xfrm>
              <a:off x="6092909" y="2763320"/>
              <a:ext cx="357111" cy="266669"/>
            </a:xfrm>
            <a:custGeom>
              <a:avLst/>
              <a:gdLst/>
              <a:ahLst/>
              <a:cxnLst/>
              <a:rect l="l" t="t" r="r" b="b"/>
              <a:pathLst>
                <a:path w="17780" h="13277" fill="none" extrusionOk="0">
                  <a:moveTo>
                    <a:pt x="0" y="0"/>
                  </a:moveTo>
                  <a:lnTo>
                    <a:pt x="17780" y="0"/>
                  </a:lnTo>
                  <a:lnTo>
                    <a:pt x="17780" y="13277"/>
                  </a:lnTo>
                  <a:lnTo>
                    <a:pt x="0" y="13277"/>
                  </a:lnTo>
                  <a:close/>
                </a:path>
              </a:pathLst>
            </a:custGeom>
            <a:noFill/>
            <a:ln w="750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1320;p32">
              <a:extLst>
                <a:ext uri="{FF2B5EF4-FFF2-40B4-BE49-F238E27FC236}">
                  <a16:creationId xmlns:a16="http://schemas.microsoft.com/office/drawing/2014/main" id="{45A89383-7F07-4F3A-9178-5A9734298DDD}"/>
                </a:ext>
              </a:extLst>
            </p:cNvPr>
            <p:cNvSpPr/>
            <p:nvPr/>
          </p:nvSpPr>
          <p:spPr>
            <a:xfrm>
              <a:off x="6482157" y="2763320"/>
              <a:ext cx="356448" cy="266669"/>
            </a:xfrm>
            <a:custGeom>
              <a:avLst/>
              <a:gdLst/>
              <a:ahLst/>
              <a:cxnLst/>
              <a:rect l="l" t="t" r="r" b="b"/>
              <a:pathLst>
                <a:path w="17747" h="13277" fill="none" extrusionOk="0">
                  <a:moveTo>
                    <a:pt x="1" y="0"/>
                  </a:moveTo>
                  <a:lnTo>
                    <a:pt x="17747" y="0"/>
                  </a:lnTo>
                  <a:lnTo>
                    <a:pt x="17747" y="13277"/>
                  </a:lnTo>
                  <a:lnTo>
                    <a:pt x="1" y="13277"/>
                  </a:lnTo>
                  <a:close/>
                </a:path>
              </a:pathLst>
            </a:custGeom>
            <a:noFill/>
            <a:ln w="7500" cap="flat" cmpd="sng">
              <a:solidFill>
                <a:srgbClr val="77457D"/>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1321;p32">
              <a:extLst>
                <a:ext uri="{FF2B5EF4-FFF2-40B4-BE49-F238E27FC236}">
                  <a16:creationId xmlns:a16="http://schemas.microsoft.com/office/drawing/2014/main" id="{2F4181A9-06A6-414C-AACB-2916F6980FE0}"/>
                </a:ext>
              </a:extLst>
            </p:cNvPr>
            <p:cNvSpPr/>
            <p:nvPr/>
          </p:nvSpPr>
          <p:spPr>
            <a:xfrm>
              <a:off x="6870761" y="2763320"/>
              <a:ext cx="357111" cy="266669"/>
            </a:xfrm>
            <a:custGeom>
              <a:avLst/>
              <a:gdLst/>
              <a:ahLst/>
              <a:cxnLst/>
              <a:rect l="l" t="t" r="r" b="b"/>
              <a:pathLst>
                <a:path w="17780" h="13277" extrusionOk="0">
                  <a:moveTo>
                    <a:pt x="0" y="0"/>
                  </a:moveTo>
                  <a:lnTo>
                    <a:pt x="0" y="13277"/>
                  </a:lnTo>
                  <a:lnTo>
                    <a:pt x="17779" y="13277"/>
                  </a:lnTo>
                  <a:lnTo>
                    <a:pt x="17779" y="0"/>
                  </a:ln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1322;p32">
              <a:extLst>
                <a:ext uri="{FF2B5EF4-FFF2-40B4-BE49-F238E27FC236}">
                  <a16:creationId xmlns:a16="http://schemas.microsoft.com/office/drawing/2014/main" id="{A29841D6-D3FE-4EC6-8EF6-788B31D8ADBD}"/>
                </a:ext>
              </a:extLst>
            </p:cNvPr>
            <p:cNvSpPr/>
            <p:nvPr/>
          </p:nvSpPr>
          <p:spPr>
            <a:xfrm>
              <a:off x="7260009" y="2763320"/>
              <a:ext cx="357111" cy="266669"/>
            </a:xfrm>
            <a:custGeom>
              <a:avLst/>
              <a:gdLst/>
              <a:ahLst/>
              <a:cxnLst/>
              <a:rect l="l" t="t" r="r" b="b"/>
              <a:pathLst>
                <a:path w="17780" h="13277" fill="none" extrusionOk="0">
                  <a:moveTo>
                    <a:pt x="1" y="0"/>
                  </a:moveTo>
                  <a:lnTo>
                    <a:pt x="17780" y="0"/>
                  </a:lnTo>
                  <a:lnTo>
                    <a:pt x="17780" y="13277"/>
                  </a:lnTo>
                  <a:lnTo>
                    <a:pt x="1" y="13277"/>
                  </a:lnTo>
                  <a:close/>
                </a:path>
              </a:pathLst>
            </a:custGeom>
            <a:noFill/>
            <a:ln w="7500" cap="flat" cmpd="sng">
              <a:solidFill>
                <a:srgbClr val="77457D"/>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1323;p32">
              <a:extLst>
                <a:ext uri="{FF2B5EF4-FFF2-40B4-BE49-F238E27FC236}">
                  <a16:creationId xmlns:a16="http://schemas.microsoft.com/office/drawing/2014/main" id="{23F22B4D-1B73-4054-8CEA-21AE2A1B3FE8}"/>
                </a:ext>
              </a:extLst>
            </p:cNvPr>
            <p:cNvSpPr/>
            <p:nvPr/>
          </p:nvSpPr>
          <p:spPr>
            <a:xfrm>
              <a:off x="7648593" y="2763320"/>
              <a:ext cx="357131" cy="266669"/>
            </a:xfrm>
            <a:custGeom>
              <a:avLst/>
              <a:gdLst/>
              <a:ahLst/>
              <a:cxnLst/>
              <a:rect l="l" t="t" r="r" b="b"/>
              <a:pathLst>
                <a:path w="17781" h="13277" fill="none" extrusionOk="0">
                  <a:moveTo>
                    <a:pt x="1" y="0"/>
                  </a:moveTo>
                  <a:lnTo>
                    <a:pt x="17780" y="0"/>
                  </a:lnTo>
                  <a:lnTo>
                    <a:pt x="17780" y="13277"/>
                  </a:lnTo>
                  <a:lnTo>
                    <a:pt x="1" y="13277"/>
                  </a:lnTo>
                  <a:close/>
                </a:path>
              </a:pathLst>
            </a:custGeom>
            <a:noFill/>
            <a:ln w="7500" cap="flat" cmpd="sng">
              <a:solidFill>
                <a:srgbClr val="77457D"/>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1324;p32">
              <a:extLst>
                <a:ext uri="{FF2B5EF4-FFF2-40B4-BE49-F238E27FC236}">
                  <a16:creationId xmlns:a16="http://schemas.microsoft.com/office/drawing/2014/main" id="{6B196438-0BB8-4F85-B4AD-88F410667012}"/>
                </a:ext>
              </a:extLst>
            </p:cNvPr>
            <p:cNvSpPr/>
            <p:nvPr/>
          </p:nvSpPr>
          <p:spPr>
            <a:xfrm>
              <a:off x="8037860" y="2763320"/>
              <a:ext cx="357111" cy="266669"/>
            </a:xfrm>
            <a:custGeom>
              <a:avLst/>
              <a:gdLst/>
              <a:ahLst/>
              <a:cxnLst/>
              <a:rect l="l" t="t" r="r" b="b"/>
              <a:pathLst>
                <a:path w="17780" h="13277" fill="none" extrusionOk="0">
                  <a:moveTo>
                    <a:pt x="0" y="0"/>
                  </a:moveTo>
                  <a:lnTo>
                    <a:pt x="17780" y="0"/>
                  </a:lnTo>
                  <a:lnTo>
                    <a:pt x="17780" y="13277"/>
                  </a:lnTo>
                  <a:lnTo>
                    <a:pt x="0" y="13277"/>
                  </a:lnTo>
                  <a:close/>
                </a:path>
              </a:pathLst>
            </a:custGeom>
            <a:noFill/>
            <a:ln w="7500" cap="flat" cmpd="sng">
              <a:solidFill>
                <a:srgbClr val="77457D"/>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1325;p32">
              <a:extLst>
                <a:ext uri="{FF2B5EF4-FFF2-40B4-BE49-F238E27FC236}">
                  <a16:creationId xmlns:a16="http://schemas.microsoft.com/office/drawing/2014/main" id="{F1DB46D0-4AB2-4CA0-AB29-DDEB8EFBC109}"/>
                </a:ext>
              </a:extLst>
            </p:cNvPr>
            <p:cNvSpPr/>
            <p:nvPr/>
          </p:nvSpPr>
          <p:spPr>
            <a:xfrm>
              <a:off x="5703642" y="3066141"/>
              <a:ext cx="357131" cy="266689"/>
            </a:xfrm>
            <a:custGeom>
              <a:avLst/>
              <a:gdLst/>
              <a:ahLst/>
              <a:cxnLst/>
              <a:rect l="l" t="t" r="r" b="b"/>
              <a:pathLst>
                <a:path w="17781" h="13278" fill="none" extrusionOk="0">
                  <a:moveTo>
                    <a:pt x="1" y="1"/>
                  </a:moveTo>
                  <a:lnTo>
                    <a:pt x="17780" y="1"/>
                  </a:lnTo>
                  <a:lnTo>
                    <a:pt x="17780" y="13277"/>
                  </a:lnTo>
                  <a:lnTo>
                    <a:pt x="1" y="13277"/>
                  </a:lnTo>
                  <a:close/>
                </a:path>
              </a:pathLst>
            </a:custGeom>
            <a:noFill/>
            <a:ln w="750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1326;p32">
              <a:extLst>
                <a:ext uri="{FF2B5EF4-FFF2-40B4-BE49-F238E27FC236}">
                  <a16:creationId xmlns:a16="http://schemas.microsoft.com/office/drawing/2014/main" id="{B04DA875-5E5D-410A-86B9-7E6FBD323E7C}"/>
                </a:ext>
              </a:extLst>
            </p:cNvPr>
            <p:cNvSpPr/>
            <p:nvPr/>
          </p:nvSpPr>
          <p:spPr>
            <a:xfrm>
              <a:off x="6092909" y="3066141"/>
              <a:ext cx="357111" cy="266689"/>
            </a:xfrm>
            <a:custGeom>
              <a:avLst/>
              <a:gdLst/>
              <a:ahLst/>
              <a:cxnLst/>
              <a:rect l="l" t="t" r="r" b="b"/>
              <a:pathLst>
                <a:path w="17780" h="13278" fill="none" extrusionOk="0">
                  <a:moveTo>
                    <a:pt x="0" y="1"/>
                  </a:moveTo>
                  <a:lnTo>
                    <a:pt x="17780" y="1"/>
                  </a:lnTo>
                  <a:lnTo>
                    <a:pt x="17780" y="13277"/>
                  </a:lnTo>
                  <a:lnTo>
                    <a:pt x="0" y="13277"/>
                  </a:lnTo>
                  <a:close/>
                </a:path>
              </a:pathLst>
            </a:custGeom>
            <a:noFill/>
            <a:ln w="750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1327;p32">
              <a:extLst>
                <a:ext uri="{FF2B5EF4-FFF2-40B4-BE49-F238E27FC236}">
                  <a16:creationId xmlns:a16="http://schemas.microsoft.com/office/drawing/2014/main" id="{F0ADA23C-52EE-4FA2-B416-C2F56B090CE1}"/>
                </a:ext>
              </a:extLst>
            </p:cNvPr>
            <p:cNvSpPr/>
            <p:nvPr/>
          </p:nvSpPr>
          <p:spPr>
            <a:xfrm>
              <a:off x="6482157" y="3066141"/>
              <a:ext cx="356448" cy="266689"/>
            </a:xfrm>
            <a:custGeom>
              <a:avLst/>
              <a:gdLst/>
              <a:ahLst/>
              <a:cxnLst/>
              <a:rect l="l" t="t" r="r" b="b"/>
              <a:pathLst>
                <a:path w="17747" h="13278" fill="none" extrusionOk="0">
                  <a:moveTo>
                    <a:pt x="1" y="1"/>
                  </a:moveTo>
                  <a:lnTo>
                    <a:pt x="17747" y="1"/>
                  </a:lnTo>
                  <a:lnTo>
                    <a:pt x="17747" y="13277"/>
                  </a:lnTo>
                  <a:lnTo>
                    <a:pt x="1" y="13277"/>
                  </a:lnTo>
                  <a:close/>
                </a:path>
              </a:pathLst>
            </a:custGeom>
            <a:noFill/>
            <a:ln w="750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1328;p32">
              <a:extLst>
                <a:ext uri="{FF2B5EF4-FFF2-40B4-BE49-F238E27FC236}">
                  <a16:creationId xmlns:a16="http://schemas.microsoft.com/office/drawing/2014/main" id="{734B3B73-D362-4CD9-9E1F-6530D0F8B7D6}"/>
                </a:ext>
              </a:extLst>
            </p:cNvPr>
            <p:cNvSpPr/>
            <p:nvPr/>
          </p:nvSpPr>
          <p:spPr>
            <a:xfrm>
              <a:off x="6870761" y="3066141"/>
              <a:ext cx="357111" cy="266689"/>
            </a:xfrm>
            <a:custGeom>
              <a:avLst/>
              <a:gdLst/>
              <a:ahLst/>
              <a:cxnLst/>
              <a:rect l="l" t="t" r="r" b="b"/>
              <a:pathLst>
                <a:path w="17780" h="13278" fill="none" extrusionOk="0">
                  <a:moveTo>
                    <a:pt x="0" y="1"/>
                  </a:moveTo>
                  <a:lnTo>
                    <a:pt x="17779" y="1"/>
                  </a:lnTo>
                  <a:lnTo>
                    <a:pt x="17779" y="13277"/>
                  </a:lnTo>
                  <a:lnTo>
                    <a:pt x="0" y="13277"/>
                  </a:lnTo>
                  <a:close/>
                </a:path>
              </a:pathLst>
            </a:custGeom>
            <a:noFill/>
            <a:ln w="750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1329;p32">
              <a:extLst>
                <a:ext uri="{FF2B5EF4-FFF2-40B4-BE49-F238E27FC236}">
                  <a16:creationId xmlns:a16="http://schemas.microsoft.com/office/drawing/2014/main" id="{F78A7512-5C23-48B2-8921-2B14795153D5}"/>
                </a:ext>
              </a:extLst>
            </p:cNvPr>
            <p:cNvSpPr/>
            <p:nvPr/>
          </p:nvSpPr>
          <p:spPr>
            <a:xfrm>
              <a:off x="7260009" y="3066141"/>
              <a:ext cx="357111" cy="266689"/>
            </a:xfrm>
            <a:custGeom>
              <a:avLst/>
              <a:gdLst/>
              <a:ahLst/>
              <a:cxnLst/>
              <a:rect l="l" t="t" r="r" b="b"/>
              <a:pathLst>
                <a:path w="17780" h="13278" fill="none" extrusionOk="0">
                  <a:moveTo>
                    <a:pt x="1" y="1"/>
                  </a:moveTo>
                  <a:lnTo>
                    <a:pt x="17780" y="1"/>
                  </a:lnTo>
                  <a:lnTo>
                    <a:pt x="17780" y="13277"/>
                  </a:lnTo>
                  <a:lnTo>
                    <a:pt x="1" y="13277"/>
                  </a:lnTo>
                  <a:close/>
                </a:path>
              </a:pathLst>
            </a:custGeom>
            <a:noFill/>
            <a:ln w="750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1330;p32">
              <a:extLst>
                <a:ext uri="{FF2B5EF4-FFF2-40B4-BE49-F238E27FC236}">
                  <a16:creationId xmlns:a16="http://schemas.microsoft.com/office/drawing/2014/main" id="{B7600257-1C20-490F-80DB-8140254FA497}"/>
                </a:ext>
              </a:extLst>
            </p:cNvPr>
            <p:cNvSpPr/>
            <p:nvPr/>
          </p:nvSpPr>
          <p:spPr>
            <a:xfrm>
              <a:off x="7648593" y="3066141"/>
              <a:ext cx="357131" cy="266689"/>
            </a:xfrm>
            <a:custGeom>
              <a:avLst/>
              <a:gdLst/>
              <a:ahLst/>
              <a:cxnLst/>
              <a:rect l="l" t="t" r="r" b="b"/>
              <a:pathLst>
                <a:path w="17781" h="13278" fill="none" extrusionOk="0">
                  <a:moveTo>
                    <a:pt x="1" y="1"/>
                  </a:moveTo>
                  <a:lnTo>
                    <a:pt x="17780" y="1"/>
                  </a:lnTo>
                  <a:lnTo>
                    <a:pt x="17780" y="13277"/>
                  </a:lnTo>
                  <a:lnTo>
                    <a:pt x="1" y="13277"/>
                  </a:lnTo>
                  <a:close/>
                </a:path>
              </a:pathLst>
            </a:custGeom>
            <a:noFill/>
            <a:ln w="750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1331;p32">
              <a:extLst>
                <a:ext uri="{FF2B5EF4-FFF2-40B4-BE49-F238E27FC236}">
                  <a16:creationId xmlns:a16="http://schemas.microsoft.com/office/drawing/2014/main" id="{238FEA9A-B40E-4BC0-AA8D-AD20B2FFF229}"/>
                </a:ext>
              </a:extLst>
            </p:cNvPr>
            <p:cNvSpPr/>
            <p:nvPr/>
          </p:nvSpPr>
          <p:spPr>
            <a:xfrm>
              <a:off x="8076705" y="2194513"/>
              <a:ext cx="77066" cy="71784"/>
            </a:xfrm>
            <a:custGeom>
              <a:avLst/>
              <a:gdLst/>
              <a:ahLst/>
              <a:cxnLst/>
              <a:rect l="l" t="t" r="r" b="b"/>
              <a:pathLst>
                <a:path w="3837" h="3574" extrusionOk="0">
                  <a:moveTo>
                    <a:pt x="1702" y="467"/>
                  </a:moveTo>
                  <a:lnTo>
                    <a:pt x="1702" y="501"/>
                  </a:lnTo>
                  <a:cubicBezTo>
                    <a:pt x="1728" y="632"/>
                    <a:pt x="1858" y="722"/>
                    <a:pt x="1993" y="722"/>
                  </a:cubicBezTo>
                  <a:cubicBezTo>
                    <a:pt x="2030" y="722"/>
                    <a:pt x="2067" y="715"/>
                    <a:pt x="2102" y="701"/>
                  </a:cubicBezTo>
                  <a:cubicBezTo>
                    <a:pt x="2181" y="676"/>
                    <a:pt x="2259" y="664"/>
                    <a:pt x="2334" y="664"/>
                  </a:cubicBezTo>
                  <a:cubicBezTo>
                    <a:pt x="2766" y="664"/>
                    <a:pt x="3118" y="1047"/>
                    <a:pt x="3203" y="1501"/>
                  </a:cubicBezTo>
                  <a:cubicBezTo>
                    <a:pt x="3270" y="2035"/>
                    <a:pt x="2936" y="2569"/>
                    <a:pt x="2503" y="2836"/>
                  </a:cubicBezTo>
                  <a:cubicBezTo>
                    <a:pt x="2298" y="2962"/>
                    <a:pt x="2063" y="3028"/>
                    <a:pt x="1834" y="3028"/>
                  </a:cubicBezTo>
                  <a:cubicBezTo>
                    <a:pt x="1578" y="3028"/>
                    <a:pt x="1329" y="2945"/>
                    <a:pt x="1135" y="2769"/>
                  </a:cubicBezTo>
                  <a:cubicBezTo>
                    <a:pt x="768" y="2435"/>
                    <a:pt x="535" y="1902"/>
                    <a:pt x="701" y="1435"/>
                  </a:cubicBezTo>
                  <a:cubicBezTo>
                    <a:pt x="835" y="1134"/>
                    <a:pt x="1035" y="934"/>
                    <a:pt x="1302" y="734"/>
                  </a:cubicBezTo>
                  <a:cubicBezTo>
                    <a:pt x="1435" y="634"/>
                    <a:pt x="1569" y="567"/>
                    <a:pt x="1702" y="467"/>
                  </a:cubicBezTo>
                  <a:close/>
                  <a:moveTo>
                    <a:pt x="2069" y="0"/>
                  </a:moveTo>
                  <a:cubicBezTo>
                    <a:pt x="1369" y="200"/>
                    <a:pt x="635" y="501"/>
                    <a:pt x="301" y="1201"/>
                  </a:cubicBezTo>
                  <a:cubicBezTo>
                    <a:pt x="1" y="1835"/>
                    <a:pt x="201" y="2602"/>
                    <a:pt x="701" y="3102"/>
                  </a:cubicBezTo>
                  <a:cubicBezTo>
                    <a:pt x="1020" y="3421"/>
                    <a:pt x="1434" y="3573"/>
                    <a:pt x="1857" y="3573"/>
                  </a:cubicBezTo>
                  <a:cubicBezTo>
                    <a:pt x="2143" y="3573"/>
                    <a:pt x="2434" y="3504"/>
                    <a:pt x="2703" y="3369"/>
                  </a:cubicBezTo>
                  <a:cubicBezTo>
                    <a:pt x="3403" y="3036"/>
                    <a:pt x="3837" y="2302"/>
                    <a:pt x="3804" y="1501"/>
                  </a:cubicBezTo>
                  <a:cubicBezTo>
                    <a:pt x="3804" y="1001"/>
                    <a:pt x="3570" y="567"/>
                    <a:pt x="3170" y="267"/>
                  </a:cubicBezTo>
                  <a:cubicBezTo>
                    <a:pt x="2959" y="109"/>
                    <a:pt x="2685" y="13"/>
                    <a:pt x="2398" y="13"/>
                  </a:cubicBezTo>
                  <a:cubicBezTo>
                    <a:pt x="2322" y="13"/>
                    <a:pt x="2246" y="20"/>
                    <a:pt x="2169" y="34"/>
                  </a:cubicBezTo>
                  <a:cubicBezTo>
                    <a:pt x="2136" y="0"/>
                    <a:pt x="2102" y="0"/>
                    <a:pt x="2069" y="0"/>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1332;p32">
              <a:extLst>
                <a:ext uri="{FF2B5EF4-FFF2-40B4-BE49-F238E27FC236}">
                  <a16:creationId xmlns:a16="http://schemas.microsoft.com/office/drawing/2014/main" id="{AF7A72EB-B2C3-4C53-8F16-CFF9935EEE05}"/>
                </a:ext>
              </a:extLst>
            </p:cNvPr>
            <p:cNvSpPr/>
            <p:nvPr/>
          </p:nvSpPr>
          <p:spPr>
            <a:xfrm>
              <a:off x="7667352" y="2192464"/>
              <a:ext cx="87792" cy="77408"/>
            </a:xfrm>
            <a:custGeom>
              <a:avLst/>
              <a:gdLst/>
              <a:ahLst/>
              <a:cxnLst/>
              <a:rect l="l" t="t" r="r" b="b"/>
              <a:pathLst>
                <a:path w="4371" h="3854" extrusionOk="0">
                  <a:moveTo>
                    <a:pt x="1902" y="469"/>
                  </a:moveTo>
                  <a:cubicBezTo>
                    <a:pt x="1721" y="620"/>
                    <a:pt x="1840" y="879"/>
                    <a:pt x="2036" y="879"/>
                  </a:cubicBezTo>
                  <a:cubicBezTo>
                    <a:pt x="2057" y="879"/>
                    <a:pt x="2079" y="876"/>
                    <a:pt x="2102" y="869"/>
                  </a:cubicBezTo>
                  <a:cubicBezTo>
                    <a:pt x="2194" y="851"/>
                    <a:pt x="2289" y="842"/>
                    <a:pt x="2385" y="842"/>
                  </a:cubicBezTo>
                  <a:cubicBezTo>
                    <a:pt x="2813" y="842"/>
                    <a:pt x="3258" y="1028"/>
                    <a:pt x="3503" y="1436"/>
                  </a:cubicBezTo>
                  <a:cubicBezTo>
                    <a:pt x="3770" y="1903"/>
                    <a:pt x="3670" y="2571"/>
                    <a:pt x="3270" y="2938"/>
                  </a:cubicBezTo>
                  <a:lnTo>
                    <a:pt x="3303" y="2938"/>
                  </a:lnTo>
                  <a:cubicBezTo>
                    <a:pt x="3040" y="3180"/>
                    <a:pt x="2692" y="3312"/>
                    <a:pt x="2347" y="3312"/>
                  </a:cubicBezTo>
                  <a:cubicBezTo>
                    <a:pt x="2123" y="3312"/>
                    <a:pt x="1899" y="3256"/>
                    <a:pt x="1702" y="3138"/>
                  </a:cubicBezTo>
                  <a:cubicBezTo>
                    <a:pt x="1402" y="2971"/>
                    <a:pt x="1168" y="2737"/>
                    <a:pt x="935" y="2471"/>
                  </a:cubicBezTo>
                  <a:cubicBezTo>
                    <a:pt x="801" y="2370"/>
                    <a:pt x="701" y="2237"/>
                    <a:pt x="668" y="2070"/>
                  </a:cubicBezTo>
                  <a:cubicBezTo>
                    <a:pt x="634" y="1937"/>
                    <a:pt x="701" y="1770"/>
                    <a:pt x="801" y="1637"/>
                  </a:cubicBezTo>
                  <a:cubicBezTo>
                    <a:pt x="968" y="1303"/>
                    <a:pt x="1268" y="1003"/>
                    <a:pt x="1535" y="769"/>
                  </a:cubicBezTo>
                  <a:cubicBezTo>
                    <a:pt x="1635" y="636"/>
                    <a:pt x="1769" y="569"/>
                    <a:pt x="1902" y="469"/>
                  </a:cubicBezTo>
                  <a:close/>
                  <a:moveTo>
                    <a:pt x="2268" y="1"/>
                  </a:moveTo>
                  <a:cubicBezTo>
                    <a:pt x="1539" y="1"/>
                    <a:pt x="946" y="611"/>
                    <a:pt x="534" y="1170"/>
                  </a:cubicBezTo>
                  <a:cubicBezTo>
                    <a:pt x="234" y="1503"/>
                    <a:pt x="1" y="2004"/>
                    <a:pt x="234" y="2437"/>
                  </a:cubicBezTo>
                  <a:cubicBezTo>
                    <a:pt x="334" y="2637"/>
                    <a:pt x="501" y="2804"/>
                    <a:pt x="668" y="2971"/>
                  </a:cubicBezTo>
                  <a:cubicBezTo>
                    <a:pt x="801" y="3138"/>
                    <a:pt x="968" y="3304"/>
                    <a:pt x="1135" y="3438"/>
                  </a:cubicBezTo>
                  <a:cubicBezTo>
                    <a:pt x="1497" y="3710"/>
                    <a:pt x="1938" y="3853"/>
                    <a:pt x="2377" y="3853"/>
                  </a:cubicBezTo>
                  <a:cubicBezTo>
                    <a:pt x="2747" y="3853"/>
                    <a:pt x="3116" y="3751"/>
                    <a:pt x="3436" y="3538"/>
                  </a:cubicBezTo>
                  <a:cubicBezTo>
                    <a:pt x="4104" y="3071"/>
                    <a:pt x="4370" y="2170"/>
                    <a:pt x="4104" y="1403"/>
                  </a:cubicBezTo>
                  <a:cubicBezTo>
                    <a:pt x="3870" y="803"/>
                    <a:pt x="3270" y="369"/>
                    <a:pt x="2669" y="336"/>
                  </a:cubicBezTo>
                  <a:cubicBezTo>
                    <a:pt x="2736" y="236"/>
                    <a:pt x="2736" y="69"/>
                    <a:pt x="2569" y="35"/>
                  </a:cubicBezTo>
                  <a:cubicBezTo>
                    <a:pt x="2466" y="12"/>
                    <a:pt x="2366" y="1"/>
                    <a:pt x="2268" y="1"/>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1333;p32">
              <a:extLst>
                <a:ext uri="{FF2B5EF4-FFF2-40B4-BE49-F238E27FC236}">
                  <a16:creationId xmlns:a16="http://schemas.microsoft.com/office/drawing/2014/main" id="{56F0637B-4E6A-4F13-879E-25659749F7D2}"/>
                </a:ext>
              </a:extLst>
            </p:cNvPr>
            <p:cNvSpPr/>
            <p:nvPr/>
          </p:nvSpPr>
          <p:spPr>
            <a:xfrm>
              <a:off x="7283468" y="2184149"/>
              <a:ext cx="96488" cy="76202"/>
            </a:xfrm>
            <a:custGeom>
              <a:avLst/>
              <a:gdLst/>
              <a:ahLst/>
              <a:cxnLst/>
              <a:rect l="l" t="t" r="r" b="b"/>
              <a:pathLst>
                <a:path w="4804" h="3794" extrusionOk="0">
                  <a:moveTo>
                    <a:pt x="1868" y="449"/>
                  </a:moveTo>
                  <a:lnTo>
                    <a:pt x="1868" y="449"/>
                  </a:lnTo>
                  <a:cubicBezTo>
                    <a:pt x="1787" y="639"/>
                    <a:pt x="1926" y="895"/>
                    <a:pt x="2123" y="895"/>
                  </a:cubicBezTo>
                  <a:cubicBezTo>
                    <a:pt x="2169" y="895"/>
                    <a:pt x="2218" y="881"/>
                    <a:pt x="2268" y="850"/>
                  </a:cubicBezTo>
                  <a:cubicBezTo>
                    <a:pt x="2368" y="787"/>
                    <a:pt x="2472" y="762"/>
                    <a:pt x="2576" y="762"/>
                  </a:cubicBezTo>
                  <a:cubicBezTo>
                    <a:pt x="2750" y="762"/>
                    <a:pt x="2923" y="833"/>
                    <a:pt x="3069" y="916"/>
                  </a:cubicBezTo>
                  <a:cubicBezTo>
                    <a:pt x="3336" y="1117"/>
                    <a:pt x="3603" y="1350"/>
                    <a:pt x="3803" y="1617"/>
                  </a:cubicBezTo>
                  <a:cubicBezTo>
                    <a:pt x="4203" y="2117"/>
                    <a:pt x="3703" y="2718"/>
                    <a:pt x="3269" y="2985"/>
                  </a:cubicBezTo>
                  <a:lnTo>
                    <a:pt x="3236" y="2985"/>
                  </a:lnTo>
                  <a:cubicBezTo>
                    <a:pt x="2951" y="3138"/>
                    <a:pt x="2608" y="3219"/>
                    <a:pt x="2275" y="3219"/>
                  </a:cubicBezTo>
                  <a:cubicBezTo>
                    <a:pt x="2100" y="3219"/>
                    <a:pt x="1928" y="3197"/>
                    <a:pt x="1768" y="3151"/>
                  </a:cubicBezTo>
                  <a:cubicBezTo>
                    <a:pt x="1234" y="3018"/>
                    <a:pt x="634" y="2584"/>
                    <a:pt x="600" y="1984"/>
                  </a:cubicBezTo>
                  <a:cubicBezTo>
                    <a:pt x="600" y="1217"/>
                    <a:pt x="1234" y="716"/>
                    <a:pt x="1868" y="449"/>
                  </a:cubicBezTo>
                  <a:close/>
                  <a:moveTo>
                    <a:pt x="1919" y="1"/>
                  </a:moveTo>
                  <a:cubicBezTo>
                    <a:pt x="1894" y="1"/>
                    <a:pt x="1866" y="5"/>
                    <a:pt x="1835" y="16"/>
                  </a:cubicBezTo>
                  <a:cubicBezTo>
                    <a:pt x="1067" y="316"/>
                    <a:pt x="267" y="850"/>
                    <a:pt x="133" y="1750"/>
                  </a:cubicBezTo>
                  <a:cubicBezTo>
                    <a:pt x="0" y="2618"/>
                    <a:pt x="634" y="3318"/>
                    <a:pt x="1368" y="3618"/>
                  </a:cubicBezTo>
                  <a:cubicBezTo>
                    <a:pt x="1657" y="3734"/>
                    <a:pt x="1978" y="3793"/>
                    <a:pt x="2301" y="3793"/>
                  </a:cubicBezTo>
                  <a:cubicBezTo>
                    <a:pt x="2721" y="3793"/>
                    <a:pt x="3144" y="3693"/>
                    <a:pt x="3503" y="3485"/>
                  </a:cubicBezTo>
                  <a:cubicBezTo>
                    <a:pt x="4203" y="3118"/>
                    <a:pt x="4803" y="2251"/>
                    <a:pt x="4403" y="1450"/>
                  </a:cubicBezTo>
                  <a:cubicBezTo>
                    <a:pt x="4270" y="1217"/>
                    <a:pt x="4103" y="1050"/>
                    <a:pt x="3903" y="883"/>
                  </a:cubicBezTo>
                  <a:cubicBezTo>
                    <a:pt x="3736" y="683"/>
                    <a:pt x="3569" y="550"/>
                    <a:pt x="3369" y="416"/>
                  </a:cubicBezTo>
                  <a:cubicBezTo>
                    <a:pt x="3135" y="246"/>
                    <a:pt x="2847" y="144"/>
                    <a:pt x="2557" y="144"/>
                  </a:cubicBezTo>
                  <a:cubicBezTo>
                    <a:pt x="2391" y="144"/>
                    <a:pt x="2225" y="177"/>
                    <a:pt x="2068" y="249"/>
                  </a:cubicBezTo>
                  <a:cubicBezTo>
                    <a:pt x="2096" y="137"/>
                    <a:pt x="2053" y="1"/>
                    <a:pt x="1919" y="1"/>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1334;p32">
              <a:extLst>
                <a:ext uri="{FF2B5EF4-FFF2-40B4-BE49-F238E27FC236}">
                  <a16:creationId xmlns:a16="http://schemas.microsoft.com/office/drawing/2014/main" id="{5911E433-203E-4B98-8DD6-479BCC1DE0E5}"/>
                </a:ext>
              </a:extLst>
            </p:cNvPr>
            <p:cNvSpPr/>
            <p:nvPr/>
          </p:nvSpPr>
          <p:spPr>
            <a:xfrm>
              <a:off x="6884158" y="2186358"/>
              <a:ext cx="99180" cy="76745"/>
            </a:xfrm>
            <a:custGeom>
              <a:avLst/>
              <a:gdLst/>
              <a:ahLst/>
              <a:cxnLst/>
              <a:rect l="l" t="t" r="r" b="b"/>
              <a:pathLst>
                <a:path w="4938" h="3821" extrusionOk="0">
                  <a:moveTo>
                    <a:pt x="1535" y="740"/>
                  </a:moveTo>
                  <a:cubicBezTo>
                    <a:pt x="1568" y="840"/>
                    <a:pt x="1635" y="873"/>
                    <a:pt x="1768" y="907"/>
                  </a:cubicBezTo>
                  <a:cubicBezTo>
                    <a:pt x="2025" y="907"/>
                    <a:pt x="2306" y="882"/>
                    <a:pt x="2583" y="882"/>
                  </a:cubicBezTo>
                  <a:cubicBezTo>
                    <a:pt x="3027" y="882"/>
                    <a:pt x="3462" y="945"/>
                    <a:pt x="3770" y="1273"/>
                  </a:cubicBezTo>
                  <a:cubicBezTo>
                    <a:pt x="4237" y="1774"/>
                    <a:pt x="3870" y="2408"/>
                    <a:pt x="3403" y="2741"/>
                  </a:cubicBezTo>
                  <a:lnTo>
                    <a:pt x="3403" y="2775"/>
                  </a:lnTo>
                  <a:cubicBezTo>
                    <a:pt x="3052" y="3032"/>
                    <a:pt x="2571" y="3223"/>
                    <a:pt x="2096" y="3223"/>
                  </a:cubicBezTo>
                  <a:cubicBezTo>
                    <a:pt x="1893" y="3223"/>
                    <a:pt x="1691" y="3188"/>
                    <a:pt x="1501" y="3108"/>
                  </a:cubicBezTo>
                  <a:cubicBezTo>
                    <a:pt x="968" y="2908"/>
                    <a:pt x="601" y="2274"/>
                    <a:pt x="801" y="1674"/>
                  </a:cubicBezTo>
                  <a:cubicBezTo>
                    <a:pt x="934" y="1307"/>
                    <a:pt x="1201" y="1007"/>
                    <a:pt x="1535" y="740"/>
                  </a:cubicBezTo>
                  <a:close/>
                  <a:moveTo>
                    <a:pt x="2533" y="1"/>
                  </a:moveTo>
                  <a:cubicBezTo>
                    <a:pt x="2523" y="1"/>
                    <a:pt x="2513" y="2"/>
                    <a:pt x="2502" y="6"/>
                  </a:cubicBezTo>
                  <a:cubicBezTo>
                    <a:pt x="1635" y="106"/>
                    <a:pt x="801" y="540"/>
                    <a:pt x="400" y="1340"/>
                  </a:cubicBezTo>
                  <a:cubicBezTo>
                    <a:pt x="0" y="2107"/>
                    <a:pt x="334" y="3008"/>
                    <a:pt x="1001" y="3475"/>
                  </a:cubicBezTo>
                  <a:cubicBezTo>
                    <a:pt x="1332" y="3716"/>
                    <a:pt x="1730" y="3821"/>
                    <a:pt x="2136" y="3821"/>
                  </a:cubicBezTo>
                  <a:cubicBezTo>
                    <a:pt x="2629" y="3821"/>
                    <a:pt x="3133" y="3665"/>
                    <a:pt x="3536" y="3408"/>
                  </a:cubicBezTo>
                  <a:cubicBezTo>
                    <a:pt x="4303" y="2975"/>
                    <a:pt x="4937" y="2074"/>
                    <a:pt x="4503" y="1173"/>
                  </a:cubicBezTo>
                  <a:cubicBezTo>
                    <a:pt x="4170" y="440"/>
                    <a:pt x="3403" y="206"/>
                    <a:pt x="2635" y="206"/>
                  </a:cubicBezTo>
                  <a:cubicBezTo>
                    <a:pt x="2665" y="117"/>
                    <a:pt x="2615" y="1"/>
                    <a:pt x="2533" y="1"/>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1335;p32">
              <a:extLst>
                <a:ext uri="{FF2B5EF4-FFF2-40B4-BE49-F238E27FC236}">
                  <a16:creationId xmlns:a16="http://schemas.microsoft.com/office/drawing/2014/main" id="{3EE4A60C-5313-4827-9A25-659C44F07DD5}"/>
                </a:ext>
              </a:extLst>
            </p:cNvPr>
            <p:cNvSpPr/>
            <p:nvPr/>
          </p:nvSpPr>
          <p:spPr>
            <a:xfrm>
              <a:off x="6502925" y="2191259"/>
              <a:ext cx="90483" cy="73029"/>
            </a:xfrm>
            <a:custGeom>
              <a:avLst/>
              <a:gdLst/>
              <a:ahLst/>
              <a:cxnLst/>
              <a:rect l="l" t="t" r="r" b="b"/>
              <a:pathLst>
                <a:path w="4505" h="3636" extrusionOk="0">
                  <a:moveTo>
                    <a:pt x="2449" y="688"/>
                  </a:moveTo>
                  <a:cubicBezTo>
                    <a:pt x="2761" y="688"/>
                    <a:pt x="3070" y="779"/>
                    <a:pt x="3303" y="996"/>
                  </a:cubicBezTo>
                  <a:cubicBezTo>
                    <a:pt x="3704" y="1363"/>
                    <a:pt x="3837" y="1997"/>
                    <a:pt x="3503" y="2430"/>
                  </a:cubicBezTo>
                  <a:cubicBezTo>
                    <a:pt x="3191" y="2821"/>
                    <a:pt x="2675" y="3008"/>
                    <a:pt x="2195" y="3008"/>
                  </a:cubicBezTo>
                  <a:cubicBezTo>
                    <a:pt x="2059" y="3008"/>
                    <a:pt x="1927" y="2993"/>
                    <a:pt x="1802" y="2964"/>
                  </a:cubicBezTo>
                  <a:cubicBezTo>
                    <a:pt x="1202" y="2831"/>
                    <a:pt x="668" y="2330"/>
                    <a:pt x="735" y="1663"/>
                  </a:cubicBezTo>
                  <a:cubicBezTo>
                    <a:pt x="768" y="1330"/>
                    <a:pt x="968" y="1096"/>
                    <a:pt x="1202" y="863"/>
                  </a:cubicBezTo>
                  <a:cubicBezTo>
                    <a:pt x="1266" y="927"/>
                    <a:pt x="1345" y="964"/>
                    <a:pt x="1428" y="964"/>
                  </a:cubicBezTo>
                  <a:cubicBezTo>
                    <a:pt x="1474" y="964"/>
                    <a:pt x="1521" y="953"/>
                    <a:pt x="1569" y="929"/>
                  </a:cubicBezTo>
                  <a:cubicBezTo>
                    <a:pt x="1819" y="779"/>
                    <a:pt x="2136" y="688"/>
                    <a:pt x="2449" y="688"/>
                  </a:cubicBezTo>
                  <a:close/>
                  <a:moveTo>
                    <a:pt x="2449" y="1"/>
                  </a:moveTo>
                  <a:cubicBezTo>
                    <a:pt x="2030" y="1"/>
                    <a:pt x="1603" y="117"/>
                    <a:pt x="1235" y="329"/>
                  </a:cubicBezTo>
                  <a:cubicBezTo>
                    <a:pt x="1202" y="362"/>
                    <a:pt x="1168" y="396"/>
                    <a:pt x="1168" y="429"/>
                  </a:cubicBezTo>
                  <a:cubicBezTo>
                    <a:pt x="735" y="629"/>
                    <a:pt x="401" y="929"/>
                    <a:pt x="268" y="1396"/>
                  </a:cubicBezTo>
                  <a:cubicBezTo>
                    <a:pt x="1" y="2297"/>
                    <a:pt x="568" y="3164"/>
                    <a:pt x="1369" y="3498"/>
                  </a:cubicBezTo>
                  <a:cubicBezTo>
                    <a:pt x="1616" y="3591"/>
                    <a:pt x="1887" y="3636"/>
                    <a:pt x="2160" y="3636"/>
                  </a:cubicBezTo>
                  <a:cubicBezTo>
                    <a:pt x="2771" y="3636"/>
                    <a:pt x="3399" y="3412"/>
                    <a:pt x="3837" y="2998"/>
                  </a:cubicBezTo>
                  <a:cubicBezTo>
                    <a:pt x="4504" y="2397"/>
                    <a:pt x="4471" y="1396"/>
                    <a:pt x="3937" y="696"/>
                  </a:cubicBezTo>
                  <a:cubicBezTo>
                    <a:pt x="3572" y="215"/>
                    <a:pt x="3019" y="1"/>
                    <a:pt x="2449" y="1"/>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1336;p32">
              <a:extLst>
                <a:ext uri="{FF2B5EF4-FFF2-40B4-BE49-F238E27FC236}">
                  <a16:creationId xmlns:a16="http://schemas.microsoft.com/office/drawing/2014/main" id="{49708EF5-FE75-4F6A-8B11-60F45BEA5E0F}"/>
                </a:ext>
              </a:extLst>
            </p:cNvPr>
            <p:cNvSpPr/>
            <p:nvPr/>
          </p:nvSpPr>
          <p:spPr>
            <a:xfrm>
              <a:off x="6113677" y="2201703"/>
              <a:ext cx="102534" cy="81364"/>
            </a:xfrm>
            <a:custGeom>
              <a:avLst/>
              <a:gdLst/>
              <a:ahLst/>
              <a:cxnLst/>
              <a:rect l="l" t="t" r="r" b="b"/>
              <a:pathLst>
                <a:path w="5105" h="4051" extrusionOk="0">
                  <a:moveTo>
                    <a:pt x="2135" y="743"/>
                  </a:moveTo>
                  <a:cubicBezTo>
                    <a:pt x="2669" y="810"/>
                    <a:pt x="3236" y="843"/>
                    <a:pt x="3670" y="1110"/>
                  </a:cubicBezTo>
                  <a:cubicBezTo>
                    <a:pt x="4170" y="1443"/>
                    <a:pt x="4270" y="2044"/>
                    <a:pt x="4037" y="2578"/>
                  </a:cubicBezTo>
                  <a:lnTo>
                    <a:pt x="4003" y="2578"/>
                  </a:lnTo>
                  <a:cubicBezTo>
                    <a:pt x="3748" y="3089"/>
                    <a:pt x="3251" y="3334"/>
                    <a:pt x="2718" y="3334"/>
                  </a:cubicBezTo>
                  <a:cubicBezTo>
                    <a:pt x="2624" y="3334"/>
                    <a:pt x="2530" y="3326"/>
                    <a:pt x="2436" y="3311"/>
                  </a:cubicBezTo>
                  <a:cubicBezTo>
                    <a:pt x="1868" y="3245"/>
                    <a:pt x="868" y="2778"/>
                    <a:pt x="1001" y="2077"/>
                  </a:cubicBezTo>
                  <a:cubicBezTo>
                    <a:pt x="1035" y="1677"/>
                    <a:pt x="1335" y="1310"/>
                    <a:pt x="1635" y="1077"/>
                  </a:cubicBezTo>
                  <a:cubicBezTo>
                    <a:pt x="1802" y="910"/>
                    <a:pt x="1969" y="810"/>
                    <a:pt x="2135" y="743"/>
                  </a:cubicBezTo>
                  <a:close/>
                  <a:moveTo>
                    <a:pt x="2586" y="1"/>
                  </a:moveTo>
                  <a:cubicBezTo>
                    <a:pt x="2327" y="1"/>
                    <a:pt x="2069" y="42"/>
                    <a:pt x="1835" y="143"/>
                  </a:cubicBezTo>
                  <a:cubicBezTo>
                    <a:pt x="1768" y="176"/>
                    <a:pt x="1702" y="243"/>
                    <a:pt x="1668" y="309"/>
                  </a:cubicBezTo>
                  <a:cubicBezTo>
                    <a:pt x="1101" y="610"/>
                    <a:pt x="668" y="1043"/>
                    <a:pt x="434" y="1644"/>
                  </a:cubicBezTo>
                  <a:cubicBezTo>
                    <a:pt x="0" y="2678"/>
                    <a:pt x="868" y="3545"/>
                    <a:pt x="1768" y="3879"/>
                  </a:cubicBezTo>
                  <a:cubicBezTo>
                    <a:pt x="2072" y="3991"/>
                    <a:pt x="2398" y="4050"/>
                    <a:pt x="2721" y="4050"/>
                  </a:cubicBezTo>
                  <a:cubicBezTo>
                    <a:pt x="3358" y="4050"/>
                    <a:pt x="3983" y="3820"/>
                    <a:pt x="4404" y="3311"/>
                  </a:cubicBezTo>
                  <a:cubicBezTo>
                    <a:pt x="4971" y="2611"/>
                    <a:pt x="5104" y="1577"/>
                    <a:pt x="4504" y="843"/>
                  </a:cubicBezTo>
                  <a:cubicBezTo>
                    <a:pt x="4237" y="476"/>
                    <a:pt x="3803" y="209"/>
                    <a:pt x="3336" y="109"/>
                  </a:cubicBezTo>
                  <a:cubicBezTo>
                    <a:pt x="3103" y="42"/>
                    <a:pt x="2844" y="1"/>
                    <a:pt x="2586" y="1"/>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1337;p32">
              <a:extLst>
                <a:ext uri="{FF2B5EF4-FFF2-40B4-BE49-F238E27FC236}">
                  <a16:creationId xmlns:a16="http://schemas.microsoft.com/office/drawing/2014/main" id="{8A4D4ABD-35BE-448B-A26D-8BB2F64D0B43}"/>
                </a:ext>
              </a:extLst>
            </p:cNvPr>
            <p:cNvSpPr/>
            <p:nvPr/>
          </p:nvSpPr>
          <p:spPr>
            <a:xfrm>
              <a:off x="5741844" y="2203149"/>
              <a:ext cx="82429" cy="70940"/>
            </a:xfrm>
            <a:custGeom>
              <a:avLst/>
              <a:gdLst/>
              <a:ahLst/>
              <a:cxnLst/>
              <a:rect l="l" t="t" r="r" b="b"/>
              <a:pathLst>
                <a:path w="4104" h="3532" extrusionOk="0">
                  <a:moveTo>
                    <a:pt x="2624" y="607"/>
                  </a:moveTo>
                  <a:cubicBezTo>
                    <a:pt x="2810" y="607"/>
                    <a:pt x="2979" y="669"/>
                    <a:pt x="3102" y="838"/>
                  </a:cubicBezTo>
                  <a:cubicBezTo>
                    <a:pt x="3436" y="1238"/>
                    <a:pt x="3269" y="1872"/>
                    <a:pt x="2969" y="2239"/>
                  </a:cubicBezTo>
                  <a:cubicBezTo>
                    <a:pt x="2652" y="2650"/>
                    <a:pt x="2095" y="2942"/>
                    <a:pt x="1583" y="2942"/>
                  </a:cubicBezTo>
                  <a:cubicBezTo>
                    <a:pt x="1556" y="2942"/>
                    <a:pt x="1528" y="2941"/>
                    <a:pt x="1501" y="2939"/>
                  </a:cubicBezTo>
                  <a:cubicBezTo>
                    <a:pt x="1234" y="2939"/>
                    <a:pt x="968" y="2873"/>
                    <a:pt x="801" y="2672"/>
                  </a:cubicBezTo>
                  <a:cubicBezTo>
                    <a:pt x="601" y="2472"/>
                    <a:pt x="567" y="2139"/>
                    <a:pt x="634" y="1872"/>
                  </a:cubicBezTo>
                  <a:cubicBezTo>
                    <a:pt x="701" y="1505"/>
                    <a:pt x="934" y="1171"/>
                    <a:pt x="1234" y="938"/>
                  </a:cubicBezTo>
                  <a:cubicBezTo>
                    <a:pt x="1278" y="1002"/>
                    <a:pt x="1348" y="1039"/>
                    <a:pt x="1420" y="1039"/>
                  </a:cubicBezTo>
                  <a:cubicBezTo>
                    <a:pt x="1460" y="1039"/>
                    <a:pt x="1499" y="1028"/>
                    <a:pt x="1535" y="1005"/>
                  </a:cubicBezTo>
                  <a:cubicBezTo>
                    <a:pt x="1822" y="850"/>
                    <a:pt x="2257" y="607"/>
                    <a:pt x="2624" y="607"/>
                  </a:cubicBezTo>
                  <a:close/>
                  <a:moveTo>
                    <a:pt x="2651" y="1"/>
                  </a:moveTo>
                  <a:cubicBezTo>
                    <a:pt x="2624" y="1"/>
                    <a:pt x="2596" y="2"/>
                    <a:pt x="2569" y="4"/>
                  </a:cubicBezTo>
                  <a:cubicBezTo>
                    <a:pt x="2235" y="4"/>
                    <a:pt x="1935" y="137"/>
                    <a:pt x="1701" y="304"/>
                  </a:cubicBezTo>
                  <a:cubicBezTo>
                    <a:pt x="1034" y="404"/>
                    <a:pt x="467" y="871"/>
                    <a:pt x="200" y="1505"/>
                  </a:cubicBezTo>
                  <a:cubicBezTo>
                    <a:pt x="34" y="1939"/>
                    <a:pt x="0" y="2406"/>
                    <a:pt x="200" y="2806"/>
                  </a:cubicBezTo>
                  <a:cubicBezTo>
                    <a:pt x="401" y="3173"/>
                    <a:pt x="734" y="3373"/>
                    <a:pt x="1101" y="3473"/>
                  </a:cubicBezTo>
                  <a:cubicBezTo>
                    <a:pt x="1254" y="3513"/>
                    <a:pt x="1412" y="3532"/>
                    <a:pt x="1570" y="3532"/>
                  </a:cubicBezTo>
                  <a:cubicBezTo>
                    <a:pt x="2202" y="3532"/>
                    <a:pt x="2842" y="3233"/>
                    <a:pt x="3269" y="2806"/>
                  </a:cubicBezTo>
                  <a:cubicBezTo>
                    <a:pt x="3836" y="2239"/>
                    <a:pt x="4103" y="1338"/>
                    <a:pt x="3703" y="604"/>
                  </a:cubicBezTo>
                  <a:cubicBezTo>
                    <a:pt x="3484" y="229"/>
                    <a:pt x="3061" y="1"/>
                    <a:pt x="2651" y="1"/>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1338;p32">
              <a:extLst>
                <a:ext uri="{FF2B5EF4-FFF2-40B4-BE49-F238E27FC236}">
                  <a16:creationId xmlns:a16="http://schemas.microsoft.com/office/drawing/2014/main" id="{51465786-0D1D-4860-9EF3-46186043C23C}"/>
                </a:ext>
              </a:extLst>
            </p:cNvPr>
            <p:cNvSpPr/>
            <p:nvPr/>
          </p:nvSpPr>
          <p:spPr>
            <a:xfrm>
              <a:off x="8076705" y="2797203"/>
              <a:ext cx="77066" cy="71543"/>
            </a:xfrm>
            <a:custGeom>
              <a:avLst/>
              <a:gdLst/>
              <a:ahLst/>
              <a:cxnLst/>
              <a:rect l="l" t="t" r="r" b="b"/>
              <a:pathLst>
                <a:path w="3837" h="3562" extrusionOk="0">
                  <a:moveTo>
                    <a:pt x="1702" y="482"/>
                  </a:moveTo>
                  <a:cubicBezTo>
                    <a:pt x="1729" y="618"/>
                    <a:pt x="1869" y="733"/>
                    <a:pt x="2010" y="733"/>
                  </a:cubicBezTo>
                  <a:cubicBezTo>
                    <a:pt x="2041" y="733"/>
                    <a:pt x="2072" y="727"/>
                    <a:pt x="2102" y="715"/>
                  </a:cubicBezTo>
                  <a:cubicBezTo>
                    <a:pt x="2181" y="691"/>
                    <a:pt x="2259" y="679"/>
                    <a:pt x="2334" y="679"/>
                  </a:cubicBezTo>
                  <a:cubicBezTo>
                    <a:pt x="2766" y="679"/>
                    <a:pt x="3118" y="1061"/>
                    <a:pt x="3203" y="1516"/>
                  </a:cubicBezTo>
                  <a:cubicBezTo>
                    <a:pt x="3270" y="2049"/>
                    <a:pt x="2936" y="2583"/>
                    <a:pt x="2503" y="2850"/>
                  </a:cubicBezTo>
                  <a:cubicBezTo>
                    <a:pt x="2299" y="2959"/>
                    <a:pt x="2067" y="3018"/>
                    <a:pt x="1839" y="3018"/>
                  </a:cubicBezTo>
                  <a:cubicBezTo>
                    <a:pt x="1582" y="3018"/>
                    <a:pt x="1330" y="2943"/>
                    <a:pt x="1135" y="2783"/>
                  </a:cubicBezTo>
                  <a:cubicBezTo>
                    <a:pt x="768" y="2450"/>
                    <a:pt x="535" y="1916"/>
                    <a:pt x="701" y="1449"/>
                  </a:cubicBezTo>
                  <a:cubicBezTo>
                    <a:pt x="835" y="1149"/>
                    <a:pt x="1035" y="915"/>
                    <a:pt x="1302" y="749"/>
                  </a:cubicBezTo>
                  <a:cubicBezTo>
                    <a:pt x="1435" y="648"/>
                    <a:pt x="1569" y="548"/>
                    <a:pt x="1702" y="482"/>
                  </a:cubicBezTo>
                  <a:close/>
                  <a:moveTo>
                    <a:pt x="2098" y="1"/>
                  </a:moveTo>
                  <a:cubicBezTo>
                    <a:pt x="2089" y="1"/>
                    <a:pt x="2079" y="5"/>
                    <a:pt x="2069" y="15"/>
                  </a:cubicBezTo>
                  <a:cubicBezTo>
                    <a:pt x="1369" y="215"/>
                    <a:pt x="635" y="482"/>
                    <a:pt x="301" y="1182"/>
                  </a:cubicBezTo>
                  <a:cubicBezTo>
                    <a:pt x="1" y="1849"/>
                    <a:pt x="201" y="2617"/>
                    <a:pt x="701" y="3084"/>
                  </a:cubicBezTo>
                  <a:cubicBezTo>
                    <a:pt x="1028" y="3410"/>
                    <a:pt x="1454" y="3562"/>
                    <a:pt x="1888" y="3562"/>
                  </a:cubicBezTo>
                  <a:cubicBezTo>
                    <a:pt x="2164" y="3562"/>
                    <a:pt x="2444" y="3500"/>
                    <a:pt x="2703" y="3384"/>
                  </a:cubicBezTo>
                  <a:cubicBezTo>
                    <a:pt x="3403" y="3050"/>
                    <a:pt x="3837" y="2283"/>
                    <a:pt x="3804" y="1516"/>
                  </a:cubicBezTo>
                  <a:cubicBezTo>
                    <a:pt x="3804" y="1015"/>
                    <a:pt x="3570" y="582"/>
                    <a:pt x="3170" y="282"/>
                  </a:cubicBezTo>
                  <a:cubicBezTo>
                    <a:pt x="2959" y="123"/>
                    <a:pt x="2685" y="27"/>
                    <a:pt x="2398" y="27"/>
                  </a:cubicBezTo>
                  <a:cubicBezTo>
                    <a:pt x="2322" y="27"/>
                    <a:pt x="2246" y="34"/>
                    <a:pt x="2169" y="48"/>
                  </a:cubicBezTo>
                  <a:cubicBezTo>
                    <a:pt x="2146" y="24"/>
                    <a:pt x="2122" y="1"/>
                    <a:pt x="2098" y="1"/>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1339;p32">
              <a:extLst>
                <a:ext uri="{FF2B5EF4-FFF2-40B4-BE49-F238E27FC236}">
                  <a16:creationId xmlns:a16="http://schemas.microsoft.com/office/drawing/2014/main" id="{F5B96780-78E1-4935-8733-97BE7E56F801}"/>
                </a:ext>
              </a:extLst>
            </p:cNvPr>
            <p:cNvSpPr/>
            <p:nvPr/>
          </p:nvSpPr>
          <p:spPr>
            <a:xfrm>
              <a:off x="7660724" y="2794231"/>
              <a:ext cx="94420" cy="77548"/>
            </a:xfrm>
            <a:custGeom>
              <a:avLst/>
              <a:gdLst/>
              <a:ahLst/>
              <a:cxnLst/>
              <a:rect l="l" t="t" r="r" b="b"/>
              <a:pathLst>
                <a:path w="4701" h="3861" extrusionOk="0">
                  <a:moveTo>
                    <a:pt x="2556" y="742"/>
                  </a:moveTo>
                  <a:cubicBezTo>
                    <a:pt x="3062" y="742"/>
                    <a:pt x="3572" y="969"/>
                    <a:pt x="3833" y="1430"/>
                  </a:cubicBezTo>
                  <a:cubicBezTo>
                    <a:pt x="4100" y="1897"/>
                    <a:pt x="4000" y="2564"/>
                    <a:pt x="3633" y="2931"/>
                  </a:cubicBezTo>
                  <a:cubicBezTo>
                    <a:pt x="3377" y="3188"/>
                    <a:pt x="3039" y="3316"/>
                    <a:pt x="2702" y="3316"/>
                  </a:cubicBezTo>
                  <a:cubicBezTo>
                    <a:pt x="2469" y="3316"/>
                    <a:pt x="2237" y="3254"/>
                    <a:pt x="2032" y="3131"/>
                  </a:cubicBezTo>
                  <a:cubicBezTo>
                    <a:pt x="1498" y="2865"/>
                    <a:pt x="998" y="2298"/>
                    <a:pt x="1198" y="1664"/>
                  </a:cubicBezTo>
                  <a:cubicBezTo>
                    <a:pt x="1378" y="1052"/>
                    <a:pt x="1965" y="742"/>
                    <a:pt x="2556" y="742"/>
                  </a:cubicBezTo>
                  <a:close/>
                  <a:moveTo>
                    <a:pt x="2617" y="0"/>
                  </a:moveTo>
                  <a:cubicBezTo>
                    <a:pt x="1275" y="0"/>
                    <a:pt x="0" y="1905"/>
                    <a:pt x="998" y="2965"/>
                  </a:cubicBezTo>
                  <a:cubicBezTo>
                    <a:pt x="1131" y="3131"/>
                    <a:pt x="1298" y="3298"/>
                    <a:pt x="1498" y="3432"/>
                  </a:cubicBezTo>
                  <a:cubicBezTo>
                    <a:pt x="1846" y="3707"/>
                    <a:pt x="2285" y="3861"/>
                    <a:pt x="2726" y="3861"/>
                  </a:cubicBezTo>
                  <a:cubicBezTo>
                    <a:pt x="3088" y="3861"/>
                    <a:pt x="3451" y="3757"/>
                    <a:pt x="3766" y="3532"/>
                  </a:cubicBezTo>
                  <a:cubicBezTo>
                    <a:pt x="4434" y="3065"/>
                    <a:pt x="4700" y="2164"/>
                    <a:pt x="4434" y="1397"/>
                  </a:cubicBezTo>
                  <a:cubicBezTo>
                    <a:pt x="4200" y="796"/>
                    <a:pt x="3600" y="363"/>
                    <a:pt x="2999" y="329"/>
                  </a:cubicBezTo>
                  <a:cubicBezTo>
                    <a:pt x="3066" y="229"/>
                    <a:pt x="3066" y="63"/>
                    <a:pt x="2899" y="29"/>
                  </a:cubicBezTo>
                  <a:cubicBezTo>
                    <a:pt x="2805" y="10"/>
                    <a:pt x="2711" y="0"/>
                    <a:pt x="2617" y="0"/>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1340;p32">
              <a:extLst>
                <a:ext uri="{FF2B5EF4-FFF2-40B4-BE49-F238E27FC236}">
                  <a16:creationId xmlns:a16="http://schemas.microsoft.com/office/drawing/2014/main" id="{83F9DE84-FAD5-41D3-BE0F-054984FC1DC8}"/>
                </a:ext>
              </a:extLst>
            </p:cNvPr>
            <p:cNvSpPr/>
            <p:nvPr/>
          </p:nvSpPr>
          <p:spPr>
            <a:xfrm>
              <a:off x="7283468" y="2795175"/>
              <a:ext cx="96488" cy="76082"/>
            </a:xfrm>
            <a:custGeom>
              <a:avLst/>
              <a:gdLst/>
              <a:ahLst/>
              <a:cxnLst/>
              <a:rect l="l" t="t" r="r" b="b"/>
              <a:pathLst>
                <a:path w="4804" h="3788" extrusionOk="0">
                  <a:moveTo>
                    <a:pt x="1868" y="416"/>
                  </a:moveTo>
                  <a:cubicBezTo>
                    <a:pt x="1789" y="626"/>
                    <a:pt x="1917" y="877"/>
                    <a:pt x="2105" y="877"/>
                  </a:cubicBezTo>
                  <a:cubicBezTo>
                    <a:pt x="2156" y="877"/>
                    <a:pt x="2211" y="859"/>
                    <a:pt x="2268" y="816"/>
                  </a:cubicBezTo>
                  <a:cubicBezTo>
                    <a:pt x="2365" y="756"/>
                    <a:pt x="2466" y="730"/>
                    <a:pt x="2566" y="730"/>
                  </a:cubicBezTo>
                  <a:cubicBezTo>
                    <a:pt x="2744" y="730"/>
                    <a:pt x="2920" y="810"/>
                    <a:pt x="3069" y="916"/>
                  </a:cubicBezTo>
                  <a:cubicBezTo>
                    <a:pt x="3336" y="1083"/>
                    <a:pt x="3603" y="1350"/>
                    <a:pt x="3803" y="1583"/>
                  </a:cubicBezTo>
                  <a:cubicBezTo>
                    <a:pt x="4203" y="2117"/>
                    <a:pt x="3703" y="2684"/>
                    <a:pt x="3269" y="2951"/>
                  </a:cubicBezTo>
                  <a:lnTo>
                    <a:pt x="3236" y="2951"/>
                  </a:lnTo>
                  <a:cubicBezTo>
                    <a:pt x="2947" y="3129"/>
                    <a:pt x="2598" y="3218"/>
                    <a:pt x="2260" y="3218"/>
                  </a:cubicBezTo>
                  <a:cubicBezTo>
                    <a:pt x="2090" y="3218"/>
                    <a:pt x="1924" y="3196"/>
                    <a:pt x="1768" y="3151"/>
                  </a:cubicBezTo>
                  <a:cubicBezTo>
                    <a:pt x="1234" y="3018"/>
                    <a:pt x="634" y="2584"/>
                    <a:pt x="600" y="1984"/>
                  </a:cubicBezTo>
                  <a:cubicBezTo>
                    <a:pt x="600" y="1216"/>
                    <a:pt x="1234" y="716"/>
                    <a:pt x="1868" y="416"/>
                  </a:cubicBezTo>
                  <a:close/>
                  <a:moveTo>
                    <a:pt x="1919" y="0"/>
                  </a:moveTo>
                  <a:cubicBezTo>
                    <a:pt x="1894" y="0"/>
                    <a:pt x="1866" y="5"/>
                    <a:pt x="1835" y="16"/>
                  </a:cubicBezTo>
                  <a:cubicBezTo>
                    <a:pt x="1067" y="316"/>
                    <a:pt x="267" y="850"/>
                    <a:pt x="133" y="1750"/>
                  </a:cubicBezTo>
                  <a:cubicBezTo>
                    <a:pt x="0" y="2584"/>
                    <a:pt x="634" y="3285"/>
                    <a:pt x="1368" y="3585"/>
                  </a:cubicBezTo>
                  <a:cubicBezTo>
                    <a:pt x="1668" y="3720"/>
                    <a:pt x="2002" y="3787"/>
                    <a:pt x="2336" y="3787"/>
                  </a:cubicBezTo>
                  <a:cubicBezTo>
                    <a:pt x="2745" y="3787"/>
                    <a:pt x="3154" y="3687"/>
                    <a:pt x="3503" y="3485"/>
                  </a:cubicBezTo>
                  <a:cubicBezTo>
                    <a:pt x="4203" y="3118"/>
                    <a:pt x="4803" y="2251"/>
                    <a:pt x="4403" y="1450"/>
                  </a:cubicBezTo>
                  <a:cubicBezTo>
                    <a:pt x="4270" y="1216"/>
                    <a:pt x="4103" y="1016"/>
                    <a:pt x="3903" y="850"/>
                  </a:cubicBezTo>
                  <a:cubicBezTo>
                    <a:pt x="3736" y="683"/>
                    <a:pt x="3569" y="516"/>
                    <a:pt x="3369" y="383"/>
                  </a:cubicBezTo>
                  <a:cubicBezTo>
                    <a:pt x="3139" y="236"/>
                    <a:pt x="2855" y="142"/>
                    <a:pt x="2569" y="142"/>
                  </a:cubicBezTo>
                  <a:cubicBezTo>
                    <a:pt x="2400" y="142"/>
                    <a:pt x="2229" y="175"/>
                    <a:pt x="2068" y="249"/>
                  </a:cubicBezTo>
                  <a:cubicBezTo>
                    <a:pt x="2096" y="137"/>
                    <a:pt x="2053" y="0"/>
                    <a:pt x="1919" y="0"/>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1341;p32">
              <a:extLst>
                <a:ext uri="{FF2B5EF4-FFF2-40B4-BE49-F238E27FC236}">
                  <a16:creationId xmlns:a16="http://schemas.microsoft.com/office/drawing/2014/main" id="{98E741A1-483F-4EC4-8D96-A450B69AEFA7}"/>
                </a:ext>
              </a:extLst>
            </p:cNvPr>
            <p:cNvSpPr/>
            <p:nvPr/>
          </p:nvSpPr>
          <p:spPr>
            <a:xfrm>
              <a:off x="6884158" y="2794713"/>
              <a:ext cx="99180" cy="76745"/>
            </a:xfrm>
            <a:custGeom>
              <a:avLst/>
              <a:gdLst/>
              <a:ahLst/>
              <a:cxnLst/>
              <a:rect l="l" t="t" r="r" b="b"/>
              <a:pathLst>
                <a:path w="4938" h="3821" extrusionOk="0">
                  <a:moveTo>
                    <a:pt x="1535" y="739"/>
                  </a:moveTo>
                  <a:cubicBezTo>
                    <a:pt x="1568" y="839"/>
                    <a:pt x="1635" y="873"/>
                    <a:pt x="1768" y="906"/>
                  </a:cubicBezTo>
                  <a:cubicBezTo>
                    <a:pt x="2025" y="906"/>
                    <a:pt x="2306" y="881"/>
                    <a:pt x="2583" y="881"/>
                  </a:cubicBezTo>
                  <a:cubicBezTo>
                    <a:pt x="3027" y="881"/>
                    <a:pt x="3462" y="944"/>
                    <a:pt x="3770" y="1273"/>
                  </a:cubicBezTo>
                  <a:cubicBezTo>
                    <a:pt x="4237" y="1773"/>
                    <a:pt x="3870" y="2407"/>
                    <a:pt x="3403" y="2741"/>
                  </a:cubicBezTo>
                  <a:lnTo>
                    <a:pt x="3403" y="2774"/>
                  </a:lnTo>
                  <a:cubicBezTo>
                    <a:pt x="3052" y="3031"/>
                    <a:pt x="2571" y="3222"/>
                    <a:pt x="2096" y="3222"/>
                  </a:cubicBezTo>
                  <a:cubicBezTo>
                    <a:pt x="1893" y="3222"/>
                    <a:pt x="1691" y="3187"/>
                    <a:pt x="1501" y="3107"/>
                  </a:cubicBezTo>
                  <a:cubicBezTo>
                    <a:pt x="968" y="2907"/>
                    <a:pt x="601" y="2274"/>
                    <a:pt x="801" y="1673"/>
                  </a:cubicBezTo>
                  <a:cubicBezTo>
                    <a:pt x="934" y="1306"/>
                    <a:pt x="1201" y="1006"/>
                    <a:pt x="1535" y="739"/>
                  </a:cubicBezTo>
                  <a:close/>
                  <a:moveTo>
                    <a:pt x="2533" y="0"/>
                  </a:moveTo>
                  <a:cubicBezTo>
                    <a:pt x="2523" y="0"/>
                    <a:pt x="2513" y="2"/>
                    <a:pt x="2502" y="5"/>
                  </a:cubicBezTo>
                  <a:cubicBezTo>
                    <a:pt x="1635" y="105"/>
                    <a:pt x="801" y="539"/>
                    <a:pt x="400" y="1340"/>
                  </a:cubicBezTo>
                  <a:cubicBezTo>
                    <a:pt x="0" y="2107"/>
                    <a:pt x="334" y="3007"/>
                    <a:pt x="1001" y="3474"/>
                  </a:cubicBezTo>
                  <a:cubicBezTo>
                    <a:pt x="1332" y="3715"/>
                    <a:pt x="1730" y="3820"/>
                    <a:pt x="2136" y="3820"/>
                  </a:cubicBezTo>
                  <a:cubicBezTo>
                    <a:pt x="2629" y="3820"/>
                    <a:pt x="3133" y="3664"/>
                    <a:pt x="3536" y="3408"/>
                  </a:cubicBezTo>
                  <a:cubicBezTo>
                    <a:pt x="4303" y="2974"/>
                    <a:pt x="4937" y="2073"/>
                    <a:pt x="4503" y="1173"/>
                  </a:cubicBezTo>
                  <a:cubicBezTo>
                    <a:pt x="4170" y="439"/>
                    <a:pt x="3403" y="205"/>
                    <a:pt x="2635" y="205"/>
                  </a:cubicBezTo>
                  <a:cubicBezTo>
                    <a:pt x="2665" y="116"/>
                    <a:pt x="2615" y="0"/>
                    <a:pt x="2533" y="0"/>
                  </a:cubicBezTo>
                  <a:close/>
                </a:path>
              </a:pathLst>
            </a:custGeom>
            <a:solidFill>
              <a:srgbClr val="77457D"/>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1342;p32">
              <a:extLst>
                <a:ext uri="{FF2B5EF4-FFF2-40B4-BE49-F238E27FC236}">
                  <a16:creationId xmlns:a16="http://schemas.microsoft.com/office/drawing/2014/main" id="{74082D89-95F5-452C-8381-9400E71BF400}"/>
                </a:ext>
              </a:extLst>
            </p:cNvPr>
            <p:cNvSpPr/>
            <p:nvPr/>
          </p:nvSpPr>
          <p:spPr>
            <a:xfrm>
              <a:off x="6502925" y="2796641"/>
              <a:ext cx="90483" cy="72808"/>
            </a:xfrm>
            <a:custGeom>
              <a:avLst/>
              <a:gdLst/>
              <a:ahLst/>
              <a:cxnLst/>
              <a:rect l="l" t="t" r="r" b="b"/>
              <a:pathLst>
                <a:path w="4505" h="3625" extrusionOk="0">
                  <a:moveTo>
                    <a:pt x="2449" y="668"/>
                  </a:moveTo>
                  <a:cubicBezTo>
                    <a:pt x="2761" y="668"/>
                    <a:pt x="3070" y="760"/>
                    <a:pt x="3303" y="977"/>
                  </a:cubicBezTo>
                  <a:cubicBezTo>
                    <a:pt x="3704" y="1344"/>
                    <a:pt x="3837" y="1977"/>
                    <a:pt x="3503" y="2444"/>
                  </a:cubicBezTo>
                  <a:cubicBezTo>
                    <a:pt x="3192" y="2808"/>
                    <a:pt x="2679" y="2989"/>
                    <a:pt x="2200" y="2989"/>
                  </a:cubicBezTo>
                  <a:cubicBezTo>
                    <a:pt x="2063" y="2989"/>
                    <a:pt x="1928" y="2974"/>
                    <a:pt x="1802" y="2945"/>
                  </a:cubicBezTo>
                  <a:cubicBezTo>
                    <a:pt x="1202" y="2811"/>
                    <a:pt x="668" y="2311"/>
                    <a:pt x="735" y="1644"/>
                  </a:cubicBezTo>
                  <a:cubicBezTo>
                    <a:pt x="768" y="1310"/>
                    <a:pt x="968" y="1077"/>
                    <a:pt x="1202" y="877"/>
                  </a:cubicBezTo>
                  <a:cubicBezTo>
                    <a:pt x="1264" y="918"/>
                    <a:pt x="1338" y="946"/>
                    <a:pt x="1418" y="946"/>
                  </a:cubicBezTo>
                  <a:cubicBezTo>
                    <a:pt x="1467" y="946"/>
                    <a:pt x="1518" y="935"/>
                    <a:pt x="1569" y="910"/>
                  </a:cubicBezTo>
                  <a:cubicBezTo>
                    <a:pt x="1819" y="760"/>
                    <a:pt x="2136" y="668"/>
                    <a:pt x="2449" y="668"/>
                  </a:cubicBezTo>
                  <a:close/>
                  <a:moveTo>
                    <a:pt x="2438" y="1"/>
                  </a:moveTo>
                  <a:cubicBezTo>
                    <a:pt x="2022" y="1"/>
                    <a:pt x="1599" y="119"/>
                    <a:pt x="1235" y="343"/>
                  </a:cubicBezTo>
                  <a:cubicBezTo>
                    <a:pt x="1202" y="343"/>
                    <a:pt x="1168" y="376"/>
                    <a:pt x="1168" y="410"/>
                  </a:cubicBezTo>
                  <a:cubicBezTo>
                    <a:pt x="735" y="610"/>
                    <a:pt x="401" y="910"/>
                    <a:pt x="268" y="1410"/>
                  </a:cubicBezTo>
                  <a:cubicBezTo>
                    <a:pt x="1" y="2278"/>
                    <a:pt x="568" y="3145"/>
                    <a:pt x="1369" y="3478"/>
                  </a:cubicBezTo>
                  <a:cubicBezTo>
                    <a:pt x="1629" y="3576"/>
                    <a:pt x="1914" y="3624"/>
                    <a:pt x="2202" y="3624"/>
                  </a:cubicBezTo>
                  <a:cubicBezTo>
                    <a:pt x="2799" y="3624"/>
                    <a:pt x="3409" y="3417"/>
                    <a:pt x="3837" y="3011"/>
                  </a:cubicBezTo>
                  <a:cubicBezTo>
                    <a:pt x="4504" y="2378"/>
                    <a:pt x="4471" y="1377"/>
                    <a:pt x="3937" y="710"/>
                  </a:cubicBezTo>
                  <a:cubicBezTo>
                    <a:pt x="3569" y="226"/>
                    <a:pt x="3011" y="1"/>
                    <a:pt x="2438" y="1"/>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1343;p32">
              <a:extLst>
                <a:ext uri="{FF2B5EF4-FFF2-40B4-BE49-F238E27FC236}">
                  <a16:creationId xmlns:a16="http://schemas.microsoft.com/office/drawing/2014/main" id="{087D83E2-ABE1-47B7-A2C5-FFBF724A580B}"/>
                </a:ext>
              </a:extLst>
            </p:cNvPr>
            <p:cNvSpPr/>
            <p:nvPr/>
          </p:nvSpPr>
          <p:spPr>
            <a:xfrm>
              <a:off x="6113677" y="2792202"/>
              <a:ext cx="102534" cy="81405"/>
            </a:xfrm>
            <a:custGeom>
              <a:avLst/>
              <a:gdLst/>
              <a:ahLst/>
              <a:cxnLst/>
              <a:rect l="l" t="t" r="r" b="b"/>
              <a:pathLst>
                <a:path w="5105" h="4053" extrusionOk="0">
                  <a:moveTo>
                    <a:pt x="2135" y="731"/>
                  </a:moveTo>
                  <a:cubicBezTo>
                    <a:pt x="2669" y="831"/>
                    <a:pt x="3236" y="831"/>
                    <a:pt x="3670" y="1131"/>
                  </a:cubicBezTo>
                  <a:cubicBezTo>
                    <a:pt x="4170" y="1431"/>
                    <a:pt x="4270" y="2032"/>
                    <a:pt x="4037" y="2565"/>
                  </a:cubicBezTo>
                  <a:lnTo>
                    <a:pt x="4003" y="2565"/>
                  </a:lnTo>
                  <a:cubicBezTo>
                    <a:pt x="3736" y="3100"/>
                    <a:pt x="3204" y="3344"/>
                    <a:pt x="2644" y="3344"/>
                  </a:cubicBezTo>
                  <a:cubicBezTo>
                    <a:pt x="2575" y="3344"/>
                    <a:pt x="2505" y="3340"/>
                    <a:pt x="2436" y="3333"/>
                  </a:cubicBezTo>
                  <a:cubicBezTo>
                    <a:pt x="1868" y="3232"/>
                    <a:pt x="868" y="2799"/>
                    <a:pt x="1001" y="2065"/>
                  </a:cubicBezTo>
                  <a:cubicBezTo>
                    <a:pt x="1035" y="1665"/>
                    <a:pt x="1335" y="1298"/>
                    <a:pt x="1635" y="1064"/>
                  </a:cubicBezTo>
                  <a:cubicBezTo>
                    <a:pt x="1802" y="931"/>
                    <a:pt x="1969" y="831"/>
                    <a:pt x="2135" y="731"/>
                  </a:cubicBezTo>
                  <a:close/>
                  <a:moveTo>
                    <a:pt x="2543" y="1"/>
                  </a:moveTo>
                  <a:cubicBezTo>
                    <a:pt x="2299" y="1"/>
                    <a:pt x="2056" y="36"/>
                    <a:pt x="1835" y="130"/>
                  </a:cubicBezTo>
                  <a:cubicBezTo>
                    <a:pt x="1768" y="164"/>
                    <a:pt x="1702" y="230"/>
                    <a:pt x="1668" y="330"/>
                  </a:cubicBezTo>
                  <a:cubicBezTo>
                    <a:pt x="1101" y="597"/>
                    <a:pt x="668" y="1064"/>
                    <a:pt x="434" y="1631"/>
                  </a:cubicBezTo>
                  <a:cubicBezTo>
                    <a:pt x="0" y="2665"/>
                    <a:pt x="868" y="3533"/>
                    <a:pt x="1768" y="3866"/>
                  </a:cubicBezTo>
                  <a:cubicBezTo>
                    <a:pt x="2072" y="3990"/>
                    <a:pt x="2397" y="4053"/>
                    <a:pt x="2721" y="4053"/>
                  </a:cubicBezTo>
                  <a:cubicBezTo>
                    <a:pt x="3357" y="4053"/>
                    <a:pt x="3983" y="3808"/>
                    <a:pt x="4404" y="3299"/>
                  </a:cubicBezTo>
                  <a:cubicBezTo>
                    <a:pt x="4971" y="2599"/>
                    <a:pt x="5104" y="1598"/>
                    <a:pt x="4504" y="831"/>
                  </a:cubicBezTo>
                  <a:cubicBezTo>
                    <a:pt x="4237" y="464"/>
                    <a:pt x="3803" y="230"/>
                    <a:pt x="3336" y="97"/>
                  </a:cubicBezTo>
                  <a:cubicBezTo>
                    <a:pt x="3090" y="44"/>
                    <a:pt x="2816" y="1"/>
                    <a:pt x="2543" y="1"/>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1344;p32">
              <a:extLst>
                <a:ext uri="{FF2B5EF4-FFF2-40B4-BE49-F238E27FC236}">
                  <a16:creationId xmlns:a16="http://schemas.microsoft.com/office/drawing/2014/main" id="{5F4F70A0-A6E0-46C9-A693-0143FF11C02C}"/>
                </a:ext>
              </a:extLst>
            </p:cNvPr>
            <p:cNvSpPr/>
            <p:nvPr/>
          </p:nvSpPr>
          <p:spPr>
            <a:xfrm>
              <a:off x="5741844" y="2797424"/>
              <a:ext cx="82429" cy="71000"/>
            </a:xfrm>
            <a:custGeom>
              <a:avLst/>
              <a:gdLst/>
              <a:ahLst/>
              <a:cxnLst/>
              <a:rect l="l" t="t" r="r" b="b"/>
              <a:pathLst>
                <a:path w="4104" h="3535" extrusionOk="0">
                  <a:moveTo>
                    <a:pt x="2624" y="607"/>
                  </a:moveTo>
                  <a:cubicBezTo>
                    <a:pt x="2810" y="607"/>
                    <a:pt x="2979" y="669"/>
                    <a:pt x="3102" y="838"/>
                  </a:cubicBezTo>
                  <a:cubicBezTo>
                    <a:pt x="3436" y="1238"/>
                    <a:pt x="3269" y="1872"/>
                    <a:pt x="2969" y="2239"/>
                  </a:cubicBezTo>
                  <a:cubicBezTo>
                    <a:pt x="2635" y="2706"/>
                    <a:pt x="2035" y="2972"/>
                    <a:pt x="1501" y="2972"/>
                  </a:cubicBezTo>
                  <a:cubicBezTo>
                    <a:pt x="1234" y="2939"/>
                    <a:pt x="968" y="2872"/>
                    <a:pt x="801" y="2706"/>
                  </a:cubicBezTo>
                  <a:cubicBezTo>
                    <a:pt x="601" y="2505"/>
                    <a:pt x="567" y="2139"/>
                    <a:pt x="634" y="1872"/>
                  </a:cubicBezTo>
                  <a:cubicBezTo>
                    <a:pt x="701" y="1505"/>
                    <a:pt x="934" y="1171"/>
                    <a:pt x="1234" y="938"/>
                  </a:cubicBezTo>
                  <a:cubicBezTo>
                    <a:pt x="1278" y="1003"/>
                    <a:pt x="1350" y="1054"/>
                    <a:pt x="1422" y="1054"/>
                  </a:cubicBezTo>
                  <a:cubicBezTo>
                    <a:pt x="1461" y="1054"/>
                    <a:pt x="1500" y="1039"/>
                    <a:pt x="1535" y="1004"/>
                  </a:cubicBezTo>
                  <a:cubicBezTo>
                    <a:pt x="1822" y="850"/>
                    <a:pt x="2257" y="607"/>
                    <a:pt x="2624" y="607"/>
                  </a:cubicBezTo>
                  <a:close/>
                  <a:moveTo>
                    <a:pt x="2651" y="1"/>
                  </a:moveTo>
                  <a:cubicBezTo>
                    <a:pt x="2624" y="1"/>
                    <a:pt x="2596" y="2"/>
                    <a:pt x="2569" y="4"/>
                  </a:cubicBezTo>
                  <a:cubicBezTo>
                    <a:pt x="2235" y="37"/>
                    <a:pt x="1935" y="170"/>
                    <a:pt x="1701" y="337"/>
                  </a:cubicBezTo>
                  <a:cubicBezTo>
                    <a:pt x="1034" y="437"/>
                    <a:pt x="467" y="871"/>
                    <a:pt x="200" y="1538"/>
                  </a:cubicBezTo>
                  <a:cubicBezTo>
                    <a:pt x="34" y="1938"/>
                    <a:pt x="0" y="2439"/>
                    <a:pt x="200" y="2839"/>
                  </a:cubicBezTo>
                  <a:cubicBezTo>
                    <a:pt x="401" y="3173"/>
                    <a:pt x="734" y="3406"/>
                    <a:pt x="1101" y="3473"/>
                  </a:cubicBezTo>
                  <a:cubicBezTo>
                    <a:pt x="1262" y="3515"/>
                    <a:pt x="1428" y="3535"/>
                    <a:pt x="1594" y="3535"/>
                  </a:cubicBezTo>
                  <a:cubicBezTo>
                    <a:pt x="2218" y="3535"/>
                    <a:pt x="2848" y="3253"/>
                    <a:pt x="3269" y="2806"/>
                  </a:cubicBezTo>
                  <a:cubicBezTo>
                    <a:pt x="3836" y="2239"/>
                    <a:pt x="4103" y="1338"/>
                    <a:pt x="3703" y="604"/>
                  </a:cubicBezTo>
                  <a:cubicBezTo>
                    <a:pt x="3484" y="229"/>
                    <a:pt x="3061" y="1"/>
                    <a:pt x="2651" y="1"/>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1345;p32">
              <a:extLst>
                <a:ext uri="{FF2B5EF4-FFF2-40B4-BE49-F238E27FC236}">
                  <a16:creationId xmlns:a16="http://schemas.microsoft.com/office/drawing/2014/main" id="{66823CFA-CD1E-43BD-A429-D398AE5E1D62}"/>
                </a:ext>
              </a:extLst>
            </p:cNvPr>
            <p:cNvSpPr/>
            <p:nvPr/>
          </p:nvSpPr>
          <p:spPr>
            <a:xfrm>
              <a:off x="7674061" y="3100326"/>
              <a:ext cx="81083" cy="73612"/>
            </a:xfrm>
            <a:custGeom>
              <a:avLst/>
              <a:gdLst/>
              <a:ahLst/>
              <a:cxnLst/>
              <a:rect l="l" t="t" r="r" b="b"/>
              <a:pathLst>
                <a:path w="4037" h="3665" extrusionOk="0">
                  <a:moveTo>
                    <a:pt x="1987" y="647"/>
                  </a:moveTo>
                  <a:cubicBezTo>
                    <a:pt x="2458" y="647"/>
                    <a:pt x="2922" y="816"/>
                    <a:pt x="3169" y="1234"/>
                  </a:cubicBezTo>
                  <a:cubicBezTo>
                    <a:pt x="3436" y="1701"/>
                    <a:pt x="3336" y="2369"/>
                    <a:pt x="2969" y="2735"/>
                  </a:cubicBezTo>
                  <a:cubicBezTo>
                    <a:pt x="2713" y="2992"/>
                    <a:pt x="2375" y="3120"/>
                    <a:pt x="2038" y="3120"/>
                  </a:cubicBezTo>
                  <a:cubicBezTo>
                    <a:pt x="1805" y="3120"/>
                    <a:pt x="1573" y="3058"/>
                    <a:pt x="1368" y="2936"/>
                  </a:cubicBezTo>
                  <a:cubicBezTo>
                    <a:pt x="567" y="2502"/>
                    <a:pt x="67" y="1501"/>
                    <a:pt x="1001" y="901"/>
                  </a:cubicBezTo>
                  <a:cubicBezTo>
                    <a:pt x="1273" y="743"/>
                    <a:pt x="1632" y="647"/>
                    <a:pt x="1987" y="647"/>
                  </a:cubicBezTo>
                  <a:close/>
                  <a:moveTo>
                    <a:pt x="1822" y="0"/>
                  </a:moveTo>
                  <a:cubicBezTo>
                    <a:pt x="1618" y="0"/>
                    <a:pt x="1419" y="32"/>
                    <a:pt x="1234" y="100"/>
                  </a:cubicBezTo>
                  <a:cubicBezTo>
                    <a:pt x="834" y="234"/>
                    <a:pt x="467" y="567"/>
                    <a:pt x="267" y="968"/>
                  </a:cubicBezTo>
                  <a:cubicBezTo>
                    <a:pt x="134" y="1234"/>
                    <a:pt x="100" y="1535"/>
                    <a:pt x="67" y="1835"/>
                  </a:cubicBezTo>
                  <a:cubicBezTo>
                    <a:pt x="0" y="2502"/>
                    <a:pt x="300" y="2836"/>
                    <a:pt x="834" y="3236"/>
                  </a:cubicBezTo>
                  <a:cubicBezTo>
                    <a:pt x="1182" y="3511"/>
                    <a:pt x="1621" y="3665"/>
                    <a:pt x="2062" y="3665"/>
                  </a:cubicBezTo>
                  <a:cubicBezTo>
                    <a:pt x="2424" y="3665"/>
                    <a:pt x="2787" y="3561"/>
                    <a:pt x="3102" y="3336"/>
                  </a:cubicBezTo>
                  <a:cubicBezTo>
                    <a:pt x="3770" y="2869"/>
                    <a:pt x="4036" y="1968"/>
                    <a:pt x="3770" y="1201"/>
                  </a:cubicBezTo>
                  <a:cubicBezTo>
                    <a:pt x="3478" y="484"/>
                    <a:pt x="2616" y="0"/>
                    <a:pt x="1822" y="0"/>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1346;p32">
              <a:extLst>
                <a:ext uri="{FF2B5EF4-FFF2-40B4-BE49-F238E27FC236}">
                  <a16:creationId xmlns:a16="http://schemas.microsoft.com/office/drawing/2014/main" id="{1F9EDC44-3C0A-4B17-A1A2-FC82DFB0FCCD}"/>
                </a:ext>
              </a:extLst>
            </p:cNvPr>
            <p:cNvSpPr/>
            <p:nvPr/>
          </p:nvSpPr>
          <p:spPr>
            <a:xfrm>
              <a:off x="7283468" y="3088155"/>
              <a:ext cx="96488" cy="76343"/>
            </a:xfrm>
            <a:custGeom>
              <a:avLst/>
              <a:gdLst/>
              <a:ahLst/>
              <a:cxnLst/>
              <a:rect l="l" t="t" r="r" b="b"/>
              <a:pathLst>
                <a:path w="4804" h="3801" extrusionOk="0">
                  <a:moveTo>
                    <a:pt x="1868" y="439"/>
                  </a:moveTo>
                  <a:cubicBezTo>
                    <a:pt x="1787" y="629"/>
                    <a:pt x="1926" y="885"/>
                    <a:pt x="2123" y="885"/>
                  </a:cubicBezTo>
                  <a:cubicBezTo>
                    <a:pt x="2169" y="885"/>
                    <a:pt x="2218" y="871"/>
                    <a:pt x="2268" y="840"/>
                  </a:cubicBezTo>
                  <a:cubicBezTo>
                    <a:pt x="2365" y="779"/>
                    <a:pt x="2466" y="754"/>
                    <a:pt x="2566" y="754"/>
                  </a:cubicBezTo>
                  <a:cubicBezTo>
                    <a:pt x="2744" y="754"/>
                    <a:pt x="2920" y="833"/>
                    <a:pt x="3069" y="940"/>
                  </a:cubicBezTo>
                  <a:cubicBezTo>
                    <a:pt x="3336" y="1107"/>
                    <a:pt x="3603" y="1373"/>
                    <a:pt x="3803" y="1607"/>
                  </a:cubicBezTo>
                  <a:cubicBezTo>
                    <a:pt x="4203" y="2141"/>
                    <a:pt x="3703" y="2708"/>
                    <a:pt x="3269" y="2975"/>
                  </a:cubicBezTo>
                  <a:lnTo>
                    <a:pt x="3236" y="2975"/>
                  </a:lnTo>
                  <a:cubicBezTo>
                    <a:pt x="2947" y="3152"/>
                    <a:pt x="2598" y="3241"/>
                    <a:pt x="2260" y="3241"/>
                  </a:cubicBezTo>
                  <a:cubicBezTo>
                    <a:pt x="2090" y="3241"/>
                    <a:pt x="1924" y="3219"/>
                    <a:pt x="1768" y="3175"/>
                  </a:cubicBezTo>
                  <a:cubicBezTo>
                    <a:pt x="1234" y="3008"/>
                    <a:pt x="634" y="2608"/>
                    <a:pt x="600" y="2007"/>
                  </a:cubicBezTo>
                  <a:cubicBezTo>
                    <a:pt x="600" y="1240"/>
                    <a:pt x="1234" y="740"/>
                    <a:pt x="1868" y="439"/>
                  </a:cubicBezTo>
                  <a:close/>
                  <a:moveTo>
                    <a:pt x="1894" y="1"/>
                  </a:moveTo>
                  <a:cubicBezTo>
                    <a:pt x="1875" y="1"/>
                    <a:pt x="1856" y="2"/>
                    <a:pt x="1835" y="6"/>
                  </a:cubicBezTo>
                  <a:cubicBezTo>
                    <a:pt x="1067" y="306"/>
                    <a:pt x="267" y="840"/>
                    <a:pt x="133" y="1740"/>
                  </a:cubicBezTo>
                  <a:cubicBezTo>
                    <a:pt x="0" y="2608"/>
                    <a:pt x="634" y="3308"/>
                    <a:pt x="1368" y="3608"/>
                  </a:cubicBezTo>
                  <a:cubicBezTo>
                    <a:pt x="1658" y="3739"/>
                    <a:pt x="1979" y="3800"/>
                    <a:pt x="2303" y="3800"/>
                  </a:cubicBezTo>
                  <a:cubicBezTo>
                    <a:pt x="2722" y="3800"/>
                    <a:pt x="3144" y="3697"/>
                    <a:pt x="3503" y="3508"/>
                  </a:cubicBezTo>
                  <a:cubicBezTo>
                    <a:pt x="4203" y="3108"/>
                    <a:pt x="4803" y="2241"/>
                    <a:pt x="4403" y="1440"/>
                  </a:cubicBezTo>
                  <a:cubicBezTo>
                    <a:pt x="4270" y="1240"/>
                    <a:pt x="4103" y="1040"/>
                    <a:pt x="3903" y="873"/>
                  </a:cubicBezTo>
                  <a:cubicBezTo>
                    <a:pt x="3736" y="706"/>
                    <a:pt x="3569" y="539"/>
                    <a:pt x="3369" y="406"/>
                  </a:cubicBezTo>
                  <a:cubicBezTo>
                    <a:pt x="3135" y="236"/>
                    <a:pt x="2847" y="134"/>
                    <a:pt x="2557" y="134"/>
                  </a:cubicBezTo>
                  <a:cubicBezTo>
                    <a:pt x="2391" y="134"/>
                    <a:pt x="2225" y="167"/>
                    <a:pt x="2068" y="239"/>
                  </a:cubicBezTo>
                  <a:cubicBezTo>
                    <a:pt x="2098" y="120"/>
                    <a:pt x="2048" y="1"/>
                    <a:pt x="1894" y="1"/>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1347;p32">
              <a:extLst>
                <a:ext uri="{FF2B5EF4-FFF2-40B4-BE49-F238E27FC236}">
                  <a16:creationId xmlns:a16="http://schemas.microsoft.com/office/drawing/2014/main" id="{0F4632C3-2A96-42D2-AAA5-777BF8BA3EE7}"/>
                </a:ext>
              </a:extLst>
            </p:cNvPr>
            <p:cNvSpPr/>
            <p:nvPr/>
          </p:nvSpPr>
          <p:spPr>
            <a:xfrm>
              <a:off x="6884158" y="3090264"/>
              <a:ext cx="99180" cy="76986"/>
            </a:xfrm>
            <a:custGeom>
              <a:avLst/>
              <a:gdLst/>
              <a:ahLst/>
              <a:cxnLst/>
              <a:rect l="l" t="t" r="r" b="b"/>
              <a:pathLst>
                <a:path w="4938" h="3833" extrusionOk="0">
                  <a:moveTo>
                    <a:pt x="1535" y="768"/>
                  </a:moveTo>
                  <a:cubicBezTo>
                    <a:pt x="1568" y="835"/>
                    <a:pt x="1635" y="901"/>
                    <a:pt x="1768" y="901"/>
                  </a:cubicBezTo>
                  <a:cubicBezTo>
                    <a:pt x="2015" y="901"/>
                    <a:pt x="2285" y="879"/>
                    <a:pt x="2553" y="879"/>
                  </a:cubicBezTo>
                  <a:cubicBezTo>
                    <a:pt x="3007" y="879"/>
                    <a:pt x="3455" y="945"/>
                    <a:pt x="3770" y="1302"/>
                  </a:cubicBezTo>
                  <a:cubicBezTo>
                    <a:pt x="4237" y="1769"/>
                    <a:pt x="3870" y="2436"/>
                    <a:pt x="3403" y="2769"/>
                  </a:cubicBezTo>
                  <a:cubicBezTo>
                    <a:pt x="3048" y="3053"/>
                    <a:pt x="2561" y="3236"/>
                    <a:pt x="2081" y="3236"/>
                  </a:cubicBezTo>
                  <a:cubicBezTo>
                    <a:pt x="1883" y="3236"/>
                    <a:pt x="1686" y="3205"/>
                    <a:pt x="1501" y="3136"/>
                  </a:cubicBezTo>
                  <a:cubicBezTo>
                    <a:pt x="968" y="2903"/>
                    <a:pt x="601" y="2269"/>
                    <a:pt x="801" y="1702"/>
                  </a:cubicBezTo>
                  <a:cubicBezTo>
                    <a:pt x="934" y="1335"/>
                    <a:pt x="1201" y="1002"/>
                    <a:pt x="1535" y="768"/>
                  </a:cubicBezTo>
                  <a:close/>
                  <a:moveTo>
                    <a:pt x="2502" y="1"/>
                  </a:moveTo>
                  <a:cubicBezTo>
                    <a:pt x="1635" y="101"/>
                    <a:pt x="801" y="568"/>
                    <a:pt x="400" y="1335"/>
                  </a:cubicBezTo>
                  <a:cubicBezTo>
                    <a:pt x="0" y="2102"/>
                    <a:pt x="334" y="3003"/>
                    <a:pt x="1001" y="3470"/>
                  </a:cubicBezTo>
                  <a:cubicBezTo>
                    <a:pt x="1332" y="3726"/>
                    <a:pt x="1731" y="3832"/>
                    <a:pt x="2136" y="3832"/>
                  </a:cubicBezTo>
                  <a:cubicBezTo>
                    <a:pt x="2630" y="3832"/>
                    <a:pt x="3133" y="3675"/>
                    <a:pt x="3536" y="3437"/>
                  </a:cubicBezTo>
                  <a:cubicBezTo>
                    <a:pt x="4303" y="3003"/>
                    <a:pt x="4937" y="2069"/>
                    <a:pt x="4503" y="1202"/>
                  </a:cubicBezTo>
                  <a:cubicBezTo>
                    <a:pt x="4188" y="508"/>
                    <a:pt x="3485" y="232"/>
                    <a:pt x="2761" y="232"/>
                  </a:cubicBezTo>
                  <a:cubicBezTo>
                    <a:pt x="2719" y="232"/>
                    <a:pt x="2677" y="232"/>
                    <a:pt x="2635" y="234"/>
                  </a:cubicBezTo>
                  <a:cubicBezTo>
                    <a:pt x="2669" y="134"/>
                    <a:pt x="2602" y="1"/>
                    <a:pt x="2502" y="1"/>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1348;p32">
              <a:extLst>
                <a:ext uri="{FF2B5EF4-FFF2-40B4-BE49-F238E27FC236}">
                  <a16:creationId xmlns:a16="http://schemas.microsoft.com/office/drawing/2014/main" id="{89EEC8E8-9115-48D1-9225-94CFF51AA1A2}"/>
                </a:ext>
              </a:extLst>
            </p:cNvPr>
            <p:cNvSpPr/>
            <p:nvPr/>
          </p:nvSpPr>
          <p:spPr>
            <a:xfrm>
              <a:off x="6502925" y="3095446"/>
              <a:ext cx="90483" cy="72808"/>
            </a:xfrm>
            <a:custGeom>
              <a:avLst/>
              <a:gdLst/>
              <a:ahLst/>
              <a:cxnLst/>
              <a:rect l="l" t="t" r="r" b="b"/>
              <a:pathLst>
                <a:path w="4505" h="3625" extrusionOk="0">
                  <a:moveTo>
                    <a:pt x="2449" y="668"/>
                  </a:moveTo>
                  <a:cubicBezTo>
                    <a:pt x="2761" y="668"/>
                    <a:pt x="3070" y="760"/>
                    <a:pt x="3303" y="977"/>
                  </a:cubicBezTo>
                  <a:cubicBezTo>
                    <a:pt x="3704" y="1344"/>
                    <a:pt x="3837" y="1978"/>
                    <a:pt x="3503" y="2445"/>
                  </a:cubicBezTo>
                  <a:cubicBezTo>
                    <a:pt x="3192" y="2808"/>
                    <a:pt x="2679" y="2990"/>
                    <a:pt x="2200" y="2990"/>
                  </a:cubicBezTo>
                  <a:cubicBezTo>
                    <a:pt x="2063" y="2990"/>
                    <a:pt x="1928" y="2975"/>
                    <a:pt x="1802" y="2945"/>
                  </a:cubicBezTo>
                  <a:cubicBezTo>
                    <a:pt x="1202" y="2812"/>
                    <a:pt x="668" y="2311"/>
                    <a:pt x="735" y="1644"/>
                  </a:cubicBezTo>
                  <a:cubicBezTo>
                    <a:pt x="768" y="1311"/>
                    <a:pt x="968" y="1077"/>
                    <a:pt x="1202" y="877"/>
                  </a:cubicBezTo>
                  <a:cubicBezTo>
                    <a:pt x="1264" y="918"/>
                    <a:pt x="1338" y="947"/>
                    <a:pt x="1418" y="947"/>
                  </a:cubicBezTo>
                  <a:cubicBezTo>
                    <a:pt x="1467" y="947"/>
                    <a:pt x="1518" y="936"/>
                    <a:pt x="1569" y="910"/>
                  </a:cubicBezTo>
                  <a:cubicBezTo>
                    <a:pt x="1819" y="760"/>
                    <a:pt x="2136" y="668"/>
                    <a:pt x="2449" y="668"/>
                  </a:cubicBezTo>
                  <a:close/>
                  <a:moveTo>
                    <a:pt x="2438" y="1"/>
                  </a:moveTo>
                  <a:cubicBezTo>
                    <a:pt x="2022" y="1"/>
                    <a:pt x="1599" y="119"/>
                    <a:pt x="1235" y="343"/>
                  </a:cubicBezTo>
                  <a:cubicBezTo>
                    <a:pt x="1202" y="343"/>
                    <a:pt x="1168" y="377"/>
                    <a:pt x="1168" y="410"/>
                  </a:cubicBezTo>
                  <a:cubicBezTo>
                    <a:pt x="735" y="610"/>
                    <a:pt x="401" y="910"/>
                    <a:pt x="268" y="1411"/>
                  </a:cubicBezTo>
                  <a:cubicBezTo>
                    <a:pt x="1" y="2278"/>
                    <a:pt x="568" y="3179"/>
                    <a:pt x="1369" y="3479"/>
                  </a:cubicBezTo>
                  <a:cubicBezTo>
                    <a:pt x="1629" y="3576"/>
                    <a:pt x="1914" y="3625"/>
                    <a:pt x="2202" y="3625"/>
                  </a:cubicBezTo>
                  <a:cubicBezTo>
                    <a:pt x="2799" y="3625"/>
                    <a:pt x="3409" y="3417"/>
                    <a:pt x="3837" y="3012"/>
                  </a:cubicBezTo>
                  <a:cubicBezTo>
                    <a:pt x="4504" y="2378"/>
                    <a:pt x="4471" y="1377"/>
                    <a:pt x="3937" y="710"/>
                  </a:cubicBezTo>
                  <a:cubicBezTo>
                    <a:pt x="3569" y="226"/>
                    <a:pt x="3011" y="1"/>
                    <a:pt x="2438" y="1"/>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1349;p32">
              <a:extLst>
                <a:ext uri="{FF2B5EF4-FFF2-40B4-BE49-F238E27FC236}">
                  <a16:creationId xmlns:a16="http://schemas.microsoft.com/office/drawing/2014/main" id="{9777723C-90FE-4C8F-A349-258F18D73667}"/>
                </a:ext>
              </a:extLst>
            </p:cNvPr>
            <p:cNvSpPr/>
            <p:nvPr/>
          </p:nvSpPr>
          <p:spPr>
            <a:xfrm>
              <a:off x="6113677" y="3105749"/>
              <a:ext cx="102534" cy="81425"/>
            </a:xfrm>
            <a:custGeom>
              <a:avLst/>
              <a:gdLst/>
              <a:ahLst/>
              <a:cxnLst/>
              <a:rect l="l" t="t" r="r" b="b"/>
              <a:pathLst>
                <a:path w="5105" h="4054" extrusionOk="0">
                  <a:moveTo>
                    <a:pt x="2135" y="731"/>
                  </a:moveTo>
                  <a:cubicBezTo>
                    <a:pt x="2669" y="831"/>
                    <a:pt x="3236" y="831"/>
                    <a:pt x="3670" y="1131"/>
                  </a:cubicBezTo>
                  <a:cubicBezTo>
                    <a:pt x="4170" y="1431"/>
                    <a:pt x="4270" y="2032"/>
                    <a:pt x="4037" y="2566"/>
                  </a:cubicBezTo>
                  <a:lnTo>
                    <a:pt x="4003" y="2566"/>
                  </a:lnTo>
                  <a:cubicBezTo>
                    <a:pt x="3736" y="3100"/>
                    <a:pt x="3204" y="3344"/>
                    <a:pt x="2644" y="3344"/>
                  </a:cubicBezTo>
                  <a:cubicBezTo>
                    <a:pt x="2575" y="3344"/>
                    <a:pt x="2505" y="3340"/>
                    <a:pt x="2436" y="3333"/>
                  </a:cubicBezTo>
                  <a:cubicBezTo>
                    <a:pt x="1868" y="3233"/>
                    <a:pt x="868" y="2766"/>
                    <a:pt x="1001" y="2065"/>
                  </a:cubicBezTo>
                  <a:cubicBezTo>
                    <a:pt x="1035" y="1665"/>
                    <a:pt x="1335" y="1298"/>
                    <a:pt x="1635" y="1064"/>
                  </a:cubicBezTo>
                  <a:cubicBezTo>
                    <a:pt x="1802" y="931"/>
                    <a:pt x="1969" y="798"/>
                    <a:pt x="2135" y="731"/>
                  </a:cubicBezTo>
                  <a:close/>
                  <a:moveTo>
                    <a:pt x="2543" y="1"/>
                  </a:moveTo>
                  <a:cubicBezTo>
                    <a:pt x="2299" y="1"/>
                    <a:pt x="2056" y="36"/>
                    <a:pt x="1835" y="130"/>
                  </a:cubicBezTo>
                  <a:cubicBezTo>
                    <a:pt x="1768" y="164"/>
                    <a:pt x="1702" y="231"/>
                    <a:pt x="1668" y="331"/>
                  </a:cubicBezTo>
                  <a:cubicBezTo>
                    <a:pt x="1101" y="597"/>
                    <a:pt x="668" y="1031"/>
                    <a:pt x="434" y="1632"/>
                  </a:cubicBezTo>
                  <a:cubicBezTo>
                    <a:pt x="0" y="2666"/>
                    <a:pt x="868" y="3533"/>
                    <a:pt x="1768" y="3866"/>
                  </a:cubicBezTo>
                  <a:cubicBezTo>
                    <a:pt x="2072" y="3990"/>
                    <a:pt x="2397" y="4053"/>
                    <a:pt x="2721" y="4053"/>
                  </a:cubicBezTo>
                  <a:cubicBezTo>
                    <a:pt x="3357" y="4053"/>
                    <a:pt x="3983" y="3808"/>
                    <a:pt x="4404" y="3299"/>
                  </a:cubicBezTo>
                  <a:cubicBezTo>
                    <a:pt x="4971" y="2599"/>
                    <a:pt x="5104" y="1565"/>
                    <a:pt x="4504" y="831"/>
                  </a:cubicBezTo>
                  <a:cubicBezTo>
                    <a:pt x="4237" y="464"/>
                    <a:pt x="3803" y="231"/>
                    <a:pt x="3336" y="97"/>
                  </a:cubicBezTo>
                  <a:cubicBezTo>
                    <a:pt x="3090" y="44"/>
                    <a:pt x="2816" y="1"/>
                    <a:pt x="2543" y="1"/>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1350;p32">
              <a:extLst>
                <a:ext uri="{FF2B5EF4-FFF2-40B4-BE49-F238E27FC236}">
                  <a16:creationId xmlns:a16="http://schemas.microsoft.com/office/drawing/2014/main" id="{E685D67D-621E-4B8D-ADA0-B4CED625061C}"/>
                </a:ext>
              </a:extLst>
            </p:cNvPr>
            <p:cNvSpPr/>
            <p:nvPr/>
          </p:nvSpPr>
          <p:spPr>
            <a:xfrm>
              <a:off x="5741844" y="3106954"/>
              <a:ext cx="82429" cy="71000"/>
            </a:xfrm>
            <a:custGeom>
              <a:avLst/>
              <a:gdLst/>
              <a:ahLst/>
              <a:cxnLst/>
              <a:rect l="l" t="t" r="r" b="b"/>
              <a:pathLst>
                <a:path w="4104" h="3535" extrusionOk="0">
                  <a:moveTo>
                    <a:pt x="2624" y="607"/>
                  </a:moveTo>
                  <a:cubicBezTo>
                    <a:pt x="2810" y="607"/>
                    <a:pt x="2979" y="669"/>
                    <a:pt x="3102" y="838"/>
                  </a:cubicBezTo>
                  <a:cubicBezTo>
                    <a:pt x="3436" y="1238"/>
                    <a:pt x="3269" y="1872"/>
                    <a:pt x="2969" y="2239"/>
                  </a:cubicBezTo>
                  <a:cubicBezTo>
                    <a:pt x="2635" y="2706"/>
                    <a:pt x="2035" y="2973"/>
                    <a:pt x="1501" y="2973"/>
                  </a:cubicBezTo>
                  <a:cubicBezTo>
                    <a:pt x="1234" y="2939"/>
                    <a:pt x="968" y="2872"/>
                    <a:pt x="801" y="2706"/>
                  </a:cubicBezTo>
                  <a:cubicBezTo>
                    <a:pt x="601" y="2472"/>
                    <a:pt x="567" y="2139"/>
                    <a:pt x="634" y="1872"/>
                  </a:cubicBezTo>
                  <a:cubicBezTo>
                    <a:pt x="701" y="1505"/>
                    <a:pt x="934" y="1171"/>
                    <a:pt x="1234" y="938"/>
                  </a:cubicBezTo>
                  <a:cubicBezTo>
                    <a:pt x="1278" y="1003"/>
                    <a:pt x="1350" y="1054"/>
                    <a:pt x="1422" y="1054"/>
                  </a:cubicBezTo>
                  <a:cubicBezTo>
                    <a:pt x="1461" y="1054"/>
                    <a:pt x="1500" y="1039"/>
                    <a:pt x="1535" y="1004"/>
                  </a:cubicBezTo>
                  <a:cubicBezTo>
                    <a:pt x="1822" y="850"/>
                    <a:pt x="2257" y="607"/>
                    <a:pt x="2624" y="607"/>
                  </a:cubicBezTo>
                  <a:close/>
                  <a:moveTo>
                    <a:pt x="2651" y="1"/>
                  </a:moveTo>
                  <a:cubicBezTo>
                    <a:pt x="2624" y="1"/>
                    <a:pt x="2596" y="2"/>
                    <a:pt x="2569" y="4"/>
                  </a:cubicBezTo>
                  <a:cubicBezTo>
                    <a:pt x="2235" y="37"/>
                    <a:pt x="1935" y="171"/>
                    <a:pt x="1701" y="337"/>
                  </a:cubicBezTo>
                  <a:cubicBezTo>
                    <a:pt x="1034" y="437"/>
                    <a:pt x="467" y="871"/>
                    <a:pt x="200" y="1538"/>
                  </a:cubicBezTo>
                  <a:cubicBezTo>
                    <a:pt x="34" y="1938"/>
                    <a:pt x="0" y="2439"/>
                    <a:pt x="200" y="2839"/>
                  </a:cubicBezTo>
                  <a:cubicBezTo>
                    <a:pt x="401" y="3173"/>
                    <a:pt x="734" y="3406"/>
                    <a:pt x="1101" y="3473"/>
                  </a:cubicBezTo>
                  <a:cubicBezTo>
                    <a:pt x="1262" y="3515"/>
                    <a:pt x="1428" y="3535"/>
                    <a:pt x="1594" y="3535"/>
                  </a:cubicBezTo>
                  <a:cubicBezTo>
                    <a:pt x="2218" y="3535"/>
                    <a:pt x="2848" y="3254"/>
                    <a:pt x="3269" y="2806"/>
                  </a:cubicBezTo>
                  <a:cubicBezTo>
                    <a:pt x="3836" y="2239"/>
                    <a:pt x="4103" y="1338"/>
                    <a:pt x="3703" y="604"/>
                  </a:cubicBezTo>
                  <a:cubicBezTo>
                    <a:pt x="3484" y="229"/>
                    <a:pt x="3061" y="1"/>
                    <a:pt x="2651" y="1"/>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1351;p32">
              <a:extLst>
                <a:ext uri="{FF2B5EF4-FFF2-40B4-BE49-F238E27FC236}">
                  <a16:creationId xmlns:a16="http://schemas.microsoft.com/office/drawing/2014/main" id="{C8B122BE-98A6-4D6D-9638-30CF90E1F80B}"/>
                </a:ext>
              </a:extLst>
            </p:cNvPr>
            <p:cNvSpPr/>
            <p:nvPr/>
          </p:nvSpPr>
          <p:spPr>
            <a:xfrm>
              <a:off x="8076705" y="2493980"/>
              <a:ext cx="77066" cy="71784"/>
            </a:xfrm>
            <a:custGeom>
              <a:avLst/>
              <a:gdLst/>
              <a:ahLst/>
              <a:cxnLst/>
              <a:rect l="l" t="t" r="r" b="b"/>
              <a:pathLst>
                <a:path w="3837" h="3574" extrusionOk="0">
                  <a:moveTo>
                    <a:pt x="1702" y="468"/>
                  </a:moveTo>
                  <a:lnTo>
                    <a:pt x="1702" y="501"/>
                  </a:lnTo>
                  <a:cubicBezTo>
                    <a:pt x="1731" y="646"/>
                    <a:pt x="1887" y="741"/>
                    <a:pt x="2037" y="741"/>
                  </a:cubicBezTo>
                  <a:cubicBezTo>
                    <a:pt x="2059" y="741"/>
                    <a:pt x="2081" y="739"/>
                    <a:pt x="2102" y="735"/>
                  </a:cubicBezTo>
                  <a:cubicBezTo>
                    <a:pt x="2193" y="701"/>
                    <a:pt x="2282" y="685"/>
                    <a:pt x="2367" y="685"/>
                  </a:cubicBezTo>
                  <a:cubicBezTo>
                    <a:pt x="2784" y="685"/>
                    <a:pt x="3120" y="1059"/>
                    <a:pt x="3203" y="1502"/>
                  </a:cubicBezTo>
                  <a:cubicBezTo>
                    <a:pt x="3270" y="2069"/>
                    <a:pt x="2936" y="2569"/>
                    <a:pt x="2503" y="2836"/>
                  </a:cubicBezTo>
                  <a:cubicBezTo>
                    <a:pt x="2298" y="2962"/>
                    <a:pt x="2063" y="3029"/>
                    <a:pt x="1834" y="3029"/>
                  </a:cubicBezTo>
                  <a:cubicBezTo>
                    <a:pt x="1578" y="3029"/>
                    <a:pt x="1329" y="2946"/>
                    <a:pt x="1135" y="2770"/>
                  </a:cubicBezTo>
                  <a:cubicBezTo>
                    <a:pt x="768" y="2469"/>
                    <a:pt x="535" y="1936"/>
                    <a:pt x="701" y="1435"/>
                  </a:cubicBezTo>
                  <a:cubicBezTo>
                    <a:pt x="835" y="1168"/>
                    <a:pt x="1035" y="935"/>
                    <a:pt x="1302" y="735"/>
                  </a:cubicBezTo>
                  <a:cubicBezTo>
                    <a:pt x="1435" y="635"/>
                    <a:pt x="1569" y="568"/>
                    <a:pt x="1702" y="468"/>
                  </a:cubicBezTo>
                  <a:close/>
                  <a:moveTo>
                    <a:pt x="2069" y="1"/>
                  </a:moveTo>
                  <a:cubicBezTo>
                    <a:pt x="1369" y="201"/>
                    <a:pt x="635" y="501"/>
                    <a:pt x="301" y="1202"/>
                  </a:cubicBezTo>
                  <a:cubicBezTo>
                    <a:pt x="1" y="1836"/>
                    <a:pt x="201" y="2603"/>
                    <a:pt x="701" y="3103"/>
                  </a:cubicBezTo>
                  <a:cubicBezTo>
                    <a:pt x="1020" y="3422"/>
                    <a:pt x="1434" y="3574"/>
                    <a:pt x="1857" y="3574"/>
                  </a:cubicBezTo>
                  <a:cubicBezTo>
                    <a:pt x="2143" y="3574"/>
                    <a:pt x="2434" y="3504"/>
                    <a:pt x="2703" y="3370"/>
                  </a:cubicBezTo>
                  <a:cubicBezTo>
                    <a:pt x="3403" y="3036"/>
                    <a:pt x="3837" y="2303"/>
                    <a:pt x="3804" y="1502"/>
                  </a:cubicBezTo>
                  <a:cubicBezTo>
                    <a:pt x="3804" y="1002"/>
                    <a:pt x="3570" y="568"/>
                    <a:pt x="3170" y="268"/>
                  </a:cubicBezTo>
                  <a:cubicBezTo>
                    <a:pt x="2959" y="109"/>
                    <a:pt x="2685" y="14"/>
                    <a:pt x="2398" y="14"/>
                  </a:cubicBezTo>
                  <a:cubicBezTo>
                    <a:pt x="2322" y="14"/>
                    <a:pt x="2246" y="20"/>
                    <a:pt x="2169" y="34"/>
                  </a:cubicBezTo>
                  <a:cubicBezTo>
                    <a:pt x="2136" y="1"/>
                    <a:pt x="2102" y="1"/>
                    <a:pt x="2069" y="1"/>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1352;p32">
              <a:extLst>
                <a:ext uri="{FF2B5EF4-FFF2-40B4-BE49-F238E27FC236}">
                  <a16:creationId xmlns:a16="http://schemas.microsoft.com/office/drawing/2014/main" id="{1A5771B9-4C56-4A0A-84BD-86B8FDF73EBB}"/>
                </a:ext>
              </a:extLst>
            </p:cNvPr>
            <p:cNvSpPr/>
            <p:nvPr/>
          </p:nvSpPr>
          <p:spPr>
            <a:xfrm>
              <a:off x="7283468" y="2491670"/>
              <a:ext cx="96488" cy="76202"/>
            </a:xfrm>
            <a:custGeom>
              <a:avLst/>
              <a:gdLst/>
              <a:ahLst/>
              <a:cxnLst/>
              <a:rect l="l" t="t" r="r" b="b"/>
              <a:pathLst>
                <a:path w="4804" h="3794" extrusionOk="0">
                  <a:moveTo>
                    <a:pt x="1868" y="449"/>
                  </a:moveTo>
                  <a:lnTo>
                    <a:pt x="1868" y="449"/>
                  </a:lnTo>
                  <a:cubicBezTo>
                    <a:pt x="1787" y="639"/>
                    <a:pt x="1926" y="895"/>
                    <a:pt x="2123" y="895"/>
                  </a:cubicBezTo>
                  <a:cubicBezTo>
                    <a:pt x="2169" y="895"/>
                    <a:pt x="2218" y="881"/>
                    <a:pt x="2268" y="850"/>
                  </a:cubicBezTo>
                  <a:cubicBezTo>
                    <a:pt x="2368" y="787"/>
                    <a:pt x="2472" y="762"/>
                    <a:pt x="2576" y="762"/>
                  </a:cubicBezTo>
                  <a:cubicBezTo>
                    <a:pt x="2750" y="762"/>
                    <a:pt x="2923" y="833"/>
                    <a:pt x="3069" y="916"/>
                  </a:cubicBezTo>
                  <a:cubicBezTo>
                    <a:pt x="3336" y="1083"/>
                    <a:pt x="3603" y="1350"/>
                    <a:pt x="3803" y="1617"/>
                  </a:cubicBezTo>
                  <a:cubicBezTo>
                    <a:pt x="4203" y="2117"/>
                    <a:pt x="3703" y="2718"/>
                    <a:pt x="3269" y="2985"/>
                  </a:cubicBezTo>
                  <a:lnTo>
                    <a:pt x="3236" y="2985"/>
                  </a:lnTo>
                  <a:cubicBezTo>
                    <a:pt x="2951" y="3138"/>
                    <a:pt x="2608" y="3219"/>
                    <a:pt x="2275" y="3219"/>
                  </a:cubicBezTo>
                  <a:cubicBezTo>
                    <a:pt x="2100" y="3219"/>
                    <a:pt x="1928" y="3197"/>
                    <a:pt x="1768" y="3151"/>
                  </a:cubicBezTo>
                  <a:cubicBezTo>
                    <a:pt x="1234" y="3018"/>
                    <a:pt x="634" y="2584"/>
                    <a:pt x="600" y="1984"/>
                  </a:cubicBezTo>
                  <a:cubicBezTo>
                    <a:pt x="600" y="1217"/>
                    <a:pt x="1234" y="716"/>
                    <a:pt x="1868" y="449"/>
                  </a:cubicBezTo>
                  <a:close/>
                  <a:moveTo>
                    <a:pt x="1919" y="1"/>
                  </a:moveTo>
                  <a:cubicBezTo>
                    <a:pt x="1894" y="1"/>
                    <a:pt x="1866" y="5"/>
                    <a:pt x="1835" y="16"/>
                  </a:cubicBezTo>
                  <a:cubicBezTo>
                    <a:pt x="1067" y="316"/>
                    <a:pt x="267" y="850"/>
                    <a:pt x="133" y="1750"/>
                  </a:cubicBezTo>
                  <a:cubicBezTo>
                    <a:pt x="0" y="2618"/>
                    <a:pt x="634" y="3285"/>
                    <a:pt x="1368" y="3618"/>
                  </a:cubicBezTo>
                  <a:cubicBezTo>
                    <a:pt x="1657" y="3734"/>
                    <a:pt x="1978" y="3793"/>
                    <a:pt x="2301" y="3793"/>
                  </a:cubicBezTo>
                  <a:cubicBezTo>
                    <a:pt x="2721" y="3793"/>
                    <a:pt x="3144" y="3693"/>
                    <a:pt x="3503" y="3485"/>
                  </a:cubicBezTo>
                  <a:cubicBezTo>
                    <a:pt x="4203" y="3118"/>
                    <a:pt x="4803" y="2251"/>
                    <a:pt x="4403" y="1450"/>
                  </a:cubicBezTo>
                  <a:cubicBezTo>
                    <a:pt x="4270" y="1217"/>
                    <a:pt x="4103" y="1050"/>
                    <a:pt x="3903" y="850"/>
                  </a:cubicBezTo>
                  <a:cubicBezTo>
                    <a:pt x="3736" y="683"/>
                    <a:pt x="3569" y="550"/>
                    <a:pt x="3369" y="416"/>
                  </a:cubicBezTo>
                  <a:cubicBezTo>
                    <a:pt x="3135" y="246"/>
                    <a:pt x="2847" y="144"/>
                    <a:pt x="2557" y="144"/>
                  </a:cubicBezTo>
                  <a:cubicBezTo>
                    <a:pt x="2391" y="144"/>
                    <a:pt x="2225" y="177"/>
                    <a:pt x="2068" y="249"/>
                  </a:cubicBezTo>
                  <a:cubicBezTo>
                    <a:pt x="2096" y="137"/>
                    <a:pt x="2053" y="1"/>
                    <a:pt x="1919" y="1"/>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1353;p32">
              <a:extLst>
                <a:ext uri="{FF2B5EF4-FFF2-40B4-BE49-F238E27FC236}">
                  <a16:creationId xmlns:a16="http://schemas.microsoft.com/office/drawing/2014/main" id="{D544CD88-610C-4891-B2A6-19F817DFA382}"/>
                </a:ext>
              </a:extLst>
            </p:cNvPr>
            <p:cNvSpPr/>
            <p:nvPr/>
          </p:nvSpPr>
          <p:spPr>
            <a:xfrm>
              <a:off x="6884158" y="2491309"/>
              <a:ext cx="99180" cy="76966"/>
            </a:xfrm>
            <a:custGeom>
              <a:avLst/>
              <a:gdLst/>
              <a:ahLst/>
              <a:cxnLst/>
              <a:rect l="l" t="t" r="r" b="b"/>
              <a:pathLst>
                <a:path w="4938" h="3832" extrusionOk="0">
                  <a:moveTo>
                    <a:pt x="1535" y="768"/>
                  </a:moveTo>
                  <a:cubicBezTo>
                    <a:pt x="1568" y="834"/>
                    <a:pt x="1635" y="901"/>
                    <a:pt x="1768" y="901"/>
                  </a:cubicBezTo>
                  <a:cubicBezTo>
                    <a:pt x="2015" y="901"/>
                    <a:pt x="2285" y="878"/>
                    <a:pt x="2553" y="878"/>
                  </a:cubicBezTo>
                  <a:cubicBezTo>
                    <a:pt x="3007" y="878"/>
                    <a:pt x="3455" y="944"/>
                    <a:pt x="3770" y="1301"/>
                  </a:cubicBezTo>
                  <a:cubicBezTo>
                    <a:pt x="4237" y="1768"/>
                    <a:pt x="3870" y="2436"/>
                    <a:pt x="3403" y="2769"/>
                  </a:cubicBezTo>
                  <a:cubicBezTo>
                    <a:pt x="3048" y="3052"/>
                    <a:pt x="2561" y="3235"/>
                    <a:pt x="2081" y="3235"/>
                  </a:cubicBezTo>
                  <a:cubicBezTo>
                    <a:pt x="1883" y="3235"/>
                    <a:pt x="1686" y="3204"/>
                    <a:pt x="1501" y="3136"/>
                  </a:cubicBezTo>
                  <a:cubicBezTo>
                    <a:pt x="968" y="2903"/>
                    <a:pt x="601" y="2269"/>
                    <a:pt x="801" y="1702"/>
                  </a:cubicBezTo>
                  <a:cubicBezTo>
                    <a:pt x="934" y="1335"/>
                    <a:pt x="1201" y="1001"/>
                    <a:pt x="1535" y="768"/>
                  </a:cubicBezTo>
                  <a:close/>
                  <a:moveTo>
                    <a:pt x="2502" y="0"/>
                  </a:moveTo>
                  <a:cubicBezTo>
                    <a:pt x="1635" y="101"/>
                    <a:pt x="801" y="568"/>
                    <a:pt x="400" y="1335"/>
                  </a:cubicBezTo>
                  <a:cubicBezTo>
                    <a:pt x="0" y="2102"/>
                    <a:pt x="334" y="3003"/>
                    <a:pt x="1001" y="3470"/>
                  </a:cubicBezTo>
                  <a:cubicBezTo>
                    <a:pt x="1332" y="3725"/>
                    <a:pt x="1731" y="3832"/>
                    <a:pt x="2136" y="3832"/>
                  </a:cubicBezTo>
                  <a:cubicBezTo>
                    <a:pt x="2630" y="3832"/>
                    <a:pt x="3133" y="3674"/>
                    <a:pt x="3536" y="3436"/>
                  </a:cubicBezTo>
                  <a:cubicBezTo>
                    <a:pt x="4303" y="3003"/>
                    <a:pt x="4937" y="2069"/>
                    <a:pt x="4503" y="1201"/>
                  </a:cubicBezTo>
                  <a:cubicBezTo>
                    <a:pt x="4188" y="508"/>
                    <a:pt x="3485" y="231"/>
                    <a:pt x="2761" y="231"/>
                  </a:cubicBezTo>
                  <a:cubicBezTo>
                    <a:pt x="2719" y="231"/>
                    <a:pt x="2677" y="232"/>
                    <a:pt x="2635" y="234"/>
                  </a:cubicBezTo>
                  <a:cubicBezTo>
                    <a:pt x="2669" y="134"/>
                    <a:pt x="2602" y="0"/>
                    <a:pt x="2502" y="0"/>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1354;p32">
              <a:extLst>
                <a:ext uri="{FF2B5EF4-FFF2-40B4-BE49-F238E27FC236}">
                  <a16:creationId xmlns:a16="http://schemas.microsoft.com/office/drawing/2014/main" id="{520C480B-1DD0-45D6-B6B5-0CAB6276420C}"/>
                </a:ext>
              </a:extLst>
            </p:cNvPr>
            <p:cNvSpPr/>
            <p:nvPr/>
          </p:nvSpPr>
          <p:spPr>
            <a:xfrm>
              <a:off x="6502925" y="2493418"/>
              <a:ext cx="90483" cy="72828"/>
            </a:xfrm>
            <a:custGeom>
              <a:avLst/>
              <a:gdLst/>
              <a:ahLst/>
              <a:cxnLst/>
              <a:rect l="l" t="t" r="r" b="b"/>
              <a:pathLst>
                <a:path w="4505" h="3626" extrusionOk="0">
                  <a:moveTo>
                    <a:pt x="2426" y="683"/>
                  </a:moveTo>
                  <a:cubicBezTo>
                    <a:pt x="2746" y="683"/>
                    <a:pt x="3064" y="774"/>
                    <a:pt x="3303" y="996"/>
                  </a:cubicBezTo>
                  <a:cubicBezTo>
                    <a:pt x="3704" y="1363"/>
                    <a:pt x="3837" y="1997"/>
                    <a:pt x="3503" y="2431"/>
                  </a:cubicBezTo>
                  <a:cubicBezTo>
                    <a:pt x="3185" y="2802"/>
                    <a:pt x="2655" y="3005"/>
                    <a:pt x="2166" y="3005"/>
                  </a:cubicBezTo>
                  <a:cubicBezTo>
                    <a:pt x="2041" y="3005"/>
                    <a:pt x="1918" y="2992"/>
                    <a:pt x="1802" y="2964"/>
                  </a:cubicBezTo>
                  <a:cubicBezTo>
                    <a:pt x="1202" y="2798"/>
                    <a:pt x="668" y="2297"/>
                    <a:pt x="735" y="1663"/>
                  </a:cubicBezTo>
                  <a:cubicBezTo>
                    <a:pt x="768" y="1330"/>
                    <a:pt x="968" y="1063"/>
                    <a:pt x="1202" y="863"/>
                  </a:cubicBezTo>
                  <a:cubicBezTo>
                    <a:pt x="1260" y="921"/>
                    <a:pt x="1329" y="957"/>
                    <a:pt x="1404" y="957"/>
                  </a:cubicBezTo>
                  <a:cubicBezTo>
                    <a:pt x="1457" y="957"/>
                    <a:pt x="1513" y="938"/>
                    <a:pt x="1569" y="896"/>
                  </a:cubicBezTo>
                  <a:cubicBezTo>
                    <a:pt x="1813" y="766"/>
                    <a:pt x="2121" y="683"/>
                    <a:pt x="2426" y="683"/>
                  </a:cubicBezTo>
                  <a:close/>
                  <a:moveTo>
                    <a:pt x="2449" y="1"/>
                  </a:moveTo>
                  <a:cubicBezTo>
                    <a:pt x="2030" y="1"/>
                    <a:pt x="1603" y="117"/>
                    <a:pt x="1235" y="329"/>
                  </a:cubicBezTo>
                  <a:cubicBezTo>
                    <a:pt x="1202" y="362"/>
                    <a:pt x="1168" y="362"/>
                    <a:pt x="1168" y="396"/>
                  </a:cubicBezTo>
                  <a:cubicBezTo>
                    <a:pt x="735" y="596"/>
                    <a:pt x="401" y="896"/>
                    <a:pt x="268" y="1397"/>
                  </a:cubicBezTo>
                  <a:cubicBezTo>
                    <a:pt x="1" y="2264"/>
                    <a:pt x="568" y="3164"/>
                    <a:pt x="1369" y="3465"/>
                  </a:cubicBezTo>
                  <a:cubicBezTo>
                    <a:pt x="1629" y="3573"/>
                    <a:pt x="1915" y="3625"/>
                    <a:pt x="2203" y="3625"/>
                  </a:cubicBezTo>
                  <a:cubicBezTo>
                    <a:pt x="2800" y="3625"/>
                    <a:pt x="3410" y="3402"/>
                    <a:pt x="3837" y="2998"/>
                  </a:cubicBezTo>
                  <a:cubicBezTo>
                    <a:pt x="4504" y="2397"/>
                    <a:pt x="4471" y="1397"/>
                    <a:pt x="3937" y="696"/>
                  </a:cubicBezTo>
                  <a:cubicBezTo>
                    <a:pt x="3572" y="216"/>
                    <a:pt x="3019" y="1"/>
                    <a:pt x="2449" y="1"/>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1355;p32">
              <a:extLst>
                <a:ext uri="{FF2B5EF4-FFF2-40B4-BE49-F238E27FC236}">
                  <a16:creationId xmlns:a16="http://schemas.microsoft.com/office/drawing/2014/main" id="{B65D379B-7F24-4C45-8817-203F286BA988}"/>
                </a:ext>
              </a:extLst>
            </p:cNvPr>
            <p:cNvSpPr/>
            <p:nvPr/>
          </p:nvSpPr>
          <p:spPr>
            <a:xfrm>
              <a:off x="6113677" y="2489039"/>
              <a:ext cx="102534" cy="81425"/>
            </a:xfrm>
            <a:custGeom>
              <a:avLst/>
              <a:gdLst/>
              <a:ahLst/>
              <a:cxnLst/>
              <a:rect l="l" t="t" r="r" b="b"/>
              <a:pathLst>
                <a:path w="5105" h="4054" extrusionOk="0">
                  <a:moveTo>
                    <a:pt x="2135" y="714"/>
                  </a:moveTo>
                  <a:cubicBezTo>
                    <a:pt x="2669" y="814"/>
                    <a:pt x="3236" y="814"/>
                    <a:pt x="3670" y="1114"/>
                  </a:cubicBezTo>
                  <a:cubicBezTo>
                    <a:pt x="4170" y="1414"/>
                    <a:pt x="4270" y="2048"/>
                    <a:pt x="4037" y="2549"/>
                  </a:cubicBezTo>
                  <a:lnTo>
                    <a:pt x="4003" y="2549"/>
                  </a:lnTo>
                  <a:cubicBezTo>
                    <a:pt x="3744" y="3067"/>
                    <a:pt x="3237" y="3336"/>
                    <a:pt x="2696" y="3336"/>
                  </a:cubicBezTo>
                  <a:cubicBezTo>
                    <a:pt x="2609" y="3336"/>
                    <a:pt x="2522" y="3329"/>
                    <a:pt x="2436" y="3316"/>
                  </a:cubicBezTo>
                  <a:cubicBezTo>
                    <a:pt x="1868" y="3216"/>
                    <a:pt x="868" y="2782"/>
                    <a:pt x="1001" y="2048"/>
                  </a:cubicBezTo>
                  <a:cubicBezTo>
                    <a:pt x="1035" y="1681"/>
                    <a:pt x="1335" y="1314"/>
                    <a:pt x="1635" y="1047"/>
                  </a:cubicBezTo>
                  <a:cubicBezTo>
                    <a:pt x="1802" y="914"/>
                    <a:pt x="1969" y="814"/>
                    <a:pt x="2135" y="714"/>
                  </a:cubicBezTo>
                  <a:close/>
                  <a:moveTo>
                    <a:pt x="2543" y="1"/>
                  </a:moveTo>
                  <a:cubicBezTo>
                    <a:pt x="2299" y="1"/>
                    <a:pt x="2056" y="35"/>
                    <a:pt x="1835" y="113"/>
                  </a:cubicBezTo>
                  <a:cubicBezTo>
                    <a:pt x="1768" y="180"/>
                    <a:pt x="1702" y="247"/>
                    <a:pt x="1668" y="314"/>
                  </a:cubicBezTo>
                  <a:cubicBezTo>
                    <a:pt x="1101" y="580"/>
                    <a:pt x="668" y="1047"/>
                    <a:pt x="434" y="1615"/>
                  </a:cubicBezTo>
                  <a:cubicBezTo>
                    <a:pt x="0" y="2682"/>
                    <a:pt x="868" y="3516"/>
                    <a:pt x="1768" y="3883"/>
                  </a:cubicBezTo>
                  <a:cubicBezTo>
                    <a:pt x="2069" y="3994"/>
                    <a:pt x="2391" y="4053"/>
                    <a:pt x="2711" y="4053"/>
                  </a:cubicBezTo>
                  <a:cubicBezTo>
                    <a:pt x="3351" y="4053"/>
                    <a:pt x="3981" y="3816"/>
                    <a:pt x="4404" y="3282"/>
                  </a:cubicBezTo>
                  <a:cubicBezTo>
                    <a:pt x="4971" y="2582"/>
                    <a:pt x="5104" y="1581"/>
                    <a:pt x="4504" y="847"/>
                  </a:cubicBezTo>
                  <a:cubicBezTo>
                    <a:pt x="4237" y="480"/>
                    <a:pt x="3803" y="214"/>
                    <a:pt x="3336" y="113"/>
                  </a:cubicBezTo>
                  <a:cubicBezTo>
                    <a:pt x="3090" y="43"/>
                    <a:pt x="2816" y="1"/>
                    <a:pt x="2543" y="1"/>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1356;p32">
              <a:extLst>
                <a:ext uri="{FF2B5EF4-FFF2-40B4-BE49-F238E27FC236}">
                  <a16:creationId xmlns:a16="http://schemas.microsoft.com/office/drawing/2014/main" id="{DA1EAA72-F995-4DCF-98C2-ABB9AA946C5B}"/>
                </a:ext>
              </a:extLst>
            </p:cNvPr>
            <p:cNvSpPr/>
            <p:nvPr/>
          </p:nvSpPr>
          <p:spPr>
            <a:xfrm>
              <a:off x="5741844" y="2494603"/>
              <a:ext cx="82429" cy="70679"/>
            </a:xfrm>
            <a:custGeom>
              <a:avLst/>
              <a:gdLst/>
              <a:ahLst/>
              <a:cxnLst/>
              <a:rect l="l" t="t" r="r" b="b"/>
              <a:pathLst>
                <a:path w="4104" h="3519" extrusionOk="0">
                  <a:moveTo>
                    <a:pt x="2629" y="589"/>
                  </a:moveTo>
                  <a:cubicBezTo>
                    <a:pt x="2813" y="589"/>
                    <a:pt x="2980" y="648"/>
                    <a:pt x="3102" y="804"/>
                  </a:cubicBezTo>
                  <a:cubicBezTo>
                    <a:pt x="3436" y="1237"/>
                    <a:pt x="3269" y="1871"/>
                    <a:pt x="2969" y="2238"/>
                  </a:cubicBezTo>
                  <a:cubicBezTo>
                    <a:pt x="2635" y="2672"/>
                    <a:pt x="2035" y="2939"/>
                    <a:pt x="1501" y="2939"/>
                  </a:cubicBezTo>
                  <a:cubicBezTo>
                    <a:pt x="1234" y="2939"/>
                    <a:pt x="968" y="2872"/>
                    <a:pt x="801" y="2672"/>
                  </a:cubicBezTo>
                  <a:cubicBezTo>
                    <a:pt x="601" y="2472"/>
                    <a:pt x="567" y="2138"/>
                    <a:pt x="634" y="1871"/>
                  </a:cubicBezTo>
                  <a:cubicBezTo>
                    <a:pt x="701" y="1504"/>
                    <a:pt x="934" y="1171"/>
                    <a:pt x="1234" y="904"/>
                  </a:cubicBezTo>
                  <a:cubicBezTo>
                    <a:pt x="1283" y="976"/>
                    <a:pt x="1365" y="1031"/>
                    <a:pt x="1445" y="1031"/>
                  </a:cubicBezTo>
                  <a:cubicBezTo>
                    <a:pt x="1476" y="1031"/>
                    <a:pt x="1507" y="1023"/>
                    <a:pt x="1535" y="1004"/>
                  </a:cubicBezTo>
                  <a:cubicBezTo>
                    <a:pt x="1824" y="826"/>
                    <a:pt x="2261" y="589"/>
                    <a:pt x="2629" y="589"/>
                  </a:cubicBezTo>
                  <a:close/>
                  <a:moveTo>
                    <a:pt x="2651" y="0"/>
                  </a:moveTo>
                  <a:cubicBezTo>
                    <a:pt x="2624" y="0"/>
                    <a:pt x="2596" y="1"/>
                    <a:pt x="2569" y="3"/>
                  </a:cubicBezTo>
                  <a:cubicBezTo>
                    <a:pt x="2235" y="3"/>
                    <a:pt x="1935" y="137"/>
                    <a:pt x="1701" y="303"/>
                  </a:cubicBezTo>
                  <a:cubicBezTo>
                    <a:pt x="1034" y="404"/>
                    <a:pt x="467" y="837"/>
                    <a:pt x="200" y="1504"/>
                  </a:cubicBezTo>
                  <a:cubicBezTo>
                    <a:pt x="34" y="1905"/>
                    <a:pt x="0" y="2405"/>
                    <a:pt x="200" y="2805"/>
                  </a:cubicBezTo>
                  <a:cubicBezTo>
                    <a:pt x="401" y="3139"/>
                    <a:pt x="734" y="3372"/>
                    <a:pt x="1101" y="3472"/>
                  </a:cubicBezTo>
                  <a:cubicBezTo>
                    <a:pt x="1244" y="3503"/>
                    <a:pt x="1390" y="3518"/>
                    <a:pt x="1537" y="3518"/>
                  </a:cubicBezTo>
                  <a:cubicBezTo>
                    <a:pt x="2179" y="3518"/>
                    <a:pt x="2835" y="3233"/>
                    <a:pt x="3269" y="2772"/>
                  </a:cubicBezTo>
                  <a:cubicBezTo>
                    <a:pt x="3836" y="2238"/>
                    <a:pt x="4103" y="1304"/>
                    <a:pt x="3703" y="604"/>
                  </a:cubicBezTo>
                  <a:cubicBezTo>
                    <a:pt x="3484" y="229"/>
                    <a:pt x="3061" y="0"/>
                    <a:pt x="2651" y="0"/>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1357;p32">
              <a:extLst>
                <a:ext uri="{FF2B5EF4-FFF2-40B4-BE49-F238E27FC236}">
                  <a16:creationId xmlns:a16="http://schemas.microsoft.com/office/drawing/2014/main" id="{41434A66-B995-47EA-9563-3456882472C2}"/>
                </a:ext>
              </a:extLst>
            </p:cNvPr>
            <p:cNvSpPr/>
            <p:nvPr/>
          </p:nvSpPr>
          <p:spPr>
            <a:xfrm>
              <a:off x="7676732" y="2497334"/>
              <a:ext cx="66361" cy="64955"/>
            </a:xfrm>
            <a:custGeom>
              <a:avLst/>
              <a:gdLst/>
              <a:ahLst/>
              <a:cxnLst/>
              <a:rect l="l" t="t" r="r" b="b"/>
              <a:pathLst>
                <a:path w="3304" h="3234" extrusionOk="0">
                  <a:moveTo>
                    <a:pt x="1302" y="434"/>
                  </a:moveTo>
                  <a:cubicBezTo>
                    <a:pt x="1335" y="468"/>
                    <a:pt x="1368" y="501"/>
                    <a:pt x="1435" y="501"/>
                  </a:cubicBezTo>
                  <a:cubicBezTo>
                    <a:pt x="1568" y="534"/>
                    <a:pt x="1735" y="568"/>
                    <a:pt x="1902" y="601"/>
                  </a:cubicBezTo>
                  <a:cubicBezTo>
                    <a:pt x="2035" y="601"/>
                    <a:pt x="2169" y="601"/>
                    <a:pt x="2302" y="668"/>
                  </a:cubicBezTo>
                  <a:cubicBezTo>
                    <a:pt x="2536" y="735"/>
                    <a:pt x="2769" y="868"/>
                    <a:pt x="2836" y="1101"/>
                  </a:cubicBezTo>
                  <a:cubicBezTo>
                    <a:pt x="3003" y="1602"/>
                    <a:pt x="2703" y="2202"/>
                    <a:pt x="2336" y="2536"/>
                  </a:cubicBezTo>
                  <a:cubicBezTo>
                    <a:pt x="2092" y="2739"/>
                    <a:pt x="1737" y="2855"/>
                    <a:pt x="1399" y="2855"/>
                  </a:cubicBezTo>
                  <a:cubicBezTo>
                    <a:pt x="1182" y="2855"/>
                    <a:pt x="971" y="2807"/>
                    <a:pt x="801" y="2703"/>
                  </a:cubicBezTo>
                  <a:cubicBezTo>
                    <a:pt x="568" y="2536"/>
                    <a:pt x="501" y="2236"/>
                    <a:pt x="468" y="1969"/>
                  </a:cubicBezTo>
                  <a:cubicBezTo>
                    <a:pt x="434" y="1669"/>
                    <a:pt x="434" y="1368"/>
                    <a:pt x="568" y="1135"/>
                  </a:cubicBezTo>
                  <a:cubicBezTo>
                    <a:pt x="701" y="801"/>
                    <a:pt x="1001" y="568"/>
                    <a:pt x="1302" y="434"/>
                  </a:cubicBezTo>
                  <a:close/>
                  <a:moveTo>
                    <a:pt x="1802" y="1"/>
                  </a:moveTo>
                  <a:cubicBezTo>
                    <a:pt x="1735" y="1"/>
                    <a:pt x="1702" y="1"/>
                    <a:pt x="1635" y="34"/>
                  </a:cubicBezTo>
                  <a:lnTo>
                    <a:pt x="1502" y="34"/>
                  </a:lnTo>
                  <a:cubicBezTo>
                    <a:pt x="1468" y="67"/>
                    <a:pt x="1435" y="67"/>
                    <a:pt x="1402" y="67"/>
                  </a:cubicBezTo>
                  <a:cubicBezTo>
                    <a:pt x="935" y="167"/>
                    <a:pt x="534" y="434"/>
                    <a:pt x="268" y="835"/>
                  </a:cubicBezTo>
                  <a:cubicBezTo>
                    <a:pt x="67" y="1135"/>
                    <a:pt x="1" y="1502"/>
                    <a:pt x="34" y="1869"/>
                  </a:cubicBezTo>
                  <a:cubicBezTo>
                    <a:pt x="67" y="2236"/>
                    <a:pt x="134" y="2669"/>
                    <a:pt x="401" y="2903"/>
                  </a:cubicBezTo>
                  <a:cubicBezTo>
                    <a:pt x="652" y="3138"/>
                    <a:pt x="970" y="3233"/>
                    <a:pt x="1295" y="3233"/>
                  </a:cubicBezTo>
                  <a:cubicBezTo>
                    <a:pt x="1660" y="3233"/>
                    <a:pt x="2035" y="3113"/>
                    <a:pt x="2336" y="2936"/>
                  </a:cubicBezTo>
                  <a:cubicBezTo>
                    <a:pt x="2936" y="2603"/>
                    <a:pt x="3303" y="1935"/>
                    <a:pt x="3270" y="1235"/>
                  </a:cubicBezTo>
                  <a:cubicBezTo>
                    <a:pt x="3270" y="835"/>
                    <a:pt x="3070" y="468"/>
                    <a:pt x="2736" y="268"/>
                  </a:cubicBezTo>
                  <a:lnTo>
                    <a:pt x="2736" y="234"/>
                  </a:lnTo>
                  <a:cubicBezTo>
                    <a:pt x="2536" y="134"/>
                    <a:pt x="2336" y="67"/>
                    <a:pt x="2136" y="34"/>
                  </a:cubicBezTo>
                  <a:cubicBezTo>
                    <a:pt x="2002" y="1"/>
                    <a:pt x="1902" y="1"/>
                    <a:pt x="1802" y="1"/>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1358;p32">
              <a:extLst>
                <a:ext uri="{FF2B5EF4-FFF2-40B4-BE49-F238E27FC236}">
                  <a16:creationId xmlns:a16="http://schemas.microsoft.com/office/drawing/2014/main" id="{F8CCB89A-AD5B-4011-B162-ADA3FEA1C064}"/>
                </a:ext>
              </a:extLst>
            </p:cNvPr>
            <p:cNvSpPr/>
            <p:nvPr/>
          </p:nvSpPr>
          <p:spPr>
            <a:xfrm>
              <a:off x="7842895" y="3104865"/>
              <a:ext cx="330981" cy="306316"/>
            </a:xfrm>
            <a:custGeom>
              <a:avLst/>
              <a:gdLst/>
              <a:ahLst/>
              <a:cxnLst/>
              <a:rect l="l" t="t" r="r" b="b"/>
              <a:pathLst>
                <a:path w="16479" h="15251" extrusionOk="0">
                  <a:moveTo>
                    <a:pt x="2003" y="0"/>
                  </a:moveTo>
                  <a:cubicBezTo>
                    <a:pt x="1457" y="0"/>
                    <a:pt x="981" y="376"/>
                    <a:pt x="734" y="808"/>
                  </a:cubicBezTo>
                  <a:cubicBezTo>
                    <a:pt x="0" y="2109"/>
                    <a:pt x="1001" y="3610"/>
                    <a:pt x="1802" y="4611"/>
                  </a:cubicBezTo>
                  <a:cubicBezTo>
                    <a:pt x="2702" y="5745"/>
                    <a:pt x="3803" y="6712"/>
                    <a:pt x="4770" y="7813"/>
                  </a:cubicBezTo>
                  <a:cubicBezTo>
                    <a:pt x="5804" y="8947"/>
                    <a:pt x="6605" y="10282"/>
                    <a:pt x="7639" y="11416"/>
                  </a:cubicBezTo>
                  <a:cubicBezTo>
                    <a:pt x="8540" y="12417"/>
                    <a:pt x="9607" y="13250"/>
                    <a:pt x="10808" y="13918"/>
                  </a:cubicBezTo>
                  <a:cubicBezTo>
                    <a:pt x="11563" y="14310"/>
                    <a:pt x="13222" y="15251"/>
                    <a:pt x="14247" y="15251"/>
                  </a:cubicBezTo>
                  <a:cubicBezTo>
                    <a:pt x="14353" y="15251"/>
                    <a:pt x="14453" y="15241"/>
                    <a:pt x="14544" y="15219"/>
                  </a:cubicBezTo>
                  <a:cubicBezTo>
                    <a:pt x="16479" y="14718"/>
                    <a:pt x="15044" y="11516"/>
                    <a:pt x="14444" y="10448"/>
                  </a:cubicBezTo>
                  <a:cubicBezTo>
                    <a:pt x="13710" y="9181"/>
                    <a:pt x="12709" y="8080"/>
                    <a:pt x="11642" y="7079"/>
                  </a:cubicBezTo>
                  <a:cubicBezTo>
                    <a:pt x="10508" y="6079"/>
                    <a:pt x="9307" y="5145"/>
                    <a:pt x="8106" y="4244"/>
                  </a:cubicBezTo>
                  <a:cubicBezTo>
                    <a:pt x="6738" y="3210"/>
                    <a:pt x="5404" y="2176"/>
                    <a:pt x="4036" y="1142"/>
                  </a:cubicBezTo>
                  <a:cubicBezTo>
                    <a:pt x="3703" y="908"/>
                    <a:pt x="3403" y="641"/>
                    <a:pt x="3069" y="408"/>
                  </a:cubicBezTo>
                  <a:cubicBezTo>
                    <a:pt x="2769" y="208"/>
                    <a:pt x="2469" y="41"/>
                    <a:pt x="2135" y="8"/>
                  </a:cubicBezTo>
                  <a:cubicBezTo>
                    <a:pt x="2091" y="3"/>
                    <a:pt x="2047" y="0"/>
                    <a:pt x="20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1359;p32">
              <a:extLst>
                <a:ext uri="{FF2B5EF4-FFF2-40B4-BE49-F238E27FC236}">
                  <a16:creationId xmlns:a16="http://schemas.microsoft.com/office/drawing/2014/main" id="{5B4A215C-3150-44E6-BCB3-A859584488B6}"/>
                </a:ext>
              </a:extLst>
            </p:cNvPr>
            <p:cNvSpPr/>
            <p:nvPr/>
          </p:nvSpPr>
          <p:spPr>
            <a:xfrm>
              <a:off x="8065317" y="2891743"/>
              <a:ext cx="215090" cy="532132"/>
            </a:xfrm>
            <a:custGeom>
              <a:avLst/>
              <a:gdLst/>
              <a:ahLst/>
              <a:cxnLst/>
              <a:rect l="l" t="t" r="r" b="b"/>
              <a:pathLst>
                <a:path w="10709" h="26494" extrusionOk="0">
                  <a:moveTo>
                    <a:pt x="3734" y="1"/>
                  </a:moveTo>
                  <a:cubicBezTo>
                    <a:pt x="2836" y="1"/>
                    <a:pt x="1965" y="601"/>
                    <a:pt x="1469" y="1345"/>
                  </a:cubicBezTo>
                  <a:cubicBezTo>
                    <a:pt x="901" y="2179"/>
                    <a:pt x="701" y="3147"/>
                    <a:pt x="535" y="4147"/>
                  </a:cubicBezTo>
                  <a:cubicBezTo>
                    <a:pt x="1" y="7983"/>
                    <a:pt x="768" y="12020"/>
                    <a:pt x="2669" y="15389"/>
                  </a:cubicBezTo>
                  <a:cubicBezTo>
                    <a:pt x="3270" y="16456"/>
                    <a:pt x="3970" y="17457"/>
                    <a:pt x="4471" y="18558"/>
                  </a:cubicBezTo>
                  <a:cubicBezTo>
                    <a:pt x="5171" y="19992"/>
                    <a:pt x="5505" y="21593"/>
                    <a:pt x="5605" y="23194"/>
                  </a:cubicBezTo>
                  <a:cubicBezTo>
                    <a:pt x="5638" y="23895"/>
                    <a:pt x="5605" y="24629"/>
                    <a:pt x="5905" y="25262"/>
                  </a:cubicBezTo>
                  <a:cubicBezTo>
                    <a:pt x="6155" y="25762"/>
                    <a:pt x="6937" y="26493"/>
                    <a:pt x="7615" y="26493"/>
                  </a:cubicBezTo>
                  <a:cubicBezTo>
                    <a:pt x="7751" y="26493"/>
                    <a:pt x="7884" y="26464"/>
                    <a:pt x="8007" y="26397"/>
                  </a:cubicBezTo>
                  <a:cubicBezTo>
                    <a:pt x="8674" y="26063"/>
                    <a:pt x="9107" y="23995"/>
                    <a:pt x="9341" y="23328"/>
                  </a:cubicBezTo>
                  <a:cubicBezTo>
                    <a:pt x="10175" y="20959"/>
                    <a:pt x="10708" y="18391"/>
                    <a:pt x="10241" y="15889"/>
                  </a:cubicBezTo>
                  <a:cubicBezTo>
                    <a:pt x="9975" y="14421"/>
                    <a:pt x="9374" y="13020"/>
                    <a:pt x="9041" y="11586"/>
                  </a:cubicBezTo>
                  <a:cubicBezTo>
                    <a:pt x="8574" y="9651"/>
                    <a:pt x="8574" y="7650"/>
                    <a:pt x="8207" y="5682"/>
                  </a:cubicBezTo>
                  <a:cubicBezTo>
                    <a:pt x="7873" y="3747"/>
                    <a:pt x="7073" y="1746"/>
                    <a:pt x="5438" y="611"/>
                  </a:cubicBezTo>
                  <a:cubicBezTo>
                    <a:pt x="5004" y="278"/>
                    <a:pt x="4504" y="44"/>
                    <a:pt x="3937" y="11"/>
                  </a:cubicBezTo>
                  <a:cubicBezTo>
                    <a:pt x="3869" y="4"/>
                    <a:pt x="3801" y="1"/>
                    <a:pt x="37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1360;p32">
              <a:extLst>
                <a:ext uri="{FF2B5EF4-FFF2-40B4-BE49-F238E27FC236}">
                  <a16:creationId xmlns:a16="http://schemas.microsoft.com/office/drawing/2014/main" id="{B05CE3D0-C5EA-4964-B914-D4102ACF2701}"/>
                </a:ext>
              </a:extLst>
            </p:cNvPr>
            <p:cNvSpPr/>
            <p:nvPr/>
          </p:nvSpPr>
          <p:spPr>
            <a:xfrm>
              <a:off x="8252910" y="3113542"/>
              <a:ext cx="173554" cy="394068"/>
            </a:xfrm>
            <a:custGeom>
              <a:avLst/>
              <a:gdLst/>
              <a:ahLst/>
              <a:cxnLst/>
              <a:rect l="l" t="t" r="r" b="b"/>
              <a:pathLst>
                <a:path w="8641" h="19620" extrusionOk="0">
                  <a:moveTo>
                    <a:pt x="7034" y="1"/>
                  </a:moveTo>
                  <a:cubicBezTo>
                    <a:pt x="6553" y="1"/>
                    <a:pt x="6104" y="308"/>
                    <a:pt x="5738" y="643"/>
                  </a:cubicBezTo>
                  <a:cubicBezTo>
                    <a:pt x="3770" y="2344"/>
                    <a:pt x="3070" y="5013"/>
                    <a:pt x="2469" y="7515"/>
                  </a:cubicBezTo>
                  <a:cubicBezTo>
                    <a:pt x="1969" y="9683"/>
                    <a:pt x="1435" y="11818"/>
                    <a:pt x="935" y="13953"/>
                  </a:cubicBezTo>
                  <a:cubicBezTo>
                    <a:pt x="568" y="15554"/>
                    <a:pt x="1" y="17655"/>
                    <a:pt x="868" y="19156"/>
                  </a:cubicBezTo>
                  <a:cubicBezTo>
                    <a:pt x="935" y="19323"/>
                    <a:pt x="1068" y="19457"/>
                    <a:pt x="1202" y="19557"/>
                  </a:cubicBezTo>
                  <a:cubicBezTo>
                    <a:pt x="1288" y="19600"/>
                    <a:pt x="1375" y="19619"/>
                    <a:pt x="1461" y="19619"/>
                  </a:cubicBezTo>
                  <a:cubicBezTo>
                    <a:pt x="1836" y="19619"/>
                    <a:pt x="2191" y="19249"/>
                    <a:pt x="2436" y="18923"/>
                  </a:cubicBezTo>
                  <a:cubicBezTo>
                    <a:pt x="5138" y="15053"/>
                    <a:pt x="7673" y="9883"/>
                    <a:pt x="8407" y="4980"/>
                  </a:cubicBezTo>
                  <a:cubicBezTo>
                    <a:pt x="8507" y="4179"/>
                    <a:pt x="8574" y="3378"/>
                    <a:pt x="8607" y="2611"/>
                  </a:cubicBezTo>
                  <a:cubicBezTo>
                    <a:pt x="8640" y="1510"/>
                    <a:pt x="8273" y="109"/>
                    <a:pt x="7173" y="9"/>
                  </a:cubicBezTo>
                  <a:cubicBezTo>
                    <a:pt x="7126" y="4"/>
                    <a:pt x="7080" y="1"/>
                    <a:pt x="70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1361;p32">
              <a:extLst>
                <a:ext uri="{FF2B5EF4-FFF2-40B4-BE49-F238E27FC236}">
                  <a16:creationId xmlns:a16="http://schemas.microsoft.com/office/drawing/2014/main" id="{EE470CDA-FA0B-4D97-A157-2090D531ABB9}"/>
                </a:ext>
              </a:extLst>
            </p:cNvPr>
            <p:cNvSpPr/>
            <p:nvPr/>
          </p:nvSpPr>
          <p:spPr>
            <a:xfrm>
              <a:off x="8244214" y="3261789"/>
              <a:ext cx="117939" cy="373702"/>
            </a:xfrm>
            <a:custGeom>
              <a:avLst/>
              <a:gdLst/>
              <a:ahLst/>
              <a:cxnLst/>
              <a:rect l="l" t="t" r="r" b="b"/>
              <a:pathLst>
                <a:path w="5872" h="18606" extrusionOk="0">
                  <a:moveTo>
                    <a:pt x="5738" y="0"/>
                  </a:moveTo>
                  <a:cubicBezTo>
                    <a:pt x="5471" y="234"/>
                    <a:pt x="5437" y="601"/>
                    <a:pt x="5371" y="934"/>
                  </a:cubicBezTo>
                  <a:cubicBezTo>
                    <a:pt x="5271" y="1301"/>
                    <a:pt x="5171" y="1701"/>
                    <a:pt x="5070" y="2068"/>
                  </a:cubicBezTo>
                  <a:cubicBezTo>
                    <a:pt x="4837" y="2869"/>
                    <a:pt x="4603" y="3703"/>
                    <a:pt x="4337" y="4503"/>
                  </a:cubicBezTo>
                  <a:cubicBezTo>
                    <a:pt x="3770" y="6138"/>
                    <a:pt x="3102" y="7739"/>
                    <a:pt x="2435" y="9340"/>
                  </a:cubicBezTo>
                  <a:cubicBezTo>
                    <a:pt x="1201" y="12209"/>
                    <a:pt x="0" y="15211"/>
                    <a:pt x="200" y="18380"/>
                  </a:cubicBezTo>
                  <a:cubicBezTo>
                    <a:pt x="200" y="18530"/>
                    <a:pt x="309" y="18605"/>
                    <a:pt x="417" y="18605"/>
                  </a:cubicBezTo>
                  <a:cubicBezTo>
                    <a:pt x="526" y="18605"/>
                    <a:pt x="634" y="18530"/>
                    <a:pt x="634" y="18380"/>
                  </a:cubicBezTo>
                  <a:cubicBezTo>
                    <a:pt x="400" y="15044"/>
                    <a:pt x="1768" y="11942"/>
                    <a:pt x="3036" y="8940"/>
                  </a:cubicBezTo>
                  <a:cubicBezTo>
                    <a:pt x="3669" y="7472"/>
                    <a:pt x="4270" y="5971"/>
                    <a:pt x="4770" y="4437"/>
                  </a:cubicBezTo>
                  <a:cubicBezTo>
                    <a:pt x="5037" y="3603"/>
                    <a:pt x="5271" y="2802"/>
                    <a:pt x="5504" y="1968"/>
                  </a:cubicBezTo>
                  <a:cubicBezTo>
                    <a:pt x="5571" y="1601"/>
                    <a:pt x="5671" y="1201"/>
                    <a:pt x="5738" y="834"/>
                  </a:cubicBezTo>
                  <a:cubicBezTo>
                    <a:pt x="5804" y="534"/>
                    <a:pt x="5871" y="267"/>
                    <a:pt x="5771" y="0"/>
                  </a:cubicBez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1362;p32">
              <a:extLst>
                <a:ext uri="{FF2B5EF4-FFF2-40B4-BE49-F238E27FC236}">
                  <a16:creationId xmlns:a16="http://schemas.microsoft.com/office/drawing/2014/main" id="{ADFE7EC1-DE7B-46CE-BF47-D76803469F78}"/>
                </a:ext>
              </a:extLst>
            </p:cNvPr>
            <p:cNvSpPr/>
            <p:nvPr/>
          </p:nvSpPr>
          <p:spPr>
            <a:xfrm>
              <a:off x="8022596" y="3119969"/>
              <a:ext cx="206213" cy="499775"/>
            </a:xfrm>
            <a:custGeom>
              <a:avLst/>
              <a:gdLst/>
              <a:ahLst/>
              <a:cxnLst/>
              <a:rect l="l" t="t" r="r" b="b"/>
              <a:pathLst>
                <a:path w="10267" h="24883" extrusionOk="0">
                  <a:moveTo>
                    <a:pt x="7942" y="0"/>
                  </a:moveTo>
                  <a:cubicBezTo>
                    <a:pt x="7817" y="0"/>
                    <a:pt x="7696" y="129"/>
                    <a:pt x="7765" y="290"/>
                  </a:cubicBezTo>
                  <a:cubicBezTo>
                    <a:pt x="9667" y="3926"/>
                    <a:pt x="9767" y="8029"/>
                    <a:pt x="9533" y="11998"/>
                  </a:cubicBezTo>
                  <a:cubicBezTo>
                    <a:pt x="9400" y="14100"/>
                    <a:pt x="9233" y="16168"/>
                    <a:pt x="9166" y="18269"/>
                  </a:cubicBezTo>
                  <a:cubicBezTo>
                    <a:pt x="9166" y="18870"/>
                    <a:pt x="9166" y="19470"/>
                    <a:pt x="9166" y="20104"/>
                  </a:cubicBezTo>
                  <a:cubicBezTo>
                    <a:pt x="9066" y="19870"/>
                    <a:pt x="8999" y="19637"/>
                    <a:pt x="8899" y="19403"/>
                  </a:cubicBezTo>
                  <a:cubicBezTo>
                    <a:pt x="8266" y="17902"/>
                    <a:pt x="7532" y="16468"/>
                    <a:pt x="6664" y="15100"/>
                  </a:cubicBezTo>
                  <a:cubicBezTo>
                    <a:pt x="4896" y="12198"/>
                    <a:pt x="2695" y="9630"/>
                    <a:pt x="360" y="7195"/>
                  </a:cubicBezTo>
                  <a:cubicBezTo>
                    <a:pt x="328" y="7154"/>
                    <a:pt x="287" y="7137"/>
                    <a:pt x="247" y="7137"/>
                  </a:cubicBezTo>
                  <a:cubicBezTo>
                    <a:pt x="123" y="7137"/>
                    <a:pt x="0" y="7302"/>
                    <a:pt x="126" y="7428"/>
                  </a:cubicBezTo>
                  <a:cubicBezTo>
                    <a:pt x="2328" y="9897"/>
                    <a:pt x="4429" y="12465"/>
                    <a:pt x="6164" y="15300"/>
                  </a:cubicBezTo>
                  <a:cubicBezTo>
                    <a:pt x="6998" y="16668"/>
                    <a:pt x="7765" y="18136"/>
                    <a:pt x="8399" y="19637"/>
                  </a:cubicBezTo>
                  <a:cubicBezTo>
                    <a:pt x="8733" y="20471"/>
                    <a:pt x="8999" y="21305"/>
                    <a:pt x="9233" y="22139"/>
                  </a:cubicBezTo>
                  <a:cubicBezTo>
                    <a:pt x="9266" y="23006"/>
                    <a:pt x="9300" y="23840"/>
                    <a:pt x="9366" y="24707"/>
                  </a:cubicBezTo>
                  <a:cubicBezTo>
                    <a:pt x="9383" y="24824"/>
                    <a:pt x="9491" y="24882"/>
                    <a:pt x="9592" y="24882"/>
                  </a:cubicBezTo>
                  <a:cubicBezTo>
                    <a:pt x="9692" y="24882"/>
                    <a:pt x="9783" y="24824"/>
                    <a:pt x="9767" y="24707"/>
                  </a:cubicBezTo>
                  <a:cubicBezTo>
                    <a:pt x="9767" y="24474"/>
                    <a:pt x="9733" y="24240"/>
                    <a:pt x="9733" y="24040"/>
                  </a:cubicBezTo>
                  <a:lnTo>
                    <a:pt x="9733" y="24040"/>
                  </a:lnTo>
                  <a:cubicBezTo>
                    <a:pt x="9767" y="24107"/>
                    <a:pt x="9767" y="24207"/>
                    <a:pt x="9800" y="24307"/>
                  </a:cubicBezTo>
                  <a:cubicBezTo>
                    <a:pt x="9830" y="24412"/>
                    <a:pt x="9928" y="24463"/>
                    <a:pt x="10026" y="24463"/>
                  </a:cubicBezTo>
                  <a:cubicBezTo>
                    <a:pt x="10146" y="24463"/>
                    <a:pt x="10267" y="24387"/>
                    <a:pt x="10267" y="24240"/>
                  </a:cubicBezTo>
                  <a:cubicBezTo>
                    <a:pt x="10167" y="23239"/>
                    <a:pt x="9900" y="22239"/>
                    <a:pt x="9600" y="21271"/>
                  </a:cubicBezTo>
                  <a:lnTo>
                    <a:pt x="9600" y="21305"/>
                  </a:lnTo>
                  <a:cubicBezTo>
                    <a:pt x="9533" y="19036"/>
                    <a:pt x="9600" y="16802"/>
                    <a:pt x="9767" y="14533"/>
                  </a:cubicBezTo>
                  <a:cubicBezTo>
                    <a:pt x="10000" y="11331"/>
                    <a:pt x="10267" y="8095"/>
                    <a:pt x="9733" y="4893"/>
                  </a:cubicBezTo>
                  <a:cubicBezTo>
                    <a:pt x="9433" y="3225"/>
                    <a:pt x="8933" y="1591"/>
                    <a:pt x="8099" y="90"/>
                  </a:cubicBezTo>
                  <a:cubicBezTo>
                    <a:pt x="8057" y="27"/>
                    <a:pt x="7999" y="0"/>
                    <a:pt x="7942" y="0"/>
                  </a:cubicBez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1363;p32">
              <a:extLst>
                <a:ext uri="{FF2B5EF4-FFF2-40B4-BE49-F238E27FC236}">
                  <a16:creationId xmlns:a16="http://schemas.microsoft.com/office/drawing/2014/main" id="{1E291576-D676-456B-93CD-4773DE7E6596}"/>
                </a:ext>
              </a:extLst>
            </p:cNvPr>
            <p:cNvSpPr/>
            <p:nvPr/>
          </p:nvSpPr>
          <p:spPr>
            <a:xfrm>
              <a:off x="8104181" y="3533801"/>
              <a:ext cx="217099" cy="203963"/>
            </a:xfrm>
            <a:custGeom>
              <a:avLst/>
              <a:gdLst/>
              <a:ahLst/>
              <a:cxnLst/>
              <a:rect l="l" t="t" r="r" b="b"/>
              <a:pathLst>
                <a:path w="10809" h="10155" extrusionOk="0">
                  <a:moveTo>
                    <a:pt x="34" y="0"/>
                  </a:moveTo>
                  <a:lnTo>
                    <a:pt x="1" y="634"/>
                  </a:lnTo>
                  <a:cubicBezTo>
                    <a:pt x="201" y="1101"/>
                    <a:pt x="501" y="2669"/>
                    <a:pt x="668" y="3136"/>
                  </a:cubicBezTo>
                  <a:cubicBezTo>
                    <a:pt x="1268" y="5137"/>
                    <a:pt x="1402" y="7205"/>
                    <a:pt x="1301" y="9274"/>
                  </a:cubicBezTo>
                  <a:cubicBezTo>
                    <a:pt x="1301" y="9574"/>
                    <a:pt x="1268" y="9841"/>
                    <a:pt x="1235" y="10141"/>
                  </a:cubicBezTo>
                  <a:cubicBezTo>
                    <a:pt x="1792" y="10151"/>
                    <a:pt x="2686" y="10155"/>
                    <a:pt x="3702" y="10155"/>
                  </a:cubicBezTo>
                  <a:cubicBezTo>
                    <a:pt x="6155" y="10155"/>
                    <a:pt x="9316" y="10131"/>
                    <a:pt x="10141" y="10108"/>
                  </a:cubicBezTo>
                  <a:cubicBezTo>
                    <a:pt x="9607" y="6805"/>
                    <a:pt x="10108" y="3336"/>
                    <a:pt x="1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1364;p32">
              <a:extLst>
                <a:ext uri="{FF2B5EF4-FFF2-40B4-BE49-F238E27FC236}">
                  <a16:creationId xmlns:a16="http://schemas.microsoft.com/office/drawing/2014/main" id="{57B711D3-D34D-41AD-A94E-F2FD7DDD7E51}"/>
                </a:ext>
              </a:extLst>
            </p:cNvPr>
            <p:cNvSpPr/>
            <p:nvPr/>
          </p:nvSpPr>
          <p:spPr>
            <a:xfrm>
              <a:off x="6793896" y="3731437"/>
              <a:ext cx="1627206" cy="777189"/>
            </a:xfrm>
            <a:custGeom>
              <a:avLst/>
              <a:gdLst/>
              <a:ahLst/>
              <a:cxnLst/>
              <a:rect l="l" t="t" r="r" b="b"/>
              <a:pathLst>
                <a:path w="81016" h="38695" extrusionOk="0">
                  <a:moveTo>
                    <a:pt x="18604" y="1"/>
                  </a:moveTo>
                  <a:cubicBezTo>
                    <a:pt x="15736" y="1"/>
                    <a:pt x="12833" y="34"/>
                    <a:pt x="9931" y="34"/>
                  </a:cubicBezTo>
                  <a:cubicBezTo>
                    <a:pt x="9198" y="34"/>
                    <a:pt x="8472" y="26"/>
                    <a:pt x="7747" y="26"/>
                  </a:cubicBezTo>
                  <a:cubicBezTo>
                    <a:pt x="7021" y="26"/>
                    <a:pt x="6295" y="34"/>
                    <a:pt x="5562" y="67"/>
                  </a:cubicBezTo>
                  <a:cubicBezTo>
                    <a:pt x="4628" y="134"/>
                    <a:pt x="3694" y="201"/>
                    <a:pt x="2726" y="301"/>
                  </a:cubicBezTo>
                  <a:cubicBezTo>
                    <a:pt x="2126" y="301"/>
                    <a:pt x="1525" y="301"/>
                    <a:pt x="892" y="268"/>
                  </a:cubicBezTo>
                  <a:cubicBezTo>
                    <a:pt x="882" y="267"/>
                    <a:pt x="872" y="267"/>
                    <a:pt x="862" y="267"/>
                  </a:cubicBezTo>
                  <a:cubicBezTo>
                    <a:pt x="1" y="267"/>
                    <a:pt x="1" y="1702"/>
                    <a:pt x="862" y="1702"/>
                  </a:cubicBezTo>
                  <a:cubicBezTo>
                    <a:pt x="872" y="1702"/>
                    <a:pt x="882" y="1702"/>
                    <a:pt x="892" y="1702"/>
                  </a:cubicBezTo>
                  <a:cubicBezTo>
                    <a:pt x="1525" y="1702"/>
                    <a:pt x="2126" y="1702"/>
                    <a:pt x="2760" y="1669"/>
                  </a:cubicBezTo>
                  <a:cubicBezTo>
                    <a:pt x="3560" y="1769"/>
                    <a:pt x="4361" y="1835"/>
                    <a:pt x="5161" y="1902"/>
                  </a:cubicBezTo>
                  <a:cubicBezTo>
                    <a:pt x="5795" y="1935"/>
                    <a:pt x="6429" y="1944"/>
                    <a:pt x="7067" y="1944"/>
                  </a:cubicBezTo>
                  <a:cubicBezTo>
                    <a:pt x="7705" y="1944"/>
                    <a:pt x="8347" y="1935"/>
                    <a:pt x="8997" y="1935"/>
                  </a:cubicBezTo>
                  <a:lnTo>
                    <a:pt x="12934" y="1935"/>
                  </a:lnTo>
                  <a:cubicBezTo>
                    <a:pt x="12900" y="2102"/>
                    <a:pt x="12867" y="2302"/>
                    <a:pt x="12800" y="2436"/>
                  </a:cubicBezTo>
                  <a:cubicBezTo>
                    <a:pt x="12633" y="3170"/>
                    <a:pt x="12467" y="3937"/>
                    <a:pt x="12300" y="4671"/>
                  </a:cubicBezTo>
                  <a:cubicBezTo>
                    <a:pt x="11699" y="7506"/>
                    <a:pt x="11099" y="10341"/>
                    <a:pt x="10498" y="13177"/>
                  </a:cubicBezTo>
                  <a:cubicBezTo>
                    <a:pt x="9298" y="18914"/>
                    <a:pt x="8163" y="24685"/>
                    <a:pt x="6996" y="30422"/>
                  </a:cubicBezTo>
                  <a:cubicBezTo>
                    <a:pt x="6662" y="32057"/>
                    <a:pt x="6329" y="33658"/>
                    <a:pt x="6029" y="35293"/>
                  </a:cubicBezTo>
                  <a:cubicBezTo>
                    <a:pt x="5862" y="36093"/>
                    <a:pt x="5695" y="36927"/>
                    <a:pt x="5528" y="37728"/>
                  </a:cubicBezTo>
                  <a:cubicBezTo>
                    <a:pt x="5462" y="38061"/>
                    <a:pt x="5395" y="38361"/>
                    <a:pt x="5295" y="38695"/>
                  </a:cubicBezTo>
                  <a:lnTo>
                    <a:pt x="7530" y="38695"/>
                  </a:lnTo>
                  <a:cubicBezTo>
                    <a:pt x="7663" y="38095"/>
                    <a:pt x="7763" y="37461"/>
                    <a:pt x="7863" y="36894"/>
                  </a:cubicBezTo>
                  <a:cubicBezTo>
                    <a:pt x="8130" y="35593"/>
                    <a:pt x="8397" y="34292"/>
                    <a:pt x="8630" y="33024"/>
                  </a:cubicBezTo>
                  <a:cubicBezTo>
                    <a:pt x="9164" y="30456"/>
                    <a:pt x="9698" y="27887"/>
                    <a:pt x="10198" y="25319"/>
                  </a:cubicBezTo>
                  <a:cubicBezTo>
                    <a:pt x="11232" y="20215"/>
                    <a:pt x="12266" y="15145"/>
                    <a:pt x="13234" y="10075"/>
                  </a:cubicBezTo>
                  <a:cubicBezTo>
                    <a:pt x="13501" y="8640"/>
                    <a:pt x="13767" y="7206"/>
                    <a:pt x="14068" y="5805"/>
                  </a:cubicBezTo>
                  <a:cubicBezTo>
                    <a:pt x="14201" y="5038"/>
                    <a:pt x="14335" y="4304"/>
                    <a:pt x="14468" y="3537"/>
                  </a:cubicBezTo>
                  <a:cubicBezTo>
                    <a:pt x="14535" y="3203"/>
                    <a:pt x="14568" y="2869"/>
                    <a:pt x="14635" y="2536"/>
                  </a:cubicBezTo>
                  <a:cubicBezTo>
                    <a:pt x="14668" y="2369"/>
                    <a:pt x="14701" y="2236"/>
                    <a:pt x="14701" y="2102"/>
                  </a:cubicBezTo>
                  <a:cubicBezTo>
                    <a:pt x="14768" y="2069"/>
                    <a:pt x="14802" y="2002"/>
                    <a:pt x="14868" y="1969"/>
                  </a:cubicBezTo>
                  <a:lnTo>
                    <a:pt x="32081" y="1969"/>
                  </a:lnTo>
                  <a:cubicBezTo>
                    <a:pt x="42288" y="1935"/>
                    <a:pt x="52495" y="1935"/>
                    <a:pt x="62702" y="1902"/>
                  </a:cubicBezTo>
                  <a:lnTo>
                    <a:pt x="68907" y="1902"/>
                  </a:lnTo>
                  <a:cubicBezTo>
                    <a:pt x="69107" y="3270"/>
                    <a:pt x="69541" y="4637"/>
                    <a:pt x="69874" y="5972"/>
                  </a:cubicBezTo>
                  <a:cubicBezTo>
                    <a:pt x="70241" y="7439"/>
                    <a:pt x="70641" y="8907"/>
                    <a:pt x="71042" y="10341"/>
                  </a:cubicBezTo>
                  <a:cubicBezTo>
                    <a:pt x="71842" y="13277"/>
                    <a:pt x="72643" y="16212"/>
                    <a:pt x="73477" y="19114"/>
                  </a:cubicBezTo>
                  <a:cubicBezTo>
                    <a:pt x="75111" y="25052"/>
                    <a:pt x="76779" y="30956"/>
                    <a:pt x="78414" y="36860"/>
                  </a:cubicBezTo>
                  <a:cubicBezTo>
                    <a:pt x="78580" y="37461"/>
                    <a:pt x="78781" y="38095"/>
                    <a:pt x="78947" y="38695"/>
                  </a:cubicBezTo>
                  <a:lnTo>
                    <a:pt x="81015" y="38695"/>
                  </a:lnTo>
                  <a:cubicBezTo>
                    <a:pt x="80949" y="38462"/>
                    <a:pt x="80882" y="38261"/>
                    <a:pt x="80815" y="38028"/>
                  </a:cubicBezTo>
                  <a:lnTo>
                    <a:pt x="80282" y="36127"/>
                  </a:lnTo>
                  <a:lnTo>
                    <a:pt x="79181" y="32257"/>
                  </a:lnTo>
                  <a:cubicBezTo>
                    <a:pt x="78480" y="29722"/>
                    <a:pt x="77746" y="27220"/>
                    <a:pt x="77046" y="24685"/>
                  </a:cubicBezTo>
                  <a:cubicBezTo>
                    <a:pt x="75612" y="19615"/>
                    <a:pt x="74177" y="14544"/>
                    <a:pt x="72710" y="9474"/>
                  </a:cubicBezTo>
                  <a:cubicBezTo>
                    <a:pt x="72309" y="8073"/>
                    <a:pt x="71909" y="6705"/>
                    <a:pt x="71475" y="5304"/>
                  </a:cubicBezTo>
                  <a:cubicBezTo>
                    <a:pt x="71108" y="4170"/>
                    <a:pt x="70808" y="3003"/>
                    <a:pt x="70375" y="1902"/>
                  </a:cubicBezTo>
                  <a:cubicBezTo>
                    <a:pt x="73610" y="1902"/>
                    <a:pt x="76879" y="1902"/>
                    <a:pt x="80115" y="1869"/>
                  </a:cubicBezTo>
                  <a:cubicBezTo>
                    <a:pt x="80649" y="1869"/>
                    <a:pt x="80949" y="1435"/>
                    <a:pt x="80915" y="1001"/>
                  </a:cubicBezTo>
                  <a:cubicBezTo>
                    <a:pt x="80949" y="568"/>
                    <a:pt x="80649" y="134"/>
                    <a:pt x="80115" y="134"/>
                  </a:cubicBezTo>
                  <a:cubicBezTo>
                    <a:pt x="73266" y="45"/>
                    <a:pt x="66401" y="45"/>
                    <a:pt x="59542" y="45"/>
                  </a:cubicBezTo>
                  <a:cubicBezTo>
                    <a:pt x="56113" y="45"/>
                    <a:pt x="52684" y="45"/>
                    <a:pt x="49259" y="34"/>
                  </a:cubicBezTo>
                  <a:cubicBezTo>
                    <a:pt x="39052" y="34"/>
                    <a:pt x="28845" y="34"/>
                    <a:pt x="186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1365;p32">
              <a:extLst>
                <a:ext uri="{FF2B5EF4-FFF2-40B4-BE49-F238E27FC236}">
                  <a16:creationId xmlns:a16="http://schemas.microsoft.com/office/drawing/2014/main" id="{4B7D72E0-2C5A-4696-AC6B-D89F8ED24498}"/>
                </a:ext>
              </a:extLst>
            </p:cNvPr>
            <p:cNvSpPr/>
            <p:nvPr/>
          </p:nvSpPr>
          <p:spPr>
            <a:xfrm>
              <a:off x="5729773" y="1596221"/>
              <a:ext cx="426123" cy="434157"/>
            </a:xfrm>
            <a:custGeom>
              <a:avLst/>
              <a:gdLst/>
              <a:ahLst/>
              <a:cxnLst/>
              <a:rect l="l" t="t" r="r" b="b"/>
              <a:pathLst>
                <a:path w="21216" h="21616" extrusionOk="0">
                  <a:moveTo>
                    <a:pt x="10620" y="3500"/>
                  </a:moveTo>
                  <a:cubicBezTo>
                    <a:pt x="14228" y="3500"/>
                    <a:pt x="17338" y="6316"/>
                    <a:pt x="17713" y="10074"/>
                  </a:cubicBezTo>
                  <a:cubicBezTo>
                    <a:pt x="18114" y="14077"/>
                    <a:pt x="15245" y="17646"/>
                    <a:pt x="11342" y="18046"/>
                  </a:cubicBezTo>
                  <a:cubicBezTo>
                    <a:pt x="11099" y="18071"/>
                    <a:pt x="10857" y="18083"/>
                    <a:pt x="10617" y="18083"/>
                  </a:cubicBezTo>
                  <a:cubicBezTo>
                    <a:pt x="6984" y="18083"/>
                    <a:pt x="3879" y="15297"/>
                    <a:pt x="3503" y="11542"/>
                  </a:cubicBezTo>
                  <a:cubicBezTo>
                    <a:pt x="3103" y="7539"/>
                    <a:pt x="5972" y="3936"/>
                    <a:pt x="9908" y="3536"/>
                  </a:cubicBezTo>
                  <a:cubicBezTo>
                    <a:pt x="10147" y="3512"/>
                    <a:pt x="10385" y="3500"/>
                    <a:pt x="10620" y="3500"/>
                  </a:cubicBezTo>
                  <a:close/>
                  <a:moveTo>
                    <a:pt x="11342" y="0"/>
                  </a:moveTo>
                  <a:cubicBezTo>
                    <a:pt x="11376" y="67"/>
                    <a:pt x="11409" y="134"/>
                    <a:pt x="11409" y="200"/>
                  </a:cubicBezTo>
                  <a:cubicBezTo>
                    <a:pt x="11509" y="1201"/>
                    <a:pt x="10809" y="2068"/>
                    <a:pt x="9841" y="2168"/>
                  </a:cubicBezTo>
                  <a:cubicBezTo>
                    <a:pt x="9779" y="2175"/>
                    <a:pt x="9718" y="2178"/>
                    <a:pt x="9657" y="2178"/>
                  </a:cubicBezTo>
                  <a:cubicBezTo>
                    <a:pt x="8766" y="2178"/>
                    <a:pt x="8000" y="1504"/>
                    <a:pt x="7906" y="567"/>
                  </a:cubicBezTo>
                  <a:cubicBezTo>
                    <a:pt x="7906" y="501"/>
                    <a:pt x="7906" y="400"/>
                    <a:pt x="7906" y="334"/>
                  </a:cubicBezTo>
                  <a:cubicBezTo>
                    <a:pt x="7239" y="501"/>
                    <a:pt x="6572" y="767"/>
                    <a:pt x="5938" y="1068"/>
                  </a:cubicBezTo>
                  <a:cubicBezTo>
                    <a:pt x="6005" y="1134"/>
                    <a:pt x="6072" y="1168"/>
                    <a:pt x="6105" y="1268"/>
                  </a:cubicBezTo>
                  <a:cubicBezTo>
                    <a:pt x="6672" y="2068"/>
                    <a:pt x="6505" y="3169"/>
                    <a:pt x="5705" y="3736"/>
                  </a:cubicBezTo>
                  <a:cubicBezTo>
                    <a:pt x="5402" y="3973"/>
                    <a:pt x="5048" y="4085"/>
                    <a:pt x="4695" y="4085"/>
                  </a:cubicBezTo>
                  <a:cubicBezTo>
                    <a:pt x="4152" y="4085"/>
                    <a:pt x="3613" y="3821"/>
                    <a:pt x="3270" y="3336"/>
                  </a:cubicBezTo>
                  <a:cubicBezTo>
                    <a:pt x="3203" y="3269"/>
                    <a:pt x="3170" y="3202"/>
                    <a:pt x="3136" y="3102"/>
                  </a:cubicBezTo>
                  <a:cubicBezTo>
                    <a:pt x="2636" y="3603"/>
                    <a:pt x="2202" y="4170"/>
                    <a:pt x="1802" y="4770"/>
                  </a:cubicBezTo>
                  <a:cubicBezTo>
                    <a:pt x="1869" y="4804"/>
                    <a:pt x="1969" y="4804"/>
                    <a:pt x="2036" y="4870"/>
                  </a:cubicBezTo>
                  <a:cubicBezTo>
                    <a:pt x="2936" y="5271"/>
                    <a:pt x="3337" y="6305"/>
                    <a:pt x="2936" y="7205"/>
                  </a:cubicBezTo>
                  <a:cubicBezTo>
                    <a:pt x="2641" y="7869"/>
                    <a:pt x="2002" y="8261"/>
                    <a:pt x="1325" y="8261"/>
                  </a:cubicBezTo>
                  <a:cubicBezTo>
                    <a:pt x="1084" y="8261"/>
                    <a:pt x="838" y="8211"/>
                    <a:pt x="601" y="8106"/>
                  </a:cubicBezTo>
                  <a:cubicBezTo>
                    <a:pt x="535" y="8073"/>
                    <a:pt x="434" y="8039"/>
                    <a:pt x="368" y="7973"/>
                  </a:cubicBezTo>
                  <a:cubicBezTo>
                    <a:pt x="168" y="8673"/>
                    <a:pt x="68" y="9374"/>
                    <a:pt x="1" y="10107"/>
                  </a:cubicBezTo>
                  <a:cubicBezTo>
                    <a:pt x="101" y="10074"/>
                    <a:pt x="201" y="10041"/>
                    <a:pt x="301" y="10041"/>
                  </a:cubicBezTo>
                  <a:cubicBezTo>
                    <a:pt x="358" y="10035"/>
                    <a:pt x="415" y="10032"/>
                    <a:pt x="472" y="10032"/>
                  </a:cubicBezTo>
                  <a:cubicBezTo>
                    <a:pt x="1339" y="10032"/>
                    <a:pt x="2108" y="10734"/>
                    <a:pt x="2202" y="11642"/>
                  </a:cubicBezTo>
                  <a:cubicBezTo>
                    <a:pt x="2302" y="12643"/>
                    <a:pt x="1602" y="13510"/>
                    <a:pt x="635" y="13610"/>
                  </a:cubicBezTo>
                  <a:lnTo>
                    <a:pt x="334" y="13610"/>
                  </a:lnTo>
                  <a:cubicBezTo>
                    <a:pt x="535" y="14310"/>
                    <a:pt x="801" y="14978"/>
                    <a:pt x="1102" y="15611"/>
                  </a:cubicBezTo>
                  <a:cubicBezTo>
                    <a:pt x="1168" y="15545"/>
                    <a:pt x="1235" y="15511"/>
                    <a:pt x="1302" y="15445"/>
                  </a:cubicBezTo>
                  <a:cubicBezTo>
                    <a:pt x="1618" y="15208"/>
                    <a:pt x="1975" y="15095"/>
                    <a:pt x="2327" y="15095"/>
                  </a:cubicBezTo>
                  <a:cubicBezTo>
                    <a:pt x="2867" y="15095"/>
                    <a:pt x="3393" y="15360"/>
                    <a:pt x="3737" y="15845"/>
                  </a:cubicBezTo>
                  <a:cubicBezTo>
                    <a:pt x="4304" y="16645"/>
                    <a:pt x="4137" y="17746"/>
                    <a:pt x="3370" y="18347"/>
                  </a:cubicBezTo>
                  <a:cubicBezTo>
                    <a:pt x="3270" y="18413"/>
                    <a:pt x="3203" y="18447"/>
                    <a:pt x="3103" y="18480"/>
                  </a:cubicBezTo>
                  <a:cubicBezTo>
                    <a:pt x="3603" y="18980"/>
                    <a:pt x="4170" y="19447"/>
                    <a:pt x="4738" y="19848"/>
                  </a:cubicBezTo>
                  <a:cubicBezTo>
                    <a:pt x="4771" y="19748"/>
                    <a:pt x="4804" y="19681"/>
                    <a:pt x="4838" y="19581"/>
                  </a:cubicBezTo>
                  <a:cubicBezTo>
                    <a:pt x="5133" y="18917"/>
                    <a:pt x="5772" y="18525"/>
                    <a:pt x="6435" y="18525"/>
                  </a:cubicBezTo>
                  <a:cubicBezTo>
                    <a:pt x="6672" y="18525"/>
                    <a:pt x="6911" y="18575"/>
                    <a:pt x="7139" y="18680"/>
                  </a:cubicBezTo>
                  <a:cubicBezTo>
                    <a:pt x="8040" y="19114"/>
                    <a:pt x="8440" y="20148"/>
                    <a:pt x="8040" y="21049"/>
                  </a:cubicBezTo>
                  <a:cubicBezTo>
                    <a:pt x="8007" y="21149"/>
                    <a:pt x="7940" y="21215"/>
                    <a:pt x="7906" y="21282"/>
                  </a:cubicBezTo>
                  <a:cubicBezTo>
                    <a:pt x="8574" y="21482"/>
                    <a:pt x="9274" y="21582"/>
                    <a:pt x="9975" y="21616"/>
                  </a:cubicBezTo>
                  <a:cubicBezTo>
                    <a:pt x="9941" y="21549"/>
                    <a:pt x="9941" y="21482"/>
                    <a:pt x="9908" y="21382"/>
                  </a:cubicBezTo>
                  <a:cubicBezTo>
                    <a:pt x="9841" y="20415"/>
                    <a:pt x="10542" y="19514"/>
                    <a:pt x="11476" y="19414"/>
                  </a:cubicBezTo>
                  <a:cubicBezTo>
                    <a:pt x="11535" y="19408"/>
                    <a:pt x="11594" y="19405"/>
                    <a:pt x="11652" y="19405"/>
                  </a:cubicBezTo>
                  <a:cubicBezTo>
                    <a:pt x="12547" y="19405"/>
                    <a:pt x="13316" y="20107"/>
                    <a:pt x="13410" y="21015"/>
                  </a:cubicBezTo>
                  <a:cubicBezTo>
                    <a:pt x="13410" y="21115"/>
                    <a:pt x="13410" y="21182"/>
                    <a:pt x="13410" y="21282"/>
                  </a:cubicBezTo>
                  <a:cubicBezTo>
                    <a:pt x="14078" y="21082"/>
                    <a:pt x="14745" y="20815"/>
                    <a:pt x="15345" y="20515"/>
                  </a:cubicBezTo>
                  <a:cubicBezTo>
                    <a:pt x="15312" y="20448"/>
                    <a:pt x="15245" y="20415"/>
                    <a:pt x="15212" y="20348"/>
                  </a:cubicBezTo>
                  <a:cubicBezTo>
                    <a:pt x="14645" y="19548"/>
                    <a:pt x="14811" y="18447"/>
                    <a:pt x="15612" y="17846"/>
                  </a:cubicBezTo>
                  <a:cubicBezTo>
                    <a:pt x="15917" y="17621"/>
                    <a:pt x="16274" y="17512"/>
                    <a:pt x="16629" y="17512"/>
                  </a:cubicBezTo>
                  <a:cubicBezTo>
                    <a:pt x="17169" y="17512"/>
                    <a:pt x="17705" y="17764"/>
                    <a:pt x="18047" y="18247"/>
                  </a:cubicBezTo>
                  <a:cubicBezTo>
                    <a:pt x="18080" y="18313"/>
                    <a:pt x="18114" y="18380"/>
                    <a:pt x="18147" y="18447"/>
                  </a:cubicBezTo>
                  <a:cubicBezTo>
                    <a:pt x="18647" y="17946"/>
                    <a:pt x="19081" y="17413"/>
                    <a:pt x="19448" y="16812"/>
                  </a:cubicBezTo>
                  <a:cubicBezTo>
                    <a:pt x="19415" y="16779"/>
                    <a:pt x="19348" y="16779"/>
                    <a:pt x="19281" y="16746"/>
                  </a:cubicBezTo>
                  <a:cubicBezTo>
                    <a:pt x="18381" y="16345"/>
                    <a:pt x="18014" y="15278"/>
                    <a:pt x="18414" y="14377"/>
                  </a:cubicBezTo>
                  <a:cubicBezTo>
                    <a:pt x="18684" y="13713"/>
                    <a:pt x="19335" y="13321"/>
                    <a:pt x="20006" y="13321"/>
                  </a:cubicBezTo>
                  <a:cubicBezTo>
                    <a:pt x="20246" y="13321"/>
                    <a:pt x="20488" y="13371"/>
                    <a:pt x="20716" y="13477"/>
                  </a:cubicBezTo>
                  <a:cubicBezTo>
                    <a:pt x="20782" y="13510"/>
                    <a:pt x="20816" y="13543"/>
                    <a:pt x="20882" y="13577"/>
                  </a:cubicBezTo>
                  <a:cubicBezTo>
                    <a:pt x="21049" y="12909"/>
                    <a:pt x="21183" y="12242"/>
                    <a:pt x="21216" y="11542"/>
                  </a:cubicBezTo>
                  <a:cubicBezTo>
                    <a:pt x="21149" y="11542"/>
                    <a:pt x="21116" y="11542"/>
                    <a:pt x="21049" y="11575"/>
                  </a:cubicBezTo>
                  <a:cubicBezTo>
                    <a:pt x="20990" y="11581"/>
                    <a:pt x="20931" y="11584"/>
                    <a:pt x="20872" y="11584"/>
                  </a:cubicBezTo>
                  <a:cubicBezTo>
                    <a:pt x="19978" y="11584"/>
                    <a:pt x="19208" y="10882"/>
                    <a:pt x="19114" y="9974"/>
                  </a:cubicBezTo>
                  <a:cubicBezTo>
                    <a:pt x="19014" y="8973"/>
                    <a:pt x="19715" y="8106"/>
                    <a:pt x="20682" y="8006"/>
                  </a:cubicBezTo>
                  <a:lnTo>
                    <a:pt x="20882" y="8006"/>
                  </a:lnTo>
                  <a:cubicBezTo>
                    <a:pt x="20682" y="7305"/>
                    <a:pt x="20449" y="6672"/>
                    <a:pt x="20149" y="6038"/>
                  </a:cubicBezTo>
                  <a:cubicBezTo>
                    <a:pt x="20115" y="6071"/>
                    <a:pt x="20082" y="6138"/>
                    <a:pt x="20015" y="6171"/>
                  </a:cubicBezTo>
                  <a:cubicBezTo>
                    <a:pt x="19710" y="6396"/>
                    <a:pt x="19353" y="6506"/>
                    <a:pt x="18998" y="6506"/>
                  </a:cubicBezTo>
                  <a:cubicBezTo>
                    <a:pt x="18458" y="6506"/>
                    <a:pt x="17922" y="6254"/>
                    <a:pt x="17580" y="5771"/>
                  </a:cubicBezTo>
                  <a:cubicBezTo>
                    <a:pt x="17013" y="4970"/>
                    <a:pt x="17180" y="3836"/>
                    <a:pt x="17980" y="3269"/>
                  </a:cubicBezTo>
                  <a:cubicBezTo>
                    <a:pt x="18014" y="3236"/>
                    <a:pt x="18080" y="3202"/>
                    <a:pt x="18147" y="3169"/>
                  </a:cubicBezTo>
                  <a:cubicBezTo>
                    <a:pt x="17647" y="2669"/>
                    <a:pt x="17113" y="2202"/>
                    <a:pt x="16546" y="1835"/>
                  </a:cubicBezTo>
                  <a:cubicBezTo>
                    <a:pt x="16546" y="1868"/>
                    <a:pt x="16513" y="1935"/>
                    <a:pt x="16479" y="2002"/>
                  </a:cubicBezTo>
                  <a:cubicBezTo>
                    <a:pt x="16184" y="2665"/>
                    <a:pt x="15545" y="3057"/>
                    <a:pt x="14882" y="3057"/>
                  </a:cubicBezTo>
                  <a:cubicBezTo>
                    <a:pt x="14645" y="3057"/>
                    <a:pt x="14406" y="3008"/>
                    <a:pt x="14178" y="2902"/>
                  </a:cubicBezTo>
                  <a:cubicBezTo>
                    <a:pt x="13277" y="2502"/>
                    <a:pt x="12910" y="1435"/>
                    <a:pt x="13277" y="534"/>
                  </a:cubicBezTo>
                  <a:cubicBezTo>
                    <a:pt x="13310" y="467"/>
                    <a:pt x="13377" y="400"/>
                    <a:pt x="13410" y="334"/>
                  </a:cubicBezTo>
                  <a:cubicBezTo>
                    <a:pt x="12743" y="167"/>
                    <a:pt x="12043" y="34"/>
                    <a:pt x="11342" y="0"/>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1366;p32">
              <a:extLst>
                <a:ext uri="{FF2B5EF4-FFF2-40B4-BE49-F238E27FC236}">
                  <a16:creationId xmlns:a16="http://schemas.microsoft.com/office/drawing/2014/main" id="{61587C19-6F77-4A31-80D1-C63027988A93}"/>
                </a:ext>
              </a:extLst>
            </p:cNvPr>
            <p:cNvSpPr/>
            <p:nvPr/>
          </p:nvSpPr>
          <p:spPr>
            <a:xfrm>
              <a:off x="5769300" y="1647016"/>
              <a:ext cx="347069" cy="332567"/>
            </a:xfrm>
            <a:custGeom>
              <a:avLst/>
              <a:gdLst/>
              <a:ahLst/>
              <a:cxnLst/>
              <a:rect l="l" t="t" r="r" b="b"/>
              <a:pathLst>
                <a:path w="17280" h="16558" extrusionOk="0">
                  <a:moveTo>
                    <a:pt x="8616" y="2720"/>
                  </a:moveTo>
                  <a:cubicBezTo>
                    <a:pt x="8866" y="2720"/>
                    <a:pt x="9120" y="2738"/>
                    <a:pt x="9374" y="2775"/>
                  </a:cubicBezTo>
                  <a:cubicBezTo>
                    <a:pt x="12343" y="3175"/>
                    <a:pt x="14445" y="5977"/>
                    <a:pt x="14044" y="9013"/>
                  </a:cubicBezTo>
                  <a:cubicBezTo>
                    <a:pt x="13678" y="11788"/>
                    <a:pt x="11361" y="13838"/>
                    <a:pt x="8672" y="13838"/>
                  </a:cubicBezTo>
                  <a:cubicBezTo>
                    <a:pt x="8420" y="13838"/>
                    <a:pt x="8164" y="13820"/>
                    <a:pt x="7907" y="13783"/>
                  </a:cubicBezTo>
                  <a:cubicBezTo>
                    <a:pt x="4938" y="13383"/>
                    <a:pt x="2836" y="10581"/>
                    <a:pt x="3237" y="7545"/>
                  </a:cubicBezTo>
                  <a:cubicBezTo>
                    <a:pt x="3602" y="4770"/>
                    <a:pt x="5948" y="2720"/>
                    <a:pt x="8616" y="2720"/>
                  </a:cubicBezTo>
                  <a:close/>
                  <a:moveTo>
                    <a:pt x="8661" y="0"/>
                  </a:moveTo>
                  <a:cubicBezTo>
                    <a:pt x="4657" y="0"/>
                    <a:pt x="1153" y="3013"/>
                    <a:pt x="601" y="7178"/>
                  </a:cubicBezTo>
                  <a:cubicBezTo>
                    <a:pt x="1" y="11715"/>
                    <a:pt x="3136" y="15884"/>
                    <a:pt x="7573" y="16485"/>
                  </a:cubicBezTo>
                  <a:cubicBezTo>
                    <a:pt x="7936" y="16534"/>
                    <a:pt x="8296" y="16558"/>
                    <a:pt x="8653" y="16558"/>
                  </a:cubicBezTo>
                  <a:cubicBezTo>
                    <a:pt x="12657" y="16558"/>
                    <a:pt x="16159" y="13545"/>
                    <a:pt x="16679" y="9380"/>
                  </a:cubicBezTo>
                  <a:cubicBezTo>
                    <a:pt x="17280" y="4843"/>
                    <a:pt x="14178" y="673"/>
                    <a:pt x="9741" y="73"/>
                  </a:cubicBezTo>
                  <a:cubicBezTo>
                    <a:pt x="9378" y="24"/>
                    <a:pt x="9018" y="0"/>
                    <a:pt x="86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1367;p32">
              <a:extLst>
                <a:ext uri="{FF2B5EF4-FFF2-40B4-BE49-F238E27FC236}">
                  <a16:creationId xmlns:a16="http://schemas.microsoft.com/office/drawing/2014/main" id="{EECBE37A-E6F6-423F-8607-63916D54FB61}"/>
                </a:ext>
              </a:extLst>
            </p:cNvPr>
            <p:cNvSpPr/>
            <p:nvPr/>
          </p:nvSpPr>
          <p:spPr>
            <a:xfrm>
              <a:off x="6151196" y="1621006"/>
              <a:ext cx="391296" cy="398647"/>
            </a:xfrm>
            <a:custGeom>
              <a:avLst/>
              <a:gdLst/>
              <a:ahLst/>
              <a:cxnLst/>
              <a:rect l="l" t="t" r="r" b="b"/>
              <a:pathLst>
                <a:path w="19482" h="19848" extrusionOk="0">
                  <a:moveTo>
                    <a:pt x="19139" y="7339"/>
                  </a:moveTo>
                  <a:lnTo>
                    <a:pt x="19139" y="7339"/>
                  </a:lnTo>
                  <a:cubicBezTo>
                    <a:pt x="19142" y="7350"/>
                    <a:pt x="19145" y="7361"/>
                    <a:pt x="19147" y="7372"/>
                  </a:cubicBezTo>
                  <a:lnTo>
                    <a:pt x="19147" y="7339"/>
                  </a:lnTo>
                  <a:close/>
                  <a:moveTo>
                    <a:pt x="9735" y="3236"/>
                  </a:moveTo>
                  <a:cubicBezTo>
                    <a:pt x="13061" y="3236"/>
                    <a:pt x="15901" y="5798"/>
                    <a:pt x="16245" y="9240"/>
                  </a:cubicBezTo>
                  <a:cubicBezTo>
                    <a:pt x="16612" y="12943"/>
                    <a:pt x="14010" y="16212"/>
                    <a:pt x="10408" y="16579"/>
                  </a:cubicBezTo>
                  <a:cubicBezTo>
                    <a:pt x="10186" y="16602"/>
                    <a:pt x="9965" y="16613"/>
                    <a:pt x="9746" y="16613"/>
                  </a:cubicBezTo>
                  <a:cubicBezTo>
                    <a:pt x="6417" y="16613"/>
                    <a:pt x="3547" y="14051"/>
                    <a:pt x="3203" y="10608"/>
                  </a:cubicBezTo>
                  <a:cubicBezTo>
                    <a:pt x="2836" y="6939"/>
                    <a:pt x="5471" y="3636"/>
                    <a:pt x="9074" y="3269"/>
                  </a:cubicBezTo>
                  <a:cubicBezTo>
                    <a:pt x="9296" y="3247"/>
                    <a:pt x="9517" y="3236"/>
                    <a:pt x="9735" y="3236"/>
                  </a:cubicBezTo>
                  <a:close/>
                  <a:moveTo>
                    <a:pt x="10408" y="0"/>
                  </a:moveTo>
                  <a:cubicBezTo>
                    <a:pt x="10441" y="67"/>
                    <a:pt x="10441" y="134"/>
                    <a:pt x="10475" y="201"/>
                  </a:cubicBezTo>
                  <a:cubicBezTo>
                    <a:pt x="10541" y="1101"/>
                    <a:pt x="9908" y="1902"/>
                    <a:pt x="9040" y="2002"/>
                  </a:cubicBezTo>
                  <a:cubicBezTo>
                    <a:pt x="8980" y="2009"/>
                    <a:pt x="8920" y="2012"/>
                    <a:pt x="8861" y="2012"/>
                  </a:cubicBezTo>
                  <a:cubicBezTo>
                    <a:pt x="8036" y="2012"/>
                    <a:pt x="7335" y="1375"/>
                    <a:pt x="7272" y="534"/>
                  </a:cubicBezTo>
                  <a:cubicBezTo>
                    <a:pt x="7239" y="467"/>
                    <a:pt x="7272" y="367"/>
                    <a:pt x="7272" y="301"/>
                  </a:cubicBezTo>
                  <a:lnTo>
                    <a:pt x="7272" y="301"/>
                  </a:lnTo>
                  <a:cubicBezTo>
                    <a:pt x="6639" y="467"/>
                    <a:pt x="6038" y="701"/>
                    <a:pt x="5471" y="968"/>
                  </a:cubicBezTo>
                  <a:cubicBezTo>
                    <a:pt x="5504" y="1034"/>
                    <a:pt x="5571" y="1101"/>
                    <a:pt x="5604" y="1168"/>
                  </a:cubicBezTo>
                  <a:cubicBezTo>
                    <a:pt x="6138" y="1902"/>
                    <a:pt x="5971" y="2902"/>
                    <a:pt x="5238" y="3436"/>
                  </a:cubicBezTo>
                  <a:cubicBezTo>
                    <a:pt x="4960" y="3648"/>
                    <a:pt x="4636" y="3749"/>
                    <a:pt x="4312" y="3749"/>
                  </a:cubicBezTo>
                  <a:cubicBezTo>
                    <a:pt x="3818" y="3749"/>
                    <a:pt x="3325" y="3513"/>
                    <a:pt x="3003" y="3069"/>
                  </a:cubicBezTo>
                  <a:cubicBezTo>
                    <a:pt x="2936" y="3003"/>
                    <a:pt x="2903" y="2936"/>
                    <a:pt x="2869" y="2869"/>
                  </a:cubicBezTo>
                  <a:cubicBezTo>
                    <a:pt x="2402" y="3336"/>
                    <a:pt x="2002" y="3837"/>
                    <a:pt x="1635" y="4370"/>
                  </a:cubicBezTo>
                  <a:cubicBezTo>
                    <a:pt x="1735" y="4404"/>
                    <a:pt x="1802" y="4437"/>
                    <a:pt x="1868" y="4470"/>
                  </a:cubicBezTo>
                  <a:cubicBezTo>
                    <a:pt x="2669" y="4837"/>
                    <a:pt x="3036" y="5805"/>
                    <a:pt x="2669" y="6639"/>
                  </a:cubicBezTo>
                  <a:cubicBezTo>
                    <a:pt x="2423" y="7254"/>
                    <a:pt x="1832" y="7615"/>
                    <a:pt x="1218" y="7615"/>
                  </a:cubicBezTo>
                  <a:cubicBezTo>
                    <a:pt x="999" y="7615"/>
                    <a:pt x="778" y="7569"/>
                    <a:pt x="568" y="7472"/>
                  </a:cubicBezTo>
                  <a:cubicBezTo>
                    <a:pt x="467" y="7406"/>
                    <a:pt x="401" y="7372"/>
                    <a:pt x="334" y="7339"/>
                  </a:cubicBezTo>
                  <a:cubicBezTo>
                    <a:pt x="167" y="7973"/>
                    <a:pt x="67" y="8607"/>
                    <a:pt x="0" y="9274"/>
                  </a:cubicBezTo>
                  <a:cubicBezTo>
                    <a:pt x="101" y="9274"/>
                    <a:pt x="167" y="9240"/>
                    <a:pt x="267" y="9240"/>
                  </a:cubicBezTo>
                  <a:cubicBezTo>
                    <a:pt x="325" y="9234"/>
                    <a:pt x="383" y="9230"/>
                    <a:pt x="440" y="9230"/>
                  </a:cubicBezTo>
                  <a:cubicBezTo>
                    <a:pt x="1238" y="9230"/>
                    <a:pt x="1942" y="9868"/>
                    <a:pt x="2035" y="10708"/>
                  </a:cubicBezTo>
                  <a:cubicBezTo>
                    <a:pt x="2102" y="11609"/>
                    <a:pt x="1468" y="12409"/>
                    <a:pt x="601" y="12509"/>
                  </a:cubicBezTo>
                  <a:lnTo>
                    <a:pt x="334" y="12509"/>
                  </a:lnTo>
                  <a:cubicBezTo>
                    <a:pt x="501" y="13143"/>
                    <a:pt x="734" y="13777"/>
                    <a:pt x="1001" y="14344"/>
                  </a:cubicBezTo>
                  <a:cubicBezTo>
                    <a:pt x="1068" y="14277"/>
                    <a:pt x="1135" y="14244"/>
                    <a:pt x="1201" y="14177"/>
                  </a:cubicBezTo>
                  <a:cubicBezTo>
                    <a:pt x="1479" y="13966"/>
                    <a:pt x="1808" y="13864"/>
                    <a:pt x="2136" y="13864"/>
                  </a:cubicBezTo>
                  <a:cubicBezTo>
                    <a:pt x="2637" y="13864"/>
                    <a:pt x="3134" y="14101"/>
                    <a:pt x="3436" y="14544"/>
                  </a:cubicBezTo>
                  <a:cubicBezTo>
                    <a:pt x="3970" y="15278"/>
                    <a:pt x="3803" y="16312"/>
                    <a:pt x="3069" y="16846"/>
                  </a:cubicBezTo>
                  <a:cubicBezTo>
                    <a:pt x="3003" y="16879"/>
                    <a:pt x="2936" y="16946"/>
                    <a:pt x="2869" y="16979"/>
                  </a:cubicBezTo>
                  <a:cubicBezTo>
                    <a:pt x="3303" y="17446"/>
                    <a:pt x="3803" y="17847"/>
                    <a:pt x="4370" y="18213"/>
                  </a:cubicBezTo>
                  <a:cubicBezTo>
                    <a:pt x="4370" y="18147"/>
                    <a:pt x="4404" y="18080"/>
                    <a:pt x="4437" y="17980"/>
                  </a:cubicBezTo>
                  <a:cubicBezTo>
                    <a:pt x="4707" y="17391"/>
                    <a:pt x="5284" y="17037"/>
                    <a:pt x="5902" y="17037"/>
                  </a:cubicBezTo>
                  <a:cubicBezTo>
                    <a:pt x="6124" y="17037"/>
                    <a:pt x="6351" y="17082"/>
                    <a:pt x="6572" y="17179"/>
                  </a:cubicBezTo>
                  <a:cubicBezTo>
                    <a:pt x="7372" y="17546"/>
                    <a:pt x="7739" y="18514"/>
                    <a:pt x="7372" y="19348"/>
                  </a:cubicBezTo>
                  <a:cubicBezTo>
                    <a:pt x="7339" y="19414"/>
                    <a:pt x="7306" y="19481"/>
                    <a:pt x="7239" y="19548"/>
                  </a:cubicBezTo>
                  <a:cubicBezTo>
                    <a:pt x="7873" y="19715"/>
                    <a:pt x="8507" y="19815"/>
                    <a:pt x="9140" y="19848"/>
                  </a:cubicBezTo>
                  <a:cubicBezTo>
                    <a:pt x="9140" y="19781"/>
                    <a:pt x="9107" y="19715"/>
                    <a:pt x="9107" y="19648"/>
                  </a:cubicBezTo>
                  <a:cubicBezTo>
                    <a:pt x="9007" y="18747"/>
                    <a:pt x="9674" y="17947"/>
                    <a:pt x="10541" y="17847"/>
                  </a:cubicBezTo>
                  <a:cubicBezTo>
                    <a:pt x="10601" y="17840"/>
                    <a:pt x="10661" y="17837"/>
                    <a:pt x="10720" y="17837"/>
                  </a:cubicBezTo>
                  <a:cubicBezTo>
                    <a:pt x="11541" y="17837"/>
                    <a:pt x="12216" y="18474"/>
                    <a:pt x="12309" y="19314"/>
                  </a:cubicBezTo>
                  <a:cubicBezTo>
                    <a:pt x="12309" y="19381"/>
                    <a:pt x="12309" y="19448"/>
                    <a:pt x="12309" y="19548"/>
                  </a:cubicBezTo>
                  <a:cubicBezTo>
                    <a:pt x="12943" y="19348"/>
                    <a:pt x="13543" y="19114"/>
                    <a:pt x="14077" y="18847"/>
                  </a:cubicBezTo>
                  <a:cubicBezTo>
                    <a:pt x="14044" y="18781"/>
                    <a:pt x="14010" y="18747"/>
                    <a:pt x="13977" y="18680"/>
                  </a:cubicBezTo>
                  <a:cubicBezTo>
                    <a:pt x="13443" y="17947"/>
                    <a:pt x="13610" y="16913"/>
                    <a:pt x="14311" y="16412"/>
                  </a:cubicBezTo>
                  <a:cubicBezTo>
                    <a:pt x="14601" y="16201"/>
                    <a:pt x="14934" y="16099"/>
                    <a:pt x="15262" y="16099"/>
                  </a:cubicBezTo>
                  <a:cubicBezTo>
                    <a:pt x="15764" y="16099"/>
                    <a:pt x="16257" y="16336"/>
                    <a:pt x="16579" y="16779"/>
                  </a:cubicBezTo>
                  <a:cubicBezTo>
                    <a:pt x="16612" y="16812"/>
                    <a:pt x="16646" y="16879"/>
                    <a:pt x="16679" y="16946"/>
                  </a:cubicBezTo>
                  <a:cubicBezTo>
                    <a:pt x="17113" y="16479"/>
                    <a:pt x="17513" y="15979"/>
                    <a:pt x="17880" y="15445"/>
                  </a:cubicBezTo>
                  <a:cubicBezTo>
                    <a:pt x="17813" y="15445"/>
                    <a:pt x="17746" y="15411"/>
                    <a:pt x="17713" y="15378"/>
                  </a:cubicBezTo>
                  <a:cubicBezTo>
                    <a:pt x="16879" y="15011"/>
                    <a:pt x="16512" y="14044"/>
                    <a:pt x="16879" y="13210"/>
                  </a:cubicBezTo>
                  <a:cubicBezTo>
                    <a:pt x="17150" y="12595"/>
                    <a:pt x="17747" y="12234"/>
                    <a:pt x="18363" y="12234"/>
                  </a:cubicBezTo>
                  <a:cubicBezTo>
                    <a:pt x="18582" y="12234"/>
                    <a:pt x="18804" y="12280"/>
                    <a:pt x="19014" y="12376"/>
                  </a:cubicBezTo>
                  <a:cubicBezTo>
                    <a:pt x="19081" y="12409"/>
                    <a:pt x="19114" y="12443"/>
                    <a:pt x="19181" y="12476"/>
                  </a:cubicBezTo>
                  <a:cubicBezTo>
                    <a:pt x="19314" y="11876"/>
                    <a:pt x="19448" y="11242"/>
                    <a:pt x="19481" y="10575"/>
                  </a:cubicBezTo>
                  <a:lnTo>
                    <a:pt x="19481" y="10575"/>
                  </a:lnTo>
                  <a:cubicBezTo>
                    <a:pt x="19414" y="10608"/>
                    <a:pt x="19381" y="10608"/>
                    <a:pt x="19314" y="10608"/>
                  </a:cubicBezTo>
                  <a:cubicBezTo>
                    <a:pt x="19254" y="10615"/>
                    <a:pt x="19195" y="10618"/>
                    <a:pt x="19136" y="10618"/>
                  </a:cubicBezTo>
                  <a:cubicBezTo>
                    <a:pt x="18314" y="10618"/>
                    <a:pt x="17640" y="9981"/>
                    <a:pt x="17546" y="9140"/>
                  </a:cubicBezTo>
                  <a:cubicBezTo>
                    <a:pt x="17446" y="8240"/>
                    <a:pt x="18113" y="7439"/>
                    <a:pt x="18981" y="7339"/>
                  </a:cubicBezTo>
                  <a:lnTo>
                    <a:pt x="19139" y="7339"/>
                  </a:lnTo>
                  <a:cubicBezTo>
                    <a:pt x="18974" y="6718"/>
                    <a:pt x="18776" y="6128"/>
                    <a:pt x="18514" y="5571"/>
                  </a:cubicBezTo>
                  <a:cubicBezTo>
                    <a:pt x="18447" y="5604"/>
                    <a:pt x="18414" y="5638"/>
                    <a:pt x="18380" y="5671"/>
                  </a:cubicBezTo>
                  <a:cubicBezTo>
                    <a:pt x="18090" y="5882"/>
                    <a:pt x="17757" y="5984"/>
                    <a:pt x="17429" y="5984"/>
                  </a:cubicBezTo>
                  <a:cubicBezTo>
                    <a:pt x="16927" y="5984"/>
                    <a:pt x="16434" y="5748"/>
                    <a:pt x="16112" y="5304"/>
                  </a:cubicBezTo>
                  <a:cubicBezTo>
                    <a:pt x="15612" y="4570"/>
                    <a:pt x="15778" y="3536"/>
                    <a:pt x="16479" y="3003"/>
                  </a:cubicBezTo>
                  <a:cubicBezTo>
                    <a:pt x="16546" y="2969"/>
                    <a:pt x="16579" y="2936"/>
                    <a:pt x="16646" y="2902"/>
                  </a:cubicBezTo>
                  <a:cubicBezTo>
                    <a:pt x="16212" y="2469"/>
                    <a:pt x="15712" y="2035"/>
                    <a:pt x="15178" y="1668"/>
                  </a:cubicBezTo>
                  <a:cubicBezTo>
                    <a:pt x="15178" y="1735"/>
                    <a:pt x="15145" y="1802"/>
                    <a:pt x="15145" y="1868"/>
                  </a:cubicBezTo>
                  <a:cubicBezTo>
                    <a:pt x="14876" y="2454"/>
                    <a:pt x="14286" y="2826"/>
                    <a:pt x="13674" y="2826"/>
                  </a:cubicBezTo>
                  <a:cubicBezTo>
                    <a:pt x="13451" y="2826"/>
                    <a:pt x="13224" y="2776"/>
                    <a:pt x="13010" y="2669"/>
                  </a:cubicBezTo>
                  <a:cubicBezTo>
                    <a:pt x="12209" y="2302"/>
                    <a:pt x="11842" y="1335"/>
                    <a:pt x="12209" y="501"/>
                  </a:cubicBezTo>
                  <a:cubicBezTo>
                    <a:pt x="12243" y="434"/>
                    <a:pt x="12276" y="401"/>
                    <a:pt x="12309" y="334"/>
                  </a:cubicBezTo>
                  <a:cubicBezTo>
                    <a:pt x="11709" y="167"/>
                    <a:pt x="11075" y="67"/>
                    <a:pt x="10408" y="0"/>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1368;p32">
              <a:extLst>
                <a:ext uri="{FF2B5EF4-FFF2-40B4-BE49-F238E27FC236}">
                  <a16:creationId xmlns:a16="http://schemas.microsoft.com/office/drawing/2014/main" id="{EE07161A-700C-4E2D-A304-4D5AE91559EA}"/>
                </a:ext>
              </a:extLst>
            </p:cNvPr>
            <p:cNvSpPr/>
            <p:nvPr/>
          </p:nvSpPr>
          <p:spPr>
            <a:xfrm>
              <a:off x="6187369" y="1667844"/>
              <a:ext cx="318930" cy="305513"/>
            </a:xfrm>
            <a:custGeom>
              <a:avLst/>
              <a:gdLst/>
              <a:ahLst/>
              <a:cxnLst/>
              <a:rect l="l" t="t" r="r" b="b"/>
              <a:pathLst>
                <a:path w="15879" h="15211" extrusionOk="0">
                  <a:moveTo>
                    <a:pt x="7950" y="2495"/>
                  </a:moveTo>
                  <a:cubicBezTo>
                    <a:pt x="8167" y="2495"/>
                    <a:pt x="8386" y="2509"/>
                    <a:pt x="8607" y="2539"/>
                  </a:cubicBezTo>
                  <a:cubicBezTo>
                    <a:pt x="11342" y="2906"/>
                    <a:pt x="13277" y="5507"/>
                    <a:pt x="12910" y="8276"/>
                  </a:cubicBezTo>
                  <a:cubicBezTo>
                    <a:pt x="12573" y="10852"/>
                    <a:pt x="10403" y="12723"/>
                    <a:pt x="7930" y="12723"/>
                  </a:cubicBezTo>
                  <a:cubicBezTo>
                    <a:pt x="7713" y="12723"/>
                    <a:pt x="7493" y="12709"/>
                    <a:pt x="7273" y="12679"/>
                  </a:cubicBezTo>
                  <a:cubicBezTo>
                    <a:pt x="4537" y="12279"/>
                    <a:pt x="2603" y="9710"/>
                    <a:pt x="2970" y="6942"/>
                  </a:cubicBezTo>
                  <a:cubicBezTo>
                    <a:pt x="3307" y="4366"/>
                    <a:pt x="5477" y="2495"/>
                    <a:pt x="7950" y="2495"/>
                  </a:cubicBezTo>
                  <a:close/>
                  <a:moveTo>
                    <a:pt x="7932" y="0"/>
                  </a:moveTo>
                  <a:cubicBezTo>
                    <a:pt x="4266" y="0"/>
                    <a:pt x="1057" y="2783"/>
                    <a:pt x="568" y="6575"/>
                  </a:cubicBezTo>
                  <a:cubicBezTo>
                    <a:pt x="1" y="10744"/>
                    <a:pt x="2869" y="14581"/>
                    <a:pt x="6939" y="15148"/>
                  </a:cubicBezTo>
                  <a:cubicBezTo>
                    <a:pt x="7263" y="15190"/>
                    <a:pt x="7586" y="15211"/>
                    <a:pt x="7905" y="15211"/>
                  </a:cubicBezTo>
                  <a:cubicBezTo>
                    <a:pt x="11589" y="15211"/>
                    <a:pt x="14820" y="12447"/>
                    <a:pt x="15312" y="8610"/>
                  </a:cubicBezTo>
                  <a:cubicBezTo>
                    <a:pt x="15879" y="4473"/>
                    <a:pt x="13010" y="637"/>
                    <a:pt x="8940" y="70"/>
                  </a:cubicBezTo>
                  <a:cubicBezTo>
                    <a:pt x="8602" y="23"/>
                    <a:pt x="8265" y="0"/>
                    <a:pt x="79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1369;p32">
              <a:extLst>
                <a:ext uri="{FF2B5EF4-FFF2-40B4-BE49-F238E27FC236}">
                  <a16:creationId xmlns:a16="http://schemas.microsoft.com/office/drawing/2014/main" id="{E2C4D738-7FEE-4162-8F77-76C84D18747B}"/>
                </a:ext>
              </a:extLst>
            </p:cNvPr>
            <p:cNvSpPr/>
            <p:nvPr/>
          </p:nvSpPr>
          <p:spPr>
            <a:xfrm>
              <a:off x="6667079" y="1796549"/>
              <a:ext cx="749050" cy="736979"/>
            </a:xfrm>
            <a:custGeom>
              <a:avLst/>
              <a:gdLst/>
              <a:ahLst/>
              <a:cxnLst/>
              <a:rect l="l" t="t" r="r" b="b"/>
              <a:pathLst>
                <a:path w="37294" h="36693" extrusionOk="0">
                  <a:moveTo>
                    <a:pt x="27887" y="0"/>
                  </a:moveTo>
                  <a:cubicBezTo>
                    <a:pt x="26686" y="0"/>
                    <a:pt x="25485" y="17"/>
                    <a:pt x="24284" y="33"/>
                  </a:cubicBezTo>
                  <a:lnTo>
                    <a:pt x="16913" y="133"/>
                  </a:lnTo>
                  <a:lnTo>
                    <a:pt x="9607" y="234"/>
                  </a:lnTo>
                  <a:cubicBezTo>
                    <a:pt x="8406" y="267"/>
                    <a:pt x="7172" y="267"/>
                    <a:pt x="5971" y="300"/>
                  </a:cubicBezTo>
                  <a:cubicBezTo>
                    <a:pt x="5004" y="300"/>
                    <a:pt x="4003" y="300"/>
                    <a:pt x="3069" y="467"/>
                  </a:cubicBezTo>
                  <a:cubicBezTo>
                    <a:pt x="2235" y="634"/>
                    <a:pt x="1435" y="967"/>
                    <a:pt x="834" y="1568"/>
                  </a:cubicBezTo>
                  <a:cubicBezTo>
                    <a:pt x="768" y="1568"/>
                    <a:pt x="734" y="1601"/>
                    <a:pt x="734" y="1668"/>
                  </a:cubicBezTo>
                  <a:cubicBezTo>
                    <a:pt x="1068" y="6505"/>
                    <a:pt x="1001" y="11341"/>
                    <a:pt x="801" y="16178"/>
                  </a:cubicBezTo>
                  <a:cubicBezTo>
                    <a:pt x="568" y="21015"/>
                    <a:pt x="234" y="25852"/>
                    <a:pt x="134" y="30722"/>
                  </a:cubicBezTo>
                  <a:cubicBezTo>
                    <a:pt x="101" y="31856"/>
                    <a:pt x="0" y="33024"/>
                    <a:pt x="67" y="34158"/>
                  </a:cubicBezTo>
                  <a:cubicBezTo>
                    <a:pt x="134" y="34892"/>
                    <a:pt x="334" y="35726"/>
                    <a:pt x="1068" y="36026"/>
                  </a:cubicBezTo>
                  <a:cubicBezTo>
                    <a:pt x="1443" y="36176"/>
                    <a:pt x="1875" y="36195"/>
                    <a:pt x="2292" y="36195"/>
                  </a:cubicBezTo>
                  <a:cubicBezTo>
                    <a:pt x="2431" y="36195"/>
                    <a:pt x="2569" y="36193"/>
                    <a:pt x="2702" y="36193"/>
                  </a:cubicBezTo>
                  <a:cubicBezTo>
                    <a:pt x="3303" y="36226"/>
                    <a:pt x="3903" y="36259"/>
                    <a:pt x="4504" y="36259"/>
                  </a:cubicBezTo>
                  <a:cubicBezTo>
                    <a:pt x="5705" y="36326"/>
                    <a:pt x="6939" y="36359"/>
                    <a:pt x="8173" y="36393"/>
                  </a:cubicBezTo>
                  <a:cubicBezTo>
                    <a:pt x="13076" y="36560"/>
                    <a:pt x="17947" y="36660"/>
                    <a:pt x="22850" y="36693"/>
                  </a:cubicBezTo>
                  <a:lnTo>
                    <a:pt x="30155" y="36693"/>
                  </a:lnTo>
                  <a:cubicBezTo>
                    <a:pt x="31390" y="36693"/>
                    <a:pt x="32624" y="36660"/>
                    <a:pt x="33858" y="36660"/>
                  </a:cubicBezTo>
                  <a:cubicBezTo>
                    <a:pt x="34692" y="36626"/>
                    <a:pt x="35626" y="36660"/>
                    <a:pt x="36360" y="36159"/>
                  </a:cubicBezTo>
                  <a:cubicBezTo>
                    <a:pt x="37127" y="35626"/>
                    <a:pt x="37160" y="34658"/>
                    <a:pt x="37127" y="33791"/>
                  </a:cubicBezTo>
                  <a:cubicBezTo>
                    <a:pt x="37094" y="32590"/>
                    <a:pt x="37060" y="31356"/>
                    <a:pt x="37027" y="30155"/>
                  </a:cubicBezTo>
                  <a:cubicBezTo>
                    <a:pt x="36960" y="27720"/>
                    <a:pt x="36927" y="25251"/>
                    <a:pt x="36893" y="22816"/>
                  </a:cubicBezTo>
                  <a:cubicBezTo>
                    <a:pt x="36860" y="17946"/>
                    <a:pt x="36927" y="13076"/>
                    <a:pt x="37060" y="8206"/>
                  </a:cubicBezTo>
                  <a:cubicBezTo>
                    <a:pt x="37094" y="7005"/>
                    <a:pt x="37127" y="5771"/>
                    <a:pt x="37194" y="4537"/>
                  </a:cubicBezTo>
                  <a:cubicBezTo>
                    <a:pt x="37227" y="3936"/>
                    <a:pt x="37260" y="3336"/>
                    <a:pt x="37260" y="2735"/>
                  </a:cubicBezTo>
                  <a:cubicBezTo>
                    <a:pt x="37294" y="2268"/>
                    <a:pt x="37260" y="1768"/>
                    <a:pt x="36994" y="1368"/>
                  </a:cubicBezTo>
                  <a:lnTo>
                    <a:pt x="36960" y="1368"/>
                  </a:lnTo>
                  <a:cubicBezTo>
                    <a:pt x="36527" y="701"/>
                    <a:pt x="35659" y="467"/>
                    <a:pt x="34892" y="367"/>
                  </a:cubicBezTo>
                  <a:cubicBezTo>
                    <a:pt x="33758" y="200"/>
                    <a:pt x="32624" y="133"/>
                    <a:pt x="31490" y="67"/>
                  </a:cubicBezTo>
                  <a:cubicBezTo>
                    <a:pt x="30289" y="17"/>
                    <a:pt x="29088" y="0"/>
                    <a:pt x="278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1370;p32">
              <a:extLst>
                <a:ext uri="{FF2B5EF4-FFF2-40B4-BE49-F238E27FC236}">
                  <a16:creationId xmlns:a16="http://schemas.microsoft.com/office/drawing/2014/main" id="{9FEF1533-AE88-482F-B267-147ED8F21B05}"/>
                </a:ext>
              </a:extLst>
            </p:cNvPr>
            <p:cNvSpPr/>
            <p:nvPr/>
          </p:nvSpPr>
          <p:spPr>
            <a:xfrm>
              <a:off x="6667079" y="1796549"/>
              <a:ext cx="749050" cy="736979"/>
            </a:xfrm>
            <a:custGeom>
              <a:avLst/>
              <a:gdLst/>
              <a:ahLst/>
              <a:cxnLst/>
              <a:rect l="l" t="t" r="r" b="b"/>
              <a:pathLst>
                <a:path w="37294" h="36693" extrusionOk="0">
                  <a:moveTo>
                    <a:pt x="27787" y="300"/>
                  </a:moveTo>
                  <a:cubicBezTo>
                    <a:pt x="30089" y="300"/>
                    <a:pt x="32424" y="334"/>
                    <a:pt x="34725" y="634"/>
                  </a:cubicBezTo>
                  <a:cubicBezTo>
                    <a:pt x="35492" y="734"/>
                    <a:pt x="36527" y="934"/>
                    <a:pt x="36860" y="1768"/>
                  </a:cubicBezTo>
                  <a:cubicBezTo>
                    <a:pt x="37060" y="2268"/>
                    <a:pt x="36960" y="2902"/>
                    <a:pt x="36927" y="3436"/>
                  </a:cubicBezTo>
                  <a:cubicBezTo>
                    <a:pt x="36927" y="4036"/>
                    <a:pt x="36893" y="4637"/>
                    <a:pt x="36860" y="5237"/>
                  </a:cubicBezTo>
                  <a:cubicBezTo>
                    <a:pt x="36693" y="9940"/>
                    <a:pt x="36593" y="14677"/>
                    <a:pt x="36593" y="19447"/>
                  </a:cubicBezTo>
                  <a:cubicBezTo>
                    <a:pt x="36593" y="24184"/>
                    <a:pt x="36660" y="28921"/>
                    <a:pt x="36827" y="33657"/>
                  </a:cubicBezTo>
                  <a:cubicBezTo>
                    <a:pt x="36860" y="34158"/>
                    <a:pt x="36893" y="34658"/>
                    <a:pt x="36760" y="35159"/>
                  </a:cubicBezTo>
                  <a:cubicBezTo>
                    <a:pt x="36593" y="35626"/>
                    <a:pt x="36260" y="35959"/>
                    <a:pt x="35826" y="36126"/>
                  </a:cubicBezTo>
                  <a:cubicBezTo>
                    <a:pt x="35265" y="36363"/>
                    <a:pt x="34620" y="36405"/>
                    <a:pt x="33981" y="36405"/>
                  </a:cubicBezTo>
                  <a:cubicBezTo>
                    <a:pt x="33633" y="36405"/>
                    <a:pt x="33287" y="36393"/>
                    <a:pt x="32957" y="36393"/>
                  </a:cubicBezTo>
                  <a:cubicBezTo>
                    <a:pt x="30589" y="36426"/>
                    <a:pt x="28221" y="36426"/>
                    <a:pt x="25852" y="36426"/>
                  </a:cubicBezTo>
                  <a:cubicBezTo>
                    <a:pt x="21082" y="36426"/>
                    <a:pt x="16345" y="36359"/>
                    <a:pt x="11609" y="36226"/>
                  </a:cubicBezTo>
                  <a:cubicBezTo>
                    <a:pt x="9240" y="36193"/>
                    <a:pt x="6839" y="36093"/>
                    <a:pt x="4470" y="36026"/>
                  </a:cubicBezTo>
                  <a:cubicBezTo>
                    <a:pt x="3870" y="35992"/>
                    <a:pt x="3303" y="35959"/>
                    <a:pt x="2702" y="35926"/>
                  </a:cubicBezTo>
                  <a:cubicBezTo>
                    <a:pt x="2538" y="35926"/>
                    <a:pt x="2358" y="35932"/>
                    <a:pt x="2174" y="35932"/>
                  </a:cubicBezTo>
                  <a:cubicBezTo>
                    <a:pt x="1760" y="35932"/>
                    <a:pt x="1324" y="35900"/>
                    <a:pt x="1001" y="35692"/>
                  </a:cubicBezTo>
                  <a:cubicBezTo>
                    <a:pt x="234" y="35259"/>
                    <a:pt x="301" y="34058"/>
                    <a:pt x="301" y="33291"/>
                  </a:cubicBezTo>
                  <a:cubicBezTo>
                    <a:pt x="367" y="28587"/>
                    <a:pt x="634" y="23884"/>
                    <a:pt x="901" y="19180"/>
                  </a:cubicBezTo>
                  <a:cubicBezTo>
                    <a:pt x="1135" y="14510"/>
                    <a:pt x="1301" y="9807"/>
                    <a:pt x="1135" y="5104"/>
                  </a:cubicBezTo>
                  <a:cubicBezTo>
                    <a:pt x="1068" y="4036"/>
                    <a:pt x="1001" y="2935"/>
                    <a:pt x="934" y="1868"/>
                  </a:cubicBezTo>
                  <a:cubicBezTo>
                    <a:pt x="968" y="1868"/>
                    <a:pt x="1001" y="1868"/>
                    <a:pt x="1035" y="1835"/>
                  </a:cubicBezTo>
                  <a:cubicBezTo>
                    <a:pt x="2128" y="659"/>
                    <a:pt x="3873" y="604"/>
                    <a:pt x="5440" y="604"/>
                  </a:cubicBezTo>
                  <a:cubicBezTo>
                    <a:pt x="5601" y="604"/>
                    <a:pt x="5761" y="604"/>
                    <a:pt x="5917" y="604"/>
                  </a:cubicBezTo>
                  <a:cubicBezTo>
                    <a:pt x="6095" y="604"/>
                    <a:pt x="6269" y="604"/>
                    <a:pt x="6438" y="600"/>
                  </a:cubicBezTo>
                  <a:cubicBezTo>
                    <a:pt x="8807" y="567"/>
                    <a:pt x="11208" y="534"/>
                    <a:pt x="13577" y="500"/>
                  </a:cubicBezTo>
                  <a:cubicBezTo>
                    <a:pt x="18314" y="434"/>
                    <a:pt x="23050" y="334"/>
                    <a:pt x="27787" y="300"/>
                  </a:cubicBezTo>
                  <a:close/>
                  <a:moveTo>
                    <a:pt x="27887" y="0"/>
                  </a:moveTo>
                  <a:cubicBezTo>
                    <a:pt x="26686" y="0"/>
                    <a:pt x="25485" y="17"/>
                    <a:pt x="24284" y="33"/>
                  </a:cubicBezTo>
                  <a:lnTo>
                    <a:pt x="16913" y="133"/>
                  </a:lnTo>
                  <a:lnTo>
                    <a:pt x="9607" y="234"/>
                  </a:lnTo>
                  <a:cubicBezTo>
                    <a:pt x="8406" y="267"/>
                    <a:pt x="7172" y="267"/>
                    <a:pt x="5971" y="300"/>
                  </a:cubicBezTo>
                  <a:cubicBezTo>
                    <a:pt x="5004" y="300"/>
                    <a:pt x="4003" y="300"/>
                    <a:pt x="3069" y="467"/>
                  </a:cubicBezTo>
                  <a:cubicBezTo>
                    <a:pt x="2235" y="634"/>
                    <a:pt x="1435" y="967"/>
                    <a:pt x="834" y="1568"/>
                  </a:cubicBezTo>
                  <a:cubicBezTo>
                    <a:pt x="768" y="1568"/>
                    <a:pt x="734" y="1601"/>
                    <a:pt x="734" y="1668"/>
                  </a:cubicBezTo>
                  <a:cubicBezTo>
                    <a:pt x="1068" y="6505"/>
                    <a:pt x="1001" y="11341"/>
                    <a:pt x="801" y="16178"/>
                  </a:cubicBezTo>
                  <a:cubicBezTo>
                    <a:pt x="568" y="21015"/>
                    <a:pt x="234" y="25852"/>
                    <a:pt x="134" y="30722"/>
                  </a:cubicBezTo>
                  <a:cubicBezTo>
                    <a:pt x="101" y="31856"/>
                    <a:pt x="0" y="33024"/>
                    <a:pt x="67" y="34158"/>
                  </a:cubicBezTo>
                  <a:cubicBezTo>
                    <a:pt x="134" y="34892"/>
                    <a:pt x="334" y="35726"/>
                    <a:pt x="1068" y="36026"/>
                  </a:cubicBezTo>
                  <a:cubicBezTo>
                    <a:pt x="1443" y="36176"/>
                    <a:pt x="1875" y="36195"/>
                    <a:pt x="2292" y="36195"/>
                  </a:cubicBezTo>
                  <a:cubicBezTo>
                    <a:pt x="2431" y="36195"/>
                    <a:pt x="2569" y="36193"/>
                    <a:pt x="2702" y="36193"/>
                  </a:cubicBezTo>
                  <a:cubicBezTo>
                    <a:pt x="3303" y="36226"/>
                    <a:pt x="3903" y="36259"/>
                    <a:pt x="4504" y="36259"/>
                  </a:cubicBezTo>
                  <a:cubicBezTo>
                    <a:pt x="5705" y="36326"/>
                    <a:pt x="6939" y="36359"/>
                    <a:pt x="8173" y="36393"/>
                  </a:cubicBezTo>
                  <a:cubicBezTo>
                    <a:pt x="13076" y="36560"/>
                    <a:pt x="17947" y="36660"/>
                    <a:pt x="22850" y="36693"/>
                  </a:cubicBezTo>
                  <a:lnTo>
                    <a:pt x="30155" y="36693"/>
                  </a:lnTo>
                  <a:cubicBezTo>
                    <a:pt x="31390" y="36693"/>
                    <a:pt x="32624" y="36660"/>
                    <a:pt x="33858" y="36660"/>
                  </a:cubicBezTo>
                  <a:cubicBezTo>
                    <a:pt x="34692" y="36626"/>
                    <a:pt x="35626" y="36660"/>
                    <a:pt x="36360" y="36159"/>
                  </a:cubicBezTo>
                  <a:cubicBezTo>
                    <a:pt x="37127" y="35626"/>
                    <a:pt x="37160" y="34658"/>
                    <a:pt x="37127" y="33791"/>
                  </a:cubicBezTo>
                  <a:cubicBezTo>
                    <a:pt x="37094" y="32590"/>
                    <a:pt x="37060" y="31356"/>
                    <a:pt x="37027" y="30155"/>
                  </a:cubicBezTo>
                  <a:cubicBezTo>
                    <a:pt x="36960" y="27720"/>
                    <a:pt x="36927" y="25251"/>
                    <a:pt x="36893" y="22816"/>
                  </a:cubicBezTo>
                  <a:cubicBezTo>
                    <a:pt x="36860" y="17946"/>
                    <a:pt x="36927" y="13076"/>
                    <a:pt x="37060" y="8206"/>
                  </a:cubicBezTo>
                  <a:cubicBezTo>
                    <a:pt x="37094" y="7005"/>
                    <a:pt x="37127" y="5771"/>
                    <a:pt x="37194" y="4537"/>
                  </a:cubicBezTo>
                  <a:cubicBezTo>
                    <a:pt x="37227" y="3936"/>
                    <a:pt x="37260" y="3336"/>
                    <a:pt x="37260" y="2735"/>
                  </a:cubicBezTo>
                  <a:cubicBezTo>
                    <a:pt x="37294" y="2268"/>
                    <a:pt x="37260" y="1768"/>
                    <a:pt x="36994" y="1368"/>
                  </a:cubicBezTo>
                  <a:lnTo>
                    <a:pt x="36960" y="1368"/>
                  </a:lnTo>
                  <a:cubicBezTo>
                    <a:pt x="36527" y="701"/>
                    <a:pt x="35659" y="467"/>
                    <a:pt x="34892" y="367"/>
                  </a:cubicBezTo>
                  <a:cubicBezTo>
                    <a:pt x="33758" y="200"/>
                    <a:pt x="32624" y="133"/>
                    <a:pt x="31490" y="67"/>
                  </a:cubicBezTo>
                  <a:cubicBezTo>
                    <a:pt x="30289" y="17"/>
                    <a:pt x="29088" y="0"/>
                    <a:pt x="2788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1371;p32">
              <a:extLst>
                <a:ext uri="{FF2B5EF4-FFF2-40B4-BE49-F238E27FC236}">
                  <a16:creationId xmlns:a16="http://schemas.microsoft.com/office/drawing/2014/main" id="{F0DADCF7-7384-4BCB-A4A8-8E9734909002}"/>
                </a:ext>
              </a:extLst>
            </p:cNvPr>
            <p:cNvSpPr/>
            <p:nvPr/>
          </p:nvSpPr>
          <p:spPr>
            <a:xfrm>
              <a:off x="6671759" y="1800967"/>
              <a:ext cx="739690" cy="728543"/>
            </a:xfrm>
            <a:custGeom>
              <a:avLst/>
              <a:gdLst/>
              <a:ahLst/>
              <a:cxnLst/>
              <a:rect l="l" t="t" r="r" b="b"/>
              <a:pathLst>
                <a:path w="36828" h="36273" extrusionOk="0">
                  <a:moveTo>
                    <a:pt x="28758" y="303"/>
                  </a:moveTo>
                  <a:cubicBezTo>
                    <a:pt x="30613" y="303"/>
                    <a:pt x="32463" y="372"/>
                    <a:pt x="34292" y="614"/>
                  </a:cubicBezTo>
                  <a:cubicBezTo>
                    <a:pt x="35059" y="714"/>
                    <a:pt x="36093" y="914"/>
                    <a:pt x="36394" y="1748"/>
                  </a:cubicBezTo>
                  <a:cubicBezTo>
                    <a:pt x="36594" y="2248"/>
                    <a:pt x="36494" y="2849"/>
                    <a:pt x="36494" y="3383"/>
                  </a:cubicBezTo>
                  <a:cubicBezTo>
                    <a:pt x="36460" y="3983"/>
                    <a:pt x="36460" y="4550"/>
                    <a:pt x="36427" y="5151"/>
                  </a:cubicBezTo>
                  <a:cubicBezTo>
                    <a:pt x="36227" y="9821"/>
                    <a:pt x="36160" y="14524"/>
                    <a:pt x="36160" y="19194"/>
                  </a:cubicBezTo>
                  <a:cubicBezTo>
                    <a:pt x="36160" y="23897"/>
                    <a:pt x="36227" y="28567"/>
                    <a:pt x="36394" y="33237"/>
                  </a:cubicBezTo>
                  <a:cubicBezTo>
                    <a:pt x="36427" y="33738"/>
                    <a:pt x="36460" y="34271"/>
                    <a:pt x="36294" y="34738"/>
                  </a:cubicBezTo>
                  <a:cubicBezTo>
                    <a:pt x="36160" y="35205"/>
                    <a:pt x="35827" y="35539"/>
                    <a:pt x="35393" y="35706"/>
                  </a:cubicBezTo>
                  <a:cubicBezTo>
                    <a:pt x="34839" y="35940"/>
                    <a:pt x="34204" y="35970"/>
                    <a:pt x="33583" y="35970"/>
                  </a:cubicBezTo>
                  <a:cubicBezTo>
                    <a:pt x="33366" y="35970"/>
                    <a:pt x="33150" y="35967"/>
                    <a:pt x="32940" y="35967"/>
                  </a:cubicBezTo>
                  <a:cubicBezTo>
                    <a:pt x="32810" y="35967"/>
                    <a:pt x="32682" y="35968"/>
                    <a:pt x="32558" y="35973"/>
                  </a:cubicBezTo>
                  <a:cubicBezTo>
                    <a:pt x="30223" y="36006"/>
                    <a:pt x="27854" y="36006"/>
                    <a:pt x="25519" y="36006"/>
                  </a:cubicBezTo>
                  <a:cubicBezTo>
                    <a:pt x="20816" y="36006"/>
                    <a:pt x="16146" y="35939"/>
                    <a:pt x="11442" y="35806"/>
                  </a:cubicBezTo>
                  <a:cubicBezTo>
                    <a:pt x="9107" y="35739"/>
                    <a:pt x="6739" y="35672"/>
                    <a:pt x="4404" y="35606"/>
                  </a:cubicBezTo>
                  <a:cubicBezTo>
                    <a:pt x="3804" y="35572"/>
                    <a:pt x="3237" y="35539"/>
                    <a:pt x="2636" y="35506"/>
                  </a:cubicBezTo>
                  <a:cubicBezTo>
                    <a:pt x="2458" y="35506"/>
                    <a:pt x="2266" y="35513"/>
                    <a:pt x="2070" y="35513"/>
                  </a:cubicBezTo>
                  <a:cubicBezTo>
                    <a:pt x="1680" y="35513"/>
                    <a:pt x="1280" y="35483"/>
                    <a:pt x="968" y="35305"/>
                  </a:cubicBezTo>
                  <a:cubicBezTo>
                    <a:pt x="201" y="34838"/>
                    <a:pt x="268" y="33671"/>
                    <a:pt x="301" y="32904"/>
                  </a:cubicBezTo>
                  <a:cubicBezTo>
                    <a:pt x="335" y="28267"/>
                    <a:pt x="635" y="23630"/>
                    <a:pt x="868" y="18960"/>
                  </a:cubicBezTo>
                  <a:cubicBezTo>
                    <a:pt x="1102" y="14324"/>
                    <a:pt x="1269" y="9687"/>
                    <a:pt x="1102" y="5050"/>
                  </a:cubicBezTo>
                  <a:cubicBezTo>
                    <a:pt x="1035" y="3983"/>
                    <a:pt x="968" y="2916"/>
                    <a:pt x="902" y="1848"/>
                  </a:cubicBezTo>
                  <a:cubicBezTo>
                    <a:pt x="935" y="1848"/>
                    <a:pt x="968" y="1848"/>
                    <a:pt x="1002" y="1815"/>
                  </a:cubicBezTo>
                  <a:cubicBezTo>
                    <a:pt x="2336" y="414"/>
                    <a:pt x="4604" y="614"/>
                    <a:pt x="6339" y="581"/>
                  </a:cubicBezTo>
                  <a:lnTo>
                    <a:pt x="13411" y="481"/>
                  </a:lnTo>
                  <a:cubicBezTo>
                    <a:pt x="18081" y="414"/>
                    <a:pt x="22751" y="347"/>
                    <a:pt x="27421" y="314"/>
                  </a:cubicBezTo>
                  <a:cubicBezTo>
                    <a:pt x="27866" y="307"/>
                    <a:pt x="28312" y="303"/>
                    <a:pt x="28758" y="303"/>
                  </a:cubicBezTo>
                  <a:close/>
                  <a:moveTo>
                    <a:pt x="27871" y="0"/>
                  </a:moveTo>
                  <a:cubicBezTo>
                    <a:pt x="26575" y="0"/>
                    <a:pt x="25280" y="29"/>
                    <a:pt x="23985" y="47"/>
                  </a:cubicBezTo>
                  <a:lnTo>
                    <a:pt x="16713" y="147"/>
                  </a:lnTo>
                  <a:lnTo>
                    <a:pt x="9474" y="247"/>
                  </a:lnTo>
                  <a:cubicBezTo>
                    <a:pt x="8274" y="247"/>
                    <a:pt x="7073" y="280"/>
                    <a:pt x="5872" y="280"/>
                  </a:cubicBezTo>
                  <a:cubicBezTo>
                    <a:pt x="4904" y="314"/>
                    <a:pt x="3937" y="280"/>
                    <a:pt x="3003" y="481"/>
                  </a:cubicBezTo>
                  <a:cubicBezTo>
                    <a:pt x="2169" y="647"/>
                    <a:pt x="1402" y="948"/>
                    <a:pt x="802" y="1548"/>
                  </a:cubicBezTo>
                  <a:cubicBezTo>
                    <a:pt x="768" y="1548"/>
                    <a:pt x="701" y="1581"/>
                    <a:pt x="701" y="1648"/>
                  </a:cubicBezTo>
                  <a:cubicBezTo>
                    <a:pt x="1035" y="6418"/>
                    <a:pt x="968" y="11222"/>
                    <a:pt x="768" y="15992"/>
                  </a:cubicBezTo>
                  <a:cubicBezTo>
                    <a:pt x="535" y="20762"/>
                    <a:pt x="234" y="25565"/>
                    <a:pt x="101" y="30369"/>
                  </a:cubicBezTo>
                  <a:cubicBezTo>
                    <a:pt x="68" y="31469"/>
                    <a:pt x="1" y="32637"/>
                    <a:pt x="68" y="33738"/>
                  </a:cubicBezTo>
                  <a:cubicBezTo>
                    <a:pt x="101" y="34472"/>
                    <a:pt x="301" y="35305"/>
                    <a:pt x="1035" y="35606"/>
                  </a:cubicBezTo>
                  <a:cubicBezTo>
                    <a:pt x="1535" y="35806"/>
                    <a:pt x="2136" y="35739"/>
                    <a:pt x="2636" y="35772"/>
                  </a:cubicBezTo>
                  <a:cubicBezTo>
                    <a:pt x="3237" y="35806"/>
                    <a:pt x="3837" y="35839"/>
                    <a:pt x="4404" y="35839"/>
                  </a:cubicBezTo>
                  <a:cubicBezTo>
                    <a:pt x="5638" y="35906"/>
                    <a:pt x="6839" y="35939"/>
                    <a:pt x="8040" y="35973"/>
                  </a:cubicBezTo>
                  <a:cubicBezTo>
                    <a:pt x="12877" y="36139"/>
                    <a:pt x="17714" y="36239"/>
                    <a:pt x="22550" y="36273"/>
                  </a:cubicBezTo>
                  <a:lnTo>
                    <a:pt x="29789" y="36273"/>
                  </a:lnTo>
                  <a:cubicBezTo>
                    <a:pt x="30990" y="36239"/>
                    <a:pt x="32224" y="36239"/>
                    <a:pt x="33425" y="36239"/>
                  </a:cubicBezTo>
                  <a:cubicBezTo>
                    <a:pt x="34259" y="36206"/>
                    <a:pt x="35193" y="36239"/>
                    <a:pt x="35893" y="35739"/>
                  </a:cubicBezTo>
                  <a:cubicBezTo>
                    <a:pt x="36694" y="35205"/>
                    <a:pt x="36694" y="34238"/>
                    <a:pt x="36694" y="33371"/>
                  </a:cubicBezTo>
                  <a:cubicBezTo>
                    <a:pt x="36627" y="32203"/>
                    <a:pt x="36594" y="31002"/>
                    <a:pt x="36560" y="29802"/>
                  </a:cubicBezTo>
                  <a:cubicBezTo>
                    <a:pt x="36527" y="27366"/>
                    <a:pt x="36460" y="24965"/>
                    <a:pt x="36460" y="22530"/>
                  </a:cubicBezTo>
                  <a:cubicBezTo>
                    <a:pt x="36427" y="17726"/>
                    <a:pt x="36460" y="12923"/>
                    <a:pt x="36594" y="8119"/>
                  </a:cubicBezTo>
                  <a:cubicBezTo>
                    <a:pt x="36627" y="6918"/>
                    <a:pt x="36694" y="5684"/>
                    <a:pt x="36727" y="4483"/>
                  </a:cubicBezTo>
                  <a:cubicBezTo>
                    <a:pt x="36761" y="3883"/>
                    <a:pt x="36794" y="3283"/>
                    <a:pt x="36794" y="2682"/>
                  </a:cubicBezTo>
                  <a:cubicBezTo>
                    <a:pt x="36827" y="2215"/>
                    <a:pt x="36794" y="1748"/>
                    <a:pt x="36527" y="1348"/>
                  </a:cubicBezTo>
                  <a:cubicBezTo>
                    <a:pt x="36060" y="681"/>
                    <a:pt x="35226" y="447"/>
                    <a:pt x="34459" y="347"/>
                  </a:cubicBezTo>
                  <a:cubicBezTo>
                    <a:pt x="33358" y="180"/>
                    <a:pt x="32224" y="114"/>
                    <a:pt x="31090" y="80"/>
                  </a:cubicBezTo>
                  <a:cubicBezTo>
                    <a:pt x="30017" y="20"/>
                    <a:pt x="28944" y="0"/>
                    <a:pt x="27871" y="0"/>
                  </a:cubicBezTo>
                  <a:close/>
                </a:path>
              </a:pathLst>
            </a:custGeom>
            <a:solidFill>
              <a:srgbClr val="00000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1372;p32">
              <a:extLst>
                <a:ext uri="{FF2B5EF4-FFF2-40B4-BE49-F238E27FC236}">
                  <a16:creationId xmlns:a16="http://schemas.microsoft.com/office/drawing/2014/main" id="{09F73110-6B32-4985-AE06-793803AB7ED6}"/>
                </a:ext>
              </a:extLst>
            </p:cNvPr>
            <p:cNvSpPr/>
            <p:nvPr/>
          </p:nvSpPr>
          <p:spPr>
            <a:xfrm>
              <a:off x="6884158" y="1957911"/>
              <a:ext cx="455608" cy="18297"/>
            </a:xfrm>
            <a:custGeom>
              <a:avLst/>
              <a:gdLst/>
              <a:ahLst/>
              <a:cxnLst/>
              <a:rect l="l" t="t" r="r" b="b"/>
              <a:pathLst>
                <a:path w="22684" h="911" extrusionOk="0">
                  <a:moveTo>
                    <a:pt x="19494" y="1"/>
                  </a:moveTo>
                  <a:cubicBezTo>
                    <a:pt x="18423" y="1"/>
                    <a:pt x="17346" y="38"/>
                    <a:pt x="16278" y="38"/>
                  </a:cubicBezTo>
                  <a:cubicBezTo>
                    <a:pt x="14310" y="38"/>
                    <a:pt x="12342" y="72"/>
                    <a:pt x="10374" y="72"/>
                  </a:cubicBezTo>
                  <a:cubicBezTo>
                    <a:pt x="6905" y="72"/>
                    <a:pt x="3436" y="72"/>
                    <a:pt x="0" y="205"/>
                  </a:cubicBezTo>
                  <a:lnTo>
                    <a:pt x="0" y="706"/>
                  </a:lnTo>
                  <a:cubicBezTo>
                    <a:pt x="3436" y="839"/>
                    <a:pt x="6905" y="839"/>
                    <a:pt x="10374" y="839"/>
                  </a:cubicBezTo>
                  <a:lnTo>
                    <a:pt x="16278" y="872"/>
                  </a:lnTo>
                  <a:cubicBezTo>
                    <a:pt x="17346" y="872"/>
                    <a:pt x="18423" y="910"/>
                    <a:pt x="19494" y="910"/>
                  </a:cubicBezTo>
                  <a:cubicBezTo>
                    <a:pt x="20431" y="910"/>
                    <a:pt x="21364" y="881"/>
                    <a:pt x="22283" y="772"/>
                  </a:cubicBezTo>
                  <a:cubicBezTo>
                    <a:pt x="22683" y="706"/>
                    <a:pt x="22683" y="205"/>
                    <a:pt x="22283" y="139"/>
                  </a:cubicBezTo>
                  <a:cubicBezTo>
                    <a:pt x="21364" y="30"/>
                    <a:pt x="20431" y="1"/>
                    <a:pt x="194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1373;p32">
              <a:extLst>
                <a:ext uri="{FF2B5EF4-FFF2-40B4-BE49-F238E27FC236}">
                  <a16:creationId xmlns:a16="http://schemas.microsoft.com/office/drawing/2014/main" id="{E9169633-FBE9-4302-A6C8-D5CE55EC1F68}"/>
                </a:ext>
              </a:extLst>
            </p:cNvPr>
            <p:cNvSpPr/>
            <p:nvPr/>
          </p:nvSpPr>
          <p:spPr>
            <a:xfrm>
              <a:off x="6883475" y="2093284"/>
              <a:ext cx="438194" cy="19563"/>
            </a:xfrm>
            <a:custGeom>
              <a:avLst/>
              <a:gdLst/>
              <a:ahLst/>
              <a:cxnLst/>
              <a:rect l="l" t="t" r="r" b="b"/>
              <a:pathLst>
                <a:path w="21817" h="974" extrusionOk="0">
                  <a:moveTo>
                    <a:pt x="17204" y="1"/>
                  </a:moveTo>
                  <a:cubicBezTo>
                    <a:pt x="16651" y="1"/>
                    <a:pt x="16098" y="3"/>
                    <a:pt x="15545" y="3"/>
                  </a:cubicBezTo>
                  <a:lnTo>
                    <a:pt x="9641" y="3"/>
                  </a:lnTo>
                  <a:cubicBezTo>
                    <a:pt x="7706" y="3"/>
                    <a:pt x="5772" y="3"/>
                    <a:pt x="3837" y="37"/>
                  </a:cubicBezTo>
                  <a:cubicBezTo>
                    <a:pt x="2569" y="37"/>
                    <a:pt x="1302" y="37"/>
                    <a:pt x="1" y="137"/>
                  </a:cubicBezTo>
                  <a:lnTo>
                    <a:pt x="1" y="837"/>
                  </a:lnTo>
                  <a:cubicBezTo>
                    <a:pt x="1268" y="904"/>
                    <a:pt x="2503" y="937"/>
                    <a:pt x="3737" y="937"/>
                  </a:cubicBezTo>
                  <a:cubicBezTo>
                    <a:pt x="5705" y="971"/>
                    <a:pt x="7673" y="971"/>
                    <a:pt x="9641" y="971"/>
                  </a:cubicBezTo>
                  <a:lnTo>
                    <a:pt x="15445" y="971"/>
                  </a:lnTo>
                  <a:cubicBezTo>
                    <a:pt x="16007" y="971"/>
                    <a:pt x="16570" y="973"/>
                    <a:pt x="17132" y="973"/>
                  </a:cubicBezTo>
                  <a:cubicBezTo>
                    <a:pt x="18538" y="973"/>
                    <a:pt x="19944" y="956"/>
                    <a:pt x="21349" y="837"/>
                  </a:cubicBezTo>
                  <a:cubicBezTo>
                    <a:pt x="21816" y="804"/>
                    <a:pt x="21816" y="170"/>
                    <a:pt x="21349" y="137"/>
                  </a:cubicBezTo>
                  <a:cubicBezTo>
                    <a:pt x="19967" y="18"/>
                    <a:pt x="18586" y="1"/>
                    <a:pt x="172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1374;p32">
              <a:extLst>
                <a:ext uri="{FF2B5EF4-FFF2-40B4-BE49-F238E27FC236}">
                  <a16:creationId xmlns:a16="http://schemas.microsoft.com/office/drawing/2014/main" id="{1CC21200-77CD-4CFD-BE4D-DBE8960A1507}"/>
                </a:ext>
              </a:extLst>
            </p:cNvPr>
            <p:cNvSpPr/>
            <p:nvPr/>
          </p:nvSpPr>
          <p:spPr>
            <a:xfrm>
              <a:off x="6876104" y="2191500"/>
              <a:ext cx="434840" cy="17434"/>
            </a:xfrm>
            <a:custGeom>
              <a:avLst/>
              <a:gdLst/>
              <a:ahLst/>
              <a:cxnLst/>
              <a:rect l="l" t="t" r="r" b="b"/>
              <a:pathLst>
                <a:path w="21650" h="868" extrusionOk="0">
                  <a:moveTo>
                    <a:pt x="1640" y="0"/>
                  </a:moveTo>
                  <a:cubicBezTo>
                    <a:pt x="1210" y="0"/>
                    <a:pt x="785" y="17"/>
                    <a:pt x="368" y="83"/>
                  </a:cubicBezTo>
                  <a:cubicBezTo>
                    <a:pt x="1" y="117"/>
                    <a:pt x="1" y="751"/>
                    <a:pt x="368" y="784"/>
                  </a:cubicBezTo>
                  <a:cubicBezTo>
                    <a:pt x="785" y="851"/>
                    <a:pt x="1210" y="867"/>
                    <a:pt x="1640" y="867"/>
                  </a:cubicBezTo>
                  <a:cubicBezTo>
                    <a:pt x="2069" y="867"/>
                    <a:pt x="2503" y="851"/>
                    <a:pt x="2936" y="851"/>
                  </a:cubicBezTo>
                  <a:cubicBezTo>
                    <a:pt x="3804" y="851"/>
                    <a:pt x="4704" y="851"/>
                    <a:pt x="5605" y="817"/>
                  </a:cubicBezTo>
                  <a:cubicBezTo>
                    <a:pt x="7339" y="817"/>
                    <a:pt x="9074" y="751"/>
                    <a:pt x="10842" y="651"/>
                  </a:cubicBezTo>
                  <a:cubicBezTo>
                    <a:pt x="11420" y="628"/>
                    <a:pt x="11998" y="621"/>
                    <a:pt x="12578" y="621"/>
                  </a:cubicBezTo>
                  <a:cubicBezTo>
                    <a:pt x="13737" y="621"/>
                    <a:pt x="14900" y="651"/>
                    <a:pt x="16079" y="651"/>
                  </a:cubicBezTo>
                  <a:cubicBezTo>
                    <a:pt x="17847" y="617"/>
                    <a:pt x="19615" y="617"/>
                    <a:pt x="21416" y="617"/>
                  </a:cubicBezTo>
                  <a:cubicBezTo>
                    <a:pt x="21650" y="617"/>
                    <a:pt x="21650" y="250"/>
                    <a:pt x="21416" y="250"/>
                  </a:cubicBezTo>
                  <a:cubicBezTo>
                    <a:pt x="19615" y="217"/>
                    <a:pt x="17847" y="217"/>
                    <a:pt x="16079" y="217"/>
                  </a:cubicBezTo>
                  <a:cubicBezTo>
                    <a:pt x="15069" y="217"/>
                    <a:pt x="14069" y="239"/>
                    <a:pt x="13075" y="239"/>
                  </a:cubicBezTo>
                  <a:cubicBezTo>
                    <a:pt x="12329" y="239"/>
                    <a:pt x="11585" y="226"/>
                    <a:pt x="10842" y="184"/>
                  </a:cubicBezTo>
                  <a:cubicBezTo>
                    <a:pt x="9074" y="117"/>
                    <a:pt x="7339" y="50"/>
                    <a:pt x="5605" y="17"/>
                  </a:cubicBezTo>
                  <a:lnTo>
                    <a:pt x="2936" y="17"/>
                  </a:lnTo>
                  <a:cubicBezTo>
                    <a:pt x="2503" y="17"/>
                    <a:pt x="2069" y="0"/>
                    <a:pt x="16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1375;p32">
              <a:extLst>
                <a:ext uri="{FF2B5EF4-FFF2-40B4-BE49-F238E27FC236}">
                  <a16:creationId xmlns:a16="http://schemas.microsoft.com/office/drawing/2014/main" id="{1DE4E9DA-0206-4B2D-93FD-E0D7426FB6A2}"/>
                </a:ext>
              </a:extLst>
            </p:cNvPr>
            <p:cNvSpPr/>
            <p:nvPr/>
          </p:nvSpPr>
          <p:spPr>
            <a:xfrm>
              <a:off x="6867407" y="2378572"/>
              <a:ext cx="431486" cy="19000"/>
            </a:xfrm>
            <a:custGeom>
              <a:avLst/>
              <a:gdLst/>
              <a:ahLst/>
              <a:cxnLst/>
              <a:rect l="l" t="t" r="r" b="b"/>
              <a:pathLst>
                <a:path w="21483" h="946" extrusionOk="0">
                  <a:moveTo>
                    <a:pt x="3579" y="1"/>
                  </a:moveTo>
                  <a:cubicBezTo>
                    <a:pt x="2475" y="1"/>
                    <a:pt x="1371" y="28"/>
                    <a:pt x="267" y="176"/>
                  </a:cubicBezTo>
                  <a:cubicBezTo>
                    <a:pt x="0" y="210"/>
                    <a:pt x="0" y="710"/>
                    <a:pt x="267" y="743"/>
                  </a:cubicBezTo>
                  <a:cubicBezTo>
                    <a:pt x="1616" y="925"/>
                    <a:pt x="2965" y="945"/>
                    <a:pt x="4314" y="945"/>
                  </a:cubicBezTo>
                  <a:cubicBezTo>
                    <a:pt x="4700" y="945"/>
                    <a:pt x="5085" y="943"/>
                    <a:pt x="5471" y="943"/>
                  </a:cubicBezTo>
                  <a:lnTo>
                    <a:pt x="10808" y="910"/>
                  </a:lnTo>
                  <a:lnTo>
                    <a:pt x="16145" y="910"/>
                  </a:lnTo>
                  <a:cubicBezTo>
                    <a:pt x="17046" y="910"/>
                    <a:pt x="17946" y="910"/>
                    <a:pt x="18814" y="877"/>
                  </a:cubicBezTo>
                  <a:cubicBezTo>
                    <a:pt x="19214" y="877"/>
                    <a:pt x="19648" y="877"/>
                    <a:pt x="20048" y="843"/>
                  </a:cubicBezTo>
                  <a:cubicBezTo>
                    <a:pt x="20515" y="810"/>
                    <a:pt x="20882" y="710"/>
                    <a:pt x="21315" y="610"/>
                  </a:cubicBezTo>
                  <a:cubicBezTo>
                    <a:pt x="21482" y="577"/>
                    <a:pt x="21482" y="343"/>
                    <a:pt x="21315" y="310"/>
                  </a:cubicBezTo>
                  <a:cubicBezTo>
                    <a:pt x="20882" y="210"/>
                    <a:pt x="20515" y="110"/>
                    <a:pt x="20048" y="76"/>
                  </a:cubicBezTo>
                  <a:cubicBezTo>
                    <a:pt x="19648" y="76"/>
                    <a:pt x="19214" y="43"/>
                    <a:pt x="18814" y="43"/>
                  </a:cubicBezTo>
                  <a:cubicBezTo>
                    <a:pt x="17946" y="9"/>
                    <a:pt x="17046" y="9"/>
                    <a:pt x="16145" y="9"/>
                  </a:cubicBezTo>
                  <a:lnTo>
                    <a:pt x="5471" y="9"/>
                  </a:lnTo>
                  <a:cubicBezTo>
                    <a:pt x="4840" y="9"/>
                    <a:pt x="4209" y="1"/>
                    <a:pt x="35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1376;p32">
              <a:extLst>
                <a:ext uri="{FF2B5EF4-FFF2-40B4-BE49-F238E27FC236}">
                  <a16:creationId xmlns:a16="http://schemas.microsoft.com/office/drawing/2014/main" id="{4C7FA598-0BDD-479D-97A4-DED65AA66884}"/>
                </a:ext>
              </a:extLst>
            </p:cNvPr>
            <p:cNvSpPr/>
            <p:nvPr/>
          </p:nvSpPr>
          <p:spPr>
            <a:xfrm>
              <a:off x="6726712" y="1924008"/>
              <a:ext cx="97171" cy="89037"/>
            </a:xfrm>
            <a:custGeom>
              <a:avLst/>
              <a:gdLst/>
              <a:ahLst/>
              <a:cxnLst/>
              <a:rect l="l" t="t" r="r" b="b"/>
              <a:pathLst>
                <a:path w="4838" h="4433" extrusionOk="0">
                  <a:moveTo>
                    <a:pt x="2593" y="510"/>
                  </a:moveTo>
                  <a:cubicBezTo>
                    <a:pt x="2663" y="510"/>
                    <a:pt x="2733" y="515"/>
                    <a:pt x="2802" y="526"/>
                  </a:cubicBezTo>
                  <a:cubicBezTo>
                    <a:pt x="2836" y="626"/>
                    <a:pt x="2902" y="759"/>
                    <a:pt x="3002" y="792"/>
                  </a:cubicBezTo>
                  <a:cubicBezTo>
                    <a:pt x="3569" y="1059"/>
                    <a:pt x="3903" y="1626"/>
                    <a:pt x="3870" y="2260"/>
                  </a:cubicBezTo>
                  <a:cubicBezTo>
                    <a:pt x="3870" y="2827"/>
                    <a:pt x="3436" y="3361"/>
                    <a:pt x="2902" y="3561"/>
                  </a:cubicBezTo>
                  <a:lnTo>
                    <a:pt x="2902" y="3528"/>
                  </a:lnTo>
                  <a:cubicBezTo>
                    <a:pt x="2712" y="3591"/>
                    <a:pt x="2522" y="3624"/>
                    <a:pt x="2337" y="3624"/>
                  </a:cubicBezTo>
                  <a:cubicBezTo>
                    <a:pt x="1938" y="3624"/>
                    <a:pt x="1564" y="3469"/>
                    <a:pt x="1268" y="3127"/>
                  </a:cubicBezTo>
                  <a:cubicBezTo>
                    <a:pt x="868" y="2627"/>
                    <a:pt x="767" y="1960"/>
                    <a:pt x="1068" y="1426"/>
                  </a:cubicBezTo>
                  <a:cubicBezTo>
                    <a:pt x="1337" y="888"/>
                    <a:pt x="1982" y="510"/>
                    <a:pt x="2593" y="510"/>
                  </a:cubicBezTo>
                  <a:close/>
                  <a:moveTo>
                    <a:pt x="3229" y="0"/>
                  </a:moveTo>
                  <a:cubicBezTo>
                    <a:pt x="3122" y="0"/>
                    <a:pt x="3016" y="45"/>
                    <a:pt x="2936" y="125"/>
                  </a:cubicBezTo>
                  <a:cubicBezTo>
                    <a:pt x="2706" y="42"/>
                    <a:pt x="2468" y="3"/>
                    <a:pt x="2233" y="3"/>
                  </a:cubicBezTo>
                  <a:cubicBezTo>
                    <a:pt x="1617" y="3"/>
                    <a:pt x="1021" y="276"/>
                    <a:pt x="634" y="759"/>
                  </a:cubicBezTo>
                  <a:cubicBezTo>
                    <a:pt x="0" y="1493"/>
                    <a:pt x="0" y="2527"/>
                    <a:pt x="467" y="3328"/>
                  </a:cubicBezTo>
                  <a:cubicBezTo>
                    <a:pt x="893" y="4037"/>
                    <a:pt x="1608" y="4432"/>
                    <a:pt x="2386" y="4432"/>
                  </a:cubicBezTo>
                  <a:cubicBezTo>
                    <a:pt x="2523" y="4432"/>
                    <a:pt x="2662" y="4420"/>
                    <a:pt x="2802" y="4395"/>
                  </a:cubicBezTo>
                  <a:cubicBezTo>
                    <a:pt x="3670" y="4228"/>
                    <a:pt x="4470" y="3528"/>
                    <a:pt x="4637" y="2660"/>
                  </a:cubicBezTo>
                  <a:cubicBezTo>
                    <a:pt x="4837" y="1660"/>
                    <a:pt x="4370" y="526"/>
                    <a:pt x="3436" y="59"/>
                  </a:cubicBezTo>
                  <a:cubicBezTo>
                    <a:pt x="3370" y="19"/>
                    <a:pt x="3299" y="0"/>
                    <a:pt x="3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1377;p32">
              <a:extLst>
                <a:ext uri="{FF2B5EF4-FFF2-40B4-BE49-F238E27FC236}">
                  <a16:creationId xmlns:a16="http://schemas.microsoft.com/office/drawing/2014/main" id="{C32DB5E1-2715-4C72-95D6-2BB083D1C6D7}"/>
                </a:ext>
              </a:extLst>
            </p:cNvPr>
            <p:cNvSpPr/>
            <p:nvPr/>
          </p:nvSpPr>
          <p:spPr>
            <a:xfrm>
              <a:off x="6744125" y="2053918"/>
              <a:ext cx="93817" cy="88997"/>
            </a:xfrm>
            <a:custGeom>
              <a:avLst/>
              <a:gdLst/>
              <a:ahLst/>
              <a:cxnLst/>
              <a:rect l="l" t="t" r="r" b="b"/>
              <a:pathLst>
                <a:path w="4671" h="4431" extrusionOk="0">
                  <a:moveTo>
                    <a:pt x="2744" y="475"/>
                  </a:moveTo>
                  <a:cubicBezTo>
                    <a:pt x="2831" y="475"/>
                    <a:pt x="2918" y="481"/>
                    <a:pt x="3003" y="496"/>
                  </a:cubicBezTo>
                  <a:cubicBezTo>
                    <a:pt x="2836" y="629"/>
                    <a:pt x="2769" y="929"/>
                    <a:pt x="3036" y="1096"/>
                  </a:cubicBezTo>
                  <a:cubicBezTo>
                    <a:pt x="3536" y="1430"/>
                    <a:pt x="3837" y="2130"/>
                    <a:pt x="3636" y="2730"/>
                  </a:cubicBezTo>
                  <a:cubicBezTo>
                    <a:pt x="3476" y="3309"/>
                    <a:pt x="2881" y="3733"/>
                    <a:pt x="2301" y="3733"/>
                  </a:cubicBezTo>
                  <a:cubicBezTo>
                    <a:pt x="2279" y="3733"/>
                    <a:pt x="2257" y="3732"/>
                    <a:pt x="2235" y="3731"/>
                  </a:cubicBezTo>
                  <a:cubicBezTo>
                    <a:pt x="1635" y="3698"/>
                    <a:pt x="1135" y="3197"/>
                    <a:pt x="935" y="2697"/>
                  </a:cubicBezTo>
                  <a:cubicBezTo>
                    <a:pt x="701" y="2130"/>
                    <a:pt x="834" y="1530"/>
                    <a:pt x="1268" y="1096"/>
                  </a:cubicBezTo>
                  <a:cubicBezTo>
                    <a:pt x="1669" y="724"/>
                    <a:pt x="2217" y="475"/>
                    <a:pt x="2744" y="475"/>
                  </a:cubicBezTo>
                  <a:close/>
                  <a:moveTo>
                    <a:pt x="2410" y="1"/>
                  </a:moveTo>
                  <a:cubicBezTo>
                    <a:pt x="1922" y="1"/>
                    <a:pt x="1441" y="157"/>
                    <a:pt x="1035" y="462"/>
                  </a:cubicBezTo>
                  <a:cubicBezTo>
                    <a:pt x="334" y="996"/>
                    <a:pt x="1" y="1863"/>
                    <a:pt x="234" y="2730"/>
                  </a:cubicBezTo>
                  <a:cubicBezTo>
                    <a:pt x="434" y="3531"/>
                    <a:pt x="1101" y="4232"/>
                    <a:pt x="1935" y="4398"/>
                  </a:cubicBezTo>
                  <a:cubicBezTo>
                    <a:pt x="2055" y="4420"/>
                    <a:pt x="2176" y="4430"/>
                    <a:pt x="2296" y="4430"/>
                  </a:cubicBezTo>
                  <a:cubicBezTo>
                    <a:pt x="3109" y="4430"/>
                    <a:pt x="3888" y="3953"/>
                    <a:pt x="4237" y="3197"/>
                  </a:cubicBezTo>
                  <a:cubicBezTo>
                    <a:pt x="4671" y="2230"/>
                    <a:pt x="4304" y="1029"/>
                    <a:pt x="3403" y="462"/>
                  </a:cubicBezTo>
                  <a:lnTo>
                    <a:pt x="3370" y="462"/>
                  </a:lnTo>
                  <a:cubicBezTo>
                    <a:pt x="3436" y="395"/>
                    <a:pt x="3470" y="262"/>
                    <a:pt x="3336" y="195"/>
                  </a:cubicBezTo>
                  <a:cubicBezTo>
                    <a:pt x="3037" y="65"/>
                    <a:pt x="2722" y="1"/>
                    <a:pt x="24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1378;p32">
              <a:extLst>
                <a:ext uri="{FF2B5EF4-FFF2-40B4-BE49-F238E27FC236}">
                  <a16:creationId xmlns:a16="http://schemas.microsoft.com/office/drawing/2014/main" id="{D33CE99F-DDE5-4BFA-9388-E72066DFD65A}"/>
                </a:ext>
              </a:extLst>
            </p:cNvPr>
            <p:cNvSpPr/>
            <p:nvPr/>
          </p:nvSpPr>
          <p:spPr>
            <a:xfrm>
              <a:off x="6734083" y="2308857"/>
              <a:ext cx="108559" cy="99822"/>
            </a:xfrm>
            <a:custGeom>
              <a:avLst/>
              <a:gdLst/>
              <a:ahLst/>
              <a:cxnLst/>
              <a:rect l="l" t="t" r="r" b="b"/>
              <a:pathLst>
                <a:path w="5405" h="4970" extrusionOk="0">
                  <a:moveTo>
                    <a:pt x="3273" y="1"/>
                  </a:moveTo>
                  <a:cubicBezTo>
                    <a:pt x="2881" y="1"/>
                    <a:pt x="2767" y="559"/>
                    <a:pt x="3169" y="745"/>
                  </a:cubicBezTo>
                  <a:cubicBezTo>
                    <a:pt x="3803" y="979"/>
                    <a:pt x="4337" y="1512"/>
                    <a:pt x="4503" y="2179"/>
                  </a:cubicBezTo>
                  <a:cubicBezTo>
                    <a:pt x="4670" y="2813"/>
                    <a:pt x="4370" y="3480"/>
                    <a:pt x="3836" y="3881"/>
                  </a:cubicBezTo>
                  <a:cubicBezTo>
                    <a:pt x="3565" y="4080"/>
                    <a:pt x="3270" y="4158"/>
                    <a:pt x="2965" y="4158"/>
                  </a:cubicBezTo>
                  <a:cubicBezTo>
                    <a:pt x="2558" y="4158"/>
                    <a:pt x="2136" y="4019"/>
                    <a:pt x="1735" y="3847"/>
                  </a:cubicBezTo>
                  <a:cubicBezTo>
                    <a:pt x="1435" y="3681"/>
                    <a:pt x="1101" y="3514"/>
                    <a:pt x="934" y="3214"/>
                  </a:cubicBezTo>
                  <a:cubicBezTo>
                    <a:pt x="734" y="2880"/>
                    <a:pt x="767" y="2513"/>
                    <a:pt x="901" y="2179"/>
                  </a:cubicBezTo>
                  <a:cubicBezTo>
                    <a:pt x="1034" y="1779"/>
                    <a:pt x="1334" y="1412"/>
                    <a:pt x="1668" y="1145"/>
                  </a:cubicBezTo>
                  <a:cubicBezTo>
                    <a:pt x="1884" y="972"/>
                    <a:pt x="2185" y="799"/>
                    <a:pt x="2461" y="799"/>
                  </a:cubicBezTo>
                  <a:cubicBezTo>
                    <a:pt x="2610" y="799"/>
                    <a:pt x="2752" y="850"/>
                    <a:pt x="2869" y="979"/>
                  </a:cubicBezTo>
                  <a:cubicBezTo>
                    <a:pt x="2900" y="1010"/>
                    <a:pt x="2935" y="1023"/>
                    <a:pt x="2968" y="1023"/>
                  </a:cubicBezTo>
                  <a:cubicBezTo>
                    <a:pt x="3079" y="1023"/>
                    <a:pt x="3179" y="881"/>
                    <a:pt x="3102" y="778"/>
                  </a:cubicBezTo>
                  <a:cubicBezTo>
                    <a:pt x="2866" y="516"/>
                    <a:pt x="2465" y="336"/>
                    <a:pt x="2094" y="336"/>
                  </a:cubicBezTo>
                  <a:cubicBezTo>
                    <a:pt x="1993" y="336"/>
                    <a:pt x="1894" y="350"/>
                    <a:pt x="1801" y="378"/>
                  </a:cubicBezTo>
                  <a:cubicBezTo>
                    <a:pt x="1268" y="478"/>
                    <a:pt x="867" y="912"/>
                    <a:pt x="567" y="1346"/>
                  </a:cubicBezTo>
                  <a:cubicBezTo>
                    <a:pt x="234" y="1746"/>
                    <a:pt x="0" y="2280"/>
                    <a:pt x="34" y="2813"/>
                  </a:cubicBezTo>
                  <a:cubicBezTo>
                    <a:pt x="67" y="3347"/>
                    <a:pt x="334" y="3814"/>
                    <a:pt x="734" y="4148"/>
                  </a:cubicBezTo>
                  <a:cubicBezTo>
                    <a:pt x="1168" y="4481"/>
                    <a:pt x="1701" y="4715"/>
                    <a:pt x="2202" y="4848"/>
                  </a:cubicBezTo>
                  <a:cubicBezTo>
                    <a:pt x="2456" y="4928"/>
                    <a:pt x="2719" y="4969"/>
                    <a:pt x="2981" y="4969"/>
                  </a:cubicBezTo>
                  <a:cubicBezTo>
                    <a:pt x="3269" y="4969"/>
                    <a:pt x="3557" y="4919"/>
                    <a:pt x="3836" y="4815"/>
                  </a:cubicBezTo>
                  <a:cubicBezTo>
                    <a:pt x="4737" y="4414"/>
                    <a:pt x="5404" y="3447"/>
                    <a:pt x="5371" y="2480"/>
                  </a:cubicBezTo>
                  <a:cubicBezTo>
                    <a:pt x="5304" y="1346"/>
                    <a:pt x="4470" y="278"/>
                    <a:pt x="3369" y="11"/>
                  </a:cubicBezTo>
                  <a:cubicBezTo>
                    <a:pt x="3335" y="4"/>
                    <a:pt x="3303" y="1"/>
                    <a:pt x="3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1379;p32">
              <a:extLst>
                <a:ext uri="{FF2B5EF4-FFF2-40B4-BE49-F238E27FC236}">
                  <a16:creationId xmlns:a16="http://schemas.microsoft.com/office/drawing/2014/main" id="{F26001A7-73AE-45BE-9DBA-8BEFADEF44BF}"/>
                </a:ext>
              </a:extLst>
            </p:cNvPr>
            <p:cNvSpPr/>
            <p:nvPr/>
          </p:nvSpPr>
          <p:spPr>
            <a:xfrm>
              <a:off x="7488475" y="1476836"/>
              <a:ext cx="868978" cy="549526"/>
            </a:xfrm>
            <a:custGeom>
              <a:avLst/>
              <a:gdLst/>
              <a:ahLst/>
              <a:cxnLst/>
              <a:rect l="l" t="t" r="r" b="b"/>
              <a:pathLst>
                <a:path w="43265" h="27360" extrusionOk="0">
                  <a:moveTo>
                    <a:pt x="19858" y="0"/>
                  </a:moveTo>
                  <a:cubicBezTo>
                    <a:pt x="19177" y="0"/>
                    <a:pt x="18495" y="2"/>
                    <a:pt x="17813" y="7"/>
                  </a:cubicBezTo>
                  <a:cubicBezTo>
                    <a:pt x="12443" y="40"/>
                    <a:pt x="7072" y="207"/>
                    <a:pt x="1702" y="474"/>
                  </a:cubicBezTo>
                  <a:cubicBezTo>
                    <a:pt x="1568" y="474"/>
                    <a:pt x="1468" y="540"/>
                    <a:pt x="1435" y="674"/>
                  </a:cubicBezTo>
                  <a:cubicBezTo>
                    <a:pt x="1301" y="1174"/>
                    <a:pt x="1168" y="1674"/>
                    <a:pt x="1034" y="2175"/>
                  </a:cubicBezTo>
                  <a:cubicBezTo>
                    <a:pt x="67" y="6311"/>
                    <a:pt x="0" y="10614"/>
                    <a:pt x="100" y="14884"/>
                  </a:cubicBezTo>
                  <a:lnTo>
                    <a:pt x="100" y="14851"/>
                  </a:lnTo>
                  <a:cubicBezTo>
                    <a:pt x="167" y="17052"/>
                    <a:pt x="234" y="19254"/>
                    <a:pt x="334" y="21455"/>
                  </a:cubicBezTo>
                  <a:cubicBezTo>
                    <a:pt x="367" y="22523"/>
                    <a:pt x="367" y="23590"/>
                    <a:pt x="467" y="24658"/>
                  </a:cubicBezTo>
                  <a:cubicBezTo>
                    <a:pt x="534" y="25391"/>
                    <a:pt x="768" y="26192"/>
                    <a:pt x="1501" y="26459"/>
                  </a:cubicBezTo>
                  <a:cubicBezTo>
                    <a:pt x="1968" y="26626"/>
                    <a:pt x="2502" y="26626"/>
                    <a:pt x="2969" y="26626"/>
                  </a:cubicBezTo>
                  <a:cubicBezTo>
                    <a:pt x="3536" y="26659"/>
                    <a:pt x="4103" y="26692"/>
                    <a:pt x="4637" y="26726"/>
                  </a:cubicBezTo>
                  <a:cubicBezTo>
                    <a:pt x="5771" y="26792"/>
                    <a:pt x="6905" y="26859"/>
                    <a:pt x="8039" y="26893"/>
                  </a:cubicBezTo>
                  <a:cubicBezTo>
                    <a:pt x="10274" y="26993"/>
                    <a:pt x="12509" y="27093"/>
                    <a:pt x="14778" y="27159"/>
                  </a:cubicBezTo>
                  <a:cubicBezTo>
                    <a:pt x="19281" y="27293"/>
                    <a:pt x="23784" y="27360"/>
                    <a:pt x="28287" y="27360"/>
                  </a:cubicBezTo>
                  <a:cubicBezTo>
                    <a:pt x="32524" y="27360"/>
                    <a:pt x="36827" y="27360"/>
                    <a:pt x="41063" y="27093"/>
                  </a:cubicBezTo>
                  <a:cubicBezTo>
                    <a:pt x="41110" y="27116"/>
                    <a:pt x="41157" y="27140"/>
                    <a:pt x="41205" y="27140"/>
                  </a:cubicBezTo>
                  <a:cubicBezTo>
                    <a:pt x="41224" y="27140"/>
                    <a:pt x="41244" y="27136"/>
                    <a:pt x="41263" y="27126"/>
                  </a:cubicBezTo>
                  <a:cubicBezTo>
                    <a:pt x="41330" y="27126"/>
                    <a:pt x="41363" y="27093"/>
                    <a:pt x="41430" y="27059"/>
                  </a:cubicBezTo>
                  <a:cubicBezTo>
                    <a:pt x="41530" y="27059"/>
                    <a:pt x="41663" y="27059"/>
                    <a:pt x="41763" y="27026"/>
                  </a:cubicBezTo>
                  <a:cubicBezTo>
                    <a:pt x="41897" y="27026"/>
                    <a:pt x="41897" y="26859"/>
                    <a:pt x="41763" y="26859"/>
                  </a:cubicBezTo>
                  <a:lnTo>
                    <a:pt x="41697" y="26859"/>
                  </a:lnTo>
                  <a:cubicBezTo>
                    <a:pt x="41997" y="26526"/>
                    <a:pt x="42097" y="26025"/>
                    <a:pt x="42130" y="25592"/>
                  </a:cubicBezTo>
                  <a:cubicBezTo>
                    <a:pt x="42197" y="24591"/>
                    <a:pt x="42264" y="23590"/>
                    <a:pt x="42331" y="22623"/>
                  </a:cubicBezTo>
                  <a:cubicBezTo>
                    <a:pt x="42531" y="19054"/>
                    <a:pt x="42597" y="15484"/>
                    <a:pt x="42564" y="11882"/>
                  </a:cubicBezTo>
                  <a:cubicBezTo>
                    <a:pt x="42564" y="10114"/>
                    <a:pt x="42497" y="8313"/>
                    <a:pt x="42431" y="6511"/>
                  </a:cubicBezTo>
                  <a:cubicBezTo>
                    <a:pt x="42331" y="4743"/>
                    <a:pt x="42264" y="2975"/>
                    <a:pt x="42064" y="1207"/>
                  </a:cubicBezTo>
                  <a:lnTo>
                    <a:pt x="42064" y="1207"/>
                  </a:lnTo>
                  <a:cubicBezTo>
                    <a:pt x="42364" y="1241"/>
                    <a:pt x="42631" y="1241"/>
                    <a:pt x="42931" y="1274"/>
                  </a:cubicBezTo>
                  <a:cubicBezTo>
                    <a:pt x="42941" y="1275"/>
                    <a:pt x="42950" y="1276"/>
                    <a:pt x="42959" y="1276"/>
                  </a:cubicBezTo>
                  <a:cubicBezTo>
                    <a:pt x="43264" y="1276"/>
                    <a:pt x="43255" y="740"/>
                    <a:pt x="42931" y="740"/>
                  </a:cubicBezTo>
                  <a:cubicBezTo>
                    <a:pt x="39895" y="540"/>
                    <a:pt x="36893" y="374"/>
                    <a:pt x="33891" y="273"/>
                  </a:cubicBezTo>
                  <a:cubicBezTo>
                    <a:pt x="29203" y="99"/>
                    <a:pt x="24540" y="0"/>
                    <a:pt x="198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1380;p32">
              <a:extLst>
                <a:ext uri="{FF2B5EF4-FFF2-40B4-BE49-F238E27FC236}">
                  <a16:creationId xmlns:a16="http://schemas.microsoft.com/office/drawing/2014/main" id="{61B3DB02-7341-43A6-A2EA-DBBF8AC1C487}"/>
                </a:ext>
              </a:extLst>
            </p:cNvPr>
            <p:cNvSpPr/>
            <p:nvPr/>
          </p:nvSpPr>
          <p:spPr>
            <a:xfrm>
              <a:off x="7484458" y="1474144"/>
              <a:ext cx="877012" cy="554225"/>
            </a:xfrm>
            <a:custGeom>
              <a:avLst/>
              <a:gdLst/>
              <a:ahLst/>
              <a:cxnLst/>
              <a:rect l="l" t="t" r="r" b="b"/>
              <a:pathLst>
                <a:path w="43665" h="27594" extrusionOk="0">
                  <a:moveTo>
                    <a:pt x="20692" y="583"/>
                  </a:moveTo>
                  <a:cubicBezTo>
                    <a:pt x="22823" y="583"/>
                    <a:pt x="24955" y="602"/>
                    <a:pt x="27086" y="641"/>
                  </a:cubicBezTo>
                  <a:cubicBezTo>
                    <a:pt x="32123" y="741"/>
                    <a:pt x="37160" y="941"/>
                    <a:pt x="42197" y="1241"/>
                  </a:cubicBezTo>
                  <a:cubicBezTo>
                    <a:pt x="42264" y="3176"/>
                    <a:pt x="42397" y="5111"/>
                    <a:pt x="42464" y="7046"/>
                  </a:cubicBezTo>
                  <a:cubicBezTo>
                    <a:pt x="42564" y="10515"/>
                    <a:pt x="42597" y="13984"/>
                    <a:pt x="42497" y="17453"/>
                  </a:cubicBezTo>
                  <a:cubicBezTo>
                    <a:pt x="42464" y="19188"/>
                    <a:pt x="42364" y="20922"/>
                    <a:pt x="42264" y="22657"/>
                  </a:cubicBezTo>
                  <a:cubicBezTo>
                    <a:pt x="42230" y="23557"/>
                    <a:pt x="42164" y="24425"/>
                    <a:pt x="42097" y="25292"/>
                  </a:cubicBezTo>
                  <a:cubicBezTo>
                    <a:pt x="42064" y="25726"/>
                    <a:pt x="42097" y="26193"/>
                    <a:pt x="41863" y="26560"/>
                  </a:cubicBezTo>
                  <a:cubicBezTo>
                    <a:pt x="41595" y="27067"/>
                    <a:pt x="41166" y="27094"/>
                    <a:pt x="40672" y="27094"/>
                  </a:cubicBezTo>
                  <a:cubicBezTo>
                    <a:pt x="40614" y="27094"/>
                    <a:pt x="40555" y="27093"/>
                    <a:pt x="40496" y="27093"/>
                  </a:cubicBezTo>
                  <a:cubicBezTo>
                    <a:pt x="36059" y="27127"/>
                    <a:pt x="31623" y="27193"/>
                    <a:pt x="27186" y="27193"/>
                  </a:cubicBezTo>
                  <a:cubicBezTo>
                    <a:pt x="22750" y="27160"/>
                    <a:pt x="18280" y="27060"/>
                    <a:pt x="13843" y="26926"/>
                  </a:cubicBezTo>
                  <a:cubicBezTo>
                    <a:pt x="11608" y="26860"/>
                    <a:pt x="9407" y="26760"/>
                    <a:pt x="7172" y="26660"/>
                  </a:cubicBezTo>
                  <a:cubicBezTo>
                    <a:pt x="6071" y="26593"/>
                    <a:pt x="4970" y="26526"/>
                    <a:pt x="3870" y="26459"/>
                  </a:cubicBezTo>
                  <a:cubicBezTo>
                    <a:pt x="3336" y="26426"/>
                    <a:pt x="2769" y="26426"/>
                    <a:pt x="2202" y="26359"/>
                  </a:cubicBezTo>
                  <a:cubicBezTo>
                    <a:pt x="1768" y="26326"/>
                    <a:pt x="1401" y="26226"/>
                    <a:pt x="1201" y="25792"/>
                  </a:cubicBezTo>
                  <a:cubicBezTo>
                    <a:pt x="1001" y="25459"/>
                    <a:pt x="968" y="25058"/>
                    <a:pt x="968" y="24692"/>
                  </a:cubicBezTo>
                  <a:cubicBezTo>
                    <a:pt x="934" y="24158"/>
                    <a:pt x="934" y="23624"/>
                    <a:pt x="901" y="23124"/>
                  </a:cubicBezTo>
                  <a:cubicBezTo>
                    <a:pt x="867" y="21990"/>
                    <a:pt x="834" y="20889"/>
                    <a:pt x="801" y="19788"/>
                  </a:cubicBezTo>
                  <a:cubicBezTo>
                    <a:pt x="734" y="17653"/>
                    <a:pt x="667" y="15485"/>
                    <a:pt x="634" y="13317"/>
                  </a:cubicBezTo>
                  <a:cubicBezTo>
                    <a:pt x="601" y="9180"/>
                    <a:pt x="834" y="5011"/>
                    <a:pt x="1968" y="1008"/>
                  </a:cubicBezTo>
                  <a:lnTo>
                    <a:pt x="1968" y="1041"/>
                  </a:lnTo>
                  <a:cubicBezTo>
                    <a:pt x="4937" y="874"/>
                    <a:pt x="7906" y="774"/>
                    <a:pt x="10875" y="708"/>
                  </a:cubicBezTo>
                  <a:cubicBezTo>
                    <a:pt x="14147" y="627"/>
                    <a:pt x="17419" y="583"/>
                    <a:pt x="20692" y="583"/>
                  </a:cubicBezTo>
                  <a:close/>
                  <a:moveTo>
                    <a:pt x="20039" y="1"/>
                  </a:moveTo>
                  <a:cubicBezTo>
                    <a:pt x="19352" y="1"/>
                    <a:pt x="18666" y="3"/>
                    <a:pt x="17980" y="7"/>
                  </a:cubicBezTo>
                  <a:cubicBezTo>
                    <a:pt x="12576" y="41"/>
                    <a:pt x="7172" y="207"/>
                    <a:pt x="1735" y="474"/>
                  </a:cubicBezTo>
                  <a:cubicBezTo>
                    <a:pt x="1635" y="474"/>
                    <a:pt x="1501" y="574"/>
                    <a:pt x="1468" y="674"/>
                  </a:cubicBezTo>
                  <a:cubicBezTo>
                    <a:pt x="1334" y="1175"/>
                    <a:pt x="1201" y="1675"/>
                    <a:pt x="1068" y="2209"/>
                  </a:cubicBezTo>
                  <a:cubicBezTo>
                    <a:pt x="100" y="6378"/>
                    <a:pt x="0" y="10715"/>
                    <a:pt x="134" y="15018"/>
                  </a:cubicBezTo>
                  <a:cubicBezTo>
                    <a:pt x="167" y="17220"/>
                    <a:pt x="267" y="19454"/>
                    <a:pt x="334" y="21656"/>
                  </a:cubicBezTo>
                  <a:cubicBezTo>
                    <a:pt x="400" y="22723"/>
                    <a:pt x="367" y="23824"/>
                    <a:pt x="501" y="24892"/>
                  </a:cubicBezTo>
                  <a:cubicBezTo>
                    <a:pt x="567" y="25592"/>
                    <a:pt x="801" y="26426"/>
                    <a:pt x="1535" y="26693"/>
                  </a:cubicBezTo>
                  <a:cubicBezTo>
                    <a:pt x="1885" y="26843"/>
                    <a:pt x="2273" y="26862"/>
                    <a:pt x="2642" y="26862"/>
                  </a:cubicBezTo>
                  <a:cubicBezTo>
                    <a:pt x="2765" y="26862"/>
                    <a:pt x="2886" y="26860"/>
                    <a:pt x="3002" y="26860"/>
                  </a:cubicBezTo>
                  <a:cubicBezTo>
                    <a:pt x="3569" y="26893"/>
                    <a:pt x="4136" y="26926"/>
                    <a:pt x="4704" y="26960"/>
                  </a:cubicBezTo>
                  <a:cubicBezTo>
                    <a:pt x="5838" y="27027"/>
                    <a:pt x="6972" y="27093"/>
                    <a:pt x="8106" y="27127"/>
                  </a:cubicBezTo>
                  <a:cubicBezTo>
                    <a:pt x="10374" y="27227"/>
                    <a:pt x="12643" y="27327"/>
                    <a:pt x="14911" y="27393"/>
                  </a:cubicBezTo>
                  <a:cubicBezTo>
                    <a:pt x="19447" y="27527"/>
                    <a:pt x="23984" y="27594"/>
                    <a:pt x="28521" y="27594"/>
                  </a:cubicBezTo>
                  <a:cubicBezTo>
                    <a:pt x="30755" y="27594"/>
                    <a:pt x="32957" y="27594"/>
                    <a:pt x="35192" y="27560"/>
                  </a:cubicBezTo>
                  <a:cubicBezTo>
                    <a:pt x="36293" y="27527"/>
                    <a:pt x="37427" y="27494"/>
                    <a:pt x="38528" y="27460"/>
                  </a:cubicBezTo>
                  <a:cubicBezTo>
                    <a:pt x="38659" y="27456"/>
                    <a:pt x="38792" y="27454"/>
                    <a:pt x="38928" y="27454"/>
                  </a:cubicBezTo>
                  <a:cubicBezTo>
                    <a:pt x="39233" y="27454"/>
                    <a:pt x="39549" y="27462"/>
                    <a:pt x="39865" y="27462"/>
                  </a:cubicBezTo>
                  <a:cubicBezTo>
                    <a:pt x="40484" y="27462"/>
                    <a:pt x="41107" y="27433"/>
                    <a:pt x="41663" y="27260"/>
                  </a:cubicBezTo>
                  <a:cubicBezTo>
                    <a:pt x="41697" y="27227"/>
                    <a:pt x="41763" y="27227"/>
                    <a:pt x="41830" y="27193"/>
                  </a:cubicBezTo>
                  <a:cubicBezTo>
                    <a:pt x="42364" y="27027"/>
                    <a:pt x="42464" y="26326"/>
                    <a:pt x="42497" y="25792"/>
                  </a:cubicBezTo>
                  <a:cubicBezTo>
                    <a:pt x="42597" y="24825"/>
                    <a:pt x="42631" y="23824"/>
                    <a:pt x="42697" y="22824"/>
                  </a:cubicBezTo>
                  <a:cubicBezTo>
                    <a:pt x="42897" y="19221"/>
                    <a:pt x="42998" y="15618"/>
                    <a:pt x="42964" y="12016"/>
                  </a:cubicBezTo>
                  <a:cubicBezTo>
                    <a:pt x="42931" y="10181"/>
                    <a:pt x="42897" y="8380"/>
                    <a:pt x="42797" y="6579"/>
                  </a:cubicBezTo>
                  <a:cubicBezTo>
                    <a:pt x="42731" y="4811"/>
                    <a:pt x="42631" y="3009"/>
                    <a:pt x="42430" y="1241"/>
                  </a:cubicBezTo>
                  <a:cubicBezTo>
                    <a:pt x="42731" y="1241"/>
                    <a:pt x="43031" y="1275"/>
                    <a:pt x="43331" y="1275"/>
                  </a:cubicBezTo>
                  <a:cubicBezTo>
                    <a:pt x="43341" y="1276"/>
                    <a:pt x="43351" y="1276"/>
                    <a:pt x="43361" y="1276"/>
                  </a:cubicBezTo>
                  <a:cubicBezTo>
                    <a:pt x="43664" y="1276"/>
                    <a:pt x="43655" y="773"/>
                    <a:pt x="43331" y="741"/>
                  </a:cubicBezTo>
                  <a:cubicBezTo>
                    <a:pt x="40262" y="574"/>
                    <a:pt x="37227" y="407"/>
                    <a:pt x="34191" y="274"/>
                  </a:cubicBezTo>
                  <a:cubicBezTo>
                    <a:pt x="29474" y="99"/>
                    <a:pt x="24756" y="1"/>
                    <a:pt x="2003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1381;p32">
              <a:extLst>
                <a:ext uri="{FF2B5EF4-FFF2-40B4-BE49-F238E27FC236}">
                  <a16:creationId xmlns:a16="http://schemas.microsoft.com/office/drawing/2014/main" id="{E299AF81-F08E-4687-B8C4-C6923260D4BA}"/>
                </a:ext>
              </a:extLst>
            </p:cNvPr>
            <p:cNvSpPr/>
            <p:nvPr/>
          </p:nvSpPr>
          <p:spPr>
            <a:xfrm>
              <a:off x="7544071" y="1797372"/>
              <a:ext cx="425461" cy="16430"/>
            </a:xfrm>
            <a:custGeom>
              <a:avLst/>
              <a:gdLst/>
              <a:ahLst/>
              <a:cxnLst/>
              <a:rect l="l" t="t" r="r" b="b"/>
              <a:pathLst>
                <a:path w="21183" h="818" extrusionOk="0">
                  <a:moveTo>
                    <a:pt x="5522" y="1"/>
                  </a:moveTo>
                  <a:cubicBezTo>
                    <a:pt x="3804" y="1"/>
                    <a:pt x="2086" y="26"/>
                    <a:pt x="368" y="126"/>
                  </a:cubicBezTo>
                  <a:cubicBezTo>
                    <a:pt x="1" y="126"/>
                    <a:pt x="1" y="660"/>
                    <a:pt x="368" y="693"/>
                  </a:cubicBezTo>
                  <a:cubicBezTo>
                    <a:pt x="2086" y="793"/>
                    <a:pt x="3804" y="818"/>
                    <a:pt x="5522" y="818"/>
                  </a:cubicBezTo>
                  <a:cubicBezTo>
                    <a:pt x="7239" y="818"/>
                    <a:pt x="8957" y="793"/>
                    <a:pt x="10675" y="793"/>
                  </a:cubicBezTo>
                  <a:cubicBezTo>
                    <a:pt x="11150" y="788"/>
                    <a:pt x="11626" y="787"/>
                    <a:pt x="12101" y="787"/>
                  </a:cubicBezTo>
                  <a:cubicBezTo>
                    <a:pt x="12871" y="787"/>
                    <a:pt x="13642" y="791"/>
                    <a:pt x="14413" y="791"/>
                  </a:cubicBezTo>
                  <a:cubicBezTo>
                    <a:pt x="16613" y="791"/>
                    <a:pt x="18811" y="760"/>
                    <a:pt x="20983" y="526"/>
                  </a:cubicBezTo>
                  <a:cubicBezTo>
                    <a:pt x="21183" y="526"/>
                    <a:pt x="21183" y="293"/>
                    <a:pt x="20983" y="259"/>
                  </a:cubicBezTo>
                  <a:cubicBezTo>
                    <a:pt x="19013" y="47"/>
                    <a:pt x="17021" y="2"/>
                    <a:pt x="15025" y="2"/>
                  </a:cubicBezTo>
                  <a:cubicBezTo>
                    <a:pt x="13574" y="2"/>
                    <a:pt x="12122" y="26"/>
                    <a:pt x="10675" y="26"/>
                  </a:cubicBezTo>
                  <a:cubicBezTo>
                    <a:pt x="8957" y="26"/>
                    <a:pt x="7239" y="1"/>
                    <a:pt x="55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1382;p32">
              <a:extLst>
                <a:ext uri="{FF2B5EF4-FFF2-40B4-BE49-F238E27FC236}">
                  <a16:creationId xmlns:a16="http://schemas.microsoft.com/office/drawing/2014/main" id="{26BC9B81-DDAF-441B-A18A-CC4941B79C8C}"/>
                </a:ext>
              </a:extLst>
            </p:cNvPr>
            <p:cNvSpPr/>
            <p:nvPr/>
          </p:nvSpPr>
          <p:spPr>
            <a:xfrm>
              <a:off x="8161805" y="1892695"/>
              <a:ext cx="111894" cy="61982"/>
            </a:xfrm>
            <a:custGeom>
              <a:avLst/>
              <a:gdLst/>
              <a:ahLst/>
              <a:cxnLst/>
              <a:rect l="l" t="t" r="r" b="b"/>
              <a:pathLst>
                <a:path w="5571" h="3086" extrusionOk="0">
                  <a:moveTo>
                    <a:pt x="2802" y="884"/>
                  </a:moveTo>
                  <a:cubicBezTo>
                    <a:pt x="3203" y="884"/>
                    <a:pt x="3636" y="917"/>
                    <a:pt x="4036" y="917"/>
                  </a:cubicBezTo>
                  <a:cubicBezTo>
                    <a:pt x="4192" y="917"/>
                    <a:pt x="4363" y="932"/>
                    <a:pt x="4538" y="932"/>
                  </a:cubicBezTo>
                  <a:cubicBezTo>
                    <a:pt x="4626" y="932"/>
                    <a:pt x="4715" y="928"/>
                    <a:pt x="4804" y="917"/>
                  </a:cubicBezTo>
                  <a:lnTo>
                    <a:pt x="4804" y="917"/>
                  </a:lnTo>
                  <a:cubicBezTo>
                    <a:pt x="4770" y="1217"/>
                    <a:pt x="4770" y="1551"/>
                    <a:pt x="4770" y="1851"/>
                  </a:cubicBezTo>
                  <a:lnTo>
                    <a:pt x="4770" y="2151"/>
                  </a:lnTo>
                  <a:cubicBezTo>
                    <a:pt x="4770" y="2185"/>
                    <a:pt x="4770" y="2251"/>
                    <a:pt x="4737" y="2285"/>
                  </a:cubicBezTo>
                  <a:lnTo>
                    <a:pt x="4303" y="2285"/>
                  </a:lnTo>
                  <a:cubicBezTo>
                    <a:pt x="3469" y="2285"/>
                    <a:pt x="2602" y="2251"/>
                    <a:pt x="1768" y="2251"/>
                  </a:cubicBezTo>
                  <a:lnTo>
                    <a:pt x="968" y="2251"/>
                  </a:lnTo>
                  <a:lnTo>
                    <a:pt x="968" y="2218"/>
                  </a:lnTo>
                  <a:cubicBezTo>
                    <a:pt x="1001" y="2051"/>
                    <a:pt x="968" y="1818"/>
                    <a:pt x="968" y="1618"/>
                  </a:cubicBezTo>
                  <a:lnTo>
                    <a:pt x="968" y="1017"/>
                  </a:lnTo>
                  <a:cubicBezTo>
                    <a:pt x="968" y="1017"/>
                    <a:pt x="968" y="917"/>
                    <a:pt x="968" y="884"/>
                  </a:cubicBezTo>
                  <a:close/>
                  <a:moveTo>
                    <a:pt x="1198" y="0"/>
                  </a:moveTo>
                  <a:cubicBezTo>
                    <a:pt x="913" y="0"/>
                    <a:pt x="621" y="36"/>
                    <a:pt x="401" y="217"/>
                  </a:cubicBezTo>
                  <a:cubicBezTo>
                    <a:pt x="0" y="550"/>
                    <a:pt x="134" y="1184"/>
                    <a:pt x="134" y="1618"/>
                  </a:cubicBezTo>
                  <a:cubicBezTo>
                    <a:pt x="134" y="2085"/>
                    <a:pt x="67" y="2652"/>
                    <a:pt x="501" y="2952"/>
                  </a:cubicBezTo>
                  <a:cubicBezTo>
                    <a:pt x="701" y="3085"/>
                    <a:pt x="968" y="3085"/>
                    <a:pt x="1201" y="3085"/>
                  </a:cubicBezTo>
                  <a:lnTo>
                    <a:pt x="3469" y="3085"/>
                  </a:lnTo>
                  <a:cubicBezTo>
                    <a:pt x="3736" y="3085"/>
                    <a:pt x="4036" y="3085"/>
                    <a:pt x="4303" y="3052"/>
                  </a:cubicBezTo>
                  <a:cubicBezTo>
                    <a:pt x="4459" y="3052"/>
                    <a:pt x="4615" y="3067"/>
                    <a:pt x="4770" y="3067"/>
                  </a:cubicBezTo>
                  <a:cubicBezTo>
                    <a:pt x="4848" y="3067"/>
                    <a:pt x="4926" y="3063"/>
                    <a:pt x="5004" y="3052"/>
                  </a:cubicBezTo>
                  <a:cubicBezTo>
                    <a:pt x="5538" y="2919"/>
                    <a:pt x="5538" y="2418"/>
                    <a:pt x="5538" y="1985"/>
                  </a:cubicBezTo>
                  <a:cubicBezTo>
                    <a:pt x="5504" y="1551"/>
                    <a:pt x="5471" y="1151"/>
                    <a:pt x="5437" y="717"/>
                  </a:cubicBezTo>
                  <a:cubicBezTo>
                    <a:pt x="5571" y="550"/>
                    <a:pt x="5538" y="250"/>
                    <a:pt x="5337" y="150"/>
                  </a:cubicBezTo>
                  <a:cubicBezTo>
                    <a:pt x="5137" y="61"/>
                    <a:pt x="4937" y="46"/>
                    <a:pt x="4727" y="46"/>
                  </a:cubicBezTo>
                  <a:cubicBezTo>
                    <a:pt x="4622" y="46"/>
                    <a:pt x="4515" y="50"/>
                    <a:pt x="4403" y="50"/>
                  </a:cubicBezTo>
                  <a:lnTo>
                    <a:pt x="3469" y="50"/>
                  </a:lnTo>
                  <a:cubicBezTo>
                    <a:pt x="2902" y="50"/>
                    <a:pt x="2335" y="50"/>
                    <a:pt x="1735" y="16"/>
                  </a:cubicBezTo>
                  <a:cubicBezTo>
                    <a:pt x="1575" y="16"/>
                    <a:pt x="1388" y="0"/>
                    <a:pt x="11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1383;p32">
              <a:extLst>
                <a:ext uri="{FF2B5EF4-FFF2-40B4-BE49-F238E27FC236}">
                  <a16:creationId xmlns:a16="http://schemas.microsoft.com/office/drawing/2014/main" id="{E1EFE84E-E44C-431C-8C5D-822E3721A27C}"/>
                </a:ext>
              </a:extLst>
            </p:cNvPr>
            <p:cNvSpPr/>
            <p:nvPr/>
          </p:nvSpPr>
          <p:spPr>
            <a:xfrm>
              <a:off x="7827490" y="1890225"/>
              <a:ext cx="157446" cy="64212"/>
            </a:xfrm>
            <a:custGeom>
              <a:avLst/>
              <a:gdLst/>
              <a:ahLst/>
              <a:cxnLst/>
              <a:rect l="l" t="t" r="r" b="b"/>
              <a:pathLst>
                <a:path w="7839" h="3197" extrusionOk="0">
                  <a:moveTo>
                    <a:pt x="2902" y="840"/>
                  </a:moveTo>
                  <a:cubicBezTo>
                    <a:pt x="3603" y="840"/>
                    <a:pt x="4303" y="840"/>
                    <a:pt x="4970" y="873"/>
                  </a:cubicBezTo>
                  <a:cubicBezTo>
                    <a:pt x="5304" y="873"/>
                    <a:pt x="5604" y="907"/>
                    <a:pt x="5938" y="907"/>
                  </a:cubicBezTo>
                  <a:cubicBezTo>
                    <a:pt x="6197" y="930"/>
                    <a:pt x="6457" y="954"/>
                    <a:pt x="6716" y="954"/>
                  </a:cubicBezTo>
                  <a:cubicBezTo>
                    <a:pt x="6823" y="954"/>
                    <a:pt x="6931" y="950"/>
                    <a:pt x="7038" y="940"/>
                  </a:cubicBezTo>
                  <a:cubicBezTo>
                    <a:pt x="7072" y="940"/>
                    <a:pt x="7105" y="907"/>
                    <a:pt x="7105" y="907"/>
                  </a:cubicBezTo>
                  <a:cubicBezTo>
                    <a:pt x="7105" y="1207"/>
                    <a:pt x="7105" y="1474"/>
                    <a:pt x="7138" y="1774"/>
                  </a:cubicBezTo>
                  <a:cubicBezTo>
                    <a:pt x="7138" y="1941"/>
                    <a:pt x="7138" y="2074"/>
                    <a:pt x="7138" y="2241"/>
                  </a:cubicBezTo>
                  <a:cubicBezTo>
                    <a:pt x="7138" y="2360"/>
                    <a:pt x="7173" y="2377"/>
                    <a:pt x="7119" y="2377"/>
                  </a:cubicBezTo>
                  <a:cubicBezTo>
                    <a:pt x="7098" y="2377"/>
                    <a:pt x="7062" y="2374"/>
                    <a:pt x="7005" y="2374"/>
                  </a:cubicBezTo>
                  <a:cubicBezTo>
                    <a:pt x="6338" y="2374"/>
                    <a:pt x="5671" y="2474"/>
                    <a:pt x="5004" y="2474"/>
                  </a:cubicBezTo>
                  <a:cubicBezTo>
                    <a:pt x="4403" y="2474"/>
                    <a:pt x="3769" y="2441"/>
                    <a:pt x="3169" y="2374"/>
                  </a:cubicBezTo>
                  <a:cubicBezTo>
                    <a:pt x="2802" y="2374"/>
                    <a:pt x="2468" y="2341"/>
                    <a:pt x="2102" y="2274"/>
                  </a:cubicBezTo>
                  <a:cubicBezTo>
                    <a:pt x="1968" y="2274"/>
                    <a:pt x="1835" y="2241"/>
                    <a:pt x="1668" y="2208"/>
                  </a:cubicBezTo>
                  <a:cubicBezTo>
                    <a:pt x="1604" y="2208"/>
                    <a:pt x="1261" y="2208"/>
                    <a:pt x="1206" y="2148"/>
                  </a:cubicBezTo>
                  <a:lnTo>
                    <a:pt x="1206" y="2148"/>
                  </a:lnTo>
                  <a:cubicBezTo>
                    <a:pt x="1206" y="2148"/>
                    <a:pt x="1207" y="2148"/>
                    <a:pt x="1207" y="2148"/>
                  </a:cubicBezTo>
                  <a:cubicBezTo>
                    <a:pt x="1224" y="2148"/>
                    <a:pt x="1168" y="1805"/>
                    <a:pt x="1168" y="1774"/>
                  </a:cubicBezTo>
                  <a:cubicBezTo>
                    <a:pt x="1134" y="1641"/>
                    <a:pt x="1101" y="1507"/>
                    <a:pt x="1101" y="1374"/>
                  </a:cubicBezTo>
                  <a:cubicBezTo>
                    <a:pt x="1067" y="1207"/>
                    <a:pt x="1001" y="1040"/>
                    <a:pt x="967" y="873"/>
                  </a:cubicBezTo>
                  <a:lnTo>
                    <a:pt x="1001" y="873"/>
                  </a:lnTo>
                  <a:cubicBezTo>
                    <a:pt x="1001" y="873"/>
                    <a:pt x="1001" y="840"/>
                    <a:pt x="967" y="840"/>
                  </a:cubicBezTo>
                  <a:lnTo>
                    <a:pt x="1001" y="840"/>
                  </a:lnTo>
                  <a:cubicBezTo>
                    <a:pt x="1101" y="862"/>
                    <a:pt x="1208" y="870"/>
                    <a:pt x="1318" y="870"/>
                  </a:cubicBezTo>
                  <a:cubicBezTo>
                    <a:pt x="1538" y="870"/>
                    <a:pt x="1768" y="840"/>
                    <a:pt x="1968" y="840"/>
                  </a:cubicBezTo>
                  <a:close/>
                  <a:moveTo>
                    <a:pt x="1122" y="1"/>
                  </a:moveTo>
                  <a:cubicBezTo>
                    <a:pt x="939" y="1"/>
                    <a:pt x="747" y="13"/>
                    <a:pt x="567" y="73"/>
                  </a:cubicBezTo>
                  <a:cubicBezTo>
                    <a:pt x="0" y="240"/>
                    <a:pt x="133" y="840"/>
                    <a:pt x="234" y="1307"/>
                  </a:cubicBezTo>
                  <a:cubicBezTo>
                    <a:pt x="334" y="1774"/>
                    <a:pt x="367" y="2608"/>
                    <a:pt x="867" y="2841"/>
                  </a:cubicBezTo>
                  <a:cubicBezTo>
                    <a:pt x="1134" y="2975"/>
                    <a:pt x="1434" y="2975"/>
                    <a:pt x="1701" y="3008"/>
                  </a:cubicBezTo>
                  <a:cubicBezTo>
                    <a:pt x="2035" y="3042"/>
                    <a:pt x="2368" y="3075"/>
                    <a:pt x="2702" y="3108"/>
                  </a:cubicBezTo>
                  <a:cubicBezTo>
                    <a:pt x="3398" y="3162"/>
                    <a:pt x="4094" y="3196"/>
                    <a:pt x="4791" y="3196"/>
                  </a:cubicBezTo>
                  <a:cubicBezTo>
                    <a:pt x="5395" y="3196"/>
                    <a:pt x="6000" y="3170"/>
                    <a:pt x="6605" y="3108"/>
                  </a:cubicBezTo>
                  <a:cubicBezTo>
                    <a:pt x="7105" y="3075"/>
                    <a:pt x="7772" y="3108"/>
                    <a:pt x="7806" y="2474"/>
                  </a:cubicBezTo>
                  <a:cubicBezTo>
                    <a:pt x="7839" y="2174"/>
                    <a:pt x="7772" y="1841"/>
                    <a:pt x="7739" y="1507"/>
                  </a:cubicBezTo>
                  <a:cubicBezTo>
                    <a:pt x="7706" y="1240"/>
                    <a:pt x="7672" y="940"/>
                    <a:pt x="7639" y="640"/>
                  </a:cubicBezTo>
                  <a:cubicBezTo>
                    <a:pt x="7605" y="506"/>
                    <a:pt x="7539" y="473"/>
                    <a:pt x="7405" y="473"/>
                  </a:cubicBezTo>
                  <a:cubicBezTo>
                    <a:pt x="7405" y="340"/>
                    <a:pt x="7305" y="206"/>
                    <a:pt x="7138" y="173"/>
                  </a:cubicBezTo>
                  <a:cubicBezTo>
                    <a:pt x="6738" y="73"/>
                    <a:pt x="6338" y="73"/>
                    <a:pt x="5938" y="73"/>
                  </a:cubicBezTo>
                  <a:cubicBezTo>
                    <a:pt x="5571" y="39"/>
                    <a:pt x="5204" y="39"/>
                    <a:pt x="4837" y="39"/>
                  </a:cubicBezTo>
                  <a:cubicBezTo>
                    <a:pt x="4070" y="6"/>
                    <a:pt x="3269" y="6"/>
                    <a:pt x="2502" y="6"/>
                  </a:cubicBezTo>
                  <a:lnTo>
                    <a:pt x="1468" y="6"/>
                  </a:lnTo>
                  <a:cubicBezTo>
                    <a:pt x="1361" y="6"/>
                    <a:pt x="1244" y="1"/>
                    <a:pt x="1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1384;p32">
              <a:extLst>
                <a:ext uri="{FF2B5EF4-FFF2-40B4-BE49-F238E27FC236}">
                  <a16:creationId xmlns:a16="http://schemas.microsoft.com/office/drawing/2014/main" id="{B4326F29-A863-43CC-8829-DB1FA7F035F3}"/>
                </a:ext>
              </a:extLst>
            </p:cNvPr>
            <p:cNvSpPr/>
            <p:nvPr/>
          </p:nvSpPr>
          <p:spPr>
            <a:xfrm>
              <a:off x="7555479" y="1893599"/>
              <a:ext cx="189622" cy="60697"/>
            </a:xfrm>
            <a:custGeom>
              <a:avLst/>
              <a:gdLst/>
              <a:ahLst/>
              <a:cxnLst/>
              <a:rect l="l" t="t" r="r" b="b"/>
              <a:pathLst>
                <a:path w="9441" h="3022" extrusionOk="0">
                  <a:moveTo>
                    <a:pt x="1060" y="830"/>
                  </a:moveTo>
                  <a:cubicBezTo>
                    <a:pt x="1291" y="830"/>
                    <a:pt x="1546" y="878"/>
                    <a:pt x="1735" y="905"/>
                  </a:cubicBezTo>
                  <a:cubicBezTo>
                    <a:pt x="2068" y="905"/>
                    <a:pt x="2402" y="905"/>
                    <a:pt x="2735" y="939"/>
                  </a:cubicBezTo>
                  <a:cubicBezTo>
                    <a:pt x="3402" y="972"/>
                    <a:pt x="4070" y="1006"/>
                    <a:pt x="4737" y="1039"/>
                  </a:cubicBezTo>
                  <a:cubicBezTo>
                    <a:pt x="6038" y="1072"/>
                    <a:pt x="7372" y="1139"/>
                    <a:pt x="8673" y="1206"/>
                  </a:cubicBezTo>
                  <a:cubicBezTo>
                    <a:pt x="8673" y="1339"/>
                    <a:pt x="8640" y="1473"/>
                    <a:pt x="8640" y="1606"/>
                  </a:cubicBezTo>
                  <a:cubicBezTo>
                    <a:pt x="8606" y="1739"/>
                    <a:pt x="8573" y="1906"/>
                    <a:pt x="8506" y="2040"/>
                  </a:cubicBezTo>
                  <a:cubicBezTo>
                    <a:pt x="8439" y="2340"/>
                    <a:pt x="8439" y="2340"/>
                    <a:pt x="8139" y="2373"/>
                  </a:cubicBezTo>
                  <a:cubicBezTo>
                    <a:pt x="7339" y="2373"/>
                    <a:pt x="6538" y="2306"/>
                    <a:pt x="5737" y="2306"/>
                  </a:cubicBezTo>
                  <a:lnTo>
                    <a:pt x="3302" y="2240"/>
                  </a:lnTo>
                  <a:cubicBezTo>
                    <a:pt x="2952" y="2240"/>
                    <a:pt x="2594" y="2248"/>
                    <a:pt x="2231" y="2248"/>
                  </a:cubicBezTo>
                  <a:cubicBezTo>
                    <a:pt x="1868" y="2248"/>
                    <a:pt x="1501" y="2240"/>
                    <a:pt x="1134" y="2206"/>
                  </a:cubicBezTo>
                  <a:cubicBezTo>
                    <a:pt x="1101" y="2006"/>
                    <a:pt x="1067" y="1839"/>
                    <a:pt x="1034" y="1639"/>
                  </a:cubicBezTo>
                  <a:cubicBezTo>
                    <a:pt x="1001" y="1506"/>
                    <a:pt x="901" y="1072"/>
                    <a:pt x="901" y="839"/>
                  </a:cubicBezTo>
                  <a:cubicBezTo>
                    <a:pt x="952" y="832"/>
                    <a:pt x="1005" y="830"/>
                    <a:pt x="1060" y="830"/>
                  </a:cubicBezTo>
                  <a:close/>
                  <a:moveTo>
                    <a:pt x="870" y="1"/>
                  </a:moveTo>
                  <a:cubicBezTo>
                    <a:pt x="598" y="1"/>
                    <a:pt x="317" y="38"/>
                    <a:pt x="167" y="338"/>
                  </a:cubicBezTo>
                  <a:cubicBezTo>
                    <a:pt x="0" y="672"/>
                    <a:pt x="100" y="1139"/>
                    <a:pt x="167" y="1473"/>
                  </a:cubicBezTo>
                  <a:cubicBezTo>
                    <a:pt x="234" y="1906"/>
                    <a:pt x="334" y="2340"/>
                    <a:pt x="500" y="2740"/>
                  </a:cubicBezTo>
                  <a:cubicBezTo>
                    <a:pt x="567" y="2840"/>
                    <a:pt x="701" y="2940"/>
                    <a:pt x="834" y="2940"/>
                  </a:cubicBezTo>
                  <a:cubicBezTo>
                    <a:pt x="1151" y="2909"/>
                    <a:pt x="1475" y="2897"/>
                    <a:pt x="1801" y="2897"/>
                  </a:cubicBezTo>
                  <a:cubicBezTo>
                    <a:pt x="2505" y="2897"/>
                    <a:pt x="3219" y="2951"/>
                    <a:pt x="3903" y="2974"/>
                  </a:cubicBezTo>
                  <a:cubicBezTo>
                    <a:pt x="4870" y="2974"/>
                    <a:pt x="5838" y="3007"/>
                    <a:pt x="6805" y="3007"/>
                  </a:cubicBezTo>
                  <a:cubicBezTo>
                    <a:pt x="7138" y="3007"/>
                    <a:pt x="7472" y="3022"/>
                    <a:pt x="7806" y="3022"/>
                  </a:cubicBezTo>
                  <a:cubicBezTo>
                    <a:pt x="7972" y="3022"/>
                    <a:pt x="8139" y="3018"/>
                    <a:pt x="8306" y="3007"/>
                  </a:cubicBezTo>
                  <a:cubicBezTo>
                    <a:pt x="8640" y="3007"/>
                    <a:pt x="8873" y="2907"/>
                    <a:pt x="9006" y="2573"/>
                  </a:cubicBezTo>
                  <a:cubicBezTo>
                    <a:pt x="9307" y="1940"/>
                    <a:pt x="9440" y="905"/>
                    <a:pt x="9073" y="238"/>
                  </a:cubicBezTo>
                  <a:cubicBezTo>
                    <a:pt x="9034" y="160"/>
                    <a:pt x="8974" y="127"/>
                    <a:pt x="8913" y="127"/>
                  </a:cubicBezTo>
                  <a:cubicBezTo>
                    <a:pt x="8820" y="127"/>
                    <a:pt x="8726" y="204"/>
                    <a:pt x="8706" y="305"/>
                  </a:cubicBezTo>
                  <a:cubicBezTo>
                    <a:pt x="6705" y="238"/>
                    <a:pt x="4737" y="138"/>
                    <a:pt x="2735" y="72"/>
                  </a:cubicBezTo>
                  <a:cubicBezTo>
                    <a:pt x="2202" y="38"/>
                    <a:pt x="1668" y="38"/>
                    <a:pt x="1134" y="5"/>
                  </a:cubicBezTo>
                  <a:cubicBezTo>
                    <a:pt x="1051" y="5"/>
                    <a:pt x="961" y="1"/>
                    <a:pt x="8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1385;p32">
              <a:extLst>
                <a:ext uri="{FF2B5EF4-FFF2-40B4-BE49-F238E27FC236}">
                  <a16:creationId xmlns:a16="http://schemas.microsoft.com/office/drawing/2014/main" id="{9606EC70-E624-44B9-9930-79630639898B}"/>
                </a:ext>
              </a:extLst>
            </p:cNvPr>
            <p:cNvSpPr/>
            <p:nvPr/>
          </p:nvSpPr>
          <p:spPr>
            <a:xfrm>
              <a:off x="5303669" y="2385963"/>
              <a:ext cx="841521" cy="531469"/>
            </a:xfrm>
            <a:custGeom>
              <a:avLst/>
              <a:gdLst/>
              <a:ahLst/>
              <a:cxnLst/>
              <a:rect l="l" t="t" r="r" b="b"/>
              <a:pathLst>
                <a:path w="41898" h="26461" extrusionOk="0">
                  <a:moveTo>
                    <a:pt x="22101" y="0"/>
                  </a:moveTo>
                  <a:cubicBezTo>
                    <a:pt x="17769" y="0"/>
                    <a:pt x="13433" y="74"/>
                    <a:pt x="9074" y="242"/>
                  </a:cubicBezTo>
                  <a:cubicBezTo>
                    <a:pt x="6172" y="342"/>
                    <a:pt x="3270" y="509"/>
                    <a:pt x="334" y="676"/>
                  </a:cubicBezTo>
                  <a:cubicBezTo>
                    <a:pt x="11" y="708"/>
                    <a:pt x="1" y="1211"/>
                    <a:pt x="305" y="1211"/>
                  </a:cubicBezTo>
                  <a:cubicBezTo>
                    <a:pt x="314" y="1211"/>
                    <a:pt x="324" y="1210"/>
                    <a:pt x="334" y="1209"/>
                  </a:cubicBezTo>
                  <a:cubicBezTo>
                    <a:pt x="601" y="1209"/>
                    <a:pt x="901" y="1176"/>
                    <a:pt x="1168" y="1176"/>
                  </a:cubicBezTo>
                  <a:cubicBezTo>
                    <a:pt x="968" y="2877"/>
                    <a:pt x="901" y="4578"/>
                    <a:pt x="835" y="6313"/>
                  </a:cubicBezTo>
                  <a:cubicBezTo>
                    <a:pt x="735" y="8014"/>
                    <a:pt x="701" y="9749"/>
                    <a:pt x="668" y="11483"/>
                  </a:cubicBezTo>
                  <a:cubicBezTo>
                    <a:pt x="634" y="14952"/>
                    <a:pt x="735" y="18422"/>
                    <a:pt x="935" y="21857"/>
                  </a:cubicBezTo>
                  <a:cubicBezTo>
                    <a:pt x="968" y="22825"/>
                    <a:pt x="1035" y="23792"/>
                    <a:pt x="1101" y="24726"/>
                  </a:cubicBezTo>
                  <a:cubicBezTo>
                    <a:pt x="1135" y="25160"/>
                    <a:pt x="1235" y="25660"/>
                    <a:pt x="1535" y="25960"/>
                  </a:cubicBezTo>
                  <a:lnTo>
                    <a:pt x="1435" y="25960"/>
                  </a:lnTo>
                  <a:cubicBezTo>
                    <a:pt x="1335" y="25960"/>
                    <a:pt x="1335" y="26127"/>
                    <a:pt x="1435" y="26160"/>
                  </a:cubicBezTo>
                  <a:lnTo>
                    <a:pt x="1802" y="26160"/>
                  </a:lnTo>
                  <a:cubicBezTo>
                    <a:pt x="1835" y="26194"/>
                    <a:pt x="1869" y="26227"/>
                    <a:pt x="1935" y="26227"/>
                  </a:cubicBezTo>
                  <a:cubicBezTo>
                    <a:pt x="1965" y="26237"/>
                    <a:pt x="1988" y="26241"/>
                    <a:pt x="2009" y="26241"/>
                  </a:cubicBezTo>
                  <a:cubicBezTo>
                    <a:pt x="2058" y="26241"/>
                    <a:pt x="2088" y="26217"/>
                    <a:pt x="2136" y="26194"/>
                  </a:cubicBezTo>
                  <a:cubicBezTo>
                    <a:pt x="6238" y="26461"/>
                    <a:pt x="10375" y="26427"/>
                    <a:pt x="14511" y="26461"/>
                  </a:cubicBezTo>
                  <a:cubicBezTo>
                    <a:pt x="18881" y="26461"/>
                    <a:pt x="23217" y="26394"/>
                    <a:pt x="27587" y="26260"/>
                  </a:cubicBezTo>
                  <a:cubicBezTo>
                    <a:pt x="29755" y="26194"/>
                    <a:pt x="31923" y="26094"/>
                    <a:pt x="34092" y="25994"/>
                  </a:cubicBezTo>
                  <a:cubicBezTo>
                    <a:pt x="35192" y="25960"/>
                    <a:pt x="36293" y="25894"/>
                    <a:pt x="37361" y="25827"/>
                  </a:cubicBezTo>
                  <a:cubicBezTo>
                    <a:pt x="37894" y="25827"/>
                    <a:pt x="38461" y="25793"/>
                    <a:pt x="38995" y="25760"/>
                  </a:cubicBezTo>
                  <a:cubicBezTo>
                    <a:pt x="39462" y="25727"/>
                    <a:pt x="39963" y="25760"/>
                    <a:pt x="40396" y="25593"/>
                  </a:cubicBezTo>
                  <a:cubicBezTo>
                    <a:pt x="41130" y="25326"/>
                    <a:pt x="41330" y="24526"/>
                    <a:pt x="41397" y="23825"/>
                  </a:cubicBezTo>
                  <a:cubicBezTo>
                    <a:pt x="41530" y="22825"/>
                    <a:pt x="41530" y="21791"/>
                    <a:pt x="41564" y="20757"/>
                  </a:cubicBezTo>
                  <a:cubicBezTo>
                    <a:pt x="41630" y="18622"/>
                    <a:pt x="41730" y="16487"/>
                    <a:pt x="41764" y="14352"/>
                  </a:cubicBezTo>
                  <a:cubicBezTo>
                    <a:pt x="41897" y="10249"/>
                    <a:pt x="41797" y="6079"/>
                    <a:pt x="40863" y="2077"/>
                  </a:cubicBezTo>
                  <a:cubicBezTo>
                    <a:pt x="40730" y="1576"/>
                    <a:pt x="40630" y="1109"/>
                    <a:pt x="40463" y="642"/>
                  </a:cubicBezTo>
                  <a:cubicBezTo>
                    <a:pt x="40430" y="509"/>
                    <a:pt x="40329" y="442"/>
                    <a:pt x="40229" y="442"/>
                  </a:cubicBezTo>
                  <a:cubicBezTo>
                    <a:pt x="35026" y="175"/>
                    <a:pt x="29822" y="8"/>
                    <a:pt x="24618" y="8"/>
                  </a:cubicBezTo>
                  <a:cubicBezTo>
                    <a:pt x="23779" y="3"/>
                    <a:pt x="22940" y="0"/>
                    <a:pt x="221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1386;p32">
              <a:extLst>
                <a:ext uri="{FF2B5EF4-FFF2-40B4-BE49-F238E27FC236}">
                  <a16:creationId xmlns:a16="http://schemas.microsoft.com/office/drawing/2014/main" id="{2D0F0FA4-A49A-49B1-9FDA-1869B1C782E5}"/>
                </a:ext>
              </a:extLst>
            </p:cNvPr>
            <p:cNvSpPr/>
            <p:nvPr/>
          </p:nvSpPr>
          <p:spPr>
            <a:xfrm>
              <a:off x="5300335" y="2383312"/>
              <a:ext cx="848210" cy="536129"/>
            </a:xfrm>
            <a:custGeom>
              <a:avLst/>
              <a:gdLst/>
              <a:ahLst/>
              <a:cxnLst/>
              <a:rect l="l" t="t" r="r" b="b"/>
              <a:pathLst>
                <a:path w="42231" h="26693" extrusionOk="0">
                  <a:moveTo>
                    <a:pt x="22523" y="564"/>
                  </a:moveTo>
                  <a:cubicBezTo>
                    <a:pt x="25581" y="564"/>
                    <a:pt x="28641" y="596"/>
                    <a:pt x="31689" y="674"/>
                  </a:cubicBezTo>
                  <a:cubicBezTo>
                    <a:pt x="34591" y="741"/>
                    <a:pt x="37460" y="841"/>
                    <a:pt x="40329" y="974"/>
                  </a:cubicBezTo>
                  <a:cubicBezTo>
                    <a:pt x="41429" y="4844"/>
                    <a:pt x="41630" y="8880"/>
                    <a:pt x="41596" y="12883"/>
                  </a:cubicBezTo>
                  <a:cubicBezTo>
                    <a:pt x="41596" y="14984"/>
                    <a:pt x="41496" y="17052"/>
                    <a:pt x="41429" y="19154"/>
                  </a:cubicBezTo>
                  <a:cubicBezTo>
                    <a:pt x="41396" y="20221"/>
                    <a:pt x="41363" y="21289"/>
                    <a:pt x="41363" y="22356"/>
                  </a:cubicBezTo>
                  <a:cubicBezTo>
                    <a:pt x="41329" y="22857"/>
                    <a:pt x="41329" y="23390"/>
                    <a:pt x="41296" y="23891"/>
                  </a:cubicBezTo>
                  <a:cubicBezTo>
                    <a:pt x="41263" y="24258"/>
                    <a:pt x="41229" y="24625"/>
                    <a:pt x="41063" y="24958"/>
                  </a:cubicBezTo>
                  <a:cubicBezTo>
                    <a:pt x="40862" y="25358"/>
                    <a:pt x="40495" y="25492"/>
                    <a:pt x="40095" y="25525"/>
                  </a:cubicBezTo>
                  <a:cubicBezTo>
                    <a:pt x="39561" y="25559"/>
                    <a:pt x="38994" y="25592"/>
                    <a:pt x="38461" y="25625"/>
                  </a:cubicBezTo>
                  <a:cubicBezTo>
                    <a:pt x="37393" y="25692"/>
                    <a:pt x="36326" y="25725"/>
                    <a:pt x="35258" y="25792"/>
                  </a:cubicBezTo>
                  <a:cubicBezTo>
                    <a:pt x="33124" y="25892"/>
                    <a:pt x="30989" y="25959"/>
                    <a:pt x="28854" y="26059"/>
                  </a:cubicBezTo>
                  <a:cubicBezTo>
                    <a:pt x="24517" y="26192"/>
                    <a:pt x="20214" y="26292"/>
                    <a:pt x="15911" y="26292"/>
                  </a:cubicBezTo>
                  <a:cubicBezTo>
                    <a:pt x="15122" y="26299"/>
                    <a:pt x="14333" y="26301"/>
                    <a:pt x="13545" y="26301"/>
                  </a:cubicBezTo>
                  <a:cubicBezTo>
                    <a:pt x="10040" y="26301"/>
                    <a:pt x="6549" y="26247"/>
                    <a:pt x="3035" y="26192"/>
                  </a:cubicBezTo>
                  <a:cubicBezTo>
                    <a:pt x="2976" y="26192"/>
                    <a:pt x="2917" y="26193"/>
                    <a:pt x="2859" y="26193"/>
                  </a:cubicBezTo>
                  <a:cubicBezTo>
                    <a:pt x="2393" y="26193"/>
                    <a:pt x="1968" y="26166"/>
                    <a:pt x="1701" y="25692"/>
                  </a:cubicBezTo>
                  <a:cubicBezTo>
                    <a:pt x="1501" y="25325"/>
                    <a:pt x="1501" y="24858"/>
                    <a:pt x="1468" y="24458"/>
                  </a:cubicBezTo>
                  <a:cubicBezTo>
                    <a:pt x="1434" y="23624"/>
                    <a:pt x="1368" y="22757"/>
                    <a:pt x="1301" y="21923"/>
                  </a:cubicBezTo>
                  <a:cubicBezTo>
                    <a:pt x="1234" y="20255"/>
                    <a:pt x="1134" y="18587"/>
                    <a:pt x="1101" y="16886"/>
                  </a:cubicBezTo>
                  <a:cubicBezTo>
                    <a:pt x="1001" y="13550"/>
                    <a:pt x="1034" y="10181"/>
                    <a:pt x="1134" y="6812"/>
                  </a:cubicBezTo>
                  <a:cubicBezTo>
                    <a:pt x="1201" y="4944"/>
                    <a:pt x="1334" y="3076"/>
                    <a:pt x="1401" y="1174"/>
                  </a:cubicBezTo>
                  <a:cubicBezTo>
                    <a:pt x="6271" y="908"/>
                    <a:pt x="11141" y="707"/>
                    <a:pt x="16045" y="607"/>
                  </a:cubicBezTo>
                  <a:cubicBezTo>
                    <a:pt x="18200" y="580"/>
                    <a:pt x="20361" y="564"/>
                    <a:pt x="22523" y="564"/>
                  </a:cubicBezTo>
                  <a:close/>
                  <a:moveTo>
                    <a:pt x="22823" y="1"/>
                  </a:moveTo>
                  <a:cubicBezTo>
                    <a:pt x="18258" y="1"/>
                    <a:pt x="13712" y="99"/>
                    <a:pt x="9140" y="274"/>
                  </a:cubicBezTo>
                  <a:cubicBezTo>
                    <a:pt x="6204" y="374"/>
                    <a:pt x="3269" y="541"/>
                    <a:pt x="333" y="707"/>
                  </a:cubicBezTo>
                  <a:cubicBezTo>
                    <a:pt x="10" y="740"/>
                    <a:pt x="0" y="1243"/>
                    <a:pt x="304" y="1243"/>
                  </a:cubicBezTo>
                  <a:cubicBezTo>
                    <a:pt x="314" y="1243"/>
                    <a:pt x="323" y="1242"/>
                    <a:pt x="333" y="1241"/>
                  </a:cubicBezTo>
                  <a:cubicBezTo>
                    <a:pt x="600" y="1241"/>
                    <a:pt x="901" y="1208"/>
                    <a:pt x="1167" y="1208"/>
                  </a:cubicBezTo>
                  <a:cubicBezTo>
                    <a:pt x="967" y="2909"/>
                    <a:pt x="901" y="4644"/>
                    <a:pt x="834" y="6378"/>
                  </a:cubicBezTo>
                  <a:cubicBezTo>
                    <a:pt x="734" y="8113"/>
                    <a:pt x="700" y="9847"/>
                    <a:pt x="667" y="11615"/>
                  </a:cubicBezTo>
                  <a:cubicBezTo>
                    <a:pt x="634" y="15084"/>
                    <a:pt x="734" y="18587"/>
                    <a:pt x="934" y="22056"/>
                  </a:cubicBezTo>
                  <a:cubicBezTo>
                    <a:pt x="967" y="23023"/>
                    <a:pt x="1034" y="23991"/>
                    <a:pt x="1101" y="24958"/>
                  </a:cubicBezTo>
                  <a:cubicBezTo>
                    <a:pt x="1167" y="25425"/>
                    <a:pt x="1234" y="26126"/>
                    <a:pt x="1768" y="26292"/>
                  </a:cubicBezTo>
                  <a:cubicBezTo>
                    <a:pt x="1835" y="26326"/>
                    <a:pt x="1868" y="26326"/>
                    <a:pt x="1935" y="26359"/>
                  </a:cubicBezTo>
                  <a:cubicBezTo>
                    <a:pt x="2535" y="26537"/>
                    <a:pt x="3254" y="26552"/>
                    <a:pt x="3953" y="26552"/>
                  </a:cubicBezTo>
                  <a:cubicBezTo>
                    <a:pt x="4093" y="26552"/>
                    <a:pt x="4232" y="26551"/>
                    <a:pt x="4369" y="26551"/>
                  </a:cubicBezTo>
                  <a:cubicBezTo>
                    <a:pt x="4575" y="26551"/>
                    <a:pt x="4777" y="26553"/>
                    <a:pt x="4970" y="26559"/>
                  </a:cubicBezTo>
                  <a:cubicBezTo>
                    <a:pt x="6038" y="26593"/>
                    <a:pt x="7105" y="26626"/>
                    <a:pt x="8172" y="26626"/>
                  </a:cubicBezTo>
                  <a:cubicBezTo>
                    <a:pt x="10341" y="26659"/>
                    <a:pt x="12475" y="26659"/>
                    <a:pt x="14644" y="26693"/>
                  </a:cubicBezTo>
                  <a:cubicBezTo>
                    <a:pt x="19013" y="26693"/>
                    <a:pt x="23417" y="26626"/>
                    <a:pt x="27820" y="26493"/>
                  </a:cubicBezTo>
                  <a:cubicBezTo>
                    <a:pt x="29988" y="26426"/>
                    <a:pt x="32190" y="26326"/>
                    <a:pt x="34391" y="26226"/>
                  </a:cubicBezTo>
                  <a:cubicBezTo>
                    <a:pt x="35492" y="26192"/>
                    <a:pt x="36593" y="26126"/>
                    <a:pt x="37660" y="26059"/>
                  </a:cubicBezTo>
                  <a:cubicBezTo>
                    <a:pt x="38227" y="26059"/>
                    <a:pt x="38761" y="26026"/>
                    <a:pt x="39328" y="25992"/>
                  </a:cubicBezTo>
                  <a:cubicBezTo>
                    <a:pt x="39795" y="25959"/>
                    <a:pt x="40295" y="25992"/>
                    <a:pt x="40729" y="25825"/>
                  </a:cubicBezTo>
                  <a:cubicBezTo>
                    <a:pt x="41463" y="25559"/>
                    <a:pt x="41696" y="24758"/>
                    <a:pt x="41763" y="24057"/>
                  </a:cubicBezTo>
                  <a:cubicBezTo>
                    <a:pt x="41863" y="23023"/>
                    <a:pt x="41863" y="21989"/>
                    <a:pt x="41896" y="20955"/>
                  </a:cubicBezTo>
                  <a:cubicBezTo>
                    <a:pt x="41963" y="18787"/>
                    <a:pt x="42063" y="16652"/>
                    <a:pt x="42130" y="14517"/>
                  </a:cubicBezTo>
                  <a:cubicBezTo>
                    <a:pt x="42230" y="10381"/>
                    <a:pt x="42130" y="6178"/>
                    <a:pt x="41196" y="2108"/>
                  </a:cubicBezTo>
                  <a:cubicBezTo>
                    <a:pt x="41063" y="1608"/>
                    <a:pt x="40929" y="1141"/>
                    <a:pt x="40796" y="641"/>
                  </a:cubicBezTo>
                  <a:cubicBezTo>
                    <a:pt x="40762" y="541"/>
                    <a:pt x="40662" y="474"/>
                    <a:pt x="40529" y="441"/>
                  </a:cubicBezTo>
                  <a:cubicBezTo>
                    <a:pt x="35292" y="207"/>
                    <a:pt x="30055" y="40"/>
                    <a:pt x="24818" y="7"/>
                  </a:cubicBezTo>
                  <a:cubicBezTo>
                    <a:pt x="24152" y="3"/>
                    <a:pt x="23488" y="1"/>
                    <a:pt x="228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1387;p32">
              <a:extLst>
                <a:ext uri="{FF2B5EF4-FFF2-40B4-BE49-F238E27FC236}">
                  <a16:creationId xmlns:a16="http://schemas.microsoft.com/office/drawing/2014/main" id="{473A3F94-E7AA-4852-8748-8CA9038CB6FA}"/>
                </a:ext>
              </a:extLst>
            </p:cNvPr>
            <p:cNvSpPr/>
            <p:nvPr/>
          </p:nvSpPr>
          <p:spPr>
            <a:xfrm>
              <a:off x="5922066" y="2481929"/>
              <a:ext cx="81746" cy="351749"/>
            </a:xfrm>
            <a:custGeom>
              <a:avLst/>
              <a:gdLst/>
              <a:ahLst/>
              <a:cxnLst/>
              <a:rect l="l" t="t" r="r" b="b"/>
              <a:pathLst>
                <a:path w="4070" h="17513" extrusionOk="0">
                  <a:moveTo>
                    <a:pt x="3870" y="0"/>
                  </a:moveTo>
                  <a:lnTo>
                    <a:pt x="0" y="34"/>
                  </a:lnTo>
                  <a:lnTo>
                    <a:pt x="200" y="17513"/>
                  </a:lnTo>
                  <a:lnTo>
                    <a:pt x="4070" y="17513"/>
                  </a:lnTo>
                  <a:lnTo>
                    <a:pt x="38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1388;p32">
              <a:extLst>
                <a:ext uri="{FF2B5EF4-FFF2-40B4-BE49-F238E27FC236}">
                  <a16:creationId xmlns:a16="http://schemas.microsoft.com/office/drawing/2014/main" id="{7AF15C5F-AB4C-49B8-BA5A-74B6B762BB0B}"/>
                </a:ext>
              </a:extLst>
            </p:cNvPr>
            <p:cNvSpPr/>
            <p:nvPr/>
          </p:nvSpPr>
          <p:spPr>
            <a:xfrm>
              <a:off x="5765966" y="2552267"/>
              <a:ext cx="81083" cy="282757"/>
            </a:xfrm>
            <a:custGeom>
              <a:avLst/>
              <a:gdLst/>
              <a:ahLst/>
              <a:cxnLst/>
              <a:rect l="l" t="t" r="r" b="b"/>
              <a:pathLst>
                <a:path w="4037" h="14078" extrusionOk="0">
                  <a:moveTo>
                    <a:pt x="3870" y="1"/>
                  </a:moveTo>
                  <a:lnTo>
                    <a:pt x="0" y="34"/>
                  </a:lnTo>
                  <a:lnTo>
                    <a:pt x="167" y="14078"/>
                  </a:lnTo>
                  <a:lnTo>
                    <a:pt x="4036" y="14044"/>
                  </a:lnTo>
                  <a:lnTo>
                    <a:pt x="38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1389;p32">
              <a:extLst>
                <a:ext uri="{FF2B5EF4-FFF2-40B4-BE49-F238E27FC236}">
                  <a16:creationId xmlns:a16="http://schemas.microsoft.com/office/drawing/2014/main" id="{FDECBC71-A577-4631-8257-87E8CF64B2A5}"/>
                </a:ext>
              </a:extLst>
            </p:cNvPr>
            <p:cNvSpPr/>
            <p:nvPr/>
          </p:nvSpPr>
          <p:spPr>
            <a:xfrm>
              <a:off x="5609845" y="2613908"/>
              <a:ext cx="80420" cy="221799"/>
            </a:xfrm>
            <a:custGeom>
              <a:avLst/>
              <a:gdLst/>
              <a:ahLst/>
              <a:cxnLst/>
              <a:rect l="l" t="t" r="r" b="b"/>
              <a:pathLst>
                <a:path w="4004" h="11043" extrusionOk="0">
                  <a:moveTo>
                    <a:pt x="1" y="1"/>
                  </a:moveTo>
                  <a:lnTo>
                    <a:pt x="134" y="11042"/>
                  </a:lnTo>
                  <a:lnTo>
                    <a:pt x="4004" y="11009"/>
                  </a:lnTo>
                  <a:lnTo>
                    <a:pt x="38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1390;p32">
              <a:extLst>
                <a:ext uri="{FF2B5EF4-FFF2-40B4-BE49-F238E27FC236}">
                  <a16:creationId xmlns:a16="http://schemas.microsoft.com/office/drawing/2014/main" id="{4D79C539-145F-4893-96F4-319E3816048E}"/>
                </a:ext>
              </a:extLst>
            </p:cNvPr>
            <p:cNvSpPr/>
            <p:nvPr/>
          </p:nvSpPr>
          <p:spPr>
            <a:xfrm>
              <a:off x="5450390" y="2707042"/>
              <a:ext cx="79095" cy="129327"/>
            </a:xfrm>
            <a:custGeom>
              <a:avLst/>
              <a:gdLst/>
              <a:ahLst/>
              <a:cxnLst/>
              <a:rect l="l" t="t" r="r" b="b"/>
              <a:pathLst>
                <a:path w="3938" h="6439" extrusionOk="0">
                  <a:moveTo>
                    <a:pt x="1" y="0"/>
                  </a:moveTo>
                  <a:lnTo>
                    <a:pt x="68" y="6438"/>
                  </a:lnTo>
                  <a:lnTo>
                    <a:pt x="3937" y="6405"/>
                  </a:lnTo>
                  <a:lnTo>
                    <a:pt x="38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1391;p32">
              <a:extLst>
                <a:ext uri="{FF2B5EF4-FFF2-40B4-BE49-F238E27FC236}">
                  <a16:creationId xmlns:a16="http://schemas.microsoft.com/office/drawing/2014/main" id="{86E8BDB8-B9D5-4342-8970-0AC093EB0FF9}"/>
                </a:ext>
              </a:extLst>
            </p:cNvPr>
            <p:cNvSpPr/>
            <p:nvPr/>
          </p:nvSpPr>
          <p:spPr>
            <a:xfrm>
              <a:off x="5369327" y="2829380"/>
              <a:ext cx="685421" cy="11609"/>
            </a:xfrm>
            <a:custGeom>
              <a:avLst/>
              <a:gdLst/>
              <a:ahLst/>
              <a:cxnLst/>
              <a:rect l="l" t="t" r="r" b="b"/>
              <a:pathLst>
                <a:path w="34126" h="578" extrusionOk="0">
                  <a:moveTo>
                    <a:pt x="30239" y="1"/>
                  </a:moveTo>
                  <a:cubicBezTo>
                    <a:pt x="29261" y="1"/>
                    <a:pt x="28284" y="14"/>
                    <a:pt x="27320" y="14"/>
                  </a:cubicBezTo>
                  <a:lnTo>
                    <a:pt x="334" y="14"/>
                  </a:lnTo>
                  <a:cubicBezTo>
                    <a:pt x="1" y="14"/>
                    <a:pt x="1" y="548"/>
                    <a:pt x="334" y="548"/>
                  </a:cubicBezTo>
                  <a:cubicBezTo>
                    <a:pt x="6161" y="548"/>
                    <a:pt x="11972" y="562"/>
                    <a:pt x="17789" y="562"/>
                  </a:cubicBezTo>
                  <a:cubicBezTo>
                    <a:pt x="20697" y="562"/>
                    <a:pt x="23606" y="559"/>
                    <a:pt x="26520" y="548"/>
                  </a:cubicBezTo>
                  <a:cubicBezTo>
                    <a:pt x="27848" y="548"/>
                    <a:pt x="29196" y="577"/>
                    <a:pt x="30542" y="577"/>
                  </a:cubicBezTo>
                  <a:cubicBezTo>
                    <a:pt x="31664" y="577"/>
                    <a:pt x="32785" y="557"/>
                    <a:pt x="33892" y="481"/>
                  </a:cubicBezTo>
                  <a:cubicBezTo>
                    <a:pt x="34125" y="447"/>
                    <a:pt x="34125" y="114"/>
                    <a:pt x="33892" y="114"/>
                  </a:cubicBezTo>
                  <a:cubicBezTo>
                    <a:pt x="32687" y="21"/>
                    <a:pt x="31462" y="1"/>
                    <a:pt x="3023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1392;p32">
              <a:extLst>
                <a:ext uri="{FF2B5EF4-FFF2-40B4-BE49-F238E27FC236}">
                  <a16:creationId xmlns:a16="http://schemas.microsoft.com/office/drawing/2014/main" id="{12E5354C-EB7B-44E7-A31F-867683A730E4}"/>
                </a:ext>
              </a:extLst>
            </p:cNvPr>
            <p:cNvSpPr/>
            <p:nvPr/>
          </p:nvSpPr>
          <p:spPr>
            <a:xfrm>
              <a:off x="6239610" y="2142573"/>
              <a:ext cx="226378" cy="244475"/>
            </a:xfrm>
            <a:custGeom>
              <a:avLst/>
              <a:gdLst/>
              <a:ahLst/>
              <a:cxnLst/>
              <a:rect l="l" t="t" r="r" b="b"/>
              <a:pathLst>
                <a:path w="11271" h="12172" extrusionOk="0">
                  <a:moveTo>
                    <a:pt x="10583" y="1"/>
                  </a:moveTo>
                  <a:cubicBezTo>
                    <a:pt x="10467" y="1"/>
                    <a:pt x="10348" y="37"/>
                    <a:pt x="10242" y="118"/>
                  </a:cubicBezTo>
                  <a:lnTo>
                    <a:pt x="10276" y="118"/>
                  </a:lnTo>
                  <a:cubicBezTo>
                    <a:pt x="10042" y="318"/>
                    <a:pt x="9875" y="518"/>
                    <a:pt x="9709" y="752"/>
                  </a:cubicBezTo>
                  <a:cubicBezTo>
                    <a:pt x="9575" y="885"/>
                    <a:pt x="9575" y="1052"/>
                    <a:pt x="9642" y="1152"/>
                  </a:cubicBezTo>
                  <a:cubicBezTo>
                    <a:pt x="7774" y="4387"/>
                    <a:pt x="5939" y="7656"/>
                    <a:pt x="4105" y="10925"/>
                  </a:cubicBezTo>
                  <a:cubicBezTo>
                    <a:pt x="2837" y="9658"/>
                    <a:pt x="1669" y="8290"/>
                    <a:pt x="535" y="6889"/>
                  </a:cubicBezTo>
                  <a:cubicBezTo>
                    <a:pt x="487" y="6833"/>
                    <a:pt x="430" y="6810"/>
                    <a:pt x="372" y="6810"/>
                  </a:cubicBezTo>
                  <a:cubicBezTo>
                    <a:pt x="188" y="6810"/>
                    <a:pt x="0" y="7045"/>
                    <a:pt x="102" y="7223"/>
                  </a:cubicBezTo>
                  <a:cubicBezTo>
                    <a:pt x="1136" y="8991"/>
                    <a:pt x="2437" y="10592"/>
                    <a:pt x="3871" y="12026"/>
                  </a:cubicBezTo>
                  <a:cubicBezTo>
                    <a:pt x="3971" y="12127"/>
                    <a:pt x="4096" y="12172"/>
                    <a:pt x="4220" y="12172"/>
                  </a:cubicBezTo>
                  <a:cubicBezTo>
                    <a:pt x="4383" y="12172"/>
                    <a:pt x="4543" y="12093"/>
                    <a:pt x="4638" y="11960"/>
                  </a:cubicBezTo>
                  <a:cubicBezTo>
                    <a:pt x="6806" y="8224"/>
                    <a:pt x="8941" y="4488"/>
                    <a:pt x="11043" y="752"/>
                  </a:cubicBezTo>
                  <a:cubicBezTo>
                    <a:pt x="11270" y="348"/>
                    <a:pt x="10943" y="1"/>
                    <a:pt x="10583" y="1"/>
                  </a:cubicBezTo>
                  <a:close/>
                </a:path>
              </a:pathLst>
            </a:custGeom>
            <a:solidFill>
              <a:srgbClr val="2C6A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1393;p32">
              <a:extLst>
                <a:ext uri="{FF2B5EF4-FFF2-40B4-BE49-F238E27FC236}">
                  <a16:creationId xmlns:a16="http://schemas.microsoft.com/office/drawing/2014/main" id="{2A9B3DF8-9511-4712-9C57-3E24CCF3CC72}"/>
                </a:ext>
              </a:extLst>
            </p:cNvPr>
            <p:cNvSpPr/>
            <p:nvPr/>
          </p:nvSpPr>
          <p:spPr>
            <a:xfrm>
              <a:off x="6582702" y="2447041"/>
              <a:ext cx="226217" cy="244515"/>
            </a:xfrm>
            <a:custGeom>
              <a:avLst/>
              <a:gdLst/>
              <a:ahLst/>
              <a:cxnLst/>
              <a:rect l="l" t="t" r="r" b="b"/>
              <a:pathLst>
                <a:path w="11263" h="12174" extrusionOk="0">
                  <a:moveTo>
                    <a:pt x="10601" y="0"/>
                  </a:moveTo>
                  <a:cubicBezTo>
                    <a:pt x="10479" y="0"/>
                    <a:pt x="10351" y="41"/>
                    <a:pt x="10239" y="136"/>
                  </a:cubicBezTo>
                  <a:lnTo>
                    <a:pt x="10272" y="136"/>
                  </a:lnTo>
                  <a:cubicBezTo>
                    <a:pt x="10039" y="303"/>
                    <a:pt x="9872" y="503"/>
                    <a:pt x="9705" y="737"/>
                  </a:cubicBezTo>
                  <a:cubicBezTo>
                    <a:pt x="9572" y="870"/>
                    <a:pt x="9572" y="1037"/>
                    <a:pt x="9639" y="1137"/>
                  </a:cubicBezTo>
                  <a:cubicBezTo>
                    <a:pt x="7771" y="4373"/>
                    <a:pt x="5936" y="7642"/>
                    <a:pt x="4101" y="10911"/>
                  </a:cubicBezTo>
                  <a:cubicBezTo>
                    <a:pt x="2834" y="9643"/>
                    <a:pt x="1666" y="8309"/>
                    <a:pt x="532" y="6908"/>
                  </a:cubicBezTo>
                  <a:cubicBezTo>
                    <a:pt x="480" y="6838"/>
                    <a:pt x="416" y="6809"/>
                    <a:pt x="352" y="6809"/>
                  </a:cubicBezTo>
                  <a:cubicBezTo>
                    <a:pt x="174" y="6809"/>
                    <a:pt x="0" y="7036"/>
                    <a:pt x="99" y="7208"/>
                  </a:cubicBezTo>
                  <a:cubicBezTo>
                    <a:pt x="1133" y="9009"/>
                    <a:pt x="2434" y="10577"/>
                    <a:pt x="3868" y="12045"/>
                  </a:cubicBezTo>
                  <a:cubicBezTo>
                    <a:pt x="3968" y="12131"/>
                    <a:pt x="4093" y="12173"/>
                    <a:pt x="4215" y="12173"/>
                  </a:cubicBezTo>
                  <a:cubicBezTo>
                    <a:pt x="4379" y="12173"/>
                    <a:pt x="4540" y="12097"/>
                    <a:pt x="4635" y="11945"/>
                  </a:cubicBezTo>
                  <a:cubicBezTo>
                    <a:pt x="6803" y="8209"/>
                    <a:pt x="8938" y="4506"/>
                    <a:pt x="11040" y="737"/>
                  </a:cubicBezTo>
                  <a:cubicBezTo>
                    <a:pt x="11262" y="341"/>
                    <a:pt x="10953" y="0"/>
                    <a:pt x="10601" y="0"/>
                  </a:cubicBezTo>
                  <a:close/>
                </a:path>
              </a:pathLst>
            </a:custGeom>
            <a:solidFill>
              <a:srgbClr val="2C6A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1394;p32">
              <a:extLst>
                <a:ext uri="{FF2B5EF4-FFF2-40B4-BE49-F238E27FC236}">
                  <a16:creationId xmlns:a16="http://schemas.microsoft.com/office/drawing/2014/main" id="{C831DB92-E49B-4127-AAAC-07F8CF1F2792}"/>
                </a:ext>
              </a:extLst>
            </p:cNvPr>
            <p:cNvSpPr/>
            <p:nvPr/>
          </p:nvSpPr>
          <p:spPr>
            <a:xfrm>
              <a:off x="8421745" y="2219298"/>
              <a:ext cx="122639" cy="167509"/>
            </a:xfrm>
            <a:custGeom>
              <a:avLst/>
              <a:gdLst/>
              <a:ahLst/>
              <a:cxnLst/>
              <a:rect l="l" t="t" r="r" b="b"/>
              <a:pathLst>
                <a:path w="6106" h="8340" fill="none" extrusionOk="0">
                  <a:moveTo>
                    <a:pt x="6105" y="0"/>
                  </a:moveTo>
                  <a:lnTo>
                    <a:pt x="1" y="8340"/>
                  </a:lnTo>
                </a:path>
              </a:pathLst>
            </a:custGeom>
            <a:noFill/>
            <a:ln w="500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1395;p32">
              <a:extLst>
                <a:ext uri="{FF2B5EF4-FFF2-40B4-BE49-F238E27FC236}">
                  <a16:creationId xmlns:a16="http://schemas.microsoft.com/office/drawing/2014/main" id="{ACA7B401-A34B-40D8-AB9B-F0E023AA3314}"/>
                </a:ext>
              </a:extLst>
            </p:cNvPr>
            <p:cNvSpPr/>
            <p:nvPr/>
          </p:nvSpPr>
          <p:spPr>
            <a:xfrm>
              <a:off x="8437170" y="2359330"/>
              <a:ext cx="46919" cy="64332"/>
            </a:xfrm>
            <a:custGeom>
              <a:avLst/>
              <a:gdLst/>
              <a:ahLst/>
              <a:cxnLst/>
              <a:rect l="l" t="t" r="r" b="b"/>
              <a:pathLst>
                <a:path w="2336" h="3203" fill="none" extrusionOk="0">
                  <a:moveTo>
                    <a:pt x="0" y="3202"/>
                  </a:moveTo>
                  <a:lnTo>
                    <a:pt x="2335" y="0"/>
                  </a:lnTo>
                </a:path>
              </a:pathLst>
            </a:custGeom>
            <a:noFill/>
            <a:ln w="5000" cap="flat" cmpd="sng">
              <a:solidFill>
                <a:srgbClr val="DEDEDE"/>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1396;p32">
              <a:extLst>
                <a:ext uri="{FF2B5EF4-FFF2-40B4-BE49-F238E27FC236}">
                  <a16:creationId xmlns:a16="http://schemas.microsoft.com/office/drawing/2014/main" id="{39BA1F44-79D8-4FA7-9267-9CFC4F10929B}"/>
                </a:ext>
              </a:extLst>
            </p:cNvPr>
            <p:cNvSpPr/>
            <p:nvPr/>
          </p:nvSpPr>
          <p:spPr>
            <a:xfrm>
              <a:off x="5405500" y="2023670"/>
              <a:ext cx="121293" cy="203682"/>
            </a:xfrm>
            <a:custGeom>
              <a:avLst/>
              <a:gdLst/>
              <a:ahLst/>
              <a:cxnLst/>
              <a:rect l="l" t="t" r="r" b="b"/>
              <a:pathLst>
                <a:path w="6039" h="10141" fill="none" extrusionOk="0">
                  <a:moveTo>
                    <a:pt x="802" y="10141"/>
                  </a:moveTo>
                  <a:lnTo>
                    <a:pt x="1" y="7806"/>
                  </a:lnTo>
                  <a:lnTo>
                    <a:pt x="2336" y="7706"/>
                  </a:lnTo>
                  <a:lnTo>
                    <a:pt x="1736" y="5170"/>
                  </a:lnTo>
                  <a:lnTo>
                    <a:pt x="4204" y="5137"/>
                  </a:lnTo>
                  <a:lnTo>
                    <a:pt x="3537" y="2635"/>
                  </a:lnTo>
                  <a:lnTo>
                    <a:pt x="6039" y="2469"/>
                  </a:lnTo>
                  <a:lnTo>
                    <a:pt x="5438" y="0"/>
                  </a:lnTo>
                </a:path>
              </a:pathLst>
            </a:custGeom>
            <a:noFill/>
            <a:ln w="500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1397;p32">
              <a:extLst>
                <a:ext uri="{FF2B5EF4-FFF2-40B4-BE49-F238E27FC236}">
                  <a16:creationId xmlns:a16="http://schemas.microsoft.com/office/drawing/2014/main" id="{05F1B683-F8A3-439B-9D73-54FA32436D76}"/>
                </a:ext>
              </a:extLst>
            </p:cNvPr>
            <p:cNvSpPr/>
            <p:nvPr/>
          </p:nvSpPr>
          <p:spPr>
            <a:xfrm>
              <a:off x="6855336" y="3540489"/>
              <a:ext cx="44247" cy="87792"/>
            </a:xfrm>
            <a:custGeom>
              <a:avLst/>
              <a:gdLst/>
              <a:ahLst/>
              <a:cxnLst/>
              <a:rect l="l" t="t" r="r" b="b"/>
              <a:pathLst>
                <a:path w="2203" h="4371" fill="none" extrusionOk="0">
                  <a:moveTo>
                    <a:pt x="1" y="1"/>
                  </a:moveTo>
                  <a:cubicBezTo>
                    <a:pt x="1235" y="1"/>
                    <a:pt x="2202" y="968"/>
                    <a:pt x="2202" y="2202"/>
                  </a:cubicBezTo>
                  <a:cubicBezTo>
                    <a:pt x="2202" y="3403"/>
                    <a:pt x="1235" y="4371"/>
                    <a:pt x="1" y="4371"/>
                  </a:cubicBezTo>
                </a:path>
              </a:pathLst>
            </a:custGeom>
            <a:noFill/>
            <a:ln w="5000" cap="flat" cmpd="sng">
              <a:solidFill>
                <a:srgbClr val="DEDEDE"/>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1398;p32">
              <a:extLst>
                <a:ext uri="{FF2B5EF4-FFF2-40B4-BE49-F238E27FC236}">
                  <a16:creationId xmlns:a16="http://schemas.microsoft.com/office/drawing/2014/main" id="{F78BF6A4-58A5-43AA-AE82-0539135286DB}"/>
                </a:ext>
              </a:extLst>
            </p:cNvPr>
            <p:cNvSpPr/>
            <p:nvPr/>
          </p:nvSpPr>
          <p:spPr>
            <a:xfrm>
              <a:off x="8519559" y="3414536"/>
              <a:ext cx="99863" cy="160821"/>
            </a:xfrm>
            <a:custGeom>
              <a:avLst/>
              <a:gdLst/>
              <a:ahLst/>
              <a:cxnLst/>
              <a:rect l="l" t="t" r="r" b="b"/>
              <a:pathLst>
                <a:path w="4972" h="8007" fill="none" extrusionOk="0">
                  <a:moveTo>
                    <a:pt x="868" y="8006"/>
                  </a:moveTo>
                  <a:lnTo>
                    <a:pt x="1" y="5371"/>
                  </a:lnTo>
                  <a:lnTo>
                    <a:pt x="2736" y="5538"/>
                  </a:lnTo>
                  <a:lnTo>
                    <a:pt x="2036" y="2669"/>
                  </a:lnTo>
                  <a:lnTo>
                    <a:pt x="4971" y="2536"/>
                  </a:lnTo>
                  <a:lnTo>
                    <a:pt x="4037" y="1"/>
                  </a:lnTo>
                </a:path>
              </a:pathLst>
            </a:custGeom>
            <a:noFill/>
            <a:ln w="500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1399;p32">
              <a:extLst>
                <a:ext uri="{FF2B5EF4-FFF2-40B4-BE49-F238E27FC236}">
                  <a16:creationId xmlns:a16="http://schemas.microsoft.com/office/drawing/2014/main" id="{F18788AD-C6EE-4B73-8A00-CAF897D7509C}"/>
                </a:ext>
              </a:extLst>
            </p:cNvPr>
            <p:cNvSpPr/>
            <p:nvPr/>
          </p:nvSpPr>
          <p:spPr>
            <a:xfrm>
              <a:off x="6263172" y="3708439"/>
              <a:ext cx="330318" cy="164838"/>
            </a:xfrm>
            <a:custGeom>
              <a:avLst/>
              <a:gdLst/>
              <a:ahLst/>
              <a:cxnLst/>
              <a:rect l="l" t="t" r="r" b="b"/>
              <a:pathLst>
                <a:path w="16446" h="8207" fill="none" extrusionOk="0">
                  <a:moveTo>
                    <a:pt x="4504" y="268"/>
                  </a:moveTo>
                  <a:cubicBezTo>
                    <a:pt x="4737" y="301"/>
                    <a:pt x="4971" y="334"/>
                    <a:pt x="5238" y="401"/>
                  </a:cubicBezTo>
                  <a:cubicBezTo>
                    <a:pt x="6439" y="668"/>
                    <a:pt x="7606" y="1168"/>
                    <a:pt x="8840" y="1335"/>
                  </a:cubicBezTo>
                  <a:cubicBezTo>
                    <a:pt x="9874" y="1435"/>
                    <a:pt x="10942" y="1302"/>
                    <a:pt x="11909" y="935"/>
                  </a:cubicBezTo>
                  <a:cubicBezTo>
                    <a:pt x="12843" y="601"/>
                    <a:pt x="13811" y="1"/>
                    <a:pt x="14778" y="301"/>
                  </a:cubicBezTo>
                  <a:cubicBezTo>
                    <a:pt x="15478" y="501"/>
                    <a:pt x="15979" y="1168"/>
                    <a:pt x="16112" y="1869"/>
                  </a:cubicBezTo>
                  <a:cubicBezTo>
                    <a:pt x="16446" y="3803"/>
                    <a:pt x="14211" y="5338"/>
                    <a:pt x="12543" y="5705"/>
                  </a:cubicBezTo>
                  <a:cubicBezTo>
                    <a:pt x="11676" y="5905"/>
                    <a:pt x="10742" y="5838"/>
                    <a:pt x="9841" y="5938"/>
                  </a:cubicBezTo>
                  <a:cubicBezTo>
                    <a:pt x="7039" y="6305"/>
                    <a:pt x="3503" y="8207"/>
                    <a:pt x="1168" y="5538"/>
                  </a:cubicBezTo>
                  <a:cubicBezTo>
                    <a:pt x="134" y="4404"/>
                    <a:pt x="1" y="2903"/>
                    <a:pt x="901" y="1635"/>
                  </a:cubicBezTo>
                  <a:cubicBezTo>
                    <a:pt x="1802" y="368"/>
                    <a:pt x="3070" y="67"/>
                    <a:pt x="4504" y="268"/>
                  </a:cubicBezTo>
                  <a:close/>
                </a:path>
              </a:pathLst>
            </a:custGeom>
            <a:noFill/>
            <a:ln w="500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1400;p32">
              <a:extLst>
                <a:ext uri="{FF2B5EF4-FFF2-40B4-BE49-F238E27FC236}">
                  <a16:creationId xmlns:a16="http://schemas.microsoft.com/office/drawing/2014/main" id="{FC0B668B-5589-4CAA-999E-E0B6CD6BDB3C}"/>
                </a:ext>
              </a:extLst>
            </p:cNvPr>
            <p:cNvSpPr/>
            <p:nvPr/>
          </p:nvSpPr>
          <p:spPr>
            <a:xfrm>
              <a:off x="8457255" y="3808483"/>
              <a:ext cx="264660" cy="251263"/>
            </a:xfrm>
            <a:custGeom>
              <a:avLst/>
              <a:gdLst/>
              <a:ahLst/>
              <a:cxnLst/>
              <a:rect l="l" t="t" r="r" b="b"/>
              <a:pathLst>
                <a:path w="13177" h="12510" fill="none" extrusionOk="0">
                  <a:moveTo>
                    <a:pt x="1569" y="7473"/>
                  </a:moveTo>
                  <a:cubicBezTo>
                    <a:pt x="2769" y="6138"/>
                    <a:pt x="4737" y="5705"/>
                    <a:pt x="6072" y="4471"/>
                  </a:cubicBezTo>
                  <a:cubicBezTo>
                    <a:pt x="6806" y="3803"/>
                    <a:pt x="7306" y="2936"/>
                    <a:pt x="7873" y="2169"/>
                  </a:cubicBezTo>
                  <a:cubicBezTo>
                    <a:pt x="8473" y="1368"/>
                    <a:pt x="9174" y="635"/>
                    <a:pt x="10075" y="301"/>
                  </a:cubicBezTo>
                  <a:cubicBezTo>
                    <a:pt x="11009" y="1"/>
                    <a:pt x="12176" y="234"/>
                    <a:pt x="12643" y="1102"/>
                  </a:cubicBezTo>
                  <a:cubicBezTo>
                    <a:pt x="13177" y="2002"/>
                    <a:pt x="12710" y="3170"/>
                    <a:pt x="12109" y="4004"/>
                  </a:cubicBezTo>
                  <a:cubicBezTo>
                    <a:pt x="11409" y="4938"/>
                    <a:pt x="10575" y="5772"/>
                    <a:pt x="9574" y="6405"/>
                  </a:cubicBezTo>
                  <a:cubicBezTo>
                    <a:pt x="8340" y="7206"/>
                    <a:pt x="6906" y="7740"/>
                    <a:pt x="5872" y="8807"/>
                  </a:cubicBezTo>
                  <a:cubicBezTo>
                    <a:pt x="5171" y="9574"/>
                    <a:pt x="4704" y="10608"/>
                    <a:pt x="3937" y="11342"/>
                  </a:cubicBezTo>
                  <a:cubicBezTo>
                    <a:pt x="3036" y="12143"/>
                    <a:pt x="1202" y="12510"/>
                    <a:pt x="568" y="11242"/>
                  </a:cubicBezTo>
                  <a:cubicBezTo>
                    <a:pt x="1" y="10108"/>
                    <a:pt x="801" y="8340"/>
                    <a:pt x="1569" y="7506"/>
                  </a:cubicBezTo>
                  <a:close/>
                </a:path>
              </a:pathLst>
            </a:custGeom>
            <a:noFill/>
            <a:ln w="500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1401;p32">
              <a:extLst>
                <a:ext uri="{FF2B5EF4-FFF2-40B4-BE49-F238E27FC236}">
                  <a16:creationId xmlns:a16="http://schemas.microsoft.com/office/drawing/2014/main" id="{6D67F691-8879-4455-84C1-27A28E5D00BA}"/>
                </a:ext>
              </a:extLst>
            </p:cNvPr>
            <p:cNvSpPr/>
            <p:nvPr/>
          </p:nvSpPr>
          <p:spPr>
            <a:xfrm>
              <a:off x="5408192" y="3433295"/>
              <a:ext cx="102534" cy="144733"/>
            </a:xfrm>
            <a:custGeom>
              <a:avLst/>
              <a:gdLst/>
              <a:ahLst/>
              <a:cxnLst/>
              <a:rect l="l" t="t" r="r" b="b"/>
              <a:pathLst>
                <a:path w="5105" h="7206" fill="none" extrusionOk="0">
                  <a:moveTo>
                    <a:pt x="5104" y="1"/>
                  </a:moveTo>
                  <a:cubicBezTo>
                    <a:pt x="3403" y="2402"/>
                    <a:pt x="1702" y="4804"/>
                    <a:pt x="0" y="7206"/>
                  </a:cubicBezTo>
                </a:path>
              </a:pathLst>
            </a:custGeom>
            <a:noFill/>
            <a:ln w="500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1402;p32">
              <a:extLst>
                <a:ext uri="{FF2B5EF4-FFF2-40B4-BE49-F238E27FC236}">
                  <a16:creationId xmlns:a16="http://schemas.microsoft.com/office/drawing/2014/main" id="{34FB992E-FE76-4313-A94E-B1AFDD15725C}"/>
                </a:ext>
              </a:extLst>
            </p:cNvPr>
            <p:cNvSpPr/>
            <p:nvPr/>
          </p:nvSpPr>
          <p:spPr>
            <a:xfrm>
              <a:off x="5456436" y="3473505"/>
              <a:ext cx="61641" cy="87109"/>
            </a:xfrm>
            <a:custGeom>
              <a:avLst/>
              <a:gdLst/>
              <a:ahLst/>
              <a:cxnLst/>
              <a:rect l="l" t="t" r="r" b="b"/>
              <a:pathLst>
                <a:path w="3069" h="4337" fill="none" extrusionOk="0">
                  <a:moveTo>
                    <a:pt x="0" y="4337"/>
                  </a:moveTo>
                  <a:cubicBezTo>
                    <a:pt x="1068" y="2936"/>
                    <a:pt x="2102" y="1468"/>
                    <a:pt x="3069" y="0"/>
                  </a:cubicBezTo>
                </a:path>
              </a:pathLst>
            </a:custGeom>
            <a:noFill/>
            <a:ln w="500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1403;p32">
              <a:extLst>
                <a:ext uri="{FF2B5EF4-FFF2-40B4-BE49-F238E27FC236}">
                  <a16:creationId xmlns:a16="http://schemas.microsoft.com/office/drawing/2014/main" id="{BC26BA8B-4C46-49E0-A1FC-B37E1A09EDEC}"/>
                </a:ext>
              </a:extLst>
            </p:cNvPr>
            <p:cNvSpPr/>
            <p:nvPr/>
          </p:nvSpPr>
          <p:spPr>
            <a:xfrm>
              <a:off x="6100943" y="2967946"/>
              <a:ext cx="548742" cy="690723"/>
            </a:xfrm>
            <a:custGeom>
              <a:avLst/>
              <a:gdLst/>
              <a:ahLst/>
              <a:cxnLst/>
              <a:rect l="l" t="t" r="r" b="b"/>
              <a:pathLst>
                <a:path w="27321" h="34390" extrusionOk="0">
                  <a:moveTo>
                    <a:pt x="21620" y="1"/>
                  </a:moveTo>
                  <a:cubicBezTo>
                    <a:pt x="21507" y="1"/>
                    <a:pt x="21394" y="7"/>
                    <a:pt x="21283" y="20"/>
                  </a:cubicBezTo>
                  <a:cubicBezTo>
                    <a:pt x="19448" y="220"/>
                    <a:pt x="18047" y="1888"/>
                    <a:pt x="17513" y="3689"/>
                  </a:cubicBezTo>
                  <a:cubicBezTo>
                    <a:pt x="17013" y="5457"/>
                    <a:pt x="17246" y="7358"/>
                    <a:pt x="17446" y="9226"/>
                  </a:cubicBezTo>
                  <a:cubicBezTo>
                    <a:pt x="17613" y="10561"/>
                    <a:pt x="17780" y="11895"/>
                    <a:pt x="17913" y="13263"/>
                  </a:cubicBezTo>
                  <a:cubicBezTo>
                    <a:pt x="18247" y="15898"/>
                    <a:pt x="17880" y="18633"/>
                    <a:pt x="17880" y="21268"/>
                  </a:cubicBezTo>
                  <a:cubicBezTo>
                    <a:pt x="17880" y="21602"/>
                    <a:pt x="17880" y="21935"/>
                    <a:pt x="17713" y="22236"/>
                  </a:cubicBezTo>
                  <a:cubicBezTo>
                    <a:pt x="17413" y="22736"/>
                    <a:pt x="16746" y="22903"/>
                    <a:pt x="16146" y="23003"/>
                  </a:cubicBezTo>
                  <a:cubicBezTo>
                    <a:pt x="13567" y="23423"/>
                    <a:pt x="10907" y="23923"/>
                    <a:pt x="8264" y="23923"/>
                  </a:cubicBezTo>
                  <a:cubicBezTo>
                    <a:pt x="7966" y="23923"/>
                    <a:pt x="7669" y="23917"/>
                    <a:pt x="7373" y="23904"/>
                  </a:cubicBezTo>
                  <a:cubicBezTo>
                    <a:pt x="6447" y="23879"/>
                    <a:pt x="5464" y="23753"/>
                    <a:pt x="4530" y="23753"/>
                  </a:cubicBezTo>
                  <a:cubicBezTo>
                    <a:pt x="2905" y="23753"/>
                    <a:pt x="1430" y="24135"/>
                    <a:pt x="668" y="26105"/>
                  </a:cubicBezTo>
                  <a:cubicBezTo>
                    <a:pt x="1" y="27840"/>
                    <a:pt x="568" y="29874"/>
                    <a:pt x="1769" y="31275"/>
                  </a:cubicBezTo>
                  <a:cubicBezTo>
                    <a:pt x="3003" y="32676"/>
                    <a:pt x="4771" y="33510"/>
                    <a:pt x="6605" y="33844"/>
                  </a:cubicBezTo>
                  <a:cubicBezTo>
                    <a:pt x="8200" y="34169"/>
                    <a:pt x="7494" y="34389"/>
                    <a:pt x="8584" y="34389"/>
                  </a:cubicBezTo>
                  <a:cubicBezTo>
                    <a:pt x="8725" y="34389"/>
                    <a:pt x="8897" y="34385"/>
                    <a:pt x="9107" y="34378"/>
                  </a:cubicBezTo>
                  <a:cubicBezTo>
                    <a:pt x="11809" y="34278"/>
                    <a:pt x="17580" y="33811"/>
                    <a:pt x="20148" y="33043"/>
                  </a:cubicBezTo>
                  <a:cubicBezTo>
                    <a:pt x="22016" y="32510"/>
                    <a:pt x="23818" y="31576"/>
                    <a:pt x="25252" y="30275"/>
                  </a:cubicBezTo>
                  <a:cubicBezTo>
                    <a:pt x="26553" y="29041"/>
                    <a:pt x="26887" y="27506"/>
                    <a:pt x="27020" y="25738"/>
                  </a:cubicBezTo>
                  <a:cubicBezTo>
                    <a:pt x="27320" y="22036"/>
                    <a:pt x="26153" y="18300"/>
                    <a:pt x="25152" y="14764"/>
                  </a:cubicBezTo>
                  <a:cubicBezTo>
                    <a:pt x="24218" y="11461"/>
                    <a:pt x="22383" y="8426"/>
                    <a:pt x="21516" y="5157"/>
                  </a:cubicBezTo>
                  <a:cubicBezTo>
                    <a:pt x="21516" y="5123"/>
                    <a:pt x="21516" y="5057"/>
                    <a:pt x="21483" y="5023"/>
                  </a:cubicBezTo>
                  <a:cubicBezTo>
                    <a:pt x="22350" y="4790"/>
                    <a:pt x="23050" y="3822"/>
                    <a:pt x="23384" y="3022"/>
                  </a:cubicBezTo>
                  <a:cubicBezTo>
                    <a:pt x="23751" y="2155"/>
                    <a:pt x="23684" y="1054"/>
                    <a:pt x="22984" y="453"/>
                  </a:cubicBezTo>
                  <a:cubicBezTo>
                    <a:pt x="22604" y="128"/>
                    <a:pt x="22113" y="1"/>
                    <a:pt x="21620"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1404;p32">
              <a:extLst>
                <a:ext uri="{FF2B5EF4-FFF2-40B4-BE49-F238E27FC236}">
                  <a16:creationId xmlns:a16="http://schemas.microsoft.com/office/drawing/2014/main" id="{EAFB68B4-D8F4-4821-98AE-6A7DCF317451}"/>
                </a:ext>
              </a:extLst>
            </p:cNvPr>
            <p:cNvSpPr/>
            <p:nvPr/>
          </p:nvSpPr>
          <p:spPr>
            <a:xfrm>
              <a:off x="5745861" y="3120170"/>
              <a:ext cx="354440" cy="455548"/>
            </a:xfrm>
            <a:custGeom>
              <a:avLst/>
              <a:gdLst/>
              <a:ahLst/>
              <a:cxnLst/>
              <a:rect l="l" t="t" r="r" b="b"/>
              <a:pathLst>
                <a:path w="17647" h="22681" extrusionOk="0">
                  <a:moveTo>
                    <a:pt x="10405" y="0"/>
                  </a:moveTo>
                  <a:cubicBezTo>
                    <a:pt x="9639" y="0"/>
                    <a:pt x="8874" y="158"/>
                    <a:pt x="8173" y="480"/>
                  </a:cubicBezTo>
                  <a:cubicBezTo>
                    <a:pt x="6505" y="1214"/>
                    <a:pt x="5237" y="2815"/>
                    <a:pt x="4871" y="4583"/>
                  </a:cubicBezTo>
                  <a:cubicBezTo>
                    <a:pt x="4570" y="5917"/>
                    <a:pt x="5037" y="6351"/>
                    <a:pt x="5171" y="7685"/>
                  </a:cubicBezTo>
                  <a:cubicBezTo>
                    <a:pt x="5304" y="8819"/>
                    <a:pt x="5471" y="9953"/>
                    <a:pt x="5504" y="11121"/>
                  </a:cubicBezTo>
                  <a:cubicBezTo>
                    <a:pt x="5571" y="12422"/>
                    <a:pt x="5471" y="14123"/>
                    <a:pt x="5171" y="15057"/>
                  </a:cubicBezTo>
                  <a:cubicBezTo>
                    <a:pt x="5071" y="15391"/>
                    <a:pt x="4670" y="15524"/>
                    <a:pt x="4370" y="15657"/>
                  </a:cubicBezTo>
                  <a:cubicBezTo>
                    <a:pt x="4270" y="15702"/>
                    <a:pt x="4148" y="15709"/>
                    <a:pt x="4021" y="15709"/>
                  </a:cubicBezTo>
                  <a:cubicBezTo>
                    <a:pt x="3957" y="15709"/>
                    <a:pt x="3892" y="15707"/>
                    <a:pt x="3828" y="15707"/>
                  </a:cubicBezTo>
                  <a:cubicBezTo>
                    <a:pt x="3636" y="15707"/>
                    <a:pt x="3453" y="15724"/>
                    <a:pt x="3336" y="15858"/>
                  </a:cubicBezTo>
                  <a:cubicBezTo>
                    <a:pt x="2235" y="17058"/>
                    <a:pt x="1201" y="18359"/>
                    <a:pt x="0" y="19460"/>
                  </a:cubicBezTo>
                  <a:cubicBezTo>
                    <a:pt x="2802" y="20628"/>
                    <a:pt x="5771" y="21495"/>
                    <a:pt x="8773" y="21995"/>
                  </a:cubicBezTo>
                  <a:cubicBezTo>
                    <a:pt x="9940" y="22199"/>
                    <a:pt x="11774" y="22680"/>
                    <a:pt x="13426" y="22680"/>
                  </a:cubicBezTo>
                  <a:cubicBezTo>
                    <a:pt x="14751" y="22680"/>
                    <a:pt x="15959" y="22371"/>
                    <a:pt x="16612" y="21361"/>
                  </a:cubicBezTo>
                  <a:cubicBezTo>
                    <a:pt x="16946" y="20894"/>
                    <a:pt x="17079" y="20327"/>
                    <a:pt x="17213" y="19760"/>
                  </a:cubicBezTo>
                  <a:cubicBezTo>
                    <a:pt x="17213" y="19594"/>
                    <a:pt x="17246" y="19460"/>
                    <a:pt x="17279" y="19327"/>
                  </a:cubicBezTo>
                  <a:cubicBezTo>
                    <a:pt x="17413" y="18326"/>
                    <a:pt x="17646" y="16958"/>
                    <a:pt x="16946" y="16124"/>
                  </a:cubicBezTo>
                  <a:cubicBezTo>
                    <a:pt x="16679" y="15858"/>
                    <a:pt x="16412" y="15724"/>
                    <a:pt x="16112" y="15691"/>
                  </a:cubicBezTo>
                  <a:cubicBezTo>
                    <a:pt x="15211" y="15557"/>
                    <a:pt x="14311" y="15591"/>
                    <a:pt x="13443" y="15257"/>
                  </a:cubicBezTo>
                  <a:cubicBezTo>
                    <a:pt x="13310" y="15224"/>
                    <a:pt x="13176" y="15157"/>
                    <a:pt x="13076" y="15024"/>
                  </a:cubicBezTo>
                  <a:cubicBezTo>
                    <a:pt x="12976" y="14890"/>
                    <a:pt x="12976" y="14723"/>
                    <a:pt x="12976" y="14590"/>
                  </a:cubicBezTo>
                  <a:lnTo>
                    <a:pt x="12910" y="13289"/>
                  </a:lnTo>
                  <a:cubicBezTo>
                    <a:pt x="12910" y="13256"/>
                    <a:pt x="12910" y="13222"/>
                    <a:pt x="12910" y="13189"/>
                  </a:cubicBezTo>
                  <a:cubicBezTo>
                    <a:pt x="14844" y="12622"/>
                    <a:pt x="15612" y="10387"/>
                    <a:pt x="15812" y="8319"/>
                  </a:cubicBezTo>
                  <a:cubicBezTo>
                    <a:pt x="16045" y="5717"/>
                    <a:pt x="15778" y="2481"/>
                    <a:pt x="13410" y="880"/>
                  </a:cubicBezTo>
                  <a:cubicBezTo>
                    <a:pt x="12520" y="300"/>
                    <a:pt x="11462" y="0"/>
                    <a:pt x="10405"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1405;p32">
              <a:extLst>
                <a:ext uri="{FF2B5EF4-FFF2-40B4-BE49-F238E27FC236}">
                  <a16:creationId xmlns:a16="http://schemas.microsoft.com/office/drawing/2014/main" id="{22B5AF97-7690-47BF-A9F3-2F2C3DF04A0F}"/>
                </a:ext>
              </a:extLst>
            </p:cNvPr>
            <p:cNvSpPr/>
            <p:nvPr/>
          </p:nvSpPr>
          <p:spPr>
            <a:xfrm>
              <a:off x="5538162" y="3418553"/>
              <a:ext cx="795948" cy="752203"/>
            </a:xfrm>
            <a:custGeom>
              <a:avLst/>
              <a:gdLst/>
              <a:ahLst/>
              <a:cxnLst/>
              <a:rect l="l" t="t" r="r" b="b"/>
              <a:pathLst>
                <a:path w="39629" h="37451" extrusionOk="0">
                  <a:moveTo>
                    <a:pt x="23351" y="1"/>
                  </a:moveTo>
                  <a:cubicBezTo>
                    <a:pt x="23017" y="601"/>
                    <a:pt x="22583" y="1102"/>
                    <a:pt x="22016" y="1469"/>
                  </a:cubicBezTo>
                  <a:cubicBezTo>
                    <a:pt x="21305" y="1920"/>
                    <a:pt x="20495" y="2127"/>
                    <a:pt x="19680" y="2127"/>
                  </a:cubicBezTo>
                  <a:cubicBezTo>
                    <a:pt x="18089" y="2127"/>
                    <a:pt x="16483" y="1336"/>
                    <a:pt x="15578" y="34"/>
                  </a:cubicBezTo>
                  <a:cubicBezTo>
                    <a:pt x="14211" y="134"/>
                    <a:pt x="12877" y="334"/>
                    <a:pt x="11542" y="601"/>
                  </a:cubicBezTo>
                  <a:cubicBezTo>
                    <a:pt x="9708" y="968"/>
                    <a:pt x="7906" y="1502"/>
                    <a:pt x="6238" y="2369"/>
                  </a:cubicBezTo>
                  <a:cubicBezTo>
                    <a:pt x="4637" y="3170"/>
                    <a:pt x="3070" y="4237"/>
                    <a:pt x="2136" y="5805"/>
                  </a:cubicBezTo>
                  <a:cubicBezTo>
                    <a:pt x="1602" y="6772"/>
                    <a:pt x="1235" y="7873"/>
                    <a:pt x="901" y="8941"/>
                  </a:cubicBezTo>
                  <a:cubicBezTo>
                    <a:pt x="568" y="10041"/>
                    <a:pt x="368" y="11209"/>
                    <a:pt x="268" y="12343"/>
                  </a:cubicBezTo>
                  <a:cubicBezTo>
                    <a:pt x="1" y="15679"/>
                    <a:pt x="668" y="18714"/>
                    <a:pt x="1135" y="21950"/>
                  </a:cubicBezTo>
                  <a:cubicBezTo>
                    <a:pt x="1735" y="26153"/>
                    <a:pt x="1902" y="33358"/>
                    <a:pt x="6038" y="35793"/>
                  </a:cubicBezTo>
                  <a:cubicBezTo>
                    <a:pt x="7506" y="36660"/>
                    <a:pt x="9274" y="36827"/>
                    <a:pt x="10975" y="36961"/>
                  </a:cubicBezTo>
                  <a:cubicBezTo>
                    <a:pt x="13687" y="37220"/>
                    <a:pt x="16482" y="37451"/>
                    <a:pt x="19249" y="37451"/>
                  </a:cubicBezTo>
                  <a:cubicBezTo>
                    <a:pt x="22541" y="37451"/>
                    <a:pt x="25795" y="37124"/>
                    <a:pt x="28821" y="36127"/>
                  </a:cubicBezTo>
                  <a:cubicBezTo>
                    <a:pt x="29355" y="33725"/>
                    <a:pt x="29722" y="31323"/>
                    <a:pt x="29955" y="28855"/>
                  </a:cubicBezTo>
                  <a:cubicBezTo>
                    <a:pt x="30156" y="26720"/>
                    <a:pt x="30322" y="24552"/>
                    <a:pt x="30389" y="22384"/>
                  </a:cubicBezTo>
                  <a:cubicBezTo>
                    <a:pt x="30489" y="20349"/>
                    <a:pt x="30623" y="18347"/>
                    <a:pt x="30689" y="16313"/>
                  </a:cubicBezTo>
                  <a:cubicBezTo>
                    <a:pt x="30723" y="15245"/>
                    <a:pt x="30723" y="14211"/>
                    <a:pt x="30723" y="13177"/>
                  </a:cubicBezTo>
                  <a:cubicBezTo>
                    <a:pt x="30723" y="12911"/>
                    <a:pt x="31440" y="12818"/>
                    <a:pt x="32452" y="12818"/>
                  </a:cubicBezTo>
                  <a:cubicBezTo>
                    <a:pt x="34104" y="12818"/>
                    <a:pt x="36542" y="13065"/>
                    <a:pt x="37928" y="13210"/>
                  </a:cubicBezTo>
                  <a:cubicBezTo>
                    <a:pt x="38428" y="10975"/>
                    <a:pt x="38662" y="8707"/>
                    <a:pt x="38828" y="6439"/>
                  </a:cubicBezTo>
                  <a:cubicBezTo>
                    <a:pt x="38928" y="5305"/>
                    <a:pt x="38995" y="4137"/>
                    <a:pt x="39095" y="3003"/>
                  </a:cubicBezTo>
                  <a:cubicBezTo>
                    <a:pt x="39162" y="2136"/>
                    <a:pt x="39629" y="1268"/>
                    <a:pt x="38461" y="1135"/>
                  </a:cubicBezTo>
                  <a:lnTo>
                    <a:pt x="38361" y="1135"/>
                  </a:lnTo>
                  <a:cubicBezTo>
                    <a:pt x="38117" y="1155"/>
                    <a:pt x="37873" y="1163"/>
                    <a:pt x="37628" y="1163"/>
                  </a:cubicBezTo>
                  <a:cubicBezTo>
                    <a:pt x="37036" y="1163"/>
                    <a:pt x="36440" y="1115"/>
                    <a:pt x="35826" y="1068"/>
                  </a:cubicBezTo>
                  <a:cubicBezTo>
                    <a:pt x="34392" y="968"/>
                    <a:pt x="32924" y="901"/>
                    <a:pt x="31490" y="801"/>
                  </a:cubicBezTo>
                  <a:cubicBezTo>
                    <a:pt x="28788" y="635"/>
                    <a:pt x="26053" y="368"/>
                    <a:pt x="233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1406;p32">
              <a:extLst>
                <a:ext uri="{FF2B5EF4-FFF2-40B4-BE49-F238E27FC236}">
                  <a16:creationId xmlns:a16="http://schemas.microsoft.com/office/drawing/2014/main" id="{FFFA409D-8BFF-4F38-BE7F-8FAF58855E07}"/>
                </a:ext>
              </a:extLst>
            </p:cNvPr>
            <p:cNvSpPr/>
            <p:nvPr/>
          </p:nvSpPr>
          <p:spPr>
            <a:xfrm>
              <a:off x="5990395" y="4377732"/>
              <a:ext cx="420098" cy="209547"/>
            </a:xfrm>
            <a:custGeom>
              <a:avLst/>
              <a:gdLst/>
              <a:ahLst/>
              <a:cxnLst/>
              <a:rect l="l" t="t" r="r" b="b"/>
              <a:pathLst>
                <a:path w="20916" h="10433" extrusionOk="0">
                  <a:moveTo>
                    <a:pt x="6617" y="0"/>
                  </a:moveTo>
                  <a:cubicBezTo>
                    <a:pt x="6457" y="0"/>
                    <a:pt x="6298" y="4"/>
                    <a:pt x="6138" y="12"/>
                  </a:cubicBezTo>
                  <a:cubicBezTo>
                    <a:pt x="3803" y="146"/>
                    <a:pt x="568" y="1747"/>
                    <a:pt x="67" y="4182"/>
                  </a:cubicBezTo>
                  <a:cubicBezTo>
                    <a:pt x="34" y="4482"/>
                    <a:pt x="1" y="4782"/>
                    <a:pt x="101" y="5049"/>
                  </a:cubicBezTo>
                  <a:cubicBezTo>
                    <a:pt x="401" y="5683"/>
                    <a:pt x="1268" y="5750"/>
                    <a:pt x="1969" y="5750"/>
                  </a:cubicBezTo>
                  <a:cubicBezTo>
                    <a:pt x="4971" y="5783"/>
                    <a:pt x="7873" y="6684"/>
                    <a:pt x="10675" y="7685"/>
                  </a:cubicBezTo>
                  <a:cubicBezTo>
                    <a:pt x="12143" y="8218"/>
                    <a:pt x="13577" y="8752"/>
                    <a:pt x="15045" y="9219"/>
                  </a:cubicBezTo>
                  <a:cubicBezTo>
                    <a:pt x="15918" y="9510"/>
                    <a:pt x="17633" y="10432"/>
                    <a:pt x="18938" y="10432"/>
                  </a:cubicBezTo>
                  <a:cubicBezTo>
                    <a:pt x="19578" y="10432"/>
                    <a:pt x="20119" y="10211"/>
                    <a:pt x="20415" y="9586"/>
                  </a:cubicBezTo>
                  <a:cubicBezTo>
                    <a:pt x="20916" y="8518"/>
                    <a:pt x="20215" y="7351"/>
                    <a:pt x="19648" y="6484"/>
                  </a:cubicBezTo>
                  <a:cubicBezTo>
                    <a:pt x="19581" y="6384"/>
                    <a:pt x="19515" y="6284"/>
                    <a:pt x="19415" y="6183"/>
                  </a:cubicBezTo>
                  <a:cubicBezTo>
                    <a:pt x="17980" y="4349"/>
                    <a:pt x="15512" y="3148"/>
                    <a:pt x="13477" y="2047"/>
                  </a:cubicBezTo>
                  <a:cubicBezTo>
                    <a:pt x="11381" y="921"/>
                    <a:pt x="9021" y="0"/>
                    <a:pt x="66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1407;p32">
              <a:extLst>
                <a:ext uri="{FF2B5EF4-FFF2-40B4-BE49-F238E27FC236}">
                  <a16:creationId xmlns:a16="http://schemas.microsoft.com/office/drawing/2014/main" id="{C01FA7AD-EBA4-4974-8A74-F9C05A66C1F7}"/>
                </a:ext>
              </a:extLst>
            </p:cNvPr>
            <p:cNvSpPr/>
            <p:nvPr/>
          </p:nvSpPr>
          <p:spPr>
            <a:xfrm>
              <a:off x="5266833" y="4002484"/>
              <a:ext cx="1345333" cy="598714"/>
            </a:xfrm>
            <a:custGeom>
              <a:avLst/>
              <a:gdLst/>
              <a:ahLst/>
              <a:cxnLst/>
              <a:rect l="l" t="t" r="r" b="b"/>
              <a:pathLst>
                <a:path w="66982" h="29809" extrusionOk="0">
                  <a:moveTo>
                    <a:pt x="56905" y="1"/>
                  </a:moveTo>
                  <a:cubicBezTo>
                    <a:pt x="51736" y="1"/>
                    <a:pt x="46957" y="2587"/>
                    <a:pt x="41963" y="3885"/>
                  </a:cubicBezTo>
                  <a:cubicBezTo>
                    <a:pt x="40837" y="4179"/>
                    <a:pt x="39903" y="4273"/>
                    <a:pt x="38976" y="4273"/>
                  </a:cubicBezTo>
                  <a:cubicBezTo>
                    <a:pt x="38009" y="4273"/>
                    <a:pt x="37051" y="4170"/>
                    <a:pt x="35892" y="4085"/>
                  </a:cubicBezTo>
                  <a:cubicBezTo>
                    <a:pt x="34907" y="4005"/>
                    <a:pt x="33914" y="3984"/>
                    <a:pt x="32919" y="3984"/>
                  </a:cubicBezTo>
                  <a:cubicBezTo>
                    <a:pt x="31804" y="3984"/>
                    <a:pt x="30686" y="4010"/>
                    <a:pt x="29572" y="4010"/>
                  </a:cubicBezTo>
                  <a:cubicBezTo>
                    <a:pt x="28785" y="4010"/>
                    <a:pt x="28000" y="3997"/>
                    <a:pt x="27219" y="3951"/>
                  </a:cubicBezTo>
                  <a:cubicBezTo>
                    <a:pt x="26016" y="3876"/>
                    <a:pt x="24757" y="3794"/>
                    <a:pt x="23509" y="3794"/>
                  </a:cubicBezTo>
                  <a:cubicBezTo>
                    <a:pt x="21991" y="3794"/>
                    <a:pt x="20487" y="3916"/>
                    <a:pt x="19114" y="4318"/>
                  </a:cubicBezTo>
                  <a:cubicBezTo>
                    <a:pt x="18780" y="4118"/>
                    <a:pt x="18447" y="3885"/>
                    <a:pt x="18113" y="3685"/>
                  </a:cubicBezTo>
                  <a:cubicBezTo>
                    <a:pt x="15713" y="2085"/>
                    <a:pt x="13313" y="509"/>
                    <a:pt x="10452" y="509"/>
                  </a:cubicBezTo>
                  <a:cubicBezTo>
                    <a:pt x="9973" y="509"/>
                    <a:pt x="9480" y="553"/>
                    <a:pt x="8973" y="649"/>
                  </a:cubicBezTo>
                  <a:cubicBezTo>
                    <a:pt x="6204" y="1183"/>
                    <a:pt x="3536" y="2584"/>
                    <a:pt x="1801" y="4885"/>
                  </a:cubicBezTo>
                  <a:cubicBezTo>
                    <a:pt x="0" y="7321"/>
                    <a:pt x="534" y="10456"/>
                    <a:pt x="2168" y="12891"/>
                  </a:cubicBezTo>
                  <a:cubicBezTo>
                    <a:pt x="3536" y="14893"/>
                    <a:pt x="5537" y="16360"/>
                    <a:pt x="7605" y="17595"/>
                  </a:cubicBezTo>
                  <a:cubicBezTo>
                    <a:pt x="14066" y="21489"/>
                    <a:pt x="21073" y="24017"/>
                    <a:pt x="28602" y="24017"/>
                  </a:cubicBezTo>
                  <a:cubicBezTo>
                    <a:pt x="29392" y="24017"/>
                    <a:pt x="30187" y="23989"/>
                    <a:pt x="30989" y="23932"/>
                  </a:cubicBezTo>
                  <a:cubicBezTo>
                    <a:pt x="31102" y="23923"/>
                    <a:pt x="31220" y="23919"/>
                    <a:pt x="31342" y="23919"/>
                  </a:cubicBezTo>
                  <a:cubicBezTo>
                    <a:pt x="32554" y="23919"/>
                    <a:pt x="34143" y="24382"/>
                    <a:pt x="34658" y="25534"/>
                  </a:cubicBezTo>
                  <a:cubicBezTo>
                    <a:pt x="34825" y="25967"/>
                    <a:pt x="35058" y="26334"/>
                    <a:pt x="35259" y="26734"/>
                  </a:cubicBezTo>
                  <a:cubicBezTo>
                    <a:pt x="35692" y="27535"/>
                    <a:pt x="35892" y="28836"/>
                    <a:pt x="36493" y="29536"/>
                  </a:cubicBezTo>
                  <a:cubicBezTo>
                    <a:pt x="36680" y="29734"/>
                    <a:pt x="36928" y="29808"/>
                    <a:pt x="37201" y="29808"/>
                  </a:cubicBezTo>
                  <a:cubicBezTo>
                    <a:pt x="37806" y="29808"/>
                    <a:pt x="38535" y="29443"/>
                    <a:pt x="38995" y="29236"/>
                  </a:cubicBezTo>
                  <a:cubicBezTo>
                    <a:pt x="40496" y="28569"/>
                    <a:pt x="41797" y="27502"/>
                    <a:pt x="43298" y="26835"/>
                  </a:cubicBezTo>
                  <a:cubicBezTo>
                    <a:pt x="47868" y="24766"/>
                    <a:pt x="52638" y="22865"/>
                    <a:pt x="57007" y="20430"/>
                  </a:cubicBezTo>
                  <a:cubicBezTo>
                    <a:pt x="59943" y="18795"/>
                    <a:pt x="62545" y="17528"/>
                    <a:pt x="64112" y="14526"/>
                  </a:cubicBezTo>
                  <a:cubicBezTo>
                    <a:pt x="65547" y="11857"/>
                    <a:pt x="66981" y="8455"/>
                    <a:pt x="66047" y="5352"/>
                  </a:cubicBezTo>
                  <a:cubicBezTo>
                    <a:pt x="65880" y="4752"/>
                    <a:pt x="65580" y="4185"/>
                    <a:pt x="65247" y="3651"/>
                  </a:cubicBezTo>
                  <a:lnTo>
                    <a:pt x="65213" y="3685"/>
                  </a:lnTo>
                  <a:cubicBezTo>
                    <a:pt x="64012" y="1917"/>
                    <a:pt x="61911" y="716"/>
                    <a:pt x="59776" y="282"/>
                  </a:cubicBezTo>
                  <a:cubicBezTo>
                    <a:pt x="58804" y="87"/>
                    <a:pt x="57848" y="1"/>
                    <a:pt x="56905" y="1"/>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1408;p32">
              <a:extLst>
                <a:ext uri="{FF2B5EF4-FFF2-40B4-BE49-F238E27FC236}">
                  <a16:creationId xmlns:a16="http://schemas.microsoft.com/office/drawing/2014/main" id="{814C2D8E-D5CC-4768-91AC-561093FE82B5}"/>
                </a:ext>
              </a:extLst>
            </p:cNvPr>
            <p:cNvSpPr/>
            <p:nvPr/>
          </p:nvSpPr>
          <p:spPr>
            <a:xfrm>
              <a:off x="5594199" y="4092244"/>
              <a:ext cx="436427" cy="220091"/>
            </a:xfrm>
            <a:custGeom>
              <a:avLst/>
              <a:gdLst/>
              <a:ahLst/>
              <a:cxnLst/>
              <a:rect l="l" t="t" r="r" b="b"/>
              <a:pathLst>
                <a:path w="21729" h="10958" extrusionOk="0">
                  <a:moveTo>
                    <a:pt x="215" y="1"/>
                  </a:moveTo>
                  <a:cubicBezTo>
                    <a:pt x="101" y="1"/>
                    <a:pt x="1" y="132"/>
                    <a:pt x="113" y="216"/>
                  </a:cubicBezTo>
                  <a:cubicBezTo>
                    <a:pt x="1314" y="1150"/>
                    <a:pt x="2748" y="1851"/>
                    <a:pt x="4116" y="2518"/>
                  </a:cubicBezTo>
                  <a:cubicBezTo>
                    <a:pt x="5517" y="3218"/>
                    <a:pt x="6918" y="3852"/>
                    <a:pt x="8352" y="4486"/>
                  </a:cubicBezTo>
                  <a:cubicBezTo>
                    <a:pt x="9853" y="5153"/>
                    <a:pt x="11354" y="5820"/>
                    <a:pt x="12855" y="6454"/>
                  </a:cubicBezTo>
                  <a:cubicBezTo>
                    <a:pt x="14323" y="7088"/>
                    <a:pt x="15757" y="7655"/>
                    <a:pt x="17158" y="8355"/>
                  </a:cubicBezTo>
                  <a:cubicBezTo>
                    <a:pt x="17959" y="8722"/>
                    <a:pt x="18693" y="9156"/>
                    <a:pt x="19427" y="9590"/>
                  </a:cubicBezTo>
                  <a:cubicBezTo>
                    <a:pt x="20160" y="10023"/>
                    <a:pt x="20828" y="10524"/>
                    <a:pt x="21528" y="10957"/>
                  </a:cubicBezTo>
                  <a:cubicBezTo>
                    <a:pt x="21548" y="10938"/>
                    <a:pt x="21568" y="10932"/>
                    <a:pt x="21587" y="10932"/>
                  </a:cubicBezTo>
                  <a:cubicBezTo>
                    <a:pt x="21608" y="10932"/>
                    <a:pt x="21630" y="10938"/>
                    <a:pt x="21651" y="10938"/>
                  </a:cubicBezTo>
                  <a:cubicBezTo>
                    <a:pt x="21676" y="10938"/>
                    <a:pt x="21702" y="10929"/>
                    <a:pt x="21728" y="10891"/>
                  </a:cubicBezTo>
                  <a:cubicBezTo>
                    <a:pt x="21194" y="10424"/>
                    <a:pt x="20594" y="10023"/>
                    <a:pt x="19960" y="9656"/>
                  </a:cubicBezTo>
                  <a:cubicBezTo>
                    <a:pt x="19326" y="9223"/>
                    <a:pt x="18659" y="8856"/>
                    <a:pt x="17992" y="8489"/>
                  </a:cubicBezTo>
                  <a:cubicBezTo>
                    <a:pt x="16591" y="7788"/>
                    <a:pt x="15157" y="7188"/>
                    <a:pt x="13722" y="6588"/>
                  </a:cubicBezTo>
                  <a:cubicBezTo>
                    <a:pt x="10787" y="5353"/>
                    <a:pt x="7852" y="4052"/>
                    <a:pt x="4950" y="2685"/>
                  </a:cubicBezTo>
                  <a:cubicBezTo>
                    <a:pt x="4149" y="2284"/>
                    <a:pt x="3348" y="1717"/>
                    <a:pt x="2581" y="1284"/>
                  </a:cubicBezTo>
                  <a:cubicBezTo>
                    <a:pt x="1814" y="850"/>
                    <a:pt x="1047" y="383"/>
                    <a:pt x="280" y="16"/>
                  </a:cubicBezTo>
                  <a:cubicBezTo>
                    <a:pt x="258" y="6"/>
                    <a:pt x="236" y="1"/>
                    <a:pt x="2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1409;p32">
              <a:extLst>
                <a:ext uri="{FF2B5EF4-FFF2-40B4-BE49-F238E27FC236}">
                  <a16:creationId xmlns:a16="http://schemas.microsoft.com/office/drawing/2014/main" id="{926D05FE-7746-475D-BA2E-55A8B0E95167}"/>
                </a:ext>
              </a:extLst>
            </p:cNvPr>
            <p:cNvSpPr/>
            <p:nvPr/>
          </p:nvSpPr>
          <p:spPr>
            <a:xfrm>
              <a:off x="5813527" y="4399344"/>
              <a:ext cx="155458" cy="145054"/>
            </a:xfrm>
            <a:custGeom>
              <a:avLst/>
              <a:gdLst/>
              <a:ahLst/>
              <a:cxnLst/>
              <a:rect l="l" t="t" r="r" b="b"/>
              <a:pathLst>
                <a:path w="7740" h="7222" extrusionOk="0">
                  <a:moveTo>
                    <a:pt x="4959" y="0"/>
                  </a:moveTo>
                  <a:cubicBezTo>
                    <a:pt x="4715" y="0"/>
                    <a:pt x="1093" y="1845"/>
                    <a:pt x="768" y="2105"/>
                  </a:cubicBezTo>
                  <a:cubicBezTo>
                    <a:pt x="601" y="2239"/>
                    <a:pt x="467" y="2372"/>
                    <a:pt x="367" y="2539"/>
                  </a:cubicBezTo>
                  <a:cubicBezTo>
                    <a:pt x="234" y="2772"/>
                    <a:pt x="201" y="3039"/>
                    <a:pt x="167" y="3273"/>
                  </a:cubicBezTo>
                  <a:cubicBezTo>
                    <a:pt x="101" y="4007"/>
                    <a:pt x="0" y="4741"/>
                    <a:pt x="134" y="5474"/>
                  </a:cubicBezTo>
                  <a:cubicBezTo>
                    <a:pt x="267" y="6208"/>
                    <a:pt x="701" y="6909"/>
                    <a:pt x="1401" y="7142"/>
                  </a:cubicBezTo>
                  <a:cubicBezTo>
                    <a:pt x="1585" y="7199"/>
                    <a:pt x="1772" y="7221"/>
                    <a:pt x="1960" y="7221"/>
                  </a:cubicBezTo>
                  <a:cubicBezTo>
                    <a:pt x="2320" y="7221"/>
                    <a:pt x="2685" y="7141"/>
                    <a:pt x="3036" y="7076"/>
                  </a:cubicBezTo>
                  <a:cubicBezTo>
                    <a:pt x="4070" y="6842"/>
                    <a:pt x="5104" y="6609"/>
                    <a:pt x="6105" y="6308"/>
                  </a:cubicBezTo>
                  <a:cubicBezTo>
                    <a:pt x="6538" y="6175"/>
                    <a:pt x="7005" y="6242"/>
                    <a:pt x="7472" y="6142"/>
                  </a:cubicBezTo>
                  <a:cubicBezTo>
                    <a:pt x="7506" y="6142"/>
                    <a:pt x="7539" y="6142"/>
                    <a:pt x="7573" y="6108"/>
                  </a:cubicBezTo>
                  <a:cubicBezTo>
                    <a:pt x="7739" y="5941"/>
                    <a:pt x="7072" y="4874"/>
                    <a:pt x="6972" y="4674"/>
                  </a:cubicBezTo>
                  <a:lnTo>
                    <a:pt x="6972" y="4640"/>
                  </a:lnTo>
                  <a:cubicBezTo>
                    <a:pt x="6739" y="4140"/>
                    <a:pt x="6538" y="3606"/>
                    <a:pt x="6305" y="3106"/>
                  </a:cubicBezTo>
                  <a:cubicBezTo>
                    <a:pt x="5871" y="2072"/>
                    <a:pt x="5404" y="1038"/>
                    <a:pt x="4971" y="4"/>
                  </a:cubicBezTo>
                  <a:cubicBezTo>
                    <a:pt x="4969" y="1"/>
                    <a:pt x="4965" y="0"/>
                    <a:pt x="4959" y="0"/>
                  </a:cubicBezTo>
                  <a:close/>
                </a:path>
              </a:pathLst>
            </a:custGeom>
            <a:solidFill>
              <a:srgbClr val="EBC0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1410;p32">
              <a:extLst>
                <a:ext uri="{FF2B5EF4-FFF2-40B4-BE49-F238E27FC236}">
                  <a16:creationId xmlns:a16="http://schemas.microsoft.com/office/drawing/2014/main" id="{5EF17998-3FEC-4803-84F0-EC7C796646C4}"/>
                </a:ext>
              </a:extLst>
            </p:cNvPr>
            <p:cNvSpPr/>
            <p:nvPr/>
          </p:nvSpPr>
          <p:spPr>
            <a:xfrm>
              <a:off x="5690928" y="4416155"/>
              <a:ext cx="191631" cy="359401"/>
            </a:xfrm>
            <a:custGeom>
              <a:avLst/>
              <a:gdLst/>
              <a:ahLst/>
              <a:cxnLst/>
              <a:rect l="l" t="t" r="r" b="b"/>
              <a:pathLst>
                <a:path w="9541" h="17894" extrusionOk="0">
                  <a:moveTo>
                    <a:pt x="7872" y="1"/>
                  </a:moveTo>
                  <a:lnTo>
                    <a:pt x="2936" y="1669"/>
                  </a:lnTo>
                  <a:cubicBezTo>
                    <a:pt x="2669" y="1735"/>
                    <a:pt x="2402" y="1835"/>
                    <a:pt x="2202" y="2036"/>
                  </a:cubicBezTo>
                  <a:cubicBezTo>
                    <a:pt x="2068" y="2236"/>
                    <a:pt x="2002" y="2503"/>
                    <a:pt x="1968" y="2769"/>
                  </a:cubicBezTo>
                  <a:cubicBezTo>
                    <a:pt x="1601" y="5238"/>
                    <a:pt x="1068" y="7706"/>
                    <a:pt x="734" y="10208"/>
                  </a:cubicBezTo>
                  <a:cubicBezTo>
                    <a:pt x="400" y="12476"/>
                    <a:pt x="434" y="14645"/>
                    <a:pt x="100" y="16913"/>
                  </a:cubicBezTo>
                  <a:cubicBezTo>
                    <a:pt x="0" y="17562"/>
                    <a:pt x="778" y="17893"/>
                    <a:pt x="1442" y="17893"/>
                  </a:cubicBezTo>
                  <a:cubicBezTo>
                    <a:pt x="1665" y="17893"/>
                    <a:pt x="1875" y="17856"/>
                    <a:pt x="2035" y="17780"/>
                  </a:cubicBezTo>
                  <a:cubicBezTo>
                    <a:pt x="2502" y="17513"/>
                    <a:pt x="2869" y="17046"/>
                    <a:pt x="3169" y="16613"/>
                  </a:cubicBezTo>
                  <a:cubicBezTo>
                    <a:pt x="4437" y="14745"/>
                    <a:pt x="5337" y="12977"/>
                    <a:pt x="5738" y="10775"/>
                  </a:cubicBezTo>
                  <a:cubicBezTo>
                    <a:pt x="5871" y="10108"/>
                    <a:pt x="5971" y="9407"/>
                    <a:pt x="6338" y="8840"/>
                  </a:cubicBezTo>
                  <a:cubicBezTo>
                    <a:pt x="6772" y="8173"/>
                    <a:pt x="7472" y="7740"/>
                    <a:pt x="8173" y="7339"/>
                  </a:cubicBezTo>
                  <a:cubicBezTo>
                    <a:pt x="8473" y="7173"/>
                    <a:pt x="9040" y="6939"/>
                    <a:pt x="9540" y="6672"/>
                  </a:cubicBezTo>
                  <a:cubicBezTo>
                    <a:pt x="8840" y="4471"/>
                    <a:pt x="8306" y="2269"/>
                    <a:pt x="787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1411;p32">
              <a:extLst>
                <a:ext uri="{FF2B5EF4-FFF2-40B4-BE49-F238E27FC236}">
                  <a16:creationId xmlns:a16="http://schemas.microsoft.com/office/drawing/2014/main" id="{00E4DFF3-E9B9-48C2-86DA-B51C0800BE2B}"/>
                </a:ext>
              </a:extLst>
            </p:cNvPr>
            <p:cNvSpPr/>
            <p:nvPr/>
          </p:nvSpPr>
          <p:spPr>
            <a:xfrm>
              <a:off x="5498634" y="3530808"/>
              <a:ext cx="564147" cy="650392"/>
            </a:xfrm>
            <a:custGeom>
              <a:avLst/>
              <a:gdLst/>
              <a:ahLst/>
              <a:cxnLst/>
              <a:rect l="l" t="t" r="r" b="b"/>
              <a:pathLst>
                <a:path w="28088" h="32382" extrusionOk="0">
                  <a:moveTo>
                    <a:pt x="7136" y="1"/>
                  </a:moveTo>
                  <a:cubicBezTo>
                    <a:pt x="7037" y="1"/>
                    <a:pt x="6938" y="6"/>
                    <a:pt x="6839" y="16"/>
                  </a:cubicBezTo>
                  <a:cubicBezTo>
                    <a:pt x="5771" y="149"/>
                    <a:pt x="4837" y="883"/>
                    <a:pt x="4237" y="1784"/>
                  </a:cubicBezTo>
                  <a:cubicBezTo>
                    <a:pt x="3637" y="2684"/>
                    <a:pt x="3303" y="3718"/>
                    <a:pt x="3003" y="4753"/>
                  </a:cubicBezTo>
                  <a:cubicBezTo>
                    <a:pt x="1902" y="8222"/>
                    <a:pt x="634" y="11724"/>
                    <a:pt x="134" y="15327"/>
                  </a:cubicBezTo>
                  <a:cubicBezTo>
                    <a:pt x="1" y="16261"/>
                    <a:pt x="34" y="17228"/>
                    <a:pt x="34" y="18162"/>
                  </a:cubicBezTo>
                  <a:cubicBezTo>
                    <a:pt x="34" y="20897"/>
                    <a:pt x="101" y="23800"/>
                    <a:pt x="1602" y="26068"/>
                  </a:cubicBezTo>
                  <a:cubicBezTo>
                    <a:pt x="4992" y="31199"/>
                    <a:pt x="11464" y="32382"/>
                    <a:pt x="17672" y="32382"/>
                  </a:cubicBezTo>
                  <a:cubicBezTo>
                    <a:pt x="20504" y="32382"/>
                    <a:pt x="23282" y="32135"/>
                    <a:pt x="25686" y="31905"/>
                  </a:cubicBezTo>
                  <a:cubicBezTo>
                    <a:pt x="26253" y="31872"/>
                    <a:pt x="26686" y="31839"/>
                    <a:pt x="27053" y="31672"/>
                  </a:cubicBezTo>
                  <a:cubicBezTo>
                    <a:pt x="27353" y="31505"/>
                    <a:pt x="27587" y="31238"/>
                    <a:pt x="27754" y="30704"/>
                  </a:cubicBezTo>
                  <a:cubicBezTo>
                    <a:pt x="28087" y="29837"/>
                    <a:pt x="27887" y="28770"/>
                    <a:pt x="27387" y="28003"/>
                  </a:cubicBezTo>
                  <a:cubicBezTo>
                    <a:pt x="26753" y="27002"/>
                    <a:pt x="25586" y="26235"/>
                    <a:pt x="24418" y="26001"/>
                  </a:cubicBezTo>
                  <a:cubicBezTo>
                    <a:pt x="23217" y="25734"/>
                    <a:pt x="22083" y="25301"/>
                    <a:pt x="20849" y="25067"/>
                  </a:cubicBezTo>
                  <a:cubicBezTo>
                    <a:pt x="19982" y="24900"/>
                    <a:pt x="19114" y="24633"/>
                    <a:pt x="18247" y="24400"/>
                  </a:cubicBezTo>
                  <a:cubicBezTo>
                    <a:pt x="15645" y="23666"/>
                    <a:pt x="12810" y="23099"/>
                    <a:pt x="10308" y="21998"/>
                  </a:cubicBezTo>
                  <a:cubicBezTo>
                    <a:pt x="10141" y="21932"/>
                    <a:pt x="9974" y="21865"/>
                    <a:pt x="9908" y="21731"/>
                  </a:cubicBezTo>
                  <a:cubicBezTo>
                    <a:pt x="9774" y="21531"/>
                    <a:pt x="9841" y="21264"/>
                    <a:pt x="9908" y="21064"/>
                  </a:cubicBezTo>
                  <a:cubicBezTo>
                    <a:pt x="10742" y="17695"/>
                    <a:pt x="11509" y="14326"/>
                    <a:pt x="12209" y="10924"/>
                  </a:cubicBezTo>
                  <a:cubicBezTo>
                    <a:pt x="12443" y="9756"/>
                    <a:pt x="12676" y="8589"/>
                    <a:pt x="12643" y="7421"/>
                  </a:cubicBezTo>
                  <a:cubicBezTo>
                    <a:pt x="12643" y="5253"/>
                    <a:pt x="11776" y="3151"/>
                    <a:pt x="10308" y="1584"/>
                  </a:cubicBezTo>
                  <a:cubicBezTo>
                    <a:pt x="9445" y="721"/>
                    <a:pt x="8327" y="1"/>
                    <a:pt x="7136"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1412;p32">
              <a:extLst>
                <a:ext uri="{FF2B5EF4-FFF2-40B4-BE49-F238E27FC236}">
                  <a16:creationId xmlns:a16="http://schemas.microsoft.com/office/drawing/2014/main" id="{4D9752DB-6261-42C7-9869-454F324F6025}"/>
                </a:ext>
              </a:extLst>
            </p:cNvPr>
            <p:cNvSpPr/>
            <p:nvPr/>
          </p:nvSpPr>
          <p:spPr>
            <a:xfrm>
              <a:off x="5805493" y="3089159"/>
              <a:ext cx="279402" cy="260523"/>
            </a:xfrm>
            <a:custGeom>
              <a:avLst/>
              <a:gdLst/>
              <a:ahLst/>
              <a:cxnLst/>
              <a:rect l="l" t="t" r="r" b="b"/>
              <a:pathLst>
                <a:path w="13911" h="12971" extrusionOk="0">
                  <a:moveTo>
                    <a:pt x="6616" y="0"/>
                  </a:moveTo>
                  <a:cubicBezTo>
                    <a:pt x="5515" y="0"/>
                    <a:pt x="4387" y="262"/>
                    <a:pt x="3503" y="890"/>
                  </a:cubicBezTo>
                  <a:cubicBezTo>
                    <a:pt x="3102" y="1157"/>
                    <a:pt x="2735" y="1557"/>
                    <a:pt x="2569" y="2024"/>
                  </a:cubicBezTo>
                  <a:cubicBezTo>
                    <a:pt x="2502" y="2291"/>
                    <a:pt x="2502" y="2624"/>
                    <a:pt x="2335" y="2858"/>
                  </a:cubicBezTo>
                  <a:cubicBezTo>
                    <a:pt x="2202" y="3025"/>
                    <a:pt x="2002" y="3125"/>
                    <a:pt x="1801" y="3225"/>
                  </a:cubicBezTo>
                  <a:cubicBezTo>
                    <a:pt x="1368" y="3425"/>
                    <a:pt x="1001" y="3692"/>
                    <a:pt x="667" y="4025"/>
                  </a:cubicBezTo>
                  <a:cubicBezTo>
                    <a:pt x="400" y="4259"/>
                    <a:pt x="167" y="4526"/>
                    <a:pt x="100" y="4826"/>
                  </a:cubicBezTo>
                  <a:cubicBezTo>
                    <a:pt x="0" y="5126"/>
                    <a:pt x="34" y="5460"/>
                    <a:pt x="100" y="5760"/>
                  </a:cubicBezTo>
                  <a:cubicBezTo>
                    <a:pt x="167" y="6394"/>
                    <a:pt x="267" y="6994"/>
                    <a:pt x="400" y="7595"/>
                  </a:cubicBezTo>
                  <a:cubicBezTo>
                    <a:pt x="467" y="7861"/>
                    <a:pt x="567" y="8128"/>
                    <a:pt x="567" y="8395"/>
                  </a:cubicBezTo>
                  <a:cubicBezTo>
                    <a:pt x="567" y="8695"/>
                    <a:pt x="467" y="8962"/>
                    <a:pt x="534" y="9296"/>
                  </a:cubicBezTo>
                  <a:cubicBezTo>
                    <a:pt x="634" y="9696"/>
                    <a:pt x="901" y="9963"/>
                    <a:pt x="1034" y="10330"/>
                  </a:cubicBezTo>
                  <a:cubicBezTo>
                    <a:pt x="1101" y="10463"/>
                    <a:pt x="1101" y="10597"/>
                    <a:pt x="1168" y="10763"/>
                  </a:cubicBezTo>
                  <a:cubicBezTo>
                    <a:pt x="1234" y="10930"/>
                    <a:pt x="1334" y="11064"/>
                    <a:pt x="1368" y="11264"/>
                  </a:cubicBezTo>
                  <a:cubicBezTo>
                    <a:pt x="1435" y="11464"/>
                    <a:pt x="1368" y="11697"/>
                    <a:pt x="1468" y="11898"/>
                  </a:cubicBezTo>
                  <a:cubicBezTo>
                    <a:pt x="1501" y="11998"/>
                    <a:pt x="1568" y="12098"/>
                    <a:pt x="1635" y="12164"/>
                  </a:cubicBezTo>
                  <a:cubicBezTo>
                    <a:pt x="1855" y="12448"/>
                    <a:pt x="2046" y="12970"/>
                    <a:pt x="2461" y="12970"/>
                  </a:cubicBezTo>
                  <a:cubicBezTo>
                    <a:pt x="2485" y="12970"/>
                    <a:pt x="2510" y="12969"/>
                    <a:pt x="2535" y="12965"/>
                  </a:cubicBezTo>
                  <a:cubicBezTo>
                    <a:pt x="2836" y="12898"/>
                    <a:pt x="3102" y="12698"/>
                    <a:pt x="3269" y="12431"/>
                  </a:cubicBezTo>
                  <a:cubicBezTo>
                    <a:pt x="3436" y="12198"/>
                    <a:pt x="3536" y="11864"/>
                    <a:pt x="3636" y="11597"/>
                  </a:cubicBezTo>
                  <a:cubicBezTo>
                    <a:pt x="3803" y="11097"/>
                    <a:pt x="4003" y="10630"/>
                    <a:pt x="4203" y="10196"/>
                  </a:cubicBezTo>
                  <a:cubicBezTo>
                    <a:pt x="4370" y="9763"/>
                    <a:pt x="4537" y="9262"/>
                    <a:pt x="4770" y="8895"/>
                  </a:cubicBezTo>
                  <a:cubicBezTo>
                    <a:pt x="5004" y="8595"/>
                    <a:pt x="5404" y="8562"/>
                    <a:pt x="5704" y="8395"/>
                  </a:cubicBezTo>
                  <a:cubicBezTo>
                    <a:pt x="6171" y="8162"/>
                    <a:pt x="6171" y="7961"/>
                    <a:pt x="6305" y="7494"/>
                  </a:cubicBezTo>
                  <a:cubicBezTo>
                    <a:pt x="6438" y="6927"/>
                    <a:pt x="7072" y="6594"/>
                    <a:pt x="7639" y="6527"/>
                  </a:cubicBezTo>
                  <a:cubicBezTo>
                    <a:pt x="7939" y="6477"/>
                    <a:pt x="8239" y="6477"/>
                    <a:pt x="8535" y="6477"/>
                  </a:cubicBezTo>
                  <a:cubicBezTo>
                    <a:pt x="8831" y="6477"/>
                    <a:pt x="9123" y="6477"/>
                    <a:pt x="9407" y="6427"/>
                  </a:cubicBezTo>
                  <a:cubicBezTo>
                    <a:pt x="10041" y="6294"/>
                    <a:pt x="10608" y="5927"/>
                    <a:pt x="11242" y="5927"/>
                  </a:cubicBezTo>
                  <a:cubicBezTo>
                    <a:pt x="11475" y="5927"/>
                    <a:pt x="11742" y="5960"/>
                    <a:pt x="12009" y="5960"/>
                  </a:cubicBezTo>
                  <a:cubicBezTo>
                    <a:pt x="13043" y="5927"/>
                    <a:pt x="13910" y="5059"/>
                    <a:pt x="13810" y="3992"/>
                  </a:cubicBezTo>
                  <a:cubicBezTo>
                    <a:pt x="13777" y="3558"/>
                    <a:pt x="13543" y="3125"/>
                    <a:pt x="13176" y="2891"/>
                  </a:cubicBezTo>
                  <a:cubicBezTo>
                    <a:pt x="12743" y="2591"/>
                    <a:pt x="12142" y="2524"/>
                    <a:pt x="11875" y="2091"/>
                  </a:cubicBezTo>
                  <a:cubicBezTo>
                    <a:pt x="11675" y="1824"/>
                    <a:pt x="11675" y="1423"/>
                    <a:pt x="11442" y="1190"/>
                  </a:cubicBezTo>
                  <a:cubicBezTo>
                    <a:pt x="11308" y="1057"/>
                    <a:pt x="11108" y="990"/>
                    <a:pt x="10908" y="923"/>
                  </a:cubicBezTo>
                  <a:cubicBezTo>
                    <a:pt x="9674" y="489"/>
                    <a:pt x="8440" y="123"/>
                    <a:pt x="7172" y="22"/>
                  </a:cubicBezTo>
                  <a:cubicBezTo>
                    <a:pt x="6988" y="8"/>
                    <a:pt x="6803" y="0"/>
                    <a:pt x="661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1413;p32">
              <a:extLst>
                <a:ext uri="{FF2B5EF4-FFF2-40B4-BE49-F238E27FC236}">
                  <a16:creationId xmlns:a16="http://schemas.microsoft.com/office/drawing/2014/main" id="{49986112-F383-4287-B2A4-17AB332A52A0}"/>
                </a:ext>
              </a:extLst>
            </p:cNvPr>
            <p:cNvSpPr/>
            <p:nvPr/>
          </p:nvSpPr>
          <p:spPr>
            <a:xfrm>
              <a:off x="5906661" y="4074208"/>
              <a:ext cx="480694" cy="332286"/>
            </a:xfrm>
            <a:custGeom>
              <a:avLst/>
              <a:gdLst/>
              <a:ahLst/>
              <a:cxnLst/>
              <a:rect l="l" t="t" r="r" b="b"/>
              <a:pathLst>
                <a:path w="23933" h="16544" extrusionOk="0">
                  <a:moveTo>
                    <a:pt x="23717" y="0"/>
                  </a:moveTo>
                  <a:cubicBezTo>
                    <a:pt x="23696" y="0"/>
                    <a:pt x="23673" y="4"/>
                    <a:pt x="23650" y="14"/>
                  </a:cubicBezTo>
                  <a:lnTo>
                    <a:pt x="23684" y="14"/>
                  </a:lnTo>
                  <a:cubicBezTo>
                    <a:pt x="22016" y="914"/>
                    <a:pt x="20548" y="2148"/>
                    <a:pt x="19114" y="3349"/>
                  </a:cubicBezTo>
                  <a:cubicBezTo>
                    <a:pt x="17679" y="4550"/>
                    <a:pt x="16212" y="5784"/>
                    <a:pt x="14644" y="6852"/>
                  </a:cubicBezTo>
                  <a:cubicBezTo>
                    <a:pt x="13843" y="7352"/>
                    <a:pt x="13043" y="7852"/>
                    <a:pt x="12175" y="8253"/>
                  </a:cubicBezTo>
                  <a:cubicBezTo>
                    <a:pt x="11275" y="8653"/>
                    <a:pt x="10374" y="9020"/>
                    <a:pt x="9474" y="9387"/>
                  </a:cubicBezTo>
                  <a:cubicBezTo>
                    <a:pt x="8573" y="9787"/>
                    <a:pt x="7706" y="10221"/>
                    <a:pt x="6905" y="10788"/>
                  </a:cubicBezTo>
                  <a:cubicBezTo>
                    <a:pt x="6038" y="11355"/>
                    <a:pt x="5337" y="12122"/>
                    <a:pt x="4470" y="12723"/>
                  </a:cubicBezTo>
                  <a:cubicBezTo>
                    <a:pt x="3569" y="13356"/>
                    <a:pt x="2535" y="13857"/>
                    <a:pt x="1501" y="14324"/>
                  </a:cubicBezTo>
                  <a:lnTo>
                    <a:pt x="734" y="14691"/>
                  </a:lnTo>
                  <a:cubicBezTo>
                    <a:pt x="534" y="14757"/>
                    <a:pt x="300" y="14857"/>
                    <a:pt x="134" y="15024"/>
                  </a:cubicBezTo>
                  <a:cubicBezTo>
                    <a:pt x="0" y="15158"/>
                    <a:pt x="0" y="15324"/>
                    <a:pt x="0" y="15525"/>
                  </a:cubicBezTo>
                  <a:cubicBezTo>
                    <a:pt x="67" y="15825"/>
                    <a:pt x="100" y="16158"/>
                    <a:pt x="200" y="16459"/>
                  </a:cubicBezTo>
                  <a:cubicBezTo>
                    <a:pt x="215" y="16517"/>
                    <a:pt x="268" y="16544"/>
                    <a:pt x="320" y="16544"/>
                  </a:cubicBezTo>
                  <a:cubicBezTo>
                    <a:pt x="387" y="16544"/>
                    <a:pt x="452" y="16500"/>
                    <a:pt x="434" y="16425"/>
                  </a:cubicBezTo>
                  <a:cubicBezTo>
                    <a:pt x="434" y="16192"/>
                    <a:pt x="400" y="15958"/>
                    <a:pt x="367" y="15725"/>
                  </a:cubicBezTo>
                  <a:cubicBezTo>
                    <a:pt x="334" y="15591"/>
                    <a:pt x="300" y="15458"/>
                    <a:pt x="334" y="15324"/>
                  </a:cubicBezTo>
                  <a:cubicBezTo>
                    <a:pt x="400" y="15191"/>
                    <a:pt x="534" y="15124"/>
                    <a:pt x="667" y="15091"/>
                  </a:cubicBezTo>
                  <a:cubicBezTo>
                    <a:pt x="1101" y="14857"/>
                    <a:pt x="1535" y="14657"/>
                    <a:pt x="2002" y="14457"/>
                  </a:cubicBezTo>
                  <a:cubicBezTo>
                    <a:pt x="2869" y="14024"/>
                    <a:pt x="3769" y="13590"/>
                    <a:pt x="4570" y="13023"/>
                  </a:cubicBezTo>
                  <a:cubicBezTo>
                    <a:pt x="5404" y="12456"/>
                    <a:pt x="6104" y="11722"/>
                    <a:pt x="6905" y="11155"/>
                  </a:cubicBezTo>
                  <a:cubicBezTo>
                    <a:pt x="7672" y="10588"/>
                    <a:pt x="8540" y="10154"/>
                    <a:pt x="9407" y="9787"/>
                  </a:cubicBezTo>
                  <a:cubicBezTo>
                    <a:pt x="10274" y="9387"/>
                    <a:pt x="11175" y="9053"/>
                    <a:pt x="12042" y="8653"/>
                  </a:cubicBezTo>
                  <a:cubicBezTo>
                    <a:pt x="12876" y="8253"/>
                    <a:pt x="13710" y="7819"/>
                    <a:pt x="14477" y="7319"/>
                  </a:cubicBezTo>
                  <a:cubicBezTo>
                    <a:pt x="16012" y="6318"/>
                    <a:pt x="17413" y="5151"/>
                    <a:pt x="18814" y="3983"/>
                  </a:cubicBezTo>
                  <a:cubicBezTo>
                    <a:pt x="19614" y="3316"/>
                    <a:pt x="20415" y="2649"/>
                    <a:pt x="21249" y="2015"/>
                  </a:cubicBezTo>
                  <a:cubicBezTo>
                    <a:pt x="22083" y="1381"/>
                    <a:pt x="22950" y="814"/>
                    <a:pt x="23817" y="247"/>
                  </a:cubicBezTo>
                  <a:cubicBezTo>
                    <a:pt x="23932" y="161"/>
                    <a:pt x="23849" y="0"/>
                    <a:pt x="237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1414;p32">
              <a:extLst>
                <a:ext uri="{FF2B5EF4-FFF2-40B4-BE49-F238E27FC236}">
                  <a16:creationId xmlns:a16="http://schemas.microsoft.com/office/drawing/2014/main" id="{1250D695-7D8F-4272-8671-789741107A72}"/>
                </a:ext>
              </a:extLst>
            </p:cNvPr>
            <p:cNvSpPr/>
            <p:nvPr/>
          </p:nvSpPr>
          <p:spPr>
            <a:xfrm>
              <a:off x="5852090" y="3244054"/>
              <a:ext cx="70659" cy="68550"/>
            </a:xfrm>
            <a:custGeom>
              <a:avLst/>
              <a:gdLst/>
              <a:ahLst/>
              <a:cxnLst/>
              <a:rect l="l" t="t" r="r" b="b"/>
              <a:pathLst>
                <a:path w="3518" h="3413" extrusionOk="0">
                  <a:moveTo>
                    <a:pt x="1888" y="1"/>
                  </a:moveTo>
                  <a:cubicBezTo>
                    <a:pt x="1260" y="1"/>
                    <a:pt x="634" y="353"/>
                    <a:pt x="349" y="1083"/>
                  </a:cubicBezTo>
                  <a:cubicBezTo>
                    <a:pt x="0" y="2071"/>
                    <a:pt x="764" y="3413"/>
                    <a:pt x="1981" y="3413"/>
                  </a:cubicBezTo>
                  <a:cubicBezTo>
                    <a:pt x="2161" y="3413"/>
                    <a:pt x="2352" y="3383"/>
                    <a:pt x="2550" y="3318"/>
                  </a:cubicBezTo>
                  <a:lnTo>
                    <a:pt x="3518" y="1250"/>
                  </a:lnTo>
                  <a:cubicBezTo>
                    <a:pt x="3273" y="428"/>
                    <a:pt x="2579" y="1"/>
                    <a:pt x="1888"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1415;p32">
              <a:extLst>
                <a:ext uri="{FF2B5EF4-FFF2-40B4-BE49-F238E27FC236}">
                  <a16:creationId xmlns:a16="http://schemas.microsoft.com/office/drawing/2014/main" id="{B7B03AEF-400B-4A2F-A55E-4C3F0323AF42}"/>
                </a:ext>
              </a:extLst>
            </p:cNvPr>
            <p:cNvSpPr/>
            <p:nvPr/>
          </p:nvSpPr>
          <p:spPr>
            <a:xfrm>
              <a:off x="5506668" y="3480254"/>
              <a:ext cx="302862" cy="323569"/>
            </a:xfrm>
            <a:custGeom>
              <a:avLst/>
              <a:gdLst/>
              <a:ahLst/>
              <a:cxnLst/>
              <a:rect l="l" t="t" r="r" b="b"/>
              <a:pathLst>
                <a:path w="15079" h="16110" extrusionOk="0">
                  <a:moveTo>
                    <a:pt x="6618" y="0"/>
                  </a:moveTo>
                  <a:cubicBezTo>
                    <a:pt x="6547" y="0"/>
                    <a:pt x="6476" y="19"/>
                    <a:pt x="6405" y="64"/>
                  </a:cubicBezTo>
                  <a:cubicBezTo>
                    <a:pt x="6339" y="98"/>
                    <a:pt x="6305" y="131"/>
                    <a:pt x="6272" y="164"/>
                  </a:cubicBezTo>
                  <a:cubicBezTo>
                    <a:pt x="4771" y="1132"/>
                    <a:pt x="3770" y="2466"/>
                    <a:pt x="2903" y="4034"/>
                  </a:cubicBezTo>
                  <a:cubicBezTo>
                    <a:pt x="2002" y="5668"/>
                    <a:pt x="1335" y="7436"/>
                    <a:pt x="868" y="9271"/>
                  </a:cubicBezTo>
                  <a:cubicBezTo>
                    <a:pt x="501" y="10605"/>
                    <a:pt x="234" y="11940"/>
                    <a:pt x="1" y="13307"/>
                  </a:cubicBezTo>
                  <a:cubicBezTo>
                    <a:pt x="2536" y="14341"/>
                    <a:pt x="5171" y="15175"/>
                    <a:pt x="7840" y="15709"/>
                  </a:cubicBezTo>
                  <a:cubicBezTo>
                    <a:pt x="9908" y="16109"/>
                    <a:pt x="11776" y="15976"/>
                    <a:pt x="13844" y="16043"/>
                  </a:cubicBezTo>
                  <a:cubicBezTo>
                    <a:pt x="14478" y="12707"/>
                    <a:pt x="15078" y="9171"/>
                    <a:pt x="13844" y="6035"/>
                  </a:cubicBezTo>
                  <a:cubicBezTo>
                    <a:pt x="13277" y="4568"/>
                    <a:pt x="12243" y="3267"/>
                    <a:pt x="10975" y="2299"/>
                  </a:cubicBezTo>
                  <a:cubicBezTo>
                    <a:pt x="10375" y="1799"/>
                    <a:pt x="9674" y="1399"/>
                    <a:pt x="8941" y="1098"/>
                  </a:cubicBezTo>
                  <a:cubicBezTo>
                    <a:pt x="8440" y="865"/>
                    <a:pt x="7940" y="698"/>
                    <a:pt x="7473" y="465"/>
                  </a:cubicBezTo>
                  <a:cubicBezTo>
                    <a:pt x="7204" y="330"/>
                    <a:pt x="6913" y="0"/>
                    <a:pt x="6618" y="0"/>
                  </a:cubicBezTo>
                  <a:close/>
                </a:path>
              </a:pathLst>
            </a:custGeom>
            <a:solidFill>
              <a:srgbClr val="2C6A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1416;p32">
              <a:extLst>
                <a:ext uri="{FF2B5EF4-FFF2-40B4-BE49-F238E27FC236}">
                  <a16:creationId xmlns:a16="http://schemas.microsoft.com/office/drawing/2014/main" id="{7C4F4E78-7C40-4E4B-B209-5398D4C705B4}"/>
                </a:ext>
              </a:extLst>
            </p:cNvPr>
            <p:cNvSpPr/>
            <p:nvPr/>
          </p:nvSpPr>
          <p:spPr>
            <a:xfrm>
              <a:off x="5725756" y="4175637"/>
              <a:ext cx="574873" cy="28822"/>
            </a:xfrm>
            <a:custGeom>
              <a:avLst/>
              <a:gdLst/>
              <a:ahLst/>
              <a:cxnLst/>
              <a:rect l="l" t="t" r="r" b="b"/>
              <a:pathLst>
                <a:path w="28622" h="1435" extrusionOk="0">
                  <a:moveTo>
                    <a:pt x="701" y="0"/>
                  </a:moveTo>
                  <a:cubicBezTo>
                    <a:pt x="301" y="0"/>
                    <a:pt x="1" y="334"/>
                    <a:pt x="1" y="734"/>
                  </a:cubicBezTo>
                  <a:cubicBezTo>
                    <a:pt x="1" y="1135"/>
                    <a:pt x="301" y="1435"/>
                    <a:pt x="701" y="1435"/>
                  </a:cubicBezTo>
                  <a:lnTo>
                    <a:pt x="27921" y="1435"/>
                  </a:lnTo>
                  <a:cubicBezTo>
                    <a:pt x="28321" y="1435"/>
                    <a:pt x="28621" y="1135"/>
                    <a:pt x="28621" y="734"/>
                  </a:cubicBezTo>
                  <a:cubicBezTo>
                    <a:pt x="28621" y="334"/>
                    <a:pt x="28321" y="0"/>
                    <a:pt x="279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1417;p32">
              <a:extLst>
                <a:ext uri="{FF2B5EF4-FFF2-40B4-BE49-F238E27FC236}">
                  <a16:creationId xmlns:a16="http://schemas.microsoft.com/office/drawing/2014/main" id="{92D52CC7-F4FF-4467-B316-5C25AED213BC}"/>
                </a:ext>
              </a:extLst>
            </p:cNvPr>
            <p:cNvSpPr/>
            <p:nvPr/>
          </p:nvSpPr>
          <p:spPr>
            <a:xfrm>
              <a:off x="5820898" y="3923048"/>
              <a:ext cx="580898" cy="261989"/>
            </a:xfrm>
            <a:custGeom>
              <a:avLst/>
              <a:gdLst/>
              <a:ahLst/>
              <a:cxnLst/>
              <a:rect l="l" t="t" r="r" b="b"/>
              <a:pathLst>
                <a:path w="28922" h="13044" extrusionOk="0">
                  <a:moveTo>
                    <a:pt x="5704" y="1"/>
                  </a:moveTo>
                  <a:cubicBezTo>
                    <a:pt x="5471" y="1"/>
                    <a:pt x="5237" y="134"/>
                    <a:pt x="5137" y="368"/>
                  </a:cubicBezTo>
                  <a:lnTo>
                    <a:pt x="0" y="13043"/>
                  </a:lnTo>
                  <a:lnTo>
                    <a:pt x="23817" y="13043"/>
                  </a:lnTo>
                  <a:lnTo>
                    <a:pt x="28754" y="835"/>
                  </a:lnTo>
                  <a:cubicBezTo>
                    <a:pt x="28921" y="434"/>
                    <a:pt x="28621" y="1"/>
                    <a:pt x="282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1418;p32">
              <a:extLst>
                <a:ext uri="{FF2B5EF4-FFF2-40B4-BE49-F238E27FC236}">
                  <a16:creationId xmlns:a16="http://schemas.microsoft.com/office/drawing/2014/main" id="{E8338E9F-46F2-4903-9192-F2940F3A6488}"/>
                </a:ext>
              </a:extLst>
            </p:cNvPr>
            <p:cNvSpPr/>
            <p:nvPr/>
          </p:nvSpPr>
          <p:spPr>
            <a:xfrm>
              <a:off x="6096926" y="4030242"/>
              <a:ext cx="68349" cy="48264"/>
            </a:xfrm>
            <a:custGeom>
              <a:avLst/>
              <a:gdLst/>
              <a:ahLst/>
              <a:cxnLst/>
              <a:rect l="l" t="t" r="r" b="b"/>
              <a:pathLst>
                <a:path w="3403" h="2403" fill="none" extrusionOk="0">
                  <a:moveTo>
                    <a:pt x="3136" y="1202"/>
                  </a:moveTo>
                  <a:cubicBezTo>
                    <a:pt x="2903" y="1836"/>
                    <a:pt x="2035" y="2403"/>
                    <a:pt x="1235" y="2403"/>
                  </a:cubicBezTo>
                  <a:cubicBezTo>
                    <a:pt x="434" y="2403"/>
                    <a:pt x="1" y="1836"/>
                    <a:pt x="267" y="1202"/>
                  </a:cubicBezTo>
                  <a:cubicBezTo>
                    <a:pt x="501" y="535"/>
                    <a:pt x="1368" y="1"/>
                    <a:pt x="2169" y="1"/>
                  </a:cubicBezTo>
                  <a:cubicBezTo>
                    <a:pt x="2969" y="1"/>
                    <a:pt x="3403" y="535"/>
                    <a:pt x="3136" y="1202"/>
                  </a:cubicBezTo>
                  <a:close/>
                </a:path>
              </a:pathLst>
            </a:custGeom>
            <a:noFill/>
            <a:ln w="5000"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1419;p32">
              <a:extLst>
                <a:ext uri="{FF2B5EF4-FFF2-40B4-BE49-F238E27FC236}">
                  <a16:creationId xmlns:a16="http://schemas.microsoft.com/office/drawing/2014/main" id="{88216FFA-15F6-4F84-AB7B-63959F0B5EBB}"/>
                </a:ext>
              </a:extLst>
            </p:cNvPr>
            <p:cNvSpPr/>
            <p:nvPr/>
          </p:nvSpPr>
          <p:spPr>
            <a:xfrm>
              <a:off x="6008070" y="3322567"/>
              <a:ext cx="43323" cy="12272"/>
            </a:xfrm>
            <a:custGeom>
              <a:avLst/>
              <a:gdLst/>
              <a:ahLst/>
              <a:cxnLst/>
              <a:rect l="l" t="t" r="r" b="b"/>
              <a:pathLst>
                <a:path w="2157" h="611" extrusionOk="0">
                  <a:moveTo>
                    <a:pt x="2059" y="1"/>
                  </a:moveTo>
                  <a:cubicBezTo>
                    <a:pt x="2047" y="1"/>
                    <a:pt x="2035" y="4"/>
                    <a:pt x="2023" y="10"/>
                  </a:cubicBezTo>
                  <a:cubicBezTo>
                    <a:pt x="1856" y="43"/>
                    <a:pt x="1756" y="177"/>
                    <a:pt x="1623" y="243"/>
                  </a:cubicBezTo>
                  <a:cubicBezTo>
                    <a:pt x="1489" y="310"/>
                    <a:pt x="1322" y="343"/>
                    <a:pt x="1156" y="343"/>
                  </a:cubicBezTo>
                  <a:cubicBezTo>
                    <a:pt x="789" y="343"/>
                    <a:pt x="455" y="210"/>
                    <a:pt x="121" y="43"/>
                  </a:cubicBezTo>
                  <a:cubicBezTo>
                    <a:pt x="115" y="37"/>
                    <a:pt x="107" y="34"/>
                    <a:pt x="98" y="34"/>
                  </a:cubicBezTo>
                  <a:cubicBezTo>
                    <a:pt x="57" y="34"/>
                    <a:pt x="0" y="89"/>
                    <a:pt x="55" y="143"/>
                  </a:cubicBezTo>
                  <a:cubicBezTo>
                    <a:pt x="388" y="377"/>
                    <a:pt x="755" y="577"/>
                    <a:pt x="1189" y="610"/>
                  </a:cubicBezTo>
                  <a:cubicBezTo>
                    <a:pt x="1356" y="610"/>
                    <a:pt x="1556" y="577"/>
                    <a:pt x="1723" y="510"/>
                  </a:cubicBezTo>
                  <a:cubicBezTo>
                    <a:pt x="1889" y="443"/>
                    <a:pt x="2123" y="310"/>
                    <a:pt x="2156" y="110"/>
                  </a:cubicBezTo>
                  <a:cubicBezTo>
                    <a:pt x="2156" y="55"/>
                    <a:pt x="2112" y="1"/>
                    <a:pt x="20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1420;p32">
              <a:extLst>
                <a:ext uri="{FF2B5EF4-FFF2-40B4-BE49-F238E27FC236}">
                  <a16:creationId xmlns:a16="http://schemas.microsoft.com/office/drawing/2014/main" id="{71E0E278-A4CC-4AEF-AAE3-D0614A4C9401}"/>
                </a:ext>
              </a:extLst>
            </p:cNvPr>
            <p:cNvSpPr/>
            <p:nvPr/>
          </p:nvSpPr>
          <p:spPr>
            <a:xfrm>
              <a:off x="6500253" y="2859407"/>
              <a:ext cx="199022" cy="209145"/>
            </a:xfrm>
            <a:custGeom>
              <a:avLst/>
              <a:gdLst/>
              <a:ahLst/>
              <a:cxnLst/>
              <a:rect l="l" t="t" r="r" b="b"/>
              <a:pathLst>
                <a:path w="9909" h="10413" extrusionOk="0">
                  <a:moveTo>
                    <a:pt x="9539" y="0"/>
                  </a:moveTo>
                  <a:cubicBezTo>
                    <a:pt x="9447" y="0"/>
                    <a:pt x="9350" y="45"/>
                    <a:pt x="9274" y="153"/>
                  </a:cubicBezTo>
                  <a:lnTo>
                    <a:pt x="9274" y="120"/>
                  </a:lnTo>
                  <a:cubicBezTo>
                    <a:pt x="8473" y="1254"/>
                    <a:pt x="8006" y="2622"/>
                    <a:pt x="7439" y="3823"/>
                  </a:cubicBezTo>
                  <a:cubicBezTo>
                    <a:pt x="6839" y="5124"/>
                    <a:pt x="6272" y="6391"/>
                    <a:pt x="5671" y="7692"/>
                  </a:cubicBezTo>
                  <a:cubicBezTo>
                    <a:pt x="5538" y="7959"/>
                    <a:pt x="5371" y="8259"/>
                    <a:pt x="5238" y="8559"/>
                  </a:cubicBezTo>
                  <a:cubicBezTo>
                    <a:pt x="5171" y="8759"/>
                    <a:pt x="5071" y="8926"/>
                    <a:pt x="5004" y="9093"/>
                  </a:cubicBezTo>
                  <a:cubicBezTo>
                    <a:pt x="4971" y="9160"/>
                    <a:pt x="4837" y="9460"/>
                    <a:pt x="4837" y="9460"/>
                  </a:cubicBezTo>
                  <a:cubicBezTo>
                    <a:pt x="4835" y="9461"/>
                    <a:pt x="4832" y="9462"/>
                    <a:pt x="4829" y="9462"/>
                  </a:cubicBezTo>
                  <a:cubicBezTo>
                    <a:pt x="4737" y="9462"/>
                    <a:pt x="4267" y="9023"/>
                    <a:pt x="4170" y="8926"/>
                  </a:cubicBezTo>
                  <a:cubicBezTo>
                    <a:pt x="3937" y="8726"/>
                    <a:pt x="3703" y="8559"/>
                    <a:pt x="3470" y="8359"/>
                  </a:cubicBezTo>
                  <a:cubicBezTo>
                    <a:pt x="2969" y="7892"/>
                    <a:pt x="2469" y="7425"/>
                    <a:pt x="1969" y="6925"/>
                  </a:cubicBezTo>
                  <a:cubicBezTo>
                    <a:pt x="1535" y="6491"/>
                    <a:pt x="1101" y="5991"/>
                    <a:pt x="601" y="5624"/>
                  </a:cubicBezTo>
                  <a:cubicBezTo>
                    <a:pt x="555" y="5591"/>
                    <a:pt x="502" y="5576"/>
                    <a:pt x="448" y="5576"/>
                  </a:cubicBezTo>
                  <a:cubicBezTo>
                    <a:pt x="231" y="5576"/>
                    <a:pt x="0" y="5817"/>
                    <a:pt x="134" y="6058"/>
                  </a:cubicBezTo>
                  <a:cubicBezTo>
                    <a:pt x="501" y="6691"/>
                    <a:pt x="1068" y="7225"/>
                    <a:pt x="1602" y="7759"/>
                  </a:cubicBezTo>
                  <a:cubicBezTo>
                    <a:pt x="2069" y="8259"/>
                    <a:pt x="2602" y="8726"/>
                    <a:pt x="3103" y="9193"/>
                  </a:cubicBezTo>
                  <a:cubicBezTo>
                    <a:pt x="3570" y="9593"/>
                    <a:pt x="4137" y="10294"/>
                    <a:pt x="4737" y="10394"/>
                  </a:cubicBezTo>
                  <a:cubicBezTo>
                    <a:pt x="4799" y="10406"/>
                    <a:pt x="4856" y="10412"/>
                    <a:pt x="4911" y="10412"/>
                  </a:cubicBezTo>
                  <a:cubicBezTo>
                    <a:pt x="5447" y="10412"/>
                    <a:pt x="5659" y="9851"/>
                    <a:pt x="5871" y="9427"/>
                  </a:cubicBezTo>
                  <a:cubicBezTo>
                    <a:pt x="6572" y="7926"/>
                    <a:pt x="7239" y="6458"/>
                    <a:pt x="7940" y="4957"/>
                  </a:cubicBezTo>
                  <a:cubicBezTo>
                    <a:pt x="8273" y="4223"/>
                    <a:pt x="8607" y="3522"/>
                    <a:pt x="8907" y="2822"/>
                  </a:cubicBezTo>
                  <a:cubicBezTo>
                    <a:pt x="9274" y="2055"/>
                    <a:pt x="9641" y="1254"/>
                    <a:pt x="9841" y="420"/>
                  </a:cubicBezTo>
                  <a:cubicBezTo>
                    <a:pt x="9908" y="195"/>
                    <a:pt x="9733" y="0"/>
                    <a:pt x="9539" y="0"/>
                  </a:cubicBezTo>
                  <a:close/>
                </a:path>
              </a:pathLst>
            </a:custGeom>
            <a:solidFill>
              <a:srgbClr val="2C6A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1421;p32">
              <a:extLst>
                <a:ext uri="{FF2B5EF4-FFF2-40B4-BE49-F238E27FC236}">
                  <a16:creationId xmlns:a16="http://schemas.microsoft.com/office/drawing/2014/main" id="{1E0C4617-911A-4C62-AB78-83386C905F68}"/>
                </a:ext>
              </a:extLst>
            </p:cNvPr>
            <p:cNvSpPr/>
            <p:nvPr/>
          </p:nvSpPr>
          <p:spPr>
            <a:xfrm>
              <a:off x="5892582" y="3261107"/>
              <a:ext cx="19442" cy="28701"/>
            </a:xfrm>
            <a:custGeom>
              <a:avLst/>
              <a:gdLst/>
              <a:ahLst/>
              <a:cxnLst/>
              <a:rect l="l" t="t" r="r" b="b"/>
              <a:pathLst>
                <a:path w="968" h="1429" extrusionOk="0">
                  <a:moveTo>
                    <a:pt x="67" y="1"/>
                  </a:moveTo>
                  <a:cubicBezTo>
                    <a:pt x="34" y="1"/>
                    <a:pt x="1" y="68"/>
                    <a:pt x="67" y="101"/>
                  </a:cubicBezTo>
                  <a:cubicBezTo>
                    <a:pt x="334" y="134"/>
                    <a:pt x="534" y="301"/>
                    <a:pt x="634" y="568"/>
                  </a:cubicBezTo>
                  <a:cubicBezTo>
                    <a:pt x="734" y="801"/>
                    <a:pt x="634" y="1102"/>
                    <a:pt x="501" y="1302"/>
                  </a:cubicBezTo>
                  <a:cubicBezTo>
                    <a:pt x="453" y="1374"/>
                    <a:pt x="509" y="1429"/>
                    <a:pt x="569" y="1429"/>
                  </a:cubicBezTo>
                  <a:cubicBezTo>
                    <a:pt x="592" y="1429"/>
                    <a:pt x="616" y="1421"/>
                    <a:pt x="634" y="1402"/>
                  </a:cubicBezTo>
                  <a:cubicBezTo>
                    <a:pt x="901" y="1168"/>
                    <a:pt x="968" y="801"/>
                    <a:pt x="835" y="468"/>
                  </a:cubicBezTo>
                  <a:cubicBezTo>
                    <a:pt x="701" y="201"/>
                    <a:pt x="368" y="1"/>
                    <a:pt x="67" y="1"/>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1422;p32">
              <a:extLst>
                <a:ext uri="{FF2B5EF4-FFF2-40B4-BE49-F238E27FC236}">
                  <a16:creationId xmlns:a16="http://schemas.microsoft.com/office/drawing/2014/main" id="{656BFCD9-C065-4072-96A7-814460FA57CB}"/>
                </a:ext>
              </a:extLst>
            </p:cNvPr>
            <p:cNvSpPr/>
            <p:nvPr/>
          </p:nvSpPr>
          <p:spPr>
            <a:xfrm>
              <a:off x="6518350" y="2997993"/>
              <a:ext cx="80420" cy="72206"/>
            </a:xfrm>
            <a:custGeom>
              <a:avLst/>
              <a:gdLst/>
              <a:ahLst/>
              <a:cxnLst/>
              <a:rect l="l" t="t" r="r" b="b"/>
              <a:pathLst>
                <a:path w="4004" h="3595" extrusionOk="0">
                  <a:moveTo>
                    <a:pt x="3493" y="1"/>
                  </a:moveTo>
                  <a:cubicBezTo>
                    <a:pt x="3260" y="1"/>
                    <a:pt x="3069" y="191"/>
                    <a:pt x="2902" y="358"/>
                  </a:cubicBezTo>
                  <a:cubicBezTo>
                    <a:pt x="2102" y="1092"/>
                    <a:pt x="1068" y="1559"/>
                    <a:pt x="0" y="1659"/>
                  </a:cubicBezTo>
                  <a:lnTo>
                    <a:pt x="667" y="3594"/>
                  </a:lnTo>
                  <a:cubicBezTo>
                    <a:pt x="1701" y="2894"/>
                    <a:pt x="2735" y="2193"/>
                    <a:pt x="3569" y="1259"/>
                  </a:cubicBezTo>
                  <a:cubicBezTo>
                    <a:pt x="3736" y="1059"/>
                    <a:pt x="3903" y="859"/>
                    <a:pt x="3936" y="625"/>
                  </a:cubicBezTo>
                  <a:cubicBezTo>
                    <a:pt x="4003" y="358"/>
                    <a:pt x="3870" y="58"/>
                    <a:pt x="3636" y="25"/>
                  </a:cubicBezTo>
                  <a:cubicBezTo>
                    <a:pt x="3587" y="8"/>
                    <a:pt x="3539" y="1"/>
                    <a:pt x="3493"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1423;p32">
              <a:extLst>
                <a:ext uri="{FF2B5EF4-FFF2-40B4-BE49-F238E27FC236}">
                  <a16:creationId xmlns:a16="http://schemas.microsoft.com/office/drawing/2014/main" id="{C0A7B248-C3F0-4492-8A00-C03699264A90}"/>
                </a:ext>
              </a:extLst>
            </p:cNvPr>
            <p:cNvSpPr/>
            <p:nvPr/>
          </p:nvSpPr>
          <p:spPr>
            <a:xfrm>
              <a:off x="5958239" y="3382380"/>
              <a:ext cx="49610" cy="8054"/>
            </a:xfrm>
            <a:custGeom>
              <a:avLst/>
              <a:gdLst/>
              <a:ahLst/>
              <a:cxnLst/>
              <a:rect l="l" t="t" r="r" b="b"/>
              <a:pathLst>
                <a:path w="2470" h="401" extrusionOk="0">
                  <a:moveTo>
                    <a:pt x="234" y="1"/>
                  </a:moveTo>
                  <a:cubicBezTo>
                    <a:pt x="67" y="1"/>
                    <a:pt x="1" y="267"/>
                    <a:pt x="167" y="301"/>
                  </a:cubicBezTo>
                  <a:cubicBezTo>
                    <a:pt x="568" y="367"/>
                    <a:pt x="935" y="401"/>
                    <a:pt x="1302" y="401"/>
                  </a:cubicBezTo>
                  <a:cubicBezTo>
                    <a:pt x="1502" y="401"/>
                    <a:pt x="1702" y="367"/>
                    <a:pt x="1869" y="367"/>
                  </a:cubicBezTo>
                  <a:cubicBezTo>
                    <a:pt x="2035" y="367"/>
                    <a:pt x="2302" y="367"/>
                    <a:pt x="2402" y="234"/>
                  </a:cubicBezTo>
                  <a:cubicBezTo>
                    <a:pt x="2469" y="167"/>
                    <a:pt x="2469" y="101"/>
                    <a:pt x="2402" y="34"/>
                  </a:cubicBezTo>
                  <a:lnTo>
                    <a:pt x="2402" y="67"/>
                  </a:lnTo>
                  <a:cubicBezTo>
                    <a:pt x="2345" y="24"/>
                    <a:pt x="2270" y="12"/>
                    <a:pt x="2189" y="12"/>
                  </a:cubicBezTo>
                  <a:cubicBezTo>
                    <a:pt x="2081" y="12"/>
                    <a:pt x="1964" y="34"/>
                    <a:pt x="1869" y="34"/>
                  </a:cubicBezTo>
                  <a:cubicBezTo>
                    <a:pt x="1702" y="34"/>
                    <a:pt x="1502" y="67"/>
                    <a:pt x="1302" y="67"/>
                  </a:cubicBezTo>
                  <a:cubicBezTo>
                    <a:pt x="935" y="67"/>
                    <a:pt x="601" y="34"/>
                    <a:pt x="234" y="1"/>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1424;p32">
              <a:extLst>
                <a:ext uri="{FF2B5EF4-FFF2-40B4-BE49-F238E27FC236}">
                  <a16:creationId xmlns:a16="http://schemas.microsoft.com/office/drawing/2014/main" id="{CE80F713-968E-46DC-83CB-8C7C1EF2BEA6}"/>
                </a:ext>
              </a:extLst>
            </p:cNvPr>
            <p:cNvSpPr/>
            <p:nvPr/>
          </p:nvSpPr>
          <p:spPr>
            <a:xfrm>
              <a:off x="5766629" y="4674327"/>
              <a:ext cx="46919" cy="23439"/>
            </a:xfrm>
            <a:custGeom>
              <a:avLst/>
              <a:gdLst/>
              <a:ahLst/>
              <a:cxnLst/>
              <a:rect l="l" t="t" r="r" b="b"/>
              <a:pathLst>
                <a:path w="2336" h="1167" extrusionOk="0">
                  <a:moveTo>
                    <a:pt x="307" y="1"/>
                  </a:moveTo>
                  <a:cubicBezTo>
                    <a:pt x="197" y="1"/>
                    <a:pt x="85" y="79"/>
                    <a:pt x="34" y="156"/>
                  </a:cubicBezTo>
                  <a:cubicBezTo>
                    <a:pt x="0" y="289"/>
                    <a:pt x="0" y="423"/>
                    <a:pt x="101" y="523"/>
                  </a:cubicBezTo>
                  <a:cubicBezTo>
                    <a:pt x="234" y="656"/>
                    <a:pt x="367" y="756"/>
                    <a:pt x="501" y="857"/>
                  </a:cubicBezTo>
                  <a:cubicBezTo>
                    <a:pt x="634" y="957"/>
                    <a:pt x="834" y="1023"/>
                    <a:pt x="1001" y="1057"/>
                  </a:cubicBezTo>
                  <a:cubicBezTo>
                    <a:pt x="1202" y="1111"/>
                    <a:pt x="1423" y="1166"/>
                    <a:pt x="1637" y="1166"/>
                  </a:cubicBezTo>
                  <a:cubicBezTo>
                    <a:pt x="1813" y="1166"/>
                    <a:pt x="1984" y="1129"/>
                    <a:pt x="2135" y="1023"/>
                  </a:cubicBezTo>
                  <a:cubicBezTo>
                    <a:pt x="2269" y="957"/>
                    <a:pt x="2335" y="790"/>
                    <a:pt x="2335" y="656"/>
                  </a:cubicBezTo>
                  <a:cubicBezTo>
                    <a:pt x="2302" y="490"/>
                    <a:pt x="2202" y="390"/>
                    <a:pt x="2069" y="323"/>
                  </a:cubicBezTo>
                  <a:cubicBezTo>
                    <a:pt x="1969" y="289"/>
                    <a:pt x="1868" y="256"/>
                    <a:pt x="1768" y="256"/>
                  </a:cubicBezTo>
                  <a:lnTo>
                    <a:pt x="1201" y="256"/>
                  </a:lnTo>
                  <a:cubicBezTo>
                    <a:pt x="1068" y="223"/>
                    <a:pt x="934" y="189"/>
                    <a:pt x="801" y="156"/>
                  </a:cubicBezTo>
                  <a:cubicBezTo>
                    <a:pt x="668" y="123"/>
                    <a:pt x="534" y="56"/>
                    <a:pt x="401" y="23"/>
                  </a:cubicBezTo>
                  <a:cubicBezTo>
                    <a:pt x="371" y="8"/>
                    <a:pt x="339" y="1"/>
                    <a:pt x="307" y="1"/>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1425;p32">
              <a:extLst>
                <a:ext uri="{FF2B5EF4-FFF2-40B4-BE49-F238E27FC236}">
                  <a16:creationId xmlns:a16="http://schemas.microsoft.com/office/drawing/2014/main" id="{CACD8B2D-F7A6-4582-8943-BA598939775C}"/>
                </a:ext>
              </a:extLst>
            </p:cNvPr>
            <p:cNvSpPr/>
            <p:nvPr/>
          </p:nvSpPr>
          <p:spPr>
            <a:xfrm>
              <a:off x="5778017" y="4641107"/>
              <a:ext cx="40210" cy="18940"/>
            </a:xfrm>
            <a:custGeom>
              <a:avLst/>
              <a:gdLst/>
              <a:ahLst/>
              <a:cxnLst/>
              <a:rect l="l" t="t" r="r" b="b"/>
              <a:pathLst>
                <a:path w="2002" h="943" extrusionOk="0">
                  <a:moveTo>
                    <a:pt x="1452" y="0"/>
                  </a:moveTo>
                  <a:cubicBezTo>
                    <a:pt x="1377" y="0"/>
                    <a:pt x="1301" y="9"/>
                    <a:pt x="1235" y="9"/>
                  </a:cubicBezTo>
                  <a:lnTo>
                    <a:pt x="935" y="9"/>
                  </a:lnTo>
                  <a:cubicBezTo>
                    <a:pt x="801" y="9"/>
                    <a:pt x="701" y="9"/>
                    <a:pt x="601" y="42"/>
                  </a:cubicBezTo>
                  <a:lnTo>
                    <a:pt x="367" y="42"/>
                  </a:lnTo>
                  <a:cubicBezTo>
                    <a:pt x="334" y="42"/>
                    <a:pt x="267" y="75"/>
                    <a:pt x="234" y="109"/>
                  </a:cubicBezTo>
                  <a:cubicBezTo>
                    <a:pt x="101" y="142"/>
                    <a:pt x="34" y="209"/>
                    <a:pt x="1" y="342"/>
                  </a:cubicBezTo>
                  <a:cubicBezTo>
                    <a:pt x="1" y="476"/>
                    <a:pt x="67" y="576"/>
                    <a:pt x="167" y="643"/>
                  </a:cubicBezTo>
                  <a:cubicBezTo>
                    <a:pt x="234" y="676"/>
                    <a:pt x="301" y="709"/>
                    <a:pt x="367" y="743"/>
                  </a:cubicBezTo>
                  <a:cubicBezTo>
                    <a:pt x="401" y="743"/>
                    <a:pt x="468" y="776"/>
                    <a:pt x="534" y="776"/>
                  </a:cubicBezTo>
                  <a:lnTo>
                    <a:pt x="834" y="843"/>
                  </a:lnTo>
                  <a:lnTo>
                    <a:pt x="1135" y="909"/>
                  </a:lnTo>
                  <a:cubicBezTo>
                    <a:pt x="1168" y="909"/>
                    <a:pt x="1235" y="909"/>
                    <a:pt x="1268" y="943"/>
                  </a:cubicBezTo>
                  <a:lnTo>
                    <a:pt x="1668" y="943"/>
                  </a:lnTo>
                  <a:lnTo>
                    <a:pt x="1768" y="876"/>
                  </a:lnTo>
                  <a:cubicBezTo>
                    <a:pt x="1835" y="843"/>
                    <a:pt x="1869" y="809"/>
                    <a:pt x="1902" y="776"/>
                  </a:cubicBezTo>
                  <a:cubicBezTo>
                    <a:pt x="1969" y="676"/>
                    <a:pt x="2002" y="576"/>
                    <a:pt x="2002" y="476"/>
                  </a:cubicBezTo>
                  <a:cubicBezTo>
                    <a:pt x="2002" y="276"/>
                    <a:pt x="1869" y="109"/>
                    <a:pt x="1668" y="9"/>
                  </a:cubicBezTo>
                  <a:lnTo>
                    <a:pt x="1668" y="42"/>
                  </a:lnTo>
                  <a:cubicBezTo>
                    <a:pt x="1602" y="9"/>
                    <a:pt x="1527" y="0"/>
                    <a:pt x="1452" y="0"/>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1426;p32">
              <a:extLst>
                <a:ext uri="{FF2B5EF4-FFF2-40B4-BE49-F238E27FC236}">
                  <a16:creationId xmlns:a16="http://schemas.microsoft.com/office/drawing/2014/main" id="{639680E0-7135-4C42-A877-F8CDD24C48F4}"/>
                </a:ext>
              </a:extLst>
            </p:cNvPr>
            <p:cNvSpPr/>
            <p:nvPr/>
          </p:nvSpPr>
          <p:spPr>
            <a:xfrm>
              <a:off x="5789405" y="4599973"/>
              <a:ext cx="45573" cy="28581"/>
            </a:xfrm>
            <a:custGeom>
              <a:avLst/>
              <a:gdLst/>
              <a:ahLst/>
              <a:cxnLst/>
              <a:rect l="l" t="t" r="r" b="b"/>
              <a:pathLst>
                <a:path w="2269" h="1423" extrusionOk="0">
                  <a:moveTo>
                    <a:pt x="307" y="0"/>
                  </a:moveTo>
                  <a:cubicBezTo>
                    <a:pt x="199" y="0"/>
                    <a:pt x="93" y="78"/>
                    <a:pt x="67" y="155"/>
                  </a:cubicBezTo>
                  <a:cubicBezTo>
                    <a:pt x="1" y="289"/>
                    <a:pt x="67" y="456"/>
                    <a:pt x="167" y="522"/>
                  </a:cubicBezTo>
                  <a:cubicBezTo>
                    <a:pt x="434" y="689"/>
                    <a:pt x="701" y="823"/>
                    <a:pt x="968" y="989"/>
                  </a:cubicBezTo>
                  <a:cubicBezTo>
                    <a:pt x="1101" y="1089"/>
                    <a:pt x="1235" y="1189"/>
                    <a:pt x="1368" y="1256"/>
                  </a:cubicBezTo>
                  <a:cubicBezTo>
                    <a:pt x="1468" y="1356"/>
                    <a:pt x="1602" y="1423"/>
                    <a:pt x="1735" y="1423"/>
                  </a:cubicBezTo>
                  <a:cubicBezTo>
                    <a:pt x="1935" y="1423"/>
                    <a:pt x="2102" y="1323"/>
                    <a:pt x="2202" y="1156"/>
                  </a:cubicBezTo>
                  <a:cubicBezTo>
                    <a:pt x="2269" y="956"/>
                    <a:pt x="2236" y="756"/>
                    <a:pt x="2069" y="622"/>
                  </a:cubicBezTo>
                  <a:cubicBezTo>
                    <a:pt x="1969" y="522"/>
                    <a:pt x="1835" y="489"/>
                    <a:pt x="1702" y="456"/>
                  </a:cubicBezTo>
                  <a:cubicBezTo>
                    <a:pt x="1568" y="389"/>
                    <a:pt x="1402" y="356"/>
                    <a:pt x="1268" y="322"/>
                  </a:cubicBezTo>
                  <a:cubicBezTo>
                    <a:pt x="968" y="222"/>
                    <a:pt x="668" y="122"/>
                    <a:pt x="401" y="22"/>
                  </a:cubicBezTo>
                  <a:cubicBezTo>
                    <a:pt x="371" y="7"/>
                    <a:pt x="339" y="0"/>
                    <a:pt x="307" y="0"/>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1427;p32">
              <a:extLst>
                <a:ext uri="{FF2B5EF4-FFF2-40B4-BE49-F238E27FC236}">
                  <a16:creationId xmlns:a16="http://schemas.microsoft.com/office/drawing/2014/main" id="{B539FF24-539F-4B97-81FC-815F14D20A90}"/>
                </a:ext>
              </a:extLst>
            </p:cNvPr>
            <p:cNvSpPr/>
            <p:nvPr/>
          </p:nvSpPr>
          <p:spPr>
            <a:xfrm>
              <a:off x="6182006" y="4507240"/>
              <a:ext cx="32196" cy="43464"/>
            </a:xfrm>
            <a:custGeom>
              <a:avLst/>
              <a:gdLst/>
              <a:ahLst/>
              <a:cxnLst/>
              <a:rect l="l" t="t" r="r" b="b"/>
              <a:pathLst>
                <a:path w="1603" h="2164" extrusionOk="0">
                  <a:moveTo>
                    <a:pt x="1326" y="1"/>
                  </a:moveTo>
                  <a:cubicBezTo>
                    <a:pt x="1281" y="1"/>
                    <a:pt x="1237" y="12"/>
                    <a:pt x="1202" y="36"/>
                  </a:cubicBezTo>
                  <a:cubicBezTo>
                    <a:pt x="1068" y="136"/>
                    <a:pt x="902" y="269"/>
                    <a:pt x="801" y="369"/>
                  </a:cubicBezTo>
                  <a:cubicBezTo>
                    <a:pt x="668" y="536"/>
                    <a:pt x="535" y="669"/>
                    <a:pt x="435" y="836"/>
                  </a:cubicBezTo>
                  <a:cubicBezTo>
                    <a:pt x="334" y="970"/>
                    <a:pt x="268" y="1136"/>
                    <a:pt x="168" y="1270"/>
                  </a:cubicBezTo>
                  <a:cubicBezTo>
                    <a:pt x="134" y="1370"/>
                    <a:pt x="68" y="1470"/>
                    <a:pt x="68" y="1570"/>
                  </a:cubicBezTo>
                  <a:cubicBezTo>
                    <a:pt x="34" y="1603"/>
                    <a:pt x="34" y="1637"/>
                    <a:pt x="34" y="1704"/>
                  </a:cubicBezTo>
                  <a:cubicBezTo>
                    <a:pt x="1" y="1770"/>
                    <a:pt x="1" y="1870"/>
                    <a:pt x="34" y="1937"/>
                  </a:cubicBezTo>
                  <a:cubicBezTo>
                    <a:pt x="76" y="2082"/>
                    <a:pt x="208" y="2163"/>
                    <a:pt x="342" y="2163"/>
                  </a:cubicBezTo>
                  <a:cubicBezTo>
                    <a:pt x="423" y="2163"/>
                    <a:pt x="505" y="2133"/>
                    <a:pt x="568" y="2070"/>
                  </a:cubicBezTo>
                  <a:cubicBezTo>
                    <a:pt x="601" y="2037"/>
                    <a:pt x="668" y="2004"/>
                    <a:pt x="668" y="1937"/>
                  </a:cubicBezTo>
                  <a:lnTo>
                    <a:pt x="701" y="1904"/>
                  </a:lnTo>
                  <a:cubicBezTo>
                    <a:pt x="701" y="1904"/>
                    <a:pt x="701" y="1870"/>
                    <a:pt x="701" y="1837"/>
                  </a:cubicBezTo>
                  <a:cubicBezTo>
                    <a:pt x="768" y="1737"/>
                    <a:pt x="801" y="1637"/>
                    <a:pt x="835" y="1570"/>
                  </a:cubicBezTo>
                  <a:cubicBezTo>
                    <a:pt x="835" y="1503"/>
                    <a:pt x="835" y="1470"/>
                    <a:pt x="868" y="1437"/>
                  </a:cubicBezTo>
                  <a:cubicBezTo>
                    <a:pt x="868" y="1437"/>
                    <a:pt x="868" y="1403"/>
                    <a:pt x="902" y="1403"/>
                  </a:cubicBezTo>
                  <a:cubicBezTo>
                    <a:pt x="935" y="1303"/>
                    <a:pt x="968" y="1237"/>
                    <a:pt x="1002" y="1170"/>
                  </a:cubicBezTo>
                  <a:cubicBezTo>
                    <a:pt x="1068" y="1036"/>
                    <a:pt x="1168" y="903"/>
                    <a:pt x="1235" y="770"/>
                  </a:cubicBezTo>
                  <a:cubicBezTo>
                    <a:pt x="1302" y="703"/>
                    <a:pt x="1335" y="636"/>
                    <a:pt x="1369" y="569"/>
                  </a:cubicBezTo>
                  <a:cubicBezTo>
                    <a:pt x="1402" y="569"/>
                    <a:pt x="1435" y="536"/>
                    <a:pt x="1435" y="503"/>
                  </a:cubicBezTo>
                  <a:lnTo>
                    <a:pt x="1469" y="469"/>
                  </a:lnTo>
                  <a:lnTo>
                    <a:pt x="1502" y="403"/>
                  </a:lnTo>
                  <a:cubicBezTo>
                    <a:pt x="1602" y="303"/>
                    <a:pt x="1602" y="202"/>
                    <a:pt x="1535" y="102"/>
                  </a:cubicBezTo>
                  <a:cubicBezTo>
                    <a:pt x="1492" y="38"/>
                    <a:pt x="1407" y="1"/>
                    <a:pt x="1326" y="1"/>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1428;p32">
              <a:extLst>
                <a:ext uri="{FF2B5EF4-FFF2-40B4-BE49-F238E27FC236}">
                  <a16:creationId xmlns:a16="http://schemas.microsoft.com/office/drawing/2014/main" id="{1D970824-5FBE-4C6C-8135-21602DF21E7C}"/>
                </a:ext>
              </a:extLst>
            </p:cNvPr>
            <p:cNvSpPr/>
            <p:nvPr/>
          </p:nvSpPr>
          <p:spPr>
            <a:xfrm>
              <a:off x="6221534" y="4523589"/>
              <a:ext cx="28842" cy="40752"/>
            </a:xfrm>
            <a:custGeom>
              <a:avLst/>
              <a:gdLst/>
              <a:ahLst/>
              <a:cxnLst/>
              <a:rect l="l" t="t" r="r" b="b"/>
              <a:pathLst>
                <a:path w="1436" h="2029" extrusionOk="0">
                  <a:moveTo>
                    <a:pt x="1027" y="0"/>
                  </a:moveTo>
                  <a:cubicBezTo>
                    <a:pt x="969" y="0"/>
                    <a:pt x="907" y="17"/>
                    <a:pt x="868" y="56"/>
                  </a:cubicBezTo>
                  <a:cubicBezTo>
                    <a:pt x="802" y="89"/>
                    <a:pt x="701" y="156"/>
                    <a:pt x="668" y="189"/>
                  </a:cubicBezTo>
                  <a:cubicBezTo>
                    <a:pt x="601" y="256"/>
                    <a:pt x="535" y="322"/>
                    <a:pt x="468" y="389"/>
                  </a:cubicBezTo>
                  <a:cubicBezTo>
                    <a:pt x="401" y="489"/>
                    <a:pt x="335" y="623"/>
                    <a:pt x="268" y="723"/>
                  </a:cubicBezTo>
                  <a:cubicBezTo>
                    <a:pt x="201" y="856"/>
                    <a:pt x="134" y="990"/>
                    <a:pt x="101" y="1123"/>
                  </a:cubicBezTo>
                  <a:cubicBezTo>
                    <a:pt x="68" y="1190"/>
                    <a:pt x="34" y="1256"/>
                    <a:pt x="34" y="1323"/>
                  </a:cubicBezTo>
                  <a:cubicBezTo>
                    <a:pt x="1" y="1390"/>
                    <a:pt x="1" y="1523"/>
                    <a:pt x="1" y="1590"/>
                  </a:cubicBezTo>
                  <a:cubicBezTo>
                    <a:pt x="1" y="1824"/>
                    <a:pt x="168" y="2024"/>
                    <a:pt x="368" y="2024"/>
                  </a:cubicBezTo>
                  <a:cubicBezTo>
                    <a:pt x="392" y="2027"/>
                    <a:pt x="416" y="2029"/>
                    <a:pt x="439" y="2029"/>
                  </a:cubicBezTo>
                  <a:cubicBezTo>
                    <a:pt x="641" y="2029"/>
                    <a:pt x="808" y="1903"/>
                    <a:pt x="868" y="1723"/>
                  </a:cubicBezTo>
                  <a:cubicBezTo>
                    <a:pt x="868" y="1657"/>
                    <a:pt x="902" y="1590"/>
                    <a:pt x="902" y="1557"/>
                  </a:cubicBezTo>
                  <a:cubicBezTo>
                    <a:pt x="935" y="1490"/>
                    <a:pt x="935" y="1423"/>
                    <a:pt x="935" y="1357"/>
                  </a:cubicBezTo>
                  <a:cubicBezTo>
                    <a:pt x="968" y="1256"/>
                    <a:pt x="1002" y="1156"/>
                    <a:pt x="1035" y="1090"/>
                  </a:cubicBezTo>
                  <a:cubicBezTo>
                    <a:pt x="1102" y="990"/>
                    <a:pt x="1135" y="890"/>
                    <a:pt x="1168" y="823"/>
                  </a:cubicBezTo>
                  <a:cubicBezTo>
                    <a:pt x="1235" y="723"/>
                    <a:pt x="1302" y="623"/>
                    <a:pt x="1335" y="523"/>
                  </a:cubicBezTo>
                  <a:cubicBezTo>
                    <a:pt x="1435" y="389"/>
                    <a:pt x="1402" y="189"/>
                    <a:pt x="1302" y="89"/>
                  </a:cubicBezTo>
                  <a:cubicBezTo>
                    <a:pt x="1235" y="56"/>
                    <a:pt x="1202" y="22"/>
                    <a:pt x="1135" y="22"/>
                  </a:cubicBezTo>
                  <a:cubicBezTo>
                    <a:pt x="1107" y="8"/>
                    <a:pt x="1068" y="0"/>
                    <a:pt x="1027" y="0"/>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1429;p32">
              <a:extLst>
                <a:ext uri="{FF2B5EF4-FFF2-40B4-BE49-F238E27FC236}">
                  <a16:creationId xmlns:a16="http://schemas.microsoft.com/office/drawing/2014/main" id="{E1C99886-F000-42E8-9D06-B30DD5EAC84A}"/>
                </a:ext>
              </a:extLst>
            </p:cNvPr>
            <p:cNvSpPr/>
            <p:nvPr/>
          </p:nvSpPr>
          <p:spPr>
            <a:xfrm>
              <a:off x="5736220" y="3680763"/>
              <a:ext cx="42620" cy="124346"/>
            </a:xfrm>
            <a:custGeom>
              <a:avLst/>
              <a:gdLst/>
              <a:ahLst/>
              <a:cxnLst/>
              <a:rect l="l" t="t" r="r" b="b"/>
              <a:pathLst>
                <a:path w="2122" h="6191" extrusionOk="0">
                  <a:moveTo>
                    <a:pt x="1849" y="1"/>
                  </a:moveTo>
                  <a:cubicBezTo>
                    <a:pt x="1760" y="1"/>
                    <a:pt x="1675" y="49"/>
                    <a:pt x="1648" y="155"/>
                  </a:cubicBezTo>
                  <a:cubicBezTo>
                    <a:pt x="1448" y="1123"/>
                    <a:pt x="1248" y="2090"/>
                    <a:pt x="1047" y="3091"/>
                  </a:cubicBezTo>
                  <a:cubicBezTo>
                    <a:pt x="947" y="3558"/>
                    <a:pt x="847" y="4058"/>
                    <a:pt x="747" y="4525"/>
                  </a:cubicBezTo>
                  <a:lnTo>
                    <a:pt x="614" y="5226"/>
                  </a:lnTo>
                  <a:cubicBezTo>
                    <a:pt x="584" y="5315"/>
                    <a:pt x="527" y="5885"/>
                    <a:pt x="349" y="5885"/>
                  </a:cubicBezTo>
                  <a:cubicBezTo>
                    <a:pt x="328" y="5885"/>
                    <a:pt x="305" y="5877"/>
                    <a:pt x="280" y="5859"/>
                  </a:cubicBezTo>
                  <a:cubicBezTo>
                    <a:pt x="255" y="5844"/>
                    <a:pt x="230" y="5837"/>
                    <a:pt x="207" y="5837"/>
                  </a:cubicBezTo>
                  <a:cubicBezTo>
                    <a:pt x="79" y="5837"/>
                    <a:pt x="0" y="6042"/>
                    <a:pt x="113" y="6126"/>
                  </a:cubicBezTo>
                  <a:cubicBezTo>
                    <a:pt x="195" y="6171"/>
                    <a:pt x="272" y="6191"/>
                    <a:pt x="344" y="6191"/>
                  </a:cubicBezTo>
                  <a:cubicBezTo>
                    <a:pt x="591" y="6191"/>
                    <a:pt x="770" y="5952"/>
                    <a:pt x="847" y="5693"/>
                  </a:cubicBezTo>
                  <a:cubicBezTo>
                    <a:pt x="1014" y="5126"/>
                    <a:pt x="1114" y="4492"/>
                    <a:pt x="1248" y="3891"/>
                  </a:cubicBezTo>
                  <a:cubicBezTo>
                    <a:pt x="1548" y="2690"/>
                    <a:pt x="1815" y="1490"/>
                    <a:pt x="2082" y="289"/>
                  </a:cubicBezTo>
                  <a:cubicBezTo>
                    <a:pt x="2122" y="109"/>
                    <a:pt x="1981" y="1"/>
                    <a:pt x="184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1430;p32">
              <a:extLst>
                <a:ext uri="{FF2B5EF4-FFF2-40B4-BE49-F238E27FC236}">
                  <a16:creationId xmlns:a16="http://schemas.microsoft.com/office/drawing/2014/main" id="{470AFD2D-799D-4C8A-9893-2D503C37CB11}"/>
                </a:ext>
              </a:extLst>
            </p:cNvPr>
            <p:cNvSpPr/>
            <p:nvPr/>
          </p:nvSpPr>
          <p:spPr>
            <a:xfrm>
              <a:off x="6128420" y="3659754"/>
              <a:ext cx="31092" cy="23901"/>
            </a:xfrm>
            <a:custGeom>
              <a:avLst/>
              <a:gdLst/>
              <a:ahLst/>
              <a:cxnLst/>
              <a:rect l="l" t="t" r="r" b="b"/>
              <a:pathLst>
                <a:path w="1548" h="1190" extrusionOk="0">
                  <a:moveTo>
                    <a:pt x="267" y="0"/>
                  </a:moveTo>
                  <a:cubicBezTo>
                    <a:pt x="200" y="0"/>
                    <a:pt x="100" y="34"/>
                    <a:pt x="67" y="100"/>
                  </a:cubicBezTo>
                  <a:cubicBezTo>
                    <a:pt x="0" y="167"/>
                    <a:pt x="0" y="234"/>
                    <a:pt x="0" y="334"/>
                  </a:cubicBezTo>
                  <a:cubicBezTo>
                    <a:pt x="34" y="501"/>
                    <a:pt x="200" y="601"/>
                    <a:pt x="334" y="701"/>
                  </a:cubicBezTo>
                  <a:cubicBezTo>
                    <a:pt x="434" y="734"/>
                    <a:pt x="534" y="801"/>
                    <a:pt x="634" y="868"/>
                  </a:cubicBezTo>
                  <a:cubicBezTo>
                    <a:pt x="768" y="934"/>
                    <a:pt x="868" y="968"/>
                    <a:pt x="968" y="1034"/>
                  </a:cubicBezTo>
                  <a:cubicBezTo>
                    <a:pt x="1034" y="1034"/>
                    <a:pt x="1068" y="1068"/>
                    <a:pt x="1101" y="1068"/>
                  </a:cubicBezTo>
                  <a:cubicBezTo>
                    <a:pt x="1168" y="1101"/>
                    <a:pt x="1201" y="1135"/>
                    <a:pt x="1268" y="1168"/>
                  </a:cubicBezTo>
                  <a:cubicBezTo>
                    <a:pt x="1293" y="1183"/>
                    <a:pt x="1318" y="1190"/>
                    <a:pt x="1341" y="1190"/>
                  </a:cubicBezTo>
                  <a:cubicBezTo>
                    <a:pt x="1469" y="1190"/>
                    <a:pt x="1548" y="986"/>
                    <a:pt x="1435" y="901"/>
                  </a:cubicBezTo>
                  <a:cubicBezTo>
                    <a:pt x="1368" y="868"/>
                    <a:pt x="1335" y="868"/>
                    <a:pt x="1301" y="801"/>
                  </a:cubicBezTo>
                  <a:cubicBezTo>
                    <a:pt x="1235" y="801"/>
                    <a:pt x="1201" y="734"/>
                    <a:pt x="1168" y="701"/>
                  </a:cubicBezTo>
                  <a:cubicBezTo>
                    <a:pt x="1101" y="634"/>
                    <a:pt x="1001" y="567"/>
                    <a:pt x="934" y="467"/>
                  </a:cubicBezTo>
                  <a:cubicBezTo>
                    <a:pt x="868" y="401"/>
                    <a:pt x="768" y="334"/>
                    <a:pt x="701" y="234"/>
                  </a:cubicBezTo>
                  <a:cubicBezTo>
                    <a:pt x="667" y="201"/>
                    <a:pt x="634" y="167"/>
                    <a:pt x="567" y="100"/>
                  </a:cubicBezTo>
                  <a:cubicBezTo>
                    <a:pt x="501" y="34"/>
                    <a:pt x="401" y="0"/>
                    <a:pt x="2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1431;p32">
              <a:extLst>
                <a:ext uri="{FF2B5EF4-FFF2-40B4-BE49-F238E27FC236}">
                  <a16:creationId xmlns:a16="http://schemas.microsoft.com/office/drawing/2014/main" id="{181EE10F-D6C9-4BAE-AD12-13689FE1A2A2}"/>
                </a:ext>
              </a:extLst>
            </p:cNvPr>
            <p:cNvSpPr/>
            <p:nvPr/>
          </p:nvSpPr>
          <p:spPr>
            <a:xfrm>
              <a:off x="5851046" y="3413612"/>
              <a:ext cx="166846" cy="49429"/>
            </a:xfrm>
            <a:custGeom>
              <a:avLst/>
              <a:gdLst/>
              <a:ahLst/>
              <a:cxnLst/>
              <a:rect l="l" t="t" r="r" b="b"/>
              <a:pathLst>
                <a:path w="8307" h="2461" extrusionOk="0">
                  <a:moveTo>
                    <a:pt x="208" y="1"/>
                  </a:moveTo>
                  <a:cubicBezTo>
                    <a:pt x="142" y="1"/>
                    <a:pt x="67" y="38"/>
                    <a:pt x="67" y="113"/>
                  </a:cubicBezTo>
                  <a:cubicBezTo>
                    <a:pt x="0" y="380"/>
                    <a:pt x="234" y="647"/>
                    <a:pt x="367" y="847"/>
                  </a:cubicBezTo>
                  <a:cubicBezTo>
                    <a:pt x="568" y="1114"/>
                    <a:pt x="801" y="1348"/>
                    <a:pt x="1068" y="1514"/>
                  </a:cubicBezTo>
                  <a:cubicBezTo>
                    <a:pt x="1668" y="1915"/>
                    <a:pt x="2369" y="2148"/>
                    <a:pt x="3069" y="2248"/>
                  </a:cubicBezTo>
                  <a:cubicBezTo>
                    <a:pt x="3660" y="2364"/>
                    <a:pt x="4275" y="2460"/>
                    <a:pt x="4881" y="2460"/>
                  </a:cubicBezTo>
                  <a:cubicBezTo>
                    <a:pt x="5677" y="2460"/>
                    <a:pt x="6457" y="2293"/>
                    <a:pt x="7139" y="1781"/>
                  </a:cubicBezTo>
                  <a:cubicBezTo>
                    <a:pt x="7406" y="1581"/>
                    <a:pt x="7673" y="1314"/>
                    <a:pt x="7873" y="1047"/>
                  </a:cubicBezTo>
                  <a:cubicBezTo>
                    <a:pt x="8040" y="814"/>
                    <a:pt x="8306" y="480"/>
                    <a:pt x="8206" y="180"/>
                  </a:cubicBezTo>
                  <a:cubicBezTo>
                    <a:pt x="8206" y="131"/>
                    <a:pt x="8171" y="100"/>
                    <a:pt x="8125" y="100"/>
                  </a:cubicBezTo>
                  <a:cubicBezTo>
                    <a:pt x="8109" y="100"/>
                    <a:pt x="8091" y="104"/>
                    <a:pt x="8073" y="113"/>
                  </a:cubicBezTo>
                  <a:cubicBezTo>
                    <a:pt x="7806" y="247"/>
                    <a:pt x="7673" y="647"/>
                    <a:pt x="7472" y="881"/>
                  </a:cubicBezTo>
                  <a:cubicBezTo>
                    <a:pt x="7239" y="1147"/>
                    <a:pt x="6972" y="1381"/>
                    <a:pt x="6672" y="1581"/>
                  </a:cubicBezTo>
                  <a:cubicBezTo>
                    <a:pt x="6119" y="1923"/>
                    <a:pt x="5504" y="2037"/>
                    <a:pt x="4876" y="2037"/>
                  </a:cubicBezTo>
                  <a:cubicBezTo>
                    <a:pt x="4708" y="2037"/>
                    <a:pt x="4539" y="2029"/>
                    <a:pt x="4370" y="2015"/>
                  </a:cubicBezTo>
                  <a:cubicBezTo>
                    <a:pt x="3503" y="1915"/>
                    <a:pt x="2569" y="1848"/>
                    <a:pt x="1802" y="1448"/>
                  </a:cubicBezTo>
                  <a:cubicBezTo>
                    <a:pt x="1468" y="1314"/>
                    <a:pt x="1135" y="1081"/>
                    <a:pt x="868" y="847"/>
                  </a:cubicBezTo>
                  <a:cubicBezTo>
                    <a:pt x="768" y="714"/>
                    <a:pt x="634" y="580"/>
                    <a:pt x="568" y="414"/>
                  </a:cubicBezTo>
                  <a:cubicBezTo>
                    <a:pt x="467" y="280"/>
                    <a:pt x="401" y="113"/>
                    <a:pt x="267" y="13"/>
                  </a:cubicBezTo>
                  <a:cubicBezTo>
                    <a:pt x="251" y="5"/>
                    <a:pt x="230" y="1"/>
                    <a:pt x="20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1432;p32">
              <a:extLst>
                <a:ext uri="{FF2B5EF4-FFF2-40B4-BE49-F238E27FC236}">
                  <a16:creationId xmlns:a16="http://schemas.microsoft.com/office/drawing/2014/main" id="{7EF2E5D5-FE52-45C6-993E-3BAA875FDE96}"/>
                </a:ext>
              </a:extLst>
            </p:cNvPr>
            <p:cNvSpPr/>
            <p:nvPr/>
          </p:nvSpPr>
          <p:spPr>
            <a:xfrm>
              <a:off x="6585956" y="3509759"/>
              <a:ext cx="41395" cy="57102"/>
            </a:xfrm>
            <a:custGeom>
              <a:avLst/>
              <a:gdLst/>
              <a:ahLst/>
              <a:cxnLst/>
              <a:rect l="l" t="t" r="r" b="b"/>
              <a:pathLst>
                <a:path w="2061" h="2843" extrusionOk="0">
                  <a:moveTo>
                    <a:pt x="1912" y="0"/>
                  </a:moveTo>
                  <a:cubicBezTo>
                    <a:pt x="1879" y="0"/>
                    <a:pt x="1849" y="19"/>
                    <a:pt x="1838" y="63"/>
                  </a:cubicBezTo>
                  <a:cubicBezTo>
                    <a:pt x="1571" y="497"/>
                    <a:pt x="1371" y="964"/>
                    <a:pt x="1071" y="1397"/>
                  </a:cubicBezTo>
                  <a:cubicBezTo>
                    <a:pt x="770" y="1831"/>
                    <a:pt x="437" y="2231"/>
                    <a:pt x="103" y="2598"/>
                  </a:cubicBezTo>
                  <a:cubicBezTo>
                    <a:pt x="1" y="2701"/>
                    <a:pt x="95" y="2842"/>
                    <a:pt x="205" y="2842"/>
                  </a:cubicBezTo>
                  <a:cubicBezTo>
                    <a:pt x="238" y="2842"/>
                    <a:pt x="272" y="2829"/>
                    <a:pt x="303" y="2798"/>
                  </a:cubicBezTo>
                  <a:cubicBezTo>
                    <a:pt x="704" y="2431"/>
                    <a:pt x="1037" y="2031"/>
                    <a:pt x="1338" y="1564"/>
                  </a:cubicBezTo>
                  <a:cubicBezTo>
                    <a:pt x="1638" y="1131"/>
                    <a:pt x="1905" y="664"/>
                    <a:pt x="2038" y="163"/>
                  </a:cubicBezTo>
                  <a:cubicBezTo>
                    <a:pt x="2060" y="74"/>
                    <a:pt x="1979" y="0"/>
                    <a:pt x="1912" y="0"/>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1433;p32">
              <a:extLst>
                <a:ext uri="{FF2B5EF4-FFF2-40B4-BE49-F238E27FC236}">
                  <a16:creationId xmlns:a16="http://schemas.microsoft.com/office/drawing/2014/main" id="{C5A4B287-1D1F-4C2A-B5FA-4645D8CC494D}"/>
                </a:ext>
              </a:extLst>
            </p:cNvPr>
            <p:cNvSpPr/>
            <p:nvPr/>
          </p:nvSpPr>
          <p:spPr>
            <a:xfrm>
              <a:off x="5538162" y="4009956"/>
              <a:ext cx="20005" cy="39246"/>
            </a:xfrm>
            <a:custGeom>
              <a:avLst/>
              <a:gdLst/>
              <a:ahLst/>
              <a:cxnLst/>
              <a:rect l="l" t="t" r="r" b="b"/>
              <a:pathLst>
                <a:path w="996" h="1954" extrusionOk="0">
                  <a:moveTo>
                    <a:pt x="140" y="1"/>
                  </a:moveTo>
                  <a:cubicBezTo>
                    <a:pt x="71" y="1"/>
                    <a:pt x="1" y="52"/>
                    <a:pt x="1" y="144"/>
                  </a:cubicBezTo>
                  <a:cubicBezTo>
                    <a:pt x="1" y="477"/>
                    <a:pt x="67" y="811"/>
                    <a:pt x="201" y="1111"/>
                  </a:cubicBezTo>
                  <a:cubicBezTo>
                    <a:pt x="268" y="1278"/>
                    <a:pt x="334" y="1445"/>
                    <a:pt x="434" y="1578"/>
                  </a:cubicBezTo>
                  <a:cubicBezTo>
                    <a:pt x="501" y="1711"/>
                    <a:pt x="634" y="1912"/>
                    <a:pt x="801" y="1945"/>
                  </a:cubicBezTo>
                  <a:cubicBezTo>
                    <a:pt x="813" y="1951"/>
                    <a:pt x="827" y="1954"/>
                    <a:pt x="842" y="1954"/>
                  </a:cubicBezTo>
                  <a:cubicBezTo>
                    <a:pt x="910" y="1954"/>
                    <a:pt x="995" y="1894"/>
                    <a:pt x="968" y="1812"/>
                  </a:cubicBezTo>
                  <a:cubicBezTo>
                    <a:pt x="968" y="1645"/>
                    <a:pt x="835" y="1545"/>
                    <a:pt x="768" y="1411"/>
                  </a:cubicBezTo>
                  <a:cubicBezTo>
                    <a:pt x="668" y="1278"/>
                    <a:pt x="601" y="1111"/>
                    <a:pt x="534" y="978"/>
                  </a:cubicBezTo>
                  <a:cubicBezTo>
                    <a:pt x="401" y="711"/>
                    <a:pt x="301" y="411"/>
                    <a:pt x="268" y="110"/>
                  </a:cubicBezTo>
                  <a:cubicBezTo>
                    <a:pt x="252" y="35"/>
                    <a:pt x="197" y="1"/>
                    <a:pt x="140" y="1"/>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1434;p32">
              <a:extLst>
                <a:ext uri="{FF2B5EF4-FFF2-40B4-BE49-F238E27FC236}">
                  <a16:creationId xmlns:a16="http://schemas.microsoft.com/office/drawing/2014/main" id="{771F970C-EFA8-4BCC-9376-1A7AC9A043FA}"/>
                </a:ext>
              </a:extLst>
            </p:cNvPr>
            <p:cNvSpPr/>
            <p:nvPr/>
          </p:nvSpPr>
          <p:spPr>
            <a:xfrm>
              <a:off x="7706880" y="2416211"/>
              <a:ext cx="483747" cy="500940"/>
            </a:xfrm>
            <a:custGeom>
              <a:avLst/>
              <a:gdLst/>
              <a:ahLst/>
              <a:cxnLst/>
              <a:rect l="l" t="t" r="r" b="b"/>
              <a:pathLst>
                <a:path w="24085" h="24941" extrusionOk="0">
                  <a:moveTo>
                    <a:pt x="2257" y="1"/>
                  </a:moveTo>
                  <a:cubicBezTo>
                    <a:pt x="2251" y="1"/>
                    <a:pt x="2244" y="1"/>
                    <a:pt x="2236" y="3"/>
                  </a:cubicBezTo>
                  <a:lnTo>
                    <a:pt x="2236" y="37"/>
                  </a:lnTo>
                  <a:cubicBezTo>
                    <a:pt x="2257" y="43"/>
                    <a:pt x="2279" y="48"/>
                    <a:pt x="2301" y="54"/>
                  </a:cubicBezTo>
                  <a:lnTo>
                    <a:pt x="2301" y="54"/>
                  </a:lnTo>
                  <a:cubicBezTo>
                    <a:pt x="2297" y="23"/>
                    <a:pt x="2287" y="1"/>
                    <a:pt x="2257" y="1"/>
                  </a:cubicBezTo>
                  <a:close/>
                  <a:moveTo>
                    <a:pt x="2301" y="54"/>
                  </a:moveTo>
                  <a:cubicBezTo>
                    <a:pt x="2307" y="115"/>
                    <a:pt x="2287" y="206"/>
                    <a:pt x="2348" y="206"/>
                  </a:cubicBezTo>
                  <a:cubicBezTo>
                    <a:pt x="2351" y="206"/>
                    <a:pt x="2354" y="206"/>
                    <a:pt x="2357" y="206"/>
                  </a:cubicBezTo>
                  <a:lnTo>
                    <a:pt x="2357" y="206"/>
                  </a:lnTo>
                  <a:cubicBezTo>
                    <a:pt x="1465" y="380"/>
                    <a:pt x="1134" y="1475"/>
                    <a:pt x="968" y="2372"/>
                  </a:cubicBezTo>
                  <a:cubicBezTo>
                    <a:pt x="601" y="4440"/>
                    <a:pt x="268" y="6541"/>
                    <a:pt x="168" y="8643"/>
                  </a:cubicBezTo>
                  <a:cubicBezTo>
                    <a:pt x="1" y="12446"/>
                    <a:pt x="768" y="16282"/>
                    <a:pt x="2136" y="19818"/>
                  </a:cubicBezTo>
                  <a:cubicBezTo>
                    <a:pt x="2603" y="20985"/>
                    <a:pt x="3136" y="22153"/>
                    <a:pt x="3970" y="23120"/>
                  </a:cubicBezTo>
                  <a:cubicBezTo>
                    <a:pt x="4804" y="24087"/>
                    <a:pt x="5938" y="24821"/>
                    <a:pt x="7206" y="24921"/>
                  </a:cubicBezTo>
                  <a:cubicBezTo>
                    <a:pt x="7382" y="24934"/>
                    <a:pt x="7557" y="24941"/>
                    <a:pt x="7731" y="24941"/>
                  </a:cubicBezTo>
                  <a:cubicBezTo>
                    <a:pt x="9338" y="24941"/>
                    <a:pt x="10858" y="24400"/>
                    <a:pt x="12243" y="23587"/>
                  </a:cubicBezTo>
                  <a:cubicBezTo>
                    <a:pt x="16346" y="21252"/>
                    <a:pt x="20048" y="18717"/>
                    <a:pt x="22016" y="15915"/>
                  </a:cubicBezTo>
                  <a:cubicBezTo>
                    <a:pt x="23985" y="13146"/>
                    <a:pt x="24085" y="10044"/>
                    <a:pt x="21116" y="7442"/>
                  </a:cubicBezTo>
                  <a:cubicBezTo>
                    <a:pt x="17424" y="4149"/>
                    <a:pt x="9686" y="2017"/>
                    <a:pt x="2301" y="54"/>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1435;p32">
              <a:extLst>
                <a:ext uri="{FF2B5EF4-FFF2-40B4-BE49-F238E27FC236}">
                  <a16:creationId xmlns:a16="http://schemas.microsoft.com/office/drawing/2014/main" id="{91B68E3B-2E05-4CB3-A26F-825D3629DA87}"/>
                </a:ext>
              </a:extLst>
            </p:cNvPr>
            <p:cNvSpPr/>
            <p:nvPr/>
          </p:nvSpPr>
          <p:spPr>
            <a:xfrm>
              <a:off x="7847575" y="4231915"/>
              <a:ext cx="178917" cy="302179"/>
            </a:xfrm>
            <a:custGeom>
              <a:avLst/>
              <a:gdLst/>
              <a:ahLst/>
              <a:cxnLst/>
              <a:rect l="l" t="t" r="r" b="b"/>
              <a:pathLst>
                <a:path w="8908" h="15045" extrusionOk="0">
                  <a:moveTo>
                    <a:pt x="8440" y="0"/>
                  </a:moveTo>
                  <a:lnTo>
                    <a:pt x="1" y="568"/>
                  </a:lnTo>
                  <a:cubicBezTo>
                    <a:pt x="67" y="1802"/>
                    <a:pt x="1468" y="15045"/>
                    <a:pt x="1468" y="15045"/>
                  </a:cubicBezTo>
                  <a:lnTo>
                    <a:pt x="8907" y="14311"/>
                  </a:lnTo>
                  <a:lnTo>
                    <a:pt x="8440" y="0"/>
                  </a:ln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1436;p32">
              <a:extLst>
                <a:ext uri="{FF2B5EF4-FFF2-40B4-BE49-F238E27FC236}">
                  <a16:creationId xmlns:a16="http://schemas.microsoft.com/office/drawing/2014/main" id="{C908ABE1-AC26-4222-A4C0-9F0A9F553B60}"/>
                </a:ext>
              </a:extLst>
            </p:cNvPr>
            <p:cNvSpPr/>
            <p:nvPr/>
          </p:nvSpPr>
          <p:spPr>
            <a:xfrm>
              <a:off x="7682095" y="4475144"/>
              <a:ext cx="366491" cy="142021"/>
            </a:xfrm>
            <a:custGeom>
              <a:avLst/>
              <a:gdLst/>
              <a:ahLst/>
              <a:cxnLst/>
              <a:rect l="l" t="t" r="r" b="b"/>
              <a:pathLst>
                <a:path w="18247" h="7071" extrusionOk="0">
                  <a:moveTo>
                    <a:pt x="9686" y="0"/>
                  </a:moveTo>
                  <a:cubicBezTo>
                    <a:pt x="9608" y="0"/>
                    <a:pt x="9537" y="10"/>
                    <a:pt x="9474" y="33"/>
                  </a:cubicBezTo>
                  <a:cubicBezTo>
                    <a:pt x="9107" y="166"/>
                    <a:pt x="8573" y="1000"/>
                    <a:pt x="8173" y="1233"/>
                  </a:cubicBezTo>
                  <a:cubicBezTo>
                    <a:pt x="7606" y="1600"/>
                    <a:pt x="6939" y="1834"/>
                    <a:pt x="6305" y="2101"/>
                  </a:cubicBezTo>
                  <a:cubicBezTo>
                    <a:pt x="5071" y="2634"/>
                    <a:pt x="3837" y="3201"/>
                    <a:pt x="2702" y="3969"/>
                  </a:cubicBezTo>
                  <a:cubicBezTo>
                    <a:pt x="2002" y="4469"/>
                    <a:pt x="401" y="5503"/>
                    <a:pt x="101" y="6370"/>
                  </a:cubicBezTo>
                  <a:cubicBezTo>
                    <a:pt x="1" y="6604"/>
                    <a:pt x="101" y="6937"/>
                    <a:pt x="367" y="7038"/>
                  </a:cubicBezTo>
                  <a:cubicBezTo>
                    <a:pt x="434" y="7071"/>
                    <a:pt x="534" y="7071"/>
                    <a:pt x="634" y="7071"/>
                  </a:cubicBezTo>
                  <a:cubicBezTo>
                    <a:pt x="6038" y="6937"/>
                    <a:pt x="11409" y="6837"/>
                    <a:pt x="16779" y="6704"/>
                  </a:cubicBezTo>
                  <a:cubicBezTo>
                    <a:pt x="17280" y="6704"/>
                    <a:pt x="17613" y="6604"/>
                    <a:pt x="17813" y="6404"/>
                  </a:cubicBezTo>
                  <a:cubicBezTo>
                    <a:pt x="18247" y="6037"/>
                    <a:pt x="18180" y="5303"/>
                    <a:pt x="17980" y="4402"/>
                  </a:cubicBezTo>
                  <a:cubicBezTo>
                    <a:pt x="17880" y="4002"/>
                    <a:pt x="17747" y="3602"/>
                    <a:pt x="17646" y="3201"/>
                  </a:cubicBezTo>
                  <a:cubicBezTo>
                    <a:pt x="17513" y="2601"/>
                    <a:pt x="17680" y="1400"/>
                    <a:pt x="17413" y="900"/>
                  </a:cubicBezTo>
                  <a:cubicBezTo>
                    <a:pt x="17179" y="466"/>
                    <a:pt x="16779" y="533"/>
                    <a:pt x="16312" y="500"/>
                  </a:cubicBezTo>
                  <a:cubicBezTo>
                    <a:pt x="15895" y="466"/>
                    <a:pt x="15462" y="449"/>
                    <a:pt x="15024" y="449"/>
                  </a:cubicBezTo>
                  <a:cubicBezTo>
                    <a:pt x="14586" y="449"/>
                    <a:pt x="14144" y="466"/>
                    <a:pt x="13710" y="500"/>
                  </a:cubicBezTo>
                  <a:cubicBezTo>
                    <a:pt x="13354" y="546"/>
                    <a:pt x="12998" y="571"/>
                    <a:pt x="12642" y="571"/>
                  </a:cubicBezTo>
                  <a:cubicBezTo>
                    <a:pt x="12231" y="571"/>
                    <a:pt x="11820" y="538"/>
                    <a:pt x="11409" y="466"/>
                  </a:cubicBezTo>
                  <a:cubicBezTo>
                    <a:pt x="10975" y="408"/>
                    <a:pt x="10192" y="0"/>
                    <a:pt x="96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1437;p32">
              <a:extLst>
                <a:ext uri="{FF2B5EF4-FFF2-40B4-BE49-F238E27FC236}">
                  <a16:creationId xmlns:a16="http://schemas.microsoft.com/office/drawing/2014/main" id="{5E606B49-521E-41FC-9C7B-19F5C1B2F48A}"/>
                </a:ext>
              </a:extLst>
            </p:cNvPr>
            <p:cNvSpPr/>
            <p:nvPr/>
          </p:nvSpPr>
          <p:spPr>
            <a:xfrm>
              <a:off x="7625154" y="2892366"/>
              <a:ext cx="436849" cy="1475786"/>
            </a:xfrm>
            <a:custGeom>
              <a:avLst/>
              <a:gdLst/>
              <a:ahLst/>
              <a:cxnLst/>
              <a:rect l="l" t="t" r="r" b="b"/>
              <a:pathLst>
                <a:path w="21750" h="73477" extrusionOk="0">
                  <a:moveTo>
                    <a:pt x="4781" y="0"/>
                  </a:moveTo>
                  <a:cubicBezTo>
                    <a:pt x="4633" y="0"/>
                    <a:pt x="4485" y="5"/>
                    <a:pt x="4337" y="13"/>
                  </a:cubicBezTo>
                  <a:cubicBezTo>
                    <a:pt x="2035" y="147"/>
                    <a:pt x="667" y="1414"/>
                    <a:pt x="434" y="3649"/>
                  </a:cubicBezTo>
                  <a:cubicBezTo>
                    <a:pt x="0" y="7319"/>
                    <a:pt x="534" y="11255"/>
                    <a:pt x="501" y="14957"/>
                  </a:cubicBezTo>
                  <a:cubicBezTo>
                    <a:pt x="434" y="18960"/>
                    <a:pt x="801" y="22963"/>
                    <a:pt x="1168" y="26966"/>
                  </a:cubicBezTo>
                  <a:cubicBezTo>
                    <a:pt x="1168" y="41143"/>
                    <a:pt x="4437" y="55853"/>
                    <a:pt x="5871" y="69997"/>
                  </a:cubicBezTo>
                  <a:cubicBezTo>
                    <a:pt x="5971" y="70731"/>
                    <a:pt x="6071" y="71531"/>
                    <a:pt x="6538" y="72098"/>
                  </a:cubicBezTo>
                  <a:cubicBezTo>
                    <a:pt x="7072" y="72732"/>
                    <a:pt x="7939" y="72932"/>
                    <a:pt x="8740" y="73066"/>
                  </a:cubicBezTo>
                  <a:cubicBezTo>
                    <a:pt x="10339" y="73339"/>
                    <a:pt x="11962" y="73476"/>
                    <a:pt x="13587" y="73476"/>
                  </a:cubicBezTo>
                  <a:cubicBezTo>
                    <a:pt x="15724" y="73476"/>
                    <a:pt x="17863" y="73239"/>
                    <a:pt x="19948" y="72765"/>
                  </a:cubicBezTo>
                  <a:cubicBezTo>
                    <a:pt x="20448" y="72665"/>
                    <a:pt x="21015" y="72532"/>
                    <a:pt x="21349" y="72098"/>
                  </a:cubicBezTo>
                  <a:cubicBezTo>
                    <a:pt x="21749" y="71598"/>
                    <a:pt x="21716" y="70931"/>
                    <a:pt x="21649" y="70297"/>
                  </a:cubicBezTo>
                  <a:cubicBezTo>
                    <a:pt x="20582" y="56921"/>
                    <a:pt x="19281" y="43511"/>
                    <a:pt x="17646" y="30168"/>
                  </a:cubicBezTo>
                  <a:cubicBezTo>
                    <a:pt x="17079" y="25365"/>
                    <a:pt x="15845" y="20662"/>
                    <a:pt x="15411" y="15825"/>
                  </a:cubicBezTo>
                  <a:cubicBezTo>
                    <a:pt x="14978" y="11388"/>
                    <a:pt x="14811" y="7018"/>
                    <a:pt x="11709" y="3416"/>
                  </a:cubicBezTo>
                  <a:cubicBezTo>
                    <a:pt x="10003" y="1394"/>
                    <a:pt x="7429" y="0"/>
                    <a:pt x="47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1438;p32">
              <a:extLst>
                <a:ext uri="{FF2B5EF4-FFF2-40B4-BE49-F238E27FC236}">
                  <a16:creationId xmlns:a16="http://schemas.microsoft.com/office/drawing/2014/main" id="{BE542482-5600-45F4-99D8-2B2D55161E32}"/>
                </a:ext>
              </a:extLst>
            </p:cNvPr>
            <p:cNvSpPr/>
            <p:nvPr/>
          </p:nvSpPr>
          <p:spPr>
            <a:xfrm>
              <a:off x="7273405" y="4253346"/>
              <a:ext cx="191631" cy="290791"/>
            </a:xfrm>
            <a:custGeom>
              <a:avLst/>
              <a:gdLst/>
              <a:ahLst/>
              <a:cxnLst/>
              <a:rect l="l" t="t" r="r" b="b"/>
              <a:pathLst>
                <a:path w="9541" h="14478" extrusionOk="0">
                  <a:moveTo>
                    <a:pt x="9541" y="1"/>
                  </a:moveTo>
                  <a:lnTo>
                    <a:pt x="301" y="1202"/>
                  </a:lnTo>
                  <a:lnTo>
                    <a:pt x="301" y="1235"/>
                  </a:lnTo>
                  <a:cubicBezTo>
                    <a:pt x="234" y="2469"/>
                    <a:pt x="1" y="14478"/>
                    <a:pt x="1" y="14478"/>
                  </a:cubicBezTo>
                  <a:lnTo>
                    <a:pt x="7506" y="14011"/>
                  </a:lnTo>
                  <a:lnTo>
                    <a:pt x="9541" y="1"/>
                  </a:ln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1439;p32">
              <a:extLst>
                <a:ext uri="{FF2B5EF4-FFF2-40B4-BE49-F238E27FC236}">
                  <a16:creationId xmlns:a16="http://schemas.microsoft.com/office/drawing/2014/main" id="{26548A36-73BD-4CCD-A0B9-9C671B5CF759}"/>
                </a:ext>
              </a:extLst>
            </p:cNvPr>
            <p:cNvSpPr/>
            <p:nvPr/>
          </p:nvSpPr>
          <p:spPr>
            <a:xfrm>
              <a:off x="7603703" y="2243420"/>
              <a:ext cx="133344" cy="168172"/>
            </a:xfrm>
            <a:custGeom>
              <a:avLst/>
              <a:gdLst/>
              <a:ahLst/>
              <a:cxnLst/>
              <a:rect l="l" t="t" r="r" b="b"/>
              <a:pathLst>
                <a:path w="6639" h="8373" extrusionOk="0">
                  <a:moveTo>
                    <a:pt x="1" y="0"/>
                  </a:moveTo>
                  <a:lnTo>
                    <a:pt x="1" y="8373"/>
                  </a:lnTo>
                  <a:lnTo>
                    <a:pt x="6639" y="8373"/>
                  </a:lnTo>
                  <a:lnTo>
                    <a:pt x="6639" y="0"/>
                  </a:ln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1440;p32">
              <a:extLst>
                <a:ext uri="{FF2B5EF4-FFF2-40B4-BE49-F238E27FC236}">
                  <a16:creationId xmlns:a16="http://schemas.microsoft.com/office/drawing/2014/main" id="{61A560C1-439E-4AA3-B9E2-0F2703E2F9DF}"/>
                </a:ext>
              </a:extLst>
            </p:cNvPr>
            <p:cNvSpPr/>
            <p:nvPr/>
          </p:nvSpPr>
          <p:spPr>
            <a:xfrm>
              <a:off x="7178945" y="2819217"/>
              <a:ext cx="649890" cy="1567474"/>
            </a:xfrm>
            <a:custGeom>
              <a:avLst/>
              <a:gdLst/>
              <a:ahLst/>
              <a:cxnLst/>
              <a:rect l="l" t="t" r="r" b="b"/>
              <a:pathLst>
                <a:path w="32357" h="78042" extrusionOk="0">
                  <a:moveTo>
                    <a:pt x="23271" y="1"/>
                  </a:moveTo>
                  <a:cubicBezTo>
                    <a:pt x="19471" y="1"/>
                    <a:pt x="16340" y="4304"/>
                    <a:pt x="15044" y="7625"/>
                  </a:cubicBezTo>
                  <a:cubicBezTo>
                    <a:pt x="6538" y="29507"/>
                    <a:pt x="3169" y="52991"/>
                    <a:pt x="67" y="76274"/>
                  </a:cubicBezTo>
                  <a:cubicBezTo>
                    <a:pt x="0" y="76941"/>
                    <a:pt x="434" y="77575"/>
                    <a:pt x="1101" y="77675"/>
                  </a:cubicBezTo>
                  <a:lnTo>
                    <a:pt x="1134" y="77675"/>
                  </a:lnTo>
                  <a:cubicBezTo>
                    <a:pt x="1535" y="77775"/>
                    <a:pt x="1935" y="77808"/>
                    <a:pt x="2335" y="77875"/>
                  </a:cubicBezTo>
                  <a:cubicBezTo>
                    <a:pt x="3095" y="77796"/>
                    <a:pt x="3977" y="77763"/>
                    <a:pt x="4926" y="77763"/>
                  </a:cubicBezTo>
                  <a:cubicBezTo>
                    <a:pt x="6768" y="77763"/>
                    <a:pt x="8859" y="77888"/>
                    <a:pt x="10775" y="78042"/>
                  </a:cubicBezTo>
                  <a:cubicBezTo>
                    <a:pt x="13010" y="77909"/>
                    <a:pt x="15211" y="77675"/>
                    <a:pt x="17413" y="77508"/>
                  </a:cubicBezTo>
                  <a:cubicBezTo>
                    <a:pt x="18380" y="74773"/>
                    <a:pt x="18213" y="70437"/>
                    <a:pt x="18614" y="67868"/>
                  </a:cubicBezTo>
                  <a:cubicBezTo>
                    <a:pt x="19281" y="63765"/>
                    <a:pt x="19915" y="59696"/>
                    <a:pt x="20582" y="55593"/>
                  </a:cubicBezTo>
                  <a:cubicBezTo>
                    <a:pt x="21916" y="47687"/>
                    <a:pt x="23350" y="39815"/>
                    <a:pt x="25218" y="32042"/>
                  </a:cubicBezTo>
                  <a:cubicBezTo>
                    <a:pt x="25819" y="29574"/>
                    <a:pt x="26453" y="27139"/>
                    <a:pt x="27120" y="24737"/>
                  </a:cubicBezTo>
                  <a:cubicBezTo>
                    <a:pt x="27153" y="24637"/>
                    <a:pt x="28421" y="20134"/>
                    <a:pt x="28854" y="17465"/>
                  </a:cubicBezTo>
                  <a:lnTo>
                    <a:pt x="28854" y="17432"/>
                  </a:lnTo>
                  <a:cubicBezTo>
                    <a:pt x="28821" y="16965"/>
                    <a:pt x="28821" y="16431"/>
                    <a:pt x="29154" y="16131"/>
                  </a:cubicBezTo>
                  <a:cubicBezTo>
                    <a:pt x="29255" y="16064"/>
                    <a:pt x="29321" y="15998"/>
                    <a:pt x="29421" y="15964"/>
                  </a:cubicBezTo>
                  <a:cubicBezTo>
                    <a:pt x="29722" y="15264"/>
                    <a:pt x="30088" y="14597"/>
                    <a:pt x="30455" y="13929"/>
                  </a:cubicBezTo>
                  <a:cubicBezTo>
                    <a:pt x="32357" y="10327"/>
                    <a:pt x="29488" y="2788"/>
                    <a:pt x="26052" y="787"/>
                  </a:cubicBezTo>
                  <a:cubicBezTo>
                    <a:pt x="25098" y="240"/>
                    <a:pt x="24166" y="1"/>
                    <a:pt x="232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1441;p32">
              <a:extLst>
                <a:ext uri="{FF2B5EF4-FFF2-40B4-BE49-F238E27FC236}">
                  <a16:creationId xmlns:a16="http://schemas.microsoft.com/office/drawing/2014/main" id="{DA5863CA-9F86-4F9A-9CA1-CD7853D6A098}"/>
                </a:ext>
              </a:extLst>
            </p:cNvPr>
            <p:cNvSpPr/>
            <p:nvPr/>
          </p:nvSpPr>
          <p:spPr>
            <a:xfrm>
              <a:off x="7398033" y="2357061"/>
              <a:ext cx="557439" cy="701569"/>
            </a:xfrm>
            <a:custGeom>
              <a:avLst/>
              <a:gdLst/>
              <a:ahLst/>
              <a:cxnLst/>
              <a:rect l="l" t="t" r="r" b="b"/>
              <a:pathLst>
                <a:path w="27754" h="34930" extrusionOk="0">
                  <a:moveTo>
                    <a:pt x="15149" y="1"/>
                  </a:moveTo>
                  <a:cubicBezTo>
                    <a:pt x="14992" y="1"/>
                    <a:pt x="14835" y="5"/>
                    <a:pt x="14677" y="13"/>
                  </a:cubicBezTo>
                  <a:cubicBezTo>
                    <a:pt x="14239" y="28"/>
                    <a:pt x="13801" y="33"/>
                    <a:pt x="13362" y="33"/>
                  </a:cubicBezTo>
                  <a:cubicBezTo>
                    <a:pt x="12581" y="33"/>
                    <a:pt x="11799" y="18"/>
                    <a:pt x="11017" y="18"/>
                  </a:cubicBezTo>
                  <a:cubicBezTo>
                    <a:pt x="10302" y="18"/>
                    <a:pt x="9588" y="30"/>
                    <a:pt x="8873" y="80"/>
                  </a:cubicBezTo>
                  <a:cubicBezTo>
                    <a:pt x="5738" y="280"/>
                    <a:pt x="4703" y="2248"/>
                    <a:pt x="3436" y="4883"/>
                  </a:cubicBezTo>
                  <a:cubicBezTo>
                    <a:pt x="2902" y="6017"/>
                    <a:pt x="2535" y="7185"/>
                    <a:pt x="2268" y="8419"/>
                  </a:cubicBezTo>
                  <a:cubicBezTo>
                    <a:pt x="1568" y="11888"/>
                    <a:pt x="1835" y="15457"/>
                    <a:pt x="1801" y="18993"/>
                  </a:cubicBezTo>
                  <a:cubicBezTo>
                    <a:pt x="1801" y="24230"/>
                    <a:pt x="1201" y="29467"/>
                    <a:pt x="0" y="34571"/>
                  </a:cubicBezTo>
                  <a:cubicBezTo>
                    <a:pt x="2693" y="34844"/>
                    <a:pt x="5397" y="34929"/>
                    <a:pt x="8106" y="34929"/>
                  </a:cubicBezTo>
                  <a:cubicBezTo>
                    <a:pt x="12547" y="34929"/>
                    <a:pt x="17002" y="34701"/>
                    <a:pt x="21439" y="34701"/>
                  </a:cubicBezTo>
                  <a:cubicBezTo>
                    <a:pt x="23549" y="34701"/>
                    <a:pt x="25654" y="34753"/>
                    <a:pt x="27753" y="34905"/>
                  </a:cubicBezTo>
                  <a:cubicBezTo>
                    <a:pt x="27553" y="32836"/>
                    <a:pt x="27353" y="30735"/>
                    <a:pt x="27153" y="28667"/>
                  </a:cubicBezTo>
                  <a:cubicBezTo>
                    <a:pt x="26786" y="24430"/>
                    <a:pt x="26486" y="20227"/>
                    <a:pt x="26252" y="15958"/>
                  </a:cubicBezTo>
                  <a:cubicBezTo>
                    <a:pt x="26152" y="14390"/>
                    <a:pt x="26252" y="12722"/>
                    <a:pt x="26019" y="11188"/>
                  </a:cubicBezTo>
                  <a:cubicBezTo>
                    <a:pt x="25819" y="9987"/>
                    <a:pt x="25185" y="8919"/>
                    <a:pt x="24551" y="7852"/>
                  </a:cubicBezTo>
                  <a:cubicBezTo>
                    <a:pt x="23884" y="6718"/>
                    <a:pt x="23217" y="5517"/>
                    <a:pt x="22616" y="4349"/>
                  </a:cubicBezTo>
                  <a:cubicBezTo>
                    <a:pt x="22283" y="3716"/>
                    <a:pt x="21982" y="3115"/>
                    <a:pt x="21716" y="2481"/>
                  </a:cubicBezTo>
                  <a:cubicBezTo>
                    <a:pt x="21315" y="1681"/>
                    <a:pt x="21249" y="1147"/>
                    <a:pt x="20315" y="914"/>
                  </a:cubicBezTo>
                  <a:cubicBezTo>
                    <a:pt x="18632" y="485"/>
                    <a:pt x="16893" y="1"/>
                    <a:pt x="151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1442;p32">
              <a:extLst>
                <a:ext uri="{FF2B5EF4-FFF2-40B4-BE49-F238E27FC236}">
                  <a16:creationId xmlns:a16="http://schemas.microsoft.com/office/drawing/2014/main" id="{0FD39149-BC15-42BE-A874-F49D1DD6CD22}"/>
                </a:ext>
              </a:extLst>
            </p:cNvPr>
            <p:cNvSpPr/>
            <p:nvPr/>
          </p:nvSpPr>
          <p:spPr>
            <a:xfrm>
              <a:off x="6924348" y="2313717"/>
              <a:ext cx="653927" cy="614360"/>
            </a:xfrm>
            <a:custGeom>
              <a:avLst/>
              <a:gdLst/>
              <a:ahLst/>
              <a:cxnLst/>
              <a:rect l="l" t="t" r="r" b="b"/>
              <a:pathLst>
                <a:path w="32558" h="30588" extrusionOk="0">
                  <a:moveTo>
                    <a:pt x="2544" y="0"/>
                  </a:moveTo>
                  <a:cubicBezTo>
                    <a:pt x="2530" y="0"/>
                    <a:pt x="2516" y="1"/>
                    <a:pt x="2502" y="3"/>
                  </a:cubicBezTo>
                  <a:cubicBezTo>
                    <a:pt x="2202" y="3"/>
                    <a:pt x="2002" y="303"/>
                    <a:pt x="2002" y="603"/>
                  </a:cubicBezTo>
                  <a:cubicBezTo>
                    <a:pt x="1969" y="870"/>
                    <a:pt x="2102" y="1137"/>
                    <a:pt x="2236" y="1404"/>
                  </a:cubicBezTo>
                  <a:lnTo>
                    <a:pt x="3270" y="3605"/>
                  </a:lnTo>
                  <a:cubicBezTo>
                    <a:pt x="3303" y="3672"/>
                    <a:pt x="3336" y="3739"/>
                    <a:pt x="3303" y="3839"/>
                  </a:cubicBezTo>
                  <a:cubicBezTo>
                    <a:pt x="3303" y="3906"/>
                    <a:pt x="3236" y="3939"/>
                    <a:pt x="3170" y="4006"/>
                  </a:cubicBezTo>
                  <a:cubicBezTo>
                    <a:pt x="2736" y="4273"/>
                    <a:pt x="2236" y="4439"/>
                    <a:pt x="1835" y="4740"/>
                  </a:cubicBezTo>
                  <a:cubicBezTo>
                    <a:pt x="1368" y="5040"/>
                    <a:pt x="1035" y="5707"/>
                    <a:pt x="768" y="6174"/>
                  </a:cubicBezTo>
                  <a:cubicBezTo>
                    <a:pt x="1" y="7542"/>
                    <a:pt x="901" y="8609"/>
                    <a:pt x="1702" y="9576"/>
                  </a:cubicBezTo>
                  <a:cubicBezTo>
                    <a:pt x="2636" y="10744"/>
                    <a:pt x="3203" y="12145"/>
                    <a:pt x="3803" y="13479"/>
                  </a:cubicBezTo>
                  <a:cubicBezTo>
                    <a:pt x="5138" y="16615"/>
                    <a:pt x="6672" y="19684"/>
                    <a:pt x="8373" y="22652"/>
                  </a:cubicBezTo>
                  <a:cubicBezTo>
                    <a:pt x="9107" y="23920"/>
                    <a:pt x="9774" y="25187"/>
                    <a:pt x="10842" y="26188"/>
                  </a:cubicBezTo>
                  <a:cubicBezTo>
                    <a:pt x="11976" y="27222"/>
                    <a:pt x="13077" y="28323"/>
                    <a:pt x="14244" y="29357"/>
                  </a:cubicBezTo>
                  <a:cubicBezTo>
                    <a:pt x="14878" y="29891"/>
                    <a:pt x="15545" y="30425"/>
                    <a:pt x="16346" y="30558"/>
                  </a:cubicBezTo>
                  <a:cubicBezTo>
                    <a:pt x="16478" y="30578"/>
                    <a:pt x="16611" y="30588"/>
                    <a:pt x="16742" y="30588"/>
                  </a:cubicBezTo>
                  <a:cubicBezTo>
                    <a:pt x="17702" y="30588"/>
                    <a:pt x="18626" y="30085"/>
                    <a:pt x="19448" y="29557"/>
                  </a:cubicBezTo>
                  <a:cubicBezTo>
                    <a:pt x="22417" y="27656"/>
                    <a:pt x="25152" y="25354"/>
                    <a:pt x="27520" y="22719"/>
                  </a:cubicBezTo>
                  <a:cubicBezTo>
                    <a:pt x="30622" y="19317"/>
                    <a:pt x="32557" y="13979"/>
                    <a:pt x="31023" y="9643"/>
                  </a:cubicBezTo>
                  <a:cubicBezTo>
                    <a:pt x="30492" y="8177"/>
                    <a:pt x="29320" y="6652"/>
                    <a:pt x="27833" y="6652"/>
                  </a:cubicBezTo>
                  <a:cubicBezTo>
                    <a:pt x="27730" y="6652"/>
                    <a:pt x="27626" y="6659"/>
                    <a:pt x="27520" y="6674"/>
                  </a:cubicBezTo>
                  <a:cubicBezTo>
                    <a:pt x="26820" y="6741"/>
                    <a:pt x="26219" y="7175"/>
                    <a:pt x="25652" y="7575"/>
                  </a:cubicBezTo>
                  <a:cubicBezTo>
                    <a:pt x="21517" y="10576"/>
                    <a:pt x="17816" y="14277"/>
                    <a:pt x="15248" y="18678"/>
                  </a:cubicBezTo>
                  <a:lnTo>
                    <a:pt x="15248" y="18678"/>
                  </a:lnTo>
                  <a:cubicBezTo>
                    <a:pt x="15320" y="18517"/>
                    <a:pt x="14109" y="16980"/>
                    <a:pt x="13977" y="16781"/>
                  </a:cubicBezTo>
                  <a:cubicBezTo>
                    <a:pt x="13544" y="16114"/>
                    <a:pt x="13110" y="15414"/>
                    <a:pt x="12676" y="14747"/>
                  </a:cubicBezTo>
                  <a:cubicBezTo>
                    <a:pt x="11375" y="12812"/>
                    <a:pt x="10208" y="10710"/>
                    <a:pt x="8807" y="8842"/>
                  </a:cubicBezTo>
                  <a:cubicBezTo>
                    <a:pt x="6772" y="6174"/>
                    <a:pt x="4804" y="3539"/>
                    <a:pt x="3203" y="603"/>
                  </a:cubicBezTo>
                  <a:cubicBezTo>
                    <a:pt x="3044" y="317"/>
                    <a:pt x="2824" y="0"/>
                    <a:pt x="2544"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1443;p32">
              <a:extLst>
                <a:ext uri="{FF2B5EF4-FFF2-40B4-BE49-F238E27FC236}">
                  <a16:creationId xmlns:a16="http://schemas.microsoft.com/office/drawing/2014/main" id="{5CAB0856-8543-486D-9052-9988B0A1BAA2}"/>
                </a:ext>
              </a:extLst>
            </p:cNvPr>
            <p:cNvSpPr/>
            <p:nvPr/>
          </p:nvSpPr>
          <p:spPr>
            <a:xfrm>
              <a:off x="7272060" y="2360716"/>
              <a:ext cx="432169" cy="453800"/>
            </a:xfrm>
            <a:custGeom>
              <a:avLst/>
              <a:gdLst/>
              <a:ahLst/>
              <a:cxnLst/>
              <a:rect l="l" t="t" r="r" b="b"/>
              <a:pathLst>
                <a:path w="21517" h="22594" extrusionOk="0">
                  <a:moveTo>
                    <a:pt x="14682" y="0"/>
                  </a:moveTo>
                  <a:cubicBezTo>
                    <a:pt x="13162" y="0"/>
                    <a:pt x="11561" y="510"/>
                    <a:pt x="10175" y="1365"/>
                  </a:cubicBezTo>
                  <a:cubicBezTo>
                    <a:pt x="9241" y="1966"/>
                    <a:pt x="8440" y="2733"/>
                    <a:pt x="7673" y="3534"/>
                  </a:cubicBezTo>
                  <a:cubicBezTo>
                    <a:pt x="5105" y="6069"/>
                    <a:pt x="2569" y="8637"/>
                    <a:pt x="1" y="11172"/>
                  </a:cubicBezTo>
                  <a:lnTo>
                    <a:pt x="9991" y="22017"/>
                  </a:lnTo>
                  <a:lnTo>
                    <a:pt x="9991" y="22017"/>
                  </a:lnTo>
                  <a:cubicBezTo>
                    <a:pt x="12484" y="19729"/>
                    <a:pt x="14938" y="17382"/>
                    <a:pt x="16880" y="14608"/>
                  </a:cubicBezTo>
                  <a:cubicBezTo>
                    <a:pt x="19148" y="11373"/>
                    <a:pt x="21516" y="6569"/>
                    <a:pt x="19448" y="2766"/>
                  </a:cubicBezTo>
                  <a:cubicBezTo>
                    <a:pt x="18387" y="812"/>
                    <a:pt x="16600" y="0"/>
                    <a:pt x="14682" y="0"/>
                  </a:cubicBezTo>
                  <a:close/>
                  <a:moveTo>
                    <a:pt x="9991" y="22017"/>
                  </a:moveTo>
                  <a:lnTo>
                    <a:pt x="9991" y="22017"/>
                  </a:lnTo>
                  <a:cubicBezTo>
                    <a:pt x="9785" y="22205"/>
                    <a:pt x="9580" y="22393"/>
                    <a:pt x="9374" y="22581"/>
                  </a:cubicBezTo>
                  <a:cubicBezTo>
                    <a:pt x="9414" y="22589"/>
                    <a:pt x="9454" y="22594"/>
                    <a:pt x="9494" y="22594"/>
                  </a:cubicBezTo>
                  <a:cubicBezTo>
                    <a:pt x="9759" y="22594"/>
                    <a:pt x="10026" y="22412"/>
                    <a:pt x="10142" y="22180"/>
                  </a:cubicBezTo>
                  <a:lnTo>
                    <a:pt x="9991" y="22017"/>
                  </a:ln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1444;p32">
              <a:extLst>
                <a:ext uri="{FF2B5EF4-FFF2-40B4-BE49-F238E27FC236}">
                  <a16:creationId xmlns:a16="http://schemas.microsoft.com/office/drawing/2014/main" id="{D20E4E53-371F-4672-B6FE-4A69D8EA61B9}"/>
                </a:ext>
              </a:extLst>
            </p:cNvPr>
            <p:cNvSpPr/>
            <p:nvPr/>
          </p:nvSpPr>
          <p:spPr>
            <a:xfrm>
              <a:off x="7566867" y="2117467"/>
              <a:ext cx="157466" cy="205088"/>
            </a:xfrm>
            <a:custGeom>
              <a:avLst/>
              <a:gdLst/>
              <a:ahLst/>
              <a:cxnLst/>
              <a:rect l="l" t="t" r="r" b="b"/>
              <a:pathLst>
                <a:path w="7840" h="10211" extrusionOk="0">
                  <a:moveTo>
                    <a:pt x="2735" y="0"/>
                  </a:moveTo>
                  <a:cubicBezTo>
                    <a:pt x="2268" y="0"/>
                    <a:pt x="1735" y="67"/>
                    <a:pt x="1434" y="434"/>
                  </a:cubicBezTo>
                  <a:cubicBezTo>
                    <a:pt x="1334" y="601"/>
                    <a:pt x="1268" y="767"/>
                    <a:pt x="1234" y="967"/>
                  </a:cubicBezTo>
                  <a:cubicBezTo>
                    <a:pt x="967" y="1868"/>
                    <a:pt x="701" y="2802"/>
                    <a:pt x="500" y="3736"/>
                  </a:cubicBezTo>
                  <a:cubicBezTo>
                    <a:pt x="167" y="5170"/>
                    <a:pt x="0" y="6605"/>
                    <a:pt x="200" y="8039"/>
                  </a:cubicBezTo>
                  <a:cubicBezTo>
                    <a:pt x="334" y="8940"/>
                    <a:pt x="1034" y="9540"/>
                    <a:pt x="1835" y="9874"/>
                  </a:cubicBezTo>
                  <a:cubicBezTo>
                    <a:pt x="2349" y="10101"/>
                    <a:pt x="2911" y="10211"/>
                    <a:pt x="3471" y="10211"/>
                  </a:cubicBezTo>
                  <a:cubicBezTo>
                    <a:pt x="4147" y="10211"/>
                    <a:pt x="4820" y="10050"/>
                    <a:pt x="5404" y="9740"/>
                  </a:cubicBezTo>
                  <a:cubicBezTo>
                    <a:pt x="6238" y="9273"/>
                    <a:pt x="6772" y="8540"/>
                    <a:pt x="6938" y="7606"/>
                  </a:cubicBezTo>
                  <a:cubicBezTo>
                    <a:pt x="7038" y="7005"/>
                    <a:pt x="7072" y="6405"/>
                    <a:pt x="7205" y="5804"/>
                  </a:cubicBezTo>
                  <a:cubicBezTo>
                    <a:pt x="7372" y="4904"/>
                    <a:pt x="7839" y="4036"/>
                    <a:pt x="7806" y="3136"/>
                  </a:cubicBezTo>
                  <a:cubicBezTo>
                    <a:pt x="7739" y="2035"/>
                    <a:pt x="6905" y="1101"/>
                    <a:pt x="5938" y="601"/>
                  </a:cubicBezTo>
                  <a:cubicBezTo>
                    <a:pt x="4970" y="100"/>
                    <a:pt x="3836" y="0"/>
                    <a:pt x="2735"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1445;p32">
              <a:extLst>
                <a:ext uri="{FF2B5EF4-FFF2-40B4-BE49-F238E27FC236}">
                  <a16:creationId xmlns:a16="http://schemas.microsoft.com/office/drawing/2014/main" id="{5C8884D8-9DEF-4A11-BAEA-F671AFC0B2D0}"/>
                </a:ext>
              </a:extLst>
            </p:cNvPr>
            <p:cNvSpPr/>
            <p:nvPr/>
          </p:nvSpPr>
          <p:spPr>
            <a:xfrm>
              <a:off x="7572210" y="2092320"/>
              <a:ext cx="219107" cy="217782"/>
            </a:xfrm>
            <a:custGeom>
              <a:avLst/>
              <a:gdLst/>
              <a:ahLst/>
              <a:cxnLst/>
              <a:rect l="l" t="t" r="r" b="b"/>
              <a:pathLst>
                <a:path w="10909" h="10843" extrusionOk="0">
                  <a:moveTo>
                    <a:pt x="3922" y="0"/>
                  </a:moveTo>
                  <a:cubicBezTo>
                    <a:pt x="3397" y="0"/>
                    <a:pt x="2876" y="47"/>
                    <a:pt x="2369" y="185"/>
                  </a:cubicBezTo>
                  <a:cubicBezTo>
                    <a:pt x="1269" y="485"/>
                    <a:pt x="201" y="1319"/>
                    <a:pt x="1" y="2420"/>
                  </a:cubicBezTo>
                  <a:cubicBezTo>
                    <a:pt x="1" y="2553"/>
                    <a:pt x="1" y="2653"/>
                    <a:pt x="34" y="2787"/>
                  </a:cubicBezTo>
                  <a:cubicBezTo>
                    <a:pt x="101" y="2920"/>
                    <a:pt x="268" y="2987"/>
                    <a:pt x="401" y="3053"/>
                  </a:cubicBezTo>
                  <a:cubicBezTo>
                    <a:pt x="899" y="3267"/>
                    <a:pt x="1448" y="3463"/>
                    <a:pt x="1975" y="3463"/>
                  </a:cubicBezTo>
                  <a:cubicBezTo>
                    <a:pt x="2189" y="3463"/>
                    <a:pt x="2400" y="3431"/>
                    <a:pt x="2603" y="3354"/>
                  </a:cubicBezTo>
                  <a:cubicBezTo>
                    <a:pt x="2805" y="3273"/>
                    <a:pt x="3202" y="3070"/>
                    <a:pt x="3447" y="3070"/>
                  </a:cubicBezTo>
                  <a:cubicBezTo>
                    <a:pt x="3607" y="3070"/>
                    <a:pt x="3703" y="3157"/>
                    <a:pt x="3637" y="3420"/>
                  </a:cubicBezTo>
                  <a:cubicBezTo>
                    <a:pt x="3503" y="3987"/>
                    <a:pt x="2836" y="4354"/>
                    <a:pt x="3036" y="4988"/>
                  </a:cubicBezTo>
                  <a:cubicBezTo>
                    <a:pt x="3137" y="5388"/>
                    <a:pt x="3570" y="5589"/>
                    <a:pt x="3870" y="5889"/>
                  </a:cubicBezTo>
                  <a:cubicBezTo>
                    <a:pt x="4204" y="6222"/>
                    <a:pt x="4404" y="6723"/>
                    <a:pt x="4337" y="7223"/>
                  </a:cubicBezTo>
                  <a:lnTo>
                    <a:pt x="4304" y="7356"/>
                  </a:lnTo>
                  <a:cubicBezTo>
                    <a:pt x="4271" y="7590"/>
                    <a:pt x="4204" y="7823"/>
                    <a:pt x="4271" y="8024"/>
                  </a:cubicBezTo>
                  <a:cubicBezTo>
                    <a:pt x="4404" y="8391"/>
                    <a:pt x="4871" y="8524"/>
                    <a:pt x="5205" y="8791"/>
                  </a:cubicBezTo>
                  <a:cubicBezTo>
                    <a:pt x="5638" y="9158"/>
                    <a:pt x="5872" y="9625"/>
                    <a:pt x="6339" y="9992"/>
                  </a:cubicBezTo>
                  <a:cubicBezTo>
                    <a:pt x="6873" y="10392"/>
                    <a:pt x="7440" y="10659"/>
                    <a:pt x="8107" y="10792"/>
                  </a:cubicBezTo>
                  <a:cubicBezTo>
                    <a:pt x="8190" y="10826"/>
                    <a:pt x="8282" y="10842"/>
                    <a:pt x="8378" y="10842"/>
                  </a:cubicBezTo>
                  <a:cubicBezTo>
                    <a:pt x="8474" y="10842"/>
                    <a:pt x="8574" y="10826"/>
                    <a:pt x="8674" y="10792"/>
                  </a:cubicBezTo>
                  <a:cubicBezTo>
                    <a:pt x="8974" y="10692"/>
                    <a:pt x="9141" y="10359"/>
                    <a:pt x="9241" y="10025"/>
                  </a:cubicBezTo>
                  <a:cubicBezTo>
                    <a:pt x="9474" y="9425"/>
                    <a:pt x="9741" y="8791"/>
                    <a:pt x="9875" y="8124"/>
                  </a:cubicBezTo>
                  <a:cubicBezTo>
                    <a:pt x="9975" y="7590"/>
                    <a:pt x="10242" y="7290"/>
                    <a:pt x="10508" y="6789"/>
                  </a:cubicBezTo>
                  <a:cubicBezTo>
                    <a:pt x="10875" y="6156"/>
                    <a:pt x="10909" y="5355"/>
                    <a:pt x="10709" y="4621"/>
                  </a:cubicBezTo>
                  <a:cubicBezTo>
                    <a:pt x="10508" y="3754"/>
                    <a:pt x="10041" y="2920"/>
                    <a:pt x="9508" y="2219"/>
                  </a:cubicBezTo>
                  <a:cubicBezTo>
                    <a:pt x="9007" y="1586"/>
                    <a:pt x="8640" y="919"/>
                    <a:pt x="7873" y="552"/>
                  </a:cubicBezTo>
                  <a:cubicBezTo>
                    <a:pt x="7239" y="251"/>
                    <a:pt x="6506" y="185"/>
                    <a:pt x="5772" y="118"/>
                  </a:cubicBezTo>
                  <a:cubicBezTo>
                    <a:pt x="5160" y="64"/>
                    <a:pt x="4538" y="0"/>
                    <a:pt x="39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1446;p32">
              <a:extLst>
                <a:ext uri="{FF2B5EF4-FFF2-40B4-BE49-F238E27FC236}">
                  <a16:creationId xmlns:a16="http://schemas.microsoft.com/office/drawing/2014/main" id="{811FC4BC-2AB8-4585-9EDC-11F559BE580D}"/>
                </a:ext>
              </a:extLst>
            </p:cNvPr>
            <p:cNvSpPr/>
            <p:nvPr/>
          </p:nvSpPr>
          <p:spPr>
            <a:xfrm>
              <a:off x="7623808" y="2202547"/>
              <a:ext cx="72386" cy="50273"/>
            </a:xfrm>
            <a:custGeom>
              <a:avLst/>
              <a:gdLst/>
              <a:ahLst/>
              <a:cxnLst/>
              <a:rect l="l" t="t" r="r" b="b"/>
              <a:pathLst>
                <a:path w="3604" h="2503" extrusionOk="0">
                  <a:moveTo>
                    <a:pt x="1802" y="0"/>
                  </a:moveTo>
                  <a:cubicBezTo>
                    <a:pt x="0" y="0"/>
                    <a:pt x="0" y="2502"/>
                    <a:pt x="1802" y="2502"/>
                  </a:cubicBezTo>
                  <a:cubicBezTo>
                    <a:pt x="3603" y="2502"/>
                    <a:pt x="3603" y="0"/>
                    <a:pt x="1802"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1447;p32">
              <a:extLst>
                <a:ext uri="{FF2B5EF4-FFF2-40B4-BE49-F238E27FC236}">
                  <a16:creationId xmlns:a16="http://schemas.microsoft.com/office/drawing/2014/main" id="{BCA6006C-3152-4AA7-B9DF-1DBEE919642B}"/>
                </a:ext>
              </a:extLst>
            </p:cNvPr>
            <p:cNvSpPr/>
            <p:nvPr/>
          </p:nvSpPr>
          <p:spPr>
            <a:xfrm>
              <a:off x="7072415" y="4486513"/>
              <a:ext cx="370528" cy="130653"/>
            </a:xfrm>
            <a:custGeom>
              <a:avLst/>
              <a:gdLst/>
              <a:ahLst/>
              <a:cxnLst/>
              <a:rect l="l" t="t" r="r" b="b"/>
              <a:pathLst>
                <a:path w="18448" h="6505" extrusionOk="0">
                  <a:moveTo>
                    <a:pt x="10441" y="0"/>
                  </a:moveTo>
                  <a:cubicBezTo>
                    <a:pt x="9541" y="0"/>
                    <a:pt x="8907" y="1401"/>
                    <a:pt x="7940" y="1768"/>
                  </a:cubicBezTo>
                  <a:cubicBezTo>
                    <a:pt x="6405" y="2369"/>
                    <a:pt x="4771" y="2702"/>
                    <a:pt x="3270" y="3403"/>
                  </a:cubicBezTo>
                  <a:cubicBezTo>
                    <a:pt x="1969" y="3970"/>
                    <a:pt x="434" y="5071"/>
                    <a:pt x="1" y="6505"/>
                  </a:cubicBezTo>
                  <a:lnTo>
                    <a:pt x="17146" y="6505"/>
                  </a:lnTo>
                  <a:cubicBezTo>
                    <a:pt x="17880" y="6505"/>
                    <a:pt x="18447" y="5804"/>
                    <a:pt x="18280" y="5071"/>
                  </a:cubicBezTo>
                  <a:cubicBezTo>
                    <a:pt x="18080" y="4070"/>
                    <a:pt x="17980" y="3069"/>
                    <a:pt x="18080" y="2068"/>
                  </a:cubicBezTo>
                  <a:cubicBezTo>
                    <a:pt x="18113" y="1835"/>
                    <a:pt x="18147" y="1568"/>
                    <a:pt x="18113" y="1335"/>
                  </a:cubicBezTo>
                  <a:cubicBezTo>
                    <a:pt x="18047" y="1101"/>
                    <a:pt x="17913" y="868"/>
                    <a:pt x="17680" y="767"/>
                  </a:cubicBezTo>
                  <a:cubicBezTo>
                    <a:pt x="17596" y="751"/>
                    <a:pt x="17513" y="742"/>
                    <a:pt x="17425" y="742"/>
                  </a:cubicBezTo>
                  <a:cubicBezTo>
                    <a:pt x="17338" y="742"/>
                    <a:pt x="17246" y="751"/>
                    <a:pt x="17146" y="767"/>
                  </a:cubicBezTo>
                  <a:cubicBezTo>
                    <a:pt x="16943" y="794"/>
                    <a:pt x="16741" y="805"/>
                    <a:pt x="16538" y="805"/>
                  </a:cubicBezTo>
                  <a:cubicBezTo>
                    <a:pt x="15800" y="805"/>
                    <a:pt x="15061" y="664"/>
                    <a:pt x="14323" y="664"/>
                  </a:cubicBezTo>
                  <a:cubicBezTo>
                    <a:pt x="14263" y="664"/>
                    <a:pt x="14204" y="665"/>
                    <a:pt x="14144" y="667"/>
                  </a:cubicBezTo>
                  <a:cubicBezTo>
                    <a:pt x="13994" y="676"/>
                    <a:pt x="13846" y="680"/>
                    <a:pt x="13699" y="680"/>
                  </a:cubicBezTo>
                  <a:cubicBezTo>
                    <a:pt x="13260" y="680"/>
                    <a:pt x="12835" y="642"/>
                    <a:pt x="12409" y="567"/>
                  </a:cubicBezTo>
                  <a:cubicBezTo>
                    <a:pt x="11776" y="467"/>
                    <a:pt x="11042" y="0"/>
                    <a:pt x="1044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1448;p32">
              <a:extLst>
                <a:ext uri="{FF2B5EF4-FFF2-40B4-BE49-F238E27FC236}">
                  <a16:creationId xmlns:a16="http://schemas.microsoft.com/office/drawing/2014/main" id="{B2DAE5E0-73C3-4831-AA52-68EC398A0077}"/>
                </a:ext>
              </a:extLst>
            </p:cNvPr>
            <p:cNvSpPr/>
            <p:nvPr/>
          </p:nvSpPr>
          <p:spPr>
            <a:xfrm>
              <a:off x="7580766" y="2356679"/>
              <a:ext cx="546894" cy="373440"/>
            </a:xfrm>
            <a:custGeom>
              <a:avLst/>
              <a:gdLst/>
              <a:ahLst/>
              <a:cxnLst/>
              <a:rect l="l" t="t" r="r" b="b"/>
              <a:pathLst>
                <a:path w="27229" h="18593" extrusionOk="0">
                  <a:moveTo>
                    <a:pt x="5608" y="0"/>
                  </a:moveTo>
                  <a:cubicBezTo>
                    <a:pt x="0" y="0"/>
                    <a:pt x="7491" y="7637"/>
                    <a:pt x="8681" y="9439"/>
                  </a:cubicBezTo>
                  <a:lnTo>
                    <a:pt x="8715" y="9439"/>
                  </a:lnTo>
                  <a:cubicBezTo>
                    <a:pt x="9515" y="10673"/>
                    <a:pt x="10349" y="11907"/>
                    <a:pt x="11183" y="13141"/>
                  </a:cubicBezTo>
                  <a:cubicBezTo>
                    <a:pt x="11750" y="14009"/>
                    <a:pt x="12317" y="15109"/>
                    <a:pt x="13418" y="15343"/>
                  </a:cubicBezTo>
                  <a:cubicBezTo>
                    <a:pt x="14352" y="15543"/>
                    <a:pt x="15019" y="17378"/>
                    <a:pt x="15686" y="17978"/>
                  </a:cubicBezTo>
                  <a:cubicBezTo>
                    <a:pt x="16165" y="18416"/>
                    <a:pt x="16585" y="18593"/>
                    <a:pt x="16976" y="18593"/>
                  </a:cubicBezTo>
                  <a:cubicBezTo>
                    <a:pt x="17865" y="18593"/>
                    <a:pt x="18606" y="17678"/>
                    <a:pt x="19556" y="16844"/>
                  </a:cubicBezTo>
                  <a:cubicBezTo>
                    <a:pt x="22325" y="14376"/>
                    <a:pt x="24893" y="11674"/>
                    <a:pt x="27228" y="8772"/>
                  </a:cubicBezTo>
                  <a:cubicBezTo>
                    <a:pt x="21024" y="4135"/>
                    <a:pt x="13718" y="699"/>
                    <a:pt x="6280" y="32"/>
                  </a:cubicBezTo>
                  <a:cubicBezTo>
                    <a:pt x="6037" y="11"/>
                    <a:pt x="5814" y="0"/>
                    <a:pt x="5608" y="0"/>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1449;p32">
              <a:extLst>
                <a:ext uri="{FF2B5EF4-FFF2-40B4-BE49-F238E27FC236}">
                  <a16:creationId xmlns:a16="http://schemas.microsoft.com/office/drawing/2014/main" id="{3335B19E-BE38-4470-9CFC-EC29295047AC}"/>
                </a:ext>
              </a:extLst>
            </p:cNvPr>
            <p:cNvSpPr/>
            <p:nvPr/>
          </p:nvSpPr>
          <p:spPr>
            <a:xfrm>
              <a:off x="7016136" y="2389277"/>
              <a:ext cx="59652" cy="69052"/>
            </a:xfrm>
            <a:custGeom>
              <a:avLst/>
              <a:gdLst/>
              <a:ahLst/>
              <a:cxnLst/>
              <a:rect l="l" t="t" r="r" b="b"/>
              <a:pathLst>
                <a:path w="2970" h="3438" extrusionOk="0">
                  <a:moveTo>
                    <a:pt x="766" y="0"/>
                  </a:moveTo>
                  <a:cubicBezTo>
                    <a:pt x="389" y="0"/>
                    <a:pt x="76" y="180"/>
                    <a:pt x="34" y="711"/>
                  </a:cubicBezTo>
                  <a:cubicBezTo>
                    <a:pt x="1" y="911"/>
                    <a:pt x="34" y="1111"/>
                    <a:pt x="167" y="1278"/>
                  </a:cubicBezTo>
                  <a:cubicBezTo>
                    <a:pt x="267" y="1378"/>
                    <a:pt x="367" y="1445"/>
                    <a:pt x="501" y="1545"/>
                  </a:cubicBezTo>
                  <a:cubicBezTo>
                    <a:pt x="668" y="1678"/>
                    <a:pt x="834" y="1845"/>
                    <a:pt x="968" y="2012"/>
                  </a:cubicBezTo>
                  <a:cubicBezTo>
                    <a:pt x="1068" y="2112"/>
                    <a:pt x="1168" y="2212"/>
                    <a:pt x="1201" y="2345"/>
                  </a:cubicBezTo>
                  <a:cubicBezTo>
                    <a:pt x="1359" y="2686"/>
                    <a:pt x="1619" y="3438"/>
                    <a:pt x="2046" y="3438"/>
                  </a:cubicBezTo>
                  <a:cubicBezTo>
                    <a:pt x="2163" y="3438"/>
                    <a:pt x="2292" y="3382"/>
                    <a:pt x="2436" y="3246"/>
                  </a:cubicBezTo>
                  <a:cubicBezTo>
                    <a:pt x="2602" y="3046"/>
                    <a:pt x="2702" y="2812"/>
                    <a:pt x="2769" y="2545"/>
                  </a:cubicBezTo>
                  <a:cubicBezTo>
                    <a:pt x="2903" y="2012"/>
                    <a:pt x="2969" y="1378"/>
                    <a:pt x="2669" y="911"/>
                  </a:cubicBezTo>
                  <a:cubicBezTo>
                    <a:pt x="2469" y="577"/>
                    <a:pt x="2069" y="377"/>
                    <a:pt x="1668" y="210"/>
                  </a:cubicBezTo>
                  <a:cubicBezTo>
                    <a:pt x="1602" y="177"/>
                    <a:pt x="1535" y="177"/>
                    <a:pt x="1435" y="144"/>
                  </a:cubicBezTo>
                  <a:cubicBezTo>
                    <a:pt x="1217" y="59"/>
                    <a:pt x="981" y="0"/>
                    <a:pt x="766"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1450;p32">
              <a:extLst>
                <a:ext uri="{FF2B5EF4-FFF2-40B4-BE49-F238E27FC236}">
                  <a16:creationId xmlns:a16="http://schemas.microsoft.com/office/drawing/2014/main" id="{C11F7244-67AE-4408-A9F5-7E925A11F530}"/>
                </a:ext>
              </a:extLst>
            </p:cNvPr>
            <p:cNvSpPr/>
            <p:nvPr/>
          </p:nvSpPr>
          <p:spPr>
            <a:xfrm>
              <a:off x="7150405" y="4523589"/>
              <a:ext cx="32578" cy="51377"/>
            </a:xfrm>
            <a:custGeom>
              <a:avLst/>
              <a:gdLst/>
              <a:ahLst/>
              <a:cxnLst/>
              <a:rect l="l" t="t" r="r" b="b"/>
              <a:pathLst>
                <a:path w="1622" h="2558" extrusionOk="0">
                  <a:moveTo>
                    <a:pt x="248" y="1"/>
                  </a:moveTo>
                  <a:cubicBezTo>
                    <a:pt x="124" y="1"/>
                    <a:pt x="0" y="109"/>
                    <a:pt x="20" y="289"/>
                  </a:cubicBezTo>
                  <a:cubicBezTo>
                    <a:pt x="120" y="956"/>
                    <a:pt x="454" y="1623"/>
                    <a:pt x="854" y="2157"/>
                  </a:cubicBezTo>
                  <a:cubicBezTo>
                    <a:pt x="954" y="2324"/>
                    <a:pt x="1088" y="2557"/>
                    <a:pt x="1321" y="2557"/>
                  </a:cubicBezTo>
                  <a:cubicBezTo>
                    <a:pt x="1455" y="2557"/>
                    <a:pt x="1555" y="2491"/>
                    <a:pt x="1588" y="2357"/>
                  </a:cubicBezTo>
                  <a:cubicBezTo>
                    <a:pt x="1621" y="2224"/>
                    <a:pt x="1588" y="2124"/>
                    <a:pt x="1488" y="2024"/>
                  </a:cubicBezTo>
                  <a:lnTo>
                    <a:pt x="1521" y="2024"/>
                  </a:lnTo>
                  <a:cubicBezTo>
                    <a:pt x="1321" y="1757"/>
                    <a:pt x="1088" y="1490"/>
                    <a:pt x="921" y="1190"/>
                  </a:cubicBezTo>
                  <a:cubicBezTo>
                    <a:pt x="754" y="856"/>
                    <a:pt x="587" y="523"/>
                    <a:pt x="454" y="156"/>
                  </a:cubicBezTo>
                  <a:cubicBezTo>
                    <a:pt x="414" y="49"/>
                    <a:pt x="331" y="1"/>
                    <a:pt x="248" y="1"/>
                  </a:cubicBezTo>
                  <a:close/>
                </a:path>
              </a:pathLst>
            </a:custGeom>
            <a:solidFill>
              <a:srgbClr val="5CC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1451;p32">
              <a:extLst>
                <a:ext uri="{FF2B5EF4-FFF2-40B4-BE49-F238E27FC236}">
                  <a16:creationId xmlns:a16="http://schemas.microsoft.com/office/drawing/2014/main" id="{BC9B8B7D-1FE3-4F57-9A28-BD67F49989F7}"/>
                </a:ext>
              </a:extLst>
            </p:cNvPr>
            <p:cNvSpPr/>
            <p:nvPr/>
          </p:nvSpPr>
          <p:spPr>
            <a:xfrm>
              <a:off x="7186979" y="4519954"/>
              <a:ext cx="34185" cy="34988"/>
            </a:xfrm>
            <a:custGeom>
              <a:avLst/>
              <a:gdLst/>
              <a:ahLst/>
              <a:cxnLst/>
              <a:rect l="l" t="t" r="r" b="b"/>
              <a:pathLst>
                <a:path w="1702" h="1742" extrusionOk="0">
                  <a:moveTo>
                    <a:pt x="221" y="0"/>
                  </a:moveTo>
                  <a:cubicBezTo>
                    <a:pt x="163" y="0"/>
                    <a:pt x="109" y="29"/>
                    <a:pt x="67" y="70"/>
                  </a:cubicBezTo>
                  <a:cubicBezTo>
                    <a:pt x="1" y="170"/>
                    <a:pt x="34" y="270"/>
                    <a:pt x="101" y="337"/>
                  </a:cubicBezTo>
                  <a:cubicBezTo>
                    <a:pt x="267" y="503"/>
                    <a:pt x="434" y="704"/>
                    <a:pt x="601" y="870"/>
                  </a:cubicBezTo>
                  <a:cubicBezTo>
                    <a:pt x="668" y="970"/>
                    <a:pt x="768" y="1071"/>
                    <a:pt x="835" y="1171"/>
                  </a:cubicBezTo>
                  <a:cubicBezTo>
                    <a:pt x="868" y="1204"/>
                    <a:pt x="901" y="1237"/>
                    <a:pt x="901" y="1271"/>
                  </a:cubicBezTo>
                  <a:cubicBezTo>
                    <a:pt x="935" y="1304"/>
                    <a:pt x="968" y="1371"/>
                    <a:pt x="1001" y="1404"/>
                  </a:cubicBezTo>
                  <a:cubicBezTo>
                    <a:pt x="1125" y="1558"/>
                    <a:pt x="1248" y="1741"/>
                    <a:pt x="1451" y="1741"/>
                  </a:cubicBezTo>
                  <a:cubicBezTo>
                    <a:pt x="1467" y="1741"/>
                    <a:pt x="1484" y="1740"/>
                    <a:pt x="1502" y="1738"/>
                  </a:cubicBezTo>
                  <a:cubicBezTo>
                    <a:pt x="1635" y="1671"/>
                    <a:pt x="1702" y="1504"/>
                    <a:pt x="1668" y="1371"/>
                  </a:cubicBezTo>
                  <a:cubicBezTo>
                    <a:pt x="1635" y="1271"/>
                    <a:pt x="1602" y="1204"/>
                    <a:pt x="1568" y="1137"/>
                  </a:cubicBezTo>
                  <a:cubicBezTo>
                    <a:pt x="1402" y="937"/>
                    <a:pt x="1235" y="704"/>
                    <a:pt x="1035" y="537"/>
                  </a:cubicBezTo>
                  <a:cubicBezTo>
                    <a:pt x="835" y="337"/>
                    <a:pt x="601" y="170"/>
                    <a:pt x="334" y="36"/>
                  </a:cubicBezTo>
                  <a:cubicBezTo>
                    <a:pt x="296" y="11"/>
                    <a:pt x="258" y="0"/>
                    <a:pt x="221" y="0"/>
                  </a:cubicBezTo>
                  <a:close/>
                </a:path>
              </a:pathLst>
            </a:custGeom>
            <a:solidFill>
              <a:srgbClr val="5CC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1452;p32">
              <a:extLst>
                <a:ext uri="{FF2B5EF4-FFF2-40B4-BE49-F238E27FC236}">
                  <a16:creationId xmlns:a16="http://schemas.microsoft.com/office/drawing/2014/main" id="{610B5832-1802-44B4-A08D-7312EA37050F}"/>
                </a:ext>
              </a:extLst>
            </p:cNvPr>
            <p:cNvSpPr/>
            <p:nvPr/>
          </p:nvSpPr>
          <p:spPr>
            <a:xfrm>
              <a:off x="7227852" y="4506236"/>
              <a:ext cx="41235" cy="26713"/>
            </a:xfrm>
            <a:custGeom>
              <a:avLst/>
              <a:gdLst/>
              <a:ahLst/>
              <a:cxnLst/>
              <a:rect l="l" t="t" r="r" b="b"/>
              <a:pathLst>
                <a:path w="2053" h="1330" extrusionOk="0">
                  <a:moveTo>
                    <a:pt x="260" y="0"/>
                  </a:moveTo>
                  <a:cubicBezTo>
                    <a:pt x="186" y="0"/>
                    <a:pt x="112" y="30"/>
                    <a:pt x="67" y="119"/>
                  </a:cubicBezTo>
                  <a:cubicBezTo>
                    <a:pt x="0" y="219"/>
                    <a:pt x="34" y="353"/>
                    <a:pt x="134" y="419"/>
                  </a:cubicBezTo>
                  <a:cubicBezTo>
                    <a:pt x="367" y="586"/>
                    <a:pt x="634" y="753"/>
                    <a:pt x="868" y="886"/>
                  </a:cubicBezTo>
                  <a:cubicBezTo>
                    <a:pt x="1135" y="1053"/>
                    <a:pt x="1368" y="1253"/>
                    <a:pt x="1668" y="1320"/>
                  </a:cubicBezTo>
                  <a:cubicBezTo>
                    <a:pt x="1691" y="1326"/>
                    <a:pt x="1713" y="1329"/>
                    <a:pt x="1734" y="1329"/>
                  </a:cubicBezTo>
                  <a:cubicBezTo>
                    <a:pt x="1931" y="1329"/>
                    <a:pt x="2052" y="1070"/>
                    <a:pt x="1902" y="920"/>
                  </a:cubicBezTo>
                  <a:lnTo>
                    <a:pt x="1902" y="920"/>
                  </a:lnTo>
                  <a:lnTo>
                    <a:pt x="1902" y="953"/>
                  </a:lnTo>
                  <a:cubicBezTo>
                    <a:pt x="1668" y="719"/>
                    <a:pt x="1401" y="586"/>
                    <a:pt x="1135" y="419"/>
                  </a:cubicBezTo>
                  <a:cubicBezTo>
                    <a:pt x="901" y="286"/>
                    <a:pt x="634" y="152"/>
                    <a:pt x="367" y="19"/>
                  </a:cubicBezTo>
                  <a:cubicBezTo>
                    <a:pt x="334" y="8"/>
                    <a:pt x="297" y="0"/>
                    <a:pt x="260" y="0"/>
                  </a:cubicBezTo>
                  <a:close/>
                </a:path>
              </a:pathLst>
            </a:custGeom>
            <a:solidFill>
              <a:srgbClr val="5CC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1453;p32">
              <a:extLst>
                <a:ext uri="{FF2B5EF4-FFF2-40B4-BE49-F238E27FC236}">
                  <a16:creationId xmlns:a16="http://schemas.microsoft.com/office/drawing/2014/main" id="{3F32195F-EDD8-400A-BE2F-21316626D500}"/>
                </a:ext>
              </a:extLst>
            </p:cNvPr>
            <p:cNvSpPr/>
            <p:nvPr/>
          </p:nvSpPr>
          <p:spPr>
            <a:xfrm>
              <a:off x="7793305" y="4496214"/>
              <a:ext cx="34868" cy="36535"/>
            </a:xfrm>
            <a:custGeom>
              <a:avLst/>
              <a:gdLst/>
              <a:ahLst/>
              <a:cxnLst/>
              <a:rect l="l" t="t" r="r" b="b"/>
              <a:pathLst>
                <a:path w="1736" h="1819" extrusionOk="0">
                  <a:moveTo>
                    <a:pt x="218" y="1"/>
                  </a:moveTo>
                  <a:cubicBezTo>
                    <a:pt x="176" y="1"/>
                    <a:pt x="134" y="18"/>
                    <a:pt x="101" y="51"/>
                  </a:cubicBezTo>
                  <a:cubicBezTo>
                    <a:pt x="1" y="118"/>
                    <a:pt x="1" y="218"/>
                    <a:pt x="34" y="284"/>
                  </a:cubicBezTo>
                  <a:cubicBezTo>
                    <a:pt x="201" y="585"/>
                    <a:pt x="401" y="852"/>
                    <a:pt x="635" y="1118"/>
                  </a:cubicBezTo>
                  <a:cubicBezTo>
                    <a:pt x="735" y="1252"/>
                    <a:pt x="835" y="1385"/>
                    <a:pt x="935" y="1485"/>
                  </a:cubicBezTo>
                  <a:cubicBezTo>
                    <a:pt x="1002" y="1552"/>
                    <a:pt x="1068" y="1619"/>
                    <a:pt x="1135" y="1652"/>
                  </a:cubicBezTo>
                  <a:cubicBezTo>
                    <a:pt x="1168" y="1685"/>
                    <a:pt x="1202" y="1719"/>
                    <a:pt x="1235" y="1752"/>
                  </a:cubicBezTo>
                  <a:cubicBezTo>
                    <a:pt x="1268" y="1786"/>
                    <a:pt x="1335" y="1786"/>
                    <a:pt x="1402" y="1819"/>
                  </a:cubicBezTo>
                  <a:cubicBezTo>
                    <a:pt x="1502" y="1819"/>
                    <a:pt x="1569" y="1819"/>
                    <a:pt x="1635" y="1752"/>
                  </a:cubicBezTo>
                  <a:cubicBezTo>
                    <a:pt x="1702" y="1685"/>
                    <a:pt x="1735" y="1619"/>
                    <a:pt x="1702" y="1519"/>
                  </a:cubicBezTo>
                  <a:cubicBezTo>
                    <a:pt x="1702" y="1452"/>
                    <a:pt x="1669" y="1419"/>
                    <a:pt x="1669" y="1385"/>
                  </a:cubicBezTo>
                  <a:cubicBezTo>
                    <a:pt x="1635" y="1319"/>
                    <a:pt x="1569" y="1285"/>
                    <a:pt x="1535" y="1252"/>
                  </a:cubicBezTo>
                  <a:cubicBezTo>
                    <a:pt x="1469" y="1185"/>
                    <a:pt x="1402" y="1152"/>
                    <a:pt x="1368" y="1085"/>
                  </a:cubicBezTo>
                  <a:cubicBezTo>
                    <a:pt x="1235" y="985"/>
                    <a:pt x="1102" y="885"/>
                    <a:pt x="1002" y="785"/>
                  </a:cubicBezTo>
                  <a:cubicBezTo>
                    <a:pt x="768" y="551"/>
                    <a:pt x="568" y="318"/>
                    <a:pt x="334" y="51"/>
                  </a:cubicBezTo>
                  <a:cubicBezTo>
                    <a:pt x="301" y="18"/>
                    <a:pt x="259" y="1"/>
                    <a:pt x="218" y="1"/>
                  </a:cubicBezTo>
                  <a:close/>
                </a:path>
              </a:pathLst>
            </a:custGeom>
            <a:solidFill>
              <a:srgbClr val="5CC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1454;p32">
              <a:extLst>
                <a:ext uri="{FF2B5EF4-FFF2-40B4-BE49-F238E27FC236}">
                  <a16:creationId xmlns:a16="http://schemas.microsoft.com/office/drawing/2014/main" id="{BD149462-E25A-4AB9-B36E-843E410CE477}"/>
                </a:ext>
              </a:extLst>
            </p:cNvPr>
            <p:cNvSpPr/>
            <p:nvPr/>
          </p:nvSpPr>
          <p:spPr>
            <a:xfrm>
              <a:off x="7830784" y="4481612"/>
              <a:ext cx="40933" cy="41194"/>
            </a:xfrm>
            <a:custGeom>
              <a:avLst/>
              <a:gdLst/>
              <a:ahLst/>
              <a:cxnLst/>
              <a:rect l="l" t="t" r="r" b="b"/>
              <a:pathLst>
                <a:path w="2038" h="2051" extrusionOk="0">
                  <a:moveTo>
                    <a:pt x="219" y="0"/>
                  </a:moveTo>
                  <a:cubicBezTo>
                    <a:pt x="95" y="0"/>
                    <a:pt x="0" y="142"/>
                    <a:pt x="103" y="244"/>
                  </a:cubicBezTo>
                  <a:cubicBezTo>
                    <a:pt x="403" y="578"/>
                    <a:pt x="670" y="878"/>
                    <a:pt x="970" y="1212"/>
                  </a:cubicBezTo>
                  <a:cubicBezTo>
                    <a:pt x="1104" y="1345"/>
                    <a:pt x="1237" y="1512"/>
                    <a:pt x="1404" y="1645"/>
                  </a:cubicBezTo>
                  <a:cubicBezTo>
                    <a:pt x="1404" y="1679"/>
                    <a:pt x="1437" y="1712"/>
                    <a:pt x="1471" y="1712"/>
                  </a:cubicBezTo>
                  <a:lnTo>
                    <a:pt x="1471" y="1745"/>
                  </a:lnTo>
                  <a:lnTo>
                    <a:pt x="1471" y="1779"/>
                  </a:lnTo>
                  <a:cubicBezTo>
                    <a:pt x="1471" y="1779"/>
                    <a:pt x="1471" y="1812"/>
                    <a:pt x="1471" y="1845"/>
                  </a:cubicBezTo>
                  <a:cubicBezTo>
                    <a:pt x="1471" y="1879"/>
                    <a:pt x="1504" y="1945"/>
                    <a:pt x="1537" y="1979"/>
                  </a:cubicBezTo>
                  <a:cubicBezTo>
                    <a:pt x="1584" y="2025"/>
                    <a:pt x="1652" y="2050"/>
                    <a:pt x="1721" y="2050"/>
                  </a:cubicBezTo>
                  <a:cubicBezTo>
                    <a:pt x="1802" y="2050"/>
                    <a:pt x="1884" y="2017"/>
                    <a:pt x="1938" y="1945"/>
                  </a:cubicBezTo>
                  <a:cubicBezTo>
                    <a:pt x="2038" y="1845"/>
                    <a:pt x="2038" y="1712"/>
                    <a:pt x="2004" y="1579"/>
                  </a:cubicBezTo>
                  <a:cubicBezTo>
                    <a:pt x="1971" y="1445"/>
                    <a:pt x="1904" y="1378"/>
                    <a:pt x="1804" y="1278"/>
                  </a:cubicBezTo>
                  <a:cubicBezTo>
                    <a:pt x="1704" y="1212"/>
                    <a:pt x="1604" y="1112"/>
                    <a:pt x="1504" y="1045"/>
                  </a:cubicBezTo>
                  <a:cubicBezTo>
                    <a:pt x="1337" y="845"/>
                    <a:pt x="1137" y="711"/>
                    <a:pt x="937" y="511"/>
                  </a:cubicBezTo>
                  <a:cubicBezTo>
                    <a:pt x="737" y="344"/>
                    <a:pt x="537" y="211"/>
                    <a:pt x="336" y="44"/>
                  </a:cubicBezTo>
                  <a:cubicBezTo>
                    <a:pt x="298" y="13"/>
                    <a:pt x="257" y="0"/>
                    <a:pt x="219" y="0"/>
                  </a:cubicBezTo>
                  <a:close/>
                </a:path>
              </a:pathLst>
            </a:custGeom>
            <a:solidFill>
              <a:srgbClr val="5CC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1455;p32">
              <a:extLst>
                <a:ext uri="{FF2B5EF4-FFF2-40B4-BE49-F238E27FC236}">
                  <a16:creationId xmlns:a16="http://schemas.microsoft.com/office/drawing/2014/main" id="{53E5D41D-570B-46D9-A334-B3C878F0B9E4}"/>
                </a:ext>
              </a:extLst>
            </p:cNvPr>
            <p:cNvSpPr/>
            <p:nvPr/>
          </p:nvSpPr>
          <p:spPr>
            <a:xfrm>
              <a:off x="7765789" y="4513105"/>
              <a:ext cx="40270" cy="41255"/>
            </a:xfrm>
            <a:custGeom>
              <a:avLst/>
              <a:gdLst/>
              <a:ahLst/>
              <a:cxnLst/>
              <a:rect l="l" t="t" r="r" b="b"/>
              <a:pathLst>
                <a:path w="2005" h="2054" extrusionOk="0">
                  <a:moveTo>
                    <a:pt x="221" y="0"/>
                  </a:moveTo>
                  <a:cubicBezTo>
                    <a:pt x="96" y="0"/>
                    <a:pt x="0" y="149"/>
                    <a:pt x="103" y="277"/>
                  </a:cubicBezTo>
                  <a:cubicBezTo>
                    <a:pt x="370" y="578"/>
                    <a:pt x="670" y="911"/>
                    <a:pt x="937" y="1211"/>
                  </a:cubicBezTo>
                  <a:cubicBezTo>
                    <a:pt x="1071" y="1378"/>
                    <a:pt x="1237" y="1512"/>
                    <a:pt x="1371" y="1678"/>
                  </a:cubicBezTo>
                  <a:cubicBezTo>
                    <a:pt x="1404" y="1678"/>
                    <a:pt x="1404" y="1712"/>
                    <a:pt x="1438" y="1712"/>
                  </a:cubicBezTo>
                  <a:lnTo>
                    <a:pt x="1438" y="1745"/>
                  </a:lnTo>
                  <a:lnTo>
                    <a:pt x="1438" y="1778"/>
                  </a:lnTo>
                  <a:cubicBezTo>
                    <a:pt x="1438" y="1812"/>
                    <a:pt x="1438" y="1845"/>
                    <a:pt x="1471" y="1845"/>
                  </a:cubicBezTo>
                  <a:cubicBezTo>
                    <a:pt x="1471" y="1912"/>
                    <a:pt x="1504" y="1945"/>
                    <a:pt x="1504" y="1979"/>
                  </a:cubicBezTo>
                  <a:cubicBezTo>
                    <a:pt x="1571" y="2029"/>
                    <a:pt x="1646" y="2054"/>
                    <a:pt x="1717" y="2054"/>
                  </a:cubicBezTo>
                  <a:cubicBezTo>
                    <a:pt x="1788" y="2054"/>
                    <a:pt x="1855" y="2029"/>
                    <a:pt x="1905" y="1979"/>
                  </a:cubicBezTo>
                  <a:cubicBezTo>
                    <a:pt x="2005" y="1845"/>
                    <a:pt x="2005" y="1712"/>
                    <a:pt x="1971" y="1578"/>
                  </a:cubicBezTo>
                  <a:cubicBezTo>
                    <a:pt x="1938" y="1445"/>
                    <a:pt x="1871" y="1378"/>
                    <a:pt x="1771" y="1278"/>
                  </a:cubicBezTo>
                  <a:cubicBezTo>
                    <a:pt x="1671" y="1211"/>
                    <a:pt x="1604" y="1111"/>
                    <a:pt x="1504" y="1045"/>
                  </a:cubicBezTo>
                  <a:cubicBezTo>
                    <a:pt x="1304" y="878"/>
                    <a:pt x="1104" y="711"/>
                    <a:pt x="937" y="544"/>
                  </a:cubicBezTo>
                  <a:cubicBezTo>
                    <a:pt x="737" y="377"/>
                    <a:pt x="537" y="211"/>
                    <a:pt x="337" y="44"/>
                  </a:cubicBezTo>
                  <a:cubicBezTo>
                    <a:pt x="299" y="13"/>
                    <a:pt x="259" y="0"/>
                    <a:pt x="221" y="0"/>
                  </a:cubicBezTo>
                  <a:close/>
                </a:path>
              </a:pathLst>
            </a:custGeom>
            <a:solidFill>
              <a:srgbClr val="5CC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1456;p32">
              <a:extLst>
                <a:ext uri="{FF2B5EF4-FFF2-40B4-BE49-F238E27FC236}">
                  <a16:creationId xmlns:a16="http://schemas.microsoft.com/office/drawing/2014/main" id="{34555AB9-E420-47EA-8AB2-33B436F6AAD3}"/>
                </a:ext>
              </a:extLst>
            </p:cNvPr>
            <p:cNvSpPr/>
            <p:nvPr/>
          </p:nvSpPr>
          <p:spPr>
            <a:xfrm>
              <a:off x="7860309" y="4515977"/>
              <a:ext cx="20" cy="703"/>
            </a:xfrm>
            <a:custGeom>
              <a:avLst/>
              <a:gdLst/>
              <a:ahLst/>
              <a:cxnLst/>
              <a:rect l="l" t="t" r="r" b="b"/>
              <a:pathLst>
                <a:path w="1" h="35" extrusionOk="0">
                  <a:moveTo>
                    <a:pt x="1" y="1"/>
                  </a:moveTo>
                  <a:lnTo>
                    <a:pt x="1" y="1"/>
                  </a:lnTo>
                  <a:lnTo>
                    <a:pt x="1" y="34"/>
                  </a:lnTo>
                  <a:lnTo>
                    <a:pt x="1" y="34"/>
                  </a:lnTo>
                  <a:close/>
                </a:path>
              </a:pathLst>
            </a:custGeom>
            <a:solidFill>
              <a:srgbClr val="5CC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1457;p32">
              <a:extLst>
                <a:ext uri="{FF2B5EF4-FFF2-40B4-BE49-F238E27FC236}">
                  <a16:creationId xmlns:a16="http://schemas.microsoft.com/office/drawing/2014/main" id="{5E82B2B3-00D9-4561-8FEC-D2766BF55B95}"/>
                </a:ext>
              </a:extLst>
            </p:cNvPr>
            <p:cNvSpPr/>
            <p:nvPr/>
          </p:nvSpPr>
          <p:spPr>
            <a:xfrm>
              <a:off x="7860309" y="4515977"/>
              <a:ext cx="20" cy="20"/>
            </a:xfrm>
            <a:custGeom>
              <a:avLst/>
              <a:gdLst/>
              <a:ahLst/>
              <a:cxnLst/>
              <a:rect l="l" t="t" r="r" b="b"/>
              <a:pathLst>
                <a:path w="1" h="1" extrusionOk="0">
                  <a:moveTo>
                    <a:pt x="1" y="1"/>
                  </a:moveTo>
                  <a:lnTo>
                    <a:pt x="1" y="1"/>
                  </a:lnTo>
                  <a:close/>
                </a:path>
              </a:pathLst>
            </a:custGeom>
            <a:solidFill>
              <a:srgbClr val="5CC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1458;p32">
              <a:extLst>
                <a:ext uri="{FF2B5EF4-FFF2-40B4-BE49-F238E27FC236}">
                  <a16:creationId xmlns:a16="http://schemas.microsoft.com/office/drawing/2014/main" id="{4BEB75E1-AECC-466B-857C-B8E1EF264B0D}"/>
                </a:ext>
              </a:extLst>
            </p:cNvPr>
            <p:cNvSpPr/>
            <p:nvPr/>
          </p:nvSpPr>
          <p:spPr>
            <a:xfrm>
              <a:off x="7652891" y="3110108"/>
              <a:ext cx="109624" cy="499353"/>
            </a:xfrm>
            <a:custGeom>
              <a:avLst/>
              <a:gdLst/>
              <a:ahLst/>
              <a:cxnLst/>
              <a:rect l="l" t="t" r="r" b="b"/>
              <a:pathLst>
                <a:path w="5458" h="24862" extrusionOk="0">
                  <a:moveTo>
                    <a:pt x="5082" y="1"/>
                  </a:moveTo>
                  <a:cubicBezTo>
                    <a:pt x="4985" y="1"/>
                    <a:pt x="4890" y="68"/>
                    <a:pt x="4890" y="214"/>
                  </a:cubicBezTo>
                  <a:cubicBezTo>
                    <a:pt x="4857" y="981"/>
                    <a:pt x="4790" y="1748"/>
                    <a:pt x="4657" y="2515"/>
                  </a:cubicBezTo>
                  <a:cubicBezTo>
                    <a:pt x="4490" y="3249"/>
                    <a:pt x="4290" y="3983"/>
                    <a:pt x="4056" y="4684"/>
                  </a:cubicBezTo>
                  <a:cubicBezTo>
                    <a:pt x="3556" y="6185"/>
                    <a:pt x="3022" y="7652"/>
                    <a:pt x="2655" y="9187"/>
                  </a:cubicBezTo>
                  <a:cubicBezTo>
                    <a:pt x="2288" y="10788"/>
                    <a:pt x="2022" y="12422"/>
                    <a:pt x="1755" y="14057"/>
                  </a:cubicBezTo>
                  <a:cubicBezTo>
                    <a:pt x="1455" y="15725"/>
                    <a:pt x="1188" y="17393"/>
                    <a:pt x="921" y="19060"/>
                  </a:cubicBezTo>
                  <a:cubicBezTo>
                    <a:pt x="587" y="20962"/>
                    <a:pt x="287" y="22830"/>
                    <a:pt x="20" y="24698"/>
                  </a:cubicBezTo>
                  <a:cubicBezTo>
                    <a:pt x="0" y="24797"/>
                    <a:pt x="75" y="24861"/>
                    <a:pt x="146" y="24861"/>
                  </a:cubicBezTo>
                  <a:cubicBezTo>
                    <a:pt x="194" y="24861"/>
                    <a:pt x="240" y="24832"/>
                    <a:pt x="254" y="24765"/>
                  </a:cubicBezTo>
                  <a:cubicBezTo>
                    <a:pt x="887" y="21429"/>
                    <a:pt x="1455" y="18060"/>
                    <a:pt x="2055" y="14691"/>
                  </a:cubicBezTo>
                  <a:cubicBezTo>
                    <a:pt x="2322" y="13056"/>
                    <a:pt x="2589" y="11388"/>
                    <a:pt x="2956" y="9787"/>
                  </a:cubicBezTo>
                  <a:cubicBezTo>
                    <a:pt x="3289" y="8253"/>
                    <a:pt x="3823" y="6752"/>
                    <a:pt x="4323" y="5251"/>
                  </a:cubicBezTo>
                  <a:cubicBezTo>
                    <a:pt x="4890" y="3649"/>
                    <a:pt x="5457" y="1915"/>
                    <a:pt x="5291" y="180"/>
                  </a:cubicBezTo>
                  <a:lnTo>
                    <a:pt x="5291" y="180"/>
                  </a:lnTo>
                  <a:lnTo>
                    <a:pt x="5291" y="214"/>
                  </a:lnTo>
                  <a:cubicBezTo>
                    <a:pt x="5291" y="76"/>
                    <a:pt x="5185" y="1"/>
                    <a:pt x="508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1459;p32">
              <a:extLst>
                <a:ext uri="{FF2B5EF4-FFF2-40B4-BE49-F238E27FC236}">
                  <a16:creationId xmlns:a16="http://schemas.microsoft.com/office/drawing/2014/main" id="{0A76B6FB-4A43-4817-BEE4-FAF85A46725D}"/>
                </a:ext>
              </a:extLst>
            </p:cNvPr>
            <p:cNvSpPr/>
            <p:nvPr/>
          </p:nvSpPr>
          <p:spPr>
            <a:xfrm>
              <a:off x="7466061" y="2614289"/>
              <a:ext cx="145375" cy="180223"/>
            </a:xfrm>
            <a:custGeom>
              <a:avLst/>
              <a:gdLst/>
              <a:ahLst/>
              <a:cxnLst/>
              <a:rect l="l" t="t" r="r" b="b"/>
              <a:pathLst>
                <a:path w="7238" h="8973" extrusionOk="0">
                  <a:moveTo>
                    <a:pt x="7030" y="0"/>
                  </a:moveTo>
                  <a:cubicBezTo>
                    <a:pt x="6993" y="0"/>
                    <a:pt x="6954" y="15"/>
                    <a:pt x="6920" y="49"/>
                  </a:cubicBezTo>
                  <a:cubicBezTo>
                    <a:pt x="6320" y="716"/>
                    <a:pt x="5853" y="1516"/>
                    <a:pt x="5353" y="2250"/>
                  </a:cubicBezTo>
                  <a:cubicBezTo>
                    <a:pt x="4786" y="3017"/>
                    <a:pt x="4219" y="3785"/>
                    <a:pt x="3651" y="4518"/>
                  </a:cubicBezTo>
                  <a:cubicBezTo>
                    <a:pt x="3084" y="5252"/>
                    <a:pt x="2484" y="5953"/>
                    <a:pt x="1884" y="6653"/>
                  </a:cubicBezTo>
                  <a:cubicBezTo>
                    <a:pt x="1283" y="7354"/>
                    <a:pt x="649" y="8054"/>
                    <a:pt x="82" y="8788"/>
                  </a:cubicBezTo>
                  <a:cubicBezTo>
                    <a:pt x="1" y="8869"/>
                    <a:pt x="74" y="8973"/>
                    <a:pt x="158" y="8973"/>
                  </a:cubicBezTo>
                  <a:cubicBezTo>
                    <a:pt x="177" y="8973"/>
                    <a:pt x="197" y="8967"/>
                    <a:pt x="216" y="8955"/>
                  </a:cubicBezTo>
                  <a:cubicBezTo>
                    <a:pt x="916" y="8321"/>
                    <a:pt x="1583" y="7587"/>
                    <a:pt x="2184" y="6887"/>
                  </a:cubicBezTo>
                  <a:cubicBezTo>
                    <a:pt x="2784" y="6220"/>
                    <a:pt x="3385" y="5486"/>
                    <a:pt x="3952" y="4785"/>
                  </a:cubicBezTo>
                  <a:cubicBezTo>
                    <a:pt x="4519" y="4085"/>
                    <a:pt x="5086" y="3351"/>
                    <a:pt x="5620" y="2617"/>
                  </a:cubicBezTo>
                  <a:cubicBezTo>
                    <a:pt x="5886" y="2250"/>
                    <a:pt x="6153" y="1850"/>
                    <a:pt x="6420" y="1450"/>
                  </a:cubicBezTo>
                  <a:cubicBezTo>
                    <a:pt x="6687" y="1083"/>
                    <a:pt x="6987" y="682"/>
                    <a:pt x="7187" y="249"/>
                  </a:cubicBezTo>
                  <a:cubicBezTo>
                    <a:pt x="7237" y="124"/>
                    <a:pt x="7139" y="0"/>
                    <a:pt x="70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1460;p32">
              <a:extLst>
                <a:ext uri="{FF2B5EF4-FFF2-40B4-BE49-F238E27FC236}">
                  <a16:creationId xmlns:a16="http://schemas.microsoft.com/office/drawing/2014/main" id="{42FC3076-4509-46C0-A373-9B31B383E340}"/>
                </a:ext>
              </a:extLst>
            </p:cNvPr>
            <p:cNvSpPr/>
            <p:nvPr/>
          </p:nvSpPr>
          <p:spPr>
            <a:xfrm>
              <a:off x="7899173" y="2530073"/>
              <a:ext cx="38202" cy="208984"/>
            </a:xfrm>
            <a:custGeom>
              <a:avLst/>
              <a:gdLst/>
              <a:ahLst/>
              <a:cxnLst/>
              <a:rect l="l" t="t" r="r" b="b"/>
              <a:pathLst>
                <a:path w="1902" h="10405" extrusionOk="0">
                  <a:moveTo>
                    <a:pt x="116" y="1"/>
                  </a:moveTo>
                  <a:cubicBezTo>
                    <a:pt x="58" y="1"/>
                    <a:pt x="0" y="34"/>
                    <a:pt x="0" y="105"/>
                  </a:cubicBezTo>
                  <a:cubicBezTo>
                    <a:pt x="100" y="939"/>
                    <a:pt x="300" y="1806"/>
                    <a:pt x="467" y="2640"/>
                  </a:cubicBezTo>
                  <a:cubicBezTo>
                    <a:pt x="634" y="3474"/>
                    <a:pt x="801" y="4342"/>
                    <a:pt x="968" y="5176"/>
                  </a:cubicBezTo>
                  <a:cubicBezTo>
                    <a:pt x="1301" y="6877"/>
                    <a:pt x="1635" y="8578"/>
                    <a:pt x="1268" y="10279"/>
                  </a:cubicBezTo>
                  <a:cubicBezTo>
                    <a:pt x="1248" y="10360"/>
                    <a:pt x="1313" y="10404"/>
                    <a:pt x="1375" y="10404"/>
                  </a:cubicBezTo>
                  <a:cubicBezTo>
                    <a:pt x="1416" y="10404"/>
                    <a:pt x="1455" y="10385"/>
                    <a:pt x="1468" y="10346"/>
                  </a:cubicBezTo>
                  <a:cubicBezTo>
                    <a:pt x="1902" y="8678"/>
                    <a:pt x="1601" y="6977"/>
                    <a:pt x="1301" y="5342"/>
                  </a:cubicBezTo>
                  <a:cubicBezTo>
                    <a:pt x="1134" y="4475"/>
                    <a:pt x="968" y="3608"/>
                    <a:pt x="801" y="2740"/>
                  </a:cubicBezTo>
                  <a:cubicBezTo>
                    <a:pt x="634" y="1873"/>
                    <a:pt x="501" y="939"/>
                    <a:pt x="234" y="72"/>
                  </a:cubicBezTo>
                  <a:cubicBezTo>
                    <a:pt x="218" y="25"/>
                    <a:pt x="167" y="1"/>
                    <a:pt x="11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1461;p32">
              <a:extLst>
                <a:ext uri="{FF2B5EF4-FFF2-40B4-BE49-F238E27FC236}">
                  <a16:creationId xmlns:a16="http://schemas.microsoft.com/office/drawing/2014/main" id="{97CD9A98-30DE-4812-811B-6E6FB146F7B4}"/>
                </a:ext>
              </a:extLst>
            </p:cNvPr>
            <p:cNvSpPr/>
            <p:nvPr/>
          </p:nvSpPr>
          <p:spPr>
            <a:xfrm>
              <a:off x="7567711" y="2255330"/>
              <a:ext cx="33221" cy="7773"/>
            </a:xfrm>
            <a:custGeom>
              <a:avLst/>
              <a:gdLst/>
              <a:ahLst/>
              <a:cxnLst/>
              <a:rect l="l" t="t" r="r" b="b"/>
              <a:pathLst>
                <a:path w="1654" h="387" extrusionOk="0">
                  <a:moveTo>
                    <a:pt x="97" y="1"/>
                  </a:moveTo>
                  <a:cubicBezTo>
                    <a:pt x="42" y="1"/>
                    <a:pt x="1" y="79"/>
                    <a:pt x="58" y="108"/>
                  </a:cubicBezTo>
                  <a:cubicBezTo>
                    <a:pt x="258" y="275"/>
                    <a:pt x="525" y="341"/>
                    <a:pt x="792" y="375"/>
                  </a:cubicBezTo>
                  <a:cubicBezTo>
                    <a:pt x="855" y="383"/>
                    <a:pt x="918" y="387"/>
                    <a:pt x="981" y="387"/>
                  </a:cubicBezTo>
                  <a:cubicBezTo>
                    <a:pt x="1185" y="387"/>
                    <a:pt x="1389" y="343"/>
                    <a:pt x="1593" y="241"/>
                  </a:cubicBezTo>
                  <a:cubicBezTo>
                    <a:pt x="1653" y="211"/>
                    <a:pt x="1604" y="70"/>
                    <a:pt x="1519" y="70"/>
                  </a:cubicBezTo>
                  <a:cubicBezTo>
                    <a:pt x="1510" y="70"/>
                    <a:pt x="1502" y="71"/>
                    <a:pt x="1493" y="74"/>
                  </a:cubicBezTo>
                  <a:cubicBezTo>
                    <a:pt x="1329" y="129"/>
                    <a:pt x="1143" y="183"/>
                    <a:pt x="936" y="183"/>
                  </a:cubicBezTo>
                  <a:cubicBezTo>
                    <a:pt x="889" y="183"/>
                    <a:pt x="841" y="181"/>
                    <a:pt x="792" y="174"/>
                  </a:cubicBezTo>
                  <a:cubicBezTo>
                    <a:pt x="559" y="174"/>
                    <a:pt x="325" y="74"/>
                    <a:pt x="125" y="8"/>
                  </a:cubicBezTo>
                  <a:cubicBezTo>
                    <a:pt x="116" y="3"/>
                    <a:pt x="106" y="1"/>
                    <a:pt x="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1462;p32">
              <a:extLst>
                <a:ext uri="{FF2B5EF4-FFF2-40B4-BE49-F238E27FC236}">
                  <a16:creationId xmlns:a16="http://schemas.microsoft.com/office/drawing/2014/main" id="{4BD02AE7-2879-4A9E-BA9A-FA3F7D4D3DCC}"/>
                </a:ext>
              </a:extLst>
            </p:cNvPr>
            <p:cNvSpPr/>
            <p:nvPr/>
          </p:nvSpPr>
          <p:spPr>
            <a:xfrm>
              <a:off x="7647247" y="2216606"/>
              <a:ext cx="27316" cy="15988"/>
            </a:xfrm>
            <a:custGeom>
              <a:avLst/>
              <a:gdLst/>
              <a:ahLst/>
              <a:cxnLst/>
              <a:rect l="l" t="t" r="r" b="b"/>
              <a:pathLst>
                <a:path w="1360" h="796" extrusionOk="0">
                  <a:moveTo>
                    <a:pt x="935" y="1"/>
                  </a:moveTo>
                  <a:cubicBezTo>
                    <a:pt x="768" y="1"/>
                    <a:pt x="635" y="34"/>
                    <a:pt x="535" y="101"/>
                  </a:cubicBezTo>
                  <a:cubicBezTo>
                    <a:pt x="401" y="134"/>
                    <a:pt x="301" y="234"/>
                    <a:pt x="201" y="301"/>
                  </a:cubicBezTo>
                  <a:cubicBezTo>
                    <a:pt x="168" y="368"/>
                    <a:pt x="101" y="435"/>
                    <a:pt x="68" y="468"/>
                  </a:cubicBezTo>
                  <a:cubicBezTo>
                    <a:pt x="34" y="535"/>
                    <a:pt x="1" y="601"/>
                    <a:pt x="1" y="701"/>
                  </a:cubicBezTo>
                  <a:cubicBezTo>
                    <a:pt x="1" y="760"/>
                    <a:pt x="46" y="795"/>
                    <a:pt x="97" y="795"/>
                  </a:cubicBezTo>
                  <a:cubicBezTo>
                    <a:pt x="134" y="795"/>
                    <a:pt x="173" y="777"/>
                    <a:pt x="201" y="735"/>
                  </a:cubicBezTo>
                  <a:cubicBezTo>
                    <a:pt x="234" y="701"/>
                    <a:pt x="268" y="668"/>
                    <a:pt x="301" y="601"/>
                  </a:cubicBezTo>
                  <a:cubicBezTo>
                    <a:pt x="301" y="568"/>
                    <a:pt x="335" y="535"/>
                    <a:pt x="368" y="501"/>
                  </a:cubicBezTo>
                  <a:cubicBezTo>
                    <a:pt x="468" y="401"/>
                    <a:pt x="535" y="335"/>
                    <a:pt x="635" y="301"/>
                  </a:cubicBezTo>
                  <a:cubicBezTo>
                    <a:pt x="785" y="226"/>
                    <a:pt x="954" y="189"/>
                    <a:pt x="1113" y="189"/>
                  </a:cubicBezTo>
                  <a:cubicBezTo>
                    <a:pt x="1166" y="189"/>
                    <a:pt x="1219" y="193"/>
                    <a:pt x="1269" y="201"/>
                  </a:cubicBezTo>
                  <a:cubicBezTo>
                    <a:pt x="1278" y="206"/>
                    <a:pt x="1287" y="208"/>
                    <a:pt x="1294" y="208"/>
                  </a:cubicBezTo>
                  <a:cubicBezTo>
                    <a:pt x="1343" y="208"/>
                    <a:pt x="1359" y="130"/>
                    <a:pt x="1302" y="101"/>
                  </a:cubicBezTo>
                  <a:lnTo>
                    <a:pt x="1302" y="101"/>
                  </a:lnTo>
                  <a:lnTo>
                    <a:pt x="1302" y="134"/>
                  </a:lnTo>
                  <a:cubicBezTo>
                    <a:pt x="1168" y="34"/>
                    <a:pt x="1068" y="1"/>
                    <a:pt x="9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1463;p32">
              <a:extLst>
                <a:ext uri="{FF2B5EF4-FFF2-40B4-BE49-F238E27FC236}">
                  <a16:creationId xmlns:a16="http://schemas.microsoft.com/office/drawing/2014/main" id="{FD3ACC6F-747B-424B-9C27-157A5C7814E9}"/>
                </a:ext>
              </a:extLst>
            </p:cNvPr>
            <p:cNvSpPr/>
            <p:nvPr/>
          </p:nvSpPr>
          <p:spPr>
            <a:xfrm>
              <a:off x="7409421" y="3117097"/>
              <a:ext cx="58970" cy="102132"/>
            </a:xfrm>
            <a:custGeom>
              <a:avLst/>
              <a:gdLst/>
              <a:ahLst/>
              <a:cxnLst/>
              <a:rect l="l" t="t" r="r" b="b"/>
              <a:pathLst>
                <a:path w="2936" h="5085" extrusionOk="0">
                  <a:moveTo>
                    <a:pt x="289" y="0"/>
                  </a:moveTo>
                  <a:cubicBezTo>
                    <a:pt x="242" y="0"/>
                    <a:pt x="200" y="29"/>
                    <a:pt x="200" y="99"/>
                  </a:cubicBezTo>
                  <a:cubicBezTo>
                    <a:pt x="0" y="1167"/>
                    <a:pt x="67" y="2367"/>
                    <a:pt x="534" y="3335"/>
                  </a:cubicBezTo>
                  <a:cubicBezTo>
                    <a:pt x="767" y="3768"/>
                    <a:pt x="1068" y="4135"/>
                    <a:pt x="1435" y="4469"/>
                  </a:cubicBezTo>
                  <a:cubicBezTo>
                    <a:pt x="1635" y="4602"/>
                    <a:pt x="1801" y="4736"/>
                    <a:pt x="2002" y="4869"/>
                  </a:cubicBezTo>
                  <a:cubicBezTo>
                    <a:pt x="2198" y="4953"/>
                    <a:pt x="2418" y="5085"/>
                    <a:pt x="2622" y="5085"/>
                  </a:cubicBezTo>
                  <a:cubicBezTo>
                    <a:pt x="2660" y="5085"/>
                    <a:pt x="2698" y="5080"/>
                    <a:pt x="2735" y="5069"/>
                  </a:cubicBezTo>
                  <a:cubicBezTo>
                    <a:pt x="2936" y="5036"/>
                    <a:pt x="2936" y="4803"/>
                    <a:pt x="2836" y="4669"/>
                  </a:cubicBezTo>
                  <a:cubicBezTo>
                    <a:pt x="2735" y="4536"/>
                    <a:pt x="2469" y="4469"/>
                    <a:pt x="2302" y="4402"/>
                  </a:cubicBezTo>
                  <a:cubicBezTo>
                    <a:pt x="2102" y="4302"/>
                    <a:pt x="1935" y="4169"/>
                    <a:pt x="1768" y="4035"/>
                  </a:cubicBezTo>
                  <a:cubicBezTo>
                    <a:pt x="1435" y="3768"/>
                    <a:pt x="1168" y="3435"/>
                    <a:pt x="968" y="3068"/>
                  </a:cubicBezTo>
                  <a:cubicBezTo>
                    <a:pt x="501" y="2134"/>
                    <a:pt x="567" y="1133"/>
                    <a:pt x="434" y="133"/>
                  </a:cubicBezTo>
                  <a:cubicBezTo>
                    <a:pt x="434" y="55"/>
                    <a:pt x="355" y="0"/>
                    <a:pt x="28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1464;p32">
              <a:extLst>
                <a:ext uri="{FF2B5EF4-FFF2-40B4-BE49-F238E27FC236}">
                  <a16:creationId xmlns:a16="http://schemas.microsoft.com/office/drawing/2014/main" id="{6D5EDB35-A6DA-45F9-8206-97BE90F54F0A}"/>
                </a:ext>
              </a:extLst>
            </p:cNvPr>
            <p:cNvSpPr/>
            <p:nvPr/>
          </p:nvSpPr>
          <p:spPr>
            <a:xfrm>
              <a:off x="8132220" y="2662071"/>
              <a:ext cx="26251" cy="41455"/>
            </a:xfrm>
            <a:custGeom>
              <a:avLst/>
              <a:gdLst/>
              <a:ahLst/>
              <a:cxnLst/>
              <a:rect l="l" t="t" r="r" b="b"/>
              <a:pathLst>
                <a:path w="1307" h="2064" extrusionOk="0">
                  <a:moveTo>
                    <a:pt x="1063" y="0"/>
                  </a:moveTo>
                  <a:cubicBezTo>
                    <a:pt x="991" y="0"/>
                    <a:pt x="922" y="42"/>
                    <a:pt x="906" y="138"/>
                  </a:cubicBezTo>
                  <a:cubicBezTo>
                    <a:pt x="873" y="271"/>
                    <a:pt x="906" y="438"/>
                    <a:pt x="873" y="605"/>
                  </a:cubicBezTo>
                  <a:cubicBezTo>
                    <a:pt x="839" y="738"/>
                    <a:pt x="773" y="905"/>
                    <a:pt x="706" y="1005"/>
                  </a:cubicBezTo>
                  <a:cubicBezTo>
                    <a:pt x="573" y="1305"/>
                    <a:pt x="372" y="1539"/>
                    <a:pt x="139" y="1739"/>
                  </a:cubicBezTo>
                  <a:cubicBezTo>
                    <a:pt x="0" y="1878"/>
                    <a:pt x="139" y="2063"/>
                    <a:pt x="305" y="2063"/>
                  </a:cubicBezTo>
                  <a:cubicBezTo>
                    <a:pt x="338" y="2063"/>
                    <a:pt x="372" y="2056"/>
                    <a:pt x="406" y="2039"/>
                  </a:cubicBezTo>
                  <a:cubicBezTo>
                    <a:pt x="739" y="1873"/>
                    <a:pt x="973" y="1572"/>
                    <a:pt x="1106" y="1205"/>
                  </a:cubicBezTo>
                  <a:cubicBezTo>
                    <a:pt x="1206" y="1039"/>
                    <a:pt x="1240" y="872"/>
                    <a:pt x="1273" y="705"/>
                  </a:cubicBezTo>
                  <a:cubicBezTo>
                    <a:pt x="1306" y="538"/>
                    <a:pt x="1306" y="305"/>
                    <a:pt x="1273" y="138"/>
                  </a:cubicBezTo>
                  <a:lnTo>
                    <a:pt x="1240" y="138"/>
                  </a:lnTo>
                  <a:cubicBezTo>
                    <a:pt x="1222" y="51"/>
                    <a:pt x="1141" y="0"/>
                    <a:pt x="1063" y="0"/>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1465;p32">
              <a:extLst>
                <a:ext uri="{FF2B5EF4-FFF2-40B4-BE49-F238E27FC236}">
                  <a16:creationId xmlns:a16="http://schemas.microsoft.com/office/drawing/2014/main" id="{373E3379-1639-4F11-B973-2230BCC8DF94}"/>
                </a:ext>
              </a:extLst>
            </p:cNvPr>
            <p:cNvSpPr/>
            <p:nvPr/>
          </p:nvSpPr>
          <p:spPr>
            <a:xfrm>
              <a:off x="7233155" y="2864950"/>
              <a:ext cx="44970" cy="19442"/>
            </a:xfrm>
            <a:custGeom>
              <a:avLst/>
              <a:gdLst/>
              <a:ahLst/>
              <a:cxnLst/>
              <a:rect l="l" t="t" r="r" b="b"/>
              <a:pathLst>
                <a:path w="2239" h="968" extrusionOk="0">
                  <a:moveTo>
                    <a:pt x="235" y="1"/>
                  </a:moveTo>
                  <a:cubicBezTo>
                    <a:pt x="116" y="1"/>
                    <a:pt x="0" y="149"/>
                    <a:pt x="103" y="278"/>
                  </a:cubicBezTo>
                  <a:cubicBezTo>
                    <a:pt x="508" y="655"/>
                    <a:pt x="1087" y="967"/>
                    <a:pt x="1664" y="967"/>
                  </a:cubicBezTo>
                  <a:cubicBezTo>
                    <a:pt x="1801" y="967"/>
                    <a:pt x="1937" y="950"/>
                    <a:pt x="2071" y="911"/>
                  </a:cubicBezTo>
                  <a:cubicBezTo>
                    <a:pt x="2238" y="845"/>
                    <a:pt x="2205" y="611"/>
                    <a:pt x="2005" y="578"/>
                  </a:cubicBezTo>
                  <a:cubicBezTo>
                    <a:pt x="1704" y="578"/>
                    <a:pt x="1404" y="578"/>
                    <a:pt x="1137" y="478"/>
                  </a:cubicBezTo>
                  <a:cubicBezTo>
                    <a:pt x="837" y="378"/>
                    <a:pt x="570" y="244"/>
                    <a:pt x="337" y="44"/>
                  </a:cubicBezTo>
                  <a:cubicBezTo>
                    <a:pt x="306" y="14"/>
                    <a:pt x="271" y="1"/>
                    <a:pt x="235" y="1"/>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1466;p32">
              <a:extLst>
                <a:ext uri="{FF2B5EF4-FFF2-40B4-BE49-F238E27FC236}">
                  <a16:creationId xmlns:a16="http://schemas.microsoft.com/office/drawing/2014/main" id="{310069B0-D4ED-4CFB-AB73-C7FE375E41CF}"/>
                </a:ext>
              </a:extLst>
            </p:cNvPr>
            <p:cNvSpPr/>
            <p:nvPr/>
          </p:nvSpPr>
          <p:spPr>
            <a:xfrm>
              <a:off x="7226888" y="2682096"/>
              <a:ext cx="29625" cy="39065"/>
            </a:xfrm>
            <a:custGeom>
              <a:avLst/>
              <a:gdLst/>
              <a:ahLst/>
              <a:cxnLst/>
              <a:rect l="l" t="t" r="r" b="b"/>
              <a:pathLst>
                <a:path w="1475" h="1945" extrusionOk="0">
                  <a:moveTo>
                    <a:pt x="169" y="1"/>
                  </a:moveTo>
                  <a:cubicBezTo>
                    <a:pt x="90" y="1"/>
                    <a:pt x="1" y="79"/>
                    <a:pt x="48" y="175"/>
                  </a:cubicBezTo>
                  <a:cubicBezTo>
                    <a:pt x="249" y="475"/>
                    <a:pt x="415" y="775"/>
                    <a:pt x="615" y="1042"/>
                  </a:cubicBezTo>
                  <a:lnTo>
                    <a:pt x="882" y="1476"/>
                  </a:lnTo>
                  <a:cubicBezTo>
                    <a:pt x="982" y="1643"/>
                    <a:pt x="1116" y="1776"/>
                    <a:pt x="1216" y="1910"/>
                  </a:cubicBezTo>
                  <a:cubicBezTo>
                    <a:pt x="1248" y="1934"/>
                    <a:pt x="1281" y="1945"/>
                    <a:pt x="1311" y="1945"/>
                  </a:cubicBezTo>
                  <a:cubicBezTo>
                    <a:pt x="1405" y="1945"/>
                    <a:pt x="1475" y="1844"/>
                    <a:pt x="1449" y="1743"/>
                  </a:cubicBezTo>
                  <a:cubicBezTo>
                    <a:pt x="1383" y="1609"/>
                    <a:pt x="1283" y="1443"/>
                    <a:pt x="1183" y="1309"/>
                  </a:cubicBezTo>
                  <a:cubicBezTo>
                    <a:pt x="1082" y="1176"/>
                    <a:pt x="982" y="1042"/>
                    <a:pt x="882" y="876"/>
                  </a:cubicBezTo>
                  <a:cubicBezTo>
                    <a:pt x="682" y="609"/>
                    <a:pt x="482" y="308"/>
                    <a:pt x="249" y="42"/>
                  </a:cubicBezTo>
                  <a:cubicBezTo>
                    <a:pt x="230" y="13"/>
                    <a:pt x="200" y="1"/>
                    <a:pt x="169" y="1"/>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1467;p32">
              <a:extLst>
                <a:ext uri="{FF2B5EF4-FFF2-40B4-BE49-F238E27FC236}">
                  <a16:creationId xmlns:a16="http://schemas.microsoft.com/office/drawing/2014/main" id="{2BB9E697-8E7F-4842-AA32-B65B71B53F33}"/>
                </a:ext>
              </a:extLst>
            </p:cNvPr>
            <p:cNvSpPr/>
            <p:nvPr/>
          </p:nvSpPr>
          <p:spPr>
            <a:xfrm>
              <a:off x="7601695" y="2306326"/>
              <a:ext cx="44709" cy="13216"/>
            </a:xfrm>
            <a:custGeom>
              <a:avLst/>
              <a:gdLst/>
              <a:ahLst/>
              <a:cxnLst/>
              <a:rect l="l" t="t" r="r" b="b"/>
              <a:pathLst>
                <a:path w="2226" h="658" extrusionOk="0">
                  <a:moveTo>
                    <a:pt x="1997" y="1"/>
                  </a:moveTo>
                  <a:cubicBezTo>
                    <a:pt x="1988" y="1"/>
                    <a:pt x="1979" y="2"/>
                    <a:pt x="1969" y="4"/>
                  </a:cubicBezTo>
                  <a:lnTo>
                    <a:pt x="1969" y="37"/>
                  </a:lnTo>
                  <a:cubicBezTo>
                    <a:pt x="1669" y="104"/>
                    <a:pt x="1368" y="204"/>
                    <a:pt x="1068" y="271"/>
                  </a:cubicBezTo>
                  <a:cubicBezTo>
                    <a:pt x="768" y="337"/>
                    <a:pt x="434" y="371"/>
                    <a:pt x="134" y="404"/>
                  </a:cubicBezTo>
                  <a:cubicBezTo>
                    <a:pt x="1" y="404"/>
                    <a:pt x="1" y="638"/>
                    <a:pt x="134" y="638"/>
                  </a:cubicBezTo>
                  <a:cubicBezTo>
                    <a:pt x="265" y="651"/>
                    <a:pt x="397" y="657"/>
                    <a:pt x="529" y="657"/>
                  </a:cubicBezTo>
                  <a:cubicBezTo>
                    <a:pt x="1071" y="657"/>
                    <a:pt x="1613" y="545"/>
                    <a:pt x="2069" y="304"/>
                  </a:cubicBezTo>
                  <a:cubicBezTo>
                    <a:pt x="2226" y="241"/>
                    <a:pt x="2146" y="1"/>
                    <a:pt x="1997" y="1"/>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03652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76"/>
        <p:cNvGrpSpPr/>
        <p:nvPr/>
      </p:nvGrpSpPr>
      <p:grpSpPr>
        <a:xfrm>
          <a:off x="0" y="0"/>
          <a:ext cx="0" cy="0"/>
          <a:chOff x="0" y="0"/>
          <a:chExt cx="0" cy="0"/>
        </a:xfrm>
      </p:grpSpPr>
      <p:sp>
        <p:nvSpPr>
          <p:cNvPr id="1977" name="Google Shape;1977;p40"/>
          <p:cNvSpPr/>
          <p:nvPr/>
        </p:nvSpPr>
        <p:spPr>
          <a:xfrm>
            <a:off x="6251263" y="1924639"/>
            <a:ext cx="2340900" cy="4221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40"/>
          <p:cNvSpPr/>
          <p:nvPr/>
        </p:nvSpPr>
        <p:spPr>
          <a:xfrm>
            <a:off x="3421626" y="1923866"/>
            <a:ext cx="2495131" cy="4221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0"/>
          <p:cNvSpPr/>
          <p:nvPr/>
        </p:nvSpPr>
        <p:spPr>
          <a:xfrm>
            <a:off x="834653" y="1915494"/>
            <a:ext cx="1781996" cy="4221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0"/>
          <p:cNvSpPr txBox="1">
            <a:spLocks noGrp="1"/>
          </p:cNvSpPr>
          <p:nvPr>
            <p:ph type="subTitle" idx="5"/>
          </p:nvPr>
        </p:nvSpPr>
        <p:spPr>
          <a:xfrm>
            <a:off x="806434" y="1872568"/>
            <a:ext cx="1838433" cy="422100"/>
          </a:xfrm>
          <a:prstGeom prst="rect">
            <a:avLst/>
          </a:prstGeom>
        </p:spPr>
        <p:txBody>
          <a:bodyPr spcFirstLastPara="1" wrap="square" lIns="91425" tIns="91425" rIns="91425" bIns="91425" anchor="t" anchorCtr="0">
            <a:noAutofit/>
          </a:bodyPr>
          <a:lstStyle/>
          <a:p>
            <a:pPr marL="0" lvl="0" indent="0">
              <a:spcAft>
                <a:spcPts val="1200"/>
              </a:spcAft>
            </a:pPr>
            <a:r>
              <a:rPr lang="fr-FR" sz="2000" dirty="0">
                <a:latin typeface="Berlin Sans FB" panose="020E0602020502020306" pitchFamily="34" charset="0"/>
              </a:rPr>
              <a:t>Organisé</a:t>
            </a:r>
            <a:endParaRPr sz="2000" dirty="0">
              <a:latin typeface="Berlin Sans FB" panose="020E0602020502020306" pitchFamily="34" charset="0"/>
            </a:endParaRPr>
          </a:p>
        </p:txBody>
      </p:sp>
      <p:sp>
        <p:nvSpPr>
          <p:cNvPr id="1982" name="Google Shape;1982;p40"/>
          <p:cNvSpPr txBox="1">
            <a:spLocks noGrp="1"/>
          </p:cNvSpPr>
          <p:nvPr>
            <p:ph type="subTitle" idx="1"/>
          </p:nvPr>
        </p:nvSpPr>
        <p:spPr>
          <a:xfrm>
            <a:off x="3508208" y="1897121"/>
            <a:ext cx="2272980" cy="422100"/>
          </a:xfrm>
          <a:prstGeom prst="rect">
            <a:avLst/>
          </a:prstGeom>
        </p:spPr>
        <p:txBody>
          <a:bodyPr spcFirstLastPara="1" wrap="square" lIns="91425" tIns="91425" rIns="91425" bIns="91425" anchor="t" anchorCtr="0">
            <a:noAutofit/>
          </a:bodyPr>
          <a:lstStyle/>
          <a:p>
            <a:pPr marL="0" lvl="0" indent="0" algn="l">
              <a:spcAft>
                <a:spcPts val="1200"/>
              </a:spcAft>
            </a:pPr>
            <a:r>
              <a:rPr lang="fr-FR" sz="1600" dirty="0">
                <a:latin typeface="Berlin Sans FB" panose="020E0602020502020306" pitchFamily="34" charset="0"/>
              </a:rPr>
              <a:t>Compétences en Gestion</a:t>
            </a:r>
            <a:endParaRPr sz="1600" dirty="0">
              <a:latin typeface="Berlin Sans FB" panose="020E0602020502020306" pitchFamily="34" charset="0"/>
            </a:endParaRPr>
          </a:p>
        </p:txBody>
      </p:sp>
      <p:sp>
        <p:nvSpPr>
          <p:cNvPr id="1983" name="Google Shape;1983;p40"/>
          <p:cNvSpPr txBox="1">
            <a:spLocks noGrp="1"/>
          </p:cNvSpPr>
          <p:nvPr>
            <p:ph type="subTitle" idx="2"/>
          </p:nvPr>
        </p:nvSpPr>
        <p:spPr>
          <a:xfrm>
            <a:off x="3154650" y="2474392"/>
            <a:ext cx="2884467" cy="2370876"/>
          </a:xfrm>
          <a:prstGeom prst="rect">
            <a:avLst/>
          </a:prstGeom>
        </p:spPr>
        <p:txBody>
          <a:bodyPr spcFirstLastPara="1" wrap="square" lIns="91425" tIns="91425" rIns="91425" bIns="91425" anchor="t" anchorCtr="0">
            <a:noAutofit/>
          </a:bodyPr>
          <a:lstStyle/>
          <a:p>
            <a:pPr marL="0" lvl="0" indent="0" algn="l"/>
            <a:r>
              <a:rPr lang="fr-FR" sz="1800" dirty="0">
                <a:solidFill>
                  <a:schemeClr val="bg2">
                    <a:lumMod val="75000"/>
                  </a:schemeClr>
                </a:solidFill>
                <a:latin typeface="Berlin Sans FB" panose="020E0602020502020306" pitchFamily="34" charset="0"/>
              </a:rPr>
              <a:t>Les managers possèdent des compétences en gestion, y compris la gestion du temps, la gestion des ressources, la gestion des équipes et la résolution de problèmes</a:t>
            </a:r>
            <a:endParaRPr sz="1800" dirty="0">
              <a:solidFill>
                <a:schemeClr val="bg2">
                  <a:lumMod val="75000"/>
                </a:schemeClr>
              </a:solidFill>
              <a:latin typeface="Berlin Sans FB" panose="020E0602020502020306" pitchFamily="34" charset="0"/>
            </a:endParaRPr>
          </a:p>
        </p:txBody>
      </p:sp>
      <p:sp>
        <p:nvSpPr>
          <p:cNvPr id="1984" name="Google Shape;1984;p40"/>
          <p:cNvSpPr txBox="1">
            <a:spLocks noGrp="1"/>
          </p:cNvSpPr>
          <p:nvPr>
            <p:ph type="subTitle" idx="3"/>
          </p:nvPr>
        </p:nvSpPr>
        <p:spPr>
          <a:xfrm>
            <a:off x="6207980" y="1885999"/>
            <a:ext cx="2427465" cy="422100"/>
          </a:xfrm>
          <a:prstGeom prst="rect">
            <a:avLst/>
          </a:prstGeom>
        </p:spPr>
        <p:txBody>
          <a:bodyPr spcFirstLastPara="1" wrap="square" lIns="91425" tIns="91425" rIns="91425" bIns="91425" anchor="t" anchorCtr="0">
            <a:noAutofit/>
          </a:bodyPr>
          <a:lstStyle/>
          <a:p>
            <a:pPr marL="0" lvl="0" indent="0">
              <a:spcAft>
                <a:spcPts val="1200"/>
              </a:spcAft>
            </a:pPr>
            <a:r>
              <a:rPr lang="fr-FR" dirty="0">
                <a:latin typeface="Berlin Sans FB" panose="020E0602020502020306" pitchFamily="34" charset="0"/>
              </a:rPr>
              <a:t>Orienté Résultats</a:t>
            </a:r>
            <a:endParaRPr dirty="0">
              <a:latin typeface="Berlin Sans FB" panose="020E0602020502020306" pitchFamily="34" charset="0"/>
            </a:endParaRPr>
          </a:p>
        </p:txBody>
      </p:sp>
      <p:sp>
        <p:nvSpPr>
          <p:cNvPr id="1985" name="Google Shape;1985;p40"/>
          <p:cNvSpPr txBox="1">
            <a:spLocks noGrp="1"/>
          </p:cNvSpPr>
          <p:nvPr>
            <p:ph type="subTitle" idx="4"/>
          </p:nvPr>
        </p:nvSpPr>
        <p:spPr>
          <a:xfrm>
            <a:off x="6036069" y="2472415"/>
            <a:ext cx="3107931" cy="1869510"/>
          </a:xfrm>
          <a:prstGeom prst="rect">
            <a:avLst/>
          </a:prstGeom>
        </p:spPr>
        <p:txBody>
          <a:bodyPr spcFirstLastPara="1" wrap="square" lIns="91425" tIns="91425" rIns="91425" bIns="91425" anchor="t" anchorCtr="0">
            <a:noAutofit/>
          </a:bodyPr>
          <a:lstStyle/>
          <a:p>
            <a:pPr marL="0" indent="0" algn="l"/>
            <a:r>
              <a:rPr lang="fr-FR" sz="1800" dirty="0">
                <a:solidFill>
                  <a:schemeClr val="bg2">
                    <a:lumMod val="75000"/>
                  </a:schemeClr>
                </a:solidFill>
                <a:latin typeface="Berlin Sans FB" panose="020E0602020502020306" pitchFamily="34" charset="0"/>
              </a:rPr>
              <a:t>Les managers sont orientés vers les résultats. Ils travaillent à la réalisation des objectifs fixés par la direction et sont évalués en fonction de leur capacité à atteindre ces objectifs.</a:t>
            </a:r>
          </a:p>
          <a:p>
            <a:pPr marL="0" lvl="0" indent="0" algn="l"/>
            <a:endParaRPr lang="fr-FR" sz="1800" dirty="0">
              <a:solidFill>
                <a:schemeClr val="bg2">
                  <a:lumMod val="75000"/>
                </a:schemeClr>
              </a:solidFill>
            </a:endParaRPr>
          </a:p>
        </p:txBody>
      </p:sp>
      <p:sp>
        <p:nvSpPr>
          <p:cNvPr id="1986" name="Google Shape;1986;p40"/>
          <p:cNvSpPr txBox="1">
            <a:spLocks noGrp="1"/>
          </p:cNvSpPr>
          <p:nvPr>
            <p:ph type="subTitle" idx="6"/>
          </p:nvPr>
        </p:nvSpPr>
        <p:spPr>
          <a:xfrm>
            <a:off x="49767" y="2479220"/>
            <a:ext cx="2945919" cy="2765726"/>
          </a:xfrm>
          <a:prstGeom prst="rect">
            <a:avLst/>
          </a:prstGeom>
        </p:spPr>
        <p:txBody>
          <a:bodyPr spcFirstLastPara="1" wrap="square" lIns="91425" tIns="91425" rIns="91425" bIns="91425" anchor="t" anchorCtr="0">
            <a:noAutofit/>
          </a:bodyPr>
          <a:lstStyle/>
          <a:p>
            <a:pPr marL="0" indent="0" algn="l"/>
            <a:r>
              <a:rPr lang="fr-FR" sz="1800" dirty="0">
                <a:solidFill>
                  <a:schemeClr val="bg2">
                    <a:lumMod val="75000"/>
                  </a:schemeClr>
                </a:solidFill>
                <a:latin typeface="Berlin Sans FB" panose="020E0602020502020306" pitchFamily="34" charset="0"/>
              </a:rPr>
              <a:t>Les managers sont organisés et axés sur la structuration des activités de l'entreprise. Ils établissent des plans opérationnels, définissent des processus et maintiennent l'ordre</a:t>
            </a:r>
            <a:r>
              <a:rPr lang="fr-FR" sz="1800" dirty="0">
                <a:solidFill>
                  <a:schemeClr val="bg2"/>
                </a:solidFill>
                <a:latin typeface="Berlin Sans FB" panose="020E0602020502020306" pitchFamily="34" charset="0"/>
              </a:rPr>
              <a:t>.</a:t>
            </a:r>
          </a:p>
          <a:p>
            <a:pPr marL="0" indent="0" algn="l"/>
            <a:endParaRPr lang="fr-FR" sz="1600" dirty="0">
              <a:solidFill>
                <a:schemeClr val="bg2">
                  <a:lumMod val="75000"/>
                </a:schemeClr>
              </a:solidFill>
              <a:latin typeface="Berlin Sans FB" panose="020E0602020502020306" pitchFamily="34" charset="0"/>
            </a:endParaRPr>
          </a:p>
          <a:p>
            <a:pPr marL="0" lvl="0" indent="0" algn="ctr" rtl="0">
              <a:spcBef>
                <a:spcPts val="0"/>
              </a:spcBef>
              <a:spcAft>
                <a:spcPts val="0"/>
              </a:spcAft>
              <a:buNone/>
            </a:pPr>
            <a:endParaRPr dirty="0"/>
          </a:p>
        </p:txBody>
      </p:sp>
      <p:grpSp>
        <p:nvGrpSpPr>
          <p:cNvPr id="27" name="Google Shape;2332;p43">
            <a:extLst>
              <a:ext uri="{FF2B5EF4-FFF2-40B4-BE49-F238E27FC236}">
                <a16:creationId xmlns:a16="http://schemas.microsoft.com/office/drawing/2014/main" id="{A03FD96E-FD92-46AB-97BF-AB01BBEF5CF3}"/>
              </a:ext>
            </a:extLst>
          </p:cNvPr>
          <p:cNvGrpSpPr/>
          <p:nvPr/>
        </p:nvGrpSpPr>
        <p:grpSpPr>
          <a:xfrm>
            <a:off x="1419340" y="1198215"/>
            <a:ext cx="612620" cy="611357"/>
            <a:chOff x="-31094350" y="3194000"/>
            <a:chExt cx="292225" cy="291650"/>
          </a:xfrm>
        </p:grpSpPr>
        <p:sp>
          <p:nvSpPr>
            <p:cNvPr id="28" name="Google Shape;2333;p43">
              <a:extLst>
                <a:ext uri="{FF2B5EF4-FFF2-40B4-BE49-F238E27FC236}">
                  <a16:creationId xmlns:a16="http://schemas.microsoft.com/office/drawing/2014/main" id="{FFC9F75A-CC17-4C00-BE47-F03D4015F48C}"/>
                </a:ext>
              </a:extLst>
            </p:cNvPr>
            <p:cNvSpPr/>
            <p:nvPr/>
          </p:nvSpPr>
          <p:spPr>
            <a:xfrm>
              <a:off x="-31033700" y="3194000"/>
              <a:ext cx="103200" cy="34100"/>
            </a:xfrm>
            <a:custGeom>
              <a:avLst/>
              <a:gdLst/>
              <a:ahLst/>
              <a:cxnLst/>
              <a:rect l="l" t="t" r="r" b="b"/>
              <a:pathLst>
                <a:path w="4128" h="1364" extrusionOk="0">
                  <a:moveTo>
                    <a:pt x="645" y="0"/>
                  </a:moveTo>
                  <a:cubicBezTo>
                    <a:pt x="263" y="0"/>
                    <a:pt x="0" y="296"/>
                    <a:pt x="0" y="670"/>
                  </a:cubicBezTo>
                  <a:lnTo>
                    <a:pt x="0" y="1016"/>
                  </a:lnTo>
                  <a:cubicBezTo>
                    <a:pt x="0" y="1205"/>
                    <a:pt x="158" y="1363"/>
                    <a:pt x="347" y="1363"/>
                  </a:cubicBezTo>
                  <a:lnTo>
                    <a:pt x="3781" y="1363"/>
                  </a:lnTo>
                  <a:cubicBezTo>
                    <a:pt x="3970" y="1363"/>
                    <a:pt x="4127" y="1205"/>
                    <a:pt x="4127" y="1016"/>
                  </a:cubicBezTo>
                  <a:lnTo>
                    <a:pt x="4127" y="670"/>
                  </a:lnTo>
                  <a:cubicBezTo>
                    <a:pt x="4127" y="260"/>
                    <a:pt x="3812" y="8"/>
                    <a:pt x="3466" y="8"/>
                  </a:cubicBezTo>
                  <a:lnTo>
                    <a:pt x="756" y="8"/>
                  </a:lnTo>
                  <a:cubicBezTo>
                    <a:pt x="718" y="3"/>
                    <a:pt x="681" y="0"/>
                    <a:pt x="6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334;p43">
              <a:extLst>
                <a:ext uri="{FF2B5EF4-FFF2-40B4-BE49-F238E27FC236}">
                  <a16:creationId xmlns:a16="http://schemas.microsoft.com/office/drawing/2014/main" id="{F3D148DA-3507-4EBA-8F5A-09B7D706916F}"/>
                </a:ext>
              </a:extLst>
            </p:cNvPr>
            <p:cNvSpPr/>
            <p:nvPr/>
          </p:nvSpPr>
          <p:spPr>
            <a:xfrm>
              <a:off x="-31042375" y="3346200"/>
              <a:ext cx="16550" cy="18150"/>
            </a:xfrm>
            <a:custGeom>
              <a:avLst/>
              <a:gdLst/>
              <a:ahLst/>
              <a:cxnLst/>
              <a:rect l="l" t="t" r="r" b="b"/>
              <a:pathLst>
                <a:path w="662" h="726" extrusionOk="0">
                  <a:moveTo>
                    <a:pt x="1" y="1"/>
                  </a:moveTo>
                  <a:lnTo>
                    <a:pt x="1" y="725"/>
                  </a:lnTo>
                  <a:lnTo>
                    <a:pt x="662" y="725"/>
                  </a:lnTo>
                  <a:lnTo>
                    <a:pt x="6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335;p43">
              <a:extLst>
                <a:ext uri="{FF2B5EF4-FFF2-40B4-BE49-F238E27FC236}">
                  <a16:creationId xmlns:a16="http://schemas.microsoft.com/office/drawing/2014/main" id="{421B2060-3F9F-48DA-A99C-CC6D9B0C7C01}"/>
                </a:ext>
              </a:extLst>
            </p:cNvPr>
            <p:cNvSpPr/>
            <p:nvPr/>
          </p:nvSpPr>
          <p:spPr>
            <a:xfrm>
              <a:off x="-31042375" y="3278475"/>
              <a:ext cx="16550" cy="16550"/>
            </a:xfrm>
            <a:custGeom>
              <a:avLst/>
              <a:gdLst/>
              <a:ahLst/>
              <a:cxnLst/>
              <a:rect l="l" t="t" r="r" b="b"/>
              <a:pathLst>
                <a:path w="662" h="662" extrusionOk="0">
                  <a:moveTo>
                    <a:pt x="1" y="0"/>
                  </a:moveTo>
                  <a:lnTo>
                    <a:pt x="1" y="662"/>
                  </a:lnTo>
                  <a:lnTo>
                    <a:pt x="662" y="662"/>
                  </a:lnTo>
                  <a:lnTo>
                    <a:pt x="6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336;p43">
              <a:extLst>
                <a:ext uri="{FF2B5EF4-FFF2-40B4-BE49-F238E27FC236}">
                  <a16:creationId xmlns:a16="http://schemas.microsoft.com/office/drawing/2014/main" id="{F2CD9056-33F3-4A73-824D-BDC8790F7236}"/>
                </a:ext>
              </a:extLst>
            </p:cNvPr>
            <p:cNvSpPr/>
            <p:nvPr/>
          </p:nvSpPr>
          <p:spPr>
            <a:xfrm>
              <a:off x="-31042375" y="3416300"/>
              <a:ext cx="16550" cy="16575"/>
            </a:xfrm>
            <a:custGeom>
              <a:avLst/>
              <a:gdLst/>
              <a:ahLst/>
              <a:cxnLst/>
              <a:rect l="l" t="t" r="r" b="b"/>
              <a:pathLst>
                <a:path w="662" h="663" extrusionOk="0">
                  <a:moveTo>
                    <a:pt x="1" y="1"/>
                  </a:moveTo>
                  <a:lnTo>
                    <a:pt x="1" y="662"/>
                  </a:lnTo>
                  <a:lnTo>
                    <a:pt x="662" y="662"/>
                  </a:lnTo>
                  <a:lnTo>
                    <a:pt x="6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337;p43">
              <a:extLst>
                <a:ext uri="{FF2B5EF4-FFF2-40B4-BE49-F238E27FC236}">
                  <a16:creationId xmlns:a16="http://schemas.microsoft.com/office/drawing/2014/main" id="{41C8505F-2797-4314-85E2-66B4FAB9287D}"/>
                </a:ext>
              </a:extLst>
            </p:cNvPr>
            <p:cNvSpPr/>
            <p:nvPr/>
          </p:nvSpPr>
          <p:spPr>
            <a:xfrm>
              <a:off x="-31094350" y="3210725"/>
              <a:ext cx="222900" cy="274925"/>
            </a:xfrm>
            <a:custGeom>
              <a:avLst/>
              <a:gdLst/>
              <a:ahLst/>
              <a:cxnLst/>
              <a:rect l="l" t="t" r="r" b="b"/>
              <a:pathLst>
                <a:path w="8916" h="10997" extrusionOk="0">
                  <a:moveTo>
                    <a:pt x="7183" y="2049"/>
                  </a:moveTo>
                  <a:cubicBezTo>
                    <a:pt x="7404" y="2049"/>
                    <a:pt x="7561" y="2206"/>
                    <a:pt x="7561" y="2395"/>
                  </a:cubicBezTo>
                  <a:cubicBezTo>
                    <a:pt x="7561" y="2584"/>
                    <a:pt x="7404" y="2742"/>
                    <a:pt x="7183" y="2742"/>
                  </a:cubicBezTo>
                  <a:lnTo>
                    <a:pt x="4474" y="2742"/>
                  </a:lnTo>
                  <a:cubicBezTo>
                    <a:pt x="4285" y="2742"/>
                    <a:pt x="4127" y="2584"/>
                    <a:pt x="4127" y="2395"/>
                  </a:cubicBezTo>
                  <a:cubicBezTo>
                    <a:pt x="4127" y="2206"/>
                    <a:pt x="4285" y="2049"/>
                    <a:pt x="4474" y="2049"/>
                  </a:cubicBezTo>
                  <a:close/>
                  <a:moveTo>
                    <a:pt x="3151" y="2017"/>
                  </a:moveTo>
                  <a:cubicBezTo>
                    <a:pt x="3340" y="2017"/>
                    <a:pt x="3497" y="2175"/>
                    <a:pt x="3497" y="2364"/>
                  </a:cubicBezTo>
                  <a:lnTo>
                    <a:pt x="3497" y="3750"/>
                  </a:lnTo>
                  <a:cubicBezTo>
                    <a:pt x="3497" y="3939"/>
                    <a:pt x="3340" y="4097"/>
                    <a:pt x="3151" y="4097"/>
                  </a:cubicBezTo>
                  <a:lnTo>
                    <a:pt x="1764" y="4097"/>
                  </a:lnTo>
                  <a:cubicBezTo>
                    <a:pt x="1575" y="4097"/>
                    <a:pt x="1418" y="3939"/>
                    <a:pt x="1418" y="3750"/>
                  </a:cubicBezTo>
                  <a:lnTo>
                    <a:pt x="1418" y="2364"/>
                  </a:lnTo>
                  <a:cubicBezTo>
                    <a:pt x="1418" y="2175"/>
                    <a:pt x="1575" y="2017"/>
                    <a:pt x="1764" y="2017"/>
                  </a:cubicBezTo>
                  <a:close/>
                  <a:moveTo>
                    <a:pt x="5860" y="3372"/>
                  </a:moveTo>
                  <a:cubicBezTo>
                    <a:pt x="6049" y="3372"/>
                    <a:pt x="6207" y="3529"/>
                    <a:pt x="6207" y="3750"/>
                  </a:cubicBezTo>
                  <a:cubicBezTo>
                    <a:pt x="6207" y="3939"/>
                    <a:pt x="6049" y="4097"/>
                    <a:pt x="5860" y="4097"/>
                  </a:cubicBezTo>
                  <a:lnTo>
                    <a:pt x="4474" y="4097"/>
                  </a:lnTo>
                  <a:cubicBezTo>
                    <a:pt x="4285" y="4097"/>
                    <a:pt x="4127" y="3939"/>
                    <a:pt x="4127" y="3750"/>
                  </a:cubicBezTo>
                  <a:cubicBezTo>
                    <a:pt x="4127" y="3529"/>
                    <a:pt x="4285" y="3372"/>
                    <a:pt x="4474" y="3372"/>
                  </a:cubicBezTo>
                  <a:close/>
                  <a:moveTo>
                    <a:pt x="7183" y="4758"/>
                  </a:moveTo>
                  <a:cubicBezTo>
                    <a:pt x="7404" y="4758"/>
                    <a:pt x="7561" y="4916"/>
                    <a:pt x="7561" y="5105"/>
                  </a:cubicBezTo>
                  <a:cubicBezTo>
                    <a:pt x="7561" y="5325"/>
                    <a:pt x="7404" y="5483"/>
                    <a:pt x="7183" y="5483"/>
                  </a:cubicBezTo>
                  <a:lnTo>
                    <a:pt x="4474" y="5483"/>
                  </a:lnTo>
                  <a:cubicBezTo>
                    <a:pt x="4285" y="5483"/>
                    <a:pt x="4127" y="5325"/>
                    <a:pt x="4127" y="5105"/>
                  </a:cubicBezTo>
                  <a:cubicBezTo>
                    <a:pt x="4127" y="4916"/>
                    <a:pt x="4285" y="4758"/>
                    <a:pt x="4474" y="4758"/>
                  </a:cubicBezTo>
                  <a:close/>
                  <a:moveTo>
                    <a:pt x="3151" y="4758"/>
                  </a:moveTo>
                  <a:cubicBezTo>
                    <a:pt x="3340" y="4758"/>
                    <a:pt x="3497" y="4916"/>
                    <a:pt x="3497" y="5105"/>
                  </a:cubicBezTo>
                  <a:lnTo>
                    <a:pt x="3497" y="6491"/>
                  </a:lnTo>
                  <a:cubicBezTo>
                    <a:pt x="3497" y="6680"/>
                    <a:pt x="3340" y="6837"/>
                    <a:pt x="3151" y="6837"/>
                  </a:cubicBezTo>
                  <a:lnTo>
                    <a:pt x="1764" y="6837"/>
                  </a:lnTo>
                  <a:cubicBezTo>
                    <a:pt x="1575" y="6837"/>
                    <a:pt x="1418" y="6680"/>
                    <a:pt x="1418" y="6491"/>
                  </a:cubicBezTo>
                  <a:lnTo>
                    <a:pt x="1418" y="5105"/>
                  </a:lnTo>
                  <a:cubicBezTo>
                    <a:pt x="1418" y="4916"/>
                    <a:pt x="1575" y="4758"/>
                    <a:pt x="1764" y="4758"/>
                  </a:cubicBezTo>
                  <a:close/>
                  <a:moveTo>
                    <a:pt x="5860" y="6144"/>
                  </a:moveTo>
                  <a:cubicBezTo>
                    <a:pt x="6049" y="6144"/>
                    <a:pt x="6207" y="6302"/>
                    <a:pt x="6207" y="6491"/>
                  </a:cubicBezTo>
                  <a:cubicBezTo>
                    <a:pt x="6207" y="6680"/>
                    <a:pt x="6049" y="6837"/>
                    <a:pt x="5860" y="6837"/>
                  </a:cubicBezTo>
                  <a:lnTo>
                    <a:pt x="4474" y="6837"/>
                  </a:lnTo>
                  <a:cubicBezTo>
                    <a:pt x="4285" y="6837"/>
                    <a:pt x="4127" y="6680"/>
                    <a:pt x="4127" y="6491"/>
                  </a:cubicBezTo>
                  <a:cubicBezTo>
                    <a:pt x="4127" y="6302"/>
                    <a:pt x="4285" y="6144"/>
                    <a:pt x="4474" y="6144"/>
                  </a:cubicBezTo>
                  <a:close/>
                  <a:moveTo>
                    <a:pt x="7183" y="7562"/>
                  </a:moveTo>
                  <a:cubicBezTo>
                    <a:pt x="7404" y="7562"/>
                    <a:pt x="7561" y="7720"/>
                    <a:pt x="7561" y="7909"/>
                  </a:cubicBezTo>
                  <a:cubicBezTo>
                    <a:pt x="7561" y="8098"/>
                    <a:pt x="7404" y="8255"/>
                    <a:pt x="7183" y="8255"/>
                  </a:cubicBezTo>
                  <a:lnTo>
                    <a:pt x="4474" y="8255"/>
                  </a:lnTo>
                  <a:cubicBezTo>
                    <a:pt x="4285" y="8255"/>
                    <a:pt x="4127" y="8098"/>
                    <a:pt x="4127" y="7909"/>
                  </a:cubicBezTo>
                  <a:cubicBezTo>
                    <a:pt x="4127" y="7720"/>
                    <a:pt x="4285" y="7562"/>
                    <a:pt x="4474" y="7562"/>
                  </a:cubicBezTo>
                  <a:close/>
                  <a:moveTo>
                    <a:pt x="3151" y="7531"/>
                  </a:moveTo>
                  <a:cubicBezTo>
                    <a:pt x="3340" y="7531"/>
                    <a:pt x="3497" y="7657"/>
                    <a:pt x="3497" y="7877"/>
                  </a:cubicBezTo>
                  <a:lnTo>
                    <a:pt x="3497" y="9232"/>
                  </a:lnTo>
                  <a:cubicBezTo>
                    <a:pt x="3497" y="9452"/>
                    <a:pt x="3340" y="9610"/>
                    <a:pt x="3151" y="9610"/>
                  </a:cubicBezTo>
                  <a:lnTo>
                    <a:pt x="1764" y="9610"/>
                  </a:lnTo>
                  <a:cubicBezTo>
                    <a:pt x="1575" y="9610"/>
                    <a:pt x="1418" y="9452"/>
                    <a:pt x="1418" y="9232"/>
                  </a:cubicBezTo>
                  <a:lnTo>
                    <a:pt x="1418" y="7877"/>
                  </a:lnTo>
                  <a:cubicBezTo>
                    <a:pt x="1418" y="7657"/>
                    <a:pt x="1575" y="7531"/>
                    <a:pt x="1764" y="7531"/>
                  </a:cubicBezTo>
                  <a:close/>
                  <a:moveTo>
                    <a:pt x="5860" y="8885"/>
                  </a:moveTo>
                  <a:cubicBezTo>
                    <a:pt x="6049" y="8885"/>
                    <a:pt x="6207" y="9043"/>
                    <a:pt x="6207" y="9232"/>
                  </a:cubicBezTo>
                  <a:cubicBezTo>
                    <a:pt x="6207" y="9452"/>
                    <a:pt x="6049" y="9610"/>
                    <a:pt x="5860" y="9610"/>
                  </a:cubicBezTo>
                  <a:lnTo>
                    <a:pt x="4474" y="9610"/>
                  </a:lnTo>
                  <a:cubicBezTo>
                    <a:pt x="4285" y="9610"/>
                    <a:pt x="4127" y="9452"/>
                    <a:pt x="4127" y="9232"/>
                  </a:cubicBezTo>
                  <a:cubicBezTo>
                    <a:pt x="4127" y="9043"/>
                    <a:pt x="4285" y="8885"/>
                    <a:pt x="4474" y="8885"/>
                  </a:cubicBezTo>
                  <a:close/>
                  <a:moveTo>
                    <a:pt x="1040" y="1"/>
                  </a:moveTo>
                  <a:cubicBezTo>
                    <a:pt x="504" y="1"/>
                    <a:pt x="0" y="473"/>
                    <a:pt x="0" y="1009"/>
                  </a:cubicBezTo>
                  <a:lnTo>
                    <a:pt x="0" y="9956"/>
                  </a:lnTo>
                  <a:cubicBezTo>
                    <a:pt x="32" y="10524"/>
                    <a:pt x="504" y="10996"/>
                    <a:pt x="1040" y="10996"/>
                  </a:cubicBezTo>
                  <a:lnTo>
                    <a:pt x="7908" y="10996"/>
                  </a:lnTo>
                  <a:cubicBezTo>
                    <a:pt x="8444" y="10996"/>
                    <a:pt x="8916" y="10524"/>
                    <a:pt x="8916" y="9956"/>
                  </a:cubicBezTo>
                  <a:lnTo>
                    <a:pt x="8916" y="1009"/>
                  </a:lnTo>
                  <a:cubicBezTo>
                    <a:pt x="8916" y="473"/>
                    <a:pt x="8444" y="1"/>
                    <a:pt x="7908" y="1"/>
                  </a:cubicBezTo>
                  <a:lnTo>
                    <a:pt x="7183" y="1"/>
                  </a:lnTo>
                  <a:lnTo>
                    <a:pt x="7183" y="347"/>
                  </a:lnTo>
                  <a:cubicBezTo>
                    <a:pt x="7183" y="915"/>
                    <a:pt x="6711" y="1387"/>
                    <a:pt x="6175" y="1387"/>
                  </a:cubicBezTo>
                  <a:lnTo>
                    <a:pt x="2741" y="1387"/>
                  </a:lnTo>
                  <a:cubicBezTo>
                    <a:pt x="2206" y="1387"/>
                    <a:pt x="1733" y="915"/>
                    <a:pt x="1733" y="347"/>
                  </a:cubicBezTo>
                  <a:lnTo>
                    <a:pt x="17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338;p43">
              <a:extLst>
                <a:ext uri="{FF2B5EF4-FFF2-40B4-BE49-F238E27FC236}">
                  <a16:creationId xmlns:a16="http://schemas.microsoft.com/office/drawing/2014/main" id="{791034A1-2F9E-43AA-AFC0-0CF66A07981C}"/>
                </a:ext>
              </a:extLst>
            </p:cNvPr>
            <p:cNvSpPr/>
            <p:nvPr/>
          </p:nvSpPr>
          <p:spPr>
            <a:xfrm>
              <a:off x="-30853350" y="3295000"/>
              <a:ext cx="51225" cy="104000"/>
            </a:xfrm>
            <a:custGeom>
              <a:avLst/>
              <a:gdLst/>
              <a:ahLst/>
              <a:cxnLst/>
              <a:rect l="l" t="t" r="r" b="b"/>
              <a:pathLst>
                <a:path w="2049" h="4160" extrusionOk="0">
                  <a:moveTo>
                    <a:pt x="1" y="1"/>
                  </a:moveTo>
                  <a:lnTo>
                    <a:pt x="1" y="4160"/>
                  </a:lnTo>
                  <a:lnTo>
                    <a:pt x="2049" y="4160"/>
                  </a:lnTo>
                  <a:lnTo>
                    <a:pt x="20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339;p43">
              <a:extLst>
                <a:ext uri="{FF2B5EF4-FFF2-40B4-BE49-F238E27FC236}">
                  <a16:creationId xmlns:a16="http://schemas.microsoft.com/office/drawing/2014/main" id="{F7B3E8AB-C226-4488-844A-EB6F1C9B6A13}"/>
                </a:ext>
              </a:extLst>
            </p:cNvPr>
            <p:cNvSpPr/>
            <p:nvPr/>
          </p:nvSpPr>
          <p:spPr>
            <a:xfrm>
              <a:off x="-30853350" y="3227275"/>
              <a:ext cx="51225" cy="51225"/>
            </a:xfrm>
            <a:custGeom>
              <a:avLst/>
              <a:gdLst/>
              <a:ahLst/>
              <a:cxnLst/>
              <a:rect l="l" t="t" r="r" b="b"/>
              <a:pathLst>
                <a:path w="2049" h="2049" extrusionOk="0">
                  <a:moveTo>
                    <a:pt x="1009" y="1"/>
                  </a:moveTo>
                  <a:cubicBezTo>
                    <a:pt x="473" y="1"/>
                    <a:pt x="1" y="473"/>
                    <a:pt x="1" y="1040"/>
                  </a:cubicBezTo>
                  <a:lnTo>
                    <a:pt x="1" y="2048"/>
                  </a:lnTo>
                  <a:lnTo>
                    <a:pt x="2049" y="2048"/>
                  </a:lnTo>
                  <a:lnTo>
                    <a:pt x="2049" y="1040"/>
                  </a:lnTo>
                  <a:cubicBezTo>
                    <a:pt x="2049" y="473"/>
                    <a:pt x="1576" y="1"/>
                    <a:pt x="10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340;p43">
              <a:extLst>
                <a:ext uri="{FF2B5EF4-FFF2-40B4-BE49-F238E27FC236}">
                  <a16:creationId xmlns:a16="http://schemas.microsoft.com/office/drawing/2014/main" id="{751B22BF-81EF-4FFB-86F2-13C1C402DC4D}"/>
                </a:ext>
              </a:extLst>
            </p:cNvPr>
            <p:cNvSpPr/>
            <p:nvPr/>
          </p:nvSpPr>
          <p:spPr>
            <a:xfrm>
              <a:off x="-30851775" y="3416300"/>
              <a:ext cx="46500" cy="51225"/>
            </a:xfrm>
            <a:custGeom>
              <a:avLst/>
              <a:gdLst/>
              <a:ahLst/>
              <a:cxnLst/>
              <a:rect l="l" t="t" r="r" b="b"/>
              <a:pathLst>
                <a:path w="1860" h="2049" extrusionOk="0">
                  <a:moveTo>
                    <a:pt x="1" y="1"/>
                  </a:moveTo>
                  <a:lnTo>
                    <a:pt x="599" y="1796"/>
                  </a:lnTo>
                  <a:cubicBezTo>
                    <a:pt x="694" y="1985"/>
                    <a:pt x="788" y="2048"/>
                    <a:pt x="946" y="2048"/>
                  </a:cubicBezTo>
                  <a:cubicBezTo>
                    <a:pt x="1103" y="2048"/>
                    <a:pt x="1229" y="1985"/>
                    <a:pt x="1261" y="1796"/>
                  </a:cubicBezTo>
                  <a:lnTo>
                    <a:pt x="18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2790;p53">
            <a:extLst>
              <a:ext uri="{FF2B5EF4-FFF2-40B4-BE49-F238E27FC236}">
                <a16:creationId xmlns:a16="http://schemas.microsoft.com/office/drawing/2014/main" id="{70A4AF8D-CC62-4E3E-B2E3-AEF961EA52A1}"/>
              </a:ext>
            </a:extLst>
          </p:cNvPr>
          <p:cNvGrpSpPr/>
          <p:nvPr/>
        </p:nvGrpSpPr>
        <p:grpSpPr>
          <a:xfrm>
            <a:off x="4286828" y="1141795"/>
            <a:ext cx="620110" cy="620133"/>
            <a:chOff x="3497300" y="3955025"/>
            <a:chExt cx="295375" cy="295400"/>
          </a:xfrm>
        </p:grpSpPr>
        <p:sp>
          <p:nvSpPr>
            <p:cNvPr id="37" name="Google Shape;2791;p53">
              <a:extLst>
                <a:ext uri="{FF2B5EF4-FFF2-40B4-BE49-F238E27FC236}">
                  <a16:creationId xmlns:a16="http://schemas.microsoft.com/office/drawing/2014/main" id="{F8925370-C980-4DF3-B0FF-1D4F7DCACEDB}"/>
                </a:ext>
              </a:extLst>
            </p:cNvPr>
            <p:cNvSpPr/>
            <p:nvPr/>
          </p:nvSpPr>
          <p:spPr>
            <a:xfrm>
              <a:off x="3660350" y="4035375"/>
              <a:ext cx="132325" cy="155175"/>
            </a:xfrm>
            <a:custGeom>
              <a:avLst/>
              <a:gdLst/>
              <a:ahLst/>
              <a:cxnLst/>
              <a:rect l="l" t="t" r="r" b="b"/>
              <a:pathLst>
                <a:path w="5293" h="6207" extrusionOk="0">
                  <a:moveTo>
                    <a:pt x="4663" y="0"/>
                  </a:moveTo>
                  <a:lnTo>
                    <a:pt x="0" y="2773"/>
                  </a:lnTo>
                  <a:lnTo>
                    <a:pt x="4127" y="6207"/>
                  </a:lnTo>
                  <a:cubicBezTo>
                    <a:pt x="4852" y="5199"/>
                    <a:pt x="5293" y="4033"/>
                    <a:pt x="5293" y="2678"/>
                  </a:cubicBezTo>
                  <a:cubicBezTo>
                    <a:pt x="5293" y="1733"/>
                    <a:pt x="5041" y="851"/>
                    <a:pt x="46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792;p53">
              <a:extLst>
                <a:ext uri="{FF2B5EF4-FFF2-40B4-BE49-F238E27FC236}">
                  <a16:creationId xmlns:a16="http://schemas.microsoft.com/office/drawing/2014/main" id="{407C92F1-30A0-41EA-B7A0-14D8D23AEF54}"/>
                </a:ext>
              </a:extLst>
            </p:cNvPr>
            <p:cNvSpPr/>
            <p:nvPr/>
          </p:nvSpPr>
          <p:spPr>
            <a:xfrm>
              <a:off x="3653250" y="3955025"/>
              <a:ext cx="114225" cy="133150"/>
            </a:xfrm>
            <a:custGeom>
              <a:avLst/>
              <a:gdLst/>
              <a:ahLst/>
              <a:cxnLst/>
              <a:rect l="l" t="t" r="r" b="b"/>
              <a:pathLst>
                <a:path w="4569" h="5326" extrusionOk="0">
                  <a:moveTo>
                    <a:pt x="1" y="1"/>
                  </a:moveTo>
                  <a:lnTo>
                    <a:pt x="1" y="5325"/>
                  </a:lnTo>
                  <a:lnTo>
                    <a:pt x="4569" y="2679"/>
                  </a:lnTo>
                  <a:cubicBezTo>
                    <a:pt x="3561" y="1167"/>
                    <a:pt x="1891" y="12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793;p53">
              <a:extLst>
                <a:ext uri="{FF2B5EF4-FFF2-40B4-BE49-F238E27FC236}">
                  <a16:creationId xmlns:a16="http://schemas.microsoft.com/office/drawing/2014/main" id="{823DC2B6-DA86-4513-8DD8-0D006B93D559}"/>
                </a:ext>
              </a:extLst>
            </p:cNvPr>
            <p:cNvSpPr/>
            <p:nvPr/>
          </p:nvSpPr>
          <p:spPr>
            <a:xfrm>
              <a:off x="3497300" y="3955025"/>
              <a:ext cx="256000" cy="295400"/>
            </a:xfrm>
            <a:custGeom>
              <a:avLst/>
              <a:gdLst/>
              <a:ahLst/>
              <a:cxnLst/>
              <a:rect l="l" t="t" r="r" b="b"/>
              <a:pathLst>
                <a:path w="10240" h="11816" extrusionOk="0">
                  <a:moveTo>
                    <a:pt x="5577" y="1"/>
                  </a:moveTo>
                  <a:cubicBezTo>
                    <a:pt x="2521" y="190"/>
                    <a:pt x="1" y="2805"/>
                    <a:pt x="1" y="5892"/>
                  </a:cubicBezTo>
                  <a:cubicBezTo>
                    <a:pt x="1" y="9137"/>
                    <a:pt x="2678" y="11815"/>
                    <a:pt x="5923" y="11815"/>
                  </a:cubicBezTo>
                  <a:cubicBezTo>
                    <a:pt x="7625" y="11815"/>
                    <a:pt x="9168" y="11059"/>
                    <a:pt x="10240" y="9925"/>
                  </a:cubicBezTo>
                  <a:lnTo>
                    <a:pt x="5703" y="6176"/>
                  </a:lnTo>
                  <a:cubicBezTo>
                    <a:pt x="5608" y="6144"/>
                    <a:pt x="5577" y="5987"/>
                    <a:pt x="5577" y="5892"/>
                  </a:cubicBezTo>
                  <a:lnTo>
                    <a:pt x="55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2323;p43">
            <a:extLst>
              <a:ext uri="{FF2B5EF4-FFF2-40B4-BE49-F238E27FC236}">
                <a16:creationId xmlns:a16="http://schemas.microsoft.com/office/drawing/2014/main" id="{8BB1F27C-6314-49D2-9BF6-96AFE30B8A5E}"/>
              </a:ext>
            </a:extLst>
          </p:cNvPr>
          <p:cNvGrpSpPr/>
          <p:nvPr/>
        </p:nvGrpSpPr>
        <p:grpSpPr>
          <a:xfrm>
            <a:off x="7216126" y="1134806"/>
            <a:ext cx="612606" cy="610263"/>
            <a:chOff x="898875" y="4399275"/>
            <a:chExt cx="483700" cy="481850"/>
          </a:xfrm>
        </p:grpSpPr>
        <p:sp>
          <p:nvSpPr>
            <p:cNvPr id="41" name="Google Shape;2324;p43">
              <a:extLst>
                <a:ext uri="{FF2B5EF4-FFF2-40B4-BE49-F238E27FC236}">
                  <a16:creationId xmlns:a16="http://schemas.microsoft.com/office/drawing/2014/main" id="{3E9A3928-6AA3-485D-8EF9-D20261125B03}"/>
                </a:ext>
              </a:extLst>
            </p:cNvPr>
            <p:cNvSpPr/>
            <p:nvPr/>
          </p:nvSpPr>
          <p:spPr>
            <a:xfrm>
              <a:off x="992750" y="4642900"/>
              <a:ext cx="145300" cy="144100"/>
            </a:xfrm>
            <a:custGeom>
              <a:avLst/>
              <a:gdLst/>
              <a:ahLst/>
              <a:cxnLst/>
              <a:rect l="l" t="t" r="r" b="b"/>
              <a:pathLst>
                <a:path w="5812" h="5764" extrusionOk="0">
                  <a:moveTo>
                    <a:pt x="994" y="0"/>
                  </a:moveTo>
                  <a:lnTo>
                    <a:pt x="988" y="12"/>
                  </a:lnTo>
                  <a:cubicBezTo>
                    <a:pt x="988" y="9"/>
                    <a:pt x="991" y="6"/>
                    <a:pt x="991" y="3"/>
                  </a:cubicBezTo>
                  <a:lnTo>
                    <a:pt x="991" y="3"/>
                  </a:lnTo>
                  <a:lnTo>
                    <a:pt x="979" y="27"/>
                  </a:lnTo>
                  <a:lnTo>
                    <a:pt x="108" y="1759"/>
                  </a:lnTo>
                  <a:cubicBezTo>
                    <a:pt x="0" y="1976"/>
                    <a:pt x="42" y="2241"/>
                    <a:pt x="214" y="2415"/>
                  </a:cubicBezTo>
                  <a:lnTo>
                    <a:pt x="3397" y="5598"/>
                  </a:lnTo>
                  <a:cubicBezTo>
                    <a:pt x="3506" y="5707"/>
                    <a:pt x="3649" y="5763"/>
                    <a:pt x="3795" y="5763"/>
                  </a:cubicBezTo>
                  <a:cubicBezTo>
                    <a:pt x="3883" y="5763"/>
                    <a:pt x="3971" y="5743"/>
                    <a:pt x="4053" y="5701"/>
                  </a:cubicBezTo>
                  <a:lnTo>
                    <a:pt x="5797" y="4827"/>
                  </a:lnTo>
                  <a:lnTo>
                    <a:pt x="5800" y="4824"/>
                  </a:lnTo>
                  <a:lnTo>
                    <a:pt x="5812" y="4818"/>
                  </a:lnTo>
                  <a:lnTo>
                    <a:pt x="9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 name="Google Shape;2325;p43">
              <a:extLst>
                <a:ext uri="{FF2B5EF4-FFF2-40B4-BE49-F238E27FC236}">
                  <a16:creationId xmlns:a16="http://schemas.microsoft.com/office/drawing/2014/main" id="{9B795B68-B679-4337-8452-AB9F71F4F45A}"/>
                </a:ext>
              </a:extLst>
            </p:cNvPr>
            <p:cNvSpPr/>
            <p:nvPr/>
          </p:nvSpPr>
          <p:spPr>
            <a:xfrm>
              <a:off x="1138025" y="4763350"/>
              <a:ext cx="25" cy="25"/>
            </a:xfrm>
            <a:custGeom>
              <a:avLst/>
              <a:gdLst/>
              <a:ahLst/>
              <a:cxnLst/>
              <a:rect l="l" t="t" r="r" b="b"/>
              <a:pathLst>
                <a:path w="1" h="1" extrusionOk="0">
                  <a:moveTo>
                    <a:pt x="1" y="0"/>
                  </a:move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 name="Google Shape;2326;p43">
              <a:extLst>
                <a:ext uri="{FF2B5EF4-FFF2-40B4-BE49-F238E27FC236}">
                  <a16:creationId xmlns:a16="http://schemas.microsoft.com/office/drawing/2014/main" id="{DA7DFE57-C879-487D-AB54-620667F0BB1F}"/>
                </a:ext>
              </a:extLst>
            </p:cNvPr>
            <p:cNvSpPr/>
            <p:nvPr/>
          </p:nvSpPr>
          <p:spPr>
            <a:xfrm>
              <a:off x="1269550" y="4399275"/>
              <a:ext cx="113025" cy="112125"/>
            </a:xfrm>
            <a:custGeom>
              <a:avLst/>
              <a:gdLst/>
              <a:ahLst/>
              <a:cxnLst/>
              <a:rect l="l" t="t" r="r" b="b"/>
              <a:pathLst>
                <a:path w="4521" h="4485" extrusionOk="0">
                  <a:moveTo>
                    <a:pt x="3066" y="1"/>
                  </a:moveTo>
                  <a:cubicBezTo>
                    <a:pt x="1947" y="1"/>
                    <a:pt x="938" y="82"/>
                    <a:pt x="0" y="239"/>
                  </a:cubicBezTo>
                  <a:lnTo>
                    <a:pt x="9" y="895"/>
                  </a:lnTo>
                  <a:cubicBezTo>
                    <a:pt x="34" y="2862"/>
                    <a:pt x="1623" y="4452"/>
                    <a:pt x="3590" y="4476"/>
                  </a:cubicBezTo>
                  <a:lnTo>
                    <a:pt x="4243" y="4485"/>
                  </a:lnTo>
                  <a:cubicBezTo>
                    <a:pt x="4439" y="3313"/>
                    <a:pt x="4520" y="2028"/>
                    <a:pt x="4469" y="561"/>
                  </a:cubicBezTo>
                  <a:cubicBezTo>
                    <a:pt x="4457" y="266"/>
                    <a:pt x="4219" y="28"/>
                    <a:pt x="3924" y="16"/>
                  </a:cubicBezTo>
                  <a:cubicBezTo>
                    <a:pt x="3631" y="6"/>
                    <a:pt x="3345" y="1"/>
                    <a:pt x="3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4" name="Google Shape;2327;p43">
              <a:extLst>
                <a:ext uri="{FF2B5EF4-FFF2-40B4-BE49-F238E27FC236}">
                  <a16:creationId xmlns:a16="http://schemas.microsoft.com/office/drawing/2014/main" id="{B9320753-7C63-419E-88A6-CA1E712A2B85}"/>
                </a:ext>
              </a:extLst>
            </p:cNvPr>
            <p:cNvSpPr/>
            <p:nvPr/>
          </p:nvSpPr>
          <p:spPr>
            <a:xfrm>
              <a:off x="1161975" y="4531175"/>
              <a:ext cx="91400" cy="84350"/>
            </a:xfrm>
            <a:custGeom>
              <a:avLst/>
              <a:gdLst/>
              <a:ahLst/>
              <a:cxnLst/>
              <a:rect l="l" t="t" r="r" b="b"/>
              <a:pathLst>
                <a:path w="3656" h="3374" extrusionOk="0">
                  <a:moveTo>
                    <a:pt x="1821" y="1"/>
                  </a:moveTo>
                  <a:cubicBezTo>
                    <a:pt x="1137" y="1"/>
                    <a:pt x="523" y="415"/>
                    <a:pt x="262" y="1046"/>
                  </a:cubicBezTo>
                  <a:cubicBezTo>
                    <a:pt x="0" y="1678"/>
                    <a:pt x="145" y="2410"/>
                    <a:pt x="633" y="2894"/>
                  </a:cubicBezTo>
                  <a:cubicBezTo>
                    <a:pt x="952" y="3214"/>
                    <a:pt x="1391" y="3373"/>
                    <a:pt x="1830" y="3373"/>
                  </a:cubicBezTo>
                  <a:cubicBezTo>
                    <a:pt x="2269" y="3373"/>
                    <a:pt x="2707" y="3214"/>
                    <a:pt x="3027" y="2894"/>
                  </a:cubicBezTo>
                  <a:cubicBezTo>
                    <a:pt x="3511" y="2410"/>
                    <a:pt x="3656" y="1681"/>
                    <a:pt x="3394" y="1046"/>
                  </a:cubicBezTo>
                  <a:cubicBezTo>
                    <a:pt x="3132" y="413"/>
                    <a:pt x="2515" y="1"/>
                    <a:pt x="1828" y="1"/>
                  </a:cubicBezTo>
                  <a:cubicBezTo>
                    <a:pt x="1826" y="1"/>
                    <a:pt x="1823" y="1"/>
                    <a:pt x="18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5" name="Google Shape;2328;p43">
              <a:extLst>
                <a:ext uri="{FF2B5EF4-FFF2-40B4-BE49-F238E27FC236}">
                  <a16:creationId xmlns:a16="http://schemas.microsoft.com/office/drawing/2014/main" id="{665B0FBE-E78B-4704-B443-F72B6FB6E48C}"/>
                </a:ext>
              </a:extLst>
            </p:cNvPr>
            <p:cNvSpPr/>
            <p:nvPr/>
          </p:nvSpPr>
          <p:spPr>
            <a:xfrm>
              <a:off x="1031050" y="4411100"/>
              <a:ext cx="338650" cy="338725"/>
            </a:xfrm>
            <a:custGeom>
              <a:avLst/>
              <a:gdLst/>
              <a:ahLst/>
              <a:cxnLst/>
              <a:rect l="l" t="t" r="r" b="b"/>
              <a:pathLst>
                <a:path w="13546" h="13549" extrusionOk="0">
                  <a:moveTo>
                    <a:pt x="7066" y="3673"/>
                  </a:moveTo>
                  <a:cubicBezTo>
                    <a:pt x="7800" y="3673"/>
                    <a:pt x="8522" y="3960"/>
                    <a:pt x="9062" y="4500"/>
                  </a:cubicBezTo>
                  <a:cubicBezTo>
                    <a:pt x="10170" y="5602"/>
                    <a:pt x="10170" y="7393"/>
                    <a:pt x="9062" y="8492"/>
                  </a:cubicBezTo>
                  <a:cubicBezTo>
                    <a:pt x="8522" y="9032"/>
                    <a:pt x="7800" y="9319"/>
                    <a:pt x="7066" y="9319"/>
                  </a:cubicBezTo>
                  <a:cubicBezTo>
                    <a:pt x="6702" y="9319"/>
                    <a:pt x="6334" y="9248"/>
                    <a:pt x="5984" y="9104"/>
                  </a:cubicBezTo>
                  <a:cubicBezTo>
                    <a:pt x="4930" y="8667"/>
                    <a:pt x="4244" y="7637"/>
                    <a:pt x="4244" y="6496"/>
                  </a:cubicBezTo>
                  <a:cubicBezTo>
                    <a:pt x="4244" y="5355"/>
                    <a:pt x="4930" y="4325"/>
                    <a:pt x="5984" y="3888"/>
                  </a:cubicBezTo>
                  <a:cubicBezTo>
                    <a:pt x="6334" y="3744"/>
                    <a:pt x="6702" y="3673"/>
                    <a:pt x="7066" y="3673"/>
                  </a:cubicBezTo>
                  <a:close/>
                  <a:moveTo>
                    <a:pt x="3868" y="9124"/>
                  </a:moveTo>
                  <a:cubicBezTo>
                    <a:pt x="4006" y="9124"/>
                    <a:pt x="4147" y="9176"/>
                    <a:pt x="4262" y="9290"/>
                  </a:cubicBezTo>
                  <a:cubicBezTo>
                    <a:pt x="4481" y="9510"/>
                    <a:pt x="4481" y="9869"/>
                    <a:pt x="4262" y="10088"/>
                  </a:cubicBezTo>
                  <a:cubicBezTo>
                    <a:pt x="4147" y="10204"/>
                    <a:pt x="4005" y="10255"/>
                    <a:pt x="3866" y="10255"/>
                  </a:cubicBezTo>
                  <a:cubicBezTo>
                    <a:pt x="3576" y="10255"/>
                    <a:pt x="3298" y="10031"/>
                    <a:pt x="3298" y="9691"/>
                  </a:cubicBezTo>
                  <a:cubicBezTo>
                    <a:pt x="3298" y="9350"/>
                    <a:pt x="3577" y="9124"/>
                    <a:pt x="3868" y="9124"/>
                  </a:cubicBezTo>
                  <a:close/>
                  <a:moveTo>
                    <a:pt x="8414" y="1"/>
                  </a:moveTo>
                  <a:cubicBezTo>
                    <a:pt x="6466" y="507"/>
                    <a:pt x="4888" y="1425"/>
                    <a:pt x="3518" y="2846"/>
                  </a:cubicBezTo>
                  <a:cubicBezTo>
                    <a:pt x="2169" y="4244"/>
                    <a:pt x="1000" y="6282"/>
                    <a:pt x="1" y="8212"/>
                  </a:cubicBezTo>
                  <a:lnTo>
                    <a:pt x="5337" y="13548"/>
                  </a:lnTo>
                  <a:cubicBezTo>
                    <a:pt x="7267" y="12549"/>
                    <a:pt x="9309" y="11380"/>
                    <a:pt x="10706" y="10031"/>
                  </a:cubicBezTo>
                  <a:cubicBezTo>
                    <a:pt x="12124" y="8664"/>
                    <a:pt x="13039" y="7086"/>
                    <a:pt x="13545" y="5138"/>
                  </a:cubicBezTo>
                  <a:lnTo>
                    <a:pt x="13112" y="5129"/>
                  </a:lnTo>
                  <a:cubicBezTo>
                    <a:pt x="10534" y="5099"/>
                    <a:pt x="8453" y="3015"/>
                    <a:pt x="8420" y="440"/>
                  </a:cubicBezTo>
                  <a:lnTo>
                    <a:pt x="84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6" name="Google Shape;2329;p43">
              <a:extLst>
                <a:ext uri="{FF2B5EF4-FFF2-40B4-BE49-F238E27FC236}">
                  <a16:creationId xmlns:a16="http://schemas.microsoft.com/office/drawing/2014/main" id="{1D030CB5-0ADF-4A82-9506-159AEBE800EA}"/>
                </a:ext>
              </a:extLst>
            </p:cNvPr>
            <p:cNvSpPr/>
            <p:nvPr/>
          </p:nvSpPr>
          <p:spPr>
            <a:xfrm>
              <a:off x="1130500" y="4740450"/>
              <a:ext cx="108950" cy="111250"/>
            </a:xfrm>
            <a:custGeom>
              <a:avLst/>
              <a:gdLst/>
              <a:ahLst/>
              <a:cxnLst/>
              <a:rect l="l" t="t" r="r" b="b"/>
              <a:pathLst>
                <a:path w="4358" h="4450" extrusionOk="0">
                  <a:moveTo>
                    <a:pt x="4358" y="1"/>
                  </a:moveTo>
                  <a:lnTo>
                    <a:pt x="4358" y="1"/>
                  </a:lnTo>
                  <a:cubicBezTo>
                    <a:pt x="2906" y="877"/>
                    <a:pt x="1437" y="1609"/>
                    <a:pt x="1" y="2332"/>
                  </a:cubicBezTo>
                  <a:cubicBezTo>
                    <a:pt x="58" y="3090"/>
                    <a:pt x="112" y="3789"/>
                    <a:pt x="118" y="3882"/>
                  </a:cubicBezTo>
                  <a:cubicBezTo>
                    <a:pt x="118" y="4211"/>
                    <a:pt x="387" y="4450"/>
                    <a:pt x="683" y="4450"/>
                  </a:cubicBezTo>
                  <a:cubicBezTo>
                    <a:pt x="767" y="4450"/>
                    <a:pt x="854" y="4430"/>
                    <a:pt x="937" y="4388"/>
                  </a:cubicBezTo>
                  <a:cubicBezTo>
                    <a:pt x="1039" y="4295"/>
                    <a:pt x="3858" y="3208"/>
                    <a:pt x="43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7" name="Google Shape;2330;p43">
              <a:extLst>
                <a:ext uri="{FF2B5EF4-FFF2-40B4-BE49-F238E27FC236}">
                  <a16:creationId xmlns:a16="http://schemas.microsoft.com/office/drawing/2014/main" id="{E7CF5FC5-F938-42D1-B861-FC69E32D730F}"/>
                </a:ext>
              </a:extLst>
            </p:cNvPr>
            <p:cNvSpPr/>
            <p:nvPr/>
          </p:nvSpPr>
          <p:spPr>
            <a:xfrm>
              <a:off x="927325" y="4539825"/>
              <a:ext cx="114150" cy="109800"/>
            </a:xfrm>
            <a:custGeom>
              <a:avLst/>
              <a:gdLst/>
              <a:ahLst/>
              <a:cxnLst/>
              <a:rect l="l" t="t" r="r" b="b"/>
              <a:pathLst>
                <a:path w="4566" h="4392" extrusionOk="0">
                  <a:moveTo>
                    <a:pt x="4565" y="1"/>
                  </a:moveTo>
                  <a:lnTo>
                    <a:pt x="4565" y="1"/>
                  </a:lnTo>
                  <a:cubicBezTo>
                    <a:pt x="1268" y="459"/>
                    <a:pt x="184" y="3334"/>
                    <a:pt x="91" y="3437"/>
                  </a:cubicBezTo>
                  <a:cubicBezTo>
                    <a:pt x="0" y="3611"/>
                    <a:pt x="9" y="3822"/>
                    <a:pt x="112" y="3988"/>
                  </a:cubicBezTo>
                  <a:cubicBezTo>
                    <a:pt x="295" y="4286"/>
                    <a:pt x="606" y="4232"/>
                    <a:pt x="723" y="4256"/>
                  </a:cubicBezTo>
                  <a:lnTo>
                    <a:pt x="2214" y="4391"/>
                  </a:lnTo>
                  <a:cubicBezTo>
                    <a:pt x="2945" y="2928"/>
                    <a:pt x="3680" y="1458"/>
                    <a:pt x="45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8" name="Google Shape;2331;p43">
              <a:extLst>
                <a:ext uri="{FF2B5EF4-FFF2-40B4-BE49-F238E27FC236}">
                  <a16:creationId xmlns:a16="http://schemas.microsoft.com/office/drawing/2014/main" id="{FE0CC0A4-0806-4494-BEDA-894892FE003B}"/>
                </a:ext>
              </a:extLst>
            </p:cNvPr>
            <p:cNvSpPr/>
            <p:nvPr/>
          </p:nvSpPr>
          <p:spPr>
            <a:xfrm>
              <a:off x="898875" y="4711550"/>
              <a:ext cx="170825" cy="169575"/>
            </a:xfrm>
            <a:custGeom>
              <a:avLst/>
              <a:gdLst/>
              <a:ahLst/>
              <a:cxnLst/>
              <a:rect l="l" t="t" r="r" b="b"/>
              <a:pathLst>
                <a:path w="6833" h="6783" extrusionOk="0">
                  <a:moveTo>
                    <a:pt x="2846" y="1"/>
                  </a:moveTo>
                  <a:cubicBezTo>
                    <a:pt x="1747" y="1052"/>
                    <a:pt x="503" y="4602"/>
                    <a:pt x="63" y="6050"/>
                  </a:cubicBezTo>
                  <a:cubicBezTo>
                    <a:pt x="0" y="6252"/>
                    <a:pt x="54" y="6469"/>
                    <a:pt x="202" y="6616"/>
                  </a:cubicBezTo>
                  <a:cubicBezTo>
                    <a:pt x="309" y="6724"/>
                    <a:pt x="454" y="6782"/>
                    <a:pt x="602" y="6782"/>
                  </a:cubicBezTo>
                  <a:cubicBezTo>
                    <a:pt x="656" y="6782"/>
                    <a:pt x="711" y="6774"/>
                    <a:pt x="765" y="6758"/>
                  </a:cubicBezTo>
                  <a:cubicBezTo>
                    <a:pt x="2225" y="6318"/>
                    <a:pt x="5782" y="5084"/>
                    <a:pt x="6833" y="3981"/>
                  </a:cubicBezTo>
                  <a:cubicBezTo>
                    <a:pt x="6655" y="3900"/>
                    <a:pt x="6492" y="3789"/>
                    <a:pt x="6354" y="3650"/>
                  </a:cubicBezTo>
                  <a:lnTo>
                    <a:pt x="5167" y="2464"/>
                  </a:lnTo>
                  <a:lnTo>
                    <a:pt x="4767" y="2861"/>
                  </a:lnTo>
                  <a:cubicBezTo>
                    <a:pt x="4658" y="2967"/>
                    <a:pt x="4517" y="3020"/>
                    <a:pt x="4375" y="3020"/>
                  </a:cubicBezTo>
                  <a:cubicBezTo>
                    <a:pt x="4231" y="3020"/>
                    <a:pt x="4086" y="2965"/>
                    <a:pt x="3975" y="2855"/>
                  </a:cubicBezTo>
                  <a:cubicBezTo>
                    <a:pt x="3758" y="2638"/>
                    <a:pt x="3755" y="2286"/>
                    <a:pt x="3969" y="2063"/>
                  </a:cubicBezTo>
                  <a:lnTo>
                    <a:pt x="4369" y="1663"/>
                  </a:lnTo>
                  <a:lnTo>
                    <a:pt x="3171" y="464"/>
                  </a:lnTo>
                  <a:cubicBezTo>
                    <a:pt x="3035" y="329"/>
                    <a:pt x="2927" y="172"/>
                    <a:pt x="28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76"/>
        <p:cNvGrpSpPr/>
        <p:nvPr/>
      </p:nvGrpSpPr>
      <p:grpSpPr>
        <a:xfrm>
          <a:off x="0" y="0"/>
          <a:ext cx="0" cy="0"/>
          <a:chOff x="0" y="0"/>
          <a:chExt cx="0" cy="0"/>
        </a:xfrm>
      </p:grpSpPr>
      <p:sp>
        <p:nvSpPr>
          <p:cNvPr id="1977" name="Google Shape;1977;p40"/>
          <p:cNvSpPr/>
          <p:nvPr/>
        </p:nvSpPr>
        <p:spPr>
          <a:xfrm>
            <a:off x="6251263" y="1924639"/>
            <a:ext cx="2340900" cy="4221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40"/>
          <p:cNvSpPr/>
          <p:nvPr/>
        </p:nvSpPr>
        <p:spPr>
          <a:xfrm>
            <a:off x="3421626" y="1923866"/>
            <a:ext cx="2495131" cy="4221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0"/>
          <p:cNvSpPr/>
          <p:nvPr/>
        </p:nvSpPr>
        <p:spPr>
          <a:xfrm>
            <a:off x="834653" y="1915494"/>
            <a:ext cx="1781996" cy="4221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0"/>
          <p:cNvSpPr txBox="1">
            <a:spLocks noGrp="1"/>
          </p:cNvSpPr>
          <p:nvPr>
            <p:ph type="subTitle" idx="5"/>
          </p:nvPr>
        </p:nvSpPr>
        <p:spPr>
          <a:xfrm>
            <a:off x="806434" y="1872568"/>
            <a:ext cx="1838433" cy="422100"/>
          </a:xfrm>
          <a:prstGeom prst="rect">
            <a:avLst/>
          </a:prstGeom>
        </p:spPr>
        <p:txBody>
          <a:bodyPr spcFirstLastPara="1" wrap="square" lIns="91425" tIns="91425" rIns="91425" bIns="91425" anchor="t" anchorCtr="0">
            <a:noAutofit/>
          </a:bodyPr>
          <a:lstStyle/>
          <a:p>
            <a:pPr marL="0" lvl="0" indent="0">
              <a:spcAft>
                <a:spcPts val="1200"/>
              </a:spcAft>
            </a:pPr>
            <a:r>
              <a:rPr lang="fr-FR" dirty="0">
                <a:latin typeface="Berlin Sans FB" panose="020E0602020502020306" pitchFamily="34" charset="0"/>
              </a:rPr>
              <a:t>Prise de Décision</a:t>
            </a:r>
            <a:endParaRPr dirty="0">
              <a:latin typeface="Berlin Sans FB" panose="020E0602020502020306" pitchFamily="34" charset="0"/>
            </a:endParaRPr>
          </a:p>
        </p:txBody>
      </p:sp>
      <p:sp>
        <p:nvSpPr>
          <p:cNvPr id="1982" name="Google Shape;1982;p40"/>
          <p:cNvSpPr txBox="1">
            <a:spLocks noGrp="1"/>
          </p:cNvSpPr>
          <p:nvPr>
            <p:ph type="subTitle" idx="1"/>
          </p:nvPr>
        </p:nvSpPr>
        <p:spPr>
          <a:xfrm>
            <a:off x="3508208" y="1897121"/>
            <a:ext cx="2272980" cy="422100"/>
          </a:xfrm>
          <a:prstGeom prst="rect">
            <a:avLst/>
          </a:prstGeom>
        </p:spPr>
        <p:txBody>
          <a:bodyPr spcFirstLastPara="1" wrap="square" lIns="91425" tIns="91425" rIns="91425" bIns="91425" anchor="t" anchorCtr="0">
            <a:noAutofit/>
          </a:bodyPr>
          <a:lstStyle/>
          <a:p>
            <a:pPr marL="0" lvl="0" indent="0" algn="l">
              <a:spcAft>
                <a:spcPts val="1200"/>
              </a:spcAft>
            </a:pPr>
            <a:r>
              <a:rPr lang="fr-FR" sz="1600" dirty="0">
                <a:latin typeface="Berlin Sans FB" panose="020E0602020502020306" pitchFamily="34" charset="0"/>
              </a:rPr>
              <a:t>Communication Efficace</a:t>
            </a:r>
            <a:endParaRPr sz="1600" dirty="0">
              <a:latin typeface="Berlin Sans FB" panose="020E0602020502020306" pitchFamily="34" charset="0"/>
            </a:endParaRPr>
          </a:p>
        </p:txBody>
      </p:sp>
      <p:sp>
        <p:nvSpPr>
          <p:cNvPr id="1983" name="Google Shape;1983;p40"/>
          <p:cNvSpPr txBox="1">
            <a:spLocks noGrp="1"/>
          </p:cNvSpPr>
          <p:nvPr>
            <p:ph type="subTitle" idx="2"/>
          </p:nvPr>
        </p:nvSpPr>
        <p:spPr>
          <a:xfrm>
            <a:off x="3154650" y="2474392"/>
            <a:ext cx="2884467" cy="2370876"/>
          </a:xfrm>
          <a:prstGeom prst="rect">
            <a:avLst/>
          </a:prstGeom>
        </p:spPr>
        <p:txBody>
          <a:bodyPr spcFirstLastPara="1" wrap="square" lIns="91425" tIns="91425" rIns="91425" bIns="91425" anchor="t" anchorCtr="0">
            <a:noAutofit/>
          </a:bodyPr>
          <a:lstStyle/>
          <a:p>
            <a:pPr marL="0" lvl="0" indent="0" algn="l"/>
            <a:r>
              <a:rPr lang="fr-FR" sz="1600" dirty="0">
                <a:solidFill>
                  <a:schemeClr val="bg2">
                    <a:lumMod val="75000"/>
                  </a:schemeClr>
                </a:solidFill>
                <a:latin typeface="Berlin Sans FB" panose="020E0602020502020306" pitchFamily="34" charset="0"/>
              </a:rPr>
              <a:t>Les managers ont des compétences de communication solides. Ils sont capables de transmettre efficacement des informations à leurs équipes, à la direction et à d'autres parties prenantes</a:t>
            </a:r>
            <a:r>
              <a:rPr lang="fr-FR" dirty="0">
                <a:solidFill>
                  <a:srgbClr val="0F0F0F"/>
                </a:solidFill>
                <a:latin typeface="Berlin Sans FB" panose="020E0602020502020306" pitchFamily="34" charset="0"/>
              </a:rPr>
              <a:t>.</a:t>
            </a:r>
            <a:endParaRPr dirty="0">
              <a:latin typeface="Berlin Sans FB" panose="020E0602020502020306" pitchFamily="34" charset="0"/>
            </a:endParaRPr>
          </a:p>
        </p:txBody>
      </p:sp>
      <p:sp>
        <p:nvSpPr>
          <p:cNvPr id="1984" name="Google Shape;1984;p40"/>
          <p:cNvSpPr txBox="1">
            <a:spLocks noGrp="1"/>
          </p:cNvSpPr>
          <p:nvPr>
            <p:ph type="subTitle" idx="3"/>
          </p:nvPr>
        </p:nvSpPr>
        <p:spPr>
          <a:xfrm>
            <a:off x="6251263" y="1923866"/>
            <a:ext cx="2427465" cy="422100"/>
          </a:xfrm>
          <a:prstGeom prst="rect">
            <a:avLst/>
          </a:prstGeom>
        </p:spPr>
        <p:txBody>
          <a:bodyPr spcFirstLastPara="1" wrap="square" lIns="91425" tIns="91425" rIns="91425" bIns="91425" anchor="t" anchorCtr="0">
            <a:noAutofit/>
          </a:bodyPr>
          <a:lstStyle/>
          <a:p>
            <a:pPr marL="0" lvl="0" indent="0">
              <a:spcAft>
                <a:spcPts val="1200"/>
              </a:spcAft>
            </a:pPr>
            <a:r>
              <a:rPr lang="fr-FR" dirty="0">
                <a:latin typeface="Söhne"/>
              </a:rPr>
              <a:t>Stabilité et Cohérence</a:t>
            </a:r>
            <a:endParaRPr dirty="0"/>
          </a:p>
        </p:txBody>
      </p:sp>
      <p:sp>
        <p:nvSpPr>
          <p:cNvPr id="1985" name="Google Shape;1985;p40"/>
          <p:cNvSpPr txBox="1">
            <a:spLocks noGrp="1"/>
          </p:cNvSpPr>
          <p:nvPr>
            <p:ph type="subTitle" idx="4"/>
          </p:nvPr>
        </p:nvSpPr>
        <p:spPr>
          <a:xfrm>
            <a:off x="6036069" y="2472415"/>
            <a:ext cx="3107931" cy="1869510"/>
          </a:xfrm>
          <a:prstGeom prst="rect">
            <a:avLst/>
          </a:prstGeom>
        </p:spPr>
        <p:txBody>
          <a:bodyPr spcFirstLastPara="1" wrap="square" lIns="91425" tIns="91425" rIns="91425" bIns="91425" anchor="t" anchorCtr="0">
            <a:noAutofit/>
          </a:bodyPr>
          <a:lstStyle/>
          <a:p>
            <a:pPr marL="0" lvl="0" indent="0" algn="l"/>
            <a:r>
              <a:rPr lang="fr-FR" sz="1800" dirty="0">
                <a:solidFill>
                  <a:schemeClr val="bg2">
                    <a:lumMod val="75000"/>
                  </a:schemeClr>
                </a:solidFill>
                <a:latin typeface="Berlin Sans FB" panose="020E0602020502020306" pitchFamily="34" charset="0"/>
              </a:rPr>
              <a:t>Les managers travaillent à maintenir la stabilité opérationnelle et la cohérence dans l'exécution des processus. Ils minimisent les risques opérationnels</a:t>
            </a:r>
            <a:r>
              <a:rPr lang="fr-FR" sz="1800" dirty="0">
                <a:solidFill>
                  <a:schemeClr val="bg2">
                    <a:lumMod val="75000"/>
                  </a:schemeClr>
                </a:solidFill>
                <a:latin typeface="Söhne"/>
              </a:rPr>
              <a:t>.</a:t>
            </a:r>
            <a:endParaRPr sz="1800" dirty="0">
              <a:solidFill>
                <a:schemeClr val="bg2">
                  <a:lumMod val="75000"/>
                </a:schemeClr>
              </a:solidFill>
            </a:endParaRPr>
          </a:p>
        </p:txBody>
      </p:sp>
      <p:sp>
        <p:nvSpPr>
          <p:cNvPr id="1986" name="Google Shape;1986;p40"/>
          <p:cNvSpPr txBox="1">
            <a:spLocks noGrp="1"/>
          </p:cNvSpPr>
          <p:nvPr>
            <p:ph type="subTitle" idx="6"/>
          </p:nvPr>
        </p:nvSpPr>
        <p:spPr>
          <a:xfrm>
            <a:off x="111219" y="2479220"/>
            <a:ext cx="2884467" cy="2765726"/>
          </a:xfrm>
          <a:prstGeom prst="rect">
            <a:avLst/>
          </a:prstGeom>
        </p:spPr>
        <p:txBody>
          <a:bodyPr spcFirstLastPara="1" wrap="square" lIns="91425" tIns="91425" rIns="91425" bIns="91425" anchor="t" anchorCtr="0">
            <a:noAutofit/>
          </a:bodyPr>
          <a:lstStyle/>
          <a:p>
            <a:pPr marL="0" indent="0" algn="l"/>
            <a:r>
              <a:rPr lang="fr-FR" sz="1600" dirty="0">
                <a:solidFill>
                  <a:schemeClr val="bg2">
                    <a:lumMod val="75000"/>
                  </a:schemeClr>
                </a:solidFill>
                <a:latin typeface="Berlin Sans FB" panose="020E0602020502020306" pitchFamily="34" charset="0"/>
              </a:rPr>
              <a:t>Les managers sont souvent confrontés à des décisions difficiles. Ils doivent prendre des décisions éclairées basées sur</a:t>
            </a:r>
          </a:p>
          <a:p>
            <a:pPr marL="0" indent="0" algn="l"/>
            <a:r>
              <a:rPr lang="fr-FR" sz="1600" dirty="0">
                <a:solidFill>
                  <a:schemeClr val="bg2">
                    <a:lumMod val="75000"/>
                  </a:schemeClr>
                </a:solidFill>
                <a:latin typeface="Berlin Sans FB" panose="020E0602020502020306" pitchFamily="34" charset="0"/>
              </a:rPr>
              <a:t>des données et des informations disponibles.</a:t>
            </a:r>
          </a:p>
          <a:p>
            <a:pPr marL="0" indent="0" algn="l"/>
            <a:endParaRPr lang="fr-FR" sz="1600" dirty="0">
              <a:solidFill>
                <a:schemeClr val="bg2">
                  <a:lumMod val="75000"/>
                </a:schemeClr>
              </a:solidFill>
              <a:latin typeface="Berlin Sans FB" panose="020E0602020502020306" pitchFamily="34" charset="0"/>
            </a:endParaRPr>
          </a:p>
          <a:p>
            <a:pPr marL="0" lvl="0" indent="0" algn="ctr" rtl="0">
              <a:spcBef>
                <a:spcPts val="0"/>
              </a:spcBef>
              <a:spcAft>
                <a:spcPts val="0"/>
              </a:spcAft>
              <a:buNone/>
            </a:pPr>
            <a:endParaRPr dirty="0"/>
          </a:p>
        </p:txBody>
      </p:sp>
      <p:sp>
        <p:nvSpPr>
          <p:cNvPr id="27" name="Google Shape;2408;p46">
            <a:extLst>
              <a:ext uri="{FF2B5EF4-FFF2-40B4-BE49-F238E27FC236}">
                <a16:creationId xmlns:a16="http://schemas.microsoft.com/office/drawing/2014/main" id="{E4E619CA-28C0-4915-9F46-B6AE12D5253A}"/>
              </a:ext>
            </a:extLst>
          </p:cNvPr>
          <p:cNvSpPr/>
          <p:nvPr/>
        </p:nvSpPr>
        <p:spPr>
          <a:xfrm>
            <a:off x="1461108" y="1110846"/>
            <a:ext cx="529084" cy="620096"/>
          </a:xfrm>
          <a:custGeom>
            <a:avLst/>
            <a:gdLst/>
            <a:ahLst/>
            <a:cxnLst/>
            <a:rect l="l" t="t" r="r" b="b"/>
            <a:pathLst>
              <a:path w="10807" h="12666" extrusionOk="0">
                <a:moveTo>
                  <a:pt x="5419" y="851"/>
                </a:moveTo>
                <a:cubicBezTo>
                  <a:pt x="5640" y="851"/>
                  <a:pt x="5797" y="1040"/>
                  <a:pt x="5829" y="1261"/>
                </a:cubicBezTo>
                <a:cubicBezTo>
                  <a:pt x="5829" y="1513"/>
                  <a:pt x="6049" y="1670"/>
                  <a:pt x="6270" y="1670"/>
                </a:cubicBezTo>
                <a:lnTo>
                  <a:pt x="7940" y="1670"/>
                </a:lnTo>
                <a:cubicBezTo>
                  <a:pt x="8160" y="1670"/>
                  <a:pt x="8318" y="1859"/>
                  <a:pt x="8349" y="2048"/>
                </a:cubicBezTo>
                <a:lnTo>
                  <a:pt x="8349" y="2489"/>
                </a:lnTo>
                <a:lnTo>
                  <a:pt x="2615" y="2489"/>
                </a:lnTo>
                <a:lnTo>
                  <a:pt x="2615" y="2048"/>
                </a:lnTo>
                <a:lnTo>
                  <a:pt x="2521" y="2048"/>
                </a:lnTo>
                <a:cubicBezTo>
                  <a:pt x="2521" y="1828"/>
                  <a:pt x="2741" y="1670"/>
                  <a:pt x="2962" y="1670"/>
                </a:cubicBezTo>
                <a:lnTo>
                  <a:pt x="4569" y="1670"/>
                </a:lnTo>
                <a:cubicBezTo>
                  <a:pt x="4821" y="1670"/>
                  <a:pt x="5010" y="1481"/>
                  <a:pt x="5010" y="1261"/>
                </a:cubicBezTo>
                <a:cubicBezTo>
                  <a:pt x="5010" y="1040"/>
                  <a:pt x="5199" y="882"/>
                  <a:pt x="5419" y="851"/>
                </a:cubicBezTo>
                <a:close/>
                <a:moveTo>
                  <a:pt x="8203" y="5651"/>
                </a:moveTo>
                <a:cubicBezTo>
                  <a:pt x="8417" y="5651"/>
                  <a:pt x="8629" y="5730"/>
                  <a:pt x="8790" y="5892"/>
                </a:cubicBezTo>
                <a:lnTo>
                  <a:pt x="8885" y="5955"/>
                </a:lnTo>
                <a:cubicBezTo>
                  <a:pt x="9200" y="6270"/>
                  <a:pt x="9200" y="6805"/>
                  <a:pt x="8885" y="7152"/>
                </a:cubicBezTo>
                <a:lnTo>
                  <a:pt x="5577" y="10428"/>
                </a:lnTo>
                <a:cubicBezTo>
                  <a:pt x="5419" y="10586"/>
                  <a:pt x="5199" y="10665"/>
                  <a:pt x="4978" y="10665"/>
                </a:cubicBezTo>
                <a:cubicBezTo>
                  <a:pt x="4758" y="10665"/>
                  <a:pt x="4537" y="10586"/>
                  <a:pt x="4380" y="10428"/>
                </a:cubicBezTo>
                <a:lnTo>
                  <a:pt x="2773" y="8822"/>
                </a:lnTo>
                <a:cubicBezTo>
                  <a:pt x="2458" y="8507"/>
                  <a:pt x="2458" y="7971"/>
                  <a:pt x="2773" y="7656"/>
                </a:cubicBezTo>
                <a:lnTo>
                  <a:pt x="2836" y="7561"/>
                </a:lnTo>
                <a:cubicBezTo>
                  <a:pt x="2993" y="7404"/>
                  <a:pt x="3214" y="7325"/>
                  <a:pt x="3434" y="7325"/>
                </a:cubicBezTo>
                <a:cubicBezTo>
                  <a:pt x="3655" y="7325"/>
                  <a:pt x="3876" y="7404"/>
                  <a:pt x="4033" y="7561"/>
                </a:cubicBezTo>
                <a:lnTo>
                  <a:pt x="4978" y="8507"/>
                </a:lnTo>
                <a:lnTo>
                  <a:pt x="7625" y="5860"/>
                </a:lnTo>
                <a:cubicBezTo>
                  <a:pt x="7793" y="5722"/>
                  <a:pt x="7999" y="5651"/>
                  <a:pt x="8203" y="5651"/>
                </a:cubicBezTo>
                <a:close/>
                <a:moveTo>
                  <a:pt x="5419" y="0"/>
                </a:moveTo>
                <a:cubicBezTo>
                  <a:pt x="4852" y="0"/>
                  <a:pt x="4411" y="347"/>
                  <a:pt x="4222" y="851"/>
                </a:cubicBezTo>
                <a:lnTo>
                  <a:pt x="2930" y="851"/>
                </a:lnTo>
                <a:cubicBezTo>
                  <a:pt x="2363" y="851"/>
                  <a:pt x="1954" y="1198"/>
                  <a:pt x="1733" y="1670"/>
                </a:cubicBezTo>
                <a:lnTo>
                  <a:pt x="442" y="1670"/>
                </a:lnTo>
                <a:cubicBezTo>
                  <a:pt x="221" y="1670"/>
                  <a:pt x="0" y="1859"/>
                  <a:pt x="0" y="2048"/>
                </a:cubicBezTo>
                <a:lnTo>
                  <a:pt x="0" y="12256"/>
                </a:lnTo>
                <a:cubicBezTo>
                  <a:pt x="0" y="12508"/>
                  <a:pt x="221" y="12665"/>
                  <a:pt x="442" y="12665"/>
                </a:cubicBezTo>
                <a:lnTo>
                  <a:pt x="10366" y="12665"/>
                </a:lnTo>
                <a:cubicBezTo>
                  <a:pt x="10618" y="12665"/>
                  <a:pt x="10807" y="12445"/>
                  <a:pt x="10807" y="12256"/>
                </a:cubicBezTo>
                <a:lnTo>
                  <a:pt x="10807" y="2048"/>
                </a:lnTo>
                <a:cubicBezTo>
                  <a:pt x="10807" y="1828"/>
                  <a:pt x="10618" y="1670"/>
                  <a:pt x="10366" y="1670"/>
                </a:cubicBezTo>
                <a:lnTo>
                  <a:pt x="9074" y="1670"/>
                </a:lnTo>
                <a:cubicBezTo>
                  <a:pt x="8916" y="1198"/>
                  <a:pt x="8444" y="851"/>
                  <a:pt x="7877" y="851"/>
                </a:cubicBezTo>
                <a:lnTo>
                  <a:pt x="6585" y="851"/>
                </a:lnTo>
                <a:cubicBezTo>
                  <a:pt x="6427" y="378"/>
                  <a:pt x="5955" y="0"/>
                  <a:pt x="54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2422;p46">
            <a:extLst>
              <a:ext uri="{FF2B5EF4-FFF2-40B4-BE49-F238E27FC236}">
                <a16:creationId xmlns:a16="http://schemas.microsoft.com/office/drawing/2014/main" id="{FC833A87-9E75-4969-B28D-682ED17DE6FA}"/>
              </a:ext>
            </a:extLst>
          </p:cNvPr>
          <p:cNvGrpSpPr/>
          <p:nvPr/>
        </p:nvGrpSpPr>
        <p:grpSpPr>
          <a:xfrm>
            <a:off x="4334647" y="1163348"/>
            <a:ext cx="620102" cy="620102"/>
            <a:chOff x="3497300" y="3227275"/>
            <a:chExt cx="296175" cy="296175"/>
          </a:xfrm>
        </p:grpSpPr>
        <p:sp>
          <p:nvSpPr>
            <p:cNvPr id="29" name="Google Shape;2423;p46">
              <a:extLst>
                <a:ext uri="{FF2B5EF4-FFF2-40B4-BE49-F238E27FC236}">
                  <a16:creationId xmlns:a16="http://schemas.microsoft.com/office/drawing/2014/main" id="{8AEADE18-1C59-4E0E-B97D-848BEA4823A9}"/>
                </a:ext>
              </a:extLst>
            </p:cNvPr>
            <p:cNvSpPr/>
            <p:nvPr/>
          </p:nvSpPr>
          <p:spPr>
            <a:xfrm>
              <a:off x="3609925" y="3339900"/>
              <a:ext cx="69350" cy="68550"/>
            </a:xfrm>
            <a:custGeom>
              <a:avLst/>
              <a:gdLst/>
              <a:ahLst/>
              <a:cxnLst/>
              <a:rect l="l" t="t" r="r" b="b"/>
              <a:pathLst>
                <a:path w="2774" h="2742" extrusionOk="0">
                  <a:moveTo>
                    <a:pt x="1387" y="1"/>
                  </a:moveTo>
                  <a:cubicBezTo>
                    <a:pt x="631" y="1"/>
                    <a:pt x="1" y="631"/>
                    <a:pt x="1" y="1355"/>
                  </a:cubicBezTo>
                  <a:cubicBezTo>
                    <a:pt x="1" y="2112"/>
                    <a:pt x="631" y="2742"/>
                    <a:pt x="1387" y="2742"/>
                  </a:cubicBezTo>
                  <a:cubicBezTo>
                    <a:pt x="2143" y="2742"/>
                    <a:pt x="2773" y="2112"/>
                    <a:pt x="2773" y="1355"/>
                  </a:cubicBezTo>
                  <a:cubicBezTo>
                    <a:pt x="2773" y="631"/>
                    <a:pt x="2143" y="1"/>
                    <a:pt x="13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424;p46">
              <a:extLst>
                <a:ext uri="{FF2B5EF4-FFF2-40B4-BE49-F238E27FC236}">
                  <a16:creationId xmlns:a16="http://schemas.microsoft.com/office/drawing/2014/main" id="{6D8EFE4C-5270-440E-BCD2-09764A4DFAB9}"/>
                </a:ext>
              </a:extLst>
            </p:cNvPr>
            <p:cNvSpPr/>
            <p:nvPr/>
          </p:nvSpPr>
          <p:spPr>
            <a:xfrm>
              <a:off x="3531175" y="3227275"/>
              <a:ext cx="86650" cy="86675"/>
            </a:xfrm>
            <a:custGeom>
              <a:avLst/>
              <a:gdLst/>
              <a:ahLst/>
              <a:cxnLst/>
              <a:rect l="l" t="t" r="r" b="b"/>
              <a:pathLst>
                <a:path w="3466" h="3467" extrusionOk="0">
                  <a:moveTo>
                    <a:pt x="1733" y="1"/>
                  </a:moveTo>
                  <a:cubicBezTo>
                    <a:pt x="788" y="1"/>
                    <a:pt x="0" y="788"/>
                    <a:pt x="0" y="1733"/>
                  </a:cubicBezTo>
                  <a:cubicBezTo>
                    <a:pt x="0" y="2678"/>
                    <a:pt x="788" y="3466"/>
                    <a:pt x="1733" y="3466"/>
                  </a:cubicBezTo>
                  <a:cubicBezTo>
                    <a:pt x="2741" y="3466"/>
                    <a:pt x="3466" y="2678"/>
                    <a:pt x="3466" y="1733"/>
                  </a:cubicBezTo>
                  <a:cubicBezTo>
                    <a:pt x="3466" y="788"/>
                    <a:pt x="2678" y="1"/>
                    <a:pt x="17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425;p46">
              <a:extLst>
                <a:ext uri="{FF2B5EF4-FFF2-40B4-BE49-F238E27FC236}">
                  <a16:creationId xmlns:a16="http://schemas.microsoft.com/office/drawing/2014/main" id="{A10883C6-35E9-4C23-84F8-A1AD8EEAD41C}"/>
                </a:ext>
              </a:extLst>
            </p:cNvPr>
            <p:cNvSpPr/>
            <p:nvPr/>
          </p:nvSpPr>
          <p:spPr>
            <a:xfrm>
              <a:off x="3670575" y="3227275"/>
              <a:ext cx="86675" cy="86675"/>
            </a:xfrm>
            <a:custGeom>
              <a:avLst/>
              <a:gdLst/>
              <a:ahLst/>
              <a:cxnLst/>
              <a:rect l="l" t="t" r="r" b="b"/>
              <a:pathLst>
                <a:path w="3467" h="3467" extrusionOk="0">
                  <a:moveTo>
                    <a:pt x="1733" y="1"/>
                  </a:moveTo>
                  <a:cubicBezTo>
                    <a:pt x="788" y="1"/>
                    <a:pt x="1" y="788"/>
                    <a:pt x="1" y="1733"/>
                  </a:cubicBezTo>
                  <a:cubicBezTo>
                    <a:pt x="1" y="2678"/>
                    <a:pt x="788" y="3466"/>
                    <a:pt x="1733" y="3466"/>
                  </a:cubicBezTo>
                  <a:cubicBezTo>
                    <a:pt x="2679" y="3466"/>
                    <a:pt x="3466" y="2678"/>
                    <a:pt x="3466" y="1733"/>
                  </a:cubicBezTo>
                  <a:cubicBezTo>
                    <a:pt x="3466" y="788"/>
                    <a:pt x="2679" y="1"/>
                    <a:pt x="17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426;p46">
              <a:extLst>
                <a:ext uri="{FF2B5EF4-FFF2-40B4-BE49-F238E27FC236}">
                  <a16:creationId xmlns:a16="http://schemas.microsoft.com/office/drawing/2014/main" id="{CB0EC246-E120-423B-B412-691BC49E2D20}"/>
                </a:ext>
              </a:extLst>
            </p:cNvPr>
            <p:cNvSpPr/>
            <p:nvPr/>
          </p:nvSpPr>
          <p:spPr>
            <a:xfrm>
              <a:off x="3622525" y="3421825"/>
              <a:ext cx="41775" cy="25225"/>
            </a:xfrm>
            <a:custGeom>
              <a:avLst/>
              <a:gdLst/>
              <a:ahLst/>
              <a:cxnLst/>
              <a:rect l="l" t="t" r="r" b="b"/>
              <a:pathLst>
                <a:path w="1671" h="1009" extrusionOk="0">
                  <a:moveTo>
                    <a:pt x="1" y="0"/>
                  </a:moveTo>
                  <a:lnTo>
                    <a:pt x="851" y="1008"/>
                  </a:lnTo>
                  <a:lnTo>
                    <a:pt x="1671" y="0"/>
                  </a:lnTo>
                  <a:lnTo>
                    <a:pt x="1671" y="0"/>
                  </a:lnTo>
                  <a:cubicBezTo>
                    <a:pt x="1450" y="126"/>
                    <a:pt x="1167" y="158"/>
                    <a:pt x="851" y="158"/>
                  </a:cubicBezTo>
                  <a:cubicBezTo>
                    <a:pt x="568" y="158"/>
                    <a:pt x="284" y="95"/>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427;p46">
              <a:extLst>
                <a:ext uri="{FF2B5EF4-FFF2-40B4-BE49-F238E27FC236}">
                  <a16:creationId xmlns:a16="http://schemas.microsoft.com/office/drawing/2014/main" id="{EC5E0BAD-A983-45B4-9BC2-1DB09A2737AE}"/>
                </a:ext>
              </a:extLst>
            </p:cNvPr>
            <p:cNvSpPr/>
            <p:nvPr/>
          </p:nvSpPr>
          <p:spPr>
            <a:xfrm>
              <a:off x="3566600" y="3416300"/>
              <a:ext cx="70125" cy="106350"/>
            </a:xfrm>
            <a:custGeom>
              <a:avLst/>
              <a:gdLst/>
              <a:ahLst/>
              <a:cxnLst/>
              <a:rect l="l" t="t" r="r" b="b"/>
              <a:pathLst>
                <a:path w="2805" h="4254" extrusionOk="0">
                  <a:moveTo>
                    <a:pt x="1261" y="1"/>
                  </a:moveTo>
                  <a:cubicBezTo>
                    <a:pt x="474" y="599"/>
                    <a:pt x="1" y="1513"/>
                    <a:pt x="1" y="2490"/>
                  </a:cubicBezTo>
                  <a:lnTo>
                    <a:pt x="1" y="3907"/>
                  </a:lnTo>
                  <a:cubicBezTo>
                    <a:pt x="1" y="4096"/>
                    <a:pt x="158" y="4254"/>
                    <a:pt x="379" y="4254"/>
                  </a:cubicBezTo>
                  <a:lnTo>
                    <a:pt x="2805" y="4254"/>
                  </a:lnTo>
                  <a:lnTo>
                    <a:pt x="2805" y="1891"/>
                  </a:lnTo>
                  <a:lnTo>
                    <a:pt x="12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428;p46">
              <a:extLst>
                <a:ext uri="{FF2B5EF4-FFF2-40B4-BE49-F238E27FC236}">
                  <a16:creationId xmlns:a16="http://schemas.microsoft.com/office/drawing/2014/main" id="{7912A0D8-B61A-4A5B-B0E3-970217AD88BD}"/>
                </a:ext>
              </a:extLst>
            </p:cNvPr>
            <p:cNvSpPr/>
            <p:nvPr/>
          </p:nvSpPr>
          <p:spPr>
            <a:xfrm>
              <a:off x="3653250" y="3417100"/>
              <a:ext cx="70125" cy="106350"/>
            </a:xfrm>
            <a:custGeom>
              <a:avLst/>
              <a:gdLst/>
              <a:ahLst/>
              <a:cxnLst/>
              <a:rect l="l" t="t" r="r" b="b"/>
              <a:pathLst>
                <a:path w="2805" h="4254" extrusionOk="0">
                  <a:moveTo>
                    <a:pt x="1544" y="0"/>
                  </a:moveTo>
                  <a:lnTo>
                    <a:pt x="1" y="1890"/>
                  </a:lnTo>
                  <a:lnTo>
                    <a:pt x="1" y="4253"/>
                  </a:lnTo>
                  <a:lnTo>
                    <a:pt x="2458" y="4253"/>
                  </a:lnTo>
                  <a:cubicBezTo>
                    <a:pt x="2647" y="4253"/>
                    <a:pt x="2804" y="4096"/>
                    <a:pt x="2804" y="3907"/>
                  </a:cubicBezTo>
                  <a:lnTo>
                    <a:pt x="2804" y="2489"/>
                  </a:lnTo>
                  <a:cubicBezTo>
                    <a:pt x="2773" y="1481"/>
                    <a:pt x="2300" y="567"/>
                    <a:pt x="15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429;p46">
              <a:extLst>
                <a:ext uri="{FF2B5EF4-FFF2-40B4-BE49-F238E27FC236}">
                  <a16:creationId xmlns:a16="http://schemas.microsoft.com/office/drawing/2014/main" id="{ECAE01E1-8A05-4A84-B274-5A4A436E4694}"/>
                </a:ext>
              </a:extLst>
            </p:cNvPr>
            <p:cNvSpPr/>
            <p:nvPr/>
          </p:nvSpPr>
          <p:spPr>
            <a:xfrm>
              <a:off x="3655625" y="3310775"/>
              <a:ext cx="137850" cy="108700"/>
            </a:xfrm>
            <a:custGeom>
              <a:avLst/>
              <a:gdLst/>
              <a:ahLst/>
              <a:cxnLst/>
              <a:rect l="l" t="t" r="r" b="b"/>
              <a:pathLst>
                <a:path w="5514" h="4348" extrusionOk="0">
                  <a:moveTo>
                    <a:pt x="3686" y="1512"/>
                  </a:moveTo>
                  <a:cubicBezTo>
                    <a:pt x="3907" y="1512"/>
                    <a:pt x="4064" y="1670"/>
                    <a:pt x="4064" y="1859"/>
                  </a:cubicBezTo>
                  <a:cubicBezTo>
                    <a:pt x="4064" y="2048"/>
                    <a:pt x="3907" y="2205"/>
                    <a:pt x="3686" y="2205"/>
                  </a:cubicBezTo>
                  <a:lnTo>
                    <a:pt x="2993" y="2205"/>
                  </a:lnTo>
                  <a:cubicBezTo>
                    <a:pt x="2804" y="2205"/>
                    <a:pt x="2646" y="2048"/>
                    <a:pt x="2646" y="1859"/>
                  </a:cubicBezTo>
                  <a:cubicBezTo>
                    <a:pt x="2646" y="1670"/>
                    <a:pt x="2804" y="1512"/>
                    <a:pt x="2993" y="1512"/>
                  </a:cubicBezTo>
                  <a:close/>
                  <a:moveTo>
                    <a:pt x="4127" y="0"/>
                  </a:moveTo>
                  <a:cubicBezTo>
                    <a:pt x="3686" y="536"/>
                    <a:pt x="3056" y="851"/>
                    <a:pt x="2331" y="851"/>
                  </a:cubicBezTo>
                  <a:cubicBezTo>
                    <a:pt x="1607" y="851"/>
                    <a:pt x="977" y="504"/>
                    <a:pt x="536" y="63"/>
                  </a:cubicBezTo>
                  <a:cubicBezTo>
                    <a:pt x="347" y="221"/>
                    <a:pt x="158" y="378"/>
                    <a:pt x="0" y="567"/>
                  </a:cubicBezTo>
                  <a:cubicBezTo>
                    <a:pt x="945" y="756"/>
                    <a:pt x="1638" y="1575"/>
                    <a:pt x="1638" y="2615"/>
                  </a:cubicBezTo>
                  <a:cubicBezTo>
                    <a:pt x="1638" y="2930"/>
                    <a:pt x="1575" y="3214"/>
                    <a:pt x="1449" y="3466"/>
                  </a:cubicBezTo>
                  <a:cubicBezTo>
                    <a:pt x="1859" y="3718"/>
                    <a:pt x="2205" y="4001"/>
                    <a:pt x="2520" y="4348"/>
                  </a:cubicBezTo>
                  <a:lnTo>
                    <a:pt x="5167" y="4348"/>
                  </a:lnTo>
                  <a:cubicBezTo>
                    <a:pt x="5356" y="4348"/>
                    <a:pt x="5513" y="4190"/>
                    <a:pt x="5513" y="4001"/>
                  </a:cubicBezTo>
                  <a:lnTo>
                    <a:pt x="5513" y="2615"/>
                  </a:lnTo>
                  <a:cubicBezTo>
                    <a:pt x="5482" y="1512"/>
                    <a:pt x="4915" y="567"/>
                    <a:pt x="41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430;p46">
              <a:extLst>
                <a:ext uri="{FF2B5EF4-FFF2-40B4-BE49-F238E27FC236}">
                  <a16:creationId xmlns:a16="http://schemas.microsoft.com/office/drawing/2014/main" id="{BD125DDD-A7F6-496A-B3CC-CBB56AD17B28}"/>
                </a:ext>
              </a:extLst>
            </p:cNvPr>
            <p:cNvSpPr/>
            <p:nvPr/>
          </p:nvSpPr>
          <p:spPr>
            <a:xfrm>
              <a:off x="3497300" y="3309975"/>
              <a:ext cx="136275" cy="108725"/>
            </a:xfrm>
            <a:custGeom>
              <a:avLst/>
              <a:gdLst/>
              <a:ahLst/>
              <a:cxnLst/>
              <a:rect l="l" t="t" r="r" b="b"/>
              <a:pathLst>
                <a:path w="5451" h="4349" extrusionOk="0">
                  <a:moveTo>
                    <a:pt x="2426" y="1544"/>
                  </a:moveTo>
                  <a:cubicBezTo>
                    <a:pt x="2615" y="1544"/>
                    <a:pt x="2773" y="1702"/>
                    <a:pt x="2773" y="1891"/>
                  </a:cubicBezTo>
                  <a:cubicBezTo>
                    <a:pt x="2773" y="2080"/>
                    <a:pt x="2615" y="2237"/>
                    <a:pt x="2426" y="2237"/>
                  </a:cubicBezTo>
                  <a:lnTo>
                    <a:pt x="1733" y="2237"/>
                  </a:lnTo>
                  <a:cubicBezTo>
                    <a:pt x="1513" y="2237"/>
                    <a:pt x="1355" y="2080"/>
                    <a:pt x="1355" y="1891"/>
                  </a:cubicBezTo>
                  <a:cubicBezTo>
                    <a:pt x="1355" y="1702"/>
                    <a:pt x="1513" y="1544"/>
                    <a:pt x="1733" y="1544"/>
                  </a:cubicBezTo>
                  <a:close/>
                  <a:moveTo>
                    <a:pt x="1324" y="1"/>
                  </a:moveTo>
                  <a:cubicBezTo>
                    <a:pt x="536" y="568"/>
                    <a:pt x="1" y="1513"/>
                    <a:pt x="1" y="2552"/>
                  </a:cubicBezTo>
                  <a:lnTo>
                    <a:pt x="1" y="3939"/>
                  </a:lnTo>
                  <a:cubicBezTo>
                    <a:pt x="1" y="4191"/>
                    <a:pt x="95" y="4348"/>
                    <a:pt x="316" y="4348"/>
                  </a:cubicBezTo>
                  <a:lnTo>
                    <a:pt x="2930" y="4348"/>
                  </a:lnTo>
                  <a:cubicBezTo>
                    <a:pt x="3214" y="3970"/>
                    <a:pt x="3561" y="3655"/>
                    <a:pt x="4002" y="3466"/>
                  </a:cubicBezTo>
                  <a:cubicBezTo>
                    <a:pt x="3876" y="3183"/>
                    <a:pt x="3813" y="2930"/>
                    <a:pt x="3813" y="2615"/>
                  </a:cubicBezTo>
                  <a:cubicBezTo>
                    <a:pt x="3813" y="1607"/>
                    <a:pt x="4506" y="757"/>
                    <a:pt x="5451" y="568"/>
                  </a:cubicBezTo>
                  <a:cubicBezTo>
                    <a:pt x="5293" y="347"/>
                    <a:pt x="5104" y="190"/>
                    <a:pt x="4915" y="32"/>
                  </a:cubicBezTo>
                  <a:cubicBezTo>
                    <a:pt x="4474" y="505"/>
                    <a:pt x="3844" y="820"/>
                    <a:pt x="3151" y="820"/>
                  </a:cubicBezTo>
                  <a:cubicBezTo>
                    <a:pt x="2426" y="820"/>
                    <a:pt x="1796" y="505"/>
                    <a:pt x="13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2414;p46">
            <a:extLst>
              <a:ext uri="{FF2B5EF4-FFF2-40B4-BE49-F238E27FC236}">
                <a16:creationId xmlns:a16="http://schemas.microsoft.com/office/drawing/2014/main" id="{620AAD00-897C-4712-9ACB-F20824E65254}"/>
              </a:ext>
            </a:extLst>
          </p:cNvPr>
          <p:cNvGrpSpPr/>
          <p:nvPr/>
        </p:nvGrpSpPr>
        <p:grpSpPr>
          <a:xfrm>
            <a:off x="7116111" y="1143401"/>
            <a:ext cx="620113" cy="574958"/>
            <a:chOff x="6543825" y="3202075"/>
            <a:chExt cx="296975" cy="275350"/>
          </a:xfrm>
        </p:grpSpPr>
        <p:sp>
          <p:nvSpPr>
            <p:cNvPr id="38" name="Google Shape;2415;p46">
              <a:extLst>
                <a:ext uri="{FF2B5EF4-FFF2-40B4-BE49-F238E27FC236}">
                  <a16:creationId xmlns:a16="http://schemas.microsoft.com/office/drawing/2014/main" id="{D61FE00A-4A30-4D27-9480-AFD821844423}"/>
                </a:ext>
              </a:extLst>
            </p:cNvPr>
            <p:cNvSpPr/>
            <p:nvPr/>
          </p:nvSpPr>
          <p:spPr>
            <a:xfrm>
              <a:off x="6683250" y="3202075"/>
              <a:ext cx="17350" cy="43350"/>
            </a:xfrm>
            <a:custGeom>
              <a:avLst/>
              <a:gdLst/>
              <a:ahLst/>
              <a:cxnLst/>
              <a:rect l="l" t="t" r="r" b="b"/>
              <a:pathLst>
                <a:path w="694" h="1734" extrusionOk="0">
                  <a:moveTo>
                    <a:pt x="347" y="0"/>
                  </a:moveTo>
                  <a:cubicBezTo>
                    <a:pt x="158" y="0"/>
                    <a:pt x="0" y="158"/>
                    <a:pt x="0" y="347"/>
                  </a:cubicBezTo>
                  <a:lnTo>
                    <a:pt x="0" y="1355"/>
                  </a:lnTo>
                  <a:cubicBezTo>
                    <a:pt x="0" y="1576"/>
                    <a:pt x="158" y="1733"/>
                    <a:pt x="347" y="1733"/>
                  </a:cubicBezTo>
                  <a:cubicBezTo>
                    <a:pt x="536" y="1733"/>
                    <a:pt x="693" y="1576"/>
                    <a:pt x="693" y="1355"/>
                  </a:cubicBezTo>
                  <a:lnTo>
                    <a:pt x="693" y="347"/>
                  </a:lnTo>
                  <a:cubicBezTo>
                    <a:pt x="693"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416;p46">
              <a:extLst>
                <a:ext uri="{FF2B5EF4-FFF2-40B4-BE49-F238E27FC236}">
                  <a16:creationId xmlns:a16="http://schemas.microsoft.com/office/drawing/2014/main" id="{A70D6122-BAD6-435D-8D81-80C75CA53FAA}"/>
                </a:ext>
              </a:extLst>
            </p:cNvPr>
            <p:cNvSpPr/>
            <p:nvPr/>
          </p:nvSpPr>
          <p:spPr>
            <a:xfrm>
              <a:off x="6613925" y="3236125"/>
              <a:ext cx="35475" cy="34700"/>
            </a:xfrm>
            <a:custGeom>
              <a:avLst/>
              <a:gdLst/>
              <a:ahLst/>
              <a:cxnLst/>
              <a:rect l="l" t="t" r="r" b="b"/>
              <a:pathLst>
                <a:path w="1419" h="1388" extrusionOk="0">
                  <a:moveTo>
                    <a:pt x="363" y="1"/>
                  </a:moveTo>
                  <a:cubicBezTo>
                    <a:pt x="276" y="1"/>
                    <a:pt x="190" y="40"/>
                    <a:pt x="127" y="119"/>
                  </a:cubicBezTo>
                  <a:cubicBezTo>
                    <a:pt x="1" y="245"/>
                    <a:pt x="1" y="466"/>
                    <a:pt x="127" y="592"/>
                  </a:cubicBezTo>
                  <a:lnTo>
                    <a:pt x="820" y="1316"/>
                  </a:lnTo>
                  <a:cubicBezTo>
                    <a:pt x="883" y="1364"/>
                    <a:pt x="969" y="1387"/>
                    <a:pt x="1056" y="1387"/>
                  </a:cubicBezTo>
                  <a:cubicBezTo>
                    <a:pt x="1143" y="1387"/>
                    <a:pt x="1229" y="1364"/>
                    <a:pt x="1292" y="1316"/>
                  </a:cubicBezTo>
                  <a:cubicBezTo>
                    <a:pt x="1418" y="1190"/>
                    <a:pt x="1418" y="938"/>
                    <a:pt x="1292" y="844"/>
                  </a:cubicBezTo>
                  <a:lnTo>
                    <a:pt x="599" y="119"/>
                  </a:lnTo>
                  <a:cubicBezTo>
                    <a:pt x="536" y="40"/>
                    <a:pt x="450" y="1"/>
                    <a:pt x="3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417;p46">
              <a:extLst>
                <a:ext uri="{FF2B5EF4-FFF2-40B4-BE49-F238E27FC236}">
                  <a16:creationId xmlns:a16="http://schemas.microsoft.com/office/drawing/2014/main" id="{33CB2BC1-A347-4C23-8D15-16ABC62279AF}"/>
                </a:ext>
              </a:extLst>
            </p:cNvPr>
            <p:cNvSpPr/>
            <p:nvPr/>
          </p:nvSpPr>
          <p:spPr>
            <a:xfrm>
              <a:off x="6734425" y="3236425"/>
              <a:ext cx="35475" cy="34400"/>
            </a:xfrm>
            <a:custGeom>
              <a:avLst/>
              <a:gdLst/>
              <a:ahLst/>
              <a:cxnLst/>
              <a:rect l="l" t="t" r="r" b="b"/>
              <a:pathLst>
                <a:path w="1419" h="1376" extrusionOk="0">
                  <a:moveTo>
                    <a:pt x="1054" y="0"/>
                  </a:moveTo>
                  <a:cubicBezTo>
                    <a:pt x="976" y="0"/>
                    <a:pt x="894" y="33"/>
                    <a:pt x="820" y="107"/>
                  </a:cubicBezTo>
                  <a:lnTo>
                    <a:pt x="95" y="832"/>
                  </a:lnTo>
                  <a:cubicBezTo>
                    <a:pt x="1" y="926"/>
                    <a:pt x="1" y="1178"/>
                    <a:pt x="95" y="1304"/>
                  </a:cubicBezTo>
                  <a:cubicBezTo>
                    <a:pt x="158" y="1352"/>
                    <a:pt x="253" y="1375"/>
                    <a:pt x="344" y="1375"/>
                  </a:cubicBezTo>
                  <a:cubicBezTo>
                    <a:pt x="434" y="1375"/>
                    <a:pt x="521" y="1352"/>
                    <a:pt x="568" y="1304"/>
                  </a:cubicBezTo>
                  <a:lnTo>
                    <a:pt x="1293" y="580"/>
                  </a:lnTo>
                  <a:cubicBezTo>
                    <a:pt x="1419" y="454"/>
                    <a:pt x="1419" y="233"/>
                    <a:pt x="1293" y="107"/>
                  </a:cubicBezTo>
                  <a:cubicBezTo>
                    <a:pt x="1226" y="41"/>
                    <a:pt x="1142" y="0"/>
                    <a:pt x="10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418;p46">
              <a:extLst>
                <a:ext uri="{FF2B5EF4-FFF2-40B4-BE49-F238E27FC236}">
                  <a16:creationId xmlns:a16="http://schemas.microsoft.com/office/drawing/2014/main" id="{6C343011-8CFA-4DD5-A3BF-58292D595665}"/>
                </a:ext>
              </a:extLst>
            </p:cNvPr>
            <p:cNvSpPr/>
            <p:nvPr/>
          </p:nvSpPr>
          <p:spPr>
            <a:xfrm>
              <a:off x="6805325" y="3322575"/>
              <a:ext cx="35475" cy="121325"/>
            </a:xfrm>
            <a:custGeom>
              <a:avLst/>
              <a:gdLst/>
              <a:ahLst/>
              <a:cxnLst/>
              <a:rect l="l" t="t" r="r" b="b"/>
              <a:pathLst>
                <a:path w="1419" h="4853" extrusionOk="0">
                  <a:moveTo>
                    <a:pt x="0" y="1"/>
                  </a:moveTo>
                  <a:lnTo>
                    <a:pt x="0" y="4852"/>
                  </a:lnTo>
                  <a:lnTo>
                    <a:pt x="1040" y="4852"/>
                  </a:lnTo>
                  <a:cubicBezTo>
                    <a:pt x="1261" y="4852"/>
                    <a:pt x="1418" y="4695"/>
                    <a:pt x="1418" y="4506"/>
                  </a:cubicBezTo>
                  <a:lnTo>
                    <a:pt x="1418" y="316"/>
                  </a:lnTo>
                  <a:cubicBezTo>
                    <a:pt x="1355" y="158"/>
                    <a:pt x="1198" y="1"/>
                    <a:pt x="10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419;p46">
              <a:extLst>
                <a:ext uri="{FF2B5EF4-FFF2-40B4-BE49-F238E27FC236}">
                  <a16:creationId xmlns:a16="http://schemas.microsoft.com/office/drawing/2014/main" id="{9D443E2A-E787-498F-A157-7998AFDDB349}"/>
                </a:ext>
              </a:extLst>
            </p:cNvPr>
            <p:cNvSpPr/>
            <p:nvPr/>
          </p:nvSpPr>
          <p:spPr>
            <a:xfrm>
              <a:off x="6543825" y="3323275"/>
              <a:ext cx="35475" cy="121400"/>
            </a:xfrm>
            <a:custGeom>
              <a:avLst/>
              <a:gdLst/>
              <a:ahLst/>
              <a:cxnLst/>
              <a:rect l="l" t="t" r="r" b="b"/>
              <a:pathLst>
                <a:path w="1419" h="4856" extrusionOk="0">
                  <a:moveTo>
                    <a:pt x="323" y="0"/>
                  </a:moveTo>
                  <a:cubicBezTo>
                    <a:pt x="132" y="0"/>
                    <a:pt x="1" y="149"/>
                    <a:pt x="1" y="351"/>
                  </a:cubicBezTo>
                  <a:lnTo>
                    <a:pt x="1" y="4509"/>
                  </a:lnTo>
                  <a:cubicBezTo>
                    <a:pt x="1" y="4698"/>
                    <a:pt x="158" y="4856"/>
                    <a:pt x="379" y="4856"/>
                  </a:cubicBezTo>
                  <a:lnTo>
                    <a:pt x="1418" y="4856"/>
                  </a:lnTo>
                  <a:lnTo>
                    <a:pt x="1418" y="4"/>
                  </a:lnTo>
                  <a:lnTo>
                    <a:pt x="379" y="4"/>
                  </a:lnTo>
                  <a:cubicBezTo>
                    <a:pt x="360" y="1"/>
                    <a:pt x="341" y="0"/>
                    <a:pt x="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420;p46">
              <a:extLst>
                <a:ext uri="{FF2B5EF4-FFF2-40B4-BE49-F238E27FC236}">
                  <a16:creationId xmlns:a16="http://schemas.microsoft.com/office/drawing/2014/main" id="{EDB30AF6-4CFD-4FE7-B5D8-DAD15798D354}"/>
                </a:ext>
              </a:extLst>
            </p:cNvPr>
            <p:cNvSpPr/>
            <p:nvPr/>
          </p:nvSpPr>
          <p:spPr>
            <a:xfrm>
              <a:off x="6643075" y="3332025"/>
              <a:ext cx="143375" cy="104000"/>
            </a:xfrm>
            <a:custGeom>
              <a:avLst/>
              <a:gdLst/>
              <a:ahLst/>
              <a:cxnLst/>
              <a:rect l="l" t="t" r="r" b="b"/>
              <a:pathLst>
                <a:path w="5735" h="4160" extrusionOk="0">
                  <a:moveTo>
                    <a:pt x="1639" y="1"/>
                  </a:moveTo>
                  <a:cubicBezTo>
                    <a:pt x="1450" y="1"/>
                    <a:pt x="1198" y="158"/>
                    <a:pt x="1072" y="379"/>
                  </a:cubicBezTo>
                  <a:lnTo>
                    <a:pt x="0" y="2490"/>
                  </a:lnTo>
                  <a:cubicBezTo>
                    <a:pt x="158" y="2584"/>
                    <a:pt x="378" y="2616"/>
                    <a:pt x="567" y="2616"/>
                  </a:cubicBezTo>
                  <a:cubicBezTo>
                    <a:pt x="1072" y="2616"/>
                    <a:pt x="1544" y="2364"/>
                    <a:pt x="1796" y="1891"/>
                  </a:cubicBezTo>
                  <a:lnTo>
                    <a:pt x="2017" y="1418"/>
                  </a:lnTo>
                  <a:lnTo>
                    <a:pt x="2710" y="1418"/>
                  </a:lnTo>
                  <a:cubicBezTo>
                    <a:pt x="2899" y="1418"/>
                    <a:pt x="3056" y="1481"/>
                    <a:pt x="3182" y="1607"/>
                  </a:cubicBezTo>
                  <a:lnTo>
                    <a:pt x="5734" y="4159"/>
                  </a:lnTo>
                  <a:lnTo>
                    <a:pt x="57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421;p46">
              <a:extLst>
                <a:ext uri="{FF2B5EF4-FFF2-40B4-BE49-F238E27FC236}">
                  <a16:creationId xmlns:a16="http://schemas.microsoft.com/office/drawing/2014/main" id="{A121FC8A-DF45-46D9-A93E-DE1162DF41F0}"/>
                </a:ext>
              </a:extLst>
            </p:cNvPr>
            <p:cNvSpPr/>
            <p:nvPr/>
          </p:nvSpPr>
          <p:spPr>
            <a:xfrm>
              <a:off x="6595025" y="3288700"/>
              <a:ext cx="175675" cy="188725"/>
            </a:xfrm>
            <a:custGeom>
              <a:avLst/>
              <a:gdLst/>
              <a:ahLst/>
              <a:cxnLst/>
              <a:rect l="l" t="t" r="r" b="b"/>
              <a:pathLst>
                <a:path w="7027" h="7549" extrusionOk="0">
                  <a:moveTo>
                    <a:pt x="2206" y="1"/>
                  </a:moveTo>
                  <a:cubicBezTo>
                    <a:pt x="1828" y="1"/>
                    <a:pt x="1481" y="221"/>
                    <a:pt x="1261" y="568"/>
                  </a:cubicBezTo>
                  <a:lnTo>
                    <a:pt x="946" y="1198"/>
                  </a:lnTo>
                  <a:cubicBezTo>
                    <a:pt x="914" y="1324"/>
                    <a:pt x="757" y="1419"/>
                    <a:pt x="631" y="1419"/>
                  </a:cubicBezTo>
                  <a:lnTo>
                    <a:pt x="1" y="1419"/>
                  </a:lnTo>
                  <a:lnTo>
                    <a:pt x="1" y="6239"/>
                  </a:lnTo>
                  <a:lnTo>
                    <a:pt x="1576" y="6239"/>
                  </a:lnTo>
                  <a:lnTo>
                    <a:pt x="2584" y="7247"/>
                  </a:lnTo>
                  <a:cubicBezTo>
                    <a:pt x="2768" y="7431"/>
                    <a:pt x="3054" y="7548"/>
                    <a:pt x="3330" y="7548"/>
                  </a:cubicBezTo>
                  <a:cubicBezTo>
                    <a:pt x="3431" y="7548"/>
                    <a:pt x="3531" y="7533"/>
                    <a:pt x="3624" y="7499"/>
                  </a:cubicBezTo>
                  <a:lnTo>
                    <a:pt x="6585" y="6554"/>
                  </a:lnTo>
                  <a:cubicBezTo>
                    <a:pt x="6743" y="6522"/>
                    <a:pt x="6900" y="6396"/>
                    <a:pt x="7026" y="6302"/>
                  </a:cubicBezTo>
                  <a:lnTo>
                    <a:pt x="4537" y="3813"/>
                  </a:lnTo>
                  <a:lnTo>
                    <a:pt x="4380" y="3813"/>
                  </a:lnTo>
                  <a:lnTo>
                    <a:pt x="4348" y="3844"/>
                  </a:lnTo>
                  <a:cubicBezTo>
                    <a:pt x="4033" y="4506"/>
                    <a:pt x="3340" y="4947"/>
                    <a:pt x="2647" y="5042"/>
                  </a:cubicBezTo>
                  <a:cubicBezTo>
                    <a:pt x="2601" y="5044"/>
                    <a:pt x="2556" y="5046"/>
                    <a:pt x="2511" y="5046"/>
                  </a:cubicBezTo>
                  <a:cubicBezTo>
                    <a:pt x="2046" y="5046"/>
                    <a:pt x="1698" y="4899"/>
                    <a:pt x="1324" y="4727"/>
                  </a:cubicBezTo>
                  <a:cubicBezTo>
                    <a:pt x="1103" y="4632"/>
                    <a:pt x="1040" y="4412"/>
                    <a:pt x="1166" y="4254"/>
                  </a:cubicBezTo>
                  <a:lnTo>
                    <a:pt x="2363" y="1797"/>
                  </a:lnTo>
                  <a:cubicBezTo>
                    <a:pt x="2615" y="1324"/>
                    <a:pt x="3088" y="1041"/>
                    <a:pt x="3592" y="1041"/>
                  </a:cubicBezTo>
                  <a:lnTo>
                    <a:pt x="5104" y="1041"/>
                  </a:lnTo>
                  <a:cubicBezTo>
                    <a:pt x="5167" y="852"/>
                    <a:pt x="5262" y="631"/>
                    <a:pt x="5262" y="347"/>
                  </a:cubicBezTo>
                  <a:cubicBezTo>
                    <a:pt x="5262" y="158"/>
                    <a:pt x="5104" y="1"/>
                    <a:pt x="4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52016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4"/>
        <p:cNvGrpSpPr/>
        <p:nvPr/>
      </p:nvGrpSpPr>
      <p:grpSpPr>
        <a:xfrm>
          <a:off x="0" y="0"/>
          <a:ext cx="0" cy="0"/>
          <a:chOff x="0" y="0"/>
          <a:chExt cx="0" cy="0"/>
        </a:xfrm>
      </p:grpSpPr>
      <p:sp>
        <p:nvSpPr>
          <p:cNvPr id="1535" name="Google Shape;1535;p35"/>
          <p:cNvSpPr/>
          <p:nvPr/>
        </p:nvSpPr>
        <p:spPr>
          <a:xfrm rot="5400000" flipH="1">
            <a:off x="1176960" y="-846516"/>
            <a:ext cx="1757928" cy="4111848"/>
          </a:xfrm>
          <a:prstGeom prst="round2SameRect">
            <a:avLst>
              <a:gd name="adj1" fmla="val 49841"/>
              <a:gd name="adj2"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t>     </a:t>
            </a:r>
            <a:endParaRPr dirty="0"/>
          </a:p>
        </p:txBody>
      </p:sp>
      <p:sp>
        <p:nvSpPr>
          <p:cNvPr id="1537" name="Google Shape;1537;p35"/>
          <p:cNvSpPr/>
          <p:nvPr/>
        </p:nvSpPr>
        <p:spPr>
          <a:xfrm rot="1737649">
            <a:off x="4816423" y="456554"/>
            <a:ext cx="409107" cy="358947"/>
          </a:xfrm>
          <a:custGeom>
            <a:avLst/>
            <a:gdLst/>
            <a:ahLst/>
            <a:cxnLst/>
            <a:rect l="l" t="t" r="r" b="b"/>
            <a:pathLst>
              <a:path w="11076" h="9718" extrusionOk="0">
                <a:moveTo>
                  <a:pt x="5537" y="1"/>
                </a:moveTo>
                <a:cubicBezTo>
                  <a:pt x="4646" y="1"/>
                  <a:pt x="3744" y="245"/>
                  <a:pt x="2936" y="756"/>
                </a:cubicBezTo>
                <a:cubicBezTo>
                  <a:pt x="668" y="2191"/>
                  <a:pt x="1" y="5193"/>
                  <a:pt x="1435" y="7461"/>
                </a:cubicBezTo>
                <a:cubicBezTo>
                  <a:pt x="2358" y="8921"/>
                  <a:pt x="3931" y="9718"/>
                  <a:pt x="5539" y="9718"/>
                </a:cubicBezTo>
                <a:cubicBezTo>
                  <a:pt x="6430" y="9718"/>
                  <a:pt x="7331" y="9473"/>
                  <a:pt x="8140" y="8962"/>
                </a:cubicBezTo>
                <a:cubicBezTo>
                  <a:pt x="10408" y="7528"/>
                  <a:pt x="11075" y="4526"/>
                  <a:pt x="9641" y="2257"/>
                </a:cubicBezTo>
                <a:cubicBezTo>
                  <a:pt x="8718" y="798"/>
                  <a:pt x="7145" y="1"/>
                  <a:pt x="55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5"/>
          <p:cNvSpPr txBox="1">
            <a:spLocks noGrp="1"/>
          </p:cNvSpPr>
          <p:nvPr>
            <p:ph type="title"/>
          </p:nvPr>
        </p:nvSpPr>
        <p:spPr>
          <a:xfrm>
            <a:off x="146264" y="554774"/>
            <a:ext cx="3894793" cy="132746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2800" dirty="0">
                <a:latin typeface="Berlin Sans FB" panose="020E0602020502020306" pitchFamily="34" charset="0"/>
              </a:rPr>
              <a:t>Définition d'UN processus entrepreneurial </a:t>
            </a:r>
            <a:br>
              <a:rPr lang="fr-FR" sz="2800" dirty="0">
                <a:latin typeface="Berlin Sans FB" panose="020E0602020502020306" pitchFamily="34" charset="0"/>
              </a:rPr>
            </a:br>
            <a:r>
              <a:rPr lang="fr-FR" sz="2800" dirty="0">
                <a:latin typeface="Berlin Sans FB" panose="020E0602020502020306" pitchFamily="34" charset="0"/>
              </a:rPr>
              <a:t>et managériale :</a:t>
            </a:r>
            <a:endParaRPr sz="2800" dirty="0">
              <a:latin typeface="Berlin Sans FB" panose="020E0602020502020306" pitchFamily="34" charset="0"/>
            </a:endParaRPr>
          </a:p>
        </p:txBody>
      </p:sp>
      <p:grpSp>
        <p:nvGrpSpPr>
          <p:cNvPr id="42" name="Google Shape;1538;p35">
            <a:extLst>
              <a:ext uri="{FF2B5EF4-FFF2-40B4-BE49-F238E27FC236}">
                <a16:creationId xmlns:a16="http://schemas.microsoft.com/office/drawing/2014/main" id="{EA66105D-1DA0-4FE1-B9D2-1214A6C96F7B}"/>
              </a:ext>
            </a:extLst>
          </p:cNvPr>
          <p:cNvGrpSpPr/>
          <p:nvPr/>
        </p:nvGrpSpPr>
        <p:grpSpPr>
          <a:xfrm>
            <a:off x="6117450" y="495766"/>
            <a:ext cx="2348121" cy="2075984"/>
            <a:chOff x="720000" y="1465813"/>
            <a:chExt cx="3304293" cy="2857813"/>
          </a:xfrm>
        </p:grpSpPr>
        <p:sp>
          <p:nvSpPr>
            <p:cNvPr id="43" name="Google Shape;1539;p35">
              <a:extLst>
                <a:ext uri="{FF2B5EF4-FFF2-40B4-BE49-F238E27FC236}">
                  <a16:creationId xmlns:a16="http://schemas.microsoft.com/office/drawing/2014/main" id="{E22D2A63-ABFE-4C0F-968E-043CEABA532D}"/>
                </a:ext>
              </a:extLst>
            </p:cNvPr>
            <p:cNvSpPr/>
            <p:nvPr/>
          </p:nvSpPr>
          <p:spPr>
            <a:xfrm>
              <a:off x="2125598" y="3503380"/>
              <a:ext cx="180928" cy="247300"/>
            </a:xfrm>
            <a:custGeom>
              <a:avLst/>
              <a:gdLst/>
              <a:ahLst/>
              <a:cxnLst/>
              <a:rect l="l" t="t" r="r" b="b"/>
              <a:pathLst>
                <a:path w="5839" h="7981" extrusionOk="0">
                  <a:moveTo>
                    <a:pt x="3863" y="1"/>
                  </a:moveTo>
                  <a:cubicBezTo>
                    <a:pt x="3504" y="1"/>
                    <a:pt x="3131" y="94"/>
                    <a:pt x="2803" y="210"/>
                  </a:cubicBezTo>
                  <a:cubicBezTo>
                    <a:pt x="2303" y="370"/>
                    <a:pt x="1861" y="400"/>
                    <a:pt x="1485" y="400"/>
                  </a:cubicBezTo>
                  <a:cubicBezTo>
                    <a:pt x="1265" y="400"/>
                    <a:pt x="1068" y="390"/>
                    <a:pt x="894" y="390"/>
                  </a:cubicBezTo>
                  <a:cubicBezTo>
                    <a:pt x="315" y="390"/>
                    <a:pt x="1" y="502"/>
                    <a:pt x="1" y="1477"/>
                  </a:cubicBezTo>
                  <a:cubicBezTo>
                    <a:pt x="1" y="1844"/>
                    <a:pt x="935" y="7448"/>
                    <a:pt x="935" y="7815"/>
                  </a:cubicBezTo>
                  <a:cubicBezTo>
                    <a:pt x="2006" y="7929"/>
                    <a:pt x="3155" y="7981"/>
                    <a:pt x="4287" y="7981"/>
                  </a:cubicBezTo>
                  <a:cubicBezTo>
                    <a:pt x="4811" y="7981"/>
                    <a:pt x="5331" y="7970"/>
                    <a:pt x="5838" y="7949"/>
                  </a:cubicBezTo>
                  <a:cubicBezTo>
                    <a:pt x="5838" y="7749"/>
                    <a:pt x="5438" y="3979"/>
                    <a:pt x="5438" y="3746"/>
                  </a:cubicBezTo>
                  <a:cubicBezTo>
                    <a:pt x="5471" y="2979"/>
                    <a:pt x="5505" y="2178"/>
                    <a:pt x="5338" y="1411"/>
                  </a:cubicBezTo>
                  <a:cubicBezTo>
                    <a:pt x="5238" y="944"/>
                    <a:pt x="5004" y="443"/>
                    <a:pt x="4604" y="177"/>
                  </a:cubicBezTo>
                  <a:cubicBezTo>
                    <a:pt x="4379" y="50"/>
                    <a:pt x="4125" y="1"/>
                    <a:pt x="3863"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540;p35">
              <a:extLst>
                <a:ext uri="{FF2B5EF4-FFF2-40B4-BE49-F238E27FC236}">
                  <a16:creationId xmlns:a16="http://schemas.microsoft.com/office/drawing/2014/main" id="{CEA96F6A-813A-4CA9-97EE-A081A7F3BB19}"/>
                </a:ext>
              </a:extLst>
            </p:cNvPr>
            <p:cNvSpPr/>
            <p:nvPr/>
          </p:nvSpPr>
          <p:spPr>
            <a:xfrm>
              <a:off x="2138022" y="3699016"/>
              <a:ext cx="422774" cy="147277"/>
            </a:xfrm>
            <a:custGeom>
              <a:avLst/>
              <a:gdLst/>
              <a:ahLst/>
              <a:cxnLst/>
              <a:rect l="l" t="t" r="r" b="b"/>
              <a:pathLst>
                <a:path w="13644" h="4753" extrusionOk="0">
                  <a:moveTo>
                    <a:pt x="4647" y="0"/>
                  </a:moveTo>
                  <a:cubicBezTo>
                    <a:pt x="3559" y="0"/>
                    <a:pt x="1945" y="100"/>
                    <a:pt x="990" y="100"/>
                  </a:cubicBezTo>
                  <a:cubicBezTo>
                    <a:pt x="513" y="100"/>
                    <a:pt x="200" y="75"/>
                    <a:pt x="200" y="0"/>
                  </a:cubicBezTo>
                  <a:lnTo>
                    <a:pt x="200" y="0"/>
                  </a:lnTo>
                  <a:cubicBezTo>
                    <a:pt x="200" y="1201"/>
                    <a:pt x="0" y="2502"/>
                    <a:pt x="267" y="3670"/>
                  </a:cubicBezTo>
                  <a:cubicBezTo>
                    <a:pt x="334" y="3836"/>
                    <a:pt x="367" y="4036"/>
                    <a:pt x="500" y="4170"/>
                  </a:cubicBezTo>
                  <a:cubicBezTo>
                    <a:pt x="752" y="4440"/>
                    <a:pt x="1236" y="4496"/>
                    <a:pt x="1729" y="4496"/>
                  </a:cubicBezTo>
                  <a:cubicBezTo>
                    <a:pt x="2084" y="4496"/>
                    <a:pt x="2443" y="4467"/>
                    <a:pt x="2722" y="4467"/>
                  </a:cubicBezTo>
                  <a:cubicBezTo>
                    <a:pt x="2774" y="4467"/>
                    <a:pt x="2823" y="4468"/>
                    <a:pt x="2869" y="4470"/>
                  </a:cubicBezTo>
                  <a:cubicBezTo>
                    <a:pt x="4036" y="4537"/>
                    <a:pt x="5204" y="4637"/>
                    <a:pt x="6371" y="4704"/>
                  </a:cubicBezTo>
                  <a:cubicBezTo>
                    <a:pt x="7094" y="4734"/>
                    <a:pt x="7817" y="4752"/>
                    <a:pt x="8538" y="4752"/>
                  </a:cubicBezTo>
                  <a:cubicBezTo>
                    <a:pt x="10182" y="4752"/>
                    <a:pt x="11821" y="4658"/>
                    <a:pt x="13443" y="4403"/>
                  </a:cubicBezTo>
                  <a:cubicBezTo>
                    <a:pt x="13643" y="4403"/>
                    <a:pt x="12542" y="3169"/>
                    <a:pt x="12442" y="3102"/>
                  </a:cubicBezTo>
                  <a:cubicBezTo>
                    <a:pt x="12042" y="2736"/>
                    <a:pt x="11708" y="2469"/>
                    <a:pt x="11208" y="2235"/>
                  </a:cubicBezTo>
                  <a:cubicBezTo>
                    <a:pt x="10941" y="2102"/>
                    <a:pt x="10641" y="2002"/>
                    <a:pt x="10374" y="1902"/>
                  </a:cubicBezTo>
                  <a:lnTo>
                    <a:pt x="10374" y="1868"/>
                  </a:lnTo>
                  <a:cubicBezTo>
                    <a:pt x="9907" y="1701"/>
                    <a:pt x="9440" y="1535"/>
                    <a:pt x="8940" y="1401"/>
                  </a:cubicBezTo>
                  <a:cubicBezTo>
                    <a:pt x="8006" y="1201"/>
                    <a:pt x="6972" y="1168"/>
                    <a:pt x="6238" y="534"/>
                  </a:cubicBezTo>
                  <a:cubicBezTo>
                    <a:pt x="6071" y="401"/>
                    <a:pt x="5938" y="200"/>
                    <a:pt x="5737" y="100"/>
                  </a:cubicBezTo>
                  <a:cubicBezTo>
                    <a:pt x="5604" y="25"/>
                    <a:pt x="5191" y="0"/>
                    <a:pt x="46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541;p35">
              <a:extLst>
                <a:ext uri="{FF2B5EF4-FFF2-40B4-BE49-F238E27FC236}">
                  <a16:creationId xmlns:a16="http://schemas.microsoft.com/office/drawing/2014/main" id="{D51620A1-C071-4171-8DDE-124CDEB8088E}"/>
                </a:ext>
              </a:extLst>
            </p:cNvPr>
            <p:cNvSpPr/>
            <p:nvPr/>
          </p:nvSpPr>
          <p:spPr>
            <a:xfrm>
              <a:off x="1422783" y="2405505"/>
              <a:ext cx="1043983" cy="1215430"/>
            </a:xfrm>
            <a:custGeom>
              <a:avLst/>
              <a:gdLst/>
              <a:ahLst/>
              <a:cxnLst/>
              <a:rect l="l" t="t" r="r" b="b"/>
              <a:pathLst>
                <a:path w="33692" h="39225" extrusionOk="0">
                  <a:moveTo>
                    <a:pt x="7396" y="0"/>
                  </a:moveTo>
                  <a:cubicBezTo>
                    <a:pt x="5681" y="0"/>
                    <a:pt x="3956" y="387"/>
                    <a:pt x="2403" y="1118"/>
                  </a:cubicBezTo>
                  <a:cubicBezTo>
                    <a:pt x="1469" y="1585"/>
                    <a:pt x="234" y="2052"/>
                    <a:pt x="134" y="3153"/>
                  </a:cubicBezTo>
                  <a:lnTo>
                    <a:pt x="101" y="3153"/>
                  </a:lnTo>
                  <a:cubicBezTo>
                    <a:pt x="1" y="4054"/>
                    <a:pt x="735" y="5088"/>
                    <a:pt x="1002" y="5922"/>
                  </a:cubicBezTo>
                  <a:cubicBezTo>
                    <a:pt x="1535" y="7690"/>
                    <a:pt x="2202" y="9424"/>
                    <a:pt x="3036" y="11092"/>
                  </a:cubicBezTo>
                  <a:cubicBezTo>
                    <a:pt x="3737" y="12426"/>
                    <a:pt x="4471" y="14194"/>
                    <a:pt x="5872" y="14961"/>
                  </a:cubicBezTo>
                  <a:cubicBezTo>
                    <a:pt x="8374" y="16362"/>
                    <a:pt x="11176" y="16963"/>
                    <a:pt x="14011" y="17196"/>
                  </a:cubicBezTo>
                  <a:cubicBezTo>
                    <a:pt x="14535" y="17245"/>
                    <a:pt x="15052" y="17261"/>
                    <a:pt x="15564" y="17261"/>
                  </a:cubicBezTo>
                  <a:cubicBezTo>
                    <a:pt x="16767" y="17261"/>
                    <a:pt x="17949" y="17168"/>
                    <a:pt x="19151" y="17168"/>
                  </a:cubicBezTo>
                  <a:cubicBezTo>
                    <a:pt x="19916" y="17168"/>
                    <a:pt x="20690" y="17206"/>
                    <a:pt x="21483" y="17330"/>
                  </a:cubicBezTo>
                  <a:cubicBezTo>
                    <a:pt x="21616" y="17330"/>
                    <a:pt x="21750" y="17363"/>
                    <a:pt x="21816" y="17463"/>
                  </a:cubicBezTo>
                  <a:cubicBezTo>
                    <a:pt x="21917" y="17563"/>
                    <a:pt x="21917" y="17697"/>
                    <a:pt x="21917" y="17830"/>
                  </a:cubicBezTo>
                  <a:cubicBezTo>
                    <a:pt x="21616" y="22567"/>
                    <a:pt x="21349" y="27270"/>
                    <a:pt x="21083" y="32007"/>
                  </a:cubicBezTo>
                  <a:cubicBezTo>
                    <a:pt x="21016" y="33241"/>
                    <a:pt x="20115" y="37211"/>
                    <a:pt x="21016" y="38145"/>
                  </a:cubicBezTo>
                  <a:cubicBezTo>
                    <a:pt x="21650" y="38812"/>
                    <a:pt x="27787" y="38979"/>
                    <a:pt x="28955" y="39212"/>
                  </a:cubicBezTo>
                  <a:cubicBezTo>
                    <a:pt x="28998" y="39221"/>
                    <a:pt x="29041" y="39225"/>
                    <a:pt x="29082" y="39225"/>
                  </a:cubicBezTo>
                  <a:cubicBezTo>
                    <a:pt x="29362" y="39225"/>
                    <a:pt x="29597" y="39036"/>
                    <a:pt x="29655" y="38745"/>
                  </a:cubicBezTo>
                  <a:lnTo>
                    <a:pt x="32157" y="23434"/>
                  </a:lnTo>
                  <a:cubicBezTo>
                    <a:pt x="32691" y="20232"/>
                    <a:pt x="33692" y="16229"/>
                    <a:pt x="33191" y="13027"/>
                  </a:cubicBezTo>
                  <a:cubicBezTo>
                    <a:pt x="32224" y="6756"/>
                    <a:pt x="22817" y="5088"/>
                    <a:pt x="17814" y="3453"/>
                  </a:cubicBezTo>
                  <a:cubicBezTo>
                    <a:pt x="15045" y="2553"/>
                    <a:pt x="12610" y="885"/>
                    <a:pt x="9741" y="251"/>
                  </a:cubicBezTo>
                  <a:cubicBezTo>
                    <a:pt x="8973" y="83"/>
                    <a:pt x="8186" y="0"/>
                    <a:pt x="739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542;p35">
              <a:extLst>
                <a:ext uri="{FF2B5EF4-FFF2-40B4-BE49-F238E27FC236}">
                  <a16:creationId xmlns:a16="http://schemas.microsoft.com/office/drawing/2014/main" id="{0EBB92D1-3110-4A02-966C-F933975E1563}"/>
                </a:ext>
              </a:extLst>
            </p:cNvPr>
            <p:cNvSpPr/>
            <p:nvPr/>
          </p:nvSpPr>
          <p:spPr>
            <a:xfrm>
              <a:off x="2154537" y="2106876"/>
              <a:ext cx="964380" cy="713300"/>
            </a:xfrm>
            <a:custGeom>
              <a:avLst/>
              <a:gdLst/>
              <a:ahLst/>
              <a:cxnLst/>
              <a:rect l="l" t="t" r="r" b="b"/>
              <a:pathLst>
                <a:path w="31123" h="23020" extrusionOk="0">
                  <a:moveTo>
                    <a:pt x="3087" y="1"/>
                  </a:moveTo>
                  <a:cubicBezTo>
                    <a:pt x="2548" y="1"/>
                    <a:pt x="1986" y="109"/>
                    <a:pt x="1402" y="349"/>
                  </a:cubicBezTo>
                  <a:cubicBezTo>
                    <a:pt x="168" y="882"/>
                    <a:pt x="1" y="2050"/>
                    <a:pt x="67" y="3317"/>
                  </a:cubicBezTo>
                  <a:cubicBezTo>
                    <a:pt x="234" y="6286"/>
                    <a:pt x="2169" y="8621"/>
                    <a:pt x="4070" y="10790"/>
                  </a:cubicBezTo>
                  <a:cubicBezTo>
                    <a:pt x="5338" y="12257"/>
                    <a:pt x="6706" y="13658"/>
                    <a:pt x="8240" y="14826"/>
                  </a:cubicBezTo>
                  <a:cubicBezTo>
                    <a:pt x="10475" y="16460"/>
                    <a:pt x="13010" y="17594"/>
                    <a:pt x="15512" y="18729"/>
                  </a:cubicBezTo>
                  <a:cubicBezTo>
                    <a:pt x="16379" y="19129"/>
                    <a:pt x="17280" y="19496"/>
                    <a:pt x="18247" y="19729"/>
                  </a:cubicBezTo>
                  <a:cubicBezTo>
                    <a:pt x="19148" y="19963"/>
                    <a:pt x="20215" y="19996"/>
                    <a:pt x="21316" y="20063"/>
                  </a:cubicBezTo>
                  <a:cubicBezTo>
                    <a:pt x="22784" y="20130"/>
                    <a:pt x="24251" y="20296"/>
                    <a:pt x="25319" y="21130"/>
                  </a:cubicBezTo>
                  <a:cubicBezTo>
                    <a:pt x="25619" y="21397"/>
                    <a:pt x="26019" y="21564"/>
                    <a:pt x="26386" y="21731"/>
                  </a:cubicBezTo>
                  <a:cubicBezTo>
                    <a:pt x="27587" y="22231"/>
                    <a:pt x="28821" y="22731"/>
                    <a:pt x="30122" y="22965"/>
                  </a:cubicBezTo>
                  <a:cubicBezTo>
                    <a:pt x="30230" y="22996"/>
                    <a:pt x="30353" y="23020"/>
                    <a:pt x="30477" y="23020"/>
                  </a:cubicBezTo>
                  <a:cubicBezTo>
                    <a:pt x="30620" y="23020"/>
                    <a:pt x="30764" y="22988"/>
                    <a:pt x="30889" y="22898"/>
                  </a:cubicBezTo>
                  <a:cubicBezTo>
                    <a:pt x="31090" y="22731"/>
                    <a:pt x="31123" y="22398"/>
                    <a:pt x="31123" y="22131"/>
                  </a:cubicBezTo>
                  <a:cubicBezTo>
                    <a:pt x="30990" y="20496"/>
                    <a:pt x="29655" y="19629"/>
                    <a:pt x="28288" y="19062"/>
                  </a:cubicBezTo>
                  <a:cubicBezTo>
                    <a:pt x="26720" y="18362"/>
                    <a:pt x="25185" y="17494"/>
                    <a:pt x="23718" y="16594"/>
                  </a:cubicBezTo>
                  <a:cubicBezTo>
                    <a:pt x="20716" y="14826"/>
                    <a:pt x="17813" y="12858"/>
                    <a:pt x="14544" y="11623"/>
                  </a:cubicBezTo>
                  <a:cubicBezTo>
                    <a:pt x="14244" y="11523"/>
                    <a:pt x="13911" y="11390"/>
                    <a:pt x="13677" y="11156"/>
                  </a:cubicBezTo>
                  <a:cubicBezTo>
                    <a:pt x="13477" y="10990"/>
                    <a:pt x="13344" y="10756"/>
                    <a:pt x="13210" y="10556"/>
                  </a:cubicBezTo>
                  <a:cubicBezTo>
                    <a:pt x="12676" y="9622"/>
                    <a:pt x="12009" y="8721"/>
                    <a:pt x="11376" y="7821"/>
                  </a:cubicBezTo>
                  <a:cubicBezTo>
                    <a:pt x="9481" y="5197"/>
                    <a:pt x="6822" y="1"/>
                    <a:pt x="3087"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543;p35">
              <a:extLst>
                <a:ext uri="{FF2B5EF4-FFF2-40B4-BE49-F238E27FC236}">
                  <a16:creationId xmlns:a16="http://schemas.microsoft.com/office/drawing/2014/main" id="{AEEE67B5-6D79-400E-8EB1-8DF3C3D16F6C}"/>
                </a:ext>
              </a:extLst>
            </p:cNvPr>
            <p:cNvSpPr/>
            <p:nvPr/>
          </p:nvSpPr>
          <p:spPr>
            <a:xfrm>
              <a:off x="2262021" y="2419479"/>
              <a:ext cx="1762272" cy="1799517"/>
            </a:xfrm>
            <a:custGeom>
              <a:avLst/>
              <a:gdLst/>
              <a:ahLst/>
              <a:cxnLst/>
              <a:rect l="l" t="t" r="r" b="b"/>
              <a:pathLst>
                <a:path w="56873" h="58075" extrusionOk="0">
                  <a:moveTo>
                    <a:pt x="28469" y="9443"/>
                  </a:moveTo>
                  <a:cubicBezTo>
                    <a:pt x="29104" y="9443"/>
                    <a:pt x="29744" y="9475"/>
                    <a:pt x="30389" y="9540"/>
                  </a:cubicBezTo>
                  <a:cubicBezTo>
                    <a:pt x="40930" y="10641"/>
                    <a:pt x="48602" y="20248"/>
                    <a:pt x="47535" y="30989"/>
                  </a:cubicBezTo>
                  <a:cubicBezTo>
                    <a:pt x="46535" y="41054"/>
                    <a:pt x="38211" y="48571"/>
                    <a:pt x="28494" y="48571"/>
                  </a:cubicBezTo>
                  <a:cubicBezTo>
                    <a:pt x="27841" y="48571"/>
                    <a:pt x="27183" y="48537"/>
                    <a:pt x="26520" y="48468"/>
                  </a:cubicBezTo>
                  <a:cubicBezTo>
                    <a:pt x="15979" y="47367"/>
                    <a:pt x="8307" y="37794"/>
                    <a:pt x="9374" y="27053"/>
                  </a:cubicBezTo>
                  <a:cubicBezTo>
                    <a:pt x="10376" y="16969"/>
                    <a:pt x="18728" y="9443"/>
                    <a:pt x="28469" y="9443"/>
                  </a:cubicBezTo>
                  <a:close/>
                  <a:moveTo>
                    <a:pt x="26420" y="0"/>
                  </a:moveTo>
                  <a:cubicBezTo>
                    <a:pt x="24552" y="133"/>
                    <a:pt x="22717" y="467"/>
                    <a:pt x="20949" y="967"/>
                  </a:cubicBezTo>
                  <a:cubicBezTo>
                    <a:pt x="21049" y="1134"/>
                    <a:pt x="21149" y="1301"/>
                    <a:pt x="21249" y="1501"/>
                  </a:cubicBezTo>
                  <a:cubicBezTo>
                    <a:pt x="22317" y="3903"/>
                    <a:pt x="21249" y="6738"/>
                    <a:pt x="18881" y="7839"/>
                  </a:cubicBezTo>
                  <a:cubicBezTo>
                    <a:pt x="18255" y="8130"/>
                    <a:pt x="17601" y="8267"/>
                    <a:pt x="16958" y="8267"/>
                  </a:cubicBezTo>
                  <a:cubicBezTo>
                    <a:pt x="15168" y="8267"/>
                    <a:pt x="13462" y="7204"/>
                    <a:pt x="12677" y="5437"/>
                  </a:cubicBezTo>
                  <a:cubicBezTo>
                    <a:pt x="12610" y="5270"/>
                    <a:pt x="12543" y="5104"/>
                    <a:pt x="12510" y="4904"/>
                  </a:cubicBezTo>
                  <a:cubicBezTo>
                    <a:pt x="10975" y="5971"/>
                    <a:pt x="9541" y="7172"/>
                    <a:pt x="8240" y="8506"/>
                  </a:cubicBezTo>
                  <a:cubicBezTo>
                    <a:pt x="8407" y="8606"/>
                    <a:pt x="8574" y="8673"/>
                    <a:pt x="8707" y="8773"/>
                  </a:cubicBezTo>
                  <a:cubicBezTo>
                    <a:pt x="10809" y="10341"/>
                    <a:pt x="11309" y="13343"/>
                    <a:pt x="9775" y="15478"/>
                  </a:cubicBezTo>
                  <a:cubicBezTo>
                    <a:pt x="8866" y="16789"/>
                    <a:pt x="7433" y="17479"/>
                    <a:pt x="5970" y="17479"/>
                  </a:cubicBezTo>
                  <a:cubicBezTo>
                    <a:pt x="5015" y="17479"/>
                    <a:pt x="4047" y="17185"/>
                    <a:pt x="3203" y="16579"/>
                  </a:cubicBezTo>
                  <a:cubicBezTo>
                    <a:pt x="3070" y="16478"/>
                    <a:pt x="2970" y="16345"/>
                    <a:pt x="2836" y="16245"/>
                  </a:cubicBezTo>
                  <a:cubicBezTo>
                    <a:pt x="2036" y="17913"/>
                    <a:pt x="1402" y="19681"/>
                    <a:pt x="902" y="21515"/>
                  </a:cubicBezTo>
                  <a:cubicBezTo>
                    <a:pt x="1035" y="21515"/>
                    <a:pt x="1154" y="21501"/>
                    <a:pt x="1267" y="21501"/>
                  </a:cubicBezTo>
                  <a:cubicBezTo>
                    <a:pt x="1324" y="21501"/>
                    <a:pt x="1380" y="21504"/>
                    <a:pt x="1435" y="21515"/>
                  </a:cubicBezTo>
                  <a:cubicBezTo>
                    <a:pt x="4004" y="21782"/>
                    <a:pt x="5905" y="24117"/>
                    <a:pt x="5638" y="26752"/>
                  </a:cubicBezTo>
                  <a:cubicBezTo>
                    <a:pt x="5388" y="29253"/>
                    <a:pt x="3351" y="31081"/>
                    <a:pt x="954" y="31081"/>
                  </a:cubicBezTo>
                  <a:cubicBezTo>
                    <a:pt x="794" y="31081"/>
                    <a:pt x="631" y="31072"/>
                    <a:pt x="468" y="31056"/>
                  </a:cubicBezTo>
                  <a:cubicBezTo>
                    <a:pt x="301" y="31056"/>
                    <a:pt x="168" y="30989"/>
                    <a:pt x="1" y="30955"/>
                  </a:cubicBezTo>
                  <a:lnTo>
                    <a:pt x="1" y="30955"/>
                  </a:lnTo>
                  <a:cubicBezTo>
                    <a:pt x="134" y="32857"/>
                    <a:pt x="435" y="34725"/>
                    <a:pt x="902" y="36493"/>
                  </a:cubicBezTo>
                  <a:cubicBezTo>
                    <a:pt x="1035" y="36426"/>
                    <a:pt x="1202" y="36326"/>
                    <a:pt x="1335" y="36226"/>
                  </a:cubicBezTo>
                  <a:cubicBezTo>
                    <a:pt x="1958" y="35945"/>
                    <a:pt x="2611" y="35812"/>
                    <a:pt x="3254" y="35812"/>
                  </a:cubicBezTo>
                  <a:cubicBezTo>
                    <a:pt x="5057" y="35812"/>
                    <a:pt x="6786" y="36858"/>
                    <a:pt x="7573" y="38628"/>
                  </a:cubicBezTo>
                  <a:cubicBezTo>
                    <a:pt x="8640" y="41063"/>
                    <a:pt x="7573" y="43898"/>
                    <a:pt x="5205" y="44999"/>
                  </a:cubicBezTo>
                  <a:cubicBezTo>
                    <a:pt x="5038" y="45066"/>
                    <a:pt x="4871" y="45099"/>
                    <a:pt x="4704" y="45166"/>
                  </a:cubicBezTo>
                  <a:cubicBezTo>
                    <a:pt x="5738" y="46733"/>
                    <a:pt x="6906" y="48201"/>
                    <a:pt x="8207" y="49535"/>
                  </a:cubicBezTo>
                  <a:cubicBezTo>
                    <a:pt x="8307" y="49369"/>
                    <a:pt x="8374" y="49202"/>
                    <a:pt x="8507" y="49035"/>
                  </a:cubicBezTo>
                  <a:cubicBezTo>
                    <a:pt x="9415" y="47723"/>
                    <a:pt x="10848" y="47034"/>
                    <a:pt x="12304" y="47034"/>
                  </a:cubicBezTo>
                  <a:cubicBezTo>
                    <a:pt x="13254" y="47034"/>
                    <a:pt x="14215" y="47328"/>
                    <a:pt x="15045" y="47934"/>
                  </a:cubicBezTo>
                  <a:cubicBezTo>
                    <a:pt x="17180" y="49502"/>
                    <a:pt x="17647" y="52504"/>
                    <a:pt x="16112" y="54639"/>
                  </a:cubicBezTo>
                  <a:cubicBezTo>
                    <a:pt x="16012" y="54806"/>
                    <a:pt x="15879" y="54939"/>
                    <a:pt x="15745" y="55073"/>
                  </a:cubicBezTo>
                  <a:cubicBezTo>
                    <a:pt x="17380" y="55907"/>
                    <a:pt x="19115" y="56574"/>
                    <a:pt x="20949" y="57108"/>
                  </a:cubicBezTo>
                  <a:cubicBezTo>
                    <a:pt x="20949" y="56874"/>
                    <a:pt x="20916" y="56674"/>
                    <a:pt x="20949" y="56474"/>
                  </a:cubicBezTo>
                  <a:cubicBezTo>
                    <a:pt x="21200" y="54002"/>
                    <a:pt x="23240" y="52146"/>
                    <a:pt x="25640" y="52146"/>
                  </a:cubicBezTo>
                  <a:cubicBezTo>
                    <a:pt x="25799" y="52146"/>
                    <a:pt x="25958" y="52154"/>
                    <a:pt x="26120" y="52171"/>
                  </a:cubicBezTo>
                  <a:cubicBezTo>
                    <a:pt x="28688" y="52438"/>
                    <a:pt x="30556" y="54806"/>
                    <a:pt x="30323" y="57441"/>
                  </a:cubicBezTo>
                  <a:cubicBezTo>
                    <a:pt x="30289" y="57641"/>
                    <a:pt x="30222" y="57841"/>
                    <a:pt x="30189" y="58075"/>
                  </a:cubicBezTo>
                  <a:cubicBezTo>
                    <a:pt x="31857" y="57975"/>
                    <a:pt x="33458" y="57708"/>
                    <a:pt x="35059" y="57308"/>
                  </a:cubicBezTo>
                  <a:cubicBezTo>
                    <a:pt x="35393" y="57241"/>
                    <a:pt x="35526" y="56874"/>
                    <a:pt x="35393" y="56574"/>
                  </a:cubicBezTo>
                  <a:cubicBezTo>
                    <a:pt x="35393" y="56574"/>
                    <a:pt x="35393" y="56540"/>
                    <a:pt x="35393" y="56540"/>
                  </a:cubicBezTo>
                  <a:cubicBezTo>
                    <a:pt x="34325" y="54105"/>
                    <a:pt x="35359" y="51270"/>
                    <a:pt x="37728" y="50203"/>
                  </a:cubicBezTo>
                  <a:cubicBezTo>
                    <a:pt x="38360" y="49909"/>
                    <a:pt x="39023" y="49769"/>
                    <a:pt x="39676" y="49769"/>
                  </a:cubicBezTo>
                  <a:cubicBezTo>
                    <a:pt x="41469" y="49769"/>
                    <a:pt x="43183" y="50819"/>
                    <a:pt x="43966" y="52604"/>
                  </a:cubicBezTo>
                  <a:cubicBezTo>
                    <a:pt x="44056" y="52831"/>
                    <a:pt x="44270" y="52965"/>
                    <a:pt x="44482" y="52965"/>
                  </a:cubicBezTo>
                  <a:cubicBezTo>
                    <a:pt x="44581" y="52965"/>
                    <a:pt x="44681" y="52935"/>
                    <a:pt x="44766" y="52871"/>
                  </a:cubicBezTo>
                  <a:cubicBezTo>
                    <a:pt x="45934" y="52037"/>
                    <a:pt x="47034" y="51103"/>
                    <a:pt x="48069" y="50103"/>
                  </a:cubicBezTo>
                  <a:cubicBezTo>
                    <a:pt x="48302" y="49869"/>
                    <a:pt x="48269" y="49469"/>
                    <a:pt x="48002" y="49302"/>
                  </a:cubicBezTo>
                  <a:cubicBezTo>
                    <a:pt x="47968" y="49269"/>
                    <a:pt x="47935" y="49269"/>
                    <a:pt x="47902" y="49235"/>
                  </a:cubicBezTo>
                  <a:cubicBezTo>
                    <a:pt x="45800" y="47667"/>
                    <a:pt x="45333" y="44699"/>
                    <a:pt x="46868" y="42530"/>
                  </a:cubicBezTo>
                  <a:cubicBezTo>
                    <a:pt x="47780" y="41233"/>
                    <a:pt x="49222" y="40539"/>
                    <a:pt x="50685" y="40539"/>
                  </a:cubicBezTo>
                  <a:cubicBezTo>
                    <a:pt x="51629" y="40539"/>
                    <a:pt x="52582" y="40828"/>
                    <a:pt x="53406" y="41430"/>
                  </a:cubicBezTo>
                  <a:lnTo>
                    <a:pt x="53472" y="41496"/>
                  </a:lnTo>
                  <a:cubicBezTo>
                    <a:pt x="53567" y="41567"/>
                    <a:pt x="53678" y="41600"/>
                    <a:pt x="53788" y="41600"/>
                  </a:cubicBezTo>
                  <a:cubicBezTo>
                    <a:pt x="53989" y="41600"/>
                    <a:pt x="54187" y="41490"/>
                    <a:pt x="54273" y="41296"/>
                  </a:cubicBezTo>
                  <a:cubicBezTo>
                    <a:pt x="54873" y="39995"/>
                    <a:pt x="55407" y="38628"/>
                    <a:pt x="55807" y="37193"/>
                  </a:cubicBezTo>
                  <a:cubicBezTo>
                    <a:pt x="55874" y="36860"/>
                    <a:pt x="55641" y="36560"/>
                    <a:pt x="55307" y="36526"/>
                  </a:cubicBezTo>
                  <a:lnTo>
                    <a:pt x="55207" y="36526"/>
                  </a:lnTo>
                  <a:cubicBezTo>
                    <a:pt x="52605" y="36259"/>
                    <a:pt x="50737" y="33891"/>
                    <a:pt x="51004" y="31256"/>
                  </a:cubicBezTo>
                  <a:cubicBezTo>
                    <a:pt x="51254" y="28784"/>
                    <a:pt x="53295" y="26928"/>
                    <a:pt x="55667" y="26928"/>
                  </a:cubicBezTo>
                  <a:cubicBezTo>
                    <a:pt x="55824" y="26928"/>
                    <a:pt x="55982" y="26936"/>
                    <a:pt x="56141" y="26953"/>
                  </a:cubicBezTo>
                  <a:cubicBezTo>
                    <a:pt x="56174" y="26953"/>
                    <a:pt x="56208" y="26986"/>
                    <a:pt x="56208" y="26986"/>
                  </a:cubicBezTo>
                  <a:cubicBezTo>
                    <a:pt x="56229" y="26988"/>
                    <a:pt x="56249" y="26989"/>
                    <a:pt x="56270" y="26989"/>
                  </a:cubicBezTo>
                  <a:cubicBezTo>
                    <a:pt x="56608" y="26989"/>
                    <a:pt x="56873" y="26734"/>
                    <a:pt x="56841" y="26419"/>
                  </a:cubicBezTo>
                  <a:cubicBezTo>
                    <a:pt x="56708" y="24951"/>
                    <a:pt x="56475" y="23483"/>
                    <a:pt x="56141" y="22082"/>
                  </a:cubicBezTo>
                  <a:cubicBezTo>
                    <a:pt x="56068" y="21838"/>
                    <a:pt x="55851" y="21683"/>
                    <a:pt x="55623" y="21683"/>
                  </a:cubicBezTo>
                  <a:cubicBezTo>
                    <a:pt x="55539" y="21683"/>
                    <a:pt x="55454" y="21704"/>
                    <a:pt x="55374" y="21749"/>
                  </a:cubicBezTo>
                  <a:cubicBezTo>
                    <a:pt x="55340" y="21749"/>
                    <a:pt x="55307" y="21782"/>
                    <a:pt x="55274" y="21782"/>
                  </a:cubicBezTo>
                  <a:cubicBezTo>
                    <a:pt x="54641" y="22076"/>
                    <a:pt x="53980" y="22216"/>
                    <a:pt x="53331" y="22216"/>
                  </a:cubicBezTo>
                  <a:cubicBezTo>
                    <a:pt x="51548" y="22216"/>
                    <a:pt x="49852" y="21165"/>
                    <a:pt x="49069" y="19381"/>
                  </a:cubicBezTo>
                  <a:cubicBezTo>
                    <a:pt x="48002" y="16979"/>
                    <a:pt x="49069" y="14110"/>
                    <a:pt x="51438" y="13043"/>
                  </a:cubicBezTo>
                  <a:cubicBezTo>
                    <a:pt x="51438" y="13043"/>
                    <a:pt x="51471" y="13009"/>
                    <a:pt x="51471" y="13009"/>
                  </a:cubicBezTo>
                  <a:cubicBezTo>
                    <a:pt x="51771" y="12876"/>
                    <a:pt x="51905" y="12509"/>
                    <a:pt x="51704" y="12209"/>
                  </a:cubicBezTo>
                  <a:cubicBezTo>
                    <a:pt x="50904" y="11041"/>
                    <a:pt x="49970" y="9907"/>
                    <a:pt x="49003" y="8873"/>
                  </a:cubicBezTo>
                  <a:cubicBezTo>
                    <a:pt x="48900" y="8756"/>
                    <a:pt x="48766" y="8703"/>
                    <a:pt x="48630" y="8703"/>
                  </a:cubicBezTo>
                  <a:cubicBezTo>
                    <a:pt x="48457" y="8703"/>
                    <a:pt x="48281" y="8790"/>
                    <a:pt x="48169" y="8940"/>
                  </a:cubicBezTo>
                  <a:cubicBezTo>
                    <a:pt x="48169" y="8973"/>
                    <a:pt x="48135" y="8973"/>
                    <a:pt x="48135" y="9006"/>
                  </a:cubicBezTo>
                  <a:cubicBezTo>
                    <a:pt x="47228" y="10297"/>
                    <a:pt x="45784" y="10990"/>
                    <a:pt x="44319" y="10990"/>
                  </a:cubicBezTo>
                  <a:cubicBezTo>
                    <a:pt x="43361" y="10990"/>
                    <a:pt x="42395" y="10694"/>
                    <a:pt x="41564" y="10074"/>
                  </a:cubicBezTo>
                  <a:cubicBezTo>
                    <a:pt x="39462" y="8539"/>
                    <a:pt x="38995" y="5537"/>
                    <a:pt x="40496" y="3369"/>
                  </a:cubicBezTo>
                  <a:cubicBezTo>
                    <a:pt x="40697" y="3102"/>
                    <a:pt x="40630" y="2702"/>
                    <a:pt x="40330" y="2569"/>
                  </a:cubicBezTo>
                  <a:cubicBezTo>
                    <a:pt x="39062" y="1968"/>
                    <a:pt x="37728" y="1468"/>
                    <a:pt x="36360" y="1067"/>
                  </a:cubicBezTo>
                  <a:cubicBezTo>
                    <a:pt x="36312" y="1053"/>
                    <a:pt x="36264" y="1046"/>
                    <a:pt x="36218" y="1046"/>
                  </a:cubicBezTo>
                  <a:cubicBezTo>
                    <a:pt x="35945" y="1046"/>
                    <a:pt x="35722" y="1283"/>
                    <a:pt x="35693" y="1568"/>
                  </a:cubicBezTo>
                  <a:cubicBezTo>
                    <a:pt x="35443" y="4040"/>
                    <a:pt x="33402" y="5895"/>
                    <a:pt x="31002" y="5895"/>
                  </a:cubicBezTo>
                  <a:cubicBezTo>
                    <a:pt x="30844" y="5895"/>
                    <a:pt x="30684" y="5887"/>
                    <a:pt x="30523" y="5871"/>
                  </a:cubicBezTo>
                  <a:cubicBezTo>
                    <a:pt x="27954" y="5604"/>
                    <a:pt x="26053" y="3236"/>
                    <a:pt x="26320" y="600"/>
                  </a:cubicBezTo>
                  <a:cubicBezTo>
                    <a:pt x="26353" y="400"/>
                    <a:pt x="26386" y="200"/>
                    <a:pt x="26420" y="0"/>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1544;p35">
              <a:extLst>
                <a:ext uri="{FF2B5EF4-FFF2-40B4-BE49-F238E27FC236}">
                  <a16:creationId xmlns:a16="http://schemas.microsoft.com/office/drawing/2014/main" id="{CBC9B87C-1E39-4C50-9E93-AB26D7166552}"/>
                </a:ext>
              </a:extLst>
            </p:cNvPr>
            <p:cNvSpPr/>
            <p:nvPr/>
          </p:nvSpPr>
          <p:spPr>
            <a:xfrm>
              <a:off x="2425339" y="2630298"/>
              <a:ext cx="1436732" cy="1377828"/>
            </a:xfrm>
            <a:custGeom>
              <a:avLst/>
              <a:gdLst/>
              <a:ahLst/>
              <a:cxnLst/>
              <a:rect l="l" t="t" r="r" b="b"/>
              <a:pathLst>
                <a:path w="46367" h="44466" extrusionOk="0">
                  <a:moveTo>
                    <a:pt x="23185" y="7304"/>
                  </a:moveTo>
                  <a:cubicBezTo>
                    <a:pt x="30397" y="7304"/>
                    <a:pt x="36684" y="12752"/>
                    <a:pt x="37694" y="20249"/>
                  </a:cubicBezTo>
                  <a:cubicBezTo>
                    <a:pt x="38761" y="28388"/>
                    <a:pt x="33124" y="35927"/>
                    <a:pt x="25118" y="37027"/>
                  </a:cubicBezTo>
                  <a:cubicBezTo>
                    <a:pt x="24459" y="37118"/>
                    <a:pt x="23804" y="37163"/>
                    <a:pt x="23155" y="37163"/>
                  </a:cubicBezTo>
                  <a:cubicBezTo>
                    <a:pt x="15965" y="37163"/>
                    <a:pt x="9652" y="31715"/>
                    <a:pt x="8673" y="24218"/>
                  </a:cubicBezTo>
                  <a:cubicBezTo>
                    <a:pt x="7606" y="16046"/>
                    <a:pt x="13210" y="8540"/>
                    <a:pt x="21215" y="7440"/>
                  </a:cubicBezTo>
                  <a:cubicBezTo>
                    <a:pt x="21877" y="7349"/>
                    <a:pt x="22535" y="7304"/>
                    <a:pt x="23185" y="7304"/>
                  </a:cubicBezTo>
                  <a:close/>
                  <a:moveTo>
                    <a:pt x="23173" y="1"/>
                  </a:moveTo>
                  <a:cubicBezTo>
                    <a:pt x="22208" y="1"/>
                    <a:pt x="21231" y="66"/>
                    <a:pt x="20248" y="201"/>
                  </a:cubicBezTo>
                  <a:lnTo>
                    <a:pt x="20281" y="201"/>
                  </a:lnTo>
                  <a:cubicBezTo>
                    <a:pt x="8373" y="1836"/>
                    <a:pt x="0" y="13044"/>
                    <a:pt x="1601" y="25186"/>
                  </a:cubicBezTo>
                  <a:cubicBezTo>
                    <a:pt x="3071" y="36329"/>
                    <a:pt x="12435" y="44466"/>
                    <a:pt x="23170" y="44466"/>
                  </a:cubicBezTo>
                  <a:cubicBezTo>
                    <a:pt x="24133" y="44466"/>
                    <a:pt x="25106" y="44400"/>
                    <a:pt x="26086" y="44266"/>
                  </a:cubicBezTo>
                  <a:cubicBezTo>
                    <a:pt x="37994" y="42631"/>
                    <a:pt x="46367" y="31390"/>
                    <a:pt x="44766" y="19248"/>
                  </a:cubicBezTo>
                  <a:cubicBezTo>
                    <a:pt x="43297" y="8108"/>
                    <a:pt x="33909" y="1"/>
                    <a:pt x="231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545;p35">
              <a:extLst>
                <a:ext uri="{FF2B5EF4-FFF2-40B4-BE49-F238E27FC236}">
                  <a16:creationId xmlns:a16="http://schemas.microsoft.com/office/drawing/2014/main" id="{C1F822EA-5164-4BE6-90F2-84A17F964C16}"/>
                </a:ext>
              </a:extLst>
            </p:cNvPr>
            <p:cNvSpPr/>
            <p:nvPr/>
          </p:nvSpPr>
          <p:spPr>
            <a:xfrm>
              <a:off x="795447" y="3453991"/>
              <a:ext cx="379363" cy="289503"/>
            </a:xfrm>
            <a:custGeom>
              <a:avLst/>
              <a:gdLst/>
              <a:ahLst/>
              <a:cxnLst/>
              <a:rect l="l" t="t" r="r" b="b"/>
              <a:pathLst>
                <a:path w="12243" h="9343" extrusionOk="0">
                  <a:moveTo>
                    <a:pt x="10067" y="1"/>
                  </a:moveTo>
                  <a:cubicBezTo>
                    <a:pt x="9005" y="1"/>
                    <a:pt x="4794" y="2319"/>
                    <a:pt x="4170" y="2538"/>
                  </a:cubicBezTo>
                  <a:cubicBezTo>
                    <a:pt x="3970" y="2604"/>
                    <a:pt x="200" y="4673"/>
                    <a:pt x="0" y="4739"/>
                  </a:cubicBezTo>
                  <a:cubicBezTo>
                    <a:pt x="601" y="6274"/>
                    <a:pt x="1168" y="7808"/>
                    <a:pt x="1735" y="9343"/>
                  </a:cubicBezTo>
                  <a:cubicBezTo>
                    <a:pt x="2068" y="9142"/>
                    <a:pt x="11442" y="5640"/>
                    <a:pt x="11742" y="5440"/>
                  </a:cubicBezTo>
                  <a:cubicBezTo>
                    <a:pt x="12242" y="5140"/>
                    <a:pt x="11508" y="4106"/>
                    <a:pt x="11675" y="3572"/>
                  </a:cubicBezTo>
                  <a:cubicBezTo>
                    <a:pt x="11975" y="2671"/>
                    <a:pt x="11008" y="503"/>
                    <a:pt x="10241" y="36"/>
                  </a:cubicBezTo>
                  <a:cubicBezTo>
                    <a:pt x="10200" y="12"/>
                    <a:pt x="10141" y="1"/>
                    <a:pt x="10067"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546;p35">
              <a:extLst>
                <a:ext uri="{FF2B5EF4-FFF2-40B4-BE49-F238E27FC236}">
                  <a16:creationId xmlns:a16="http://schemas.microsoft.com/office/drawing/2014/main" id="{57D3E3A9-C059-4180-A0F4-24E400B871ED}"/>
                </a:ext>
              </a:extLst>
            </p:cNvPr>
            <p:cNvSpPr/>
            <p:nvPr/>
          </p:nvSpPr>
          <p:spPr>
            <a:xfrm>
              <a:off x="720000" y="3575977"/>
              <a:ext cx="246030" cy="388844"/>
            </a:xfrm>
            <a:custGeom>
              <a:avLst/>
              <a:gdLst/>
              <a:ahLst/>
              <a:cxnLst/>
              <a:rect l="l" t="t" r="r" b="b"/>
              <a:pathLst>
                <a:path w="7940" h="12549" extrusionOk="0">
                  <a:moveTo>
                    <a:pt x="3641" y="1"/>
                  </a:moveTo>
                  <a:cubicBezTo>
                    <a:pt x="3639" y="1"/>
                    <a:pt x="3637" y="1"/>
                    <a:pt x="3636" y="2"/>
                  </a:cubicBezTo>
                  <a:cubicBezTo>
                    <a:pt x="2969" y="302"/>
                    <a:pt x="2335" y="602"/>
                    <a:pt x="1735" y="1002"/>
                  </a:cubicBezTo>
                  <a:cubicBezTo>
                    <a:pt x="1501" y="1136"/>
                    <a:pt x="0" y="1836"/>
                    <a:pt x="100" y="2170"/>
                  </a:cubicBezTo>
                  <a:cubicBezTo>
                    <a:pt x="1001" y="5506"/>
                    <a:pt x="2835" y="8875"/>
                    <a:pt x="5004" y="11510"/>
                  </a:cubicBezTo>
                  <a:cubicBezTo>
                    <a:pt x="5204" y="11743"/>
                    <a:pt x="5404" y="11977"/>
                    <a:pt x="5604" y="12177"/>
                  </a:cubicBezTo>
                  <a:cubicBezTo>
                    <a:pt x="5909" y="12391"/>
                    <a:pt x="6270" y="12548"/>
                    <a:pt x="6610" y="12548"/>
                  </a:cubicBezTo>
                  <a:cubicBezTo>
                    <a:pt x="6642" y="12548"/>
                    <a:pt x="6673" y="12547"/>
                    <a:pt x="6705" y="12544"/>
                  </a:cubicBezTo>
                  <a:cubicBezTo>
                    <a:pt x="7939" y="12411"/>
                    <a:pt x="7605" y="11176"/>
                    <a:pt x="7305" y="10376"/>
                  </a:cubicBezTo>
                  <a:cubicBezTo>
                    <a:pt x="6972" y="9509"/>
                    <a:pt x="6671" y="8608"/>
                    <a:pt x="6505" y="7707"/>
                  </a:cubicBezTo>
                  <a:cubicBezTo>
                    <a:pt x="6405" y="7174"/>
                    <a:pt x="6271" y="6540"/>
                    <a:pt x="6338" y="6006"/>
                  </a:cubicBezTo>
                  <a:cubicBezTo>
                    <a:pt x="6371" y="5672"/>
                    <a:pt x="6671" y="5205"/>
                    <a:pt x="6538" y="4872"/>
                  </a:cubicBezTo>
                  <a:cubicBezTo>
                    <a:pt x="6405" y="4572"/>
                    <a:pt x="6004" y="4405"/>
                    <a:pt x="5804" y="4138"/>
                  </a:cubicBezTo>
                  <a:cubicBezTo>
                    <a:pt x="5671" y="3905"/>
                    <a:pt x="5571" y="3471"/>
                    <a:pt x="5404" y="3171"/>
                  </a:cubicBezTo>
                  <a:cubicBezTo>
                    <a:pt x="5239" y="2907"/>
                    <a:pt x="3802" y="1"/>
                    <a:pt x="36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547;p35">
              <a:extLst>
                <a:ext uri="{FF2B5EF4-FFF2-40B4-BE49-F238E27FC236}">
                  <a16:creationId xmlns:a16="http://schemas.microsoft.com/office/drawing/2014/main" id="{A7A77825-011F-4242-BE9D-1E661D8B5E30}"/>
                </a:ext>
              </a:extLst>
            </p:cNvPr>
            <p:cNvSpPr/>
            <p:nvPr/>
          </p:nvSpPr>
          <p:spPr>
            <a:xfrm>
              <a:off x="913248" y="2376256"/>
              <a:ext cx="868261" cy="1398774"/>
            </a:xfrm>
            <a:custGeom>
              <a:avLst/>
              <a:gdLst/>
              <a:ahLst/>
              <a:cxnLst/>
              <a:rect l="l" t="t" r="r" b="b"/>
              <a:pathLst>
                <a:path w="28021" h="45142" extrusionOk="0">
                  <a:moveTo>
                    <a:pt x="19440" y="1"/>
                  </a:moveTo>
                  <a:cubicBezTo>
                    <a:pt x="15581" y="1"/>
                    <a:pt x="11925" y="3894"/>
                    <a:pt x="10241" y="6999"/>
                  </a:cubicBezTo>
                  <a:cubicBezTo>
                    <a:pt x="8407" y="10368"/>
                    <a:pt x="9508" y="14371"/>
                    <a:pt x="10342" y="17907"/>
                  </a:cubicBezTo>
                  <a:cubicBezTo>
                    <a:pt x="11309" y="21976"/>
                    <a:pt x="12710" y="25946"/>
                    <a:pt x="14144" y="29882"/>
                  </a:cubicBezTo>
                  <a:cubicBezTo>
                    <a:pt x="10342" y="31483"/>
                    <a:pt x="6539" y="33118"/>
                    <a:pt x="2736" y="34719"/>
                  </a:cubicBezTo>
                  <a:cubicBezTo>
                    <a:pt x="1802" y="35119"/>
                    <a:pt x="901" y="35519"/>
                    <a:pt x="1" y="35886"/>
                  </a:cubicBezTo>
                  <a:cubicBezTo>
                    <a:pt x="359" y="36830"/>
                    <a:pt x="3670" y="45142"/>
                    <a:pt x="4698" y="45142"/>
                  </a:cubicBezTo>
                  <a:cubicBezTo>
                    <a:pt x="4724" y="45142"/>
                    <a:pt x="4748" y="45137"/>
                    <a:pt x="4771" y="45126"/>
                  </a:cubicBezTo>
                  <a:cubicBezTo>
                    <a:pt x="8974" y="43792"/>
                    <a:pt x="13344" y="42625"/>
                    <a:pt x="17447" y="41023"/>
                  </a:cubicBezTo>
                  <a:cubicBezTo>
                    <a:pt x="20249" y="39923"/>
                    <a:pt x="23885" y="39389"/>
                    <a:pt x="25986" y="36954"/>
                  </a:cubicBezTo>
                  <a:cubicBezTo>
                    <a:pt x="28021" y="34585"/>
                    <a:pt x="26553" y="29782"/>
                    <a:pt x="25953" y="27047"/>
                  </a:cubicBezTo>
                  <a:lnTo>
                    <a:pt x="24185" y="18707"/>
                  </a:lnTo>
                  <a:cubicBezTo>
                    <a:pt x="23718" y="16439"/>
                    <a:pt x="22617" y="13637"/>
                    <a:pt x="23051" y="11335"/>
                  </a:cubicBezTo>
                  <a:cubicBezTo>
                    <a:pt x="23684" y="8133"/>
                    <a:pt x="26286" y="3296"/>
                    <a:pt x="22550" y="928"/>
                  </a:cubicBezTo>
                  <a:cubicBezTo>
                    <a:pt x="21522" y="280"/>
                    <a:pt x="20474" y="1"/>
                    <a:pt x="194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548;p35">
              <a:extLst>
                <a:ext uri="{FF2B5EF4-FFF2-40B4-BE49-F238E27FC236}">
                  <a16:creationId xmlns:a16="http://schemas.microsoft.com/office/drawing/2014/main" id="{F8E530FC-CC66-4F54-BE49-011AA70DDFB4}"/>
                </a:ext>
              </a:extLst>
            </p:cNvPr>
            <p:cNvSpPr/>
            <p:nvPr/>
          </p:nvSpPr>
          <p:spPr>
            <a:xfrm>
              <a:off x="2078068" y="1975037"/>
              <a:ext cx="301836" cy="434146"/>
            </a:xfrm>
            <a:custGeom>
              <a:avLst/>
              <a:gdLst/>
              <a:ahLst/>
              <a:cxnLst/>
              <a:rect l="l" t="t" r="r" b="b"/>
              <a:pathLst>
                <a:path w="9741" h="14011" extrusionOk="0">
                  <a:moveTo>
                    <a:pt x="2235" y="0"/>
                  </a:moveTo>
                  <a:cubicBezTo>
                    <a:pt x="1601" y="668"/>
                    <a:pt x="868" y="1268"/>
                    <a:pt x="401" y="2069"/>
                  </a:cubicBezTo>
                  <a:cubicBezTo>
                    <a:pt x="301" y="2235"/>
                    <a:pt x="234" y="2402"/>
                    <a:pt x="167" y="2569"/>
                  </a:cubicBezTo>
                  <a:cubicBezTo>
                    <a:pt x="34" y="3303"/>
                    <a:pt x="0" y="3970"/>
                    <a:pt x="34" y="4437"/>
                  </a:cubicBezTo>
                  <a:cubicBezTo>
                    <a:pt x="367" y="7973"/>
                    <a:pt x="1902" y="11375"/>
                    <a:pt x="4237" y="14010"/>
                  </a:cubicBezTo>
                  <a:cubicBezTo>
                    <a:pt x="6038" y="11475"/>
                    <a:pt x="7839" y="8940"/>
                    <a:pt x="9507" y="6338"/>
                  </a:cubicBezTo>
                  <a:lnTo>
                    <a:pt x="9741" y="5771"/>
                  </a:lnTo>
                  <a:cubicBezTo>
                    <a:pt x="9674" y="5704"/>
                    <a:pt x="9574" y="5604"/>
                    <a:pt x="9507" y="5538"/>
                  </a:cubicBezTo>
                  <a:cubicBezTo>
                    <a:pt x="9440" y="5471"/>
                    <a:pt x="9374" y="5404"/>
                    <a:pt x="9307" y="5338"/>
                  </a:cubicBezTo>
                  <a:cubicBezTo>
                    <a:pt x="8039" y="4170"/>
                    <a:pt x="6872" y="2869"/>
                    <a:pt x="5504" y="1835"/>
                  </a:cubicBezTo>
                  <a:cubicBezTo>
                    <a:pt x="4637" y="1201"/>
                    <a:pt x="3403" y="267"/>
                    <a:pt x="22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549;p35">
              <a:extLst>
                <a:ext uri="{FF2B5EF4-FFF2-40B4-BE49-F238E27FC236}">
                  <a16:creationId xmlns:a16="http://schemas.microsoft.com/office/drawing/2014/main" id="{9AAD0035-FACB-43A2-A20A-6719223CDB74}"/>
                </a:ext>
              </a:extLst>
            </p:cNvPr>
            <p:cNvSpPr/>
            <p:nvPr/>
          </p:nvSpPr>
          <p:spPr>
            <a:xfrm>
              <a:off x="1280163" y="1851099"/>
              <a:ext cx="988178" cy="856796"/>
            </a:xfrm>
            <a:custGeom>
              <a:avLst/>
              <a:gdLst/>
              <a:ahLst/>
              <a:cxnLst/>
              <a:rect l="l" t="t" r="r" b="b"/>
              <a:pathLst>
                <a:path w="31891" h="27651" extrusionOk="0">
                  <a:moveTo>
                    <a:pt x="19343" y="1"/>
                  </a:moveTo>
                  <a:cubicBezTo>
                    <a:pt x="18620" y="1"/>
                    <a:pt x="17916" y="81"/>
                    <a:pt x="17280" y="298"/>
                  </a:cubicBezTo>
                  <a:cubicBezTo>
                    <a:pt x="15645" y="865"/>
                    <a:pt x="14244" y="2032"/>
                    <a:pt x="13110" y="3367"/>
                  </a:cubicBezTo>
                  <a:cubicBezTo>
                    <a:pt x="12276" y="4367"/>
                    <a:pt x="11576" y="5468"/>
                    <a:pt x="10908" y="6569"/>
                  </a:cubicBezTo>
                  <a:cubicBezTo>
                    <a:pt x="9874" y="8170"/>
                    <a:pt x="8774" y="9704"/>
                    <a:pt x="7673" y="11239"/>
                  </a:cubicBezTo>
                  <a:cubicBezTo>
                    <a:pt x="6839" y="12406"/>
                    <a:pt x="6372" y="13741"/>
                    <a:pt x="5404" y="14775"/>
                  </a:cubicBezTo>
                  <a:cubicBezTo>
                    <a:pt x="4470" y="15775"/>
                    <a:pt x="3370" y="16576"/>
                    <a:pt x="2402" y="17510"/>
                  </a:cubicBezTo>
                  <a:cubicBezTo>
                    <a:pt x="2202" y="17677"/>
                    <a:pt x="1" y="20345"/>
                    <a:pt x="401" y="20479"/>
                  </a:cubicBezTo>
                  <a:cubicBezTo>
                    <a:pt x="5104" y="22247"/>
                    <a:pt x="9341" y="25282"/>
                    <a:pt x="14244" y="26316"/>
                  </a:cubicBezTo>
                  <a:cubicBezTo>
                    <a:pt x="14277" y="26350"/>
                    <a:pt x="14311" y="26350"/>
                    <a:pt x="14344" y="26350"/>
                  </a:cubicBezTo>
                  <a:cubicBezTo>
                    <a:pt x="15912" y="26683"/>
                    <a:pt x="17546" y="26817"/>
                    <a:pt x="18947" y="27551"/>
                  </a:cubicBezTo>
                  <a:cubicBezTo>
                    <a:pt x="19048" y="27584"/>
                    <a:pt x="19148" y="27651"/>
                    <a:pt x="19281" y="27651"/>
                  </a:cubicBezTo>
                  <a:cubicBezTo>
                    <a:pt x="19515" y="27651"/>
                    <a:pt x="19681" y="27417"/>
                    <a:pt x="19815" y="27217"/>
                  </a:cubicBezTo>
                  <a:cubicBezTo>
                    <a:pt x="21383" y="24548"/>
                    <a:pt x="23084" y="21980"/>
                    <a:pt x="24918" y="19512"/>
                  </a:cubicBezTo>
                  <a:cubicBezTo>
                    <a:pt x="26586" y="17243"/>
                    <a:pt x="28788" y="15208"/>
                    <a:pt x="30155" y="12773"/>
                  </a:cubicBezTo>
                  <a:cubicBezTo>
                    <a:pt x="31890" y="9671"/>
                    <a:pt x="31290" y="7269"/>
                    <a:pt x="29288" y="4501"/>
                  </a:cubicBezTo>
                  <a:cubicBezTo>
                    <a:pt x="28888" y="3934"/>
                    <a:pt x="28488" y="3367"/>
                    <a:pt x="27987" y="2866"/>
                  </a:cubicBezTo>
                  <a:cubicBezTo>
                    <a:pt x="26620" y="1465"/>
                    <a:pt x="24718" y="698"/>
                    <a:pt x="22784" y="398"/>
                  </a:cubicBezTo>
                  <a:cubicBezTo>
                    <a:pt x="21731" y="212"/>
                    <a:pt x="20514" y="1"/>
                    <a:pt x="193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550;p35">
              <a:extLst>
                <a:ext uri="{FF2B5EF4-FFF2-40B4-BE49-F238E27FC236}">
                  <a16:creationId xmlns:a16="http://schemas.microsoft.com/office/drawing/2014/main" id="{901EEDE5-9C0B-4BEC-92E8-1D6339D991E9}"/>
                </a:ext>
              </a:extLst>
            </p:cNvPr>
            <p:cNvSpPr/>
            <p:nvPr/>
          </p:nvSpPr>
          <p:spPr>
            <a:xfrm>
              <a:off x="1585048" y="2029012"/>
              <a:ext cx="885861" cy="1026043"/>
            </a:xfrm>
            <a:custGeom>
              <a:avLst/>
              <a:gdLst/>
              <a:ahLst/>
              <a:cxnLst/>
              <a:rect l="l" t="t" r="r" b="b"/>
              <a:pathLst>
                <a:path w="28589" h="33113" extrusionOk="0">
                  <a:moveTo>
                    <a:pt x="5177" y="0"/>
                  </a:moveTo>
                  <a:cubicBezTo>
                    <a:pt x="3975" y="0"/>
                    <a:pt x="2751" y="767"/>
                    <a:pt x="2036" y="1728"/>
                  </a:cubicBezTo>
                  <a:cubicBezTo>
                    <a:pt x="935" y="3229"/>
                    <a:pt x="568" y="5130"/>
                    <a:pt x="401" y="6965"/>
                  </a:cubicBezTo>
                  <a:cubicBezTo>
                    <a:pt x="1" y="10934"/>
                    <a:pt x="335" y="15004"/>
                    <a:pt x="1369" y="18840"/>
                  </a:cubicBezTo>
                  <a:cubicBezTo>
                    <a:pt x="1502" y="19307"/>
                    <a:pt x="1602" y="19740"/>
                    <a:pt x="1869" y="20107"/>
                  </a:cubicBezTo>
                  <a:cubicBezTo>
                    <a:pt x="2770" y="21442"/>
                    <a:pt x="4504" y="22509"/>
                    <a:pt x="5805" y="23376"/>
                  </a:cubicBezTo>
                  <a:cubicBezTo>
                    <a:pt x="7807" y="24777"/>
                    <a:pt x="10008" y="25878"/>
                    <a:pt x="12243" y="26912"/>
                  </a:cubicBezTo>
                  <a:cubicBezTo>
                    <a:pt x="14511" y="27980"/>
                    <a:pt x="16646" y="29147"/>
                    <a:pt x="19115" y="29581"/>
                  </a:cubicBezTo>
                  <a:cubicBezTo>
                    <a:pt x="19515" y="29648"/>
                    <a:pt x="19915" y="29714"/>
                    <a:pt x="20282" y="29848"/>
                  </a:cubicBezTo>
                  <a:cubicBezTo>
                    <a:pt x="20983" y="30115"/>
                    <a:pt x="21516" y="30682"/>
                    <a:pt x="22083" y="31149"/>
                  </a:cubicBezTo>
                  <a:lnTo>
                    <a:pt x="22117" y="31182"/>
                  </a:lnTo>
                  <a:cubicBezTo>
                    <a:pt x="23251" y="32187"/>
                    <a:pt x="24504" y="33112"/>
                    <a:pt x="25938" y="33112"/>
                  </a:cubicBezTo>
                  <a:cubicBezTo>
                    <a:pt x="26360" y="33112"/>
                    <a:pt x="26798" y="33032"/>
                    <a:pt x="27254" y="32850"/>
                  </a:cubicBezTo>
                  <a:cubicBezTo>
                    <a:pt x="27521" y="32750"/>
                    <a:pt x="27754" y="32616"/>
                    <a:pt x="27921" y="32450"/>
                  </a:cubicBezTo>
                  <a:cubicBezTo>
                    <a:pt x="28588" y="31749"/>
                    <a:pt x="28154" y="30882"/>
                    <a:pt x="27521" y="30148"/>
                  </a:cubicBezTo>
                  <a:lnTo>
                    <a:pt x="27521" y="30181"/>
                  </a:lnTo>
                  <a:cubicBezTo>
                    <a:pt x="27087" y="29681"/>
                    <a:pt x="26520" y="29281"/>
                    <a:pt x="26186" y="29047"/>
                  </a:cubicBezTo>
                  <a:cubicBezTo>
                    <a:pt x="26086" y="28947"/>
                    <a:pt x="25953" y="28880"/>
                    <a:pt x="25853" y="28814"/>
                  </a:cubicBezTo>
                  <a:lnTo>
                    <a:pt x="25853" y="28814"/>
                  </a:lnTo>
                  <a:cubicBezTo>
                    <a:pt x="26152" y="28831"/>
                    <a:pt x="26527" y="28961"/>
                    <a:pt x="26847" y="28961"/>
                  </a:cubicBezTo>
                  <a:cubicBezTo>
                    <a:pt x="27133" y="28961"/>
                    <a:pt x="27377" y="28858"/>
                    <a:pt x="27487" y="28480"/>
                  </a:cubicBezTo>
                  <a:cubicBezTo>
                    <a:pt x="27521" y="28413"/>
                    <a:pt x="27521" y="28313"/>
                    <a:pt x="27487" y="28247"/>
                  </a:cubicBezTo>
                  <a:cubicBezTo>
                    <a:pt x="27387" y="28046"/>
                    <a:pt x="26620" y="28013"/>
                    <a:pt x="26386" y="27913"/>
                  </a:cubicBezTo>
                  <a:cubicBezTo>
                    <a:pt x="25853" y="27746"/>
                    <a:pt x="25386" y="27546"/>
                    <a:pt x="24819" y="27413"/>
                  </a:cubicBezTo>
                  <a:cubicBezTo>
                    <a:pt x="24352" y="27313"/>
                    <a:pt x="23851" y="27246"/>
                    <a:pt x="23384" y="27146"/>
                  </a:cubicBezTo>
                  <a:cubicBezTo>
                    <a:pt x="19515" y="24577"/>
                    <a:pt x="15679" y="22009"/>
                    <a:pt x="11843" y="19440"/>
                  </a:cubicBezTo>
                  <a:cubicBezTo>
                    <a:pt x="11276" y="19040"/>
                    <a:pt x="10675" y="18640"/>
                    <a:pt x="10142" y="18173"/>
                  </a:cubicBezTo>
                  <a:cubicBezTo>
                    <a:pt x="10008" y="18073"/>
                    <a:pt x="9875" y="17939"/>
                    <a:pt x="9775" y="17772"/>
                  </a:cubicBezTo>
                  <a:cubicBezTo>
                    <a:pt x="9708" y="17606"/>
                    <a:pt x="9708" y="17405"/>
                    <a:pt x="9741" y="17205"/>
                  </a:cubicBezTo>
                  <a:cubicBezTo>
                    <a:pt x="9875" y="12502"/>
                    <a:pt x="9508" y="7899"/>
                    <a:pt x="8274" y="3329"/>
                  </a:cubicBezTo>
                  <a:cubicBezTo>
                    <a:pt x="8007" y="2328"/>
                    <a:pt x="7673" y="1294"/>
                    <a:pt x="6873" y="627"/>
                  </a:cubicBezTo>
                  <a:cubicBezTo>
                    <a:pt x="6355" y="186"/>
                    <a:pt x="5769" y="0"/>
                    <a:pt x="5177"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551;p35">
              <a:extLst>
                <a:ext uri="{FF2B5EF4-FFF2-40B4-BE49-F238E27FC236}">
                  <a16:creationId xmlns:a16="http://schemas.microsoft.com/office/drawing/2014/main" id="{E996FC54-5580-45B9-B3A6-0C30327CC7C2}"/>
                </a:ext>
              </a:extLst>
            </p:cNvPr>
            <p:cNvSpPr/>
            <p:nvPr/>
          </p:nvSpPr>
          <p:spPr>
            <a:xfrm>
              <a:off x="1566457" y="1857358"/>
              <a:ext cx="434146" cy="470648"/>
            </a:xfrm>
            <a:custGeom>
              <a:avLst/>
              <a:gdLst/>
              <a:ahLst/>
              <a:cxnLst/>
              <a:rect l="l" t="t" r="r" b="b"/>
              <a:pathLst>
                <a:path w="14011" h="15189" extrusionOk="0">
                  <a:moveTo>
                    <a:pt x="9282" y="1"/>
                  </a:moveTo>
                  <a:cubicBezTo>
                    <a:pt x="7594" y="1"/>
                    <a:pt x="5925" y="1059"/>
                    <a:pt x="4837" y="2397"/>
                  </a:cubicBezTo>
                  <a:cubicBezTo>
                    <a:pt x="3503" y="4065"/>
                    <a:pt x="2302" y="5266"/>
                    <a:pt x="1602" y="7368"/>
                  </a:cubicBezTo>
                  <a:cubicBezTo>
                    <a:pt x="1435" y="7901"/>
                    <a:pt x="1" y="13305"/>
                    <a:pt x="367" y="13439"/>
                  </a:cubicBezTo>
                  <a:cubicBezTo>
                    <a:pt x="3270" y="14406"/>
                    <a:pt x="6305" y="14973"/>
                    <a:pt x="9374" y="15106"/>
                  </a:cubicBezTo>
                  <a:cubicBezTo>
                    <a:pt x="9817" y="15128"/>
                    <a:pt x="10259" y="15189"/>
                    <a:pt x="10660" y="15189"/>
                  </a:cubicBezTo>
                  <a:cubicBezTo>
                    <a:pt x="10893" y="15189"/>
                    <a:pt x="11112" y="15168"/>
                    <a:pt x="11309" y="15106"/>
                  </a:cubicBezTo>
                  <a:cubicBezTo>
                    <a:pt x="11642" y="15006"/>
                    <a:pt x="11876" y="14806"/>
                    <a:pt x="12076" y="14473"/>
                  </a:cubicBezTo>
                  <a:cubicBezTo>
                    <a:pt x="12710" y="13405"/>
                    <a:pt x="12810" y="11504"/>
                    <a:pt x="13110" y="10303"/>
                  </a:cubicBezTo>
                  <a:cubicBezTo>
                    <a:pt x="13544" y="8402"/>
                    <a:pt x="14011" y="6434"/>
                    <a:pt x="13710" y="4499"/>
                  </a:cubicBezTo>
                  <a:cubicBezTo>
                    <a:pt x="13410" y="2531"/>
                    <a:pt x="12176" y="629"/>
                    <a:pt x="10275" y="129"/>
                  </a:cubicBezTo>
                  <a:cubicBezTo>
                    <a:pt x="9946" y="41"/>
                    <a:pt x="9614" y="1"/>
                    <a:pt x="92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552;p35">
              <a:extLst>
                <a:ext uri="{FF2B5EF4-FFF2-40B4-BE49-F238E27FC236}">
                  <a16:creationId xmlns:a16="http://schemas.microsoft.com/office/drawing/2014/main" id="{65CBE52C-A81B-41CD-9703-2A487FF70EA7}"/>
                </a:ext>
              </a:extLst>
            </p:cNvPr>
            <p:cNvSpPr/>
            <p:nvPr/>
          </p:nvSpPr>
          <p:spPr>
            <a:xfrm>
              <a:off x="2044977" y="1739679"/>
              <a:ext cx="334929" cy="308993"/>
            </a:xfrm>
            <a:custGeom>
              <a:avLst/>
              <a:gdLst/>
              <a:ahLst/>
              <a:cxnLst/>
              <a:rect l="l" t="t" r="r" b="b"/>
              <a:pathLst>
                <a:path w="10809" h="9972" extrusionOk="0">
                  <a:moveTo>
                    <a:pt x="5713" y="1"/>
                  </a:moveTo>
                  <a:cubicBezTo>
                    <a:pt x="5629" y="1"/>
                    <a:pt x="5548" y="8"/>
                    <a:pt x="5471" y="24"/>
                  </a:cubicBezTo>
                  <a:cubicBezTo>
                    <a:pt x="4471" y="224"/>
                    <a:pt x="3904" y="1125"/>
                    <a:pt x="3503" y="1926"/>
                  </a:cubicBezTo>
                  <a:cubicBezTo>
                    <a:pt x="3270" y="2393"/>
                    <a:pt x="3070" y="2860"/>
                    <a:pt x="2870" y="3293"/>
                  </a:cubicBezTo>
                  <a:cubicBezTo>
                    <a:pt x="2303" y="4561"/>
                    <a:pt x="1535" y="6162"/>
                    <a:pt x="301" y="6929"/>
                  </a:cubicBezTo>
                  <a:cubicBezTo>
                    <a:pt x="234" y="6963"/>
                    <a:pt x="168" y="6996"/>
                    <a:pt x="101" y="7063"/>
                  </a:cubicBezTo>
                  <a:cubicBezTo>
                    <a:pt x="68" y="7063"/>
                    <a:pt x="34" y="7096"/>
                    <a:pt x="1" y="7129"/>
                  </a:cubicBezTo>
                  <a:cubicBezTo>
                    <a:pt x="1" y="7163"/>
                    <a:pt x="1" y="7196"/>
                    <a:pt x="34" y="7263"/>
                  </a:cubicBezTo>
                  <a:cubicBezTo>
                    <a:pt x="468" y="8197"/>
                    <a:pt x="1335" y="8831"/>
                    <a:pt x="2202" y="9364"/>
                  </a:cubicBezTo>
                  <a:cubicBezTo>
                    <a:pt x="2751" y="9678"/>
                    <a:pt x="3382" y="9971"/>
                    <a:pt x="3998" y="9971"/>
                  </a:cubicBezTo>
                  <a:cubicBezTo>
                    <a:pt x="4169" y="9971"/>
                    <a:pt x="4338" y="9949"/>
                    <a:pt x="4504" y="9898"/>
                  </a:cubicBezTo>
                  <a:cubicBezTo>
                    <a:pt x="4504" y="9298"/>
                    <a:pt x="4704" y="8797"/>
                    <a:pt x="5038" y="8297"/>
                  </a:cubicBezTo>
                  <a:cubicBezTo>
                    <a:pt x="5371" y="7830"/>
                    <a:pt x="5471" y="7830"/>
                    <a:pt x="6039" y="7797"/>
                  </a:cubicBezTo>
                  <a:cubicBezTo>
                    <a:pt x="6806" y="7730"/>
                    <a:pt x="7473" y="7263"/>
                    <a:pt x="7973" y="6696"/>
                  </a:cubicBezTo>
                  <a:cubicBezTo>
                    <a:pt x="8941" y="5662"/>
                    <a:pt x="9441" y="4327"/>
                    <a:pt x="10275" y="3193"/>
                  </a:cubicBezTo>
                  <a:cubicBezTo>
                    <a:pt x="10442" y="2993"/>
                    <a:pt x="10608" y="2793"/>
                    <a:pt x="10709" y="2526"/>
                  </a:cubicBezTo>
                  <a:cubicBezTo>
                    <a:pt x="10809" y="2259"/>
                    <a:pt x="10809" y="1992"/>
                    <a:pt x="10675" y="1759"/>
                  </a:cubicBezTo>
                  <a:cubicBezTo>
                    <a:pt x="10542" y="1559"/>
                    <a:pt x="10342" y="1425"/>
                    <a:pt x="10108" y="1325"/>
                  </a:cubicBezTo>
                  <a:cubicBezTo>
                    <a:pt x="9674" y="1125"/>
                    <a:pt x="9308" y="958"/>
                    <a:pt x="8841" y="892"/>
                  </a:cubicBezTo>
                  <a:cubicBezTo>
                    <a:pt x="8440" y="858"/>
                    <a:pt x="8040" y="758"/>
                    <a:pt x="7673" y="625"/>
                  </a:cubicBezTo>
                  <a:cubicBezTo>
                    <a:pt x="7116" y="390"/>
                    <a:pt x="6327" y="1"/>
                    <a:pt x="5713"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553;p35">
              <a:extLst>
                <a:ext uri="{FF2B5EF4-FFF2-40B4-BE49-F238E27FC236}">
                  <a16:creationId xmlns:a16="http://schemas.microsoft.com/office/drawing/2014/main" id="{C43876B0-640E-4343-A728-EBCFE708F151}"/>
                </a:ext>
              </a:extLst>
            </p:cNvPr>
            <p:cNvSpPr/>
            <p:nvPr/>
          </p:nvSpPr>
          <p:spPr>
            <a:xfrm>
              <a:off x="2124575" y="1686509"/>
              <a:ext cx="301836" cy="163390"/>
            </a:xfrm>
            <a:custGeom>
              <a:avLst/>
              <a:gdLst/>
              <a:ahLst/>
              <a:cxnLst/>
              <a:rect l="l" t="t" r="r" b="b"/>
              <a:pathLst>
                <a:path w="9741" h="5273" extrusionOk="0">
                  <a:moveTo>
                    <a:pt x="4092" y="1"/>
                  </a:moveTo>
                  <a:cubicBezTo>
                    <a:pt x="1566" y="1"/>
                    <a:pt x="377" y="2594"/>
                    <a:pt x="34" y="4809"/>
                  </a:cubicBezTo>
                  <a:cubicBezTo>
                    <a:pt x="34" y="4909"/>
                    <a:pt x="0" y="4976"/>
                    <a:pt x="34" y="5076"/>
                  </a:cubicBezTo>
                  <a:cubicBezTo>
                    <a:pt x="74" y="5217"/>
                    <a:pt x="212" y="5273"/>
                    <a:pt x="366" y="5273"/>
                  </a:cubicBezTo>
                  <a:cubicBezTo>
                    <a:pt x="467" y="5273"/>
                    <a:pt x="575" y="5249"/>
                    <a:pt x="668" y="5209"/>
                  </a:cubicBezTo>
                  <a:cubicBezTo>
                    <a:pt x="1034" y="4976"/>
                    <a:pt x="1368" y="4676"/>
                    <a:pt x="1668" y="4376"/>
                  </a:cubicBezTo>
                  <a:cubicBezTo>
                    <a:pt x="1851" y="4163"/>
                    <a:pt x="2061" y="3867"/>
                    <a:pt x="2375" y="3867"/>
                  </a:cubicBezTo>
                  <a:cubicBezTo>
                    <a:pt x="2405" y="3867"/>
                    <a:pt x="2436" y="3869"/>
                    <a:pt x="2469" y="3875"/>
                  </a:cubicBezTo>
                  <a:cubicBezTo>
                    <a:pt x="2702" y="3942"/>
                    <a:pt x="2869" y="4142"/>
                    <a:pt x="3069" y="4142"/>
                  </a:cubicBezTo>
                  <a:cubicBezTo>
                    <a:pt x="3092" y="4146"/>
                    <a:pt x="3114" y="4149"/>
                    <a:pt x="3136" y="4149"/>
                  </a:cubicBezTo>
                  <a:cubicBezTo>
                    <a:pt x="3280" y="4149"/>
                    <a:pt x="3416" y="4062"/>
                    <a:pt x="3503" y="3975"/>
                  </a:cubicBezTo>
                  <a:cubicBezTo>
                    <a:pt x="3636" y="3875"/>
                    <a:pt x="3703" y="3742"/>
                    <a:pt x="3836" y="3642"/>
                  </a:cubicBezTo>
                  <a:cubicBezTo>
                    <a:pt x="4093" y="3412"/>
                    <a:pt x="4329" y="3313"/>
                    <a:pt x="4555" y="3313"/>
                  </a:cubicBezTo>
                  <a:cubicBezTo>
                    <a:pt x="4887" y="3313"/>
                    <a:pt x="5201" y="3525"/>
                    <a:pt x="5538" y="3842"/>
                  </a:cubicBezTo>
                  <a:cubicBezTo>
                    <a:pt x="5938" y="4209"/>
                    <a:pt x="6372" y="4542"/>
                    <a:pt x="6839" y="4809"/>
                  </a:cubicBezTo>
                  <a:cubicBezTo>
                    <a:pt x="7137" y="4985"/>
                    <a:pt x="7473" y="5073"/>
                    <a:pt x="7808" y="5073"/>
                  </a:cubicBezTo>
                  <a:cubicBezTo>
                    <a:pt x="8298" y="5073"/>
                    <a:pt x="8784" y="4885"/>
                    <a:pt x="9140" y="4509"/>
                  </a:cubicBezTo>
                  <a:cubicBezTo>
                    <a:pt x="9607" y="4009"/>
                    <a:pt x="9741" y="3208"/>
                    <a:pt x="9507" y="2574"/>
                  </a:cubicBezTo>
                  <a:cubicBezTo>
                    <a:pt x="9407" y="2307"/>
                    <a:pt x="9240" y="2074"/>
                    <a:pt x="9040" y="1874"/>
                  </a:cubicBezTo>
                  <a:cubicBezTo>
                    <a:pt x="8840" y="1674"/>
                    <a:pt x="8607" y="1507"/>
                    <a:pt x="8373" y="1373"/>
                  </a:cubicBezTo>
                  <a:cubicBezTo>
                    <a:pt x="7873" y="1107"/>
                    <a:pt x="7339" y="906"/>
                    <a:pt x="6839" y="740"/>
                  </a:cubicBezTo>
                  <a:cubicBezTo>
                    <a:pt x="6105" y="473"/>
                    <a:pt x="5404" y="173"/>
                    <a:pt x="4637" y="39"/>
                  </a:cubicBezTo>
                  <a:cubicBezTo>
                    <a:pt x="4449" y="13"/>
                    <a:pt x="4267" y="1"/>
                    <a:pt x="40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554;p35">
              <a:extLst>
                <a:ext uri="{FF2B5EF4-FFF2-40B4-BE49-F238E27FC236}">
                  <a16:creationId xmlns:a16="http://schemas.microsoft.com/office/drawing/2014/main" id="{0566565F-E24E-45BD-BBD3-610BF70CBAE5}"/>
                </a:ext>
              </a:extLst>
            </p:cNvPr>
            <p:cNvSpPr/>
            <p:nvPr/>
          </p:nvSpPr>
          <p:spPr>
            <a:xfrm>
              <a:off x="2136009" y="1777883"/>
              <a:ext cx="81617" cy="68975"/>
            </a:xfrm>
            <a:custGeom>
              <a:avLst/>
              <a:gdLst/>
              <a:ahLst/>
              <a:cxnLst/>
              <a:rect l="l" t="t" r="r" b="b"/>
              <a:pathLst>
                <a:path w="2634" h="2226" extrusionOk="0">
                  <a:moveTo>
                    <a:pt x="1474" y="1"/>
                  </a:moveTo>
                  <a:cubicBezTo>
                    <a:pt x="1283" y="1"/>
                    <a:pt x="1082" y="42"/>
                    <a:pt x="899" y="126"/>
                  </a:cubicBezTo>
                  <a:cubicBezTo>
                    <a:pt x="1" y="665"/>
                    <a:pt x="258" y="2225"/>
                    <a:pt x="1334" y="2225"/>
                  </a:cubicBezTo>
                  <a:cubicBezTo>
                    <a:pt x="1456" y="2225"/>
                    <a:pt x="1590" y="2205"/>
                    <a:pt x="1733" y="2160"/>
                  </a:cubicBezTo>
                  <a:cubicBezTo>
                    <a:pt x="2233" y="1994"/>
                    <a:pt x="2567" y="1460"/>
                    <a:pt x="2600" y="1026"/>
                  </a:cubicBezTo>
                  <a:cubicBezTo>
                    <a:pt x="2634" y="693"/>
                    <a:pt x="2467" y="392"/>
                    <a:pt x="2000" y="126"/>
                  </a:cubicBezTo>
                  <a:cubicBezTo>
                    <a:pt x="1850" y="42"/>
                    <a:pt x="1666" y="1"/>
                    <a:pt x="1474"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555;p35">
              <a:extLst>
                <a:ext uri="{FF2B5EF4-FFF2-40B4-BE49-F238E27FC236}">
                  <a16:creationId xmlns:a16="http://schemas.microsoft.com/office/drawing/2014/main" id="{4AC99718-68EB-4496-9EFB-94F7E4AFEA6D}"/>
                </a:ext>
              </a:extLst>
            </p:cNvPr>
            <p:cNvSpPr/>
            <p:nvPr/>
          </p:nvSpPr>
          <p:spPr>
            <a:xfrm>
              <a:off x="1579904" y="2059997"/>
              <a:ext cx="71051" cy="220373"/>
            </a:xfrm>
            <a:custGeom>
              <a:avLst/>
              <a:gdLst/>
              <a:ahLst/>
              <a:cxnLst/>
              <a:rect l="l" t="t" r="r" b="b"/>
              <a:pathLst>
                <a:path w="2293" h="7112" extrusionOk="0">
                  <a:moveTo>
                    <a:pt x="2195" y="0"/>
                  </a:moveTo>
                  <a:cubicBezTo>
                    <a:pt x="2175" y="0"/>
                    <a:pt x="2154" y="8"/>
                    <a:pt x="2135" y="27"/>
                  </a:cubicBezTo>
                  <a:cubicBezTo>
                    <a:pt x="1935" y="261"/>
                    <a:pt x="1835" y="527"/>
                    <a:pt x="1701" y="761"/>
                  </a:cubicBezTo>
                  <a:cubicBezTo>
                    <a:pt x="1535" y="1061"/>
                    <a:pt x="1401" y="1328"/>
                    <a:pt x="1268" y="1628"/>
                  </a:cubicBezTo>
                  <a:cubicBezTo>
                    <a:pt x="1001" y="2162"/>
                    <a:pt x="767" y="2696"/>
                    <a:pt x="567" y="3263"/>
                  </a:cubicBezTo>
                  <a:cubicBezTo>
                    <a:pt x="400" y="3830"/>
                    <a:pt x="300" y="4430"/>
                    <a:pt x="200" y="5031"/>
                  </a:cubicBezTo>
                  <a:cubicBezTo>
                    <a:pt x="167" y="5364"/>
                    <a:pt x="134" y="5698"/>
                    <a:pt x="100" y="6031"/>
                  </a:cubicBezTo>
                  <a:cubicBezTo>
                    <a:pt x="67" y="6365"/>
                    <a:pt x="0" y="6698"/>
                    <a:pt x="0" y="7032"/>
                  </a:cubicBezTo>
                  <a:cubicBezTo>
                    <a:pt x="0" y="7087"/>
                    <a:pt x="41" y="7112"/>
                    <a:pt x="77" y="7112"/>
                  </a:cubicBezTo>
                  <a:cubicBezTo>
                    <a:pt x="107" y="7112"/>
                    <a:pt x="134" y="7095"/>
                    <a:pt x="134" y="7065"/>
                  </a:cubicBezTo>
                  <a:cubicBezTo>
                    <a:pt x="334" y="6498"/>
                    <a:pt x="334" y="5831"/>
                    <a:pt x="400" y="5231"/>
                  </a:cubicBezTo>
                  <a:cubicBezTo>
                    <a:pt x="501" y="4597"/>
                    <a:pt x="601" y="3963"/>
                    <a:pt x="801" y="3363"/>
                  </a:cubicBezTo>
                  <a:cubicBezTo>
                    <a:pt x="968" y="2796"/>
                    <a:pt x="1201" y="2229"/>
                    <a:pt x="1468" y="1695"/>
                  </a:cubicBezTo>
                  <a:cubicBezTo>
                    <a:pt x="1601" y="1428"/>
                    <a:pt x="1735" y="1161"/>
                    <a:pt x="1902" y="894"/>
                  </a:cubicBezTo>
                  <a:cubicBezTo>
                    <a:pt x="2035" y="627"/>
                    <a:pt x="2202" y="394"/>
                    <a:pt x="2268" y="127"/>
                  </a:cubicBezTo>
                  <a:cubicBezTo>
                    <a:pt x="2292" y="55"/>
                    <a:pt x="2247" y="0"/>
                    <a:pt x="21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556;p35">
              <a:extLst>
                <a:ext uri="{FF2B5EF4-FFF2-40B4-BE49-F238E27FC236}">
                  <a16:creationId xmlns:a16="http://schemas.microsoft.com/office/drawing/2014/main" id="{9EB10862-4F10-477C-892B-C6769F19B5C0}"/>
                </a:ext>
              </a:extLst>
            </p:cNvPr>
            <p:cNvSpPr/>
            <p:nvPr/>
          </p:nvSpPr>
          <p:spPr>
            <a:xfrm>
              <a:off x="1880668" y="2052158"/>
              <a:ext cx="41924" cy="277233"/>
            </a:xfrm>
            <a:custGeom>
              <a:avLst/>
              <a:gdLst/>
              <a:ahLst/>
              <a:cxnLst/>
              <a:rect l="l" t="t" r="r" b="b"/>
              <a:pathLst>
                <a:path w="1353" h="8947" extrusionOk="0">
                  <a:moveTo>
                    <a:pt x="1288" y="0"/>
                  </a:moveTo>
                  <a:cubicBezTo>
                    <a:pt x="1261" y="0"/>
                    <a:pt x="1234" y="17"/>
                    <a:pt x="1234" y="47"/>
                  </a:cubicBezTo>
                  <a:lnTo>
                    <a:pt x="1201" y="47"/>
                  </a:lnTo>
                  <a:cubicBezTo>
                    <a:pt x="934" y="1514"/>
                    <a:pt x="767" y="3015"/>
                    <a:pt x="567" y="4483"/>
                  </a:cubicBezTo>
                  <a:cubicBezTo>
                    <a:pt x="400" y="5951"/>
                    <a:pt x="200" y="7418"/>
                    <a:pt x="0" y="8853"/>
                  </a:cubicBezTo>
                  <a:cubicBezTo>
                    <a:pt x="0" y="8911"/>
                    <a:pt x="56" y="8947"/>
                    <a:pt x="104" y="8947"/>
                  </a:cubicBezTo>
                  <a:cubicBezTo>
                    <a:pt x="138" y="8947"/>
                    <a:pt x="167" y="8928"/>
                    <a:pt x="167" y="8886"/>
                  </a:cubicBezTo>
                  <a:cubicBezTo>
                    <a:pt x="400" y="7418"/>
                    <a:pt x="601" y="5917"/>
                    <a:pt x="801" y="4450"/>
                  </a:cubicBezTo>
                  <a:cubicBezTo>
                    <a:pt x="1001" y="2982"/>
                    <a:pt x="1234" y="1514"/>
                    <a:pt x="1334" y="80"/>
                  </a:cubicBezTo>
                  <a:cubicBezTo>
                    <a:pt x="1353" y="25"/>
                    <a:pt x="1321" y="0"/>
                    <a:pt x="12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557;p35">
              <a:extLst>
                <a:ext uri="{FF2B5EF4-FFF2-40B4-BE49-F238E27FC236}">
                  <a16:creationId xmlns:a16="http://schemas.microsoft.com/office/drawing/2014/main" id="{F7C379F5-4174-479A-80B8-24D9461AAA7B}"/>
                </a:ext>
              </a:extLst>
            </p:cNvPr>
            <p:cNvSpPr/>
            <p:nvPr/>
          </p:nvSpPr>
          <p:spPr>
            <a:xfrm>
              <a:off x="2228961" y="1900364"/>
              <a:ext cx="41366" cy="39972"/>
            </a:xfrm>
            <a:custGeom>
              <a:avLst/>
              <a:gdLst/>
              <a:ahLst/>
              <a:cxnLst/>
              <a:rect l="l" t="t" r="r" b="b"/>
              <a:pathLst>
                <a:path w="1335" h="1290" extrusionOk="0">
                  <a:moveTo>
                    <a:pt x="71" y="0"/>
                  </a:moveTo>
                  <a:cubicBezTo>
                    <a:pt x="34" y="0"/>
                    <a:pt x="0" y="25"/>
                    <a:pt x="0" y="75"/>
                  </a:cubicBezTo>
                  <a:cubicBezTo>
                    <a:pt x="34" y="409"/>
                    <a:pt x="67" y="743"/>
                    <a:pt x="301" y="1009"/>
                  </a:cubicBezTo>
                  <a:cubicBezTo>
                    <a:pt x="401" y="1109"/>
                    <a:pt x="534" y="1210"/>
                    <a:pt x="668" y="1243"/>
                  </a:cubicBezTo>
                  <a:cubicBezTo>
                    <a:pt x="743" y="1273"/>
                    <a:pt x="831" y="1289"/>
                    <a:pt x="918" y="1289"/>
                  </a:cubicBezTo>
                  <a:cubicBezTo>
                    <a:pt x="1024" y="1289"/>
                    <a:pt x="1128" y="1265"/>
                    <a:pt x="1201" y="1210"/>
                  </a:cubicBezTo>
                  <a:cubicBezTo>
                    <a:pt x="1335" y="1076"/>
                    <a:pt x="1235" y="876"/>
                    <a:pt x="1068" y="876"/>
                  </a:cubicBezTo>
                  <a:lnTo>
                    <a:pt x="1101" y="909"/>
                  </a:lnTo>
                  <a:lnTo>
                    <a:pt x="968" y="909"/>
                  </a:lnTo>
                  <a:cubicBezTo>
                    <a:pt x="934" y="909"/>
                    <a:pt x="934" y="909"/>
                    <a:pt x="934" y="943"/>
                  </a:cubicBezTo>
                  <a:lnTo>
                    <a:pt x="801" y="943"/>
                  </a:lnTo>
                  <a:cubicBezTo>
                    <a:pt x="801" y="943"/>
                    <a:pt x="768" y="909"/>
                    <a:pt x="768" y="909"/>
                  </a:cubicBezTo>
                  <a:lnTo>
                    <a:pt x="701" y="909"/>
                  </a:lnTo>
                  <a:cubicBezTo>
                    <a:pt x="668" y="876"/>
                    <a:pt x="634" y="876"/>
                    <a:pt x="634" y="843"/>
                  </a:cubicBezTo>
                  <a:lnTo>
                    <a:pt x="601" y="843"/>
                  </a:lnTo>
                  <a:lnTo>
                    <a:pt x="568" y="809"/>
                  </a:lnTo>
                  <a:cubicBezTo>
                    <a:pt x="534" y="809"/>
                    <a:pt x="534" y="776"/>
                    <a:pt x="501" y="776"/>
                  </a:cubicBezTo>
                  <a:cubicBezTo>
                    <a:pt x="467" y="743"/>
                    <a:pt x="467" y="709"/>
                    <a:pt x="434" y="676"/>
                  </a:cubicBezTo>
                  <a:cubicBezTo>
                    <a:pt x="434" y="676"/>
                    <a:pt x="401" y="642"/>
                    <a:pt x="401" y="642"/>
                  </a:cubicBezTo>
                  <a:cubicBezTo>
                    <a:pt x="367" y="576"/>
                    <a:pt x="334" y="509"/>
                    <a:pt x="301" y="442"/>
                  </a:cubicBezTo>
                  <a:cubicBezTo>
                    <a:pt x="234" y="309"/>
                    <a:pt x="201" y="209"/>
                    <a:pt x="167" y="75"/>
                  </a:cubicBezTo>
                  <a:cubicBezTo>
                    <a:pt x="151" y="25"/>
                    <a:pt x="109" y="0"/>
                    <a:pt x="71" y="0"/>
                  </a:cubicBezTo>
                  <a:close/>
                </a:path>
              </a:pathLst>
            </a:custGeom>
            <a:solidFill>
              <a:srgbClr val="AD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558;p35">
              <a:extLst>
                <a:ext uri="{FF2B5EF4-FFF2-40B4-BE49-F238E27FC236}">
                  <a16:creationId xmlns:a16="http://schemas.microsoft.com/office/drawing/2014/main" id="{6392671C-3675-4204-AB05-C33007EFF8DB}"/>
                </a:ext>
              </a:extLst>
            </p:cNvPr>
            <p:cNvSpPr/>
            <p:nvPr/>
          </p:nvSpPr>
          <p:spPr>
            <a:xfrm>
              <a:off x="1664646" y="2623079"/>
              <a:ext cx="31048" cy="53420"/>
            </a:xfrm>
            <a:custGeom>
              <a:avLst/>
              <a:gdLst/>
              <a:ahLst/>
              <a:cxnLst/>
              <a:rect l="l" t="t" r="r" b="b"/>
              <a:pathLst>
                <a:path w="1002" h="1724" extrusionOk="0">
                  <a:moveTo>
                    <a:pt x="201" y="0"/>
                  </a:moveTo>
                  <a:cubicBezTo>
                    <a:pt x="134" y="0"/>
                    <a:pt x="67" y="34"/>
                    <a:pt x="67" y="100"/>
                  </a:cubicBezTo>
                  <a:cubicBezTo>
                    <a:pt x="0" y="401"/>
                    <a:pt x="34" y="701"/>
                    <a:pt x="167" y="968"/>
                  </a:cubicBezTo>
                  <a:cubicBezTo>
                    <a:pt x="234" y="1101"/>
                    <a:pt x="301" y="1235"/>
                    <a:pt x="367" y="1368"/>
                  </a:cubicBezTo>
                  <a:cubicBezTo>
                    <a:pt x="467" y="1468"/>
                    <a:pt x="568" y="1635"/>
                    <a:pt x="734" y="1702"/>
                  </a:cubicBezTo>
                  <a:cubicBezTo>
                    <a:pt x="762" y="1715"/>
                    <a:pt x="790" y="1724"/>
                    <a:pt x="817" y="1724"/>
                  </a:cubicBezTo>
                  <a:cubicBezTo>
                    <a:pt x="856" y="1724"/>
                    <a:pt x="895" y="1707"/>
                    <a:pt x="934" y="1668"/>
                  </a:cubicBezTo>
                  <a:cubicBezTo>
                    <a:pt x="968" y="1602"/>
                    <a:pt x="1001" y="1535"/>
                    <a:pt x="968" y="1468"/>
                  </a:cubicBezTo>
                  <a:cubicBezTo>
                    <a:pt x="868" y="1368"/>
                    <a:pt x="768" y="1268"/>
                    <a:pt x="668" y="1168"/>
                  </a:cubicBezTo>
                  <a:cubicBezTo>
                    <a:pt x="601" y="1068"/>
                    <a:pt x="534" y="968"/>
                    <a:pt x="467" y="834"/>
                  </a:cubicBezTo>
                  <a:cubicBezTo>
                    <a:pt x="367" y="634"/>
                    <a:pt x="301" y="367"/>
                    <a:pt x="301" y="134"/>
                  </a:cubicBezTo>
                  <a:cubicBezTo>
                    <a:pt x="301" y="67"/>
                    <a:pt x="267" y="0"/>
                    <a:pt x="201" y="0"/>
                  </a:cubicBezTo>
                  <a:close/>
                </a:path>
              </a:pathLst>
            </a:custGeom>
            <a:solidFill>
              <a:srgbClr val="AD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559;p35">
              <a:extLst>
                <a:ext uri="{FF2B5EF4-FFF2-40B4-BE49-F238E27FC236}">
                  <a16:creationId xmlns:a16="http://schemas.microsoft.com/office/drawing/2014/main" id="{BE9E3086-F96A-433F-A51B-787DB8B624AA}"/>
                </a:ext>
              </a:extLst>
            </p:cNvPr>
            <p:cNvSpPr/>
            <p:nvPr/>
          </p:nvSpPr>
          <p:spPr>
            <a:xfrm>
              <a:off x="2171083" y="1947771"/>
              <a:ext cx="44186" cy="35758"/>
            </a:xfrm>
            <a:custGeom>
              <a:avLst/>
              <a:gdLst/>
              <a:ahLst/>
              <a:cxnLst/>
              <a:rect l="l" t="t" r="r" b="b"/>
              <a:pathLst>
                <a:path w="1426" h="1154" extrusionOk="0">
                  <a:moveTo>
                    <a:pt x="114" y="0"/>
                  </a:moveTo>
                  <a:cubicBezTo>
                    <a:pt x="101" y="0"/>
                    <a:pt x="85" y="4"/>
                    <a:pt x="67" y="13"/>
                  </a:cubicBezTo>
                  <a:cubicBezTo>
                    <a:pt x="0" y="46"/>
                    <a:pt x="0" y="113"/>
                    <a:pt x="34" y="180"/>
                  </a:cubicBezTo>
                  <a:cubicBezTo>
                    <a:pt x="167" y="413"/>
                    <a:pt x="367" y="614"/>
                    <a:pt x="568" y="780"/>
                  </a:cubicBezTo>
                  <a:cubicBezTo>
                    <a:pt x="801" y="947"/>
                    <a:pt x="1035" y="1114"/>
                    <a:pt x="1301" y="1147"/>
                  </a:cubicBezTo>
                  <a:cubicBezTo>
                    <a:pt x="1315" y="1152"/>
                    <a:pt x="1327" y="1154"/>
                    <a:pt x="1339" y="1154"/>
                  </a:cubicBezTo>
                  <a:cubicBezTo>
                    <a:pt x="1409" y="1154"/>
                    <a:pt x="1426" y="1071"/>
                    <a:pt x="1368" y="1014"/>
                  </a:cubicBezTo>
                  <a:cubicBezTo>
                    <a:pt x="1168" y="880"/>
                    <a:pt x="934" y="780"/>
                    <a:pt x="734" y="614"/>
                  </a:cubicBezTo>
                  <a:cubicBezTo>
                    <a:pt x="534" y="447"/>
                    <a:pt x="367" y="280"/>
                    <a:pt x="201" y="80"/>
                  </a:cubicBezTo>
                  <a:cubicBezTo>
                    <a:pt x="176" y="31"/>
                    <a:pt x="152" y="0"/>
                    <a:pt x="114" y="0"/>
                  </a:cubicBezTo>
                  <a:close/>
                </a:path>
              </a:pathLst>
            </a:custGeom>
            <a:solidFill>
              <a:srgbClr val="AD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560;p35">
              <a:extLst>
                <a:ext uri="{FF2B5EF4-FFF2-40B4-BE49-F238E27FC236}">
                  <a16:creationId xmlns:a16="http://schemas.microsoft.com/office/drawing/2014/main" id="{05F10B5F-86EB-491C-B794-25F1F34C93FE}"/>
                </a:ext>
              </a:extLst>
            </p:cNvPr>
            <p:cNvSpPr/>
            <p:nvPr/>
          </p:nvSpPr>
          <p:spPr>
            <a:xfrm>
              <a:off x="883287" y="3787384"/>
              <a:ext cx="68262" cy="17073"/>
            </a:xfrm>
            <a:custGeom>
              <a:avLst/>
              <a:gdLst/>
              <a:ahLst/>
              <a:cxnLst/>
              <a:rect l="l" t="t" r="r" b="b"/>
              <a:pathLst>
                <a:path w="2203" h="551" extrusionOk="0">
                  <a:moveTo>
                    <a:pt x="1831" y="0"/>
                  </a:moveTo>
                  <a:cubicBezTo>
                    <a:pt x="1773" y="0"/>
                    <a:pt x="1717" y="7"/>
                    <a:pt x="1668" y="17"/>
                  </a:cubicBezTo>
                  <a:cubicBezTo>
                    <a:pt x="1468" y="17"/>
                    <a:pt x="1301" y="17"/>
                    <a:pt x="1101" y="50"/>
                  </a:cubicBezTo>
                  <a:cubicBezTo>
                    <a:pt x="768" y="117"/>
                    <a:pt x="401" y="184"/>
                    <a:pt x="101" y="351"/>
                  </a:cubicBezTo>
                  <a:cubicBezTo>
                    <a:pt x="0" y="384"/>
                    <a:pt x="34" y="551"/>
                    <a:pt x="134" y="551"/>
                  </a:cubicBezTo>
                  <a:cubicBezTo>
                    <a:pt x="501" y="517"/>
                    <a:pt x="834" y="451"/>
                    <a:pt x="1201" y="451"/>
                  </a:cubicBezTo>
                  <a:lnTo>
                    <a:pt x="1735" y="451"/>
                  </a:lnTo>
                  <a:cubicBezTo>
                    <a:pt x="1835" y="451"/>
                    <a:pt x="1935" y="451"/>
                    <a:pt x="2035" y="417"/>
                  </a:cubicBezTo>
                  <a:cubicBezTo>
                    <a:pt x="2102" y="384"/>
                    <a:pt x="2202" y="284"/>
                    <a:pt x="2169" y="184"/>
                  </a:cubicBezTo>
                  <a:cubicBezTo>
                    <a:pt x="2121" y="42"/>
                    <a:pt x="1973" y="0"/>
                    <a:pt x="18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561;p35">
              <a:extLst>
                <a:ext uri="{FF2B5EF4-FFF2-40B4-BE49-F238E27FC236}">
                  <a16:creationId xmlns:a16="http://schemas.microsoft.com/office/drawing/2014/main" id="{6F3642F2-1405-4BEF-99C5-DC1560829FE7}"/>
                </a:ext>
              </a:extLst>
            </p:cNvPr>
            <p:cNvSpPr/>
            <p:nvPr/>
          </p:nvSpPr>
          <p:spPr>
            <a:xfrm>
              <a:off x="902931" y="3833272"/>
              <a:ext cx="49640" cy="20885"/>
            </a:xfrm>
            <a:custGeom>
              <a:avLst/>
              <a:gdLst/>
              <a:ahLst/>
              <a:cxnLst/>
              <a:rect l="l" t="t" r="r" b="b"/>
              <a:pathLst>
                <a:path w="1602" h="674" extrusionOk="0">
                  <a:moveTo>
                    <a:pt x="1304" y="1"/>
                  </a:moveTo>
                  <a:cubicBezTo>
                    <a:pt x="1212" y="1"/>
                    <a:pt x="1117" y="29"/>
                    <a:pt x="1034" y="70"/>
                  </a:cubicBezTo>
                  <a:cubicBezTo>
                    <a:pt x="934" y="104"/>
                    <a:pt x="834" y="137"/>
                    <a:pt x="734" y="137"/>
                  </a:cubicBezTo>
                  <a:cubicBezTo>
                    <a:pt x="534" y="204"/>
                    <a:pt x="300" y="237"/>
                    <a:pt x="134" y="337"/>
                  </a:cubicBezTo>
                  <a:cubicBezTo>
                    <a:pt x="0" y="437"/>
                    <a:pt x="34" y="604"/>
                    <a:pt x="167" y="637"/>
                  </a:cubicBezTo>
                  <a:cubicBezTo>
                    <a:pt x="256" y="663"/>
                    <a:pt x="345" y="674"/>
                    <a:pt x="435" y="674"/>
                  </a:cubicBezTo>
                  <a:cubicBezTo>
                    <a:pt x="579" y="674"/>
                    <a:pt x="723" y="645"/>
                    <a:pt x="868" y="604"/>
                  </a:cubicBezTo>
                  <a:cubicBezTo>
                    <a:pt x="968" y="604"/>
                    <a:pt x="1068" y="571"/>
                    <a:pt x="1168" y="537"/>
                  </a:cubicBezTo>
                  <a:cubicBezTo>
                    <a:pt x="1234" y="537"/>
                    <a:pt x="1268" y="537"/>
                    <a:pt x="1335" y="504"/>
                  </a:cubicBezTo>
                  <a:cubicBezTo>
                    <a:pt x="1435" y="471"/>
                    <a:pt x="1501" y="404"/>
                    <a:pt x="1535" y="304"/>
                  </a:cubicBezTo>
                  <a:cubicBezTo>
                    <a:pt x="1601" y="204"/>
                    <a:pt x="1535" y="104"/>
                    <a:pt x="1435" y="37"/>
                  </a:cubicBezTo>
                  <a:lnTo>
                    <a:pt x="1468" y="37"/>
                  </a:lnTo>
                  <a:cubicBezTo>
                    <a:pt x="1417" y="12"/>
                    <a:pt x="1361" y="1"/>
                    <a:pt x="13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562;p35">
              <a:extLst>
                <a:ext uri="{FF2B5EF4-FFF2-40B4-BE49-F238E27FC236}">
                  <a16:creationId xmlns:a16="http://schemas.microsoft.com/office/drawing/2014/main" id="{6AD91DA5-5E40-43B5-9260-12A29184887C}"/>
                </a:ext>
              </a:extLst>
            </p:cNvPr>
            <p:cNvSpPr/>
            <p:nvPr/>
          </p:nvSpPr>
          <p:spPr>
            <a:xfrm>
              <a:off x="2350915" y="3709613"/>
              <a:ext cx="32071" cy="49547"/>
            </a:xfrm>
            <a:custGeom>
              <a:avLst/>
              <a:gdLst/>
              <a:ahLst/>
              <a:cxnLst/>
              <a:rect l="l" t="t" r="r" b="b"/>
              <a:pathLst>
                <a:path w="1035" h="1599" extrusionOk="0">
                  <a:moveTo>
                    <a:pt x="851" y="0"/>
                  </a:moveTo>
                  <a:cubicBezTo>
                    <a:pt x="818" y="0"/>
                    <a:pt x="784" y="8"/>
                    <a:pt x="768" y="25"/>
                  </a:cubicBezTo>
                  <a:cubicBezTo>
                    <a:pt x="601" y="225"/>
                    <a:pt x="468" y="425"/>
                    <a:pt x="368" y="659"/>
                  </a:cubicBezTo>
                  <a:cubicBezTo>
                    <a:pt x="301" y="759"/>
                    <a:pt x="234" y="859"/>
                    <a:pt x="167" y="959"/>
                  </a:cubicBezTo>
                  <a:cubicBezTo>
                    <a:pt x="101" y="1059"/>
                    <a:pt x="1" y="1193"/>
                    <a:pt x="1" y="1359"/>
                  </a:cubicBezTo>
                  <a:cubicBezTo>
                    <a:pt x="1" y="1426"/>
                    <a:pt x="67" y="1526"/>
                    <a:pt x="134" y="1560"/>
                  </a:cubicBezTo>
                  <a:cubicBezTo>
                    <a:pt x="173" y="1579"/>
                    <a:pt x="222" y="1598"/>
                    <a:pt x="270" y="1598"/>
                  </a:cubicBezTo>
                  <a:cubicBezTo>
                    <a:pt x="305" y="1598"/>
                    <a:pt x="339" y="1588"/>
                    <a:pt x="368" y="1560"/>
                  </a:cubicBezTo>
                  <a:cubicBezTo>
                    <a:pt x="434" y="1526"/>
                    <a:pt x="468" y="1493"/>
                    <a:pt x="501" y="1426"/>
                  </a:cubicBezTo>
                  <a:cubicBezTo>
                    <a:pt x="501" y="1393"/>
                    <a:pt x="534" y="1393"/>
                    <a:pt x="534" y="1359"/>
                  </a:cubicBezTo>
                  <a:cubicBezTo>
                    <a:pt x="568" y="1293"/>
                    <a:pt x="601" y="1259"/>
                    <a:pt x="601" y="1193"/>
                  </a:cubicBezTo>
                  <a:cubicBezTo>
                    <a:pt x="668" y="1093"/>
                    <a:pt x="701" y="993"/>
                    <a:pt x="768" y="892"/>
                  </a:cubicBezTo>
                  <a:cubicBezTo>
                    <a:pt x="868" y="659"/>
                    <a:pt x="1001" y="425"/>
                    <a:pt x="1035" y="192"/>
                  </a:cubicBezTo>
                  <a:cubicBezTo>
                    <a:pt x="1035" y="125"/>
                    <a:pt x="1001" y="59"/>
                    <a:pt x="968" y="25"/>
                  </a:cubicBezTo>
                  <a:lnTo>
                    <a:pt x="935" y="25"/>
                  </a:lnTo>
                  <a:cubicBezTo>
                    <a:pt x="918" y="8"/>
                    <a:pt x="885" y="0"/>
                    <a:pt x="8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563;p35">
              <a:extLst>
                <a:ext uri="{FF2B5EF4-FFF2-40B4-BE49-F238E27FC236}">
                  <a16:creationId xmlns:a16="http://schemas.microsoft.com/office/drawing/2014/main" id="{39004404-6DA6-4878-A965-C84A1938639A}"/>
                </a:ext>
              </a:extLst>
            </p:cNvPr>
            <p:cNvSpPr/>
            <p:nvPr/>
          </p:nvSpPr>
          <p:spPr>
            <a:xfrm>
              <a:off x="2401574" y="3723928"/>
              <a:ext cx="29654" cy="46417"/>
            </a:xfrm>
            <a:custGeom>
              <a:avLst/>
              <a:gdLst/>
              <a:ahLst/>
              <a:cxnLst/>
              <a:rect l="l" t="t" r="r" b="b"/>
              <a:pathLst>
                <a:path w="957" h="1498" extrusionOk="0">
                  <a:moveTo>
                    <a:pt x="798" y="1"/>
                  </a:moveTo>
                  <a:cubicBezTo>
                    <a:pt x="760" y="1"/>
                    <a:pt x="723" y="19"/>
                    <a:pt x="701" y="64"/>
                  </a:cubicBezTo>
                  <a:cubicBezTo>
                    <a:pt x="601" y="264"/>
                    <a:pt x="467" y="464"/>
                    <a:pt x="367" y="697"/>
                  </a:cubicBezTo>
                  <a:cubicBezTo>
                    <a:pt x="300" y="797"/>
                    <a:pt x="234" y="897"/>
                    <a:pt x="167" y="964"/>
                  </a:cubicBezTo>
                  <a:cubicBezTo>
                    <a:pt x="67" y="1098"/>
                    <a:pt x="0" y="1231"/>
                    <a:pt x="33" y="1398"/>
                  </a:cubicBezTo>
                  <a:cubicBezTo>
                    <a:pt x="33" y="1465"/>
                    <a:pt x="134" y="1498"/>
                    <a:pt x="200" y="1498"/>
                  </a:cubicBezTo>
                  <a:cubicBezTo>
                    <a:pt x="367" y="1465"/>
                    <a:pt x="467" y="1331"/>
                    <a:pt x="500" y="1198"/>
                  </a:cubicBezTo>
                  <a:cubicBezTo>
                    <a:pt x="567" y="1098"/>
                    <a:pt x="634" y="964"/>
                    <a:pt x="667" y="864"/>
                  </a:cubicBezTo>
                  <a:cubicBezTo>
                    <a:pt x="801" y="631"/>
                    <a:pt x="867" y="397"/>
                    <a:pt x="934" y="164"/>
                  </a:cubicBezTo>
                  <a:cubicBezTo>
                    <a:pt x="956" y="75"/>
                    <a:pt x="875" y="1"/>
                    <a:pt x="7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564;p35">
              <a:extLst>
                <a:ext uri="{FF2B5EF4-FFF2-40B4-BE49-F238E27FC236}">
                  <a16:creationId xmlns:a16="http://schemas.microsoft.com/office/drawing/2014/main" id="{40EE0ED5-C29F-408F-A0E9-26A330B3D227}"/>
                </a:ext>
              </a:extLst>
            </p:cNvPr>
            <p:cNvSpPr/>
            <p:nvPr/>
          </p:nvSpPr>
          <p:spPr>
            <a:xfrm>
              <a:off x="2031561" y="1952140"/>
              <a:ext cx="165404" cy="104392"/>
            </a:xfrm>
            <a:custGeom>
              <a:avLst/>
              <a:gdLst/>
              <a:ahLst/>
              <a:cxnLst/>
              <a:rect l="l" t="t" r="r" b="b"/>
              <a:pathLst>
                <a:path w="5338" h="3369" extrusionOk="0">
                  <a:moveTo>
                    <a:pt x="118" y="0"/>
                  </a:moveTo>
                  <a:cubicBezTo>
                    <a:pt x="101" y="0"/>
                    <a:pt x="85" y="2"/>
                    <a:pt x="67" y="6"/>
                  </a:cubicBezTo>
                  <a:cubicBezTo>
                    <a:pt x="34" y="6"/>
                    <a:pt x="0" y="39"/>
                    <a:pt x="34" y="72"/>
                  </a:cubicBezTo>
                  <a:cubicBezTo>
                    <a:pt x="100" y="172"/>
                    <a:pt x="167" y="239"/>
                    <a:pt x="200" y="339"/>
                  </a:cubicBezTo>
                  <a:cubicBezTo>
                    <a:pt x="267" y="473"/>
                    <a:pt x="300" y="606"/>
                    <a:pt x="334" y="739"/>
                  </a:cubicBezTo>
                  <a:cubicBezTo>
                    <a:pt x="434" y="973"/>
                    <a:pt x="567" y="1206"/>
                    <a:pt x="701" y="1407"/>
                  </a:cubicBezTo>
                  <a:cubicBezTo>
                    <a:pt x="1001" y="1807"/>
                    <a:pt x="1368" y="2174"/>
                    <a:pt x="1768" y="2474"/>
                  </a:cubicBezTo>
                  <a:cubicBezTo>
                    <a:pt x="2573" y="3020"/>
                    <a:pt x="3627" y="3369"/>
                    <a:pt x="4650" y="3369"/>
                  </a:cubicBezTo>
                  <a:cubicBezTo>
                    <a:pt x="4814" y="3369"/>
                    <a:pt x="4976" y="3360"/>
                    <a:pt x="5137" y="3341"/>
                  </a:cubicBezTo>
                  <a:cubicBezTo>
                    <a:pt x="5304" y="3308"/>
                    <a:pt x="5337" y="3041"/>
                    <a:pt x="5137" y="3041"/>
                  </a:cubicBezTo>
                  <a:lnTo>
                    <a:pt x="5104" y="3008"/>
                  </a:lnTo>
                  <a:cubicBezTo>
                    <a:pt x="4503" y="3008"/>
                    <a:pt x="3903" y="3008"/>
                    <a:pt x="3303" y="2841"/>
                  </a:cubicBezTo>
                  <a:cubicBezTo>
                    <a:pt x="2736" y="2674"/>
                    <a:pt x="2202" y="2407"/>
                    <a:pt x="1735" y="2040"/>
                  </a:cubicBezTo>
                  <a:cubicBezTo>
                    <a:pt x="1335" y="1740"/>
                    <a:pt x="1001" y="1340"/>
                    <a:pt x="734" y="906"/>
                  </a:cubicBezTo>
                  <a:cubicBezTo>
                    <a:pt x="601" y="673"/>
                    <a:pt x="534" y="439"/>
                    <a:pt x="401" y="239"/>
                  </a:cubicBezTo>
                  <a:cubicBezTo>
                    <a:pt x="341" y="120"/>
                    <a:pt x="254" y="0"/>
                    <a:pt x="11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 name="Google Shape;1565;p35">
              <a:extLst>
                <a:ext uri="{FF2B5EF4-FFF2-40B4-BE49-F238E27FC236}">
                  <a16:creationId xmlns:a16="http://schemas.microsoft.com/office/drawing/2014/main" id="{3E786627-5BD7-41BB-8744-99CBD7EE669C}"/>
                </a:ext>
              </a:extLst>
            </p:cNvPr>
            <p:cNvGrpSpPr/>
            <p:nvPr/>
          </p:nvGrpSpPr>
          <p:grpSpPr>
            <a:xfrm>
              <a:off x="774125" y="1465813"/>
              <a:ext cx="1973438" cy="2857813"/>
              <a:chOff x="774125" y="1465813"/>
              <a:chExt cx="1973438" cy="2857813"/>
            </a:xfrm>
          </p:grpSpPr>
          <p:sp>
            <p:nvSpPr>
              <p:cNvPr id="70" name="Google Shape;1566;p35">
                <a:extLst>
                  <a:ext uri="{FF2B5EF4-FFF2-40B4-BE49-F238E27FC236}">
                    <a16:creationId xmlns:a16="http://schemas.microsoft.com/office/drawing/2014/main" id="{FE9DB86B-A05F-4A25-8BFF-13665ADE5E44}"/>
                  </a:ext>
                </a:extLst>
              </p:cNvPr>
              <p:cNvSpPr/>
              <p:nvPr/>
            </p:nvSpPr>
            <p:spPr>
              <a:xfrm rot="1430105">
                <a:off x="1764068" y="3853726"/>
                <a:ext cx="151798" cy="268546"/>
              </a:xfrm>
              <a:custGeom>
                <a:avLst/>
                <a:gdLst/>
                <a:ahLst/>
                <a:cxnLst/>
                <a:rect l="l" t="t" r="r" b="b"/>
                <a:pathLst>
                  <a:path w="6072" h="10742" fill="none" extrusionOk="0">
                    <a:moveTo>
                      <a:pt x="901" y="10741"/>
                    </a:moveTo>
                    <a:lnTo>
                      <a:pt x="1" y="8339"/>
                    </a:lnTo>
                    <a:lnTo>
                      <a:pt x="2402" y="8139"/>
                    </a:lnTo>
                    <a:lnTo>
                      <a:pt x="1702" y="5537"/>
                    </a:lnTo>
                    <a:lnTo>
                      <a:pt x="4270" y="5437"/>
                    </a:lnTo>
                    <a:lnTo>
                      <a:pt x="3503" y="2869"/>
                    </a:lnTo>
                    <a:lnTo>
                      <a:pt x="6072" y="2602"/>
                    </a:lnTo>
                    <a:lnTo>
                      <a:pt x="5371" y="0"/>
                    </a:lnTo>
                  </a:path>
                </a:pathLst>
              </a:custGeom>
              <a:solidFill>
                <a:schemeClr val="dk2"/>
              </a:solid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567;p35">
                <a:extLst>
                  <a:ext uri="{FF2B5EF4-FFF2-40B4-BE49-F238E27FC236}">
                    <a16:creationId xmlns:a16="http://schemas.microsoft.com/office/drawing/2014/main" id="{DCC58737-30C3-42D3-B9F0-6DDADE29358D}"/>
                  </a:ext>
                </a:extLst>
              </p:cNvPr>
              <p:cNvSpPr/>
              <p:nvPr/>
            </p:nvSpPr>
            <p:spPr>
              <a:xfrm>
                <a:off x="2693338" y="1941750"/>
                <a:ext cx="54225" cy="109275"/>
              </a:xfrm>
              <a:custGeom>
                <a:avLst/>
                <a:gdLst/>
                <a:ahLst/>
                <a:cxnLst/>
                <a:rect l="l" t="t" r="r" b="b"/>
                <a:pathLst>
                  <a:path w="2169" h="4371" fill="none" extrusionOk="0">
                    <a:moveTo>
                      <a:pt x="0" y="0"/>
                    </a:moveTo>
                    <a:cubicBezTo>
                      <a:pt x="1201" y="0"/>
                      <a:pt x="2168" y="968"/>
                      <a:pt x="2168" y="2202"/>
                    </a:cubicBezTo>
                    <a:cubicBezTo>
                      <a:pt x="2168" y="3403"/>
                      <a:pt x="1201" y="4370"/>
                      <a:pt x="0" y="4370"/>
                    </a:cubicBezTo>
                  </a:path>
                </a:pathLst>
              </a:custGeom>
              <a:solidFill>
                <a:schemeClr val="dk2"/>
              </a:solid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568;p35">
                <a:extLst>
                  <a:ext uri="{FF2B5EF4-FFF2-40B4-BE49-F238E27FC236}">
                    <a16:creationId xmlns:a16="http://schemas.microsoft.com/office/drawing/2014/main" id="{072F8948-ECC1-49FA-9915-D6C7A39D04CC}"/>
                  </a:ext>
                </a:extLst>
              </p:cNvPr>
              <p:cNvSpPr/>
              <p:nvPr/>
            </p:nvSpPr>
            <p:spPr>
              <a:xfrm>
                <a:off x="1290400" y="1740725"/>
                <a:ext cx="124275" cy="201025"/>
              </a:xfrm>
              <a:custGeom>
                <a:avLst/>
                <a:gdLst/>
                <a:ahLst/>
                <a:cxnLst/>
                <a:rect l="l" t="t" r="r" b="b"/>
                <a:pathLst>
                  <a:path w="4971" h="8041" fill="none" extrusionOk="0">
                    <a:moveTo>
                      <a:pt x="835" y="8040"/>
                    </a:moveTo>
                    <a:lnTo>
                      <a:pt x="1" y="5371"/>
                    </a:lnTo>
                    <a:lnTo>
                      <a:pt x="2703" y="5572"/>
                    </a:lnTo>
                    <a:lnTo>
                      <a:pt x="2002" y="2670"/>
                    </a:lnTo>
                    <a:lnTo>
                      <a:pt x="4971" y="2569"/>
                    </a:lnTo>
                    <a:lnTo>
                      <a:pt x="4037" y="1"/>
                    </a:lnTo>
                  </a:path>
                </a:pathLst>
              </a:custGeom>
              <a:solidFill>
                <a:schemeClr val="dk2"/>
              </a:solid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569;p35">
                <a:extLst>
                  <a:ext uri="{FF2B5EF4-FFF2-40B4-BE49-F238E27FC236}">
                    <a16:creationId xmlns:a16="http://schemas.microsoft.com/office/drawing/2014/main" id="{9519ADA8-20DD-4D38-8616-19D69E3F80B7}"/>
                  </a:ext>
                </a:extLst>
              </p:cNvPr>
              <p:cNvSpPr/>
              <p:nvPr/>
            </p:nvSpPr>
            <p:spPr>
              <a:xfrm>
                <a:off x="774125" y="2355675"/>
                <a:ext cx="156825" cy="208500"/>
              </a:xfrm>
              <a:custGeom>
                <a:avLst/>
                <a:gdLst/>
                <a:ahLst/>
                <a:cxnLst/>
                <a:rect l="l" t="t" r="r" b="b"/>
                <a:pathLst>
                  <a:path w="6273" h="8340" fill="none" extrusionOk="0">
                    <a:moveTo>
                      <a:pt x="1702" y="4070"/>
                    </a:moveTo>
                    <a:cubicBezTo>
                      <a:pt x="2536" y="3036"/>
                      <a:pt x="3270" y="2035"/>
                      <a:pt x="4104" y="1001"/>
                    </a:cubicBezTo>
                    <a:cubicBezTo>
                      <a:pt x="4304" y="667"/>
                      <a:pt x="4638" y="367"/>
                      <a:pt x="5004" y="200"/>
                    </a:cubicBezTo>
                    <a:cubicBezTo>
                      <a:pt x="5371" y="0"/>
                      <a:pt x="5838" y="100"/>
                      <a:pt x="6072" y="467"/>
                    </a:cubicBezTo>
                    <a:cubicBezTo>
                      <a:pt x="6272" y="868"/>
                      <a:pt x="6039" y="1301"/>
                      <a:pt x="5872" y="1668"/>
                    </a:cubicBezTo>
                    <a:cubicBezTo>
                      <a:pt x="5471" y="2469"/>
                      <a:pt x="5305" y="3303"/>
                      <a:pt x="5271" y="4170"/>
                    </a:cubicBezTo>
                    <a:cubicBezTo>
                      <a:pt x="5338" y="4804"/>
                      <a:pt x="5305" y="5438"/>
                      <a:pt x="5238" y="6071"/>
                    </a:cubicBezTo>
                    <a:cubicBezTo>
                      <a:pt x="4771" y="8340"/>
                      <a:pt x="1" y="7472"/>
                      <a:pt x="1202" y="4837"/>
                    </a:cubicBezTo>
                    <a:cubicBezTo>
                      <a:pt x="1335" y="4570"/>
                      <a:pt x="1502" y="4303"/>
                      <a:pt x="1702" y="4070"/>
                    </a:cubicBezTo>
                    <a:close/>
                  </a:path>
                </a:pathLst>
              </a:custGeom>
              <a:solidFill>
                <a:schemeClr val="dk2"/>
              </a:solid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570;p35">
                <a:extLst>
                  <a:ext uri="{FF2B5EF4-FFF2-40B4-BE49-F238E27FC236}">
                    <a16:creationId xmlns:a16="http://schemas.microsoft.com/office/drawing/2014/main" id="{B29D0602-70E6-46F3-BF0F-E53086C0FBAA}"/>
                  </a:ext>
                </a:extLst>
              </p:cNvPr>
              <p:cNvSpPr/>
              <p:nvPr/>
            </p:nvSpPr>
            <p:spPr>
              <a:xfrm flipH="1">
                <a:off x="989175" y="3002088"/>
                <a:ext cx="54225" cy="54250"/>
              </a:xfrm>
              <a:custGeom>
                <a:avLst/>
                <a:gdLst/>
                <a:ahLst/>
                <a:cxnLst/>
                <a:rect l="l" t="t" r="r" b="b"/>
                <a:pathLst>
                  <a:path w="2169" h="2170" fill="none" extrusionOk="0">
                    <a:moveTo>
                      <a:pt x="2168" y="1068"/>
                    </a:moveTo>
                    <a:cubicBezTo>
                      <a:pt x="2168" y="1669"/>
                      <a:pt x="1701" y="2169"/>
                      <a:pt x="1101" y="2169"/>
                    </a:cubicBezTo>
                    <a:cubicBezTo>
                      <a:pt x="500" y="2169"/>
                      <a:pt x="0" y="1669"/>
                      <a:pt x="0" y="1068"/>
                    </a:cubicBezTo>
                    <a:cubicBezTo>
                      <a:pt x="0" y="501"/>
                      <a:pt x="500" y="1"/>
                      <a:pt x="1101" y="1"/>
                    </a:cubicBezTo>
                    <a:cubicBezTo>
                      <a:pt x="1701" y="1"/>
                      <a:pt x="2168" y="501"/>
                      <a:pt x="2168" y="1068"/>
                    </a:cubicBezTo>
                    <a:close/>
                  </a:path>
                </a:pathLst>
              </a:custGeom>
              <a:solidFill>
                <a:schemeClr val="dk2"/>
              </a:solid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571;p35">
                <a:extLst>
                  <a:ext uri="{FF2B5EF4-FFF2-40B4-BE49-F238E27FC236}">
                    <a16:creationId xmlns:a16="http://schemas.microsoft.com/office/drawing/2014/main" id="{9D4CE99A-414D-4B13-9333-46F16BF468A3}"/>
                  </a:ext>
                </a:extLst>
              </p:cNvPr>
              <p:cNvSpPr/>
              <p:nvPr/>
            </p:nvSpPr>
            <p:spPr>
              <a:xfrm flipH="1">
                <a:off x="2359888" y="4074250"/>
                <a:ext cx="150125" cy="204325"/>
              </a:xfrm>
              <a:custGeom>
                <a:avLst/>
                <a:gdLst/>
                <a:ahLst/>
                <a:cxnLst/>
                <a:rect l="l" t="t" r="r" b="b"/>
                <a:pathLst>
                  <a:path w="6005" h="8173" fill="none" extrusionOk="0">
                    <a:moveTo>
                      <a:pt x="6005" y="0"/>
                    </a:moveTo>
                    <a:lnTo>
                      <a:pt x="0" y="8173"/>
                    </a:lnTo>
                  </a:path>
                </a:pathLst>
              </a:custGeom>
              <a:solidFill>
                <a:schemeClr val="dk2"/>
              </a:solid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572;p35">
                <a:extLst>
                  <a:ext uri="{FF2B5EF4-FFF2-40B4-BE49-F238E27FC236}">
                    <a16:creationId xmlns:a16="http://schemas.microsoft.com/office/drawing/2014/main" id="{9B2B8034-73F6-48F5-8A96-2A27E181A557}"/>
                  </a:ext>
                </a:extLst>
              </p:cNvPr>
              <p:cNvSpPr/>
              <p:nvPr/>
            </p:nvSpPr>
            <p:spPr>
              <a:xfrm flipH="1">
                <a:off x="2434113" y="4245200"/>
                <a:ext cx="56725" cy="78425"/>
              </a:xfrm>
              <a:custGeom>
                <a:avLst/>
                <a:gdLst/>
                <a:ahLst/>
                <a:cxnLst/>
                <a:rect l="l" t="t" r="r" b="b"/>
                <a:pathLst>
                  <a:path w="2269" h="3137" fill="none" extrusionOk="0">
                    <a:moveTo>
                      <a:pt x="0" y="3136"/>
                    </a:moveTo>
                    <a:lnTo>
                      <a:pt x="2269" y="1"/>
                    </a:lnTo>
                  </a:path>
                </a:pathLst>
              </a:custGeom>
              <a:solidFill>
                <a:schemeClr val="dk2"/>
              </a:solid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573;p35">
                <a:extLst>
                  <a:ext uri="{FF2B5EF4-FFF2-40B4-BE49-F238E27FC236}">
                    <a16:creationId xmlns:a16="http://schemas.microsoft.com/office/drawing/2014/main" id="{E6D6FA7B-C894-4CAC-8DD5-8DED3A4956E6}"/>
                  </a:ext>
                </a:extLst>
              </p:cNvPr>
              <p:cNvSpPr/>
              <p:nvPr/>
            </p:nvSpPr>
            <p:spPr>
              <a:xfrm flipH="1">
                <a:off x="1933313" y="1465813"/>
                <a:ext cx="81750" cy="80925"/>
              </a:xfrm>
              <a:custGeom>
                <a:avLst/>
                <a:gdLst/>
                <a:ahLst/>
                <a:cxnLst/>
                <a:rect l="l" t="t" r="r" b="b"/>
                <a:pathLst>
                  <a:path w="3270" h="3237" fill="none" extrusionOk="0">
                    <a:moveTo>
                      <a:pt x="2736" y="2569"/>
                    </a:moveTo>
                    <a:cubicBezTo>
                      <a:pt x="2202" y="3170"/>
                      <a:pt x="1302" y="3236"/>
                      <a:pt x="701" y="2703"/>
                    </a:cubicBezTo>
                    <a:cubicBezTo>
                      <a:pt x="68" y="2202"/>
                      <a:pt x="1" y="1268"/>
                      <a:pt x="535" y="668"/>
                    </a:cubicBezTo>
                    <a:cubicBezTo>
                      <a:pt x="1068" y="67"/>
                      <a:pt x="1969" y="1"/>
                      <a:pt x="2603" y="534"/>
                    </a:cubicBezTo>
                    <a:cubicBezTo>
                      <a:pt x="3203" y="1035"/>
                      <a:pt x="3270" y="1969"/>
                      <a:pt x="2736" y="2569"/>
                    </a:cubicBezTo>
                    <a:close/>
                  </a:path>
                </a:pathLst>
              </a:custGeom>
              <a:solidFill>
                <a:schemeClr val="dk2"/>
              </a:solid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Rectangle 1">
            <a:extLst>
              <a:ext uri="{FF2B5EF4-FFF2-40B4-BE49-F238E27FC236}">
                <a16:creationId xmlns:a16="http://schemas.microsoft.com/office/drawing/2014/main" id="{4F409FA7-363C-45EE-88BC-C73C6C33AF0A}"/>
              </a:ext>
            </a:extLst>
          </p:cNvPr>
          <p:cNvSpPr/>
          <p:nvPr/>
        </p:nvSpPr>
        <p:spPr>
          <a:xfrm>
            <a:off x="358872" y="2741980"/>
            <a:ext cx="8053605" cy="830997"/>
          </a:xfrm>
          <a:prstGeom prst="rect">
            <a:avLst/>
          </a:prstGeom>
        </p:spPr>
        <p:txBody>
          <a:bodyPr wrap="square">
            <a:spAutoFit/>
          </a:bodyPr>
          <a:lstStyle/>
          <a:p>
            <a:pPr marL="0" indent="0">
              <a:buNone/>
            </a:pPr>
            <a:r>
              <a:rPr lang="fr-FR" sz="2400" dirty="0">
                <a:solidFill>
                  <a:schemeClr val="bg2">
                    <a:lumMod val="75000"/>
                  </a:schemeClr>
                </a:solidFill>
                <a:latin typeface="Berlin Sans FB" panose="020E0602020502020306" pitchFamily="34" charset="0"/>
              </a:rPr>
              <a:t>Un processus est une séquence d'actions organisées et interconnectées, conçues pour atteindre un objectif spécifique.</a:t>
            </a:r>
          </a:p>
        </p:txBody>
      </p:sp>
      <p:grpSp>
        <p:nvGrpSpPr>
          <p:cNvPr id="79" name="Google Shape;2879;p55">
            <a:extLst>
              <a:ext uri="{FF2B5EF4-FFF2-40B4-BE49-F238E27FC236}">
                <a16:creationId xmlns:a16="http://schemas.microsoft.com/office/drawing/2014/main" id="{03D44025-2324-4233-8DF0-F743158396B5}"/>
              </a:ext>
            </a:extLst>
          </p:cNvPr>
          <p:cNvGrpSpPr/>
          <p:nvPr/>
        </p:nvGrpSpPr>
        <p:grpSpPr>
          <a:xfrm>
            <a:off x="7623185" y="3597582"/>
            <a:ext cx="1267800" cy="1496071"/>
            <a:chOff x="1423650" y="3030014"/>
            <a:chExt cx="1267800" cy="1496071"/>
          </a:xfrm>
        </p:grpSpPr>
        <p:sp>
          <p:nvSpPr>
            <p:cNvPr id="80" name="Google Shape;2880;p55">
              <a:extLst>
                <a:ext uri="{FF2B5EF4-FFF2-40B4-BE49-F238E27FC236}">
                  <a16:creationId xmlns:a16="http://schemas.microsoft.com/office/drawing/2014/main" id="{186B97C0-8EE8-4E25-BD05-5AC6E993B1FA}"/>
                </a:ext>
              </a:extLst>
            </p:cNvPr>
            <p:cNvSpPr/>
            <p:nvPr/>
          </p:nvSpPr>
          <p:spPr>
            <a:xfrm>
              <a:off x="1423650" y="3087750"/>
              <a:ext cx="1267800" cy="1267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 name="Google Shape;2881;p55">
              <a:extLst>
                <a:ext uri="{FF2B5EF4-FFF2-40B4-BE49-F238E27FC236}">
                  <a16:creationId xmlns:a16="http://schemas.microsoft.com/office/drawing/2014/main" id="{8C0036EE-5E8B-420B-84C2-D63C40888271}"/>
                </a:ext>
              </a:extLst>
            </p:cNvPr>
            <p:cNvGrpSpPr/>
            <p:nvPr/>
          </p:nvGrpSpPr>
          <p:grpSpPr>
            <a:xfrm flipH="1">
              <a:off x="1659630" y="3030014"/>
              <a:ext cx="1031816" cy="1496071"/>
              <a:chOff x="1603975" y="3074650"/>
              <a:chExt cx="726375" cy="1053200"/>
            </a:xfrm>
          </p:grpSpPr>
          <p:sp>
            <p:nvSpPr>
              <p:cNvPr id="82" name="Google Shape;2882;p55">
                <a:extLst>
                  <a:ext uri="{FF2B5EF4-FFF2-40B4-BE49-F238E27FC236}">
                    <a16:creationId xmlns:a16="http://schemas.microsoft.com/office/drawing/2014/main" id="{3BF34D2A-D151-4BEA-9E66-1FE9F93074C3}"/>
                  </a:ext>
                </a:extLst>
              </p:cNvPr>
              <p:cNvSpPr/>
              <p:nvPr/>
            </p:nvSpPr>
            <p:spPr>
              <a:xfrm>
                <a:off x="1603975" y="3340625"/>
                <a:ext cx="411150" cy="381150"/>
              </a:xfrm>
              <a:custGeom>
                <a:avLst/>
                <a:gdLst/>
                <a:ahLst/>
                <a:cxnLst/>
                <a:rect l="l" t="t" r="r" b="b"/>
                <a:pathLst>
                  <a:path w="16446" h="15246" extrusionOk="0">
                    <a:moveTo>
                      <a:pt x="2053" y="0"/>
                    </a:moveTo>
                    <a:cubicBezTo>
                      <a:pt x="1486" y="0"/>
                      <a:pt x="989" y="327"/>
                      <a:pt x="734" y="837"/>
                    </a:cubicBezTo>
                    <a:cubicBezTo>
                      <a:pt x="0" y="2104"/>
                      <a:pt x="1034" y="3605"/>
                      <a:pt x="1802" y="4606"/>
                    </a:cubicBezTo>
                    <a:cubicBezTo>
                      <a:pt x="2702" y="5740"/>
                      <a:pt x="3803" y="6707"/>
                      <a:pt x="4804" y="7808"/>
                    </a:cubicBezTo>
                    <a:cubicBezTo>
                      <a:pt x="5838" y="8942"/>
                      <a:pt x="6605" y="10277"/>
                      <a:pt x="7639" y="11411"/>
                    </a:cubicBezTo>
                    <a:cubicBezTo>
                      <a:pt x="8540" y="12412"/>
                      <a:pt x="9607" y="13245"/>
                      <a:pt x="10808" y="13913"/>
                    </a:cubicBezTo>
                    <a:cubicBezTo>
                      <a:pt x="11563" y="14305"/>
                      <a:pt x="13222" y="15246"/>
                      <a:pt x="14247" y="15246"/>
                    </a:cubicBezTo>
                    <a:cubicBezTo>
                      <a:pt x="14353" y="15246"/>
                      <a:pt x="14453" y="15236"/>
                      <a:pt x="14544" y="15214"/>
                    </a:cubicBezTo>
                    <a:cubicBezTo>
                      <a:pt x="16445" y="14713"/>
                      <a:pt x="15044" y="11511"/>
                      <a:pt x="14444" y="10443"/>
                    </a:cubicBezTo>
                    <a:cubicBezTo>
                      <a:pt x="13677" y="9176"/>
                      <a:pt x="12743" y="8075"/>
                      <a:pt x="11642" y="7108"/>
                    </a:cubicBezTo>
                    <a:cubicBezTo>
                      <a:pt x="10508" y="6074"/>
                      <a:pt x="9307" y="5173"/>
                      <a:pt x="8106" y="4239"/>
                    </a:cubicBezTo>
                    <a:lnTo>
                      <a:pt x="4036" y="1170"/>
                    </a:lnTo>
                    <a:cubicBezTo>
                      <a:pt x="3703" y="903"/>
                      <a:pt x="3403" y="636"/>
                      <a:pt x="3069" y="403"/>
                    </a:cubicBezTo>
                    <a:cubicBezTo>
                      <a:pt x="2802" y="203"/>
                      <a:pt x="2469" y="69"/>
                      <a:pt x="2135" y="3"/>
                    </a:cubicBezTo>
                    <a:cubicBezTo>
                      <a:pt x="2108" y="1"/>
                      <a:pt x="2080" y="0"/>
                      <a:pt x="2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883;p55">
                <a:extLst>
                  <a:ext uri="{FF2B5EF4-FFF2-40B4-BE49-F238E27FC236}">
                    <a16:creationId xmlns:a16="http://schemas.microsoft.com/office/drawing/2014/main" id="{671DFF6F-7722-4F48-BD7F-F3C80812E6CF}"/>
                  </a:ext>
                </a:extLst>
              </p:cNvPr>
              <p:cNvSpPr/>
              <p:nvPr/>
            </p:nvSpPr>
            <p:spPr>
              <a:xfrm>
                <a:off x="1880825" y="3074650"/>
                <a:ext cx="267725" cy="662925"/>
              </a:xfrm>
              <a:custGeom>
                <a:avLst/>
                <a:gdLst/>
                <a:ahLst/>
                <a:cxnLst/>
                <a:rect l="l" t="t" r="r" b="b"/>
                <a:pathLst>
                  <a:path w="10709" h="26517" extrusionOk="0">
                    <a:moveTo>
                      <a:pt x="3937" y="1"/>
                    </a:moveTo>
                    <a:cubicBezTo>
                      <a:pt x="2936" y="1"/>
                      <a:pt x="2002" y="501"/>
                      <a:pt x="1469" y="1368"/>
                    </a:cubicBezTo>
                    <a:cubicBezTo>
                      <a:pt x="935" y="2202"/>
                      <a:pt x="635" y="3170"/>
                      <a:pt x="535" y="4137"/>
                    </a:cubicBezTo>
                    <a:cubicBezTo>
                      <a:pt x="1" y="8040"/>
                      <a:pt x="768" y="11976"/>
                      <a:pt x="2669" y="15412"/>
                    </a:cubicBezTo>
                    <a:cubicBezTo>
                      <a:pt x="3270" y="16479"/>
                      <a:pt x="3970" y="17480"/>
                      <a:pt x="4471" y="18581"/>
                    </a:cubicBezTo>
                    <a:cubicBezTo>
                      <a:pt x="5138" y="20015"/>
                      <a:pt x="5538" y="21616"/>
                      <a:pt x="5605" y="23217"/>
                    </a:cubicBezTo>
                    <a:cubicBezTo>
                      <a:pt x="5571" y="23918"/>
                      <a:pt x="5672" y="24618"/>
                      <a:pt x="5905" y="25285"/>
                    </a:cubicBezTo>
                    <a:cubicBezTo>
                      <a:pt x="6155" y="25785"/>
                      <a:pt x="6937" y="26516"/>
                      <a:pt x="7615" y="26516"/>
                    </a:cubicBezTo>
                    <a:cubicBezTo>
                      <a:pt x="7751" y="26516"/>
                      <a:pt x="7884" y="26487"/>
                      <a:pt x="8007" y="26420"/>
                    </a:cubicBezTo>
                    <a:cubicBezTo>
                      <a:pt x="8674" y="26086"/>
                      <a:pt x="9107" y="24018"/>
                      <a:pt x="9341" y="23351"/>
                    </a:cubicBezTo>
                    <a:cubicBezTo>
                      <a:pt x="10175" y="20982"/>
                      <a:pt x="10708" y="18414"/>
                      <a:pt x="10241" y="15912"/>
                    </a:cubicBezTo>
                    <a:cubicBezTo>
                      <a:pt x="9975" y="14444"/>
                      <a:pt x="9374" y="13043"/>
                      <a:pt x="9041" y="11609"/>
                    </a:cubicBezTo>
                    <a:cubicBezTo>
                      <a:pt x="8574" y="9674"/>
                      <a:pt x="8574" y="7639"/>
                      <a:pt x="8207" y="5705"/>
                    </a:cubicBezTo>
                    <a:cubicBezTo>
                      <a:pt x="7873" y="3770"/>
                      <a:pt x="7073" y="1769"/>
                      <a:pt x="5438" y="601"/>
                    </a:cubicBezTo>
                    <a:cubicBezTo>
                      <a:pt x="5004" y="268"/>
                      <a:pt x="4504" y="67"/>
                      <a:pt x="39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884;p55">
                <a:extLst>
                  <a:ext uri="{FF2B5EF4-FFF2-40B4-BE49-F238E27FC236}">
                    <a16:creationId xmlns:a16="http://schemas.microsoft.com/office/drawing/2014/main" id="{A564A58D-7913-4439-A146-ECC5342426AB}"/>
                  </a:ext>
                </a:extLst>
              </p:cNvPr>
              <p:cNvSpPr/>
              <p:nvPr/>
            </p:nvSpPr>
            <p:spPr>
              <a:xfrm>
                <a:off x="2115175" y="3351525"/>
                <a:ext cx="215175" cy="490275"/>
              </a:xfrm>
              <a:custGeom>
                <a:avLst/>
                <a:gdLst/>
                <a:ahLst/>
                <a:cxnLst/>
                <a:rect l="l" t="t" r="r" b="b"/>
                <a:pathLst>
                  <a:path w="8607" h="19611" extrusionOk="0">
                    <a:moveTo>
                      <a:pt x="7172" y="0"/>
                    </a:moveTo>
                    <a:cubicBezTo>
                      <a:pt x="6605" y="0"/>
                      <a:pt x="6071" y="234"/>
                      <a:pt x="5704" y="634"/>
                    </a:cubicBezTo>
                    <a:cubicBezTo>
                      <a:pt x="3736" y="2335"/>
                      <a:pt x="3069" y="5004"/>
                      <a:pt x="2435" y="7506"/>
                    </a:cubicBezTo>
                    <a:cubicBezTo>
                      <a:pt x="1935" y="9674"/>
                      <a:pt x="1401" y="11809"/>
                      <a:pt x="901" y="13944"/>
                    </a:cubicBezTo>
                    <a:cubicBezTo>
                      <a:pt x="534" y="15545"/>
                      <a:pt x="0" y="17646"/>
                      <a:pt x="834" y="19147"/>
                    </a:cubicBezTo>
                    <a:cubicBezTo>
                      <a:pt x="901" y="19314"/>
                      <a:pt x="1034" y="19448"/>
                      <a:pt x="1201" y="19548"/>
                    </a:cubicBezTo>
                    <a:cubicBezTo>
                      <a:pt x="1282" y="19591"/>
                      <a:pt x="1363" y="19610"/>
                      <a:pt x="1445" y="19610"/>
                    </a:cubicBezTo>
                    <a:cubicBezTo>
                      <a:pt x="1802" y="19610"/>
                      <a:pt x="2157" y="19240"/>
                      <a:pt x="2402" y="18914"/>
                    </a:cubicBezTo>
                    <a:cubicBezTo>
                      <a:pt x="5104" y="15044"/>
                      <a:pt x="7639" y="9874"/>
                      <a:pt x="8373" y="4971"/>
                    </a:cubicBezTo>
                    <a:cubicBezTo>
                      <a:pt x="8473" y="4170"/>
                      <a:pt x="8540" y="3403"/>
                      <a:pt x="8573" y="2602"/>
                    </a:cubicBezTo>
                    <a:cubicBezTo>
                      <a:pt x="8606" y="1501"/>
                      <a:pt x="8239" y="100"/>
                      <a:pt x="71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885;p55">
                <a:extLst>
                  <a:ext uri="{FF2B5EF4-FFF2-40B4-BE49-F238E27FC236}">
                    <a16:creationId xmlns:a16="http://schemas.microsoft.com/office/drawing/2014/main" id="{184C27AC-F4E1-4B9E-9E0B-DAA3C92C91BC}"/>
                  </a:ext>
                </a:extLst>
              </p:cNvPr>
              <p:cNvSpPr/>
              <p:nvPr/>
            </p:nvSpPr>
            <p:spPr>
              <a:xfrm>
                <a:off x="2103500" y="3535825"/>
                <a:ext cx="146800" cy="465150"/>
              </a:xfrm>
              <a:custGeom>
                <a:avLst/>
                <a:gdLst/>
                <a:ahLst/>
                <a:cxnLst/>
                <a:rect l="l" t="t" r="r" b="b"/>
                <a:pathLst>
                  <a:path w="5872" h="18606" extrusionOk="0">
                    <a:moveTo>
                      <a:pt x="5738" y="0"/>
                    </a:moveTo>
                    <a:cubicBezTo>
                      <a:pt x="5537" y="267"/>
                      <a:pt x="5404" y="601"/>
                      <a:pt x="5371" y="934"/>
                    </a:cubicBezTo>
                    <a:cubicBezTo>
                      <a:pt x="5271" y="1301"/>
                      <a:pt x="5171" y="1701"/>
                      <a:pt x="5070" y="2068"/>
                    </a:cubicBezTo>
                    <a:cubicBezTo>
                      <a:pt x="4837" y="2902"/>
                      <a:pt x="4603" y="3703"/>
                      <a:pt x="4337" y="4503"/>
                    </a:cubicBezTo>
                    <a:cubicBezTo>
                      <a:pt x="3770" y="6171"/>
                      <a:pt x="3102" y="7739"/>
                      <a:pt x="2435" y="9340"/>
                    </a:cubicBezTo>
                    <a:cubicBezTo>
                      <a:pt x="1201" y="12209"/>
                      <a:pt x="0" y="15211"/>
                      <a:pt x="200" y="18380"/>
                    </a:cubicBezTo>
                    <a:cubicBezTo>
                      <a:pt x="200" y="18530"/>
                      <a:pt x="309" y="18605"/>
                      <a:pt x="417" y="18605"/>
                    </a:cubicBezTo>
                    <a:cubicBezTo>
                      <a:pt x="526" y="18605"/>
                      <a:pt x="634" y="18530"/>
                      <a:pt x="634" y="18380"/>
                    </a:cubicBezTo>
                    <a:cubicBezTo>
                      <a:pt x="434" y="15044"/>
                      <a:pt x="1768" y="11942"/>
                      <a:pt x="3069" y="8973"/>
                    </a:cubicBezTo>
                    <a:cubicBezTo>
                      <a:pt x="3703" y="7472"/>
                      <a:pt x="4303" y="5971"/>
                      <a:pt x="4770" y="4437"/>
                    </a:cubicBezTo>
                    <a:cubicBezTo>
                      <a:pt x="5037" y="3636"/>
                      <a:pt x="5271" y="2802"/>
                      <a:pt x="5504" y="2002"/>
                    </a:cubicBezTo>
                    <a:cubicBezTo>
                      <a:pt x="5604" y="1601"/>
                      <a:pt x="5671" y="1234"/>
                      <a:pt x="5738" y="834"/>
                    </a:cubicBezTo>
                    <a:cubicBezTo>
                      <a:pt x="5838" y="567"/>
                      <a:pt x="5871" y="267"/>
                      <a:pt x="5771" y="0"/>
                    </a:cubicBez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886;p55">
                <a:extLst>
                  <a:ext uri="{FF2B5EF4-FFF2-40B4-BE49-F238E27FC236}">
                    <a16:creationId xmlns:a16="http://schemas.microsoft.com/office/drawing/2014/main" id="{7E7B1513-804F-4CBC-9284-C2CC2600234D}"/>
                  </a:ext>
                </a:extLst>
              </p:cNvPr>
              <p:cNvSpPr/>
              <p:nvPr/>
            </p:nvSpPr>
            <p:spPr>
              <a:xfrm>
                <a:off x="1827550" y="3359300"/>
                <a:ext cx="257250" cy="622075"/>
              </a:xfrm>
              <a:custGeom>
                <a:avLst/>
                <a:gdLst/>
                <a:ahLst/>
                <a:cxnLst/>
                <a:rect l="l" t="t" r="r" b="b"/>
                <a:pathLst>
                  <a:path w="10290" h="24883" extrusionOk="0">
                    <a:moveTo>
                      <a:pt x="7946" y="0"/>
                    </a:moveTo>
                    <a:cubicBezTo>
                      <a:pt x="7821" y="0"/>
                      <a:pt x="7700" y="129"/>
                      <a:pt x="7769" y="290"/>
                    </a:cubicBezTo>
                    <a:cubicBezTo>
                      <a:pt x="9671" y="3892"/>
                      <a:pt x="9771" y="7995"/>
                      <a:pt x="9537" y="11998"/>
                    </a:cubicBezTo>
                    <a:cubicBezTo>
                      <a:pt x="9404" y="14100"/>
                      <a:pt x="9237" y="16168"/>
                      <a:pt x="9170" y="18269"/>
                    </a:cubicBezTo>
                    <a:lnTo>
                      <a:pt x="9170" y="20104"/>
                    </a:lnTo>
                    <a:cubicBezTo>
                      <a:pt x="9103" y="19870"/>
                      <a:pt x="9003" y="19637"/>
                      <a:pt x="8903" y="19403"/>
                    </a:cubicBezTo>
                    <a:cubicBezTo>
                      <a:pt x="8303" y="17902"/>
                      <a:pt x="7536" y="16468"/>
                      <a:pt x="6702" y="15100"/>
                    </a:cubicBezTo>
                    <a:cubicBezTo>
                      <a:pt x="4867" y="12232"/>
                      <a:pt x="2732" y="9596"/>
                      <a:pt x="397" y="7161"/>
                    </a:cubicBezTo>
                    <a:cubicBezTo>
                      <a:pt x="360" y="7124"/>
                      <a:pt x="318" y="7109"/>
                      <a:pt x="277" y="7109"/>
                    </a:cubicBezTo>
                    <a:cubicBezTo>
                      <a:pt x="133" y="7109"/>
                      <a:pt x="1" y="7299"/>
                      <a:pt x="130" y="7428"/>
                    </a:cubicBezTo>
                    <a:cubicBezTo>
                      <a:pt x="2365" y="9863"/>
                      <a:pt x="4400" y="12465"/>
                      <a:pt x="6168" y="15267"/>
                    </a:cubicBezTo>
                    <a:cubicBezTo>
                      <a:pt x="7035" y="16668"/>
                      <a:pt x="7769" y="18102"/>
                      <a:pt x="8403" y="19637"/>
                    </a:cubicBezTo>
                    <a:cubicBezTo>
                      <a:pt x="8737" y="20437"/>
                      <a:pt x="9003" y="21271"/>
                      <a:pt x="9237" y="22139"/>
                    </a:cubicBezTo>
                    <a:cubicBezTo>
                      <a:pt x="9270" y="22973"/>
                      <a:pt x="9304" y="23840"/>
                      <a:pt x="9404" y="24707"/>
                    </a:cubicBezTo>
                    <a:cubicBezTo>
                      <a:pt x="9404" y="24824"/>
                      <a:pt x="9504" y="24882"/>
                      <a:pt x="9600" y="24882"/>
                    </a:cubicBezTo>
                    <a:cubicBezTo>
                      <a:pt x="9696" y="24882"/>
                      <a:pt x="9787" y="24824"/>
                      <a:pt x="9771" y="24707"/>
                    </a:cubicBezTo>
                    <a:cubicBezTo>
                      <a:pt x="9771" y="24440"/>
                      <a:pt x="9737" y="24240"/>
                      <a:pt x="9737" y="24007"/>
                    </a:cubicBezTo>
                    <a:lnTo>
                      <a:pt x="9737" y="24007"/>
                    </a:lnTo>
                    <a:cubicBezTo>
                      <a:pt x="9771" y="24107"/>
                      <a:pt x="9771" y="24207"/>
                      <a:pt x="9804" y="24274"/>
                    </a:cubicBezTo>
                    <a:cubicBezTo>
                      <a:pt x="9834" y="24394"/>
                      <a:pt x="9939" y="24446"/>
                      <a:pt x="10042" y="24446"/>
                    </a:cubicBezTo>
                    <a:cubicBezTo>
                      <a:pt x="10167" y="24446"/>
                      <a:pt x="10289" y="24368"/>
                      <a:pt x="10271" y="24240"/>
                    </a:cubicBezTo>
                    <a:cubicBezTo>
                      <a:pt x="10138" y="23239"/>
                      <a:pt x="9937" y="22239"/>
                      <a:pt x="9604" y="21305"/>
                    </a:cubicBezTo>
                    <a:cubicBezTo>
                      <a:pt x="9537" y="19036"/>
                      <a:pt x="9604" y="16802"/>
                      <a:pt x="9771" y="14533"/>
                    </a:cubicBezTo>
                    <a:cubicBezTo>
                      <a:pt x="10004" y="11331"/>
                      <a:pt x="10271" y="8095"/>
                      <a:pt x="9737" y="4893"/>
                    </a:cubicBezTo>
                    <a:cubicBezTo>
                      <a:pt x="9470" y="3192"/>
                      <a:pt x="8903" y="1591"/>
                      <a:pt x="8103" y="90"/>
                    </a:cubicBezTo>
                    <a:cubicBezTo>
                      <a:pt x="8061" y="27"/>
                      <a:pt x="8003" y="0"/>
                      <a:pt x="7946" y="0"/>
                    </a:cubicBez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887;p55">
                <a:extLst>
                  <a:ext uri="{FF2B5EF4-FFF2-40B4-BE49-F238E27FC236}">
                    <a16:creationId xmlns:a16="http://schemas.microsoft.com/office/drawing/2014/main" id="{AB2CD5D9-171C-4FA8-9D33-39B445946FAE}"/>
                  </a:ext>
                </a:extLst>
              </p:cNvPr>
              <p:cNvSpPr/>
              <p:nvPr/>
            </p:nvSpPr>
            <p:spPr>
              <a:xfrm>
                <a:off x="1929200" y="3874400"/>
                <a:ext cx="270225" cy="253450"/>
              </a:xfrm>
              <a:custGeom>
                <a:avLst/>
                <a:gdLst/>
                <a:ahLst/>
                <a:cxnLst/>
                <a:rect l="l" t="t" r="r" b="b"/>
                <a:pathLst>
                  <a:path w="10809" h="10138" extrusionOk="0">
                    <a:moveTo>
                      <a:pt x="34" y="0"/>
                    </a:moveTo>
                    <a:lnTo>
                      <a:pt x="1" y="634"/>
                    </a:lnTo>
                    <a:cubicBezTo>
                      <a:pt x="201" y="1068"/>
                      <a:pt x="501" y="2635"/>
                      <a:pt x="668" y="3136"/>
                    </a:cubicBezTo>
                    <a:cubicBezTo>
                      <a:pt x="1235" y="5104"/>
                      <a:pt x="1468" y="7172"/>
                      <a:pt x="1301" y="9240"/>
                    </a:cubicBezTo>
                    <a:cubicBezTo>
                      <a:pt x="1301" y="9540"/>
                      <a:pt x="1268" y="9841"/>
                      <a:pt x="1235" y="10108"/>
                    </a:cubicBezTo>
                    <a:cubicBezTo>
                      <a:pt x="1869" y="10130"/>
                      <a:pt x="2940" y="10137"/>
                      <a:pt x="4129" y="10137"/>
                    </a:cubicBezTo>
                    <a:cubicBezTo>
                      <a:pt x="6509" y="10137"/>
                      <a:pt x="9363" y="10108"/>
                      <a:pt x="10141" y="10108"/>
                    </a:cubicBezTo>
                    <a:cubicBezTo>
                      <a:pt x="9607" y="6805"/>
                      <a:pt x="10108" y="3336"/>
                      <a:pt x="1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4884170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5"/>
        <p:cNvGrpSpPr/>
        <p:nvPr/>
      </p:nvGrpSpPr>
      <p:grpSpPr>
        <a:xfrm>
          <a:off x="0" y="0"/>
          <a:ext cx="0" cy="0"/>
          <a:chOff x="0" y="0"/>
          <a:chExt cx="0" cy="0"/>
        </a:xfrm>
      </p:grpSpPr>
      <p:sp>
        <p:nvSpPr>
          <p:cNvPr id="2006" name="Google Shape;2006;p41"/>
          <p:cNvSpPr/>
          <p:nvPr/>
        </p:nvSpPr>
        <p:spPr>
          <a:xfrm rot="5400000" flipH="1">
            <a:off x="1731778" y="-843322"/>
            <a:ext cx="587700" cy="4051256"/>
          </a:xfrm>
          <a:prstGeom prst="round2SameRect">
            <a:avLst>
              <a:gd name="adj1" fmla="val 50000"/>
              <a:gd name="adj2"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7" name="Google Shape;2007;p41"/>
          <p:cNvSpPr txBox="1">
            <a:spLocks noGrp="1"/>
          </p:cNvSpPr>
          <p:nvPr>
            <p:ph type="subTitle" idx="1"/>
          </p:nvPr>
        </p:nvSpPr>
        <p:spPr>
          <a:xfrm>
            <a:off x="3292139" y="2018160"/>
            <a:ext cx="5046000" cy="2103299"/>
          </a:xfrm>
          <a:prstGeom prst="rect">
            <a:avLst/>
          </a:prstGeom>
        </p:spPr>
        <p:txBody>
          <a:bodyPr spcFirstLastPara="1" wrap="square" lIns="91425" tIns="91425" rIns="91425" bIns="91425" anchor="t" anchorCtr="0">
            <a:noAutofit/>
          </a:bodyPr>
          <a:lstStyle/>
          <a:p>
            <a:pPr marL="0" lvl="0" indent="0" algn="l">
              <a:spcAft>
                <a:spcPts val="1200"/>
              </a:spcAft>
            </a:pPr>
            <a:r>
              <a:rPr lang="fr-FR" dirty="0">
                <a:solidFill>
                  <a:schemeClr val="bg2">
                    <a:lumMod val="75000"/>
                  </a:schemeClr>
                </a:solidFill>
                <a:latin typeface="Berlin Sans FB" panose="020E0602020502020306" pitchFamily="34" charset="0"/>
              </a:rPr>
              <a:t>Le processus entrepreneurial est une séquence d'activités suivie par un individu ou un groupe d’individus. </a:t>
            </a:r>
          </a:p>
          <a:p>
            <a:pPr marL="0" lvl="0" indent="0" algn="l">
              <a:spcAft>
                <a:spcPts val="1200"/>
              </a:spcAft>
            </a:pPr>
            <a:r>
              <a:rPr lang="fr-FR" dirty="0">
                <a:solidFill>
                  <a:schemeClr val="bg2">
                    <a:lumMod val="75000"/>
                  </a:schemeClr>
                </a:solidFill>
                <a:latin typeface="Berlin Sans FB" panose="020E0602020502020306" pitchFamily="34" charset="0"/>
              </a:rPr>
              <a:t>Ce processus comprend les étapes suivantes:</a:t>
            </a:r>
            <a:endParaRPr dirty="0">
              <a:solidFill>
                <a:schemeClr val="bg2">
                  <a:lumMod val="75000"/>
                </a:schemeClr>
              </a:solidFill>
              <a:latin typeface="Berlin Sans FB" panose="020E0602020502020306" pitchFamily="34" charset="0"/>
            </a:endParaRPr>
          </a:p>
        </p:txBody>
      </p:sp>
      <p:sp>
        <p:nvSpPr>
          <p:cNvPr id="2008" name="Google Shape;2008;p41"/>
          <p:cNvSpPr txBox="1">
            <a:spLocks noGrp="1"/>
          </p:cNvSpPr>
          <p:nvPr>
            <p:ph type="subTitle" idx="2"/>
          </p:nvPr>
        </p:nvSpPr>
        <p:spPr>
          <a:xfrm>
            <a:off x="81673" y="901630"/>
            <a:ext cx="3900391" cy="516900"/>
          </a:xfrm>
          <a:prstGeom prst="rect">
            <a:avLst/>
          </a:prstGeom>
        </p:spPr>
        <p:txBody>
          <a:bodyPr spcFirstLastPara="1" wrap="square" lIns="91425" tIns="91425" rIns="91425" bIns="91425" anchor="t" anchorCtr="0">
            <a:noAutofit/>
          </a:bodyPr>
          <a:lstStyle/>
          <a:p>
            <a:pPr marL="0" lvl="0" indent="0" algn="l">
              <a:spcAft>
                <a:spcPts val="1200"/>
              </a:spcAft>
            </a:pPr>
            <a:r>
              <a:rPr lang="en-US" dirty="0">
                <a:latin typeface="Berlin Sans FB" panose="020E0602020502020306" pitchFamily="34" charset="0"/>
                <a:cs typeface="Simple Indust Outline" panose="02010400000000000000" pitchFamily="2" charset="-78"/>
              </a:rPr>
              <a:t>Processes entrepreneurial</a:t>
            </a:r>
            <a:endParaRPr dirty="0">
              <a:latin typeface="Berlin Sans FB" panose="020E0602020502020306" pitchFamily="34" charset="0"/>
              <a:cs typeface="Simple Indust Outline" panose="02010400000000000000" pitchFamily="2" charset="-78"/>
            </a:endParaRPr>
          </a:p>
        </p:txBody>
      </p:sp>
      <p:grpSp>
        <p:nvGrpSpPr>
          <p:cNvPr id="2009" name="Google Shape;2009;p41"/>
          <p:cNvGrpSpPr/>
          <p:nvPr/>
        </p:nvGrpSpPr>
        <p:grpSpPr>
          <a:xfrm>
            <a:off x="365759" y="2571750"/>
            <a:ext cx="2443127" cy="2373471"/>
            <a:chOff x="469760" y="984550"/>
            <a:chExt cx="3372486" cy="3645653"/>
          </a:xfrm>
        </p:grpSpPr>
        <p:sp>
          <p:nvSpPr>
            <p:cNvPr id="2010" name="Google Shape;2010;p41"/>
            <p:cNvSpPr/>
            <p:nvPr/>
          </p:nvSpPr>
          <p:spPr>
            <a:xfrm flipH="1">
              <a:off x="469760" y="984550"/>
              <a:ext cx="3168300" cy="31683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11" name="Google Shape;2011;p41"/>
            <p:cNvGrpSpPr/>
            <p:nvPr/>
          </p:nvGrpSpPr>
          <p:grpSpPr>
            <a:xfrm>
              <a:off x="841281" y="1052400"/>
              <a:ext cx="2265294" cy="2765938"/>
              <a:chOff x="841281" y="1052400"/>
              <a:chExt cx="2265294" cy="2765938"/>
            </a:xfrm>
          </p:grpSpPr>
          <p:sp>
            <p:nvSpPr>
              <p:cNvPr id="2012" name="Google Shape;2012;p41"/>
              <p:cNvSpPr/>
              <p:nvPr/>
            </p:nvSpPr>
            <p:spPr>
              <a:xfrm rot="1430105">
                <a:off x="889068" y="3210376"/>
                <a:ext cx="151798" cy="268546"/>
              </a:xfrm>
              <a:custGeom>
                <a:avLst/>
                <a:gdLst/>
                <a:ahLst/>
                <a:cxnLst/>
                <a:rect l="l" t="t" r="r" b="b"/>
                <a:pathLst>
                  <a:path w="6072" h="10742" fill="none" extrusionOk="0">
                    <a:moveTo>
                      <a:pt x="901" y="10741"/>
                    </a:moveTo>
                    <a:lnTo>
                      <a:pt x="1" y="8339"/>
                    </a:lnTo>
                    <a:lnTo>
                      <a:pt x="2402" y="8139"/>
                    </a:lnTo>
                    <a:lnTo>
                      <a:pt x="1702" y="5537"/>
                    </a:lnTo>
                    <a:lnTo>
                      <a:pt x="4270" y="5437"/>
                    </a:lnTo>
                    <a:lnTo>
                      <a:pt x="3503" y="2869"/>
                    </a:lnTo>
                    <a:lnTo>
                      <a:pt x="6072" y="2602"/>
                    </a:lnTo>
                    <a:lnTo>
                      <a:pt x="5371" y="0"/>
                    </a:lnTo>
                  </a:path>
                </a:pathLst>
              </a:custGeom>
              <a:no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1"/>
              <p:cNvSpPr/>
              <p:nvPr/>
            </p:nvSpPr>
            <p:spPr>
              <a:xfrm rot="-1432269">
                <a:off x="2441676" y="1084749"/>
                <a:ext cx="54228" cy="109280"/>
              </a:xfrm>
              <a:custGeom>
                <a:avLst/>
                <a:gdLst/>
                <a:ahLst/>
                <a:cxnLst/>
                <a:rect l="l" t="t" r="r" b="b"/>
                <a:pathLst>
                  <a:path w="2169" h="4371" fill="none" extrusionOk="0">
                    <a:moveTo>
                      <a:pt x="0" y="0"/>
                    </a:moveTo>
                    <a:cubicBezTo>
                      <a:pt x="1201" y="0"/>
                      <a:pt x="2168" y="968"/>
                      <a:pt x="2168" y="2202"/>
                    </a:cubicBezTo>
                    <a:cubicBezTo>
                      <a:pt x="2168" y="3403"/>
                      <a:pt x="1201" y="4370"/>
                      <a:pt x="0" y="4370"/>
                    </a:cubicBezTo>
                  </a:path>
                </a:pathLst>
              </a:custGeom>
              <a:no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1"/>
              <p:cNvSpPr/>
              <p:nvPr/>
            </p:nvSpPr>
            <p:spPr>
              <a:xfrm>
                <a:off x="1347050" y="1052400"/>
                <a:ext cx="124275" cy="201025"/>
              </a:xfrm>
              <a:custGeom>
                <a:avLst/>
                <a:gdLst/>
                <a:ahLst/>
                <a:cxnLst/>
                <a:rect l="l" t="t" r="r" b="b"/>
                <a:pathLst>
                  <a:path w="4971" h="8041" fill="none" extrusionOk="0">
                    <a:moveTo>
                      <a:pt x="835" y="8040"/>
                    </a:moveTo>
                    <a:lnTo>
                      <a:pt x="1" y="5371"/>
                    </a:lnTo>
                    <a:lnTo>
                      <a:pt x="2703" y="5572"/>
                    </a:lnTo>
                    <a:lnTo>
                      <a:pt x="2002" y="2670"/>
                    </a:lnTo>
                    <a:lnTo>
                      <a:pt x="4971" y="2569"/>
                    </a:lnTo>
                    <a:lnTo>
                      <a:pt x="4037" y="1"/>
                    </a:lnTo>
                  </a:path>
                </a:pathLst>
              </a:custGeom>
              <a:no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1"/>
              <p:cNvSpPr/>
              <p:nvPr/>
            </p:nvSpPr>
            <p:spPr>
              <a:xfrm>
                <a:off x="2949750" y="3061050"/>
                <a:ext cx="156825" cy="208500"/>
              </a:xfrm>
              <a:custGeom>
                <a:avLst/>
                <a:gdLst/>
                <a:ahLst/>
                <a:cxnLst/>
                <a:rect l="l" t="t" r="r" b="b"/>
                <a:pathLst>
                  <a:path w="6273" h="8340" fill="none" extrusionOk="0">
                    <a:moveTo>
                      <a:pt x="1702" y="4070"/>
                    </a:moveTo>
                    <a:cubicBezTo>
                      <a:pt x="2536" y="3036"/>
                      <a:pt x="3270" y="2035"/>
                      <a:pt x="4104" y="1001"/>
                    </a:cubicBezTo>
                    <a:cubicBezTo>
                      <a:pt x="4304" y="667"/>
                      <a:pt x="4638" y="367"/>
                      <a:pt x="5004" y="200"/>
                    </a:cubicBezTo>
                    <a:cubicBezTo>
                      <a:pt x="5371" y="0"/>
                      <a:pt x="5838" y="100"/>
                      <a:pt x="6072" y="467"/>
                    </a:cubicBezTo>
                    <a:cubicBezTo>
                      <a:pt x="6272" y="868"/>
                      <a:pt x="6039" y="1301"/>
                      <a:pt x="5872" y="1668"/>
                    </a:cubicBezTo>
                    <a:cubicBezTo>
                      <a:pt x="5471" y="2469"/>
                      <a:pt x="5305" y="3303"/>
                      <a:pt x="5271" y="4170"/>
                    </a:cubicBezTo>
                    <a:cubicBezTo>
                      <a:pt x="5338" y="4804"/>
                      <a:pt x="5305" y="5438"/>
                      <a:pt x="5238" y="6071"/>
                    </a:cubicBezTo>
                    <a:cubicBezTo>
                      <a:pt x="4771" y="8340"/>
                      <a:pt x="1" y="7472"/>
                      <a:pt x="1202" y="4837"/>
                    </a:cubicBezTo>
                    <a:cubicBezTo>
                      <a:pt x="1335" y="4570"/>
                      <a:pt x="1502" y="4303"/>
                      <a:pt x="1702" y="4070"/>
                    </a:cubicBezTo>
                    <a:close/>
                  </a:path>
                </a:pathLst>
              </a:custGeom>
              <a:no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1"/>
              <p:cNvSpPr/>
              <p:nvPr/>
            </p:nvSpPr>
            <p:spPr>
              <a:xfrm flipH="1">
                <a:off x="1522575" y="3764088"/>
                <a:ext cx="54225" cy="54250"/>
              </a:xfrm>
              <a:custGeom>
                <a:avLst/>
                <a:gdLst/>
                <a:ahLst/>
                <a:cxnLst/>
                <a:rect l="l" t="t" r="r" b="b"/>
                <a:pathLst>
                  <a:path w="2169" h="2170" fill="none" extrusionOk="0">
                    <a:moveTo>
                      <a:pt x="2168" y="1068"/>
                    </a:moveTo>
                    <a:cubicBezTo>
                      <a:pt x="2168" y="1669"/>
                      <a:pt x="1701" y="2169"/>
                      <a:pt x="1101" y="2169"/>
                    </a:cubicBezTo>
                    <a:cubicBezTo>
                      <a:pt x="500" y="2169"/>
                      <a:pt x="0" y="1669"/>
                      <a:pt x="0" y="1068"/>
                    </a:cubicBezTo>
                    <a:cubicBezTo>
                      <a:pt x="0" y="501"/>
                      <a:pt x="500" y="1"/>
                      <a:pt x="1101" y="1"/>
                    </a:cubicBezTo>
                    <a:cubicBezTo>
                      <a:pt x="1701" y="1"/>
                      <a:pt x="2168" y="501"/>
                      <a:pt x="2168" y="1068"/>
                    </a:cubicBezTo>
                    <a:close/>
                  </a:path>
                </a:pathLst>
              </a:custGeom>
              <a:no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7" name="Google Shape;2017;p41"/>
            <p:cNvGrpSpPr/>
            <p:nvPr/>
          </p:nvGrpSpPr>
          <p:grpSpPr>
            <a:xfrm>
              <a:off x="705400" y="1467297"/>
              <a:ext cx="2380710" cy="1363994"/>
              <a:chOff x="705400" y="1467297"/>
              <a:chExt cx="2380710" cy="1363994"/>
            </a:xfrm>
          </p:grpSpPr>
          <p:sp>
            <p:nvSpPr>
              <p:cNvPr id="2018" name="Google Shape;2018;p41"/>
              <p:cNvSpPr/>
              <p:nvPr/>
            </p:nvSpPr>
            <p:spPr>
              <a:xfrm>
                <a:off x="705400" y="1495795"/>
                <a:ext cx="2380710" cy="1335496"/>
              </a:xfrm>
              <a:custGeom>
                <a:avLst/>
                <a:gdLst/>
                <a:ahLst/>
                <a:cxnLst/>
                <a:rect l="l" t="t" r="r" b="b"/>
                <a:pathLst>
                  <a:path w="85376" h="47893" extrusionOk="0">
                    <a:moveTo>
                      <a:pt x="3655" y="1"/>
                    </a:moveTo>
                    <a:cubicBezTo>
                      <a:pt x="3561" y="1"/>
                      <a:pt x="3466" y="3"/>
                      <a:pt x="3372" y="8"/>
                    </a:cubicBezTo>
                    <a:cubicBezTo>
                      <a:pt x="283" y="136"/>
                      <a:pt x="541" y="3276"/>
                      <a:pt x="541" y="6648"/>
                    </a:cubicBezTo>
                    <a:cubicBezTo>
                      <a:pt x="566" y="11719"/>
                      <a:pt x="566" y="16789"/>
                      <a:pt x="566" y="21860"/>
                    </a:cubicBezTo>
                    <a:lnTo>
                      <a:pt x="566" y="36556"/>
                    </a:lnTo>
                    <a:cubicBezTo>
                      <a:pt x="566" y="40005"/>
                      <a:pt x="0" y="44072"/>
                      <a:pt x="721" y="47418"/>
                    </a:cubicBezTo>
                    <a:cubicBezTo>
                      <a:pt x="3106" y="47777"/>
                      <a:pt x="5606" y="47892"/>
                      <a:pt x="8146" y="47892"/>
                    </a:cubicBezTo>
                    <a:cubicBezTo>
                      <a:pt x="12703" y="47892"/>
                      <a:pt x="17385" y="47521"/>
                      <a:pt x="21749" y="47521"/>
                    </a:cubicBezTo>
                    <a:lnTo>
                      <a:pt x="26640" y="47521"/>
                    </a:lnTo>
                    <a:cubicBezTo>
                      <a:pt x="36266" y="47495"/>
                      <a:pt x="45892" y="47495"/>
                      <a:pt x="55518" y="47469"/>
                    </a:cubicBezTo>
                    <a:cubicBezTo>
                      <a:pt x="60898" y="47469"/>
                      <a:pt x="66303" y="47444"/>
                      <a:pt x="71682" y="47444"/>
                    </a:cubicBezTo>
                    <a:cubicBezTo>
                      <a:pt x="73902" y="47444"/>
                      <a:pt x="76478" y="47734"/>
                      <a:pt x="78919" y="47734"/>
                    </a:cubicBezTo>
                    <a:cubicBezTo>
                      <a:pt x="80187" y="47734"/>
                      <a:pt x="81418" y="47655"/>
                      <a:pt x="82544" y="47418"/>
                    </a:cubicBezTo>
                    <a:cubicBezTo>
                      <a:pt x="83367" y="47263"/>
                      <a:pt x="83779" y="47160"/>
                      <a:pt x="84011" y="46980"/>
                    </a:cubicBezTo>
                    <a:cubicBezTo>
                      <a:pt x="84320" y="46723"/>
                      <a:pt x="84320" y="46260"/>
                      <a:pt x="84448" y="45179"/>
                    </a:cubicBezTo>
                    <a:cubicBezTo>
                      <a:pt x="84680" y="43454"/>
                      <a:pt x="84500" y="41575"/>
                      <a:pt x="84526" y="39825"/>
                    </a:cubicBezTo>
                    <a:cubicBezTo>
                      <a:pt x="84603" y="34677"/>
                      <a:pt x="84680" y="29504"/>
                      <a:pt x="84706" y="24356"/>
                    </a:cubicBezTo>
                    <a:cubicBezTo>
                      <a:pt x="84732" y="22889"/>
                      <a:pt x="85375" y="2453"/>
                      <a:pt x="84448" y="2350"/>
                    </a:cubicBezTo>
                    <a:cubicBezTo>
                      <a:pt x="79722" y="1986"/>
                      <a:pt x="74922" y="1867"/>
                      <a:pt x="70094" y="1867"/>
                    </a:cubicBezTo>
                    <a:cubicBezTo>
                      <a:pt x="60909" y="1867"/>
                      <a:pt x="51622" y="2298"/>
                      <a:pt x="42546" y="2298"/>
                    </a:cubicBezTo>
                    <a:lnTo>
                      <a:pt x="12612" y="2298"/>
                    </a:lnTo>
                    <a:cubicBezTo>
                      <a:pt x="9593" y="2298"/>
                      <a:pt x="6647" y="1"/>
                      <a:pt x="36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41"/>
              <p:cNvSpPr/>
              <p:nvPr/>
            </p:nvSpPr>
            <p:spPr>
              <a:xfrm>
                <a:off x="710419" y="1467297"/>
                <a:ext cx="2361330" cy="106242"/>
              </a:xfrm>
              <a:custGeom>
                <a:avLst/>
                <a:gdLst/>
                <a:ahLst/>
                <a:cxnLst/>
                <a:rect l="l" t="t" r="r" b="b"/>
                <a:pathLst>
                  <a:path w="84681" h="3810" extrusionOk="0">
                    <a:moveTo>
                      <a:pt x="0" y="0"/>
                    </a:moveTo>
                    <a:lnTo>
                      <a:pt x="0" y="3809"/>
                    </a:lnTo>
                    <a:lnTo>
                      <a:pt x="84680" y="3809"/>
                    </a:lnTo>
                    <a:lnTo>
                      <a:pt x="846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41"/>
              <p:cNvSpPr/>
              <p:nvPr/>
            </p:nvSpPr>
            <p:spPr>
              <a:xfrm>
                <a:off x="820952" y="1661065"/>
                <a:ext cx="155041" cy="155766"/>
              </a:xfrm>
              <a:custGeom>
                <a:avLst/>
                <a:gdLst/>
                <a:ahLst/>
                <a:cxnLst/>
                <a:rect l="l" t="t" r="r" b="b"/>
                <a:pathLst>
                  <a:path w="5560" h="5586" extrusionOk="0">
                    <a:moveTo>
                      <a:pt x="0" y="0"/>
                    </a:moveTo>
                    <a:lnTo>
                      <a:pt x="0" y="5586"/>
                    </a:lnTo>
                    <a:lnTo>
                      <a:pt x="5560" y="5586"/>
                    </a:lnTo>
                    <a:lnTo>
                      <a:pt x="5560"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41"/>
              <p:cNvSpPr/>
              <p:nvPr/>
            </p:nvSpPr>
            <p:spPr>
              <a:xfrm>
                <a:off x="1006103" y="1661065"/>
                <a:ext cx="155766" cy="155766"/>
              </a:xfrm>
              <a:custGeom>
                <a:avLst/>
                <a:gdLst/>
                <a:ahLst/>
                <a:cxnLst/>
                <a:rect l="l" t="t" r="r" b="b"/>
                <a:pathLst>
                  <a:path w="5586" h="5586" extrusionOk="0">
                    <a:moveTo>
                      <a:pt x="1" y="0"/>
                    </a:moveTo>
                    <a:lnTo>
                      <a:pt x="1" y="5586"/>
                    </a:lnTo>
                    <a:lnTo>
                      <a:pt x="5586" y="5586"/>
                    </a:lnTo>
                    <a:lnTo>
                      <a:pt x="5586"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1"/>
              <p:cNvSpPr/>
              <p:nvPr/>
            </p:nvSpPr>
            <p:spPr>
              <a:xfrm>
                <a:off x="1191979" y="1661065"/>
                <a:ext cx="155068" cy="155766"/>
              </a:xfrm>
              <a:custGeom>
                <a:avLst/>
                <a:gdLst/>
                <a:ahLst/>
                <a:cxnLst/>
                <a:rect l="l" t="t" r="r" b="b"/>
                <a:pathLst>
                  <a:path w="5561" h="5586" extrusionOk="0">
                    <a:moveTo>
                      <a:pt x="1" y="0"/>
                    </a:moveTo>
                    <a:lnTo>
                      <a:pt x="1" y="5586"/>
                    </a:lnTo>
                    <a:lnTo>
                      <a:pt x="5560" y="5586"/>
                    </a:lnTo>
                    <a:lnTo>
                      <a:pt x="5560"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41"/>
              <p:cNvSpPr/>
              <p:nvPr/>
            </p:nvSpPr>
            <p:spPr>
              <a:xfrm>
                <a:off x="1377884" y="1661065"/>
                <a:ext cx="155041" cy="155766"/>
              </a:xfrm>
              <a:custGeom>
                <a:avLst/>
                <a:gdLst/>
                <a:ahLst/>
                <a:cxnLst/>
                <a:rect l="l" t="t" r="r" b="b"/>
                <a:pathLst>
                  <a:path w="5560" h="5586" extrusionOk="0">
                    <a:moveTo>
                      <a:pt x="0" y="0"/>
                    </a:moveTo>
                    <a:lnTo>
                      <a:pt x="0" y="5586"/>
                    </a:lnTo>
                    <a:lnTo>
                      <a:pt x="5560" y="5586"/>
                    </a:lnTo>
                    <a:lnTo>
                      <a:pt x="5560"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41"/>
              <p:cNvSpPr/>
              <p:nvPr/>
            </p:nvSpPr>
            <p:spPr>
              <a:xfrm>
                <a:off x="1563035" y="1661065"/>
                <a:ext cx="155068" cy="155766"/>
              </a:xfrm>
              <a:custGeom>
                <a:avLst/>
                <a:gdLst/>
                <a:ahLst/>
                <a:cxnLst/>
                <a:rect l="l" t="t" r="r" b="b"/>
                <a:pathLst>
                  <a:path w="5561" h="5586" extrusionOk="0">
                    <a:moveTo>
                      <a:pt x="1" y="0"/>
                    </a:moveTo>
                    <a:lnTo>
                      <a:pt x="1" y="5586"/>
                    </a:lnTo>
                    <a:lnTo>
                      <a:pt x="5560" y="5586"/>
                    </a:lnTo>
                    <a:lnTo>
                      <a:pt x="5560"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1"/>
              <p:cNvSpPr/>
              <p:nvPr/>
            </p:nvSpPr>
            <p:spPr>
              <a:xfrm>
                <a:off x="1748214" y="1661065"/>
                <a:ext cx="155766" cy="155766"/>
              </a:xfrm>
              <a:custGeom>
                <a:avLst/>
                <a:gdLst/>
                <a:ahLst/>
                <a:cxnLst/>
                <a:rect l="l" t="t" r="r" b="b"/>
                <a:pathLst>
                  <a:path w="5586" h="5586" extrusionOk="0">
                    <a:moveTo>
                      <a:pt x="0" y="0"/>
                    </a:moveTo>
                    <a:lnTo>
                      <a:pt x="0" y="5586"/>
                    </a:lnTo>
                    <a:lnTo>
                      <a:pt x="5586" y="5586"/>
                    </a:lnTo>
                    <a:lnTo>
                      <a:pt x="5586"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1"/>
              <p:cNvSpPr/>
              <p:nvPr/>
            </p:nvSpPr>
            <p:spPr>
              <a:xfrm>
                <a:off x="1927621" y="1661065"/>
                <a:ext cx="155793" cy="155766"/>
              </a:xfrm>
              <a:custGeom>
                <a:avLst/>
                <a:gdLst/>
                <a:ahLst/>
                <a:cxnLst/>
                <a:rect l="l" t="t" r="r" b="b"/>
                <a:pathLst>
                  <a:path w="5587" h="5586" extrusionOk="0">
                    <a:moveTo>
                      <a:pt x="1" y="0"/>
                    </a:moveTo>
                    <a:lnTo>
                      <a:pt x="1" y="5586"/>
                    </a:lnTo>
                    <a:lnTo>
                      <a:pt x="5586" y="5586"/>
                    </a:lnTo>
                    <a:lnTo>
                      <a:pt x="5586"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41"/>
              <p:cNvSpPr/>
              <p:nvPr/>
            </p:nvSpPr>
            <p:spPr>
              <a:xfrm>
                <a:off x="820952" y="1849088"/>
                <a:ext cx="155041" cy="155793"/>
              </a:xfrm>
              <a:custGeom>
                <a:avLst/>
                <a:gdLst/>
                <a:ahLst/>
                <a:cxnLst/>
                <a:rect l="l" t="t" r="r" b="b"/>
                <a:pathLst>
                  <a:path w="5560" h="5587" extrusionOk="0">
                    <a:moveTo>
                      <a:pt x="0" y="1"/>
                    </a:moveTo>
                    <a:lnTo>
                      <a:pt x="0" y="5586"/>
                    </a:lnTo>
                    <a:lnTo>
                      <a:pt x="5560" y="5586"/>
                    </a:lnTo>
                    <a:lnTo>
                      <a:pt x="5560"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41"/>
              <p:cNvSpPr/>
              <p:nvPr/>
            </p:nvSpPr>
            <p:spPr>
              <a:xfrm>
                <a:off x="1006103" y="1849088"/>
                <a:ext cx="155766" cy="155793"/>
              </a:xfrm>
              <a:custGeom>
                <a:avLst/>
                <a:gdLst/>
                <a:ahLst/>
                <a:cxnLst/>
                <a:rect l="l" t="t" r="r" b="b"/>
                <a:pathLst>
                  <a:path w="5586" h="5587" extrusionOk="0">
                    <a:moveTo>
                      <a:pt x="1" y="1"/>
                    </a:moveTo>
                    <a:lnTo>
                      <a:pt x="1" y="5586"/>
                    </a:lnTo>
                    <a:lnTo>
                      <a:pt x="5586" y="5586"/>
                    </a:lnTo>
                    <a:lnTo>
                      <a:pt x="5586"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41"/>
              <p:cNvSpPr/>
              <p:nvPr/>
            </p:nvSpPr>
            <p:spPr>
              <a:xfrm>
                <a:off x="1191979" y="1849088"/>
                <a:ext cx="155068" cy="155793"/>
              </a:xfrm>
              <a:custGeom>
                <a:avLst/>
                <a:gdLst/>
                <a:ahLst/>
                <a:cxnLst/>
                <a:rect l="l" t="t" r="r" b="b"/>
                <a:pathLst>
                  <a:path w="5561" h="5587" extrusionOk="0">
                    <a:moveTo>
                      <a:pt x="1" y="1"/>
                    </a:moveTo>
                    <a:lnTo>
                      <a:pt x="1" y="5586"/>
                    </a:lnTo>
                    <a:lnTo>
                      <a:pt x="5560" y="5586"/>
                    </a:lnTo>
                    <a:lnTo>
                      <a:pt x="5560"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1"/>
              <p:cNvSpPr/>
              <p:nvPr/>
            </p:nvSpPr>
            <p:spPr>
              <a:xfrm>
                <a:off x="1377884" y="1849088"/>
                <a:ext cx="155041" cy="155793"/>
              </a:xfrm>
              <a:custGeom>
                <a:avLst/>
                <a:gdLst/>
                <a:ahLst/>
                <a:cxnLst/>
                <a:rect l="l" t="t" r="r" b="b"/>
                <a:pathLst>
                  <a:path w="5560" h="5587" extrusionOk="0">
                    <a:moveTo>
                      <a:pt x="0" y="1"/>
                    </a:moveTo>
                    <a:lnTo>
                      <a:pt x="0" y="5586"/>
                    </a:lnTo>
                    <a:lnTo>
                      <a:pt x="5560" y="5586"/>
                    </a:lnTo>
                    <a:lnTo>
                      <a:pt x="5560"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41"/>
              <p:cNvSpPr/>
              <p:nvPr/>
            </p:nvSpPr>
            <p:spPr>
              <a:xfrm>
                <a:off x="1563035" y="1849088"/>
                <a:ext cx="155068" cy="155793"/>
              </a:xfrm>
              <a:custGeom>
                <a:avLst/>
                <a:gdLst/>
                <a:ahLst/>
                <a:cxnLst/>
                <a:rect l="l" t="t" r="r" b="b"/>
                <a:pathLst>
                  <a:path w="5561" h="5587" extrusionOk="0">
                    <a:moveTo>
                      <a:pt x="1" y="1"/>
                    </a:moveTo>
                    <a:lnTo>
                      <a:pt x="1" y="5586"/>
                    </a:lnTo>
                    <a:lnTo>
                      <a:pt x="5560" y="5586"/>
                    </a:lnTo>
                    <a:lnTo>
                      <a:pt x="5560"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41"/>
              <p:cNvSpPr/>
              <p:nvPr/>
            </p:nvSpPr>
            <p:spPr>
              <a:xfrm>
                <a:off x="1748214" y="1849088"/>
                <a:ext cx="155766" cy="155793"/>
              </a:xfrm>
              <a:custGeom>
                <a:avLst/>
                <a:gdLst/>
                <a:ahLst/>
                <a:cxnLst/>
                <a:rect l="l" t="t" r="r" b="b"/>
                <a:pathLst>
                  <a:path w="5586" h="5587" extrusionOk="0">
                    <a:moveTo>
                      <a:pt x="0" y="1"/>
                    </a:moveTo>
                    <a:lnTo>
                      <a:pt x="0" y="5586"/>
                    </a:lnTo>
                    <a:lnTo>
                      <a:pt x="5586" y="5586"/>
                    </a:lnTo>
                    <a:lnTo>
                      <a:pt x="5586" y="1"/>
                    </a:lnTo>
                    <a:close/>
                  </a:path>
                </a:pathLst>
              </a:cu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41"/>
              <p:cNvSpPr/>
              <p:nvPr/>
            </p:nvSpPr>
            <p:spPr>
              <a:xfrm>
                <a:off x="1927621" y="1849088"/>
                <a:ext cx="155793" cy="155793"/>
              </a:xfrm>
              <a:custGeom>
                <a:avLst/>
                <a:gdLst/>
                <a:ahLst/>
                <a:cxnLst/>
                <a:rect l="l" t="t" r="r" b="b"/>
                <a:pathLst>
                  <a:path w="5587" h="5587" extrusionOk="0">
                    <a:moveTo>
                      <a:pt x="1" y="1"/>
                    </a:moveTo>
                    <a:lnTo>
                      <a:pt x="1" y="5586"/>
                    </a:lnTo>
                    <a:lnTo>
                      <a:pt x="5586" y="5586"/>
                    </a:lnTo>
                    <a:lnTo>
                      <a:pt x="5586"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41"/>
              <p:cNvSpPr/>
              <p:nvPr/>
            </p:nvSpPr>
            <p:spPr>
              <a:xfrm>
                <a:off x="820952" y="2037138"/>
                <a:ext cx="155041" cy="155766"/>
              </a:xfrm>
              <a:custGeom>
                <a:avLst/>
                <a:gdLst/>
                <a:ahLst/>
                <a:cxnLst/>
                <a:rect l="l" t="t" r="r" b="b"/>
                <a:pathLst>
                  <a:path w="5560" h="5586" extrusionOk="0">
                    <a:moveTo>
                      <a:pt x="0" y="0"/>
                    </a:moveTo>
                    <a:lnTo>
                      <a:pt x="0" y="5586"/>
                    </a:lnTo>
                    <a:lnTo>
                      <a:pt x="5560" y="5586"/>
                    </a:lnTo>
                    <a:lnTo>
                      <a:pt x="5560"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41"/>
              <p:cNvSpPr/>
              <p:nvPr/>
            </p:nvSpPr>
            <p:spPr>
              <a:xfrm>
                <a:off x="1006103" y="2037138"/>
                <a:ext cx="155766" cy="155766"/>
              </a:xfrm>
              <a:custGeom>
                <a:avLst/>
                <a:gdLst/>
                <a:ahLst/>
                <a:cxnLst/>
                <a:rect l="l" t="t" r="r" b="b"/>
                <a:pathLst>
                  <a:path w="5586" h="5586" extrusionOk="0">
                    <a:moveTo>
                      <a:pt x="1" y="0"/>
                    </a:moveTo>
                    <a:lnTo>
                      <a:pt x="1" y="5586"/>
                    </a:lnTo>
                    <a:lnTo>
                      <a:pt x="5586" y="5586"/>
                    </a:lnTo>
                    <a:lnTo>
                      <a:pt x="5586"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41"/>
              <p:cNvSpPr/>
              <p:nvPr/>
            </p:nvSpPr>
            <p:spPr>
              <a:xfrm>
                <a:off x="1191979" y="2037138"/>
                <a:ext cx="155068" cy="155766"/>
              </a:xfrm>
              <a:custGeom>
                <a:avLst/>
                <a:gdLst/>
                <a:ahLst/>
                <a:cxnLst/>
                <a:rect l="l" t="t" r="r" b="b"/>
                <a:pathLst>
                  <a:path w="5561" h="5586" extrusionOk="0">
                    <a:moveTo>
                      <a:pt x="1" y="0"/>
                    </a:moveTo>
                    <a:lnTo>
                      <a:pt x="1" y="5586"/>
                    </a:lnTo>
                    <a:lnTo>
                      <a:pt x="5560" y="5586"/>
                    </a:lnTo>
                    <a:lnTo>
                      <a:pt x="5560" y="0"/>
                    </a:lnTo>
                    <a:close/>
                  </a:path>
                </a:pathLst>
              </a:cu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41"/>
              <p:cNvSpPr/>
              <p:nvPr/>
            </p:nvSpPr>
            <p:spPr>
              <a:xfrm>
                <a:off x="1377884" y="2037138"/>
                <a:ext cx="155041" cy="155766"/>
              </a:xfrm>
              <a:custGeom>
                <a:avLst/>
                <a:gdLst/>
                <a:ahLst/>
                <a:cxnLst/>
                <a:rect l="l" t="t" r="r" b="b"/>
                <a:pathLst>
                  <a:path w="5560" h="5586" extrusionOk="0">
                    <a:moveTo>
                      <a:pt x="0" y="0"/>
                    </a:moveTo>
                    <a:lnTo>
                      <a:pt x="0" y="5586"/>
                    </a:lnTo>
                    <a:lnTo>
                      <a:pt x="5560" y="5586"/>
                    </a:lnTo>
                    <a:lnTo>
                      <a:pt x="5560"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41"/>
              <p:cNvSpPr/>
              <p:nvPr/>
            </p:nvSpPr>
            <p:spPr>
              <a:xfrm>
                <a:off x="1563035" y="2037138"/>
                <a:ext cx="155068" cy="155766"/>
              </a:xfrm>
              <a:custGeom>
                <a:avLst/>
                <a:gdLst/>
                <a:ahLst/>
                <a:cxnLst/>
                <a:rect l="l" t="t" r="r" b="b"/>
                <a:pathLst>
                  <a:path w="5561" h="5586" extrusionOk="0">
                    <a:moveTo>
                      <a:pt x="1" y="0"/>
                    </a:moveTo>
                    <a:lnTo>
                      <a:pt x="1" y="5586"/>
                    </a:lnTo>
                    <a:lnTo>
                      <a:pt x="5560" y="5586"/>
                    </a:lnTo>
                    <a:lnTo>
                      <a:pt x="5560"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41"/>
              <p:cNvSpPr/>
              <p:nvPr/>
            </p:nvSpPr>
            <p:spPr>
              <a:xfrm>
                <a:off x="1748214" y="2037138"/>
                <a:ext cx="155766" cy="155766"/>
              </a:xfrm>
              <a:custGeom>
                <a:avLst/>
                <a:gdLst/>
                <a:ahLst/>
                <a:cxnLst/>
                <a:rect l="l" t="t" r="r" b="b"/>
                <a:pathLst>
                  <a:path w="5586" h="5586" extrusionOk="0">
                    <a:moveTo>
                      <a:pt x="0" y="0"/>
                    </a:moveTo>
                    <a:lnTo>
                      <a:pt x="0" y="5586"/>
                    </a:lnTo>
                    <a:lnTo>
                      <a:pt x="5586" y="5586"/>
                    </a:lnTo>
                    <a:lnTo>
                      <a:pt x="5586"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41"/>
              <p:cNvSpPr/>
              <p:nvPr/>
            </p:nvSpPr>
            <p:spPr>
              <a:xfrm>
                <a:off x="1927621" y="2037138"/>
                <a:ext cx="155793" cy="155766"/>
              </a:xfrm>
              <a:custGeom>
                <a:avLst/>
                <a:gdLst/>
                <a:ahLst/>
                <a:cxnLst/>
                <a:rect l="l" t="t" r="r" b="b"/>
                <a:pathLst>
                  <a:path w="5587" h="5586" extrusionOk="0">
                    <a:moveTo>
                      <a:pt x="1" y="0"/>
                    </a:moveTo>
                    <a:lnTo>
                      <a:pt x="1" y="5586"/>
                    </a:lnTo>
                    <a:lnTo>
                      <a:pt x="5586" y="5586"/>
                    </a:lnTo>
                    <a:lnTo>
                      <a:pt x="5586"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41"/>
              <p:cNvSpPr/>
              <p:nvPr/>
            </p:nvSpPr>
            <p:spPr>
              <a:xfrm>
                <a:off x="820952" y="2224464"/>
                <a:ext cx="155041" cy="155766"/>
              </a:xfrm>
              <a:custGeom>
                <a:avLst/>
                <a:gdLst/>
                <a:ahLst/>
                <a:cxnLst/>
                <a:rect l="l" t="t" r="r" b="b"/>
                <a:pathLst>
                  <a:path w="5560" h="5586" extrusionOk="0">
                    <a:moveTo>
                      <a:pt x="0" y="0"/>
                    </a:moveTo>
                    <a:lnTo>
                      <a:pt x="0" y="5585"/>
                    </a:lnTo>
                    <a:lnTo>
                      <a:pt x="5560" y="5585"/>
                    </a:lnTo>
                    <a:lnTo>
                      <a:pt x="5560" y="0"/>
                    </a:lnTo>
                    <a:close/>
                  </a:path>
                </a:pathLst>
              </a:cu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41"/>
              <p:cNvSpPr/>
              <p:nvPr/>
            </p:nvSpPr>
            <p:spPr>
              <a:xfrm>
                <a:off x="1006103" y="2224464"/>
                <a:ext cx="155766" cy="155766"/>
              </a:xfrm>
              <a:custGeom>
                <a:avLst/>
                <a:gdLst/>
                <a:ahLst/>
                <a:cxnLst/>
                <a:rect l="l" t="t" r="r" b="b"/>
                <a:pathLst>
                  <a:path w="5586" h="5586" extrusionOk="0">
                    <a:moveTo>
                      <a:pt x="1" y="0"/>
                    </a:moveTo>
                    <a:lnTo>
                      <a:pt x="1" y="5585"/>
                    </a:lnTo>
                    <a:lnTo>
                      <a:pt x="5586" y="5585"/>
                    </a:lnTo>
                    <a:lnTo>
                      <a:pt x="5586"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41"/>
              <p:cNvSpPr/>
              <p:nvPr/>
            </p:nvSpPr>
            <p:spPr>
              <a:xfrm>
                <a:off x="1191979" y="2224464"/>
                <a:ext cx="155068" cy="155766"/>
              </a:xfrm>
              <a:custGeom>
                <a:avLst/>
                <a:gdLst/>
                <a:ahLst/>
                <a:cxnLst/>
                <a:rect l="l" t="t" r="r" b="b"/>
                <a:pathLst>
                  <a:path w="5561" h="5586" extrusionOk="0">
                    <a:moveTo>
                      <a:pt x="1" y="0"/>
                    </a:moveTo>
                    <a:lnTo>
                      <a:pt x="1" y="5585"/>
                    </a:lnTo>
                    <a:lnTo>
                      <a:pt x="5560" y="5585"/>
                    </a:lnTo>
                    <a:lnTo>
                      <a:pt x="5560"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41"/>
              <p:cNvSpPr/>
              <p:nvPr/>
            </p:nvSpPr>
            <p:spPr>
              <a:xfrm>
                <a:off x="1377884" y="2224464"/>
                <a:ext cx="155041" cy="155766"/>
              </a:xfrm>
              <a:custGeom>
                <a:avLst/>
                <a:gdLst/>
                <a:ahLst/>
                <a:cxnLst/>
                <a:rect l="l" t="t" r="r" b="b"/>
                <a:pathLst>
                  <a:path w="5560" h="5586" extrusionOk="0">
                    <a:moveTo>
                      <a:pt x="0" y="0"/>
                    </a:moveTo>
                    <a:lnTo>
                      <a:pt x="0" y="5585"/>
                    </a:lnTo>
                    <a:lnTo>
                      <a:pt x="5560" y="5585"/>
                    </a:lnTo>
                    <a:lnTo>
                      <a:pt x="5560"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41"/>
              <p:cNvSpPr/>
              <p:nvPr/>
            </p:nvSpPr>
            <p:spPr>
              <a:xfrm>
                <a:off x="1563035" y="2224464"/>
                <a:ext cx="155068" cy="155766"/>
              </a:xfrm>
              <a:custGeom>
                <a:avLst/>
                <a:gdLst/>
                <a:ahLst/>
                <a:cxnLst/>
                <a:rect l="l" t="t" r="r" b="b"/>
                <a:pathLst>
                  <a:path w="5561" h="5586" extrusionOk="0">
                    <a:moveTo>
                      <a:pt x="1" y="0"/>
                    </a:moveTo>
                    <a:lnTo>
                      <a:pt x="1" y="5585"/>
                    </a:lnTo>
                    <a:lnTo>
                      <a:pt x="5560" y="5585"/>
                    </a:lnTo>
                    <a:lnTo>
                      <a:pt x="5560"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41"/>
              <p:cNvSpPr/>
              <p:nvPr/>
            </p:nvSpPr>
            <p:spPr>
              <a:xfrm>
                <a:off x="1748214" y="2224464"/>
                <a:ext cx="155766" cy="155766"/>
              </a:xfrm>
              <a:custGeom>
                <a:avLst/>
                <a:gdLst/>
                <a:ahLst/>
                <a:cxnLst/>
                <a:rect l="l" t="t" r="r" b="b"/>
                <a:pathLst>
                  <a:path w="5586" h="5586" extrusionOk="0">
                    <a:moveTo>
                      <a:pt x="0" y="0"/>
                    </a:moveTo>
                    <a:lnTo>
                      <a:pt x="0" y="5585"/>
                    </a:lnTo>
                    <a:lnTo>
                      <a:pt x="5586" y="5585"/>
                    </a:lnTo>
                    <a:lnTo>
                      <a:pt x="5586"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41"/>
              <p:cNvSpPr/>
              <p:nvPr/>
            </p:nvSpPr>
            <p:spPr>
              <a:xfrm>
                <a:off x="820952" y="2412487"/>
                <a:ext cx="155041" cy="155766"/>
              </a:xfrm>
              <a:custGeom>
                <a:avLst/>
                <a:gdLst/>
                <a:ahLst/>
                <a:cxnLst/>
                <a:rect l="l" t="t" r="r" b="b"/>
                <a:pathLst>
                  <a:path w="5560" h="5586" extrusionOk="0">
                    <a:moveTo>
                      <a:pt x="0" y="1"/>
                    </a:moveTo>
                    <a:lnTo>
                      <a:pt x="0" y="5586"/>
                    </a:lnTo>
                    <a:lnTo>
                      <a:pt x="5560" y="5586"/>
                    </a:lnTo>
                    <a:lnTo>
                      <a:pt x="5560"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41"/>
              <p:cNvSpPr/>
              <p:nvPr/>
            </p:nvSpPr>
            <p:spPr>
              <a:xfrm>
                <a:off x="1006103" y="2412487"/>
                <a:ext cx="155766" cy="155766"/>
              </a:xfrm>
              <a:custGeom>
                <a:avLst/>
                <a:gdLst/>
                <a:ahLst/>
                <a:cxnLst/>
                <a:rect l="l" t="t" r="r" b="b"/>
                <a:pathLst>
                  <a:path w="5586" h="5586" extrusionOk="0">
                    <a:moveTo>
                      <a:pt x="1" y="1"/>
                    </a:moveTo>
                    <a:lnTo>
                      <a:pt x="1" y="5586"/>
                    </a:lnTo>
                    <a:lnTo>
                      <a:pt x="5586" y="5586"/>
                    </a:lnTo>
                    <a:lnTo>
                      <a:pt x="5586"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41"/>
              <p:cNvSpPr/>
              <p:nvPr/>
            </p:nvSpPr>
            <p:spPr>
              <a:xfrm>
                <a:off x="1191979" y="2412487"/>
                <a:ext cx="155068" cy="155766"/>
              </a:xfrm>
              <a:custGeom>
                <a:avLst/>
                <a:gdLst/>
                <a:ahLst/>
                <a:cxnLst/>
                <a:rect l="l" t="t" r="r" b="b"/>
                <a:pathLst>
                  <a:path w="5561" h="5586" extrusionOk="0">
                    <a:moveTo>
                      <a:pt x="1" y="1"/>
                    </a:moveTo>
                    <a:lnTo>
                      <a:pt x="1" y="5586"/>
                    </a:lnTo>
                    <a:lnTo>
                      <a:pt x="5560" y="5586"/>
                    </a:lnTo>
                    <a:lnTo>
                      <a:pt x="5560" y="1"/>
                    </a:lnTo>
                    <a:close/>
                  </a:path>
                </a:pathLst>
              </a:cu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41"/>
              <p:cNvSpPr/>
              <p:nvPr/>
            </p:nvSpPr>
            <p:spPr>
              <a:xfrm>
                <a:off x="1377884" y="2412487"/>
                <a:ext cx="155041" cy="155766"/>
              </a:xfrm>
              <a:custGeom>
                <a:avLst/>
                <a:gdLst/>
                <a:ahLst/>
                <a:cxnLst/>
                <a:rect l="l" t="t" r="r" b="b"/>
                <a:pathLst>
                  <a:path w="5560" h="5586" extrusionOk="0">
                    <a:moveTo>
                      <a:pt x="0" y="1"/>
                    </a:moveTo>
                    <a:lnTo>
                      <a:pt x="0" y="5586"/>
                    </a:lnTo>
                    <a:lnTo>
                      <a:pt x="5560" y="5586"/>
                    </a:lnTo>
                    <a:lnTo>
                      <a:pt x="5560" y="1"/>
                    </a:lnTo>
                    <a:close/>
                  </a:path>
                </a:pathLst>
              </a:cu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41"/>
              <p:cNvSpPr/>
              <p:nvPr/>
            </p:nvSpPr>
            <p:spPr>
              <a:xfrm>
                <a:off x="2302273" y="1692351"/>
                <a:ext cx="120603" cy="114440"/>
              </a:xfrm>
              <a:custGeom>
                <a:avLst/>
                <a:gdLst/>
                <a:ahLst/>
                <a:cxnLst/>
                <a:rect l="l" t="t" r="r" b="b"/>
                <a:pathLst>
                  <a:path w="4325" h="4104" extrusionOk="0">
                    <a:moveTo>
                      <a:pt x="3887" y="449"/>
                    </a:moveTo>
                    <a:lnTo>
                      <a:pt x="3887" y="526"/>
                    </a:lnTo>
                    <a:lnTo>
                      <a:pt x="3887" y="757"/>
                    </a:lnTo>
                    <a:cubicBezTo>
                      <a:pt x="3887" y="886"/>
                      <a:pt x="3887" y="1041"/>
                      <a:pt x="3887" y="1195"/>
                    </a:cubicBezTo>
                    <a:cubicBezTo>
                      <a:pt x="3887" y="1504"/>
                      <a:pt x="3861" y="1787"/>
                      <a:pt x="3861" y="2096"/>
                    </a:cubicBezTo>
                    <a:cubicBezTo>
                      <a:pt x="3861" y="2662"/>
                      <a:pt x="3861" y="3203"/>
                      <a:pt x="3836" y="3769"/>
                    </a:cubicBezTo>
                    <a:lnTo>
                      <a:pt x="2214" y="3743"/>
                    </a:lnTo>
                    <a:lnTo>
                      <a:pt x="490" y="3743"/>
                    </a:lnTo>
                    <a:cubicBezTo>
                      <a:pt x="515" y="3486"/>
                      <a:pt x="490" y="3228"/>
                      <a:pt x="490" y="2997"/>
                    </a:cubicBezTo>
                    <a:cubicBezTo>
                      <a:pt x="464" y="2688"/>
                      <a:pt x="464" y="2379"/>
                      <a:pt x="464" y="2096"/>
                    </a:cubicBezTo>
                    <a:cubicBezTo>
                      <a:pt x="438" y="1658"/>
                      <a:pt x="438" y="1221"/>
                      <a:pt x="412" y="783"/>
                    </a:cubicBezTo>
                    <a:cubicBezTo>
                      <a:pt x="412" y="706"/>
                      <a:pt x="438" y="603"/>
                      <a:pt x="438" y="526"/>
                    </a:cubicBezTo>
                    <a:cubicBezTo>
                      <a:pt x="507" y="534"/>
                      <a:pt x="578" y="537"/>
                      <a:pt x="652" y="537"/>
                    </a:cubicBezTo>
                    <a:cubicBezTo>
                      <a:pt x="798" y="537"/>
                      <a:pt x="953" y="526"/>
                      <a:pt x="1107" y="526"/>
                    </a:cubicBezTo>
                    <a:cubicBezTo>
                      <a:pt x="1416" y="526"/>
                      <a:pt x="1725" y="500"/>
                      <a:pt x="2008" y="500"/>
                    </a:cubicBezTo>
                    <a:cubicBezTo>
                      <a:pt x="2317" y="500"/>
                      <a:pt x="2626" y="500"/>
                      <a:pt x="2935" y="474"/>
                    </a:cubicBezTo>
                    <a:lnTo>
                      <a:pt x="3630" y="474"/>
                    </a:lnTo>
                    <a:cubicBezTo>
                      <a:pt x="3681" y="474"/>
                      <a:pt x="3836" y="474"/>
                      <a:pt x="3861" y="449"/>
                    </a:cubicBezTo>
                    <a:close/>
                    <a:moveTo>
                      <a:pt x="1718" y="1"/>
                    </a:moveTo>
                    <a:cubicBezTo>
                      <a:pt x="1267" y="1"/>
                      <a:pt x="820" y="25"/>
                      <a:pt x="387" y="62"/>
                    </a:cubicBezTo>
                    <a:cubicBezTo>
                      <a:pt x="309" y="62"/>
                      <a:pt x="258" y="62"/>
                      <a:pt x="206" y="88"/>
                    </a:cubicBezTo>
                    <a:cubicBezTo>
                      <a:pt x="103" y="88"/>
                      <a:pt x="1" y="165"/>
                      <a:pt x="1" y="268"/>
                    </a:cubicBezTo>
                    <a:cubicBezTo>
                      <a:pt x="26" y="886"/>
                      <a:pt x="26" y="1478"/>
                      <a:pt x="26" y="2096"/>
                    </a:cubicBezTo>
                    <a:lnTo>
                      <a:pt x="52" y="2997"/>
                    </a:lnTo>
                    <a:cubicBezTo>
                      <a:pt x="52" y="3280"/>
                      <a:pt x="26" y="3614"/>
                      <a:pt x="103" y="3872"/>
                    </a:cubicBezTo>
                    <a:cubicBezTo>
                      <a:pt x="129" y="3975"/>
                      <a:pt x="206" y="4026"/>
                      <a:pt x="309" y="4026"/>
                    </a:cubicBezTo>
                    <a:cubicBezTo>
                      <a:pt x="361" y="4026"/>
                      <a:pt x="412" y="4026"/>
                      <a:pt x="438" y="4052"/>
                    </a:cubicBezTo>
                    <a:lnTo>
                      <a:pt x="927" y="4052"/>
                    </a:lnTo>
                    <a:cubicBezTo>
                      <a:pt x="1262" y="4052"/>
                      <a:pt x="1622" y="4078"/>
                      <a:pt x="1957" y="4078"/>
                    </a:cubicBezTo>
                    <a:lnTo>
                      <a:pt x="3990" y="4103"/>
                    </a:lnTo>
                    <a:cubicBezTo>
                      <a:pt x="4093" y="4103"/>
                      <a:pt x="4170" y="4026"/>
                      <a:pt x="4170" y="3949"/>
                    </a:cubicBezTo>
                    <a:cubicBezTo>
                      <a:pt x="4170" y="3280"/>
                      <a:pt x="4196" y="2611"/>
                      <a:pt x="4222" y="1941"/>
                    </a:cubicBezTo>
                    <a:lnTo>
                      <a:pt x="4222" y="886"/>
                    </a:lnTo>
                    <a:cubicBezTo>
                      <a:pt x="4247" y="680"/>
                      <a:pt x="4325" y="294"/>
                      <a:pt x="4093" y="140"/>
                    </a:cubicBezTo>
                    <a:lnTo>
                      <a:pt x="4119" y="140"/>
                    </a:lnTo>
                    <a:cubicBezTo>
                      <a:pt x="4016" y="88"/>
                      <a:pt x="3861" y="88"/>
                      <a:pt x="3758" y="88"/>
                    </a:cubicBezTo>
                    <a:lnTo>
                      <a:pt x="3630" y="88"/>
                    </a:lnTo>
                    <a:cubicBezTo>
                      <a:pt x="3475" y="88"/>
                      <a:pt x="3321" y="62"/>
                      <a:pt x="3166" y="62"/>
                    </a:cubicBezTo>
                    <a:cubicBezTo>
                      <a:pt x="2857" y="11"/>
                      <a:pt x="2523" y="11"/>
                      <a:pt x="2214" y="11"/>
                    </a:cubicBezTo>
                    <a:cubicBezTo>
                      <a:pt x="2049" y="4"/>
                      <a:pt x="1883" y="1"/>
                      <a:pt x="1718" y="1"/>
                    </a:cubicBezTo>
                    <a:close/>
                  </a:path>
                </a:pathLst>
              </a:custGeom>
              <a:solidFill>
                <a:srgbClr val="B5C7BA"/>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41"/>
              <p:cNvSpPr/>
              <p:nvPr/>
            </p:nvSpPr>
            <p:spPr>
              <a:xfrm>
                <a:off x="2483855" y="1687499"/>
                <a:ext cx="121328" cy="117424"/>
              </a:xfrm>
              <a:custGeom>
                <a:avLst/>
                <a:gdLst/>
                <a:ahLst/>
                <a:cxnLst/>
                <a:rect l="l" t="t" r="r" b="b"/>
                <a:pathLst>
                  <a:path w="4351" h="4211" extrusionOk="0">
                    <a:moveTo>
                      <a:pt x="412" y="391"/>
                    </a:moveTo>
                    <a:lnTo>
                      <a:pt x="412" y="391"/>
                    </a:lnTo>
                    <a:cubicBezTo>
                      <a:pt x="721" y="468"/>
                      <a:pt x="1056" y="468"/>
                      <a:pt x="1365" y="468"/>
                    </a:cubicBezTo>
                    <a:cubicBezTo>
                      <a:pt x="1673" y="494"/>
                      <a:pt x="1957" y="494"/>
                      <a:pt x="2265" y="520"/>
                    </a:cubicBezTo>
                    <a:cubicBezTo>
                      <a:pt x="2806" y="545"/>
                      <a:pt x="3372" y="571"/>
                      <a:pt x="3913" y="623"/>
                    </a:cubicBezTo>
                    <a:cubicBezTo>
                      <a:pt x="3887" y="1652"/>
                      <a:pt x="3835" y="2682"/>
                      <a:pt x="3835" y="3737"/>
                    </a:cubicBezTo>
                    <a:cubicBezTo>
                      <a:pt x="3265" y="3805"/>
                      <a:pt x="2687" y="3837"/>
                      <a:pt x="2113" y="3837"/>
                    </a:cubicBezTo>
                    <a:cubicBezTo>
                      <a:pt x="1600" y="3837"/>
                      <a:pt x="1091" y="3811"/>
                      <a:pt x="592" y="3763"/>
                    </a:cubicBezTo>
                    <a:cubicBezTo>
                      <a:pt x="412" y="3196"/>
                      <a:pt x="361" y="2630"/>
                      <a:pt x="386" y="2038"/>
                    </a:cubicBezTo>
                    <a:cubicBezTo>
                      <a:pt x="386" y="1498"/>
                      <a:pt x="438" y="931"/>
                      <a:pt x="412" y="391"/>
                    </a:cubicBezTo>
                    <a:close/>
                    <a:moveTo>
                      <a:pt x="806" y="1"/>
                    </a:moveTo>
                    <a:cubicBezTo>
                      <a:pt x="673" y="1"/>
                      <a:pt x="543" y="9"/>
                      <a:pt x="412" y="31"/>
                    </a:cubicBezTo>
                    <a:cubicBezTo>
                      <a:pt x="361" y="31"/>
                      <a:pt x="335" y="56"/>
                      <a:pt x="309" y="56"/>
                    </a:cubicBezTo>
                    <a:cubicBezTo>
                      <a:pt x="284" y="56"/>
                      <a:pt x="232" y="82"/>
                      <a:pt x="206" y="108"/>
                    </a:cubicBezTo>
                    <a:cubicBezTo>
                      <a:pt x="129" y="442"/>
                      <a:pt x="103" y="777"/>
                      <a:pt x="78" y="1112"/>
                    </a:cubicBezTo>
                    <a:cubicBezTo>
                      <a:pt x="52" y="1446"/>
                      <a:pt x="26" y="1781"/>
                      <a:pt x="26" y="2115"/>
                    </a:cubicBezTo>
                    <a:cubicBezTo>
                      <a:pt x="0" y="2733"/>
                      <a:pt x="52" y="3377"/>
                      <a:pt x="258" y="3994"/>
                    </a:cubicBezTo>
                    <a:cubicBezTo>
                      <a:pt x="284" y="4071"/>
                      <a:pt x="361" y="4123"/>
                      <a:pt x="438" y="4123"/>
                    </a:cubicBezTo>
                    <a:cubicBezTo>
                      <a:pt x="1009" y="4184"/>
                      <a:pt x="1575" y="4210"/>
                      <a:pt x="2138" y="4210"/>
                    </a:cubicBezTo>
                    <a:cubicBezTo>
                      <a:pt x="2766" y="4210"/>
                      <a:pt x="3391" y="4177"/>
                      <a:pt x="4016" y="4123"/>
                    </a:cubicBezTo>
                    <a:cubicBezTo>
                      <a:pt x="4144" y="4097"/>
                      <a:pt x="4222" y="4020"/>
                      <a:pt x="4222" y="3917"/>
                    </a:cubicBezTo>
                    <a:cubicBezTo>
                      <a:pt x="4273" y="2733"/>
                      <a:pt x="4324" y="1575"/>
                      <a:pt x="4350" y="417"/>
                    </a:cubicBezTo>
                    <a:cubicBezTo>
                      <a:pt x="4350" y="288"/>
                      <a:pt x="4247" y="211"/>
                      <a:pt x="4144" y="185"/>
                    </a:cubicBezTo>
                    <a:lnTo>
                      <a:pt x="4144" y="211"/>
                    </a:lnTo>
                    <a:cubicBezTo>
                      <a:pt x="3501" y="159"/>
                      <a:pt x="2883" y="108"/>
                      <a:pt x="2265" y="82"/>
                    </a:cubicBezTo>
                    <a:cubicBezTo>
                      <a:pt x="1957" y="56"/>
                      <a:pt x="1648" y="56"/>
                      <a:pt x="1365" y="31"/>
                    </a:cubicBezTo>
                    <a:cubicBezTo>
                      <a:pt x="1171" y="16"/>
                      <a:pt x="987" y="1"/>
                      <a:pt x="806" y="1"/>
                    </a:cubicBezTo>
                    <a:close/>
                  </a:path>
                </a:pathLst>
              </a:custGeom>
              <a:solidFill>
                <a:srgbClr val="B5C7BA"/>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41"/>
              <p:cNvSpPr/>
              <p:nvPr/>
            </p:nvSpPr>
            <p:spPr>
              <a:xfrm>
                <a:off x="2670456" y="1689060"/>
                <a:ext cx="116308" cy="115583"/>
              </a:xfrm>
              <a:custGeom>
                <a:avLst/>
                <a:gdLst/>
                <a:ahLst/>
                <a:cxnLst/>
                <a:rect l="l" t="t" r="r" b="b"/>
                <a:pathLst>
                  <a:path w="4171" h="4145" extrusionOk="0">
                    <a:moveTo>
                      <a:pt x="464" y="438"/>
                    </a:moveTo>
                    <a:lnTo>
                      <a:pt x="464" y="438"/>
                    </a:lnTo>
                    <a:cubicBezTo>
                      <a:pt x="1210" y="456"/>
                      <a:pt x="1943" y="474"/>
                      <a:pt x="2673" y="474"/>
                    </a:cubicBezTo>
                    <a:cubicBezTo>
                      <a:pt x="2975" y="474"/>
                      <a:pt x="3277" y="471"/>
                      <a:pt x="3578" y="464"/>
                    </a:cubicBezTo>
                    <a:cubicBezTo>
                      <a:pt x="3630" y="1545"/>
                      <a:pt x="3681" y="2626"/>
                      <a:pt x="3733" y="3707"/>
                    </a:cubicBezTo>
                    <a:cubicBezTo>
                      <a:pt x="2677" y="3732"/>
                      <a:pt x="1596" y="3732"/>
                      <a:pt x="541" y="3732"/>
                    </a:cubicBezTo>
                    <a:cubicBezTo>
                      <a:pt x="438" y="2651"/>
                      <a:pt x="464" y="1545"/>
                      <a:pt x="464" y="438"/>
                    </a:cubicBezTo>
                    <a:close/>
                    <a:moveTo>
                      <a:pt x="412" y="0"/>
                    </a:moveTo>
                    <a:cubicBezTo>
                      <a:pt x="335" y="0"/>
                      <a:pt x="284" y="52"/>
                      <a:pt x="232" y="103"/>
                    </a:cubicBezTo>
                    <a:cubicBezTo>
                      <a:pt x="232" y="103"/>
                      <a:pt x="206" y="129"/>
                      <a:pt x="206" y="155"/>
                    </a:cubicBezTo>
                    <a:cubicBezTo>
                      <a:pt x="0" y="1416"/>
                      <a:pt x="26" y="2703"/>
                      <a:pt x="155" y="3938"/>
                    </a:cubicBezTo>
                    <a:cubicBezTo>
                      <a:pt x="155" y="4067"/>
                      <a:pt x="232" y="4144"/>
                      <a:pt x="361" y="4144"/>
                    </a:cubicBezTo>
                    <a:lnTo>
                      <a:pt x="3964" y="4144"/>
                    </a:lnTo>
                    <a:cubicBezTo>
                      <a:pt x="4067" y="4144"/>
                      <a:pt x="4170" y="4041"/>
                      <a:pt x="4170" y="3938"/>
                    </a:cubicBezTo>
                    <a:cubicBezTo>
                      <a:pt x="4119" y="2703"/>
                      <a:pt x="4067" y="1467"/>
                      <a:pt x="4016" y="232"/>
                    </a:cubicBezTo>
                    <a:cubicBezTo>
                      <a:pt x="4016" y="129"/>
                      <a:pt x="3913" y="26"/>
                      <a:pt x="3784" y="26"/>
                    </a:cubicBezTo>
                    <a:cubicBezTo>
                      <a:pt x="3326" y="37"/>
                      <a:pt x="2863" y="43"/>
                      <a:pt x="2397" y="43"/>
                    </a:cubicBezTo>
                    <a:cubicBezTo>
                      <a:pt x="1739" y="43"/>
                      <a:pt x="1076" y="30"/>
                      <a:pt x="412" y="0"/>
                    </a:cubicBezTo>
                    <a:close/>
                  </a:path>
                </a:pathLst>
              </a:custGeom>
              <a:solidFill>
                <a:srgbClr val="B5C7BA"/>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41"/>
              <p:cNvSpPr/>
              <p:nvPr/>
            </p:nvSpPr>
            <p:spPr>
              <a:xfrm>
                <a:off x="2849891" y="1689060"/>
                <a:ext cx="119878" cy="113548"/>
              </a:xfrm>
              <a:custGeom>
                <a:avLst/>
                <a:gdLst/>
                <a:ahLst/>
                <a:cxnLst/>
                <a:rect l="l" t="t" r="r" b="b"/>
                <a:pathLst>
                  <a:path w="4299" h="4072" extrusionOk="0">
                    <a:moveTo>
                      <a:pt x="3784" y="464"/>
                    </a:moveTo>
                    <a:lnTo>
                      <a:pt x="3835" y="2317"/>
                    </a:lnTo>
                    <a:cubicBezTo>
                      <a:pt x="3861" y="2677"/>
                      <a:pt x="3861" y="3012"/>
                      <a:pt x="3861" y="3372"/>
                    </a:cubicBezTo>
                    <a:cubicBezTo>
                      <a:pt x="3861" y="3423"/>
                      <a:pt x="3861" y="3552"/>
                      <a:pt x="3887" y="3604"/>
                    </a:cubicBezTo>
                    <a:lnTo>
                      <a:pt x="3295" y="3604"/>
                    </a:lnTo>
                    <a:cubicBezTo>
                      <a:pt x="2600" y="3629"/>
                      <a:pt x="1905" y="3629"/>
                      <a:pt x="1210" y="3655"/>
                    </a:cubicBezTo>
                    <a:lnTo>
                      <a:pt x="438" y="3655"/>
                    </a:lnTo>
                    <a:cubicBezTo>
                      <a:pt x="412" y="3655"/>
                      <a:pt x="438" y="3578"/>
                      <a:pt x="438" y="3552"/>
                    </a:cubicBezTo>
                    <a:cubicBezTo>
                      <a:pt x="412" y="3218"/>
                      <a:pt x="412" y="2857"/>
                      <a:pt x="412" y="2523"/>
                    </a:cubicBezTo>
                    <a:cubicBezTo>
                      <a:pt x="412" y="1853"/>
                      <a:pt x="412" y="1210"/>
                      <a:pt x="412" y="541"/>
                    </a:cubicBezTo>
                    <a:cubicBezTo>
                      <a:pt x="1519" y="515"/>
                      <a:pt x="2651" y="489"/>
                      <a:pt x="3784" y="464"/>
                    </a:cubicBezTo>
                    <a:close/>
                    <a:moveTo>
                      <a:pt x="3990" y="0"/>
                    </a:moveTo>
                    <a:cubicBezTo>
                      <a:pt x="2780" y="26"/>
                      <a:pt x="1544" y="52"/>
                      <a:pt x="335" y="77"/>
                    </a:cubicBezTo>
                    <a:lnTo>
                      <a:pt x="309" y="77"/>
                    </a:lnTo>
                    <a:cubicBezTo>
                      <a:pt x="296" y="71"/>
                      <a:pt x="282" y="68"/>
                      <a:pt x="267" y="68"/>
                    </a:cubicBezTo>
                    <a:cubicBezTo>
                      <a:pt x="224" y="68"/>
                      <a:pt x="180" y="97"/>
                      <a:pt x="180" y="155"/>
                    </a:cubicBezTo>
                    <a:cubicBezTo>
                      <a:pt x="103" y="232"/>
                      <a:pt x="103" y="335"/>
                      <a:pt x="129" y="438"/>
                    </a:cubicBezTo>
                    <a:cubicBezTo>
                      <a:pt x="52" y="1107"/>
                      <a:pt x="26" y="1802"/>
                      <a:pt x="26" y="2471"/>
                    </a:cubicBezTo>
                    <a:cubicBezTo>
                      <a:pt x="26" y="2857"/>
                      <a:pt x="0" y="3243"/>
                      <a:pt x="26" y="3629"/>
                    </a:cubicBezTo>
                    <a:cubicBezTo>
                      <a:pt x="26" y="3784"/>
                      <a:pt x="77" y="3913"/>
                      <a:pt x="206" y="4015"/>
                    </a:cubicBezTo>
                    <a:cubicBezTo>
                      <a:pt x="299" y="4062"/>
                      <a:pt x="401" y="4071"/>
                      <a:pt x="501" y="4071"/>
                    </a:cubicBezTo>
                    <a:cubicBezTo>
                      <a:pt x="567" y="4071"/>
                      <a:pt x="633" y="4067"/>
                      <a:pt x="695" y="4067"/>
                    </a:cubicBezTo>
                    <a:cubicBezTo>
                      <a:pt x="1493" y="4067"/>
                      <a:pt x="2265" y="4041"/>
                      <a:pt x="3063" y="4041"/>
                    </a:cubicBezTo>
                    <a:cubicBezTo>
                      <a:pt x="3243" y="4041"/>
                      <a:pt x="3423" y="4015"/>
                      <a:pt x="3603" y="4015"/>
                    </a:cubicBezTo>
                    <a:cubicBezTo>
                      <a:pt x="3694" y="4015"/>
                      <a:pt x="3797" y="4028"/>
                      <a:pt x="3896" y="4028"/>
                    </a:cubicBezTo>
                    <a:cubicBezTo>
                      <a:pt x="3996" y="4028"/>
                      <a:pt x="4093" y="4015"/>
                      <a:pt x="4170" y="3964"/>
                    </a:cubicBezTo>
                    <a:cubicBezTo>
                      <a:pt x="4298" y="3861"/>
                      <a:pt x="4298" y="3707"/>
                      <a:pt x="4298" y="3578"/>
                    </a:cubicBezTo>
                    <a:cubicBezTo>
                      <a:pt x="4298" y="3372"/>
                      <a:pt x="4298" y="3140"/>
                      <a:pt x="4298" y="2934"/>
                    </a:cubicBezTo>
                    <a:lnTo>
                      <a:pt x="4221" y="232"/>
                    </a:lnTo>
                    <a:cubicBezTo>
                      <a:pt x="4221" y="129"/>
                      <a:pt x="4118" y="0"/>
                      <a:pt x="3990" y="0"/>
                    </a:cubicBezTo>
                    <a:close/>
                  </a:path>
                </a:pathLst>
              </a:custGeom>
              <a:solidFill>
                <a:srgbClr val="B5C7BA"/>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41"/>
              <p:cNvSpPr/>
              <p:nvPr/>
            </p:nvSpPr>
            <p:spPr>
              <a:xfrm>
                <a:off x="2302273" y="1851681"/>
                <a:ext cx="120603" cy="115165"/>
              </a:xfrm>
              <a:custGeom>
                <a:avLst/>
                <a:gdLst/>
                <a:ahLst/>
                <a:cxnLst/>
                <a:rect l="l" t="t" r="r" b="b"/>
                <a:pathLst>
                  <a:path w="4325" h="4130" extrusionOk="0">
                    <a:moveTo>
                      <a:pt x="3887" y="474"/>
                    </a:moveTo>
                    <a:lnTo>
                      <a:pt x="3887" y="551"/>
                    </a:lnTo>
                    <a:lnTo>
                      <a:pt x="3887" y="757"/>
                    </a:lnTo>
                    <a:cubicBezTo>
                      <a:pt x="3887" y="912"/>
                      <a:pt x="3887" y="1040"/>
                      <a:pt x="3887" y="1195"/>
                    </a:cubicBezTo>
                    <a:cubicBezTo>
                      <a:pt x="3887" y="1504"/>
                      <a:pt x="3861" y="1813"/>
                      <a:pt x="3861" y="2096"/>
                    </a:cubicBezTo>
                    <a:cubicBezTo>
                      <a:pt x="3861" y="2662"/>
                      <a:pt x="3861" y="3228"/>
                      <a:pt x="3836" y="3769"/>
                    </a:cubicBezTo>
                    <a:lnTo>
                      <a:pt x="2214" y="3743"/>
                    </a:lnTo>
                    <a:lnTo>
                      <a:pt x="490" y="3743"/>
                    </a:lnTo>
                    <a:cubicBezTo>
                      <a:pt x="515" y="3486"/>
                      <a:pt x="490" y="3228"/>
                      <a:pt x="490" y="2997"/>
                    </a:cubicBezTo>
                    <a:cubicBezTo>
                      <a:pt x="464" y="2688"/>
                      <a:pt x="464" y="2405"/>
                      <a:pt x="464" y="2096"/>
                    </a:cubicBezTo>
                    <a:cubicBezTo>
                      <a:pt x="438" y="1658"/>
                      <a:pt x="438" y="1221"/>
                      <a:pt x="412" y="783"/>
                    </a:cubicBezTo>
                    <a:cubicBezTo>
                      <a:pt x="412" y="706"/>
                      <a:pt x="438" y="629"/>
                      <a:pt x="438" y="526"/>
                    </a:cubicBezTo>
                    <a:cubicBezTo>
                      <a:pt x="507" y="534"/>
                      <a:pt x="578" y="537"/>
                      <a:pt x="652" y="537"/>
                    </a:cubicBezTo>
                    <a:cubicBezTo>
                      <a:pt x="798" y="537"/>
                      <a:pt x="953" y="526"/>
                      <a:pt x="1107" y="526"/>
                    </a:cubicBezTo>
                    <a:cubicBezTo>
                      <a:pt x="1416" y="526"/>
                      <a:pt x="1725" y="526"/>
                      <a:pt x="2008" y="500"/>
                    </a:cubicBezTo>
                    <a:lnTo>
                      <a:pt x="2935" y="500"/>
                    </a:lnTo>
                    <a:cubicBezTo>
                      <a:pt x="3089" y="474"/>
                      <a:pt x="3269" y="474"/>
                      <a:pt x="3424" y="474"/>
                    </a:cubicBezTo>
                    <a:lnTo>
                      <a:pt x="3630" y="474"/>
                    </a:lnTo>
                    <a:cubicBezTo>
                      <a:pt x="3664" y="474"/>
                      <a:pt x="3744" y="486"/>
                      <a:pt x="3801" y="486"/>
                    </a:cubicBezTo>
                    <a:cubicBezTo>
                      <a:pt x="3830" y="486"/>
                      <a:pt x="3853" y="483"/>
                      <a:pt x="3861" y="474"/>
                    </a:cubicBezTo>
                    <a:close/>
                    <a:moveTo>
                      <a:pt x="1718" y="1"/>
                    </a:moveTo>
                    <a:cubicBezTo>
                      <a:pt x="1267" y="1"/>
                      <a:pt x="820" y="25"/>
                      <a:pt x="387" y="62"/>
                    </a:cubicBezTo>
                    <a:cubicBezTo>
                      <a:pt x="309" y="88"/>
                      <a:pt x="258" y="88"/>
                      <a:pt x="206" y="88"/>
                    </a:cubicBezTo>
                    <a:cubicBezTo>
                      <a:pt x="103" y="88"/>
                      <a:pt x="1" y="165"/>
                      <a:pt x="1" y="268"/>
                    </a:cubicBezTo>
                    <a:cubicBezTo>
                      <a:pt x="26" y="886"/>
                      <a:pt x="26" y="1478"/>
                      <a:pt x="26" y="2096"/>
                    </a:cubicBezTo>
                    <a:lnTo>
                      <a:pt x="52" y="2997"/>
                    </a:lnTo>
                    <a:cubicBezTo>
                      <a:pt x="52" y="3280"/>
                      <a:pt x="26" y="3614"/>
                      <a:pt x="103" y="3897"/>
                    </a:cubicBezTo>
                    <a:cubicBezTo>
                      <a:pt x="129" y="3975"/>
                      <a:pt x="206" y="4026"/>
                      <a:pt x="309" y="4026"/>
                    </a:cubicBezTo>
                    <a:cubicBezTo>
                      <a:pt x="361" y="4026"/>
                      <a:pt x="412" y="4052"/>
                      <a:pt x="438" y="4052"/>
                    </a:cubicBezTo>
                    <a:lnTo>
                      <a:pt x="927" y="4052"/>
                    </a:lnTo>
                    <a:cubicBezTo>
                      <a:pt x="1262" y="4078"/>
                      <a:pt x="1622" y="4078"/>
                      <a:pt x="1957" y="4078"/>
                    </a:cubicBezTo>
                    <a:lnTo>
                      <a:pt x="3990" y="4129"/>
                    </a:lnTo>
                    <a:cubicBezTo>
                      <a:pt x="4093" y="4129"/>
                      <a:pt x="4170" y="4026"/>
                      <a:pt x="4170" y="3949"/>
                    </a:cubicBezTo>
                    <a:cubicBezTo>
                      <a:pt x="4170" y="3280"/>
                      <a:pt x="4196" y="2610"/>
                      <a:pt x="4222" y="1941"/>
                    </a:cubicBezTo>
                    <a:lnTo>
                      <a:pt x="4222" y="886"/>
                    </a:lnTo>
                    <a:cubicBezTo>
                      <a:pt x="4247" y="680"/>
                      <a:pt x="4325" y="294"/>
                      <a:pt x="4093" y="140"/>
                    </a:cubicBezTo>
                    <a:lnTo>
                      <a:pt x="4119" y="140"/>
                    </a:lnTo>
                    <a:cubicBezTo>
                      <a:pt x="4058" y="109"/>
                      <a:pt x="3980" y="97"/>
                      <a:pt x="3905" y="97"/>
                    </a:cubicBezTo>
                    <a:cubicBezTo>
                      <a:pt x="3852" y="97"/>
                      <a:pt x="3801" y="103"/>
                      <a:pt x="3758" y="114"/>
                    </a:cubicBezTo>
                    <a:lnTo>
                      <a:pt x="3630" y="114"/>
                    </a:lnTo>
                    <a:cubicBezTo>
                      <a:pt x="3475" y="88"/>
                      <a:pt x="3321" y="62"/>
                      <a:pt x="3166" y="62"/>
                    </a:cubicBezTo>
                    <a:cubicBezTo>
                      <a:pt x="2857" y="37"/>
                      <a:pt x="2523" y="11"/>
                      <a:pt x="2214" y="11"/>
                    </a:cubicBezTo>
                    <a:cubicBezTo>
                      <a:pt x="2049" y="4"/>
                      <a:pt x="1883" y="1"/>
                      <a:pt x="1718" y="1"/>
                    </a:cubicBezTo>
                    <a:close/>
                  </a:path>
                </a:pathLst>
              </a:custGeom>
              <a:solidFill>
                <a:srgbClr val="B5C7BA"/>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41"/>
              <p:cNvSpPr/>
              <p:nvPr/>
            </p:nvSpPr>
            <p:spPr>
              <a:xfrm>
                <a:off x="2483855" y="1846829"/>
                <a:ext cx="121328" cy="117424"/>
              </a:xfrm>
              <a:custGeom>
                <a:avLst/>
                <a:gdLst/>
                <a:ahLst/>
                <a:cxnLst/>
                <a:rect l="l" t="t" r="r" b="b"/>
                <a:pathLst>
                  <a:path w="4351" h="4211" extrusionOk="0">
                    <a:moveTo>
                      <a:pt x="412" y="391"/>
                    </a:moveTo>
                    <a:cubicBezTo>
                      <a:pt x="721" y="468"/>
                      <a:pt x="1056" y="468"/>
                      <a:pt x="1365" y="468"/>
                    </a:cubicBezTo>
                    <a:cubicBezTo>
                      <a:pt x="1673" y="494"/>
                      <a:pt x="1957" y="520"/>
                      <a:pt x="2265" y="520"/>
                    </a:cubicBezTo>
                    <a:cubicBezTo>
                      <a:pt x="2806" y="545"/>
                      <a:pt x="3372" y="571"/>
                      <a:pt x="3913" y="622"/>
                    </a:cubicBezTo>
                    <a:cubicBezTo>
                      <a:pt x="3887" y="1652"/>
                      <a:pt x="3835" y="2682"/>
                      <a:pt x="3835" y="3737"/>
                    </a:cubicBezTo>
                    <a:cubicBezTo>
                      <a:pt x="3265" y="3805"/>
                      <a:pt x="2687" y="3837"/>
                      <a:pt x="2113" y="3837"/>
                    </a:cubicBezTo>
                    <a:cubicBezTo>
                      <a:pt x="1600" y="3837"/>
                      <a:pt x="1091" y="3811"/>
                      <a:pt x="592" y="3763"/>
                    </a:cubicBezTo>
                    <a:cubicBezTo>
                      <a:pt x="412" y="3196"/>
                      <a:pt x="361" y="2630"/>
                      <a:pt x="386" y="2038"/>
                    </a:cubicBezTo>
                    <a:cubicBezTo>
                      <a:pt x="386" y="1498"/>
                      <a:pt x="438" y="957"/>
                      <a:pt x="412" y="391"/>
                    </a:cubicBezTo>
                    <a:close/>
                    <a:moveTo>
                      <a:pt x="806" y="1"/>
                    </a:moveTo>
                    <a:cubicBezTo>
                      <a:pt x="673" y="1"/>
                      <a:pt x="543" y="9"/>
                      <a:pt x="412" y="30"/>
                    </a:cubicBezTo>
                    <a:cubicBezTo>
                      <a:pt x="361" y="30"/>
                      <a:pt x="335" y="56"/>
                      <a:pt x="309" y="56"/>
                    </a:cubicBezTo>
                    <a:cubicBezTo>
                      <a:pt x="284" y="56"/>
                      <a:pt x="232" y="82"/>
                      <a:pt x="206" y="108"/>
                    </a:cubicBezTo>
                    <a:cubicBezTo>
                      <a:pt x="129" y="442"/>
                      <a:pt x="103" y="777"/>
                      <a:pt x="78" y="1111"/>
                    </a:cubicBezTo>
                    <a:cubicBezTo>
                      <a:pt x="52" y="1446"/>
                      <a:pt x="26" y="1781"/>
                      <a:pt x="26" y="2115"/>
                    </a:cubicBezTo>
                    <a:cubicBezTo>
                      <a:pt x="0" y="2733"/>
                      <a:pt x="52" y="3376"/>
                      <a:pt x="258" y="3994"/>
                    </a:cubicBezTo>
                    <a:cubicBezTo>
                      <a:pt x="284" y="4071"/>
                      <a:pt x="361" y="4123"/>
                      <a:pt x="438" y="4123"/>
                    </a:cubicBezTo>
                    <a:cubicBezTo>
                      <a:pt x="1009" y="4184"/>
                      <a:pt x="1575" y="4210"/>
                      <a:pt x="2138" y="4210"/>
                    </a:cubicBezTo>
                    <a:cubicBezTo>
                      <a:pt x="2766" y="4210"/>
                      <a:pt x="3391" y="4177"/>
                      <a:pt x="4016" y="4123"/>
                    </a:cubicBezTo>
                    <a:cubicBezTo>
                      <a:pt x="4144" y="4097"/>
                      <a:pt x="4222" y="4020"/>
                      <a:pt x="4222" y="3917"/>
                    </a:cubicBezTo>
                    <a:cubicBezTo>
                      <a:pt x="4273" y="2733"/>
                      <a:pt x="4324" y="1575"/>
                      <a:pt x="4350" y="417"/>
                    </a:cubicBezTo>
                    <a:cubicBezTo>
                      <a:pt x="4350" y="288"/>
                      <a:pt x="4247" y="211"/>
                      <a:pt x="4144" y="185"/>
                    </a:cubicBezTo>
                    <a:lnTo>
                      <a:pt x="4144" y="211"/>
                    </a:lnTo>
                    <a:cubicBezTo>
                      <a:pt x="3501" y="159"/>
                      <a:pt x="2883" y="108"/>
                      <a:pt x="2265" y="82"/>
                    </a:cubicBezTo>
                    <a:cubicBezTo>
                      <a:pt x="1957" y="56"/>
                      <a:pt x="1648" y="56"/>
                      <a:pt x="1365" y="30"/>
                    </a:cubicBezTo>
                    <a:cubicBezTo>
                      <a:pt x="1171" y="16"/>
                      <a:pt x="987" y="1"/>
                      <a:pt x="806" y="1"/>
                    </a:cubicBezTo>
                    <a:close/>
                  </a:path>
                </a:pathLst>
              </a:custGeom>
              <a:solidFill>
                <a:srgbClr val="B5C7BA"/>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41"/>
              <p:cNvSpPr/>
              <p:nvPr/>
            </p:nvSpPr>
            <p:spPr>
              <a:xfrm>
                <a:off x="2670456" y="1849088"/>
                <a:ext cx="116308" cy="115583"/>
              </a:xfrm>
              <a:custGeom>
                <a:avLst/>
                <a:gdLst/>
                <a:ahLst/>
                <a:cxnLst/>
                <a:rect l="l" t="t" r="r" b="b"/>
                <a:pathLst>
                  <a:path w="4171" h="4145" extrusionOk="0">
                    <a:moveTo>
                      <a:pt x="464" y="413"/>
                    </a:moveTo>
                    <a:lnTo>
                      <a:pt x="464" y="413"/>
                    </a:lnTo>
                    <a:cubicBezTo>
                      <a:pt x="1082" y="443"/>
                      <a:pt x="1691" y="455"/>
                      <a:pt x="2297" y="455"/>
                    </a:cubicBezTo>
                    <a:cubicBezTo>
                      <a:pt x="2725" y="455"/>
                      <a:pt x="3152" y="449"/>
                      <a:pt x="3578" y="439"/>
                    </a:cubicBezTo>
                    <a:cubicBezTo>
                      <a:pt x="3630" y="1520"/>
                      <a:pt x="3681" y="2601"/>
                      <a:pt x="3733" y="3707"/>
                    </a:cubicBezTo>
                    <a:lnTo>
                      <a:pt x="541" y="3707"/>
                    </a:lnTo>
                    <a:cubicBezTo>
                      <a:pt x="438" y="2626"/>
                      <a:pt x="464" y="1520"/>
                      <a:pt x="464" y="413"/>
                    </a:cubicBezTo>
                    <a:close/>
                    <a:moveTo>
                      <a:pt x="412" y="1"/>
                    </a:moveTo>
                    <a:cubicBezTo>
                      <a:pt x="335" y="1"/>
                      <a:pt x="284" y="27"/>
                      <a:pt x="232" y="78"/>
                    </a:cubicBezTo>
                    <a:cubicBezTo>
                      <a:pt x="232" y="78"/>
                      <a:pt x="206" y="104"/>
                      <a:pt x="206" y="130"/>
                    </a:cubicBezTo>
                    <a:cubicBezTo>
                      <a:pt x="0" y="1391"/>
                      <a:pt x="26" y="2678"/>
                      <a:pt x="155" y="3939"/>
                    </a:cubicBezTo>
                    <a:cubicBezTo>
                      <a:pt x="155" y="4042"/>
                      <a:pt x="232" y="4145"/>
                      <a:pt x="361" y="4145"/>
                    </a:cubicBezTo>
                    <a:lnTo>
                      <a:pt x="3964" y="4119"/>
                    </a:lnTo>
                    <a:cubicBezTo>
                      <a:pt x="4067" y="4119"/>
                      <a:pt x="4170" y="4016"/>
                      <a:pt x="4170" y="3913"/>
                    </a:cubicBezTo>
                    <a:cubicBezTo>
                      <a:pt x="4119" y="2678"/>
                      <a:pt x="4067" y="1442"/>
                      <a:pt x="4016" y="233"/>
                    </a:cubicBezTo>
                    <a:cubicBezTo>
                      <a:pt x="4016" y="104"/>
                      <a:pt x="3913" y="1"/>
                      <a:pt x="3784" y="1"/>
                    </a:cubicBezTo>
                    <a:cubicBezTo>
                      <a:pt x="3231" y="14"/>
                      <a:pt x="2671" y="20"/>
                      <a:pt x="2108" y="20"/>
                    </a:cubicBezTo>
                    <a:cubicBezTo>
                      <a:pt x="1545" y="20"/>
                      <a:pt x="978" y="14"/>
                      <a:pt x="412" y="1"/>
                    </a:cubicBezTo>
                    <a:close/>
                  </a:path>
                </a:pathLst>
              </a:custGeom>
              <a:solidFill>
                <a:srgbClr val="B5C7BA"/>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41"/>
              <p:cNvSpPr/>
              <p:nvPr/>
            </p:nvSpPr>
            <p:spPr>
              <a:xfrm>
                <a:off x="2849891" y="1849004"/>
                <a:ext cx="119878" cy="112934"/>
              </a:xfrm>
              <a:custGeom>
                <a:avLst/>
                <a:gdLst/>
                <a:ahLst/>
                <a:cxnLst/>
                <a:rect l="l" t="t" r="r" b="b"/>
                <a:pathLst>
                  <a:path w="4299" h="4050" extrusionOk="0">
                    <a:moveTo>
                      <a:pt x="3784" y="442"/>
                    </a:moveTo>
                    <a:lnTo>
                      <a:pt x="3835" y="2295"/>
                    </a:lnTo>
                    <a:cubicBezTo>
                      <a:pt x="3861" y="2655"/>
                      <a:pt x="3861" y="2990"/>
                      <a:pt x="3861" y="3350"/>
                    </a:cubicBezTo>
                    <a:cubicBezTo>
                      <a:pt x="3861" y="3401"/>
                      <a:pt x="3861" y="3530"/>
                      <a:pt x="3887" y="3556"/>
                    </a:cubicBezTo>
                    <a:lnTo>
                      <a:pt x="3809" y="3556"/>
                    </a:lnTo>
                    <a:cubicBezTo>
                      <a:pt x="3655" y="3582"/>
                      <a:pt x="3475" y="3582"/>
                      <a:pt x="3295" y="3582"/>
                    </a:cubicBezTo>
                    <a:cubicBezTo>
                      <a:pt x="2600" y="3607"/>
                      <a:pt x="1905" y="3633"/>
                      <a:pt x="1210" y="3633"/>
                    </a:cubicBezTo>
                    <a:lnTo>
                      <a:pt x="746" y="3633"/>
                    </a:lnTo>
                    <a:cubicBezTo>
                      <a:pt x="695" y="3633"/>
                      <a:pt x="632" y="3645"/>
                      <a:pt x="573" y="3645"/>
                    </a:cubicBezTo>
                    <a:cubicBezTo>
                      <a:pt x="543" y="3645"/>
                      <a:pt x="515" y="3642"/>
                      <a:pt x="489" y="3633"/>
                    </a:cubicBezTo>
                    <a:lnTo>
                      <a:pt x="489" y="3633"/>
                    </a:lnTo>
                    <a:cubicBezTo>
                      <a:pt x="528" y="3646"/>
                      <a:pt x="508" y="3646"/>
                      <a:pt x="483" y="3646"/>
                    </a:cubicBezTo>
                    <a:cubicBezTo>
                      <a:pt x="457" y="3646"/>
                      <a:pt x="425" y="3646"/>
                      <a:pt x="438" y="3659"/>
                    </a:cubicBezTo>
                    <a:lnTo>
                      <a:pt x="438" y="3659"/>
                    </a:lnTo>
                    <a:cubicBezTo>
                      <a:pt x="412" y="3633"/>
                      <a:pt x="438" y="3556"/>
                      <a:pt x="438" y="3530"/>
                    </a:cubicBezTo>
                    <a:cubicBezTo>
                      <a:pt x="412" y="3196"/>
                      <a:pt x="412" y="2835"/>
                      <a:pt x="412" y="2501"/>
                    </a:cubicBezTo>
                    <a:cubicBezTo>
                      <a:pt x="412" y="1831"/>
                      <a:pt x="412" y="1188"/>
                      <a:pt x="412" y="519"/>
                    </a:cubicBezTo>
                    <a:cubicBezTo>
                      <a:pt x="1519" y="493"/>
                      <a:pt x="2651" y="467"/>
                      <a:pt x="3784" y="442"/>
                    </a:cubicBezTo>
                    <a:close/>
                    <a:moveTo>
                      <a:pt x="4023" y="1"/>
                    </a:moveTo>
                    <a:cubicBezTo>
                      <a:pt x="4012" y="1"/>
                      <a:pt x="4001" y="2"/>
                      <a:pt x="3990" y="4"/>
                    </a:cubicBezTo>
                    <a:cubicBezTo>
                      <a:pt x="2780" y="4"/>
                      <a:pt x="1544" y="30"/>
                      <a:pt x="335" y="55"/>
                    </a:cubicBezTo>
                    <a:lnTo>
                      <a:pt x="309" y="55"/>
                    </a:lnTo>
                    <a:cubicBezTo>
                      <a:pt x="296" y="49"/>
                      <a:pt x="282" y="46"/>
                      <a:pt x="267" y="46"/>
                    </a:cubicBezTo>
                    <a:cubicBezTo>
                      <a:pt x="224" y="46"/>
                      <a:pt x="180" y="75"/>
                      <a:pt x="180" y="133"/>
                    </a:cubicBezTo>
                    <a:cubicBezTo>
                      <a:pt x="103" y="210"/>
                      <a:pt x="103" y="313"/>
                      <a:pt x="129" y="416"/>
                    </a:cubicBezTo>
                    <a:cubicBezTo>
                      <a:pt x="52" y="1085"/>
                      <a:pt x="26" y="1780"/>
                      <a:pt x="26" y="2449"/>
                    </a:cubicBezTo>
                    <a:cubicBezTo>
                      <a:pt x="26" y="2835"/>
                      <a:pt x="0" y="3247"/>
                      <a:pt x="26" y="3607"/>
                    </a:cubicBezTo>
                    <a:cubicBezTo>
                      <a:pt x="26" y="3762"/>
                      <a:pt x="77" y="3916"/>
                      <a:pt x="206" y="3993"/>
                    </a:cubicBezTo>
                    <a:cubicBezTo>
                      <a:pt x="299" y="4040"/>
                      <a:pt x="401" y="4049"/>
                      <a:pt x="501" y="4049"/>
                    </a:cubicBezTo>
                    <a:cubicBezTo>
                      <a:pt x="567" y="4049"/>
                      <a:pt x="633" y="4045"/>
                      <a:pt x="695" y="4045"/>
                    </a:cubicBezTo>
                    <a:cubicBezTo>
                      <a:pt x="1493" y="4045"/>
                      <a:pt x="2265" y="4045"/>
                      <a:pt x="3063" y="4019"/>
                    </a:cubicBezTo>
                    <a:cubicBezTo>
                      <a:pt x="3243" y="4019"/>
                      <a:pt x="3423" y="4019"/>
                      <a:pt x="3603" y="3993"/>
                    </a:cubicBezTo>
                    <a:cubicBezTo>
                      <a:pt x="3694" y="3993"/>
                      <a:pt x="3797" y="4006"/>
                      <a:pt x="3896" y="4006"/>
                    </a:cubicBezTo>
                    <a:cubicBezTo>
                      <a:pt x="3996" y="4006"/>
                      <a:pt x="4093" y="3993"/>
                      <a:pt x="4170" y="3942"/>
                    </a:cubicBezTo>
                    <a:cubicBezTo>
                      <a:pt x="4298" y="3865"/>
                      <a:pt x="4298" y="3710"/>
                      <a:pt x="4298" y="3556"/>
                    </a:cubicBezTo>
                    <a:cubicBezTo>
                      <a:pt x="4298" y="3350"/>
                      <a:pt x="4298" y="3144"/>
                      <a:pt x="4298" y="2938"/>
                    </a:cubicBezTo>
                    <a:lnTo>
                      <a:pt x="4221" y="210"/>
                    </a:lnTo>
                    <a:cubicBezTo>
                      <a:pt x="4221" y="116"/>
                      <a:pt x="4136" y="1"/>
                      <a:pt x="4023" y="1"/>
                    </a:cubicBezTo>
                    <a:close/>
                  </a:path>
                </a:pathLst>
              </a:custGeom>
              <a:solidFill>
                <a:srgbClr val="B5C7BA"/>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41"/>
              <p:cNvSpPr/>
              <p:nvPr/>
            </p:nvSpPr>
            <p:spPr>
              <a:xfrm>
                <a:off x="2302273" y="2011290"/>
                <a:ext cx="120603" cy="114858"/>
              </a:xfrm>
              <a:custGeom>
                <a:avLst/>
                <a:gdLst/>
                <a:ahLst/>
                <a:cxnLst/>
                <a:rect l="l" t="t" r="r" b="b"/>
                <a:pathLst>
                  <a:path w="4325" h="4119" extrusionOk="0">
                    <a:moveTo>
                      <a:pt x="3887" y="464"/>
                    </a:moveTo>
                    <a:lnTo>
                      <a:pt x="3887" y="541"/>
                    </a:lnTo>
                    <a:lnTo>
                      <a:pt x="3887" y="747"/>
                    </a:lnTo>
                    <a:cubicBezTo>
                      <a:pt x="3887" y="902"/>
                      <a:pt x="3887" y="1056"/>
                      <a:pt x="3887" y="1185"/>
                    </a:cubicBezTo>
                    <a:cubicBezTo>
                      <a:pt x="3887" y="1494"/>
                      <a:pt x="3861" y="1803"/>
                      <a:pt x="3861" y="2086"/>
                    </a:cubicBezTo>
                    <a:cubicBezTo>
                      <a:pt x="3861" y="2652"/>
                      <a:pt x="3861" y="3218"/>
                      <a:pt x="3836" y="3759"/>
                    </a:cubicBezTo>
                    <a:lnTo>
                      <a:pt x="2214" y="3733"/>
                    </a:lnTo>
                    <a:lnTo>
                      <a:pt x="490" y="3733"/>
                    </a:lnTo>
                    <a:cubicBezTo>
                      <a:pt x="515" y="3476"/>
                      <a:pt x="490" y="3218"/>
                      <a:pt x="490" y="2987"/>
                    </a:cubicBezTo>
                    <a:cubicBezTo>
                      <a:pt x="464" y="2678"/>
                      <a:pt x="464" y="2395"/>
                      <a:pt x="464" y="2086"/>
                    </a:cubicBezTo>
                    <a:cubicBezTo>
                      <a:pt x="438" y="1648"/>
                      <a:pt x="438" y="1211"/>
                      <a:pt x="412" y="773"/>
                    </a:cubicBezTo>
                    <a:cubicBezTo>
                      <a:pt x="412" y="696"/>
                      <a:pt x="438" y="619"/>
                      <a:pt x="438" y="541"/>
                    </a:cubicBezTo>
                    <a:cubicBezTo>
                      <a:pt x="644" y="541"/>
                      <a:pt x="876" y="541"/>
                      <a:pt x="1107" y="516"/>
                    </a:cubicBezTo>
                    <a:lnTo>
                      <a:pt x="2008" y="516"/>
                    </a:lnTo>
                    <a:cubicBezTo>
                      <a:pt x="2317" y="490"/>
                      <a:pt x="2626" y="490"/>
                      <a:pt x="2935" y="490"/>
                    </a:cubicBezTo>
                    <a:cubicBezTo>
                      <a:pt x="3089" y="490"/>
                      <a:pt x="3269" y="464"/>
                      <a:pt x="3424" y="464"/>
                    </a:cubicBezTo>
                    <a:lnTo>
                      <a:pt x="3630" y="464"/>
                    </a:lnTo>
                    <a:cubicBezTo>
                      <a:pt x="3664" y="464"/>
                      <a:pt x="3744" y="476"/>
                      <a:pt x="3801" y="476"/>
                    </a:cubicBezTo>
                    <a:cubicBezTo>
                      <a:pt x="3830" y="476"/>
                      <a:pt x="3853" y="473"/>
                      <a:pt x="3861" y="464"/>
                    </a:cubicBezTo>
                    <a:close/>
                    <a:moveTo>
                      <a:pt x="2214" y="1"/>
                    </a:moveTo>
                    <a:cubicBezTo>
                      <a:pt x="1596" y="1"/>
                      <a:pt x="979" y="27"/>
                      <a:pt x="387" y="52"/>
                    </a:cubicBezTo>
                    <a:cubicBezTo>
                      <a:pt x="309" y="78"/>
                      <a:pt x="258" y="78"/>
                      <a:pt x="206" y="78"/>
                    </a:cubicBezTo>
                    <a:cubicBezTo>
                      <a:pt x="103" y="78"/>
                      <a:pt x="1" y="155"/>
                      <a:pt x="1" y="258"/>
                    </a:cubicBezTo>
                    <a:cubicBezTo>
                      <a:pt x="26" y="876"/>
                      <a:pt x="26" y="1468"/>
                      <a:pt x="26" y="2086"/>
                    </a:cubicBezTo>
                    <a:lnTo>
                      <a:pt x="52" y="2987"/>
                    </a:lnTo>
                    <a:cubicBezTo>
                      <a:pt x="52" y="3270"/>
                      <a:pt x="26" y="3604"/>
                      <a:pt x="103" y="3887"/>
                    </a:cubicBezTo>
                    <a:cubicBezTo>
                      <a:pt x="129" y="3990"/>
                      <a:pt x="206" y="4016"/>
                      <a:pt x="309" y="4016"/>
                    </a:cubicBezTo>
                    <a:cubicBezTo>
                      <a:pt x="361" y="4016"/>
                      <a:pt x="412" y="4042"/>
                      <a:pt x="438" y="4042"/>
                    </a:cubicBezTo>
                    <a:lnTo>
                      <a:pt x="927" y="4042"/>
                    </a:lnTo>
                    <a:cubicBezTo>
                      <a:pt x="1262" y="4068"/>
                      <a:pt x="1622" y="4068"/>
                      <a:pt x="1957" y="4068"/>
                    </a:cubicBezTo>
                    <a:lnTo>
                      <a:pt x="3990" y="4119"/>
                    </a:lnTo>
                    <a:cubicBezTo>
                      <a:pt x="4093" y="4119"/>
                      <a:pt x="4170" y="4042"/>
                      <a:pt x="4170" y="3939"/>
                    </a:cubicBezTo>
                    <a:cubicBezTo>
                      <a:pt x="4170" y="3270"/>
                      <a:pt x="4196" y="2600"/>
                      <a:pt x="4222" y="1931"/>
                    </a:cubicBezTo>
                    <a:lnTo>
                      <a:pt x="4222" y="876"/>
                    </a:lnTo>
                    <a:cubicBezTo>
                      <a:pt x="4247" y="670"/>
                      <a:pt x="4325" y="284"/>
                      <a:pt x="4093" y="155"/>
                    </a:cubicBezTo>
                    <a:lnTo>
                      <a:pt x="4119" y="130"/>
                    </a:lnTo>
                    <a:cubicBezTo>
                      <a:pt x="4058" y="99"/>
                      <a:pt x="3980" y="87"/>
                      <a:pt x="3905" y="87"/>
                    </a:cubicBezTo>
                    <a:cubicBezTo>
                      <a:pt x="3852" y="87"/>
                      <a:pt x="3801" y="93"/>
                      <a:pt x="3758" y="104"/>
                    </a:cubicBezTo>
                    <a:lnTo>
                      <a:pt x="3630" y="104"/>
                    </a:lnTo>
                    <a:cubicBezTo>
                      <a:pt x="3475" y="78"/>
                      <a:pt x="3321" y="52"/>
                      <a:pt x="3166" y="52"/>
                    </a:cubicBezTo>
                    <a:cubicBezTo>
                      <a:pt x="2857" y="27"/>
                      <a:pt x="2523" y="1"/>
                      <a:pt x="2214" y="1"/>
                    </a:cubicBezTo>
                    <a:close/>
                  </a:path>
                </a:pathLst>
              </a:custGeom>
              <a:solidFill>
                <a:srgbClr val="B6C6B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41"/>
              <p:cNvSpPr/>
              <p:nvPr/>
            </p:nvSpPr>
            <p:spPr>
              <a:xfrm>
                <a:off x="2483855" y="2006354"/>
                <a:ext cx="121328" cy="117480"/>
              </a:xfrm>
              <a:custGeom>
                <a:avLst/>
                <a:gdLst/>
                <a:ahLst/>
                <a:cxnLst/>
                <a:rect l="l" t="t" r="r" b="b"/>
                <a:pathLst>
                  <a:path w="4351" h="4213" extrusionOk="0">
                    <a:moveTo>
                      <a:pt x="412" y="409"/>
                    </a:moveTo>
                    <a:lnTo>
                      <a:pt x="412" y="409"/>
                    </a:lnTo>
                    <a:cubicBezTo>
                      <a:pt x="721" y="487"/>
                      <a:pt x="1056" y="461"/>
                      <a:pt x="1365" y="487"/>
                    </a:cubicBezTo>
                    <a:cubicBezTo>
                      <a:pt x="1673" y="487"/>
                      <a:pt x="1957" y="512"/>
                      <a:pt x="2265" y="512"/>
                    </a:cubicBezTo>
                    <a:cubicBezTo>
                      <a:pt x="2806" y="538"/>
                      <a:pt x="3372" y="590"/>
                      <a:pt x="3913" y="615"/>
                    </a:cubicBezTo>
                    <a:cubicBezTo>
                      <a:pt x="3887" y="1645"/>
                      <a:pt x="3835" y="2700"/>
                      <a:pt x="3835" y="3730"/>
                    </a:cubicBezTo>
                    <a:cubicBezTo>
                      <a:pt x="3265" y="3798"/>
                      <a:pt x="2687" y="3830"/>
                      <a:pt x="2113" y="3830"/>
                    </a:cubicBezTo>
                    <a:cubicBezTo>
                      <a:pt x="1600" y="3830"/>
                      <a:pt x="1091" y="3804"/>
                      <a:pt x="592" y="3755"/>
                    </a:cubicBezTo>
                    <a:cubicBezTo>
                      <a:pt x="412" y="3215"/>
                      <a:pt x="361" y="2623"/>
                      <a:pt x="386" y="2031"/>
                    </a:cubicBezTo>
                    <a:cubicBezTo>
                      <a:pt x="386" y="1491"/>
                      <a:pt x="438" y="950"/>
                      <a:pt x="412" y="409"/>
                    </a:cubicBezTo>
                    <a:close/>
                    <a:moveTo>
                      <a:pt x="722" y="1"/>
                    </a:moveTo>
                    <a:cubicBezTo>
                      <a:pt x="618" y="1"/>
                      <a:pt x="515" y="6"/>
                      <a:pt x="412" y="23"/>
                    </a:cubicBezTo>
                    <a:cubicBezTo>
                      <a:pt x="361" y="23"/>
                      <a:pt x="335" y="49"/>
                      <a:pt x="309" y="49"/>
                    </a:cubicBezTo>
                    <a:cubicBezTo>
                      <a:pt x="284" y="49"/>
                      <a:pt x="232" y="75"/>
                      <a:pt x="206" y="126"/>
                    </a:cubicBezTo>
                    <a:cubicBezTo>
                      <a:pt x="129" y="435"/>
                      <a:pt x="103" y="770"/>
                      <a:pt x="78" y="1104"/>
                    </a:cubicBezTo>
                    <a:cubicBezTo>
                      <a:pt x="52" y="1439"/>
                      <a:pt x="26" y="1774"/>
                      <a:pt x="26" y="2108"/>
                    </a:cubicBezTo>
                    <a:cubicBezTo>
                      <a:pt x="0" y="2752"/>
                      <a:pt x="52" y="3395"/>
                      <a:pt x="258" y="3987"/>
                    </a:cubicBezTo>
                    <a:cubicBezTo>
                      <a:pt x="284" y="4064"/>
                      <a:pt x="361" y="4116"/>
                      <a:pt x="438" y="4116"/>
                    </a:cubicBezTo>
                    <a:cubicBezTo>
                      <a:pt x="1043" y="4180"/>
                      <a:pt x="1641" y="4212"/>
                      <a:pt x="2236" y="4212"/>
                    </a:cubicBezTo>
                    <a:cubicBezTo>
                      <a:pt x="2832" y="4212"/>
                      <a:pt x="3424" y="4180"/>
                      <a:pt x="4016" y="4116"/>
                    </a:cubicBezTo>
                    <a:cubicBezTo>
                      <a:pt x="4144" y="4090"/>
                      <a:pt x="4222" y="4039"/>
                      <a:pt x="4222" y="3910"/>
                    </a:cubicBezTo>
                    <a:cubicBezTo>
                      <a:pt x="4273" y="2752"/>
                      <a:pt x="4324" y="1568"/>
                      <a:pt x="4350" y="409"/>
                    </a:cubicBezTo>
                    <a:cubicBezTo>
                      <a:pt x="4350" y="281"/>
                      <a:pt x="4247" y="204"/>
                      <a:pt x="4144" y="204"/>
                    </a:cubicBezTo>
                    <a:cubicBezTo>
                      <a:pt x="3501" y="152"/>
                      <a:pt x="2883" y="126"/>
                      <a:pt x="2265" y="75"/>
                    </a:cubicBezTo>
                    <a:cubicBezTo>
                      <a:pt x="1957" y="75"/>
                      <a:pt x="1648" y="49"/>
                      <a:pt x="1365" y="23"/>
                    </a:cubicBezTo>
                    <a:cubicBezTo>
                      <a:pt x="1141" y="23"/>
                      <a:pt x="930" y="1"/>
                      <a:pt x="722" y="1"/>
                    </a:cubicBezTo>
                    <a:close/>
                  </a:path>
                </a:pathLst>
              </a:custGeom>
              <a:solidFill>
                <a:srgbClr val="B6C6B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41"/>
              <p:cNvSpPr/>
              <p:nvPr/>
            </p:nvSpPr>
            <p:spPr>
              <a:xfrm>
                <a:off x="2670456" y="2008418"/>
                <a:ext cx="116308" cy="115583"/>
              </a:xfrm>
              <a:custGeom>
                <a:avLst/>
                <a:gdLst/>
                <a:ahLst/>
                <a:cxnLst/>
                <a:rect l="l" t="t" r="r" b="b"/>
                <a:pathLst>
                  <a:path w="4171" h="4145" extrusionOk="0">
                    <a:moveTo>
                      <a:pt x="3578" y="438"/>
                    </a:moveTo>
                    <a:cubicBezTo>
                      <a:pt x="3630" y="1519"/>
                      <a:pt x="3681" y="2626"/>
                      <a:pt x="3733" y="3707"/>
                    </a:cubicBezTo>
                    <a:lnTo>
                      <a:pt x="541" y="3733"/>
                    </a:lnTo>
                    <a:cubicBezTo>
                      <a:pt x="438" y="2626"/>
                      <a:pt x="464" y="1545"/>
                      <a:pt x="464" y="438"/>
                    </a:cubicBezTo>
                    <a:lnTo>
                      <a:pt x="464" y="438"/>
                    </a:lnTo>
                    <a:cubicBezTo>
                      <a:pt x="991" y="451"/>
                      <a:pt x="1513" y="458"/>
                      <a:pt x="2031" y="458"/>
                    </a:cubicBezTo>
                    <a:cubicBezTo>
                      <a:pt x="2549" y="458"/>
                      <a:pt x="3063" y="451"/>
                      <a:pt x="3578" y="438"/>
                    </a:cubicBezTo>
                    <a:close/>
                    <a:moveTo>
                      <a:pt x="412" y="1"/>
                    </a:moveTo>
                    <a:cubicBezTo>
                      <a:pt x="335" y="1"/>
                      <a:pt x="284" y="27"/>
                      <a:pt x="232" y="78"/>
                    </a:cubicBezTo>
                    <a:cubicBezTo>
                      <a:pt x="232" y="104"/>
                      <a:pt x="206" y="130"/>
                      <a:pt x="206" y="155"/>
                    </a:cubicBezTo>
                    <a:cubicBezTo>
                      <a:pt x="0" y="1391"/>
                      <a:pt x="26" y="2678"/>
                      <a:pt x="155" y="3939"/>
                    </a:cubicBezTo>
                    <a:cubicBezTo>
                      <a:pt x="155" y="4042"/>
                      <a:pt x="232" y="4145"/>
                      <a:pt x="361" y="4145"/>
                    </a:cubicBezTo>
                    <a:lnTo>
                      <a:pt x="3964" y="4119"/>
                    </a:lnTo>
                    <a:cubicBezTo>
                      <a:pt x="4067" y="4119"/>
                      <a:pt x="4170" y="4016"/>
                      <a:pt x="4170" y="3913"/>
                    </a:cubicBezTo>
                    <a:lnTo>
                      <a:pt x="4016" y="233"/>
                    </a:lnTo>
                    <a:cubicBezTo>
                      <a:pt x="4016" y="104"/>
                      <a:pt x="3913" y="1"/>
                      <a:pt x="3784" y="1"/>
                    </a:cubicBezTo>
                    <a:cubicBezTo>
                      <a:pt x="3231" y="14"/>
                      <a:pt x="2671" y="20"/>
                      <a:pt x="2108" y="20"/>
                    </a:cubicBezTo>
                    <a:cubicBezTo>
                      <a:pt x="1545" y="20"/>
                      <a:pt x="978" y="14"/>
                      <a:pt x="412" y="1"/>
                    </a:cubicBezTo>
                    <a:close/>
                  </a:path>
                </a:pathLst>
              </a:custGeom>
              <a:solidFill>
                <a:srgbClr val="B6C6B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41"/>
              <p:cNvSpPr/>
              <p:nvPr/>
            </p:nvSpPr>
            <p:spPr>
              <a:xfrm>
                <a:off x="2849891" y="2008418"/>
                <a:ext cx="119878" cy="112823"/>
              </a:xfrm>
              <a:custGeom>
                <a:avLst/>
                <a:gdLst/>
                <a:ahLst/>
                <a:cxnLst/>
                <a:rect l="l" t="t" r="r" b="b"/>
                <a:pathLst>
                  <a:path w="4299" h="4046" extrusionOk="0">
                    <a:moveTo>
                      <a:pt x="3784" y="438"/>
                    </a:moveTo>
                    <a:lnTo>
                      <a:pt x="3835" y="2292"/>
                    </a:lnTo>
                    <a:cubicBezTo>
                      <a:pt x="3861" y="2652"/>
                      <a:pt x="3861" y="2987"/>
                      <a:pt x="3861" y="3347"/>
                    </a:cubicBezTo>
                    <a:cubicBezTo>
                      <a:pt x="3861" y="3398"/>
                      <a:pt x="3861" y="3527"/>
                      <a:pt x="3887" y="3579"/>
                    </a:cubicBezTo>
                    <a:lnTo>
                      <a:pt x="3295" y="3579"/>
                    </a:lnTo>
                    <a:cubicBezTo>
                      <a:pt x="2600" y="3604"/>
                      <a:pt x="1905" y="3630"/>
                      <a:pt x="1210" y="3630"/>
                    </a:cubicBezTo>
                    <a:lnTo>
                      <a:pt x="746" y="3630"/>
                    </a:lnTo>
                    <a:cubicBezTo>
                      <a:pt x="695" y="3630"/>
                      <a:pt x="632" y="3641"/>
                      <a:pt x="573" y="3641"/>
                    </a:cubicBezTo>
                    <a:cubicBezTo>
                      <a:pt x="543" y="3641"/>
                      <a:pt x="515" y="3639"/>
                      <a:pt x="489" y="3630"/>
                    </a:cubicBezTo>
                    <a:lnTo>
                      <a:pt x="489" y="3630"/>
                    </a:lnTo>
                    <a:cubicBezTo>
                      <a:pt x="528" y="3643"/>
                      <a:pt x="508" y="3643"/>
                      <a:pt x="483" y="3643"/>
                    </a:cubicBezTo>
                    <a:cubicBezTo>
                      <a:pt x="457" y="3643"/>
                      <a:pt x="425" y="3643"/>
                      <a:pt x="438" y="3656"/>
                    </a:cubicBezTo>
                    <a:lnTo>
                      <a:pt x="438" y="3656"/>
                    </a:lnTo>
                    <a:cubicBezTo>
                      <a:pt x="412" y="3630"/>
                      <a:pt x="438" y="3553"/>
                      <a:pt x="438" y="3527"/>
                    </a:cubicBezTo>
                    <a:cubicBezTo>
                      <a:pt x="412" y="3192"/>
                      <a:pt x="412" y="2832"/>
                      <a:pt x="412" y="2498"/>
                    </a:cubicBezTo>
                    <a:cubicBezTo>
                      <a:pt x="412" y="1828"/>
                      <a:pt x="412" y="1185"/>
                      <a:pt x="412" y="516"/>
                    </a:cubicBezTo>
                    <a:cubicBezTo>
                      <a:pt x="1519" y="490"/>
                      <a:pt x="2651" y="464"/>
                      <a:pt x="3784" y="438"/>
                    </a:cubicBezTo>
                    <a:close/>
                    <a:moveTo>
                      <a:pt x="3990" y="1"/>
                    </a:moveTo>
                    <a:cubicBezTo>
                      <a:pt x="2780" y="1"/>
                      <a:pt x="1544" y="27"/>
                      <a:pt x="335" y="52"/>
                    </a:cubicBezTo>
                    <a:lnTo>
                      <a:pt x="309" y="52"/>
                    </a:lnTo>
                    <a:cubicBezTo>
                      <a:pt x="296" y="46"/>
                      <a:pt x="282" y="43"/>
                      <a:pt x="267" y="43"/>
                    </a:cubicBezTo>
                    <a:cubicBezTo>
                      <a:pt x="224" y="43"/>
                      <a:pt x="180" y="72"/>
                      <a:pt x="180" y="130"/>
                    </a:cubicBezTo>
                    <a:cubicBezTo>
                      <a:pt x="103" y="207"/>
                      <a:pt x="103" y="310"/>
                      <a:pt x="129" y="413"/>
                    </a:cubicBezTo>
                    <a:cubicBezTo>
                      <a:pt x="52" y="1082"/>
                      <a:pt x="26" y="1777"/>
                      <a:pt x="26" y="2472"/>
                    </a:cubicBezTo>
                    <a:cubicBezTo>
                      <a:pt x="26" y="2858"/>
                      <a:pt x="0" y="3244"/>
                      <a:pt x="26" y="3604"/>
                    </a:cubicBezTo>
                    <a:cubicBezTo>
                      <a:pt x="26" y="3759"/>
                      <a:pt x="77" y="3913"/>
                      <a:pt x="206" y="3990"/>
                    </a:cubicBezTo>
                    <a:cubicBezTo>
                      <a:pt x="299" y="4037"/>
                      <a:pt x="401" y="4046"/>
                      <a:pt x="501" y="4046"/>
                    </a:cubicBezTo>
                    <a:cubicBezTo>
                      <a:pt x="567" y="4046"/>
                      <a:pt x="633" y="4042"/>
                      <a:pt x="695" y="4042"/>
                    </a:cubicBezTo>
                    <a:cubicBezTo>
                      <a:pt x="1493" y="4042"/>
                      <a:pt x="2265" y="4042"/>
                      <a:pt x="3063" y="4016"/>
                    </a:cubicBezTo>
                    <a:lnTo>
                      <a:pt x="3603" y="4016"/>
                    </a:lnTo>
                    <a:cubicBezTo>
                      <a:pt x="3664" y="4008"/>
                      <a:pt x="3729" y="4008"/>
                      <a:pt x="3796" y="4008"/>
                    </a:cubicBezTo>
                    <a:cubicBezTo>
                      <a:pt x="3929" y="4008"/>
                      <a:pt x="4067" y="4008"/>
                      <a:pt x="4170" y="3939"/>
                    </a:cubicBezTo>
                    <a:cubicBezTo>
                      <a:pt x="4298" y="3862"/>
                      <a:pt x="4298" y="3707"/>
                      <a:pt x="4298" y="3553"/>
                    </a:cubicBezTo>
                    <a:cubicBezTo>
                      <a:pt x="4298" y="3347"/>
                      <a:pt x="4298" y="3141"/>
                      <a:pt x="4298" y="2935"/>
                    </a:cubicBezTo>
                    <a:lnTo>
                      <a:pt x="4221" y="207"/>
                    </a:lnTo>
                    <a:cubicBezTo>
                      <a:pt x="4221" y="104"/>
                      <a:pt x="4118" y="1"/>
                      <a:pt x="3990" y="1"/>
                    </a:cubicBezTo>
                    <a:close/>
                  </a:path>
                </a:pathLst>
              </a:custGeom>
              <a:solidFill>
                <a:srgbClr val="B6C6B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41"/>
              <p:cNvSpPr/>
              <p:nvPr/>
            </p:nvSpPr>
            <p:spPr>
              <a:xfrm>
                <a:off x="2341032" y="1635355"/>
                <a:ext cx="91184" cy="135661"/>
              </a:xfrm>
              <a:custGeom>
                <a:avLst/>
                <a:gdLst/>
                <a:ahLst/>
                <a:cxnLst/>
                <a:rect l="l" t="t" r="r" b="b"/>
                <a:pathLst>
                  <a:path w="3270" h="4865" extrusionOk="0">
                    <a:moveTo>
                      <a:pt x="3104" y="0"/>
                    </a:moveTo>
                    <a:cubicBezTo>
                      <a:pt x="3054" y="0"/>
                      <a:pt x="3006" y="23"/>
                      <a:pt x="2986" y="73"/>
                    </a:cubicBezTo>
                    <a:cubicBezTo>
                      <a:pt x="2909" y="253"/>
                      <a:pt x="2857" y="433"/>
                      <a:pt x="2806" y="614"/>
                    </a:cubicBezTo>
                    <a:cubicBezTo>
                      <a:pt x="2754" y="794"/>
                      <a:pt x="2677" y="974"/>
                      <a:pt x="2600" y="1180"/>
                    </a:cubicBezTo>
                    <a:cubicBezTo>
                      <a:pt x="2446" y="1566"/>
                      <a:pt x="2265" y="1952"/>
                      <a:pt x="2059" y="2338"/>
                    </a:cubicBezTo>
                    <a:cubicBezTo>
                      <a:pt x="1725" y="3059"/>
                      <a:pt x="1365" y="3754"/>
                      <a:pt x="1004" y="4474"/>
                    </a:cubicBezTo>
                    <a:cubicBezTo>
                      <a:pt x="747" y="4243"/>
                      <a:pt x="464" y="4011"/>
                      <a:pt x="206" y="3779"/>
                    </a:cubicBezTo>
                    <a:cubicBezTo>
                      <a:pt x="181" y="3754"/>
                      <a:pt x="155" y="3754"/>
                      <a:pt x="129" y="3754"/>
                    </a:cubicBezTo>
                    <a:cubicBezTo>
                      <a:pt x="129" y="3754"/>
                      <a:pt x="129" y="3728"/>
                      <a:pt x="129" y="3728"/>
                    </a:cubicBezTo>
                    <a:cubicBezTo>
                      <a:pt x="99" y="3713"/>
                      <a:pt x="78" y="3698"/>
                      <a:pt x="61" y="3698"/>
                    </a:cubicBezTo>
                    <a:cubicBezTo>
                      <a:pt x="48" y="3698"/>
                      <a:pt x="37" y="3706"/>
                      <a:pt x="26" y="3728"/>
                    </a:cubicBezTo>
                    <a:cubicBezTo>
                      <a:pt x="0" y="3754"/>
                      <a:pt x="52" y="3805"/>
                      <a:pt x="52" y="3805"/>
                    </a:cubicBezTo>
                    <a:cubicBezTo>
                      <a:pt x="26" y="3857"/>
                      <a:pt x="26" y="3882"/>
                      <a:pt x="52" y="3934"/>
                    </a:cubicBezTo>
                    <a:cubicBezTo>
                      <a:pt x="309" y="4268"/>
                      <a:pt x="644" y="4526"/>
                      <a:pt x="953" y="4809"/>
                    </a:cubicBezTo>
                    <a:cubicBezTo>
                      <a:pt x="977" y="4845"/>
                      <a:pt x="1017" y="4864"/>
                      <a:pt x="1059" y="4864"/>
                    </a:cubicBezTo>
                    <a:cubicBezTo>
                      <a:pt x="1107" y="4864"/>
                      <a:pt x="1157" y="4838"/>
                      <a:pt x="1184" y="4783"/>
                    </a:cubicBezTo>
                    <a:cubicBezTo>
                      <a:pt x="1570" y="4011"/>
                      <a:pt x="1982" y="3239"/>
                      <a:pt x="2368" y="2441"/>
                    </a:cubicBezTo>
                    <a:cubicBezTo>
                      <a:pt x="2549" y="2055"/>
                      <a:pt x="2729" y="1669"/>
                      <a:pt x="2883" y="1283"/>
                    </a:cubicBezTo>
                    <a:cubicBezTo>
                      <a:pt x="3038" y="922"/>
                      <a:pt x="3218" y="536"/>
                      <a:pt x="3269" y="150"/>
                    </a:cubicBezTo>
                    <a:cubicBezTo>
                      <a:pt x="3269" y="56"/>
                      <a:pt x="3183" y="0"/>
                      <a:pt x="31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41"/>
              <p:cNvSpPr/>
              <p:nvPr/>
            </p:nvSpPr>
            <p:spPr>
              <a:xfrm>
                <a:off x="2519017" y="1635355"/>
                <a:ext cx="91184" cy="135661"/>
              </a:xfrm>
              <a:custGeom>
                <a:avLst/>
                <a:gdLst/>
                <a:ahLst/>
                <a:cxnLst/>
                <a:rect l="l" t="t" r="r" b="b"/>
                <a:pathLst>
                  <a:path w="3270" h="4865" extrusionOk="0">
                    <a:moveTo>
                      <a:pt x="3104" y="0"/>
                    </a:moveTo>
                    <a:cubicBezTo>
                      <a:pt x="3054" y="0"/>
                      <a:pt x="3006" y="23"/>
                      <a:pt x="2986" y="73"/>
                    </a:cubicBezTo>
                    <a:cubicBezTo>
                      <a:pt x="2909" y="253"/>
                      <a:pt x="2858" y="433"/>
                      <a:pt x="2806" y="614"/>
                    </a:cubicBezTo>
                    <a:cubicBezTo>
                      <a:pt x="2755" y="794"/>
                      <a:pt x="2677" y="974"/>
                      <a:pt x="2600" y="1180"/>
                    </a:cubicBezTo>
                    <a:cubicBezTo>
                      <a:pt x="2446" y="1566"/>
                      <a:pt x="2266" y="1952"/>
                      <a:pt x="2060" y="2338"/>
                    </a:cubicBezTo>
                    <a:cubicBezTo>
                      <a:pt x="1725" y="3059"/>
                      <a:pt x="1365" y="3754"/>
                      <a:pt x="1004" y="4474"/>
                    </a:cubicBezTo>
                    <a:cubicBezTo>
                      <a:pt x="747" y="4243"/>
                      <a:pt x="464" y="4011"/>
                      <a:pt x="206" y="3779"/>
                    </a:cubicBezTo>
                    <a:cubicBezTo>
                      <a:pt x="181" y="3754"/>
                      <a:pt x="155" y="3754"/>
                      <a:pt x="129" y="3754"/>
                    </a:cubicBezTo>
                    <a:cubicBezTo>
                      <a:pt x="129" y="3754"/>
                      <a:pt x="129" y="3728"/>
                      <a:pt x="129" y="3728"/>
                    </a:cubicBezTo>
                    <a:cubicBezTo>
                      <a:pt x="100" y="3713"/>
                      <a:pt x="78" y="3698"/>
                      <a:pt x="61" y="3698"/>
                    </a:cubicBezTo>
                    <a:cubicBezTo>
                      <a:pt x="48" y="3698"/>
                      <a:pt x="37" y="3706"/>
                      <a:pt x="26" y="3728"/>
                    </a:cubicBezTo>
                    <a:cubicBezTo>
                      <a:pt x="1" y="3754"/>
                      <a:pt x="52" y="3805"/>
                      <a:pt x="52" y="3805"/>
                    </a:cubicBezTo>
                    <a:cubicBezTo>
                      <a:pt x="26" y="3857"/>
                      <a:pt x="26" y="3882"/>
                      <a:pt x="52" y="3934"/>
                    </a:cubicBezTo>
                    <a:cubicBezTo>
                      <a:pt x="309" y="4268"/>
                      <a:pt x="644" y="4526"/>
                      <a:pt x="953" y="4809"/>
                    </a:cubicBezTo>
                    <a:cubicBezTo>
                      <a:pt x="977" y="4845"/>
                      <a:pt x="1017" y="4864"/>
                      <a:pt x="1059" y="4864"/>
                    </a:cubicBezTo>
                    <a:cubicBezTo>
                      <a:pt x="1107" y="4864"/>
                      <a:pt x="1157" y="4838"/>
                      <a:pt x="1185" y="4783"/>
                    </a:cubicBezTo>
                    <a:cubicBezTo>
                      <a:pt x="1571" y="4011"/>
                      <a:pt x="1982" y="3239"/>
                      <a:pt x="2369" y="2441"/>
                    </a:cubicBezTo>
                    <a:cubicBezTo>
                      <a:pt x="2549" y="2055"/>
                      <a:pt x="2729" y="1669"/>
                      <a:pt x="2883" y="1283"/>
                    </a:cubicBezTo>
                    <a:cubicBezTo>
                      <a:pt x="3038" y="922"/>
                      <a:pt x="3218" y="536"/>
                      <a:pt x="3269" y="150"/>
                    </a:cubicBezTo>
                    <a:cubicBezTo>
                      <a:pt x="3269" y="56"/>
                      <a:pt x="3183" y="0"/>
                      <a:pt x="31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41"/>
              <p:cNvSpPr/>
              <p:nvPr/>
            </p:nvSpPr>
            <p:spPr>
              <a:xfrm>
                <a:off x="2697002" y="1635355"/>
                <a:ext cx="91184" cy="135661"/>
              </a:xfrm>
              <a:custGeom>
                <a:avLst/>
                <a:gdLst/>
                <a:ahLst/>
                <a:cxnLst/>
                <a:rect l="l" t="t" r="r" b="b"/>
                <a:pathLst>
                  <a:path w="3270" h="4865" extrusionOk="0">
                    <a:moveTo>
                      <a:pt x="3104" y="0"/>
                    </a:moveTo>
                    <a:cubicBezTo>
                      <a:pt x="3054" y="0"/>
                      <a:pt x="3006" y="23"/>
                      <a:pt x="2986" y="73"/>
                    </a:cubicBezTo>
                    <a:cubicBezTo>
                      <a:pt x="2909" y="253"/>
                      <a:pt x="2858" y="433"/>
                      <a:pt x="2806" y="614"/>
                    </a:cubicBezTo>
                    <a:cubicBezTo>
                      <a:pt x="2755" y="794"/>
                      <a:pt x="2678" y="974"/>
                      <a:pt x="2600" y="1180"/>
                    </a:cubicBezTo>
                    <a:cubicBezTo>
                      <a:pt x="2446" y="1566"/>
                      <a:pt x="2266" y="1952"/>
                      <a:pt x="2060" y="2338"/>
                    </a:cubicBezTo>
                    <a:cubicBezTo>
                      <a:pt x="1725" y="3059"/>
                      <a:pt x="1365" y="3754"/>
                      <a:pt x="1005" y="4474"/>
                    </a:cubicBezTo>
                    <a:cubicBezTo>
                      <a:pt x="747" y="4243"/>
                      <a:pt x="464" y="4011"/>
                      <a:pt x="207" y="3779"/>
                    </a:cubicBezTo>
                    <a:cubicBezTo>
                      <a:pt x="181" y="3754"/>
                      <a:pt x="155" y="3754"/>
                      <a:pt x="129" y="3754"/>
                    </a:cubicBezTo>
                    <a:cubicBezTo>
                      <a:pt x="129" y="3754"/>
                      <a:pt x="129" y="3728"/>
                      <a:pt x="129" y="3728"/>
                    </a:cubicBezTo>
                    <a:cubicBezTo>
                      <a:pt x="100" y="3713"/>
                      <a:pt x="79" y="3698"/>
                      <a:pt x="61" y="3698"/>
                    </a:cubicBezTo>
                    <a:cubicBezTo>
                      <a:pt x="48" y="3698"/>
                      <a:pt x="37" y="3706"/>
                      <a:pt x="26" y="3728"/>
                    </a:cubicBezTo>
                    <a:cubicBezTo>
                      <a:pt x="1" y="3754"/>
                      <a:pt x="52" y="3805"/>
                      <a:pt x="52" y="3805"/>
                    </a:cubicBezTo>
                    <a:cubicBezTo>
                      <a:pt x="26" y="3857"/>
                      <a:pt x="26" y="3882"/>
                      <a:pt x="52" y="3934"/>
                    </a:cubicBezTo>
                    <a:cubicBezTo>
                      <a:pt x="310" y="4268"/>
                      <a:pt x="644" y="4526"/>
                      <a:pt x="953" y="4809"/>
                    </a:cubicBezTo>
                    <a:cubicBezTo>
                      <a:pt x="977" y="4845"/>
                      <a:pt x="1017" y="4864"/>
                      <a:pt x="1059" y="4864"/>
                    </a:cubicBezTo>
                    <a:cubicBezTo>
                      <a:pt x="1107" y="4864"/>
                      <a:pt x="1157" y="4838"/>
                      <a:pt x="1185" y="4783"/>
                    </a:cubicBezTo>
                    <a:cubicBezTo>
                      <a:pt x="1571" y="4011"/>
                      <a:pt x="1983" y="3239"/>
                      <a:pt x="2369" y="2441"/>
                    </a:cubicBezTo>
                    <a:cubicBezTo>
                      <a:pt x="2549" y="2055"/>
                      <a:pt x="2729" y="1669"/>
                      <a:pt x="2883" y="1283"/>
                    </a:cubicBezTo>
                    <a:cubicBezTo>
                      <a:pt x="3038" y="922"/>
                      <a:pt x="3218" y="536"/>
                      <a:pt x="3270" y="150"/>
                    </a:cubicBezTo>
                    <a:cubicBezTo>
                      <a:pt x="3270" y="56"/>
                      <a:pt x="3183" y="0"/>
                      <a:pt x="31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41"/>
              <p:cNvSpPr/>
              <p:nvPr/>
            </p:nvSpPr>
            <p:spPr>
              <a:xfrm>
                <a:off x="2511126" y="1788412"/>
                <a:ext cx="90905" cy="135633"/>
              </a:xfrm>
              <a:custGeom>
                <a:avLst/>
                <a:gdLst/>
                <a:ahLst/>
                <a:cxnLst/>
                <a:rect l="l" t="t" r="r" b="b"/>
                <a:pathLst>
                  <a:path w="3260" h="4864" extrusionOk="0">
                    <a:moveTo>
                      <a:pt x="3085" y="0"/>
                    </a:moveTo>
                    <a:cubicBezTo>
                      <a:pt x="3036" y="0"/>
                      <a:pt x="2988" y="20"/>
                      <a:pt x="2960" y="66"/>
                    </a:cubicBezTo>
                    <a:lnTo>
                      <a:pt x="2986" y="66"/>
                    </a:lnTo>
                    <a:cubicBezTo>
                      <a:pt x="2909" y="247"/>
                      <a:pt x="2857" y="427"/>
                      <a:pt x="2806" y="607"/>
                    </a:cubicBezTo>
                    <a:cubicBezTo>
                      <a:pt x="2729" y="787"/>
                      <a:pt x="2652" y="993"/>
                      <a:pt x="2600" y="1173"/>
                    </a:cubicBezTo>
                    <a:cubicBezTo>
                      <a:pt x="2420" y="1559"/>
                      <a:pt x="2240" y="1945"/>
                      <a:pt x="2060" y="2331"/>
                    </a:cubicBezTo>
                    <a:cubicBezTo>
                      <a:pt x="1725" y="3052"/>
                      <a:pt x="1339" y="3773"/>
                      <a:pt x="1004" y="4468"/>
                    </a:cubicBezTo>
                    <a:cubicBezTo>
                      <a:pt x="747" y="4236"/>
                      <a:pt x="464" y="4030"/>
                      <a:pt x="206" y="3773"/>
                    </a:cubicBezTo>
                    <a:cubicBezTo>
                      <a:pt x="181" y="3773"/>
                      <a:pt x="155" y="3747"/>
                      <a:pt x="129" y="3747"/>
                    </a:cubicBezTo>
                    <a:cubicBezTo>
                      <a:pt x="129" y="3747"/>
                      <a:pt x="129" y="3721"/>
                      <a:pt x="103" y="3721"/>
                    </a:cubicBezTo>
                    <a:cubicBezTo>
                      <a:pt x="86" y="3721"/>
                      <a:pt x="69" y="3710"/>
                      <a:pt x="52" y="3710"/>
                    </a:cubicBezTo>
                    <a:cubicBezTo>
                      <a:pt x="43" y="3710"/>
                      <a:pt x="35" y="3713"/>
                      <a:pt x="26" y="3721"/>
                    </a:cubicBezTo>
                    <a:cubicBezTo>
                      <a:pt x="0" y="3747"/>
                      <a:pt x="26" y="3798"/>
                      <a:pt x="26" y="3798"/>
                    </a:cubicBezTo>
                    <a:cubicBezTo>
                      <a:pt x="0" y="3850"/>
                      <a:pt x="26" y="3901"/>
                      <a:pt x="52" y="3927"/>
                    </a:cubicBezTo>
                    <a:cubicBezTo>
                      <a:pt x="309" y="4262"/>
                      <a:pt x="644" y="4519"/>
                      <a:pt x="927" y="4828"/>
                    </a:cubicBezTo>
                    <a:cubicBezTo>
                      <a:pt x="962" y="4851"/>
                      <a:pt x="1007" y="4864"/>
                      <a:pt x="1048" y="4864"/>
                    </a:cubicBezTo>
                    <a:cubicBezTo>
                      <a:pt x="1099" y="4864"/>
                      <a:pt x="1145" y="4845"/>
                      <a:pt x="1159" y="4802"/>
                    </a:cubicBezTo>
                    <a:cubicBezTo>
                      <a:pt x="1571" y="4004"/>
                      <a:pt x="1982" y="3232"/>
                      <a:pt x="2368" y="2460"/>
                    </a:cubicBezTo>
                    <a:cubicBezTo>
                      <a:pt x="2549" y="2074"/>
                      <a:pt x="2729" y="1662"/>
                      <a:pt x="2883" y="1276"/>
                    </a:cubicBezTo>
                    <a:cubicBezTo>
                      <a:pt x="3038" y="916"/>
                      <a:pt x="3218" y="530"/>
                      <a:pt x="3244" y="144"/>
                    </a:cubicBezTo>
                    <a:cubicBezTo>
                      <a:pt x="3260" y="61"/>
                      <a:pt x="3171" y="0"/>
                      <a:pt x="30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41"/>
              <p:cNvSpPr/>
              <p:nvPr/>
            </p:nvSpPr>
            <p:spPr>
              <a:xfrm>
                <a:off x="2692708" y="1942918"/>
                <a:ext cx="90905" cy="135437"/>
              </a:xfrm>
              <a:custGeom>
                <a:avLst/>
                <a:gdLst/>
                <a:ahLst/>
                <a:cxnLst/>
                <a:rect l="l" t="t" r="r" b="b"/>
                <a:pathLst>
                  <a:path w="3260" h="4857" extrusionOk="0">
                    <a:moveTo>
                      <a:pt x="3082" y="1"/>
                    </a:moveTo>
                    <a:cubicBezTo>
                      <a:pt x="3030" y="1"/>
                      <a:pt x="2980" y="26"/>
                      <a:pt x="2960" y="85"/>
                    </a:cubicBezTo>
                    <a:cubicBezTo>
                      <a:pt x="2909" y="239"/>
                      <a:pt x="2857" y="420"/>
                      <a:pt x="2806" y="600"/>
                    </a:cubicBezTo>
                    <a:cubicBezTo>
                      <a:pt x="2729" y="780"/>
                      <a:pt x="2651" y="986"/>
                      <a:pt x="2574" y="1166"/>
                    </a:cubicBezTo>
                    <a:cubicBezTo>
                      <a:pt x="2420" y="1552"/>
                      <a:pt x="2240" y="1964"/>
                      <a:pt x="2059" y="2350"/>
                    </a:cubicBezTo>
                    <a:cubicBezTo>
                      <a:pt x="1725" y="3045"/>
                      <a:pt x="1339" y="3766"/>
                      <a:pt x="1004" y="4486"/>
                    </a:cubicBezTo>
                    <a:cubicBezTo>
                      <a:pt x="721" y="4255"/>
                      <a:pt x="464" y="4023"/>
                      <a:pt x="206" y="3791"/>
                    </a:cubicBezTo>
                    <a:cubicBezTo>
                      <a:pt x="188" y="3773"/>
                      <a:pt x="170" y="3755"/>
                      <a:pt x="152" y="3755"/>
                    </a:cubicBezTo>
                    <a:cubicBezTo>
                      <a:pt x="144" y="3755"/>
                      <a:pt x="137" y="3758"/>
                      <a:pt x="129" y="3766"/>
                    </a:cubicBezTo>
                    <a:cubicBezTo>
                      <a:pt x="129" y="3740"/>
                      <a:pt x="129" y="3740"/>
                      <a:pt x="103" y="3714"/>
                    </a:cubicBezTo>
                    <a:cubicBezTo>
                      <a:pt x="86" y="3714"/>
                      <a:pt x="58" y="3703"/>
                      <a:pt x="33" y="3703"/>
                    </a:cubicBezTo>
                    <a:cubicBezTo>
                      <a:pt x="20" y="3703"/>
                      <a:pt x="9" y="3705"/>
                      <a:pt x="0" y="3714"/>
                    </a:cubicBezTo>
                    <a:cubicBezTo>
                      <a:pt x="0" y="3740"/>
                      <a:pt x="26" y="3791"/>
                      <a:pt x="26" y="3791"/>
                    </a:cubicBezTo>
                    <a:cubicBezTo>
                      <a:pt x="0" y="3843"/>
                      <a:pt x="26" y="3894"/>
                      <a:pt x="52" y="3920"/>
                    </a:cubicBezTo>
                    <a:cubicBezTo>
                      <a:pt x="309" y="4255"/>
                      <a:pt x="618" y="4538"/>
                      <a:pt x="927" y="4821"/>
                    </a:cubicBezTo>
                    <a:cubicBezTo>
                      <a:pt x="962" y="4844"/>
                      <a:pt x="1002" y="4857"/>
                      <a:pt x="1040" y="4857"/>
                    </a:cubicBezTo>
                    <a:cubicBezTo>
                      <a:pt x="1086" y="4857"/>
                      <a:pt x="1130" y="4838"/>
                      <a:pt x="1159" y="4795"/>
                    </a:cubicBezTo>
                    <a:cubicBezTo>
                      <a:pt x="1570" y="4023"/>
                      <a:pt x="1982" y="3225"/>
                      <a:pt x="2368" y="2453"/>
                    </a:cubicBezTo>
                    <a:cubicBezTo>
                      <a:pt x="2548" y="2067"/>
                      <a:pt x="2729" y="1681"/>
                      <a:pt x="2883" y="1269"/>
                    </a:cubicBezTo>
                    <a:cubicBezTo>
                      <a:pt x="3012" y="909"/>
                      <a:pt x="3192" y="522"/>
                      <a:pt x="3243" y="162"/>
                    </a:cubicBezTo>
                    <a:cubicBezTo>
                      <a:pt x="3259" y="67"/>
                      <a:pt x="3167" y="1"/>
                      <a:pt x="30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41"/>
              <p:cNvSpPr/>
              <p:nvPr/>
            </p:nvSpPr>
            <p:spPr>
              <a:xfrm>
                <a:off x="2874987" y="1635355"/>
                <a:ext cx="91184" cy="135661"/>
              </a:xfrm>
              <a:custGeom>
                <a:avLst/>
                <a:gdLst/>
                <a:ahLst/>
                <a:cxnLst/>
                <a:rect l="l" t="t" r="r" b="b"/>
                <a:pathLst>
                  <a:path w="3270" h="4865" extrusionOk="0">
                    <a:moveTo>
                      <a:pt x="3104" y="0"/>
                    </a:moveTo>
                    <a:cubicBezTo>
                      <a:pt x="3054" y="0"/>
                      <a:pt x="3007" y="23"/>
                      <a:pt x="2987" y="73"/>
                    </a:cubicBezTo>
                    <a:cubicBezTo>
                      <a:pt x="2909" y="253"/>
                      <a:pt x="2858" y="433"/>
                      <a:pt x="2806" y="614"/>
                    </a:cubicBezTo>
                    <a:cubicBezTo>
                      <a:pt x="2729" y="794"/>
                      <a:pt x="2678" y="974"/>
                      <a:pt x="2601" y="1180"/>
                    </a:cubicBezTo>
                    <a:cubicBezTo>
                      <a:pt x="2420" y="1566"/>
                      <a:pt x="2266" y="1952"/>
                      <a:pt x="2060" y="2338"/>
                    </a:cubicBezTo>
                    <a:cubicBezTo>
                      <a:pt x="1725" y="3059"/>
                      <a:pt x="1365" y="3754"/>
                      <a:pt x="1005" y="4474"/>
                    </a:cubicBezTo>
                    <a:cubicBezTo>
                      <a:pt x="747" y="4243"/>
                      <a:pt x="464" y="4011"/>
                      <a:pt x="207" y="3779"/>
                    </a:cubicBezTo>
                    <a:cubicBezTo>
                      <a:pt x="181" y="3754"/>
                      <a:pt x="155" y="3754"/>
                      <a:pt x="130" y="3754"/>
                    </a:cubicBezTo>
                    <a:cubicBezTo>
                      <a:pt x="130" y="3754"/>
                      <a:pt x="130" y="3728"/>
                      <a:pt x="104" y="3728"/>
                    </a:cubicBezTo>
                    <a:cubicBezTo>
                      <a:pt x="89" y="3713"/>
                      <a:pt x="74" y="3698"/>
                      <a:pt x="59" y="3698"/>
                    </a:cubicBezTo>
                    <a:cubicBezTo>
                      <a:pt x="48" y="3698"/>
                      <a:pt x="38" y="3706"/>
                      <a:pt x="27" y="3728"/>
                    </a:cubicBezTo>
                    <a:cubicBezTo>
                      <a:pt x="1" y="3754"/>
                      <a:pt x="52" y="3805"/>
                      <a:pt x="27" y="3805"/>
                    </a:cubicBezTo>
                    <a:cubicBezTo>
                      <a:pt x="1" y="3857"/>
                      <a:pt x="27" y="3882"/>
                      <a:pt x="52" y="3934"/>
                    </a:cubicBezTo>
                    <a:cubicBezTo>
                      <a:pt x="310" y="4268"/>
                      <a:pt x="644" y="4526"/>
                      <a:pt x="928" y="4809"/>
                    </a:cubicBezTo>
                    <a:cubicBezTo>
                      <a:pt x="963" y="4845"/>
                      <a:pt x="1010" y="4864"/>
                      <a:pt x="1055" y="4864"/>
                    </a:cubicBezTo>
                    <a:cubicBezTo>
                      <a:pt x="1108" y="4864"/>
                      <a:pt x="1157" y="4838"/>
                      <a:pt x="1185" y="4783"/>
                    </a:cubicBezTo>
                    <a:cubicBezTo>
                      <a:pt x="1571" y="4011"/>
                      <a:pt x="1983" y="3239"/>
                      <a:pt x="2369" y="2441"/>
                    </a:cubicBezTo>
                    <a:cubicBezTo>
                      <a:pt x="2549" y="2055"/>
                      <a:pt x="2729" y="1669"/>
                      <a:pt x="2884" y="1283"/>
                    </a:cubicBezTo>
                    <a:cubicBezTo>
                      <a:pt x="3038" y="922"/>
                      <a:pt x="3218" y="536"/>
                      <a:pt x="3270" y="150"/>
                    </a:cubicBezTo>
                    <a:cubicBezTo>
                      <a:pt x="3270" y="56"/>
                      <a:pt x="3183" y="0"/>
                      <a:pt x="31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41"/>
              <p:cNvSpPr/>
              <p:nvPr/>
            </p:nvSpPr>
            <p:spPr>
              <a:xfrm>
                <a:off x="1685056" y="2342136"/>
                <a:ext cx="474435" cy="421816"/>
              </a:xfrm>
              <a:custGeom>
                <a:avLst/>
                <a:gdLst/>
                <a:ahLst/>
                <a:cxnLst/>
                <a:rect l="l" t="t" r="r" b="b"/>
                <a:pathLst>
                  <a:path w="17014" h="15127" extrusionOk="0">
                    <a:moveTo>
                      <a:pt x="12958" y="0"/>
                    </a:moveTo>
                    <a:cubicBezTo>
                      <a:pt x="12928" y="0"/>
                      <a:pt x="12899" y="1"/>
                      <a:pt x="12870" y="1"/>
                    </a:cubicBezTo>
                    <a:cubicBezTo>
                      <a:pt x="11454" y="27"/>
                      <a:pt x="10116" y="619"/>
                      <a:pt x="8906" y="1314"/>
                    </a:cubicBezTo>
                    <a:cubicBezTo>
                      <a:pt x="7902" y="1880"/>
                      <a:pt x="6924" y="2524"/>
                      <a:pt x="6049" y="3270"/>
                    </a:cubicBezTo>
                    <a:cubicBezTo>
                      <a:pt x="5174" y="4042"/>
                      <a:pt x="4376" y="4917"/>
                      <a:pt x="3604" y="5792"/>
                    </a:cubicBezTo>
                    <a:cubicBezTo>
                      <a:pt x="2960" y="6565"/>
                      <a:pt x="2317" y="7362"/>
                      <a:pt x="1776" y="8212"/>
                    </a:cubicBezTo>
                    <a:lnTo>
                      <a:pt x="1751" y="8212"/>
                    </a:lnTo>
                    <a:cubicBezTo>
                      <a:pt x="1545" y="8546"/>
                      <a:pt x="1364" y="8855"/>
                      <a:pt x="1184" y="9216"/>
                    </a:cubicBezTo>
                    <a:cubicBezTo>
                      <a:pt x="747" y="10065"/>
                      <a:pt x="412" y="10992"/>
                      <a:pt x="283" y="11944"/>
                    </a:cubicBezTo>
                    <a:cubicBezTo>
                      <a:pt x="155" y="12768"/>
                      <a:pt x="0" y="13746"/>
                      <a:pt x="567" y="14441"/>
                    </a:cubicBezTo>
                    <a:cubicBezTo>
                      <a:pt x="1018" y="14972"/>
                      <a:pt x="1655" y="15126"/>
                      <a:pt x="2322" y="15126"/>
                    </a:cubicBezTo>
                    <a:cubicBezTo>
                      <a:pt x="2946" y="15126"/>
                      <a:pt x="3596" y="14991"/>
                      <a:pt x="4144" y="14904"/>
                    </a:cubicBezTo>
                    <a:cubicBezTo>
                      <a:pt x="5302" y="14698"/>
                      <a:pt x="6332" y="14080"/>
                      <a:pt x="7336" y="13488"/>
                    </a:cubicBezTo>
                    <a:cubicBezTo>
                      <a:pt x="9369" y="12253"/>
                      <a:pt x="11403" y="10966"/>
                      <a:pt x="13256" y="9447"/>
                    </a:cubicBezTo>
                    <a:cubicBezTo>
                      <a:pt x="14440" y="8469"/>
                      <a:pt x="15546" y="7362"/>
                      <a:pt x="16216" y="5973"/>
                    </a:cubicBezTo>
                    <a:cubicBezTo>
                      <a:pt x="16833" y="4711"/>
                      <a:pt x="17014" y="2935"/>
                      <a:pt x="16344" y="1674"/>
                    </a:cubicBezTo>
                    <a:cubicBezTo>
                      <a:pt x="15716" y="518"/>
                      <a:pt x="14180" y="0"/>
                      <a:pt x="1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0" name="Google Shape;2070;p41"/>
            <p:cNvGrpSpPr/>
            <p:nvPr/>
          </p:nvGrpSpPr>
          <p:grpSpPr>
            <a:xfrm>
              <a:off x="1654188" y="2024451"/>
              <a:ext cx="1088079" cy="2605752"/>
              <a:chOff x="1654188" y="2024451"/>
              <a:chExt cx="1088079" cy="2605752"/>
            </a:xfrm>
          </p:grpSpPr>
          <p:sp>
            <p:nvSpPr>
              <p:cNvPr id="2071" name="Google Shape;2071;p41"/>
              <p:cNvSpPr/>
              <p:nvPr/>
            </p:nvSpPr>
            <p:spPr>
              <a:xfrm>
                <a:off x="1927621" y="2224464"/>
                <a:ext cx="155793" cy="155766"/>
              </a:xfrm>
              <a:custGeom>
                <a:avLst/>
                <a:gdLst/>
                <a:ahLst/>
                <a:cxnLst/>
                <a:rect l="l" t="t" r="r" b="b"/>
                <a:pathLst>
                  <a:path w="5587" h="5586" extrusionOk="0">
                    <a:moveTo>
                      <a:pt x="1" y="0"/>
                    </a:moveTo>
                    <a:lnTo>
                      <a:pt x="1" y="5585"/>
                    </a:lnTo>
                    <a:lnTo>
                      <a:pt x="5586" y="5585"/>
                    </a:lnTo>
                    <a:lnTo>
                      <a:pt x="5586"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41"/>
              <p:cNvSpPr/>
              <p:nvPr/>
            </p:nvSpPr>
            <p:spPr>
              <a:xfrm>
                <a:off x="2388407" y="4108068"/>
                <a:ext cx="160785" cy="445351"/>
              </a:xfrm>
              <a:custGeom>
                <a:avLst/>
                <a:gdLst/>
                <a:ahLst/>
                <a:cxnLst/>
                <a:rect l="l" t="t" r="r" b="b"/>
                <a:pathLst>
                  <a:path w="5766" h="15971" extrusionOk="0">
                    <a:moveTo>
                      <a:pt x="2200" y="0"/>
                    </a:moveTo>
                    <a:cubicBezTo>
                      <a:pt x="1449" y="0"/>
                      <a:pt x="665" y="402"/>
                      <a:pt x="309" y="1094"/>
                    </a:cubicBezTo>
                    <a:cubicBezTo>
                      <a:pt x="0" y="1660"/>
                      <a:pt x="26" y="2355"/>
                      <a:pt x="52" y="2998"/>
                    </a:cubicBezTo>
                    <a:cubicBezTo>
                      <a:pt x="258" y="6911"/>
                      <a:pt x="875" y="11698"/>
                      <a:pt x="1853" y="15481"/>
                    </a:cubicBezTo>
                    <a:cubicBezTo>
                      <a:pt x="1879" y="15584"/>
                      <a:pt x="1905" y="15687"/>
                      <a:pt x="1982" y="15765"/>
                    </a:cubicBezTo>
                    <a:cubicBezTo>
                      <a:pt x="2059" y="15868"/>
                      <a:pt x="2188" y="15893"/>
                      <a:pt x="2317" y="15919"/>
                    </a:cubicBezTo>
                    <a:cubicBezTo>
                      <a:pt x="2465" y="15955"/>
                      <a:pt x="2619" y="15971"/>
                      <a:pt x="2776" y="15971"/>
                    </a:cubicBezTo>
                    <a:cubicBezTo>
                      <a:pt x="3637" y="15971"/>
                      <a:pt x="4609" y="15513"/>
                      <a:pt x="5470" y="15513"/>
                    </a:cubicBezTo>
                    <a:cubicBezTo>
                      <a:pt x="5570" y="15513"/>
                      <a:pt x="5669" y="15519"/>
                      <a:pt x="5766" y="15533"/>
                    </a:cubicBezTo>
                    <a:cubicBezTo>
                      <a:pt x="5482" y="11904"/>
                      <a:pt x="5688" y="8197"/>
                      <a:pt x="5354" y="4594"/>
                    </a:cubicBezTo>
                    <a:cubicBezTo>
                      <a:pt x="5277" y="3642"/>
                      <a:pt x="5122" y="2689"/>
                      <a:pt x="4710" y="1840"/>
                    </a:cubicBezTo>
                    <a:cubicBezTo>
                      <a:pt x="4298" y="991"/>
                      <a:pt x="3604" y="270"/>
                      <a:pt x="2703" y="64"/>
                    </a:cubicBezTo>
                    <a:cubicBezTo>
                      <a:pt x="2540" y="21"/>
                      <a:pt x="2371" y="0"/>
                      <a:pt x="2200"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41"/>
              <p:cNvSpPr/>
              <p:nvPr/>
            </p:nvSpPr>
            <p:spPr>
              <a:xfrm>
                <a:off x="2422119" y="4504972"/>
                <a:ext cx="320148" cy="116504"/>
              </a:xfrm>
              <a:custGeom>
                <a:avLst/>
                <a:gdLst/>
                <a:ahLst/>
                <a:cxnLst/>
                <a:rect l="l" t="t" r="r" b="b"/>
                <a:pathLst>
                  <a:path w="11481" h="4178" extrusionOk="0">
                    <a:moveTo>
                      <a:pt x="4376" y="1"/>
                    </a:moveTo>
                    <a:cubicBezTo>
                      <a:pt x="4273" y="1"/>
                      <a:pt x="4171" y="12"/>
                      <a:pt x="4068" y="12"/>
                    </a:cubicBezTo>
                    <a:cubicBezTo>
                      <a:pt x="3233" y="131"/>
                      <a:pt x="2433" y="250"/>
                      <a:pt x="1622" y="250"/>
                    </a:cubicBezTo>
                    <a:cubicBezTo>
                      <a:pt x="1206" y="250"/>
                      <a:pt x="788" y="219"/>
                      <a:pt x="361" y="141"/>
                    </a:cubicBezTo>
                    <a:cubicBezTo>
                      <a:pt x="335" y="784"/>
                      <a:pt x="310" y="1479"/>
                      <a:pt x="155" y="2123"/>
                    </a:cubicBezTo>
                    <a:cubicBezTo>
                      <a:pt x="52" y="2586"/>
                      <a:pt x="1" y="3307"/>
                      <a:pt x="310" y="3667"/>
                    </a:cubicBezTo>
                    <a:cubicBezTo>
                      <a:pt x="510" y="3892"/>
                      <a:pt x="825" y="3947"/>
                      <a:pt x="1162" y="3947"/>
                    </a:cubicBezTo>
                    <a:cubicBezTo>
                      <a:pt x="1483" y="3947"/>
                      <a:pt x="1824" y="3897"/>
                      <a:pt x="2102" y="3897"/>
                    </a:cubicBezTo>
                    <a:cubicBezTo>
                      <a:pt x="2131" y="3897"/>
                      <a:pt x="2160" y="3897"/>
                      <a:pt x="2189" y="3899"/>
                    </a:cubicBezTo>
                    <a:cubicBezTo>
                      <a:pt x="3141" y="3950"/>
                      <a:pt x="4119" y="3924"/>
                      <a:pt x="5071" y="3950"/>
                    </a:cubicBezTo>
                    <a:cubicBezTo>
                      <a:pt x="6204" y="3950"/>
                      <a:pt x="7336" y="4079"/>
                      <a:pt x="8469" y="4079"/>
                    </a:cubicBezTo>
                    <a:cubicBezTo>
                      <a:pt x="8778" y="4079"/>
                      <a:pt x="9405" y="4177"/>
                      <a:pt x="10005" y="4177"/>
                    </a:cubicBezTo>
                    <a:cubicBezTo>
                      <a:pt x="10706" y="4177"/>
                      <a:pt x="11371" y="4043"/>
                      <a:pt x="11455" y="3461"/>
                    </a:cubicBezTo>
                    <a:cubicBezTo>
                      <a:pt x="11480" y="3255"/>
                      <a:pt x="11377" y="3049"/>
                      <a:pt x="11274" y="2843"/>
                    </a:cubicBezTo>
                    <a:cubicBezTo>
                      <a:pt x="10682" y="1891"/>
                      <a:pt x="9524" y="1376"/>
                      <a:pt x="8417" y="1119"/>
                    </a:cubicBezTo>
                    <a:cubicBezTo>
                      <a:pt x="7311" y="836"/>
                      <a:pt x="6152" y="707"/>
                      <a:pt x="5123" y="218"/>
                    </a:cubicBezTo>
                    <a:cubicBezTo>
                      <a:pt x="4943" y="141"/>
                      <a:pt x="4737" y="38"/>
                      <a:pt x="4531" y="12"/>
                    </a:cubicBezTo>
                    <a:cubicBezTo>
                      <a:pt x="4479" y="3"/>
                      <a:pt x="4428" y="1"/>
                      <a:pt x="43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41"/>
              <p:cNvSpPr/>
              <p:nvPr/>
            </p:nvSpPr>
            <p:spPr>
              <a:xfrm>
                <a:off x="1913316" y="4131714"/>
                <a:ext cx="149993" cy="432468"/>
              </a:xfrm>
              <a:custGeom>
                <a:avLst/>
                <a:gdLst/>
                <a:ahLst/>
                <a:cxnLst/>
                <a:rect l="l" t="t" r="r" b="b"/>
                <a:pathLst>
                  <a:path w="5379" h="15509" extrusionOk="0">
                    <a:moveTo>
                      <a:pt x="2012" y="0"/>
                    </a:moveTo>
                    <a:cubicBezTo>
                      <a:pt x="1942" y="0"/>
                      <a:pt x="1871" y="5"/>
                      <a:pt x="1801" y="14"/>
                    </a:cubicBezTo>
                    <a:cubicBezTo>
                      <a:pt x="1595" y="40"/>
                      <a:pt x="1363" y="117"/>
                      <a:pt x="1209" y="271"/>
                    </a:cubicBezTo>
                    <a:cubicBezTo>
                      <a:pt x="1029" y="400"/>
                      <a:pt x="926" y="606"/>
                      <a:pt x="849" y="812"/>
                    </a:cubicBezTo>
                    <a:cubicBezTo>
                      <a:pt x="668" y="1275"/>
                      <a:pt x="565" y="1790"/>
                      <a:pt x="488" y="2279"/>
                    </a:cubicBezTo>
                    <a:cubicBezTo>
                      <a:pt x="334" y="3332"/>
                      <a:pt x="1" y="15509"/>
                      <a:pt x="306" y="15509"/>
                    </a:cubicBezTo>
                    <a:cubicBezTo>
                      <a:pt x="307" y="15509"/>
                      <a:pt x="307" y="15509"/>
                      <a:pt x="308" y="15509"/>
                    </a:cubicBezTo>
                    <a:cubicBezTo>
                      <a:pt x="1363" y="15380"/>
                      <a:pt x="2419" y="15225"/>
                      <a:pt x="3474" y="14968"/>
                    </a:cubicBezTo>
                    <a:cubicBezTo>
                      <a:pt x="3577" y="14942"/>
                      <a:pt x="3706" y="14917"/>
                      <a:pt x="3783" y="14839"/>
                    </a:cubicBezTo>
                    <a:cubicBezTo>
                      <a:pt x="3860" y="14762"/>
                      <a:pt x="3886" y="14659"/>
                      <a:pt x="3886" y="14556"/>
                    </a:cubicBezTo>
                    <a:lnTo>
                      <a:pt x="3886" y="14530"/>
                    </a:lnTo>
                    <a:cubicBezTo>
                      <a:pt x="4220" y="12446"/>
                      <a:pt x="4375" y="10387"/>
                      <a:pt x="4890" y="8353"/>
                    </a:cubicBezTo>
                    <a:cubicBezTo>
                      <a:pt x="5379" y="6268"/>
                      <a:pt x="5224" y="4003"/>
                      <a:pt x="4400" y="2099"/>
                    </a:cubicBezTo>
                    <a:cubicBezTo>
                      <a:pt x="4143" y="1533"/>
                      <a:pt x="3860" y="992"/>
                      <a:pt x="3422" y="606"/>
                    </a:cubicBezTo>
                    <a:cubicBezTo>
                      <a:pt x="3037" y="243"/>
                      <a:pt x="2532" y="0"/>
                      <a:pt x="2012"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41"/>
              <p:cNvSpPr/>
              <p:nvPr/>
            </p:nvSpPr>
            <p:spPr>
              <a:xfrm>
                <a:off x="1863041" y="2839645"/>
                <a:ext cx="770128" cy="1581665"/>
              </a:xfrm>
              <a:custGeom>
                <a:avLst/>
                <a:gdLst/>
                <a:ahLst/>
                <a:cxnLst/>
                <a:rect l="l" t="t" r="r" b="b"/>
                <a:pathLst>
                  <a:path w="27618" h="56721" extrusionOk="0">
                    <a:moveTo>
                      <a:pt x="11179" y="0"/>
                    </a:moveTo>
                    <a:cubicBezTo>
                      <a:pt x="7211" y="0"/>
                      <a:pt x="4094" y="4330"/>
                      <a:pt x="2729" y="8387"/>
                    </a:cubicBezTo>
                    <a:cubicBezTo>
                      <a:pt x="1596" y="11810"/>
                      <a:pt x="1287" y="15439"/>
                      <a:pt x="1056" y="19042"/>
                    </a:cubicBezTo>
                    <a:cubicBezTo>
                      <a:pt x="876" y="21668"/>
                      <a:pt x="721" y="24267"/>
                      <a:pt x="592" y="26893"/>
                    </a:cubicBezTo>
                    <a:cubicBezTo>
                      <a:pt x="155" y="35875"/>
                      <a:pt x="0" y="44884"/>
                      <a:pt x="129" y="53867"/>
                    </a:cubicBezTo>
                    <a:cubicBezTo>
                      <a:pt x="155" y="55617"/>
                      <a:pt x="1725" y="56235"/>
                      <a:pt x="3244" y="56415"/>
                    </a:cubicBezTo>
                    <a:cubicBezTo>
                      <a:pt x="3730" y="56467"/>
                      <a:pt x="4867" y="56627"/>
                      <a:pt x="5957" y="56627"/>
                    </a:cubicBezTo>
                    <a:cubicBezTo>
                      <a:pt x="7000" y="56627"/>
                      <a:pt x="8000" y="56480"/>
                      <a:pt x="8340" y="55951"/>
                    </a:cubicBezTo>
                    <a:cubicBezTo>
                      <a:pt x="10116" y="53300"/>
                      <a:pt x="9678" y="49079"/>
                      <a:pt x="9910" y="45888"/>
                    </a:cubicBezTo>
                    <a:cubicBezTo>
                      <a:pt x="10631" y="35721"/>
                      <a:pt x="10553" y="26146"/>
                      <a:pt x="11274" y="15954"/>
                    </a:cubicBezTo>
                    <a:cubicBezTo>
                      <a:pt x="11866" y="26764"/>
                      <a:pt x="13359" y="37729"/>
                      <a:pt x="15778" y="48307"/>
                    </a:cubicBezTo>
                    <a:cubicBezTo>
                      <a:pt x="16267" y="50443"/>
                      <a:pt x="16525" y="53892"/>
                      <a:pt x="17734" y="55771"/>
                    </a:cubicBezTo>
                    <a:cubicBezTo>
                      <a:pt x="18195" y="56493"/>
                      <a:pt x="19417" y="56720"/>
                      <a:pt x="20633" y="56720"/>
                    </a:cubicBezTo>
                    <a:cubicBezTo>
                      <a:pt x="21455" y="56720"/>
                      <a:pt x="22275" y="56616"/>
                      <a:pt x="22856" y="56492"/>
                    </a:cubicBezTo>
                    <a:cubicBezTo>
                      <a:pt x="27618" y="55488"/>
                      <a:pt x="25250" y="49491"/>
                      <a:pt x="24813" y="45141"/>
                    </a:cubicBezTo>
                    <a:cubicBezTo>
                      <a:pt x="24195" y="39118"/>
                      <a:pt x="23371" y="33147"/>
                      <a:pt x="22342" y="27202"/>
                    </a:cubicBezTo>
                    <a:cubicBezTo>
                      <a:pt x="21492" y="22363"/>
                      <a:pt x="20102" y="11887"/>
                      <a:pt x="18996" y="7100"/>
                    </a:cubicBezTo>
                    <a:cubicBezTo>
                      <a:pt x="18223" y="3677"/>
                      <a:pt x="18429" y="3960"/>
                      <a:pt x="15469" y="1669"/>
                    </a:cubicBezTo>
                    <a:cubicBezTo>
                      <a:pt x="13965" y="497"/>
                      <a:pt x="12524" y="0"/>
                      <a:pt x="111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41"/>
              <p:cNvSpPr/>
              <p:nvPr/>
            </p:nvSpPr>
            <p:spPr>
              <a:xfrm>
                <a:off x="1914710" y="2329225"/>
                <a:ext cx="724201" cy="756659"/>
              </a:xfrm>
              <a:custGeom>
                <a:avLst/>
                <a:gdLst/>
                <a:ahLst/>
                <a:cxnLst/>
                <a:rect l="l" t="t" r="r" b="b"/>
                <a:pathLst>
                  <a:path w="25971" h="27135" extrusionOk="0">
                    <a:moveTo>
                      <a:pt x="9884" y="1"/>
                    </a:moveTo>
                    <a:cubicBezTo>
                      <a:pt x="9086" y="1"/>
                      <a:pt x="8288" y="27"/>
                      <a:pt x="7491" y="52"/>
                    </a:cubicBezTo>
                    <a:cubicBezTo>
                      <a:pt x="6770" y="78"/>
                      <a:pt x="4556" y="52"/>
                      <a:pt x="3192" y="747"/>
                    </a:cubicBezTo>
                    <a:cubicBezTo>
                      <a:pt x="284" y="2189"/>
                      <a:pt x="1648" y="6539"/>
                      <a:pt x="1494" y="9164"/>
                    </a:cubicBezTo>
                    <a:cubicBezTo>
                      <a:pt x="1107" y="15135"/>
                      <a:pt x="207" y="21081"/>
                      <a:pt x="1" y="27078"/>
                    </a:cubicBezTo>
                    <a:cubicBezTo>
                      <a:pt x="2516" y="27111"/>
                      <a:pt x="5144" y="27135"/>
                      <a:pt x="7789" y="27135"/>
                    </a:cubicBezTo>
                    <a:cubicBezTo>
                      <a:pt x="11315" y="27135"/>
                      <a:pt x="14870" y="27093"/>
                      <a:pt x="18224" y="26975"/>
                    </a:cubicBezTo>
                    <a:cubicBezTo>
                      <a:pt x="18249" y="24736"/>
                      <a:pt x="18198" y="21647"/>
                      <a:pt x="18121" y="19408"/>
                    </a:cubicBezTo>
                    <a:cubicBezTo>
                      <a:pt x="18018" y="17246"/>
                      <a:pt x="17683" y="14595"/>
                      <a:pt x="17992" y="12484"/>
                    </a:cubicBezTo>
                    <a:cubicBezTo>
                      <a:pt x="18003" y="12484"/>
                      <a:pt x="18014" y="12483"/>
                      <a:pt x="18024" y="12483"/>
                    </a:cubicBezTo>
                    <a:cubicBezTo>
                      <a:pt x="18969" y="12483"/>
                      <a:pt x="18925" y="14731"/>
                      <a:pt x="19536" y="15367"/>
                    </a:cubicBezTo>
                    <a:cubicBezTo>
                      <a:pt x="20437" y="16371"/>
                      <a:pt x="22110" y="18455"/>
                      <a:pt x="23577" y="18481"/>
                    </a:cubicBezTo>
                    <a:cubicBezTo>
                      <a:pt x="25173" y="18481"/>
                      <a:pt x="25971" y="16268"/>
                      <a:pt x="25842" y="14904"/>
                    </a:cubicBezTo>
                    <a:cubicBezTo>
                      <a:pt x="25791" y="14157"/>
                      <a:pt x="25533" y="13436"/>
                      <a:pt x="25199" y="12767"/>
                    </a:cubicBezTo>
                    <a:cubicBezTo>
                      <a:pt x="24864" y="12124"/>
                      <a:pt x="24478" y="11506"/>
                      <a:pt x="24066" y="10888"/>
                    </a:cubicBezTo>
                    <a:cubicBezTo>
                      <a:pt x="22599" y="8752"/>
                      <a:pt x="20900" y="6796"/>
                      <a:pt x="19356" y="4711"/>
                    </a:cubicBezTo>
                    <a:cubicBezTo>
                      <a:pt x="18018" y="2909"/>
                      <a:pt x="16782" y="1391"/>
                      <a:pt x="14569" y="670"/>
                    </a:cubicBezTo>
                    <a:cubicBezTo>
                      <a:pt x="13076" y="181"/>
                      <a:pt x="11454" y="27"/>
                      <a:pt x="98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41"/>
              <p:cNvSpPr/>
              <p:nvPr/>
            </p:nvSpPr>
            <p:spPr>
              <a:xfrm>
                <a:off x="1725962" y="4505223"/>
                <a:ext cx="313678" cy="124981"/>
              </a:xfrm>
              <a:custGeom>
                <a:avLst/>
                <a:gdLst/>
                <a:ahLst/>
                <a:cxnLst/>
                <a:rect l="l" t="t" r="r" b="b"/>
                <a:pathLst>
                  <a:path w="11249" h="4482" extrusionOk="0">
                    <a:moveTo>
                      <a:pt x="6903" y="0"/>
                    </a:moveTo>
                    <a:cubicBezTo>
                      <a:pt x="6681" y="0"/>
                      <a:pt x="5809" y="677"/>
                      <a:pt x="5586" y="801"/>
                    </a:cubicBezTo>
                    <a:cubicBezTo>
                      <a:pt x="5174" y="1007"/>
                      <a:pt x="4788" y="1316"/>
                      <a:pt x="4376" y="1522"/>
                    </a:cubicBezTo>
                    <a:cubicBezTo>
                      <a:pt x="3269" y="2088"/>
                      <a:pt x="1957" y="2371"/>
                      <a:pt x="798" y="2808"/>
                    </a:cubicBezTo>
                    <a:cubicBezTo>
                      <a:pt x="592" y="2886"/>
                      <a:pt x="412" y="2963"/>
                      <a:pt x="258" y="3092"/>
                    </a:cubicBezTo>
                    <a:cubicBezTo>
                      <a:pt x="103" y="3246"/>
                      <a:pt x="0" y="3452"/>
                      <a:pt x="26" y="3632"/>
                    </a:cubicBezTo>
                    <a:cubicBezTo>
                      <a:pt x="148" y="4459"/>
                      <a:pt x="2313" y="4482"/>
                      <a:pt x="3030" y="4482"/>
                    </a:cubicBezTo>
                    <a:cubicBezTo>
                      <a:pt x="3072" y="4482"/>
                      <a:pt x="3109" y="4481"/>
                      <a:pt x="3141" y="4481"/>
                    </a:cubicBezTo>
                    <a:cubicBezTo>
                      <a:pt x="5663" y="4404"/>
                      <a:pt x="8160" y="4301"/>
                      <a:pt x="10708" y="4173"/>
                    </a:cubicBezTo>
                    <a:cubicBezTo>
                      <a:pt x="10759" y="4173"/>
                      <a:pt x="10836" y="4173"/>
                      <a:pt x="10888" y="4121"/>
                    </a:cubicBezTo>
                    <a:cubicBezTo>
                      <a:pt x="10965" y="4070"/>
                      <a:pt x="10991" y="3967"/>
                      <a:pt x="11017" y="3890"/>
                    </a:cubicBezTo>
                    <a:lnTo>
                      <a:pt x="11017" y="3838"/>
                    </a:lnTo>
                    <a:cubicBezTo>
                      <a:pt x="11248" y="2654"/>
                      <a:pt x="11171" y="1419"/>
                      <a:pt x="10862" y="286"/>
                    </a:cubicBezTo>
                    <a:cubicBezTo>
                      <a:pt x="10499" y="344"/>
                      <a:pt x="10125" y="370"/>
                      <a:pt x="9748" y="370"/>
                    </a:cubicBezTo>
                    <a:cubicBezTo>
                      <a:pt x="8790" y="370"/>
                      <a:pt x="7811" y="206"/>
                      <a:pt x="6924" y="3"/>
                    </a:cubicBezTo>
                    <a:cubicBezTo>
                      <a:pt x="6918" y="1"/>
                      <a:pt x="6911" y="0"/>
                      <a:pt x="69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41"/>
              <p:cNvSpPr/>
              <p:nvPr/>
            </p:nvSpPr>
            <p:spPr>
              <a:xfrm>
                <a:off x="2052514" y="2074085"/>
                <a:ext cx="212484" cy="188781"/>
              </a:xfrm>
              <a:custGeom>
                <a:avLst/>
                <a:gdLst/>
                <a:ahLst/>
                <a:cxnLst/>
                <a:rect l="l" t="t" r="r" b="b"/>
                <a:pathLst>
                  <a:path w="7620" h="6770" extrusionOk="0">
                    <a:moveTo>
                      <a:pt x="5813" y="0"/>
                    </a:moveTo>
                    <a:cubicBezTo>
                      <a:pt x="5584" y="0"/>
                      <a:pt x="5359" y="33"/>
                      <a:pt x="5174" y="91"/>
                    </a:cubicBezTo>
                    <a:cubicBezTo>
                      <a:pt x="4659" y="271"/>
                      <a:pt x="4325" y="760"/>
                      <a:pt x="4016" y="1198"/>
                    </a:cubicBezTo>
                    <a:cubicBezTo>
                      <a:pt x="3475" y="1944"/>
                      <a:pt x="2883" y="2665"/>
                      <a:pt x="2085" y="3077"/>
                    </a:cubicBezTo>
                    <a:cubicBezTo>
                      <a:pt x="1725" y="3283"/>
                      <a:pt x="1313" y="3411"/>
                      <a:pt x="979" y="3694"/>
                    </a:cubicBezTo>
                    <a:cubicBezTo>
                      <a:pt x="515" y="4081"/>
                      <a:pt x="0" y="5084"/>
                      <a:pt x="181" y="5702"/>
                    </a:cubicBezTo>
                    <a:cubicBezTo>
                      <a:pt x="284" y="6062"/>
                      <a:pt x="567" y="6345"/>
                      <a:pt x="901" y="6448"/>
                    </a:cubicBezTo>
                    <a:cubicBezTo>
                      <a:pt x="1107" y="6526"/>
                      <a:pt x="1339" y="6500"/>
                      <a:pt x="1571" y="6526"/>
                    </a:cubicBezTo>
                    <a:cubicBezTo>
                      <a:pt x="2317" y="6526"/>
                      <a:pt x="3012" y="6680"/>
                      <a:pt x="3733" y="6732"/>
                    </a:cubicBezTo>
                    <a:cubicBezTo>
                      <a:pt x="3952" y="6755"/>
                      <a:pt x="4175" y="6769"/>
                      <a:pt x="4397" y="6769"/>
                    </a:cubicBezTo>
                    <a:cubicBezTo>
                      <a:pt x="4902" y="6769"/>
                      <a:pt x="5404" y="6697"/>
                      <a:pt x="5869" y="6500"/>
                    </a:cubicBezTo>
                    <a:cubicBezTo>
                      <a:pt x="6847" y="6114"/>
                      <a:pt x="7439" y="5007"/>
                      <a:pt x="7568" y="4003"/>
                    </a:cubicBezTo>
                    <a:cubicBezTo>
                      <a:pt x="7619" y="3463"/>
                      <a:pt x="7593" y="2922"/>
                      <a:pt x="7516" y="2382"/>
                    </a:cubicBezTo>
                    <a:cubicBezTo>
                      <a:pt x="7465" y="1996"/>
                      <a:pt x="7542" y="1635"/>
                      <a:pt x="7465" y="1275"/>
                    </a:cubicBezTo>
                    <a:cubicBezTo>
                      <a:pt x="7362" y="889"/>
                      <a:pt x="7130" y="529"/>
                      <a:pt x="6821" y="297"/>
                    </a:cubicBezTo>
                    <a:cubicBezTo>
                      <a:pt x="6581" y="89"/>
                      <a:pt x="6191" y="0"/>
                      <a:pt x="5813" y="0"/>
                    </a:cubicBezTo>
                    <a:close/>
                  </a:path>
                </a:pathLst>
              </a:custGeom>
              <a:solidFill>
                <a:srgbClr val="16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41"/>
              <p:cNvSpPr/>
              <p:nvPr/>
            </p:nvSpPr>
            <p:spPr>
              <a:xfrm>
                <a:off x="2103459" y="2183001"/>
                <a:ext cx="124925" cy="178576"/>
              </a:xfrm>
              <a:custGeom>
                <a:avLst/>
                <a:gdLst/>
                <a:ahLst/>
                <a:cxnLst/>
                <a:rect l="l" t="t" r="r" b="b"/>
                <a:pathLst>
                  <a:path w="4480" h="6404" extrusionOk="0">
                    <a:moveTo>
                      <a:pt x="747" y="0"/>
                    </a:moveTo>
                    <a:cubicBezTo>
                      <a:pt x="627" y="0"/>
                      <a:pt x="522" y="46"/>
                      <a:pt x="438" y="226"/>
                    </a:cubicBezTo>
                    <a:cubicBezTo>
                      <a:pt x="387" y="355"/>
                      <a:pt x="387" y="535"/>
                      <a:pt x="387" y="689"/>
                    </a:cubicBezTo>
                    <a:cubicBezTo>
                      <a:pt x="361" y="1075"/>
                      <a:pt x="361" y="1461"/>
                      <a:pt x="361" y="1848"/>
                    </a:cubicBezTo>
                    <a:cubicBezTo>
                      <a:pt x="361" y="2517"/>
                      <a:pt x="387" y="3186"/>
                      <a:pt x="361" y="3855"/>
                    </a:cubicBezTo>
                    <a:cubicBezTo>
                      <a:pt x="336" y="4370"/>
                      <a:pt x="310" y="5039"/>
                      <a:pt x="1" y="5477"/>
                    </a:cubicBezTo>
                    <a:cubicBezTo>
                      <a:pt x="361" y="5811"/>
                      <a:pt x="722" y="6146"/>
                      <a:pt x="1185" y="6275"/>
                    </a:cubicBezTo>
                    <a:cubicBezTo>
                      <a:pt x="1365" y="6326"/>
                      <a:pt x="1545" y="6352"/>
                      <a:pt x="1725" y="6377"/>
                    </a:cubicBezTo>
                    <a:cubicBezTo>
                      <a:pt x="1983" y="6377"/>
                      <a:pt x="2240" y="6403"/>
                      <a:pt x="2472" y="6403"/>
                    </a:cubicBezTo>
                    <a:cubicBezTo>
                      <a:pt x="3244" y="6352"/>
                      <a:pt x="3990" y="5966"/>
                      <a:pt x="4479" y="5348"/>
                    </a:cubicBezTo>
                    <a:cubicBezTo>
                      <a:pt x="4119" y="5348"/>
                      <a:pt x="4222" y="4704"/>
                      <a:pt x="4222" y="4473"/>
                    </a:cubicBezTo>
                    <a:cubicBezTo>
                      <a:pt x="4196" y="4061"/>
                      <a:pt x="4171" y="3649"/>
                      <a:pt x="4145" y="3237"/>
                    </a:cubicBezTo>
                    <a:cubicBezTo>
                      <a:pt x="4145" y="2929"/>
                      <a:pt x="4119" y="2645"/>
                      <a:pt x="4093" y="2362"/>
                    </a:cubicBezTo>
                    <a:cubicBezTo>
                      <a:pt x="3990" y="1848"/>
                      <a:pt x="3784" y="1333"/>
                      <a:pt x="3476" y="947"/>
                    </a:cubicBezTo>
                    <a:cubicBezTo>
                      <a:pt x="3090" y="458"/>
                      <a:pt x="2549" y="226"/>
                      <a:pt x="1983" y="123"/>
                    </a:cubicBezTo>
                    <a:cubicBezTo>
                      <a:pt x="1674" y="72"/>
                      <a:pt x="1365" y="46"/>
                      <a:pt x="1082" y="46"/>
                    </a:cubicBezTo>
                    <a:cubicBezTo>
                      <a:pt x="963" y="34"/>
                      <a:pt x="850" y="0"/>
                      <a:pt x="747"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41"/>
              <p:cNvSpPr/>
              <p:nvPr/>
            </p:nvSpPr>
            <p:spPr>
              <a:xfrm>
                <a:off x="2104184" y="2058470"/>
                <a:ext cx="156491" cy="206070"/>
              </a:xfrm>
              <a:custGeom>
                <a:avLst/>
                <a:gdLst/>
                <a:ahLst/>
                <a:cxnLst/>
                <a:rect l="l" t="t" r="r" b="b"/>
                <a:pathLst>
                  <a:path w="5612" h="7390" extrusionOk="0">
                    <a:moveTo>
                      <a:pt x="3322" y="0"/>
                    </a:moveTo>
                    <a:cubicBezTo>
                      <a:pt x="3305" y="0"/>
                      <a:pt x="3287" y="3"/>
                      <a:pt x="3269" y="8"/>
                    </a:cubicBezTo>
                    <a:cubicBezTo>
                      <a:pt x="2935" y="85"/>
                      <a:pt x="2214" y="85"/>
                      <a:pt x="1880" y="162"/>
                    </a:cubicBezTo>
                    <a:cubicBezTo>
                      <a:pt x="1313" y="291"/>
                      <a:pt x="850" y="1706"/>
                      <a:pt x="438" y="2118"/>
                    </a:cubicBezTo>
                    <a:cubicBezTo>
                      <a:pt x="1" y="2581"/>
                      <a:pt x="1" y="3276"/>
                      <a:pt x="26" y="3894"/>
                    </a:cubicBezTo>
                    <a:cubicBezTo>
                      <a:pt x="52" y="4460"/>
                      <a:pt x="361" y="5155"/>
                      <a:pt x="464" y="5722"/>
                    </a:cubicBezTo>
                    <a:cubicBezTo>
                      <a:pt x="593" y="6442"/>
                      <a:pt x="696" y="7008"/>
                      <a:pt x="1442" y="7240"/>
                    </a:cubicBezTo>
                    <a:cubicBezTo>
                      <a:pt x="1769" y="7354"/>
                      <a:pt x="2120" y="7389"/>
                      <a:pt x="2477" y="7389"/>
                    </a:cubicBezTo>
                    <a:cubicBezTo>
                      <a:pt x="2766" y="7389"/>
                      <a:pt x="3059" y="7366"/>
                      <a:pt x="3347" y="7343"/>
                    </a:cubicBezTo>
                    <a:cubicBezTo>
                      <a:pt x="3604" y="7317"/>
                      <a:pt x="3887" y="7292"/>
                      <a:pt x="4119" y="7189"/>
                    </a:cubicBezTo>
                    <a:cubicBezTo>
                      <a:pt x="5612" y="6545"/>
                      <a:pt x="5354" y="4023"/>
                      <a:pt x="5251" y="2736"/>
                    </a:cubicBezTo>
                    <a:cubicBezTo>
                      <a:pt x="5226" y="2170"/>
                      <a:pt x="5174" y="1603"/>
                      <a:pt x="4994" y="1114"/>
                    </a:cubicBezTo>
                    <a:cubicBezTo>
                      <a:pt x="4968" y="1037"/>
                      <a:pt x="4917" y="960"/>
                      <a:pt x="4865" y="934"/>
                    </a:cubicBezTo>
                    <a:cubicBezTo>
                      <a:pt x="4788" y="857"/>
                      <a:pt x="4659" y="857"/>
                      <a:pt x="4556" y="857"/>
                    </a:cubicBezTo>
                    <a:cubicBezTo>
                      <a:pt x="4505" y="883"/>
                      <a:pt x="4428" y="883"/>
                      <a:pt x="4350" y="883"/>
                    </a:cubicBezTo>
                    <a:lnTo>
                      <a:pt x="4376" y="883"/>
                    </a:lnTo>
                    <a:cubicBezTo>
                      <a:pt x="4371" y="883"/>
                      <a:pt x="4366" y="883"/>
                      <a:pt x="4362" y="883"/>
                    </a:cubicBezTo>
                    <a:cubicBezTo>
                      <a:pt x="4000" y="883"/>
                      <a:pt x="3660" y="0"/>
                      <a:pt x="3322"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41"/>
              <p:cNvSpPr/>
              <p:nvPr/>
            </p:nvSpPr>
            <p:spPr>
              <a:xfrm>
                <a:off x="2033135" y="2024451"/>
                <a:ext cx="247647" cy="232115"/>
              </a:xfrm>
              <a:custGeom>
                <a:avLst/>
                <a:gdLst/>
                <a:ahLst/>
                <a:cxnLst/>
                <a:rect l="l" t="t" r="r" b="b"/>
                <a:pathLst>
                  <a:path w="8881" h="8324" extrusionOk="0">
                    <a:moveTo>
                      <a:pt x="6978" y="1"/>
                    </a:moveTo>
                    <a:cubicBezTo>
                      <a:pt x="6878" y="1"/>
                      <a:pt x="6772" y="13"/>
                      <a:pt x="6667" y="44"/>
                    </a:cubicBezTo>
                    <a:cubicBezTo>
                      <a:pt x="6306" y="121"/>
                      <a:pt x="5946" y="301"/>
                      <a:pt x="5586" y="301"/>
                    </a:cubicBezTo>
                    <a:cubicBezTo>
                      <a:pt x="5160" y="285"/>
                      <a:pt x="4811" y="182"/>
                      <a:pt x="4456" y="182"/>
                    </a:cubicBezTo>
                    <a:cubicBezTo>
                      <a:pt x="4233" y="182"/>
                      <a:pt x="4007" y="223"/>
                      <a:pt x="3758" y="352"/>
                    </a:cubicBezTo>
                    <a:cubicBezTo>
                      <a:pt x="3089" y="713"/>
                      <a:pt x="2343" y="1073"/>
                      <a:pt x="2137" y="1845"/>
                    </a:cubicBezTo>
                    <a:cubicBezTo>
                      <a:pt x="2034" y="2206"/>
                      <a:pt x="1982" y="2592"/>
                      <a:pt x="1751" y="2875"/>
                    </a:cubicBezTo>
                    <a:cubicBezTo>
                      <a:pt x="1442" y="3209"/>
                      <a:pt x="1056" y="3364"/>
                      <a:pt x="850" y="3827"/>
                    </a:cubicBezTo>
                    <a:cubicBezTo>
                      <a:pt x="670" y="4188"/>
                      <a:pt x="695" y="4599"/>
                      <a:pt x="773" y="4985"/>
                    </a:cubicBezTo>
                    <a:cubicBezTo>
                      <a:pt x="824" y="5217"/>
                      <a:pt x="876" y="5423"/>
                      <a:pt x="824" y="5629"/>
                    </a:cubicBezTo>
                    <a:cubicBezTo>
                      <a:pt x="721" y="5938"/>
                      <a:pt x="387" y="6066"/>
                      <a:pt x="206" y="6324"/>
                    </a:cubicBezTo>
                    <a:cubicBezTo>
                      <a:pt x="26" y="6581"/>
                      <a:pt x="1" y="6916"/>
                      <a:pt x="103" y="7199"/>
                    </a:cubicBezTo>
                    <a:cubicBezTo>
                      <a:pt x="181" y="7508"/>
                      <a:pt x="387" y="7739"/>
                      <a:pt x="644" y="7920"/>
                    </a:cubicBezTo>
                    <a:cubicBezTo>
                      <a:pt x="871" y="8105"/>
                      <a:pt x="1610" y="8324"/>
                      <a:pt x="2081" y="8324"/>
                    </a:cubicBezTo>
                    <a:cubicBezTo>
                      <a:pt x="2197" y="8324"/>
                      <a:pt x="2297" y="8311"/>
                      <a:pt x="2368" y="8280"/>
                    </a:cubicBezTo>
                    <a:cubicBezTo>
                      <a:pt x="2523" y="8203"/>
                      <a:pt x="2291" y="8074"/>
                      <a:pt x="2291" y="8023"/>
                    </a:cubicBezTo>
                    <a:cubicBezTo>
                      <a:pt x="2291" y="7894"/>
                      <a:pt x="2266" y="7920"/>
                      <a:pt x="2394" y="7817"/>
                    </a:cubicBezTo>
                    <a:cubicBezTo>
                      <a:pt x="2523" y="7688"/>
                      <a:pt x="2832" y="7688"/>
                      <a:pt x="3012" y="7585"/>
                    </a:cubicBezTo>
                    <a:cubicBezTo>
                      <a:pt x="3321" y="7431"/>
                      <a:pt x="3475" y="7044"/>
                      <a:pt x="3398" y="6710"/>
                    </a:cubicBezTo>
                    <a:cubicBezTo>
                      <a:pt x="3321" y="6478"/>
                      <a:pt x="3141" y="6272"/>
                      <a:pt x="3141" y="6041"/>
                    </a:cubicBezTo>
                    <a:cubicBezTo>
                      <a:pt x="3115" y="5680"/>
                      <a:pt x="3398" y="5552"/>
                      <a:pt x="3578" y="5294"/>
                    </a:cubicBezTo>
                    <a:cubicBezTo>
                      <a:pt x="3681" y="5088"/>
                      <a:pt x="3630" y="4857"/>
                      <a:pt x="3836" y="4677"/>
                    </a:cubicBezTo>
                    <a:cubicBezTo>
                      <a:pt x="4016" y="4548"/>
                      <a:pt x="4222" y="4496"/>
                      <a:pt x="4196" y="4188"/>
                    </a:cubicBezTo>
                    <a:cubicBezTo>
                      <a:pt x="4170" y="4033"/>
                      <a:pt x="4067" y="3879"/>
                      <a:pt x="4119" y="3724"/>
                    </a:cubicBezTo>
                    <a:cubicBezTo>
                      <a:pt x="4196" y="3467"/>
                      <a:pt x="4633" y="3518"/>
                      <a:pt x="4839" y="3312"/>
                    </a:cubicBezTo>
                    <a:cubicBezTo>
                      <a:pt x="4942" y="3209"/>
                      <a:pt x="4994" y="3055"/>
                      <a:pt x="5071" y="2952"/>
                    </a:cubicBezTo>
                    <a:cubicBezTo>
                      <a:pt x="5251" y="2617"/>
                      <a:pt x="5637" y="2489"/>
                      <a:pt x="5998" y="2489"/>
                    </a:cubicBezTo>
                    <a:cubicBezTo>
                      <a:pt x="6358" y="2489"/>
                      <a:pt x="6693" y="2617"/>
                      <a:pt x="7053" y="2695"/>
                    </a:cubicBezTo>
                    <a:cubicBezTo>
                      <a:pt x="7262" y="2754"/>
                      <a:pt x="7471" y="2797"/>
                      <a:pt x="7680" y="2797"/>
                    </a:cubicBezTo>
                    <a:cubicBezTo>
                      <a:pt x="7831" y="2797"/>
                      <a:pt x="7983" y="2774"/>
                      <a:pt x="8134" y="2720"/>
                    </a:cubicBezTo>
                    <a:cubicBezTo>
                      <a:pt x="8571" y="2540"/>
                      <a:pt x="8880" y="2025"/>
                      <a:pt x="8803" y="1536"/>
                    </a:cubicBezTo>
                    <a:cubicBezTo>
                      <a:pt x="8777" y="1433"/>
                      <a:pt x="8726" y="1305"/>
                      <a:pt x="8649" y="1228"/>
                    </a:cubicBezTo>
                    <a:cubicBezTo>
                      <a:pt x="8571" y="1150"/>
                      <a:pt x="8494" y="1125"/>
                      <a:pt x="8417" y="1073"/>
                    </a:cubicBezTo>
                    <a:cubicBezTo>
                      <a:pt x="8288" y="970"/>
                      <a:pt x="8263" y="842"/>
                      <a:pt x="8185" y="687"/>
                    </a:cubicBezTo>
                    <a:cubicBezTo>
                      <a:pt x="8005" y="327"/>
                      <a:pt x="7619" y="95"/>
                      <a:pt x="7207" y="18"/>
                    </a:cubicBezTo>
                    <a:lnTo>
                      <a:pt x="7182" y="18"/>
                    </a:lnTo>
                    <a:cubicBezTo>
                      <a:pt x="7118" y="7"/>
                      <a:pt x="7049" y="1"/>
                      <a:pt x="69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41"/>
              <p:cNvSpPr/>
              <p:nvPr/>
            </p:nvSpPr>
            <p:spPr>
              <a:xfrm>
                <a:off x="2095567" y="2143266"/>
                <a:ext cx="47404" cy="50026"/>
              </a:xfrm>
              <a:custGeom>
                <a:avLst/>
                <a:gdLst/>
                <a:ahLst/>
                <a:cxnLst/>
                <a:rect l="l" t="t" r="r" b="b"/>
                <a:pathLst>
                  <a:path w="1700" h="1794" extrusionOk="0">
                    <a:moveTo>
                      <a:pt x="990" y="0"/>
                    </a:moveTo>
                    <a:cubicBezTo>
                      <a:pt x="752" y="0"/>
                      <a:pt x="500" y="126"/>
                      <a:pt x="335" y="338"/>
                    </a:cubicBezTo>
                    <a:cubicBezTo>
                      <a:pt x="1" y="776"/>
                      <a:pt x="207" y="1548"/>
                      <a:pt x="721" y="1728"/>
                    </a:cubicBezTo>
                    <a:cubicBezTo>
                      <a:pt x="812" y="1773"/>
                      <a:pt x="912" y="1794"/>
                      <a:pt x="1015" y="1794"/>
                    </a:cubicBezTo>
                    <a:cubicBezTo>
                      <a:pt x="1148" y="1794"/>
                      <a:pt x="1286" y="1760"/>
                      <a:pt x="1416" y="1702"/>
                    </a:cubicBezTo>
                    <a:lnTo>
                      <a:pt x="1700" y="441"/>
                    </a:lnTo>
                    <a:cubicBezTo>
                      <a:pt x="1571" y="210"/>
                      <a:pt x="1313" y="29"/>
                      <a:pt x="1056" y="4"/>
                    </a:cubicBezTo>
                    <a:cubicBezTo>
                      <a:pt x="1034" y="2"/>
                      <a:pt x="1012" y="0"/>
                      <a:pt x="990"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41"/>
              <p:cNvSpPr/>
              <p:nvPr/>
            </p:nvSpPr>
            <p:spPr>
              <a:xfrm>
                <a:off x="2181702" y="2207232"/>
                <a:ext cx="50277" cy="20886"/>
              </a:xfrm>
              <a:custGeom>
                <a:avLst/>
                <a:gdLst/>
                <a:ahLst/>
                <a:cxnLst/>
                <a:rect l="l" t="t" r="r" b="b"/>
                <a:pathLst>
                  <a:path w="1803" h="749" extrusionOk="0">
                    <a:moveTo>
                      <a:pt x="1802" y="0"/>
                    </a:moveTo>
                    <a:cubicBezTo>
                      <a:pt x="1545" y="52"/>
                      <a:pt x="1262" y="103"/>
                      <a:pt x="978" y="103"/>
                    </a:cubicBezTo>
                    <a:cubicBezTo>
                      <a:pt x="851" y="114"/>
                      <a:pt x="718" y="120"/>
                      <a:pt x="583" y="120"/>
                    </a:cubicBezTo>
                    <a:cubicBezTo>
                      <a:pt x="392" y="120"/>
                      <a:pt x="196" y="108"/>
                      <a:pt x="0" y="78"/>
                    </a:cubicBezTo>
                    <a:lnTo>
                      <a:pt x="0" y="78"/>
                    </a:lnTo>
                    <a:cubicBezTo>
                      <a:pt x="124" y="472"/>
                      <a:pt x="436" y="748"/>
                      <a:pt x="846" y="748"/>
                    </a:cubicBezTo>
                    <a:cubicBezTo>
                      <a:pt x="865" y="748"/>
                      <a:pt x="883" y="748"/>
                      <a:pt x="901" y="747"/>
                    </a:cubicBezTo>
                    <a:cubicBezTo>
                      <a:pt x="1313" y="747"/>
                      <a:pt x="1673" y="438"/>
                      <a:pt x="18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41"/>
              <p:cNvSpPr/>
              <p:nvPr/>
            </p:nvSpPr>
            <p:spPr>
              <a:xfrm>
                <a:off x="2098049" y="2327301"/>
                <a:ext cx="136107" cy="38565"/>
              </a:xfrm>
              <a:custGeom>
                <a:avLst/>
                <a:gdLst/>
                <a:ahLst/>
                <a:cxnLst/>
                <a:rect l="l" t="t" r="r" b="b"/>
                <a:pathLst>
                  <a:path w="4881" h="1383" extrusionOk="0">
                    <a:moveTo>
                      <a:pt x="4693" y="0"/>
                    </a:moveTo>
                    <a:cubicBezTo>
                      <a:pt x="4661" y="0"/>
                      <a:pt x="4627" y="13"/>
                      <a:pt x="4596" y="44"/>
                    </a:cubicBezTo>
                    <a:cubicBezTo>
                      <a:pt x="4056" y="688"/>
                      <a:pt x="3258" y="1100"/>
                      <a:pt x="2408" y="1125"/>
                    </a:cubicBezTo>
                    <a:cubicBezTo>
                      <a:pt x="2022" y="1125"/>
                      <a:pt x="1611" y="1048"/>
                      <a:pt x="1250" y="894"/>
                    </a:cubicBezTo>
                    <a:cubicBezTo>
                      <a:pt x="838" y="713"/>
                      <a:pt x="504" y="430"/>
                      <a:pt x="169" y="147"/>
                    </a:cubicBezTo>
                    <a:cubicBezTo>
                      <a:pt x="152" y="136"/>
                      <a:pt x="133" y="131"/>
                      <a:pt x="115" y="131"/>
                    </a:cubicBezTo>
                    <a:cubicBezTo>
                      <a:pt x="53" y="131"/>
                      <a:pt x="1" y="190"/>
                      <a:pt x="40" y="250"/>
                    </a:cubicBezTo>
                    <a:cubicBezTo>
                      <a:pt x="530" y="997"/>
                      <a:pt x="1533" y="1383"/>
                      <a:pt x="2383" y="1383"/>
                    </a:cubicBezTo>
                    <a:cubicBezTo>
                      <a:pt x="3309" y="1383"/>
                      <a:pt x="4184" y="945"/>
                      <a:pt x="4802" y="250"/>
                    </a:cubicBezTo>
                    <a:cubicBezTo>
                      <a:pt x="4880" y="133"/>
                      <a:pt x="4795" y="0"/>
                      <a:pt x="4693" y="0"/>
                    </a:cubicBezTo>
                    <a:close/>
                  </a:path>
                </a:pathLst>
              </a:custGeom>
              <a:solidFill>
                <a:srgbClr val="16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41"/>
              <p:cNvSpPr/>
              <p:nvPr/>
            </p:nvSpPr>
            <p:spPr>
              <a:xfrm>
                <a:off x="2112326" y="2155005"/>
                <a:ext cx="24176" cy="9397"/>
              </a:xfrm>
              <a:custGeom>
                <a:avLst/>
                <a:gdLst/>
                <a:ahLst/>
                <a:cxnLst/>
                <a:rect l="l" t="t" r="r" b="b"/>
                <a:pathLst>
                  <a:path w="867" h="337" extrusionOk="0">
                    <a:moveTo>
                      <a:pt x="391" y="1"/>
                    </a:moveTo>
                    <a:cubicBezTo>
                      <a:pt x="352" y="1"/>
                      <a:pt x="314" y="7"/>
                      <a:pt x="275" y="20"/>
                    </a:cubicBezTo>
                    <a:cubicBezTo>
                      <a:pt x="198" y="20"/>
                      <a:pt x="120" y="72"/>
                      <a:pt x="69" y="123"/>
                    </a:cubicBezTo>
                    <a:cubicBezTo>
                      <a:pt x="0" y="169"/>
                      <a:pt x="54" y="256"/>
                      <a:pt x="121" y="256"/>
                    </a:cubicBezTo>
                    <a:cubicBezTo>
                      <a:pt x="130" y="256"/>
                      <a:pt x="138" y="255"/>
                      <a:pt x="146" y="252"/>
                    </a:cubicBezTo>
                    <a:cubicBezTo>
                      <a:pt x="198" y="226"/>
                      <a:pt x="249" y="226"/>
                      <a:pt x="326" y="200"/>
                    </a:cubicBezTo>
                    <a:lnTo>
                      <a:pt x="481" y="200"/>
                    </a:lnTo>
                    <a:cubicBezTo>
                      <a:pt x="507" y="200"/>
                      <a:pt x="532" y="200"/>
                      <a:pt x="558" y="226"/>
                    </a:cubicBezTo>
                    <a:cubicBezTo>
                      <a:pt x="584" y="226"/>
                      <a:pt x="610" y="226"/>
                      <a:pt x="635" y="252"/>
                    </a:cubicBezTo>
                    <a:cubicBezTo>
                      <a:pt x="687" y="278"/>
                      <a:pt x="738" y="278"/>
                      <a:pt x="790" y="329"/>
                    </a:cubicBezTo>
                    <a:cubicBezTo>
                      <a:pt x="800" y="334"/>
                      <a:pt x="808" y="336"/>
                      <a:pt x="816" y="336"/>
                    </a:cubicBezTo>
                    <a:cubicBezTo>
                      <a:pt x="850" y="336"/>
                      <a:pt x="867" y="298"/>
                      <a:pt x="867" y="278"/>
                    </a:cubicBezTo>
                    <a:cubicBezTo>
                      <a:pt x="815" y="200"/>
                      <a:pt x="764" y="149"/>
                      <a:pt x="712" y="97"/>
                    </a:cubicBezTo>
                    <a:cubicBezTo>
                      <a:pt x="661" y="72"/>
                      <a:pt x="584" y="46"/>
                      <a:pt x="507" y="20"/>
                    </a:cubicBezTo>
                    <a:cubicBezTo>
                      <a:pt x="468" y="7"/>
                      <a:pt x="429" y="1"/>
                      <a:pt x="391" y="1"/>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41"/>
              <p:cNvSpPr/>
              <p:nvPr/>
            </p:nvSpPr>
            <p:spPr>
              <a:xfrm>
                <a:off x="2177491" y="2256615"/>
                <a:ext cx="44421" cy="8310"/>
              </a:xfrm>
              <a:custGeom>
                <a:avLst/>
                <a:gdLst/>
                <a:ahLst/>
                <a:cxnLst/>
                <a:rect l="l" t="t" r="r" b="b"/>
                <a:pathLst>
                  <a:path w="1593" h="298" extrusionOk="0">
                    <a:moveTo>
                      <a:pt x="38" y="0"/>
                    </a:moveTo>
                    <a:cubicBezTo>
                      <a:pt x="17" y="0"/>
                      <a:pt x="1" y="60"/>
                      <a:pt x="23" y="83"/>
                    </a:cubicBezTo>
                    <a:cubicBezTo>
                      <a:pt x="151" y="134"/>
                      <a:pt x="254" y="186"/>
                      <a:pt x="383" y="237"/>
                    </a:cubicBezTo>
                    <a:cubicBezTo>
                      <a:pt x="512" y="263"/>
                      <a:pt x="640" y="289"/>
                      <a:pt x="769" y="289"/>
                    </a:cubicBezTo>
                    <a:cubicBezTo>
                      <a:pt x="821" y="294"/>
                      <a:pt x="877" y="297"/>
                      <a:pt x="935" y="297"/>
                    </a:cubicBezTo>
                    <a:cubicBezTo>
                      <a:pt x="1134" y="297"/>
                      <a:pt x="1356" y="260"/>
                      <a:pt x="1516" y="160"/>
                    </a:cubicBezTo>
                    <a:cubicBezTo>
                      <a:pt x="1593" y="134"/>
                      <a:pt x="1541" y="57"/>
                      <a:pt x="1490" y="57"/>
                    </a:cubicBezTo>
                    <a:cubicBezTo>
                      <a:pt x="1361" y="83"/>
                      <a:pt x="1258" y="108"/>
                      <a:pt x="1129" y="134"/>
                    </a:cubicBezTo>
                    <a:cubicBezTo>
                      <a:pt x="1044" y="134"/>
                      <a:pt x="969" y="146"/>
                      <a:pt x="891" y="146"/>
                    </a:cubicBezTo>
                    <a:cubicBezTo>
                      <a:pt x="852" y="146"/>
                      <a:pt x="812" y="143"/>
                      <a:pt x="769" y="134"/>
                    </a:cubicBezTo>
                    <a:cubicBezTo>
                      <a:pt x="538" y="134"/>
                      <a:pt x="280" y="108"/>
                      <a:pt x="48" y="5"/>
                    </a:cubicBezTo>
                    <a:cubicBezTo>
                      <a:pt x="45" y="2"/>
                      <a:pt x="41" y="0"/>
                      <a:pt x="38" y="0"/>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41"/>
              <p:cNvSpPr/>
              <p:nvPr/>
            </p:nvSpPr>
            <p:spPr>
              <a:xfrm>
                <a:off x="2376055" y="2637847"/>
                <a:ext cx="13078" cy="49189"/>
              </a:xfrm>
              <a:custGeom>
                <a:avLst/>
                <a:gdLst/>
                <a:ahLst/>
                <a:cxnLst/>
                <a:rect l="l" t="t" r="r" b="b"/>
                <a:pathLst>
                  <a:path w="469" h="1764" extrusionOk="0">
                    <a:moveTo>
                      <a:pt x="162" y="1"/>
                    </a:moveTo>
                    <a:cubicBezTo>
                      <a:pt x="81" y="1"/>
                      <a:pt x="0" y="72"/>
                      <a:pt x="31" y="181"/>
                    </a:cubicBezTo>
                    <a:cubicBezTo>
                      <a:pt x="109" y="670"/>
                      <a:pt x="186" y="1159"/>
                      <a:pt x="237" y="1648"/>
                    </a:cubicBezTo>
                    <a:cubicBezTo>
                      <a:pt x="250" y="1725"/>
                      <a:pt x="308" y="1764"/>
                      <a:pt x="363" y="1764"/>
                    </a:cubicBezTo>
                    <a:cubicBezTo>
                      <a:pt x="417" y="1764"/>
                      <a:pt x="469" y="1725"/>
                      <a:pt x="469" y="1648"/>
                    </a:cubicBezTo>
                    <a:cubicBezTo>
                      <a:pt x="469" y="1390"/>
                      <a:pt x="469" y="1133"/>
                      <a:pt x="443" y="876"/>
                    </a:cubicBezTo>
                    <a:cubicBezTo>
                      <a:pt x="417" y="618"/>
                      <a:pt x="366" y="361"/>
                      <a:pt x="289" y="103"/>
                    </a:cubicBezTo>
                    <a:cubicBezTo>
                      <a:pt x="268" y="32"/>
                      <a:pt x="215" y="1"/>
                      <a:pt x="162" y="1"/>
                    </a:cubicBezTo>
                    <a:close/>
                  </a:path>
                </a:pathLst>
              </a:custGeom>
              <a:solidFill>
                <a:srgbClr val="16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41"/>
              <p:cNvSpPr/>
              <p:nvPr/>
            </p:nvSpPr>
            <p:spPr>
              <a:xfrm>
                <a:off x="1920873" y="2552438"/>
                <a:ext cx="109421" cy="98936"/>
              </a:xfrm>
              <a:custGeom>
                <a:avLst/>
                <a:gdLst/>
                <a:ahLst/>
                <a:cxnLst/>
                <a:rect l="l" t="t" r="r" b="b"/>
                <a:pathLst>
                  <a:path w="3924" h="3548" extrusionOk="0">
                    <a:moveTo>
                      <a:pt x="3872" y="1"/>
                    </a:moveTo>
                    <a:cubicBezTo>
                      <a:pt x="3718" y="155"/>
                      <a:pt x="3538" y="284"/>
                      <a:pt x="3383" y="438"/>
                    </a:cubicBezTo>
                    <a:cubicBezTo>
                      <a:pt x="3229" y="567"/>
                      <a:pt x="3074" y="696"/>
                      <a:pt x="2920" y="824"/>
                    </a:cubicBezTo>
                    <a:cubicBezTo>
                      <a:pt x="2611" y="1107"/>
                      <a:pt x="2302" y="1391"/>
                      <a:pt x="1967" y="1699"/>
                    </a:cubicBezTo>
                    <a:cubicBezTo>
                      <a:pt x="1350" y="2240"/>
                      <a:pt x="655" y="2755"/>
                      <a:pt x="63" y="3347"/>
                    </a:cubicBezTo>
                    <a:cubicBezTo>
                      <a:pt x="0" y="3430"/>
                      <a:pt x="56" y="3548"/>
                      <a:pt x="148" y="3548"/>
                    </a:cubicBezTo>
                    <a:cubicBezTo>
                      <a:pt x="170" y="3548"/>
                      <a:pt x="193" y="3541"/>
                      <a:pt x="217" y="3527"/>
                    </a:cubicBezTo>
                    <a:lnTo>
                      <a:pt x="191" y="3527"/>
                    </a:lnTo>
                    <a:cubicBezTo>
                      <a:pt x="294" y="3475"/>
                      <a:pt x="372" y="3398"/>
                      <a:pt x="449" y="3347"/>
                    </a:cubicBezTo>
                    <a:cubicBezTo>
                      <a:pt x="1067" y="2652"/>
                      <a:pt x="1762" y="2060"/>
                      <a:pt x="2456" y="1468"/>
                    </a:cubicBezTo>
                    <a:cubicBezTo>
                      <a:pt x="2714" y="1236"/>
                      <a:pt x="3023" y="1056"/>
                      <a:pt x="3280" y="850"/>
                    </a:cubicBezTo>
                    <a:lnTo>
                      <a:pt x="3512" y="618"/>
                    </a:lnTo>
                    <a:cubicBezTo>
                      <a:pt x="3640" y="490"/>
                      <a:pt x="3769" y="335"/>
                      <a:pt x="3898" y="207"/>
                    </a:cubicBezTo>
                    <a:cubicBezTo>
                      <a:pt x="3924" y="129"/>
                      <a:pt x="3924" y="78"/>
                      <a:pt x="3898" y="1"/>
                    </a:cubicBezTo>
                    <a:close/>
                  </a:path>
                </a:pathLst>
              </a:custGeom>
              <a:solidFill>
                <a:srgbClr val="16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41"/>
              <p:cNvSpPr/>
              <p:nvPr/>
            </p:nvSpPr>
            <p:spPr>
              <a:xfrm>
                <a:off x="2214717" y="2518782"/>
                <a:ext cx="419167" cy="332584"/>
              </a:xfrm>
              <a:custGeom>
                <a:avLst/>
                <a:gdLst/>
                <a:ahLst/>
                <a:cxnLst/>
                <a:rect l="l" t="t" r="r" b="b"/>
                <a:pathLst>
                  <a:path w="15032" h="11927" extrusionOk="0">
                    <a:moveTo>
                      <a:pt x="831" y="1"/>
                    </a:moveTo>
                    <a:cubicBezTo>
                      <a:pt x="732" y="1"/>
                      <a:pt x="634" y="15"/>
                      <a:pt x="541" y="49"/>
                    </a:cubicBezTo>
                    <a:cubicBezTo>
                      <a:pt x="0" y="307"/>
                      <a:pt x="155" y="1105"/>
                      <a:pt x="438" y="1645"/>
                    </a:cubicBezTo>
                    <a:cubicBezTo>
                      <a:pt x="1725" y="4116"/>
                      <a:pt x="3681" y="6227"/>
                      <a:pt x="5637" y="8209"/>
                    </a:cubicBezTo>
                    <a:cubicBezTo>
                      <a:pt x="6718" y="9315"/>
                      <a:pt x="7876" y="10371"/>
                      <a:pt x="9241" y="11091"/>
                    </a:cubicBezTo>
                    <a:cubicBezTo>
                      <a:pt x="9943" y="11474"/>
                      <a:pt x="11189" y="11927"/>
                      <a:pt x="12281" y="11927"/>
                    </a:cubicBezTo>
                    <a:cubicBezTo>
                      <a:pt x="12949" y="11927"/>
                      <a:pt x="13560" y="11757"/>
                      <a:pt x="13951" y="11297"/>
                    </a:cubicBezTo>
                    <a:cubicBezTo>
                      <a:pt x="14208" y="11014"/>
                      <a:pt x="14337" y="10628"/>
                      <a:pt x="14414" y="10268"/>
                    </a:cubicBezTo>
                    <a:cubicBezTo>
                      <a:pt x="15032" y="7514"/>
                      <a:pt x="13976" y="6098"/>
                      <a:pt x="11686" y="4657"/>
                    </a:cubicBezTo>
                    <a:cubicBezTo>
                      <a:pt x="9215" y="3112"/>
                      <a:pt x="6512" y="2006"/>
                      <a:pt x="3835" y="925"/>
                    </a:cubicBezTo>
                    <a:cubicBezTo>
                      <a:pt x="2960" y="564"/>
                      <a:pt x="2085" y="204"/>
                      <a:pt x="1184" y="49"/>
                    </a:cubicBezTo>
                    <a:cubicBezTo>
                      <a:pt x="1071" y="21"/>
                      <a:pt x="951" y="1"/>
                      <a:pt x="831"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41"/>
              <p:cNvSpPr/>
              <p:nvPr/>
            </p:nvSpPr>
            <p:spPr>
              <a:xfrm>
                <a:off x="2043173" y="2446227"/>
                <a:ext cx="315826" cy="210309"/>
              </a:xfrm>
              <a:custGeom>
                <a:avLst/>
                <a:gdLst/>
                <a:ahLst/>
                <a:cxnLst/>
                <a:rect l="l" t="t" r="r" b="b"/>
                <a:pathLst>
                  <a:path w="11326" h="7542" extrusionOk="0">
                    <a:moveTo>
                      <a:pt x="1" y="0"/>
                    </a:moveTo>
                    <a:lnTo>
                      <a:pt x="1" y="7542"/>
                    </a:lnTo>
                    <a:lnTo>
                      <a:pt x="11326" y="7542"/>
                    </a:lnTo>
                    <a:lnTo>
                      <a:pt x="1132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41"/>
              <p:cNvSpPr/>
              <p:nvPr/>
            </p:nvSpPr>
            <p:spPr>
              <a:xfrm>
                <a:off x="1654188" y="2556649"/>
                <a:ext cx="629476" cy="270485"/>
              </a:xfrm>
              <a:custGeom>
                <a:avLst/>
                <a:gdLst/>
                <a:ahLst/>
                <a:cxnLst/>
                <a:rect l="l" t="t" r="r" b="b"/>
                <a:pathLst>
                  <a:path w="22574" h="9700" extrusionOk="0">
                    <a:moveTo>
                      <a:pt x="17657" y="0"/>
                    </a:moveTo>
                    <a:cubicBezTo>
                      <a:pt x="17486" y="0"/>
                      <a:pt x="17111" y="421"/>
                      <a:pt x="17014" y="519"/>
                    </a:cubicBezTo>
                    <a:cubicBezTo>
                      <a:pt x="16550" y="982"/>
                      <a:pt x="16242" y="1626"/>
                      <a:pt x="15650" y="1986"/>
                    </a:cubicBezTo>
                    <a:cubicBezTo>
                      <a:pt x="15212" y="2269"/>
                      <a:pt x="14672" y="2295"/>
                      <a:pt x="14183" y="2346"/>
                    </a:cubicBezTo>
                    <a:cubicBezTo>
                      <a:pt x="13333" y="2475"/>
                      <a:pt x="12561" y="2707"/>
                      <a:pt x="11712" y="2784"/>
                    </a:cubicBezTo>
                    <a:cubicBezTo>
                      <a:pt x="10708" y="2913"/>
                      <a:pt x="9704" y="3015"/>
                      <a:pt x="8700" y="3118"/>
                    </a:cubicBezTo>
                    <a:cubicBezTo>
                      <a:pt x="6590" y="3350"/>
                      <a:pt x="4350" y="3350"/>
                      <a:pt x="2317" y="4019"/>
                    </a:cubicBezTo>
                    <a:cubicBezTo>
                      <a:pt x="1" y="4791"/>
                      <a:pt x="1854" y="7854"/>
                      <a:pt x="3115" y="8781"/>
                    </a:cubicBezTo>
                    <a:cubicBezTo>
                      <a:pt x="4019" y="9438"/>
                      <a:pt x="5020" y="9699"/>
                      <a:pt x="6047" y="9699"/>
                    </a:cubicBezTo>
                    <a:cubicBezTo>
                      <a:pt x="8239" y="9699"/>
                      <a:pt x="10551" y="8511"/>
                      <a:pt x="12304" y="7442"/>
                    </a:cubicBezTo>
                    <a:cubicBezTo>
                      <a:pt x="12999" y="7031"/>
                      <a:pt x="13693" y="6593"/>
                      <a:pt x="14388" y="6181"/>
                    </a:cubicBezTo>
                    <a:cubicBezTo>
                      <a:pt x="15161" y="5718"/>
                      <a:pt x="15907" y="5229"/>
                      <a:pt x="16756" y="4869"/>
                    </a:cubicBezTo>
                    <a:cubicBezTo>
                      <a:pt x="18455" y="4148"/>
                      <a:pt x="20231" y="3968"/>
                      <a:pt x="21621" y="2681"/>
                    </a:cubicBezTo>
                    <a:cubicBezTo>
                      <a:pt x="22110" y="2243"/>
                      <a:pt x="22573" y="1574"/>
                      <a:pt x="22367" y="931"/>
                    </a:cubicBezTo>
                    <a:cubicBezTo>
                      <a:pt x="22187" y="416"/>
                      <a:pt x="21595" y="107"/>
                      <a:pt x="21029" y="107"/>
                    </a:cubicBezTo>
                    <a:cubicBezTo>
                      <a:pt x="20488" y="107"/>
                      <a:pt x="19948" y="339"/>
                      <a:pt x="19459" y="570"/>
                    </a:cubicBezTo>
                    <a:cubicBezTo>
                      <a:pt x="19047" y="750"/>
                      <a:pt x="18661" y="905"/>
                      <a:pt x="18275" y="1085"/>
                    </a:cubicBezTo>
                    <a:cubicBezTo>
                      <a:pt x="18171" y="1137"/>
                      <a:pt x="17820" y="1365"/>
                      <a:pt x="17611" y="1365"/>
                    </a:cubicBezTo>
                    <a:cubicBezTo>
                      <a:pt x="17511" y="1365"/>
                      <a:pt x="17443" y="1313"/>
                      <a:pt x="17451" y="1162"/>
                    </a:cubicBezTo>
                    <a:cubicBezTo>
                      <a:pt x="17477" y="1034"/>
                      <a:pt x="17554" y="931"/>
                      <a:pt x="17631" y="828"/>
                    </a:cubicBezTo>
                    <a:cubicBezTo>
                      <a:pt x="17709" y="673"/>
                      <a:pt x="17966" y="81"/>
                      <a:pt x="17683" y="4"/>
                    </a:cubicBezTo>
                    <a:cubicBezTo>
                      <a:pt x="17675" y="1"/>
                      <a:pt x="17666" y="0"/>
                      <a:pt x="17657"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41"/>
              <p:cNvSpPr/>
              <p:nvPr/>
            </p:nvSpPr>
            <p:spPr>
              <a:xfrm>
                <a:off x="2175958" y="3141659"/>
                <a:ext cx="11517" cy="162068"/>
              </a:xfrm>
              <a:custGeom>
                <a:avLst/>
                <a:gdLst/>
                <a:ahLst/>
                <a:cxnLst/>
                <a:rect l="l" t="t" r="r" b="b"/>
                <a:pathLst>
                  <a:path w="413" h="5812" extrusionOk="0">
                    <a:moveTo>
                      <a:pt x="245" y="1"/>
                    </a:moveTo>
                    <a:cubicBezTo>
                      <a:pt x="200" y="1"/>
                      <a:pt x="155" y="27"/>
                      <a:pt x="155" y="78"/>
                    </a:cubicBezTo>
                    <a:cubicBezTo>
                      <a:pt x="103" y="516"/>
                      <a:pt x="103" y="979"/>
                      <a:pt x="103" y="1417"/>
                    </a:cubicBezTo>
                    <a:cubicBezTo>
                      <a:pt x="103" y="1906"/>
                      <a:pt x="103" y="2395"/>
                      <a:pt x="78" y="2858"/>
                    </a:cubicBezTo>
                    <a:cubicBezTo>
                      <a:pt x="78" y="3810"/>
                      <a:pt x="1" y="4763"/>
                      <a:pt x="1" y="5715"/>
                    </a:cubicBezTo>
                    <a:cubicBezTo>
                      <a:pt x="1" y="5779"/>
                      <a:pt x="39" y="5811"/>
                      <a:pt x="81" y="5811"/>
                    </a:cubicBezTo>
                    <a:cubicBezTo>
                      <a:pt x="123" y="5811"/>
                      <a:pt x="168" y="5779"/>
                      <a:pt x="181" y="5715"/>
                    </a:cubicBezTo>
                    <a:cubicBezTo>
                      <a:pt x="284" y="4788"/>
                      <a:pt x="309" y="3810"/>
                      <a:pt x="335" y="2858"/>
                    </a:cubicBezTo>
                    <a:cubicBezTo>
                      <a:pt x="361" y="2395"/>
                      <a:pt x="361" y="1931"/>
                      <a:pt x="387" y="1468"/>
                    </a:cubicBezTo>
                    <a:cubicBezTo>
                      <a:pt x="387" y="1005"/>
                      <a:pt x="412" y="541"/>
                      <a:pt x="335" y="78"/>
                    </a:cubicBezTo>
                    <a:cubicBezTo>
                      <a:pt x="335" y="27"/>
                      <a:pt x="290" y="1"/>
                      <a:pt x="245" y="1"/>
                    </a:cubicBezTo>
                    <a:close/>
                  </a:path>
                </a:pathLst>
              </a:custGeom>
              <a:solidFill>
                <a:srgbClr val="16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41"/>
              <p:cNvSpPr/>
              <p:nvPr/>
            </p:nvSpPr>
            <p:spPr>
              <a:xfrm>
                <a:off x="2569264" y="4502267"/>
                <a:ext cx="28526" cy="40433"/>
              </a:xfrm>
              <a:custGeom>
                <a:avLst/>
                <a:gdLst/>
                <a:ahLst/>
                <a:cxnLst/>
                <a:rect l="l" t="t" r="r" b="b"/>
                <a:pathLst>
                  <a:path w="1023" h="1450" extrusionOk="0">
                    <a:moveTo>
                      <a:pt x="906" y="1"/>
                    </a:moveTo>
                    <a:cubicBezTo>
                      <a:pt x="896" y="1"/>
                      <a:pt x="886" y="3"/>
                      <a:pt x="875" y="6"/>
                    </a:cubicBezTo>
                    <a:cubicBezTo>
                      <a:pt x="644" y="135"/>
                      <a:pt x="464" y="315"/>
                      <a:pt x="309" y="521"/>
                    </a:cubicBezTo>
                    <a:cubicBezTo>
                      <a:pt x="258" y="624"/>
                      <a:pt x="206" y="727"/>
                      <a:pt x="155" y="855"/>
                    </a:cubicBezTo>
                    <a:cubicBezTo>
                      <a:pt x="77" y="984"/>
                      <a:pt x="0" y="1164"/>
                      <a:pt x="26" y="1293"/>
                    </a:cubicBezTo>
                    <a:cubicBezTo>
                      <a:pt x="59" y="1393"/>
                      <a:pt x="157" y="1449"/>
                      <a:pt x="243" y="1449"/>
                    </a:cubicBezTo>
                    <a:cubicBezTo>
                      <a:pt x="290" y="1449"/>
                      <a:pt x="333" y="1432"/>
                      <a:pt x="361" y="1396"/>
                    </a:cubicBezTo>
                    <a:cubicBezTo>
                      <a:pt x="464" y="1293"/>
                      <a:pt x="489" y="1139"/>
                      <a:pt x="515" y="1010"/>
                    </a:cubicBezTo>
                    <a:cubicBezTo>
                      <a:pt x="541" y="984"/>
                      <a:pt x="541" y="958"/>
                      <a:pt x="541" y="933"/>
                    </a:cubicBezTo>
                    <a:cubicBezTo>
                      <a:pt x="567" y="933"/>
                      <a:pt x="567" y="907"/>
                      <a:pt x="567" y="907"/>
                    </a:cubicBezTo>
                    <a:lnTo>
                      <a:pt x="567" y="881"/>
                    </a:lnTo>
                    <a:cubicBezTo>
                      <a:pt x="592" y="830"/>
                      <a:pt x="618" y="778"/>
                      <a:pt x="644" y="727"/>
                    </a:cubicBezTo>
                    <a:cubicBezTo>
                      <a:pt x="747" y="521"/>
                      <a:pt x="850" y="315"/>
                      <a:pt x="978" y="135"/>
                    </a:cubicBezTo>
                    <a:cubicBezTo>
                      <a:pt x="1023" y="68"/>
                      <a:pt x="971" y="1"/>
                      <a:pt x="9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41"/>
              <p:cNvSpPr/>
              <p:nvPr/>
            </p:nvSpPr>
            <p:spPr>
              <a:xfrm>
                <a:off x="1854787" y="4520531"/>
                <a:ext cx="16173" cy="47544"/>
              </a:xfrm>
              <a:custGeom>
                <a:avLst/>
                <a:gdLst/>
                <a:ahLst/>
                <a:cxnLst/>
                <a:rect l="l" t="t" r="r" b="b"/>
                <a:pathLst>
                  <a:path w="580" h="1705" extrusionOk="0">
                    <a:moveTo>
                      <a:pt x="97" y="1"/>
                    </a:moveTo>
                    <a:cubicBezTo>
                      <a:pt x="46" y="1"/>
                      <a:pt x="0" y="33"/>
                      <a:pt x="13" y="97"/>
                    </a:cubicBezTo>
                    <a:cubicBezTo>
                      <a:pt x="13" y="226"/>
                      <a:pt x="13" y="355"/>
                      <a:pt x="13" y="484"/>
                    </a:cubicBezTo>
                    <a:cubicBezTo>
                      <a:pt x="39" y="612"/>
                      <a:pt x="39" y="741"/>
                      <a:pt x="65" y="870"/>
                    </a:cubicBezTo>
                    <a:cubicBezTo>
                      <a:pt x="65" y="1024"/>
                      <a:pt x="91" y="1153"/>
                      <a:pt x="116" y="1281"/>
                    </a:cubicBezTo>
                    <a:cubicBezTo>
                      <a:pt x="142" y="1410"/>
                      <a:pt x="168" y="1565"/>
                      <a:pt x="271" y="1668"/>
                    </a:cubicBezTo>
                    <a:cubicBezTo>
                      <a:pt x="296" y="1693"/>
                      <a:pt x="331" y="1705"/>
                      <a:pt x="366" y="1705"/>
                    </a:cubicBezTo>
                    <a:cubicBezTo>
                      <a:pt x="437" y="1705"/>
                      <a:pt x="511" y="1659"/>
                      <a:pt x="528" y="1590"/>
                    </a:cubicBezTo>
                    <a:cubicBezTo>
                      <a:pt x="580" y="1436"/>
                      <a:pt x="502" y="1307"/>
                      <a:pt x="477" y="1178"/>
                    </a:cubicBezTo>
                    <a:cubicBezTo>
                      <a:pt x="425" y="1050"/>
                      <a:pt x="399" y="947"/>
                      <a:pt x="374" y="818"/>
                    </a:cubicBezTo>
                    <a:cubicBezTo>
                      <a:pt x="348" y="715"/>
                      <a:pt x="322" y="586"/>
                      <a:pt x="296" y="484"/>
                    </a:cubicBezTo>
                    <a:cubicBezTo>
                      <a:pt x="245" y="355"/>
                      <a:pt x="219" y="226"/>
                      <a:pt x="219" y="97"/>
                    </a:cubicBezTo>
                    <a:cubicBezTo>
                      <a:pt x="206" y="33"/>
                      <a:pt x="148" y="1"/>
                      <a:pt x="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41"/>
              <p:cNvSpPr/>
              <p:nvPr/>
            </p:nvSpPr>
            <p:spPr>
              <a:xfrm>
                <a:off x="1729559" y="2755072"/>
                <a:ext cx="25598" cy="20691"/>
              </a:xfrm>
              <a:custGeom>
                <a:avLst/>
                <a:gdLst/>
                <a:ahLst/>
                <a:cxnLst/>
                <a:rect l="l" t="t" r="r" b="b"/>
                <a:pathLst>
                  <a:path w="918" h="742" extrusionOk="0">
                    <a:moveTo>
                      <a:pt x="93" y="1"/>
                    </a:moveTo>
                    <a:cubicBezTo>
                      <a:pt x="77" y="1"/>
                      <a:pt x="62" y="7"/>
                      <a:pt x="52" y="18"/>
                    </a:cubicBezTo>
                    <a:cubicBezTo>
                      <a:pt x="26" y="43"/>
                      <a:pt x="0" y="69"/>
                      <a:pt x="26" y="121"/>
                    </a:cubicBezTo>
                    <a:cubicBezTo>
                      <a:pt x="103" y="275"/>
                      <a:pt x="206" y="404"/>
                      <a:pt x="335" y="507"/>
                    </a:cubicBezTo>
                    <a:cubicBezTo>
                      <a:pt x="463" y="635"/>
                      <a:pt x="618" y="713"/>
                      <a:pt x="798" y="738"/>
                    </a:cubicBezTo>
                    <a:cubicBezTo>
                      <a:pt x="807" y="741"/>
                      <a:pt x="816" y="742"/>
                      <a:pt x="824" y="742"/>
                    </a:cubicBezTo>
                    <a:cubicBezTo>
                      <a:pt x="905" y="742"/>
                      <a:pt x="917" y="633"/>
                      <a:pt x="824" y="610"/>
                    </a:cubicBezTo>
                    <a:cubicBezTo>
                      <a:pt x="772" y="584"/>
                      <a:pt x="695" y="532"/>
                      <a:pt x="618" y="507"/>
                    </a:cubicBezTo>
                    <a:cubicBezTo>
                      <a:pt x="566" y="481"/>
                      <a:pt x="489" y="429"/>
                      <a:pt x="438" y="378"/>
                    </a:cubicBezTo>
                    <a:cubicBezTo>
                      <a:pt x="309" y="301"/>
                      <a:pt x="232" y="172"/>
                      <a:pt x="155" y="43"/>
                    </a:cubicBezTo>
                    <a:cubicBezTo>
                      <a:pt x="139" y="13"/>
                      <a:pt x="116" y="1"/>
                      <a:pt x="93" y="1"/>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41"/>
              <p:cNvSpPr/>
              <p:nvPr/>
            </p:nvSpPr>
            <p:spPr>
              <a:xfrm>
                <a:off x="2582175" y="2796006"/>
                <a:ext cx="21555" cy="27327"/>
              </a:xfrm>
              <a:custGeom>
                <a:avLst/>
                <a:gdLst/>
                <a:ahLst/>
                <a:cxnLst/>
                <a:rect l="l" t="t" r="r" b="b"/>
                <a:pathLst>
                  <a:path w="773" h="980" extrusionOk="0">
                    <a:moveTo>
                      <a:pt x="689" y="0"/>
                    </a:moveTo>
                    <a:cubicBezTo>
                      <a:pt x="655" y="0"/>
                      <a:pt x="618" y="27"/>
                      <a:pt x="618" y="68"/>
                    </a:cubicBezTo>
                    <a:lnTo>
                      <a:pt x="593" y="68"/>
                    </a:lnTo>
                    <a:cubicBezTo>
                      <a:pt x="593" y="145"/>
                      <a:pt x="567" y="223"/>
                      <a:pt x="541" y="300"/>
                    </a:cubicBezTo>
                    <a:cubicBezTo>
                      <a:pt x="515" y="326"/>
                      <a:pt x="515" y="377"/>
                      <a:pt x="490" y="403"/>
                    </a:cubicBezTo>
                    <a:cubicBezTo>
                      <a:pt x="464" y="429"/>
                      <a:pt x="464" y="454"/>
                      <a:pt x="464" y="454"/>
                    </a:cubicBezTo>
                    <a:cubicBezTo>
                      <a:pt x="438" y="480"/>
                      <a:pt x="438" y="480"/>
                      <a:pt x="438" y="480"/>
                    </a:cubicBezTo>
                    <a:cubicBezTo>
                      <a:pt x="438" y="506"/>
                      <a:pt x="438" y="506"/>
                      <a:pt x="438" y="506"/>
                    </a:cubicBezTo>
                    <a:cubicBezTo>
                      <a:pt x="412" y="531"/>
                      <a:pt x="387" y="557"/>
                      <a:pt x="335" y="583"/>
                    </a:cubicBezTo>
                    <a:cubicBezTo>
                      <a:pt x="335" y="609"/>
                      <a:pt x="309" y="609"/>
                      <a:pt x="309" y="634"/>
                    </a:cubicBezTo>
                    <a:cubicBezTo>
                      <a:pt x="284" y="634"/>
                      <a:pt x="284" y="634"/>
                      <a:pt x="284" y="660"/>
                    </a:cubicBezTo>
                    <a:lnTo>
                      <a:pt x="258" y="660"/>
                    </a:lnTo>
                    <a:cubicBezTo>
                      <a:pt x="206" y="686"/>
                      <a:pt x="206" y="712"/>
                      <a:pt x="155" y="737"/>
                    </a:cubicBezTo>
                    <a:cubicBezTo>
                      <a:pt x="129" y="763"/>
                      <a:pt x="78" y="789"/>
                      <a:pt x="52" y="789"/>
                    </a:cubicBezTo>
                    <a:cubicBezTo>
                      <a:pt x="1" y="815"/>
                      <a:pt x="1" y="866"/>
                      <a:pt x="1" y="918"/>
                    </a:cubicBezTo>
                    <a:cubicBezTo>
                      <a:pt x="19" y="955"/>
                      <a:pt x="52" y="979"/>
                      <a:pt x="88" y="979"/>
                    </a:cubicBezTo>
                    <a:cubicBezTo>
                      <a:pt x="102" y="979"/>
                      <a:pt x="115" y="976"/>
                      <a:pt x="129" y="969"/>
                    </a:cubicBezTo>
                    <a:cubicBezTo>
                      <a:pt x="335" y="943"/>
                      <a:pt x="490" y="789"/>
                      <a:pt x="593" y="634"/>
                    </a:cubicBezTo>
                    <a:cubicBezTo>
                      <a:pt x="721" y="454"/>
                      <a:pt x="773" y="274"/>
                      <a:pt x="747" y="68"/>
                    </a:cubicBezTo>
                    <a:cubicBezTo>
                      <a:pt x="747" y="20"/>
                      <a:pt x="719" y="0"/>
                      <a:pt x="689" y="0"/>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7" name="Google Shape;2097;p41"/>
            <p:cNvGrpSpPr/>
            <p:nvPr/>
          </p:nvGrpSpPr>
          <p:grpSpPr>
            <a:xfrm>
              <a:off x="3056827" y="3307838"/>
              <a:ext cx="785418" cy="1317853"/>
              <a:chOff x="3414125" y="3600088"/>
              <a:chExt cx="475550" cy="797925"/>
            </a:xfrm>
          </p:grpSpPr>
          <p:sp>
            <p:nvSpPr>
              <p:cNvPr id="2098" name="Google Shape;2098;p41"/>
              <p:cNvSpPr/>
              <p:nvPr/>
            </p:nvSpPr>
            <p:spPr>
              <a:xfrm>
                <a:off x="3623900" y="3600088"/>
                <a:ext cx="265775" cy="368525"/>
              </a:xfrm>
              <a:custGeom>
                <a:avLst/>
                <a:gdLst/>
                <a:ahLst/>
                <a:cxnLst/>
                <a:rect l="l" t="t" r="r" b="b"/>
                <a:pathLst>
                  <a:path w="10631" h="14741" extrusionOk="0">
                    <a:moveTo>
                      <a:pt x="10347" y="1"/>
                    </a:moveTo>
                    <a:lnTo>
                      <a:pt x="10347" y="1"/>
                    </a:lnTo>
                    <a:cubicBezTo>
                      <a:pt x="8855" y="1545"/>
                      <a:pt x="7053" y="2703"/>
                      <a:pt x="5328" y="4016"/>
                    </a:cubicBezTo>
                    <a:cubicBezTo>
                      <a:pt x="3295" y="5534"/>
                      <a:pt x="1262" y="7465"/>
                      <a:pt x="309" y="9884"/>
                    </a:cubicBezTo>
                    <a:cubicBezTo>
                      <a:pt x="1" y="10631"/>
                      <a:pt x="1" y="11403"/>
                      <a:pt x="232" y="12098"/>
                    </a:cubicBezTo>
                    <a:cubicBezTo>
                      <a:pt x="541" y="13076"/>
                      <a:pt x="1287" y="13925"/>
                      <a:pt x="2291" y="14388"/>
                    </a:cubicBezTo>
                    <a:cubicBezTo>
                      <a:pt x="2824" y="14632"/>
                      <a:pt x="3331" y="14741"/>
                      <a:pt x="3809" y="14741"/>
                    </a:cubicBezTo>
                    <a:cubicBezTo>
                      <a:pt x="5457" y="14741"/>
                      <a:pt x="6767" y="13448"/>
                      <a:pt x="7645" y="11892"/>
                    </a:cubicBezTo>
                    <a:cubicBezTo>
                      <a:pt x="9678" y="8314"/>
                      <a:pt x="10631" y="4119"/>
                      <a:pt x="10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41"/>
              <p:cNvSpPr/>
              <p:nvPr/>
            </p:nvSpPr>
            <p:spPr>
              <a:xfrm>
                <a:off x="3414125" y="3757738"/>
                <a:ext cx="213025" cy="267525"/>
              </a:xfrm>
              <a:custGeom>
                <a:avLst/>
                <a:gdLst/>
                <a:ahLst/>
                <a:cxnLst/>
                <a:rect l="l" t="t" r="r" b="b"/>
                <a:pathLst>
                  <a:path w="8521" h="10701" extrusionOk="0">
                    <a:moveTo>
                      <a:pt x="1" y="0"/>
                    </a:moveTo>
                    <a:lnTo>
                      <a:pt x="1159" y="3990"/>
                    </a:lnTo>
                    <a:cubicBezTo>
                      <a:pt x="1571" y="5406"/>
                      <a:pt x="1983" y="6873"/>
                      <a:pt x="2678" y="8185"/>
                    </a:cubicBezTo>
                    <a:cubicBezTo>
                      <a:pt x="3273" y="9336"/>
                      <a:pt x="4341" y="10700"/>
                      <a:pt x="5637" y="10700"/>
                    </a:cubicBezTo>
                    <a:cubicBezTo>
                      <a:pt x="6022" y="10700"/>
                      <a:pt x="6428" y="10579"/>
                      <a:pt x="6847" y="10296"/>
                    </a:cubicBezTo>
                    <a:cubicBezTo>
                      <a:pt x="8057" y="9472"/>
                      <a:pt x="8520" y="7696"/>
                      <a:pt x="7851" y="6409"/>
                    </a:cubicBezTo>
                    <a:cubicBezTo>
                      <a:pt x="7439" y="5637"/>
                      <a:pt x="6744" y="5071"/>
                      <a:pt x="6075" y="4530"/>
                    </a:cubicBezTo>
                    <a:cubicBezTo>
                      <a:pt x="4968" y="3655"/>
                      <a:pt x="3836" y="2754"/>
                      <a:pt x="2729" y="1879"/>
                    </a:cubicBezTo>
                    <a:cubicBezTo>
                      <a:pt x="1854" y="1184"/>
                      <a:pt x="979" y="515"/>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41"/>
              <p:cNvSpPr/>
              <p:nvPr/>
            </p:nvSpPr>
            <p:spPr>
              <a:xfrm>
                <a:off x="3604600" y="3743688"/>
                <a:ext cx="200600" cy="535600"/>
              </a:xfrm>
              <a:custGeom>
                <a:avLst/>
                <a:gdLst/>
                <a:ahLst/>
                <a:cxnLst/>
                <a:rect l="l" t="t" r="r" b="b"/>
                <a:pathLst>
                  <a:path w="8024" h="21424" extrusionOk="0">
                    <a:moveTo>
                      <a:pt x="7960" y="1"/>
                    </a:moveTo>
                    <a:cubicBezTo>
                      <a:pt x="7947" y="1"/>
                      <a:pt x="7935" y="7"/>
                      <a:pt x="7928" y="22"/>
                    </a:cubicBezTo>
                    <a:lnTo>
                      <a:pt x="7928" y="48"/>
                    </a:lnTo>
                    <a:cubicBezTo>
                      <a:pt x="6281" y="2493"/>
                      <a:pt x="4659" y="4938"/>
                      <a:pt x="3321" y="7563"/>
                    </a:cubicBezTo>
                    <a:cubicBezTo>
                      <a:pt x="2651" y="8850"/>
                      <a:pt x="2059" y="10189"/>
                      <a:pt x="1596" y="11579"/>
                    </a:cubicBezTo>
                    <a:cubicBezTo>
                      <a:pt x="1107" y="13020"/>
                      <a:pt x="773" y="14513"/>
                      <a:pt x="541" y="16031"/>
                    </a:cubicBezTo>
                    <a:cubicBezTo>
                      <a:pt x="284" y="17781"/>
                      <a:pt x="155" y="19557"/>
                      <a:pt x="0" y="21308"/>
                    </a:cubicBezTo>
                    <a:cubicBezTo>
                      <a:pt x="0" y="21385"/>
                      <a:pt x="65" y="21423"/>
                      <a:pt x="132" y="21423"/>
                    </a:cubicBezTo>
                    <a:cubicBezTo>
                      <a:pt x="200" y="21423"/>
                      <a:pt x="271" y="21385"/>
                      <a:pt x="284" y="21308"/>
                    </a:cubicBezTo>
                    <a:cubicBezTo>
                      <a:pt x="464" y="18193"/>
                      <a:pt x="695" y="15079"/>
                      <a:pt x="1622" y="12093"/>
                    </a:cubicBezTo>
                    <a:cubicBezTo>
                      <a:pt x="2471" y="9314"/>
                      <a:pt x="3835" y="6714"/>
                      <a:pt x="5328" y="4243"/>
                    </a:cubicBezTo>
                    <a:cubicBezTo>
                      <a:pt x="6203" y="2827"/>
                      <a:pt x="7104" y="1463"/>
                      <a:pt x="8005" y="73"/>
                    </a:cubicBezTo>
                    <a:cubicBezTo>
                      <a:pt x="8023" y="37"/>
                      <a:pt x="7990" y="1"/>
                      <a:pt x="79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41"/>
              <p:cNvSpPr/>
              <p:nvPr/>
            </p:nvSpPr>
            <p:spPr>
              <a:xfrm>
                <a:off x="3500200" y="3885113"/>
                <a:ext cx="105075" cy="328375"/>
              </a:xfrm>
              <a:custGeom>
                <a:avLst/>
                <a:gdLst/>
                <a:ahLst/>
                <a:cxnLst/>
                <a:rect l="l" t="t" r="r" b="b"/>
                <a:pathLst>
                  <a:path w="4203" h="13135" extrusionOk="0">
                    <a:moveTo>
                      <a:pt x="102" y="0"/>
                    </a:moveTo>
                    <a:cubicBezTo>
                      <a:pt x="44" y="0"/>
                      <a:pt x="0" y="72"/>
                      <a:pt x="58" y="130"/>
                    </a:cubicBezTo>
                    <a:cubicBezTo>
                      <a:pt x="1191" y="1392"/>
                      <a:pt x="2400" y="2678"/>
                      <a:pt x="3070" y="4274"/>
                    </a:cubicBezTo>
                    <a:cubicBezTo>
                      <a:pt x="3430" y="5124"/>
                      <a:pt x="3636" y="6024"/>
                      <a:pt x="3765" y="6900"/>
                    </a:cubicBezTo>
                    <a:cubicBezTo>
                      <a:pt x="3893" y="7878"/>
                      <a:pt x="3970" y="8856"/>
                      <a:pt x="3996" y="9834"/>
                    </a:cubicBezTo>
                    <a:cubicBezTo>
                      <a:pt x="4048" y="10915"/>
                      <a:pt x="3996" y="11996"/>
                      <a:pt x="3945" y="13077"/>
                    </a:cubicBezTo>
                    <a:cubicBezTo>
                      <a:pt x="3945" y="13115"/>
                      <a:pt x="3970" y="13135"/>
                      <a:pt x="3996" y="13135"/>
                    </a:cubicBezTo>
                    <a:cubicBezTo>
                      <a:pt x="4022" y="13135"/>
                      <a:pt x="4048" y="13115"/>
                      <a:pt x="4048" y="13077"/>
                    </a:cubicBezTo>
                    <a:cubicBezTo>
                      <a:pt x="4176" y="12099"/>
                      <a:pt x="4202" y="11095"/>
                      <a:pt x="4176" y="10091"/>
                    </a:cubicBezTo>
                    <a:lnTo>
                      <a:pt x="4176" y="10091"/>
                    </a:lnTo>
                    <a:lnTo>
                      <a:pt x="4176" y="10117"/>
                    </a:lnTo>
                    <a:cubicBezTo>
                      <a:pt x="4151" y="9113"/>
                      <a:pt x="4073" y="8135"/>
                      <a:pt x="3945" y="7131"/>
                    </a:cubicBezTo>
                    <a:cubicBezTo>
                      <a:pt x="3842" y="6230"/>
                      <a:pt x="3662" y="5330"/>
                      <a:pt x="3327" y="4454"/>
                    </a:cubicBezTo>
                    <a:cubicBezTo>
                      <a:pt x="3044" y="3657"/>
                      <a:pt x="2606" y="2910"/>
                      <a:pt x="2092" y="2215"/>
                    </a:cubicBezTo>
                    <a:cubicBezTo>
                      <a:pt x="1500" y="1443"/>
                      <a:pt x="830" y="722"/>
                      <a:pt x="161" y="27"/>
                    </a:cubicBezTo>
                    <a:cubicBezTo>
                      <a:pt x="142" y="8"/>
                      <a:pt x="121" y="0"/>
                      <a:pt x="1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41"/>
              <p:cNvSpPr/>
              <p:nvPr/>
            </p:nvSpPr>
            <p:spPr>
              <a:xfrm>
                <a:off x="3512575" y="4117438"/>
                <a:ext cx="201425" cy="280575"/>
              </a:xfrm>
              <a:custGeom>
                <a:avLst/>
                <a:gdLst/>
                <a:ahLst/>
                <a:cxnLst/>
                <a:rect l="l" t="t" r="r" b="b"/>
                <a:pathLst>
                  <a:path w="8057" h="11223" extrusionOk="0">
                    <a:moveTo>
                      <a:pt x="2291" y="0"/>
                    </a:moveTo>
                    <a:cubicBezTo>
                      <a:pt x="1005" y="3578"/>
                      <a:pt x="1" y="7773"/>
                      <a:pt x="1545" y="11222"/>
                    </a:cubicBezTo>
                    <a:lnTo>
                      <a:pt x="6693" y="11171"/>
                    </a:lnTo>
                    <a:cubicBezTo>
                      <a:pt x="8057" y="7619"/>
                      <a:pt x="7079" y="3629"/>
                      <a:pt x="59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59"/>
        <p:cNvGrpSpPr/>
        <p:nvPr/>
      </p:nvGrpSpPr>
      <p:grpSpPr>
        <a:xfrm>
          <a:off x="0" y="0"/>
          <a:ext cx="0" cy="0"/>
          <a:chOff x="0" y="0"/>
          <a:chExt cx="0" cy="0"/>
        </a:xfrm>
      </p:grpSpPr>
      <p:sp>
        <p:nvSpPr>
          <p:cNvPr id="2861" name="Google Shape;2861;p55"/>
          <p:cNvSpPr/>
          <p:nvPr/>
        </p:nvSpPr>
        <p:spPr>
          <a:xfrm>
            <a:off x="1094942" y="1087081"/>
            <a:ext cx="2301067" cy="897416"/>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55"/>
          <p:cNvSpPr/>
          <p:nvPr/>
        </p:nvSpPr>
        <p:spPr>
          <a:xfrm>
            <a:off x="4879642" y="1011931"/>
            <a:ext cx="2705078" cy="897416"/>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55"/>
          <p:cNvSpPr txBox="1">
            <a:spLocks noGrp="1"/>
          </p:cNvSpPr>
          <p:nvPr>
            <p:ph type="subTitle" idx="4294967295"/>
          </p:nvPr>
        </p:nvSpPr>
        <p:spPr>
          <a:xfrm>
            <a:off x="5264755" y="909090"/>
            <a:ext cx="1934851" cy="292694"/>
          </a:xfrm>
          <a:prstGeom prst="rect">
            <a:avLst/>
          </a:prstGeom>
          <a:ln>
            <a:noFill/>
          </a:ln>
        </p:spPr>
        <p:txBody>
          <a:bodyPr spcFirstLastPara="1" wrap="square" lIns="91425" tIns="91425" rIns="91425" bIns="91425" anchor="t" anchorCtr="0">
            <a:noAutofit/>
          </a:bodyPr>
          <a:lstStyle/>
          <a:p>
            <a:pPr marL="0" indent="0" algn="ctr">
              <a:spcAft>
                <a:spcPts val="1200"/>
              </a:spcAft>
              <a:buNone/>
            </a:pPr>
            <a:r>
              <a:rPr lang="fr-FR" sz="2000" dirty="0">
                <a:solidFill>
                  <a:schemeClr val="accent6"/>
                </a:solidFill>
                <a:latin typeface="Berlin Sans FB" panose="020E0602020502020306" pitchFamily="34" charset="0"/>
              </a:rPr>
              <a:t>Prise de décision et planification des activités</a:t>
            </a:r>
          </a:p>
          <a:p>
            <a:pPr marL="0" lvl="0" indent="0" algn="ctr" rtl="0">
              <a:lnSpc>
                <a:spcPct val="100000"/>
              </a:lnSpc>
              <a:spcBef>
                <a:spcPts val="0"/>
              </a:spcBef>
              <a:spcAft>
                <a:spcPts val="1200"/>
              </a:spcAft>
              <a:buNone/>
            </a:pPr>
            <a:endParaRPr sz="1600" dirty="0">
              <a:solidFill>
                <a:schemeClr val="accent6"/>
              </a:solidFill>
              <a:latin typeface="Bayon"/>
              <a:ea typeface="Bayon"/>
              <a:cs typeface="Bayon"/>
              <a:sym typeface="Bayon"/>
            </a:endParaRPr>
          </a:p>
        </p:txBody>
      </p:sp>
      <p:sp>
        <p:nvSpPr>
          <p:cNvPr id="2864" name="Google Shape;2864;p55"/>
          <p:cNvSpPr/>
          <p:nvPr/>
        </p:nvSpPr>
        <p:spPr>
          <a:xfrm>
            <a:off x="4879640" y="2486845"/>
            <a:ext cx="2705078" cy="814465"/>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55"/>
          <p:cNvSpPr txBox="1">
            <a:spLocks noGrp="1"/>
          </p:cNvSpPr>
          <p:nvPr>
            <p:ph type="subTitle" idx="4294967295"/>
          </p:nvPr>
        </p:nvSpPr>
        <p:spPr>
          <a:xfrm>
            <a:off x="5086484" y="2614620"/>
            <a:ext cx="2295336" cy="622949"/>
          </a:xfrm>
          <a:prstGeom prst="rect">
            <a:avLst/>
          </a:prstGeom>
          <a:ln>
            <a:noFill/>
          </a:ln>
        </p:spPr>
        <p:txBody>
          <a:bodyPr spcFirstLastPara="1" wrap="square" lIns="91425" tIns="91425" rIns="91425" bIns="91425" anchor="t" anchorCtr="0">
            <a:noAutofit/>
          </a:bodyPr>
          <a:lstStyle/>
          <a:p>
            <a:pPr marL="0" indent="0" algn="ctr">
              <a:spcAft>
                <a:spcPts val="1200"/>
              </a:spcAft>
              <a:buNone/>
            </a:pPr>
            <a:r>
              <a:rPr lang="fr-FR" sz="2000" dirty="0">
                <a:solidFill>
                  <a:schemeClr val="accent6"/>
                </a:solidFill>
                <a:latin typeface="Berlin Sans FB" panose="020E0602020502020306" pitchFamily="34" charset="0"/>
              </a:rPr>
              <a:t>Création de projets</a:t>
            </a:r>
          </a:p>
          <a:p>
            <a:pPr marL="0" lvl="0" indent="0" algn="ctr" rtl="0">
              <a:lnSpc>
                <a:spcPct val="100000"/>
              </a:lnSpc>
              <a:spcBef>
                <a:spcPts val="0"/>
              </a:spcBef>
              <a:spcAft>
                <a:spcPts val="1200"/>
              </a:spcAft>
              <a:buNone/>
            </a:pPr>
            <a:endParaRPr dirty="0">
              <a:solidFill>
                <a:schemeClr val="accent6"/>
              </a:solidFill>
              <a:latin typeface="Bayon"/>
              <a:ea typeface="Bayon"/>
              <a:cs typeface="Bayon"/>
              <a:sym typeface="Bayon"/>
            </a:endParaRPr>
          </a:p>
        </p:txBody>
      </p:sp>
      <p:sp>
        <p:nvSpPr>
          <p:cNvPr id="2866" name="Google Shape;2866;p55"/>
          <p:cNvSpPr/>
          <p:nvPr/>
        </p:nvSpPr>
        <p:spPr>
          <a:xfrm>
            <a:off x="1017000" y="2453620"/>
            <a:ext cx="2379007" cy="880913"/>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55"/>
          <p:cNvSpPr txBox="1">
            <a:spLocks noGrp="1"/>
          </p:cNvSpPr>
          <p:nvPr>
            <p:ph type="subTitle" idx="4294967295"/>
          </p:nvPr>
        </p:nvSpPr>
        <p:spPr>
          <a:xfrm>
            <a:off x="914158" y="2566222"/>
            <a:ext cx="2676967" cy="1294929"/>
          </a:xfrm>
          <a:prstGeom prst="rect">
            <a:avLst/>
          </a:prstGeom>
          <a:ln>
            <a:noFill/>
          </a:ln>
        </p:spPr>
        <p:txBody>
          <a:bodyPr spcFirstLastPara="1" wrap="square" lIns="91425" tIns="91425" rIns="91425" bIns="91425" anchor="t" anchorCtr="0">
            <a:noAutofit/>
          </a:bodyPr>
          <a:lstStyle/>
          <a:p>
            <a:pPr marL="0" indent="0" algn="ctr">
              <a:spcAft>
                <a:spcPts val="1200"/>
              </a:spcAft>
              <a:buNone/>
            </a:pPr>
            <a:r>
              <a:rPr lang="fr-FR" sz="2400" dirty="0">
                <a:solidFill>
                  <a:schemeClr val="accent6"/>
                </a:solidFill>
                <a:latin typeface="Berlin Sans FB" panose="020E0602020502020306" pitchFamily="34" charset="0"/>
              </a:rPr>
              <a:t>Gestion et contrôle</a:t>
            </a:r>
          </a:p>
          <a:p>
            <a:pPr marL="0" lvl="0" indent="0" algn="ctr" rtl="0">
              <a:lnSpc>
                <a:spcPct val="100000"/>
              </a:lnSpc>
              <a:spcBef>
                <a:spcPts val="0"/>
              </a:spcBef>
              <a:spcAft>
                <a:spcPts val="1200"/>
              </a:spcAft>
              <a:buNone/>
            </a:pPr>
            <a:endParaRPr dirty="0">
              <a:solidFill>
                <a:schemeClr val="accent6"/>
              </a:solidFill>
              <a:latin typeface="Bayon"/>
              <a:ea typeface="Bayon"/>
              <a:cs typeface="Bayon"/>
              <a:sym typeface="Bayon"/>
            </a:endParaRPr>
          </a:p>
        </p:txBody>
      </p:sp>
      <p:sp>
        <p:nvSpPr>
          <p:cNvPr id="2868" name="Google Shape;2868;p55"/>
          <p:cNvSpPr/>
          <p:nvPr/>
        </p:nvSpPr>
        <p:spPr>
          <a:xfrm>
            <a:off x="3303956" y="1391388"/>
            <a:ext cx="1575686" cy="254889"/>
          </a:xfrm>
          <a:prstGeom prst="rightArrow">
            <a:avLst>
              <a:gd name="adj1" fmla="val 50000"/>
              <a:gd name="adj2"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55"/>
          <p:cNvSpPr/>
          <p:nvPr/>
        </p:nvSpPr>
        <p:spPr>
          <a:xfrm rot="10800000">
            <a:off x="3396008" y="2757695"/>
            <a:ext cx="1487578" cy="254889"/>
          </a:xfrm>
          <a:prstGeom prst="rightArrow">
            <a:avLst>
              <a:gd name="adj1" fmla="val 50000"/>
              <a:gd name="adj2"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55"/>
          <p:cNvSpPr/>
          <p:nvPr/>
        </p:nvSpPr>
        <p:spPr>
          <a:xfrm rot="5400000">
            <a:off x="6025360" y="2113877"/>
            <a:ext cx="659164" cy="245525"/>
          </a:xfrm>
          <a:prstGeom prst="rightArrow">
            <a:avLst>
              <a:gd name="adj1" fmla="val 50000"/>
              <a:gd name="adj2"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8" name="Google Shape;2888;p55"/>
          <p:cNvSpPr txBox="1">
            <a:spLocks noGrp="1"/>
          </p:cNvSpPr>
          <p:nvPr>
            <p:ph type="subTitle" idx="4294967295"/>
          </p:nvPr>
        </p:nvSpPr>
        <p:spPr>
          <a:xfrm>
            <a:off x="1201328" y="940734"/>
            <a:ext cx="2102628" cy="292694"/>
          </a:xfrm>
          <a:prstGeom prst="rect">
            <a:avLst/>
          </a:prstGeom>
          <a:ln>
            <a:noFill/>
          </a:ln>
        </p:spPr>
        <p:txBody>
          <a:bodyPr spcFirstLastPara="1" wrap="square" lIns="91425" tIns="91425" rIns="91425" bIns="91425" anchor="t" anchorCtr="0">
            <a:noAutofit/>
          </a:bodyPr>
          <a:lstStyle/>
          <a:p>
            <a:pPr marL="0" indent="0" algn="ctr">
              <a:spcAft>
                <a:spcPts val="1200"/>
              </a:spcAft>
              <a:buNone/>
            </a:pPr>
            <a:r>
              <a:rPr lang="fr-FR" sz="2000" dirty="0">
                <a:solidFill>
                  <a:schemeClr val="accent6"/>
                </a:solidFill>
                <a:latin typeface="Berlin Sans FB" panose="020E0602020502020306" pitchFamily="34" charset="0"/>
              </a:rPr>
              <a:t>Génération d'idées entrepreneuriales</a:t>
            </a:r>
            <a:endParaRPr lang="en-US" sz="2000" dirty="0">
              <a:solidFill>
                <a:schemeClr val="accent6"/>
              </a:solidFill>
              <a:latin typeface="Berlin Sans FB" panose="020E0602020502020306" pitchFamily="34" charset="0"/>
            </a:endParaRPr>
          </a:p>
          <a:p>
            <a:pPr marL="0" lvl="0" indent="0" algn="ctr" rtl="0">
              <a:lnSpc>
                <a:spcPct val="100000"/>
              </a:lnSpc>
              <a:spcBef>
                <a:spcPts val="0"/>
              </a:spcBef>
              <a:spcAft>
                <a:spcPts val="1200"/>
              </a:spcAft>
              <a:buNone/>
            </a:pPr>
            <a:endParaRPr sz="1600" dirty="0">
              <a:solidFill>
                <a:schemeClr val="accent6"/>
              </a:solidFill>
              <a:latin typeface="Bayon"/>
              <a:ea typeface="Bayon"/>
              <a:cs typeface="Bayon"/>
              <a:sym typeface="Bayo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34"/>
        <p:cNvGrpSpPr/>
        <p:nvPr/>
      </p:nvGrpSpPr>
      <p:grpSpPr>
        <a:xfrm>
          <a:off x="0" y="0"/>
          <a:ext cx="0" cy="0"/>
          <a:chOff x="0" y="0"/>
          <a:chExt cx="0" cy="0"/>
        </a:xfrm>
      </p:grpSpPr>
      <p:sp>
        <p:nvSpPr>
          <p:cNvPr id="2435" name="Google Shape;2435;p47"/>
          <p:cNvSpPr txBox="1">
            <a:spLocks noGrp="1"/>
          </p:cNvSpPr>
          <p:nvPr>
            <p:ph type="title"/>
          </p:nvPr>
        </p:nvSpPr>
        <p:spPr>
          <a:xfrm>
            <a:off x="729300" y="445025"/>
            <a:ext cx="7685400" cy="572700"/>
          </a:xfrm>
          <a:prstGeom prst="rect">
            <a:avLst/>
          </a:prstGeom>
        </p:spPr>
        <p:txBody>
          <a:bodyPr spcFirstLastPara="1" wrap="square" lIns="91425" tIns="91425" rIns="91425" bIns="91425" anchor="t" anchorCtr="0">
            <a:noAutofit/>
          </a:bodyPr>
          <a:lstStyle/>
          <a:p>
            <a:pPr algn="l"/>
            <a:r>
              <a:rPr lang="fr-FR" b="1" dirty="0">
                <a:latin typeface="Söhne"/>
              </a:rPr>
              <a:t>Génération d'idées entrepreneuriales:</a:t>
            </a:r>
            <a:br>
              <a:rPr lang="fr-FR" dirty="0">
                <a:solidFill>
                  <a:srgbClr val="0F0F0F"/>
                </a:solidFill>
                <a:latin typeface="Söhne"/>
              </a:rPr>
            </a:br>
            <a:endParaRPr dirty="0"/>
          </a:p>
        </p:txBody>
      </p:sp>
      <p:sp>
        <p:nvSpPr>
          <p:cNvPr id="2436" name="Google Shape;2436;p47"/>
          <p:cNvSpPr txBox="1">
            <a:spLocks noGrp="1"/>
          </p:cNvSpPr>
          <p:nvPr>
            <p:ph type="body" idx="1"/>
          </p:nvPr>
        </p:nvSpPr>
        <p:spPr>
          <a:xfrm>
            <a:off x="450730" y="1149433"/>
            <a:ext cx="4844402" cy="2563418"/>
          </a:xfrm>
          <a:prstGeom prst="rect">
            <a:avLst/>
          </a:prstGeom>
        </p:spPr>
        <p:txBody>
          <a:bodyPr spcFirstLastPara="1" wrap="square" lIns="91425" tIns="91425" rIns="91425" bIns="91425" anchor="t" anchorCtr="0">
            <a:noAutofit/>
          </a:bodyPr>
          <a:lstStyle/>
          <a:p>
            <a:pPr marL="0" lvl="0" indent="0">
              <a:buClr>
                <a:schemeClr val="accent3"/>
              </a:buClr>
              <a:buSzPts val="1100"/>
              <a:buNone/>
            </a:pPr>
            <a:r>
              <a:rPr lang="fr-FR" sz="1600" dirty="0">
                <a:solidFill>
                  <a:schemeClr val="bg2">
                    <a:lumMod val="75000"/>
                  </a:schemeClr>
                </a:solidFill>
                <a:latin typeface="Berlin Sans FB" panose="020E0602020502020306" pitchFamily="34" charset="0"/>
              </a:rPr>
              <a:t>L'entrepreneur débute en se questionnant sur l'absence de certains produits ou services et explore des moyens d'amélioration tout en envisageant des sources de revenus. Les milliers de questions posées guident vers l'identification des opportunités du marché. Contrairement aux années passées, où positionner une entreprise était plus simple, la recherche d'informations et l'analyse du marché sont désormais essentielles. Bien que la génération d'idées attire beaucoup de personnes à ce stade, la prise de décision représente un défi crucial où de nombreux entrepreneurs pourraient abandonner leur idée dès le début de l'aventure entrepreneuriale.</a:t>
            </a:r>
            <a:endParaRPr sz="1600" dirty="0">
              <a:solidFill>
                <a:schemeClr val="bg2">
                  <a:lumMod val="75000"/>
                </a:schemeClr>
              </a:solidFill>
              <a:latin typeface="Berlin Sans FB" panose="020E0602020502020306" pitchFamily="34" charset="0"/>
            </a:endParaRPr>
          </a:p>
        </p:txBody>
      </p:sp>
      <p:sp>
        <p:nvSpPr>
          <p:cNvPr id="2437" name="Google Shape;2437;p47"/>
          <p:cNvSpPr/>
          <p:nvPr/>
        </p:nvSpPr>
        <p:spPr>
          <a:xfrm flipH="1">
            <a:off x="7356589" y="4230114"/>
            <a:ext cx="18753" cy="5794"/>
          </a:xfrm>
          <a:custGeom>
            <a:avLst/>
            <a:gdLst/>
            <a:ahLst/>
            <a:cxnLst/>
            <a:rect l="l" t="t" r="r" b="b"/>
            <a:pathLst>
              <a:path w="1136" h="351" extrusionOk="0">
                <a:moveTo>
                  <a:pt x="1" y="0"/>
                </a:moveTo>
                <a:cubicBezTo>
                  <a:pt x="68" y="234"/>
                  <a:pt x="293" y="350"/>
                  <a:pt x="530" y="350"/>
                </a:cubicBezTo>
                <a:cubicBezTo>
                  <a:pt x="768" y="350"/>
                  <a:pt x="1018" y="234"/>
                  <a:pt x="1135"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47"/>
          <p:cNvSpPr/>
          <p:nvPr/>
        </p:nvSpPr>
        <p:spPr>
          <a:xfrm flipH="1">
            <a:off x="7368653" y="4192136"/>
            <a:ext cx="22311" cy="267"/>
          </a:xfrm>
          <a:custGeom>
            <a:avLst/>
            <a:gdLst/>
            <a:ahLst/>
            <a:cxnLst/>
            <a:rect l="l" t="t" r="r" b="b"/>
            <a:pathLst>
              <a:path w="1335" h="16" extrusionOk="0">
                <a:moveTo>
                  <a:pt x="361" y="1"/>
                </a:moveTo>
                <a:cubicBezTo>
                  <a:pt x="163" y="1"/>
                  <a:pt x="11" y="4"/>
                  <a:pt x="0" y="16"/>
                </a:cubicBezTo>
                <a:lnTo>
                  <a:pt x="1335" y="16"/>
                </a:lnTo>
                <a:cubicBezTo>
                  <a:pt x="1335" y="16"/>
                  <a:pt x="756" y="1"/>
                  <a:pt x="3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47"/>
          <p:cNvSpPr/>
          <p:nvPr/>
        </p:nvSpPr>
        <p:spPr>
          <a:xfrm flipH="1">
            <a:off x="7150121" y="4191836"/>
            <a:ext cx="22879" cy="17"/>
          </a:xfrm>
          <a:custGeom>
            <a:avLst/>
            <a:gdLst/>
            <a:ahLst/>
            <a:cxnLst/>
            <a:rect l="l" t="t" r="r" b="b"/>
            <a:pathLst>
              <a:path w="1369" h="1" extrusionOk="0">
                <a:moveTo>
                  <a:pt x="1369" y="0"/>
                </a:moveTo>
                <a:cubicBezTo>
                  <a:pt x="1302" y="0"/>
                  <a:pt x="1" y="0"/>
                  <a:pt x="1" y="0"/>
                </a:cubicBezTo>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47"/>
          <p:cNvSpPr/>
          <p:nvPr/>
        </p:nvSpPr>
        <p:spPr>
          <a:xfrm flipH="1">
            <a:off x="6363513" y="4191267"/>
            <a:ext cx="658406" cy="1454"/>
          </a:xfrm>
          <a:custGeom>
            <a:avLst/>
            <a:gdLst/>
            <a:ahLst/>
            <a:cxnLst/>
            <a:rect l="l" t="t" r="r" b="b"/>
            <a:pathLst>
              <a:path w="39396" h="87" extrusionOk="0">
                <a:moveTo>
                  <a:pt x="1" y="1"/>
                </a:moveTo>
                <a:cubicBezTo>
                  <a:pt x="1" y="1"/>
                  <a:pt x="24893" y="86"/>
                  <a:pt x="35106" y="86"/>
                </a:cubicBezTo>
                <a:cubicBezTo>
                  <a:pt x="37660" y="86"/>
                  <a:pt x="39295" y="81"/>
                  <a:pt x="39396" y="68"/>
                </a:cubicBezTo>
                <a:lnTo>
                  <a:pt x="1" y="1"/>
                </a:ln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41" name="Google Shape;2441;p47"/>
          <p:cNvGrpSpPr/>
          <p:nvPr/>
        </p:nvGrpSpPr>
        <p:grpSpPr>
          <a:xfrm>
            <a:off x="5623467" y="1505220"/>
            <a:ext cx="3076186" cy="3267768"/>
            <a:chOff x="5070718" y="937862"/>
            <a:chExt cx="3076186" cy="3267768"/>
          </a:xfrm>
        </p:grpSpPr>
        <p:sp>
          <p:nvSpPr>
            <p:cNvPr id="2442" name="Google Shape;2442;p47"/>
            <p:cNvSpPr/>
            <p:nvPr/>
          </p:nvSpPr>
          <p:spPr>
            <a:xfrm flipH="1">
              <a:off x="5070718" y="937862"/>
              <a:ext cx="3076186" cy="1968181"/>
            </a:xfrm>
            <a:custGeom>
              <a:avLst/>
              <a:gdLst/>
              <a:ahLst/>
              <a:cxnLst/>
              <a:rect l="l" t="t" r="r" b="b"/>
              <a:pathLst>
                <a:path w="184065" h="117767" extrusionOk="0">
                  <a:moveTo>
                    <a:pt x="140645" y="1"/>
                  </a:moveTo>
                  <a:cubicBezTo>
                    <a:pt x="134831" y="1"/>
                    <a:pt x="128871" y="555"/>
                    <a:pt x="123055" y="1231"/>
                  </a:cubicBezTo>
                  <a:cubicBezTo>
                    <a:pt x="114415" y="2265"/>
                    <a:pt x="105742" y="1765"/>
                    <a:pt x="96969" y="2299"/>
                  </a:cubicBezTo>
                  <a:cubicBezTo>
                    <a:pt x="77522" y="3500"/>
                    <a:pt x="58108" y="5735"/>
                    <a:pt x="39161" y="10371"/>
                  </a:cubicBezTo>
                  <a:cubicBezTo>
                    <a:pt x="33057" y="11872"/>
                    <a:pt x="26886" y="13674"/>
                    <a:pt x="21749" y="17276"/>
                  </a:cubicBezTo>
                  <a:cubicBezTo>
                    <a:pt x="15478" y="21613"/>
                    <a:pt x="11175" y="28317"/>
                    <a:pt x="8306" y="35356"/>
                  </a:cubicBezTo>
                  <a:cubicBezTo>
                    <a:pt x="0" y="55737"/>
                    <a:pt x="2735" y="78720"/>
                    <a:pt x="6638" y="100369"/>
                  </a:cubicBezTo>
                  <a:cubicBezTo>
                    <a:pt x="7339" y="104138"/>
                    <a:pt x="8139" y="108141"/>
                    <a:pt x="10641" y="111077"/>
                  </a:cubicBezTo>
                  <a:cubicBezTo>
                    <a:pt x="13043" y="113912"/>
                    <a:pt x="16745" y="115380"/>
                    <a:pt x="20381" y="116280"/>
                  </a:cubicBezTo>
                  <a:cubicBezTo>
                    <a:pt x="25109" y="117423"/>
                    <a:pt x="29945" y="117766"/>
                    <a:pt x="34810" y="117766"/>
                  </a:cubicBezTo>
                  <a:cubicBezTo>
                    <a:pt x="39315" y="117766"/>
                    <a:pt x="43844" y="117472"/>
                    <a:pt x="48335" y="117248"/>
                  </a:cubicBezTo>
                  <a:cubicBezTo>
                    <a:pt x="67615" y="116280"/>
                    <a:pt x="86929" y="116481"/>
                    <a:pt x="106142" y="114813"/>
                  </a:cubicBezTo>
                  <a:cubicBezTo>
                    <a:pt x="125356" y="113145"/>
                    <a:pt x="144637" y="109576"/>
                    <a:pt x="162116" y="101403"/>
                  </a:cubicBezTo>
                  <a:cubicBezTo>
                    <a:pt x="167286" y="98968"/>
                    <a:pt x="172490" y="95999"/>
                    <a:pt x="175725" y="91263"/>
                  </a:cubicBezTo>
                  <a:cubicBezTo>
                    <a:pt x="178294" y="87426"/>
                    <a:pt x="179395" y="82823"/>
                    <a:pt x="180329" y="78320"/>
                  </a:cubicBezTo>
                  <a:cubicBezTo>
                    <a:pt x="182330" y="68846"/>
                    <a:pt x="182430" y="59607"/>
                    <a:pt x="183231" y="49966"/>
                  </a:cubicBezTo>
                  <a:cubicBezTo>
                    <a:pt x="184065" y="39659"/>
                    <a:pt x="183164" y="28985"/>
                    <a:pt x="178427" y="19645"/>
                  </a:cubicBezTo>
                  <a:cubicBezTo>
                    <a:pt x="170413" y="3883"/>
                    <a:pt x="156038" y="1"/>
                    <a:pt x="1406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47"/>
            <p:cNvSpPr/>
            <p:nvPr/>
          </p:nvSpPr>
          <p:spPr>
            <a:xfrm flipH="1">
              <a:off x="6361291" y="3191425"/>
              <a:ext cx="450268" cy="199063"/>
            </a:xfrm>
            <a:custGeom>
              <a:avLst/>
              <a:gdLst/>
              <a:ahLst/>
              <a:cxnLst/>
              <a:rect l="l" t="t" r="r" b="b"/>
              <a:pathLst>
                <a:path w="26942" h="11911" extrusionOk="0">
                  <a:moveTo>
                    <a:pt x="4176" y="0"/>
                  </a:moveTo>
                  <a:cubicBezTo>
                    <a:pt x="0" y="0"/>
                    <a:pt x="714" y="5677"/>
                    <a:pt x="1157" y="9191"/>
                  </a:cubicBezTo>
                  <a:cubicBezTo>
                    <a:pt x="1190" y="9524"/>
                    <a:pt x="1257" y="9924"/>
                    <a:pt x="1490" y="10191"/>
                  </a:cubicBezTo>
                  <a:cubicBezTo>
                    <a:pt x="1824" y="10558"/>
                    <a:pt x="2358" y="10592"/>
                    <a:pt x="2825" y="10625"/>
                  </a:cubicBezTo>
                  <a:cubicBezTo>
                    <a:pt x="10297" y="11059"/>
                    <a:pt x="17735" y="11492"/>
                    <a:pt x="25174" y="11893"/>
                  </a:cubicBezTo>
                  <a:cubicBezTo>
                    <a:pt x="25282" y="11904"/>
                    <a:pt x="25396" y="11910"/>
                    <a:pt x="25512" y="11910"/>
                  </a:cubicBezTo>
                  <a:cubicBezTo>
                    <a:pt x="26074" y="11910"/>
                    <a:pt x="26676" y="11757"/>
                    <a:pt x="26842" y="11259"/>
                  </a:cubicBezTo>
                  <a:cubicBezTo>
                    <a:pt x="26942" y="10992"/>
                    <a:pt x="26875" y="10658"/>
                    <a:pt x="26809" y="10391"/>
                  </a:cubicBezTo>
                  <a:cubicBezTo>
                    <a:pt x="26508" y="9091"/>
                    <a:pt x="26175" y="7756"/>
                    <a:pt x="25374" y="6689"/>
                  </a:cubicBezTo>
                  <a:cubicBezTo>
                    <a:pt x="24040" y="4854"/>
                    <a:pt x="21705" y="4054"/>
                    <a:pt x="19503" y="3453"/>
                  </a:cubicBezTo>
                  <a:cubicBezTo>
                    <a:pt x="14733" y="2119"/>
                    <a:pt x="9796" y="751"/>
                    <a:pt x="4893" y="51"/>
                  </a:cubicBezTo>
                  <a:cubicBezTo>
                    <a:pt x="4639" y="17"/>
                    <a:pt x="4401" y="0"/>
                    <a:pt x="4176" y="0"/>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47"/>
            <p:cNvSpPr/>
            <p:nvPr/>
          </p:nvSpPr>
          <p:spPr>
            <a:xfrm flipH="1">
              <a:off x="7332421" y="3956891"/>
              <a:ext cx="58544" cy="235513"/>
            </a:xfrm>
            <a:custGeom>
              <a:avLst/>
              <a:gdLst/>
              <a:ahLst/>
              <a:cxnLst/>
              <a:rect l="l" t="t" r="r" b="b"/>
              <a:pathLst>
                <a:path w="3503" h="14092" extrusionOk="0">
                  <a:moveTo>
                    <a:pt x="3260" y="1"/>
                  </a:moveTo>
                  <a:cubicBezTo>
                    <a:pt x="3156" y="1"/>
                    <a:pt x="3048" y="60"/>
                    <a:pt x="3002" y="182"/>
                  </a:cubicBezTo>
                  <a:cubicBezTo>
                    <a:pt x="2669" y="1016"/>
                    <a:pt x="2535" y="1916"/>
                    <a:pt x="2335" y="2783"/>
                  </a:cubicBezTo>
                  <a:cubicBezTo>
                    <a:pt x="2135" y="3684"/>
                    <a:pt x="1935" y="4585"/>
                    <a:pt x="1768" y="5519"/>
                  </a:cubicBezTo>
                  <a:cubicBezTo>
                    <a:pt x="1401" y="7287"/>
                    <a:pt x="1034" y="9021"/>
                    <a:pt x="667" y="10789"/>
                  </a:cubicBezTo>
                  <a:cubicBezTo>
                    <a:pt x="434" y="11890"/>
                    <a:pt x="200" y="12991"/>
                    <a:pt x="0" y="14092"/>
                  </a:cubicBezTo>
                  <a:lnTo>
                    <a:pt x="1335" y="14092"/>
                  </a:lnTo>
                  <a:cubicBezTo>
                    <a:pt x="1768" y="11490"/>
                    <a:pt x="2202" y="8888"/>
                    <a:pt x="2636" y="6286"/>
                  </a:cubicBezTo>
                  <a:cubicBezTo>
                    <a:pt x="2802" y="5319"/>
                    <a:pt x="2969" y="4318"/>
                    <a:pt x="3136" y="3317"/>
                  </a:cubicBezTo>
                  <a:cubicBezTo>
                    <a:pt x="3303" y="2316"/>
                    <a:pt x="3503" y="1282"/>
                    <a:pt x="3503" y="248"/>
                  </a:cubicBezTo>
                  <a:cubicBezTo>
                    <a:pt x="3503" y="85"/>
                    <a:pt x="3384" y="1"/>
                    <a:pt x="326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47"/>
            <p:cNvSpPr/>
            <p:nvPr/>
          </p:nvSpPr>
          <p:spPr>
            <a:xfrm flipH="1">
              <a:off x="7150121" y="3990533"/>
              <a:ext cx="31236" cy="201319"/>
            </a:xfrm>
            <a:custGeom>
              <a:avLst/>
              <a:gdLst/>
              <a:ahLst/>
              <a:cxnLst/>
              <a:rect l="l" t="t" r="r" b="b"/>
              <a:pathLst>
                <a:path w="1869" h="12046" extrusionOk="0">
                  <a:moveTo>
                    <a:pt x="489" y="0"/>
                  </a:moveTo>
                  <a:cubicBezTo>
                    <a:pt x="348" y="0"/>
                    <a:pt x="205" y="87"/>
                    <a:pt x="167" y="237"/>
                  </a:cubicBezTo>
                  <a:cubicBezTo>
                    <a:pt x="1" y="737"/>
                    <a:pt x="67" y="1271"/>
                    <a:pt x="101" y="1771"/>
                  </a:cubicBezTo>
                  <a:cubicBezTo>
                    <a:pt x="101" y="2338"/>
                    <a:pt x="134" y="2872"/>
                    <a:pt x="134" y="3439"/>
                  </a:cubicBezTo>
                  <a:cubicBezTo>
                    <a:pt x="201" y="4473"/>
                    <a:pt x="234" y="5507"/>
                    <a:pt x="267" y="6541"/>
                  </a:cubicBezTo>
                  <a:cubicBezTo>
                    <a:pt x="368" y="8376"/>
                    <a:pt x="434" y="10211"/>
                    <a:pt x="501" y="12045"/>
                  </a:cubicBezTo>
                  <a:lnTo>
                    <a:pt x="1869" y="12045"/>
                  </a:lnTo>
                  <a:cubicBezTo>
                    <a:pt x="1769" y="10144"/>
                    <a:pt x="1668" y="8242"/>
                    <a:pt x="1502" y="6308"/>
                  </a:cubicBezTo>
                  <a:cubicBezTo>
                    <a:pt x="1435" y="5274"/>
                    <a:pt x="1335" y="4240"/>
                    <a:pt x="1235" y="3206"/>
                  </a:cubicBezTo>
                  <a:cubicBezTo>
                    <a:pt x="1201" y="2672"/>
                    <a:pt x="1135" y="2105"/>
                    <a:pt x="1068" y="1571"/>
                  </a:cubicBezTo>
                  <a:cubicBezTo>
                    <a:pt x="1035" y="1071"/>
                    <a:pt x="1001" y="604"/>
                    <a:pt x="768" y="170"/>
                  </a:cubicBezTo>
                  <a:cubicBezTo>
                    <a:pt x="709" y="53"/>
                    <a:pt x="600" y="0"/>
                    <a:pt x="48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47"/>
            <p:cNvSpPr/>
            <p:nvPr/>
          </p:nvSpPr>
          <p:spPr>
            <a:xfrm flipH="1">
              <a:off x="6433205" y="2776186"/>
              <a:ext cx="1423253" cy="1352008"/>
            </a:xfrm>
            <a:custGeom>
              <a:avLst/>
              <a:gdLst/>
              <a:ahLst/>
              <a:cxnLst/>
              <a:rect l="l" t="t" r="r" b="b"/>
              <a:pathLst>
                <a:path w="85161" h="80898" extrusionOk="0">
                  <a:moveTo>
                    <a:pt x="22742" y="0"/>
                  </a:moveTo>
                  <a:cubicBezTo>
                    <a:pt x="17821" y="0"/>
                    <a:pt x="12882" y="2070"/>
                    <a:pt x="9507" y="5683"/>
                  </a:cubicBezTo>
                  <a:cubicBezTo>
                    <a:pt x="4670" y="10853"/>
                    <a:pt x="3336" y="18325"/>
                    <a:pt x="2769" y="25364"/>
                  </a:cubicBezTo>
                  <a:cubicBezTo>
                    <a:pt x="1535" y="40108"/>
                    <a:pt x="0" y="61289"/>
                    <a:pt x="13043" y="71630"/>
                  </a:cubicBezTo>
                  <a:cubicBezTo>
                    <a:pt x="22805" y="79362"/>
                    <a:pt x="38664" y="80897"/>
                    <a:pt x="52387" y="80897"/>
                  </a:cubicBezTo>
                  <a:cubicBezTo>
                    <a:pt x="56248" y="80897"/>
                    <a:pt x="59939" y="80776"/>
                    <a:pt x="63279" y="80637"/>
                  </a:cubicBezTo>
                  <a:cubicBezTo>
                    <a:pt x="69983" y="80370"/>
                    <a:pt x="77656" y="79102"/>
                    <a:pt x="81125" y="73365"/>
                  </a:cubicBezTo>
                  <a:cubicBezTo>
                    <a:pt x="85161" y="66693"/>
                    <a:pt x="80191" y="61189"/>
                    <a:pt x="74253" y="58354"/>
                  </a:cubicBezTo>
                  <a:cubicBezTo>
                    <a:pt x="67648" y="55185"/>
                    <a:pt x="60777" y="52517"/>
                    <a:pt x="53738" y="50382"/>
                  </a:cubicBezTo>
                  <a:cubicBezTo>
                    <a:pt x="50436" y="49381"/>
                    <a:pt x="47067" y="48480"/>
                    <a:pt x="44232" y="46546"/>
                  </a:cubicBezTo>
                  <a:cubicBezTo>
                    <a:pt x="37527" y="41942"/>
                    <a:pt x="35626" y="32969"/>
                    <a:pt x="35058" y="24863"/>
                  </a:cubicBezTo>
                  <a:cubicBezTo>
                    <a:pt x="34625" y="19293"/>
                    <a:pt x="35092" y="8385"/>
                    <a:pt x="30889" y="3148"/>
                  </a:cubicBezTo>
                  <a:lnTo>
                    <a:pt x="30855" y="3148"/>
                  </a:lnTo>
                  <a:cubicBezTo>
                    <a:pt x="29788" y="1814"/>
                    <a:pt x="28420" y="846"/>
                    <a:pt x="26619" y="446"/>
                  </a:cubicBezTo>
                  <a:cubicBezTo>
                    <a:pt x="25348" y="145"/>
                    <a:pt x="24045" y="0"/>
                    <a:pt x="227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47"/>
            <p:cNvSpPr/>
            <p:nvPr/>
          </p:nvSpPr>
          <p:spPr>
            <a:xfrm flipH="1">
              <a:off x="7677701" y="3392477"/>
              <a:ext cx="106843" cy="803270"/>
            </a:xfrm>
            <a:custGeom>
              <a:avLst/>
              <a:gdLst/>
              <a:ahLst/>
              <a:cxnLst/>
              <a:rect l="l" t="t" r="r" b="b"/>
              <a:pathLst>
                <a:path w="6393" h="48064" extrusionOk="0">
                  <a:moveTo>
                    <a:pt x="6077" y="0"/>
                  </a:moveTo>
                  <a:cubicBezTo>
                    <a:pt x="5982" y="0"/>
                    <a:pt x="5888" y="41"/>
                    <a:pt x="5838" y="129"/>
                  </a:cubicBezTo>
                  <a:cubicBezTo>
                    <a:pt x="5237" y="1497"/>
                    <a:pt x="4904" y="2998"/>
                    <a:pt x="4637" y="4432"/>
                  </a:cubicBezTo>
                  <a:cubicBezTo>
                    <a:pt x="4370" y="5934"/>
                    <a:pt x="4170" y="7435"/>
                    <a:pt x="3970" y="8936"/>
                  </a:cubicBezTo>
                  <a:cubicBezTo>
                    <a:pt x="3603" y="12005"/>
                    <a:pt x="3303" y="15073"/>
                    <a:pt x="3002" y="18142"/>
                  </a:cubicBezTo>
                  <a:cubicBezTo>
                    <a:pt x="2369" y="24413"/>
                    <a:pt x="1735" y="30685"/>
                    <a:pt x="1101" y="36922"/>
                  </a:cubicBezTo>
                  <a:cubicBezTo>
                    <a:pt x="734" y="40458"/>
                    <a:pt x="400" y="43961"/>
                    <a:pt x="34" y="47463"/>
                  </a:cubicBezTo>
                  <a:cubicBezTo>
                    <a:pt x="0" y="47864"/>
                    <a:pt x="292" y="48064"/>
                    <a:pt x="605" y="48064"/>
                  </a:cubicBezTo>
                  <a:cubicBezTo>
                    <a:pt x="917" y="48064"/>
                    <a:pt x="1251" y="47864"/>
                    <a:pt x="1301" y="47463"/>
                  </a:cubicBezTo>
                  <a:cubicBezTo>
                    <a:pt x="2535" y="35088"/>
                    <a:pt x="3803" y="22712"/>
                    <a:pt x="4937" y="10337"/>
                  </a:cubicBezTo>
                  <a:cubicBezTo>
                    <a:pt x="5104" y="8669"/>
                    <a:pt x="5271" y="6968"/>
                    <a:pt x="5537" y="5300"/>
                  </a:cubicBezTo>
                  <a:cubicBezTo>
                    <a:pt x="5771" y="3632"/>
                    <a:pt x="6171" y="1964"/>
                    <a:pt x="6371" y="296"/>
                  </a:cubicBezTo>
                  <a:cubicBezTo>
                    <a:pt x="6392" y="110"/>
                    <a:pt x="6233" y="0"/>
                    <a:pt x="60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47"/>
            <p:cNvSpPr/>
            <p:nvPr/>
          </p:nvSpPr>
          <p:spPr>
            <a:xfrm flipH="1">
              <a:off x="7436105" y="2572093"/>
              <a:ext cx="200717" cy="370583"/>
            </a:xfrm>
            <a:custGeom>
              <a:avLst/>
              <a:gdLst/>
              <a:ahLst/>
              <a:cxnLst/>
              <a:rect l="l" t="t" r="r" b="b"/>
              <a:pathLst>
                <a:path w="12010" h="22174" extrusionOk="0">
                  <a:moveTo>
                    <a:pt x="7572" y="0"/>
                  </a:moveTo>
                  <a:cubicBezTo>
                    <a:pt x="7206" y="0"/>
                    <a:pt x="6844" y="141"/>
                    <a:pt x="6505" y="282"/>
                  </a:cubicBezTo>
                  <a:cubicBezTo>
                    <a:pt x="6038" y="449"/>
                    <a:pt x="5571" y="649"/>
                    <a:pt x="5138" y="916"/>
                  </a:cubicBezTo>
                  <a:cubicBezTo>
                    <a:pt x="4804" y="1116"/>
                    <a:pt x="4471" y="1316"/>
                    <a:pt x="4237" y="1617"/>
                  </a:cubicBezTo>
                  <a:cubicBezTo>
                    <a:pt x="3003" y="3051"/>
                    <a:pt x="3437" y="5019"/>
                    <a:pt x="3603" y="6720"/>
                  </a:cubicBezTo>
                  <a:cubicBezTo>
                    <a:pt x="3703" y="8021"/>
                    <a:pt x="3570" y="9422"/>
                    <a:pt x="3870" y="10723"/>
                  </a:cubicBezTo>
                  <a:cubicBezTo>
                    <a:pt x="3904" y="10923"/>
                    <a:pt x="3937" y="11123"/>
                    <a:pt x="3970" y="11324"/>
                  </a:cubicBezTo>
                  <a:cubicBezTo>
                    <a:pt x="4004" y="12224"/>
                    <a:pt x="3737" y="13092"/>
                    <a:pt x="3437" y="14026"/>
                  </a:cubicBezTo>
                  <a:cubicBezTo>
                    <a:pt x="2803" y="15827"/>
                    <a:pt x="1" y="20463"/>
                    <a:pt x="2569" y="21798"/>
                  </a:cubicBezTo>
                  <a:cubicBezTo>
                    <a:pt x="3056" y="22065"/>
                    <a:pt x="3631" y="22173"/>
                    <a:pt x="4205" y="22173"/>
                  </a:cubicBezTo>
                  <a:cubicBezTo>
                    <a:pt x="4417" y="22173"/>
                    <a:pt x="4630" y="22158"/>
                    <a:pt x="4838" y="22131"/>
                  </a:cubicBezTo>
                  <a:cubicBezTo>
                    <a:pt x="5338" y="22065"/>
                    <a:pt x="6339" y="21931"/>
                    <a:pt x="6739" y="21631"/>
                  </a:cubicBezTo>
                  <a:cubicBezTo>
                    <a:pt x="7306" y="21264"/>
                    <a:pt x="7406" y="19963"/>
                    <a:pt x="7540" y="19363"/>
                  </a:cubicBezTo>
                  <a:cubicBezTo>
                    <a:pt x="7973" y="17495"/>
                    <a:pt x="8340" y="15627"/>
                    <a:pt x="8574" y="13759"/>
                  </a:cubicBezTo>
                  <a:cubicBezTo>
                    <a:pt x="8640" y="13425"/>
                    <a:pt x="8674" y="13125"/>
                    <a:pt x="8840" y="12825"/>
                  </a:cubicBezTo>
                  <a:cubicBezTo>
                    <a:pt x="9174" y="12258"/>
                    <a:pt x="9875" y="11957"/>
                    <a:pt x="10275" y="11424"/>
                  </a:cubicBezTo>
                  <a:cubicBezTo>
                    <a:pt x="10742" y="10857"/>
                    <a:pt x="11042" y="10189"/>
                    <a:pt x="11276" y="9489"/>
                  </a:cubicBezTo>
                  <a:cubicBezTo>
                    <a:pt x="11843" y="7921"/>
                    <a:pt x="12009" y="6187"/>
                    <a:pt x="11876" y="4519"/>
                  </a:cubicBezTo>
                  <a:cubicBezTo>
                    <a:pt x="11876" y="4419"/>
                    <a:pt x="11843" y="4285"/>
                    <a:pt x="11776" y="4219"/>
                  </a:cubicBezTo>
                  <a:cubicBezTo>
                    <a:pt x="11712" y="4155"/>
                    <a:pt x="11636" y="4132"/>
                    <a:pt x="11554" y="4132"/>
                  </a:cubicBezTo>
                  <a:cubicBezTo>
                    <a:pt x="11507" y="4132"/>
                    <a:pt x="11458" y="4140"/>
                    <a:pt x="11409" y="4152"/>
                  </a:cubicBezTo>
                  <a:cubicBezTo>
                    <a:pt x="11276" y="4185"/>
                    <a:pt x="11209" y="4285"/>
                    <a:pt x="11109" y="4385"/>
                  </a:cubicBezTo>
                  <a:cubicBezTo>
                    <a:pt x="10975" y="4552"/>
                    <a:pt x="10875" y="4752"/>
                    <a:pt x="10775" y="4952"/>
                  </a:cubicBezTo>
                  <a:cubicBezTo>
                    <a:pt x="10708" y="5119"/>
                    <a:pt x="10675" y="5286"/>
                    <a:pt x="10642" y="5453"/>
                  </a:cubicBezTo>
                  <a:cubicBezTo>
                    <a:pt x="10542" y="5886"/>
                    <a:pt x="10508" y="6320"/>
                    <a:pt x="10342" y="6720"/>
                  </a:cubicBezTo>
                  <a:cubicBezTo>
                    <a:pt x="10308" y="6787"/>
                    <a:pt x="10241" y="6887"/>
                    <a:pt x="10175" y="6920"/>
                  </a:cubicBezTo>
                  <a:cubicBezTo>
                    <a:pt x="10081" y="6979"/>
                    <a:pt x="10003" y="7005"/>
                    <a:pt x="9940" y="7005"/>
                  </a:cubicBezTo>
                  <a:cubicBezTo>
                    <a:pt x="9463" y="7005"/>
                    <a:pt x="9774" y="5529"/>
                    <a:pt x="9774" y="5353"/>
                  </a:cubicBezTo>
                  <a:cubicBezTo>
                    <a:pt x="9774" y="3885"/>
                    <a:pt x="9841" y="249"/>
                    <a:pt x="7773" y="16"/>
                  </a:cubicBezTo>
                  <a:cubicBezTo>
                    <a:pt x="7706" y="5"/>
                    <a:pt x="7639" y="0"/>
                    <a:pt x="7572"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47"/>
            <p:cNvSpPr/>
            <p:nvPr/>
          </p:nvSpPr>
          <p:spPr>
            <a:xfrm flipH="1">
              <a:off x="7465519" y="2687159"/>
              <a:ext cx="17799" cy="22060"/>
            </a:xfrm>
            <a:custGeom>
              <a:avLst/>
              <a:gdLst/>
              <a:ahLst/>
              <a:cxnLst/>
              <a:rect l="l" t="t" r="r" b="b"/>
              <a:pathLst>
                <a:path w="1065" h="1320" extrusionOk="0">
                  <a:moveTo>
                    <a:pt x="919" y="0"/>
                  </a:moveTo>
                  <a:cubicBezTo>
                    <a:pt x="896" y="0"/>
                    <a:pt x="873" y="10"/>
                    <a:pt x="856" y="35"/>
                  </a:cubicBezTo>
                  <a:cubicBezTo>
                    <a:pt x="656" y="202"/>
                    <a:pt x="523" y="369"/>
                    <a:pt x="356" y="569"/>
                  </a:cubicBezTo>
                  <a:cubicBezTo>
                    <a:pt x="223" y="769"/>
                    <a:pt x="122" y="969"/>
                    <a:pt x="22" y="1203"/>
                  </a:cubicBezTo>
                  <a:cubicBezTo>
                    <a:pt x="1" y="1268"/>
                    <a:pt x="50" y="1319"/>
                    <a:pt x="105" y="1319"/>
                  </a:cubicBezTo>
                  <a:cubicBezTo>
                    <a:pt x="135" y="1319"/>
                    <a:pt x="166" y="1305"/>
                    <a:pt x="189" y="1270"/>
                  </a:cubicBezTo>
                  <a:cubicBezTo>
                    <a:pt x="423" y="869"/>
                    <a:pt x="656" y="502"/>
                    <a:pt x="990" y="169"/>
                  </a:cubicBezTo>
                  <a:cubicBezTo>
                    <a:pt x="1065" y="94"/>
                    <a:pt x="990" y="0"/>
                    <a:pt x="919" y="0"/>
                  </a:cubicBezTo>
                  <a:close/>
                </a:path>
              </a:pathLst>
            </a:custGeom>
            <a:solidFill>
              <a:srgbClr val="B55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47"/>
            <p:cNvSpPr/>
            <p:nvPr/>
          </p:nvSpPr>
          <p:spPr>
            <a:xfrm flipH="1">
              <a:off x="6027843" y="3384572"/>
              <a:ext cx="163164" cy="802985"/>
            </a:xfrm>
            <a:custGeom>
              <a:avLst/>
              <a:gdLst/>
              <a:ahLst/>
              <a:cxnLst/>
              <a:rect l="l" t="t" r="r" b="b"/>
              <a:pathLst>
                <a:path w="9763" h="48047" extrusionOk="0">
                  <a:moveTo>
                    <a:pt x="402" y="0"/>
                  </a:moveTo>
                  <a:cubicBezTo>
                    <a:pt x="193" y="0"/>
                    <a:pt x="0" y="134"/>
                    <a:pt x="18" y="402"/>
                  </a:cubicBezTo>
                  <a:cubicBezTo>
                    <a:pt x="152" y="1937"/>
                    <a:pt x="585" y="3471"/>
                    <a:pt x="852" y="4972"/>
                  </a:cubicBezTo>
                  <a:cubicBezTo>
                    <a:pt x="1152" y="6540"/>
                    <a:pt x="1486" y="8074"/>
                    <a:pt x="1786" y="9642"/>
                  </a:cubicBezTo>
                  <a:cubicBezTo>
                    <a:pt x="2387" y="12678"/>
                    <a:pt x="2987" y="15713"/>
                    <a:pt x="3554" y="18782"/>
                  </a:cubicBezTo>
                  <a:cubicBezTo>
                    <a:pt x="4688" y="24920"/>
                    <a:pt x="5822" y="31091"/>
                    <a:pt x="6856" y="37262"/>
                  </a:cubicBezTo>
                  <a:cubicBezTo>
                    <a:pt x="7123" y="38963"/>
                    <a:pt x="7424" y="40631"/>
                    <a:pt x="7690" y="42332"/>
                  </a:cubicBezTo>
                  <a:cubicBezTo>
                    <a:pt x="7991" y="44100"/>
                    <a:pt x="8157" y="45902"/>
                    <a:pt x="8558" y="47636"/>
                  </a:cubicBezTo>
                  <a:cubicBezTo>
                    <a:pt x="8632" y="47917"/>
                    <a:pt x="8882" y="48047"/>
                    <a:pt x="9133" y="48047"/>
                  </a:cubicBezTo>
                  <a:cubicBezTo>
                    <a:pt x="9448" y="48047"/>
                    <a:pt x="9762" y="47841"/>
                    <a:pt x="9725" y="47469"/>
                  </a:cubicBezTo>
                  <a:cubicBezTo>
                    <a:pt x="9625" y="45935"/>
                    <a:pt x="9292" y="44367"/>
                    <a:pt x="9058" y="42833"/>
                  </a:cubicBezTo>
                  <a:cubicBezTo>
                    <a:pt x="8791" y="41265"/>
                    <a:pt x="8524" y="39697"/>
                    <a:pt x="8291" y="38129"/>
                  </a:cubicBezTo>
                  <a:cubicBezTo>
                    <a:pt x="7757" y="35094"/>
                    <a:pt x="7257" y="32025"/>
                    <a:pt x="6690" y="28989"/>
                  </a:cubicBezTo>
                  <a:cubicBezTo>
                    <a:pt x="5589" y="22818"/>
                    <a:pt x="4421" y="16681"/>
                    <a:pt x="3154" y="10543"/>
                  </a:cubicBezTo>
                  <a:cubicBezTo>
                    <a:pt x="2820" y="8875"/>
                    <a:pt x="2453" y="7174"/>
                    <a:pt x="2086" y="5506"/>
                  </a:cubicBezTo>
                  <a:lnTo>
                    <a:pt x="1519" y="2904"/>
                  </a:lnTo>
                  <a:cubicBezTo>
                    <a:pt x="1319" y="2037"/>
                    <a:pt x="1152" y="1136"/>
                    <a:pt x="852" y="302"/>
                  </a:cubicBezTo>
                  <a:cubicBezTo>
                    <a:pt x="775" y="101"/>
                    <a:pt x="582" y="0"/>
                    <a:pt x="4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47"/>
            <p:cNvSpPr/>
            <p:nvPr/>
          </p:nvSpPr>
          <p:spPr>
            <a:xfrm flipH="1">
              <a:off x="6830678" y="2791311"/>
              <a:ext cx="608235" cy="826266"/>
            </a:xfrm>
            <a:custGeom>
              <a:avLst/>
              <a:gdLst/>
              <a:ahLst/>
              <a:cxnLst/>
              <a:rect l="l" t="t" r="r" b="b"/>
              <a:pathLst>
                <a:path w="36394" h="49440" extrusionOk="0">
                  <a:moveTo>
                    <a:pt x="18720" y="1"/>
                  </a:moveTo>
                  <a:cubicBezTo>
                    <a:pt x="18675" y="1"/>
                    <a:pt x="18628" y="3"/>
                    <a:pt x="18581" y="8"/>
                  </a:cubicBezTo>
                  <a:cubicBezTo>
                    <a:pt x="17146" y="141"/>
                    <a:pt x="15745" y="575"/>
                    <a:pt x="14344" y="909"/>
                  </a:cubicBezTo>
                  <a:cubicBezTo>
                    <a:pt x="13877" y="1009"/>
                    <a:pt x="13377" y="1109"/>
                    <a:pt x="12910" y="1109"/>
                  </a:cubicBezTo>
                  <a:cubicBezTo>
                    <a:pt x="12576" y="1109"/>
                    <a:pt x="12209" y="1042"/>
                    <a:pt x="11876" y="1009"/>
                  </a:cubicBezTo>
                  <a:cubicBezTo>
                    <a:pt x="11450" y="976"/>
                    <a:pt x="11023" y="961"/>
                    <a:pt x="10598" y="961"/>
                  </a:cubicBezTo>
                  <a:cubicBezTo>
                    <a:pt x="9291" y="961"/>
                    <a:pt x="7989" y="1099"/>
                    <a:pt x="6705" y="1275"/>
                  </a:cubicBezTo>
                  <a:cubicBezTo>
                    <a:pt x="6505" y="1309"/>
                    <a:pt x="6272" y="1376"/>
                    <a:pt x="6072" y="1476"/>
                  </a:cubicBezTo>
                  <a:cubicBezTo>
                    <a:pt x="5538" y="1776"/>
                    <a:pt x="5304" y="2576"/>
                    <a:pt x="4971" y="3077"/>
                  </a:cubicBezTo>
                  <a:cubicBezTo>
                    <a:pt x="4604" y="3644"/>
                    <a:pt x="4137" y="4144"/>
                    <a:pt x="3837" y="4745"/>
                  </a:cubicBezTo>
                  <a:cubicBezTo>
                    <a:pt x="3136" y="6146"/>
                    <a:pt x="2869" y="7713"/>
                    <a:pt x="2903" y="9248"/>
                  </a:cubicBezTo>
                  <a:cubicBezTo>
                    <a:pt x="2903" y="9581"/>
                    <a:pt x="2903" y="9948"/>
                    <a:pt x="2903" y="10315"/>
                  </a:cubicBezTo>
                  <a:cubicBezTo>
                    <a:pt x="2936" y="22858"/>
                    <a:pt x="1" y="36501"/>
                    <a:pt x="534" y="49110"/>
                  </a:cubicBezTo>
                  <a:cubicBezTo>
                    <a:pt x="1525" y="49091"/>
                    <a:pt x="2534" y="49083"/>
                    <a:pt x="3559" y="49083"/>
                  </a:cubicBezTo>
                  <a:cubicBezTo>
                    <a:pt x="10410" y="49083"/>
                    <a:pt x="17971" y="49440"/>
                    <a:pt x="25394" y="49440"/>
                  </a:cubicBezTo>
                  <a:cubicBezTo>
                    <a:pt x="28980" y="49440"/>
                    <a:pt x="32534" y="49357"/>
                    <a:pt x="35960" y="49110"/>
                  </a:cubicBezTo>
                  <a:cubicBezTo>
                    <a:pt x="36393" y="49076"/>
                    <a:pt x="35860" y="23925"/>
                    <a:pt x="35526" y="21690"/>
                  </a:cubicBezTo>
                  <a:cubicBezTo>
                    <a:pt x="34725" y="16386"/>
                    <a:pt x="31957" y="11249"/>
                    <a:pt x="29789" y="6246"/>
                  </a:cubicBezTo>
                  <a:cubicBezTo>
                    <a:pt x="28454" y="3110"/>
                    <a:pt x="25219" y="2476"/>
                    <a:pt x="21816" y="1909"/>
                  </a:cubicBezTo>
                  <a:cubicBezTo>
                    <a:pt x="20529" y="1684"/>
                    <a:pt x="19956" y="1"/>
                    <a:pt x="187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47"/>
            <p:cNvSpPr/>
            <p:nvPr/>
          </p:nvSpPr>
          <p:spPr>
            <a:xfrm flipH="1">
              <a:off x="6610474" y="2827310"/>
              <a:ext cx="391925" cy="556744"/>
            </a:xfrm>
            <a:custGeom>
              <a:avLst/>
              <a:gdLst/>
              <a:ahLst/>
              <a:cxnLst/>
              <a:rect l="l" t="t" r="r" b="b"/>
              <a:pathLst>
                <a:path w="23451" h="33313" extrusionOk="0">
                  <a:moveTo>
                    <a:pt x="2207" y="0"/>
                  </a:moveTo>
                  <a:cubicBezTo>
                    <a:pt x="1843" y="0"/>
                    <a:pt x="1483" y="62"/>
                    <a:pt x="1134" y="222"/>
                  </a:cubicBezTo>
                  <a:cubicBezTo>
                    <a:pt x="901" y="356"/>
                    <a:pt x="734" y="489"/>
                    <a:pt x="601" y="656"/>
                  </a:cubicBezTo>
                  <a:cubicBezTo>
                    <a:pt x="0" y="1490"/>
                    <a:pt x="300" y="2991"/>
                    <a:pt x="267" y="3958"/>
                  </a:cubicBezTo>
                  <a:cubicBezTo>
                    <a:pt x="267" y="4058"/>
                    <a:pt x="267" y="4192"/>
                    <a:pt x="267" y="4292"/>
                  </a:cubicBezTo>
                  <a:cubicBezTo>
                    <a:pt x="200" y="5760"/>
                    <a:pt x="234" y="7227"/>
                    <a:pt x="267" y="8695"/>
                  </a:cubicBezTo>
                  <a:cubicBezTo>
                    <a:pt x="434" y="12097"/>
                    <a:pt x="434" y="15533"/>
                    <a:pt x="534" y="18936"/>
                  </a:cubicBezTo>
                  <a:lnTo>
                    <a:pt x="868" y="33313"/>
                  </a:lnTo>
                  <a:lnTo>
                    <a:pt x="23450" y="33313"/>
                  </a:lnTo>
                  <a:cubicBezTo>
                    <a:pt x="22716" y="29310"/>
                    <a:pt x="21782" y="25274"/>
                    <a:pt x="20548" y="21337"/>
                  </a:cubicBezTo>
                  <a:cubicBezTo>
                    <a:pt x="19447" y="17835"/>
                    <a:pt x="18080" y="14466"/>
                    <a:pt x="16312" y="11264"/>
                  </a:cubicBezTo>
                  <a:cubicBezTo>
                    <a:pt x="14677" y="8261"/>
                    <a:pt x="12909" y="5426"/>
                    <a:pt x="10341" y="3091"/>
                  </a:cubicBezTo>
                  <a:cubicBezTo>
                    <a:pt x="9540" y="2390"/>
                    <a:pt x="8706" y="1723"/>
                    <a:pt x="7706" y="1323"/>
                  </a:cubicBezTo>
                  <a:cubicBezTo>
                    <a:pt x="6838" y="923"/>
                    <a:pt x="5904" y="756"/>
                    <a:pt x="4970" y="589"/>
                  </a:cubicBezTo>
                  <a:cubicBezTo>
                    <a:pt x="4085" y="398"/>
                    <a:pt x="3131" y="0"/>
                    <a:pt x="22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47"/>
            <p:cNvSpPr/>
            <p:nvPr/>
          </p:nvSpPr>
          <p:spPr>
            <a:xfrm flipH="1">
              <a:off x="7186353" y="2783624"/>
              <a:ext cx="550811" cy="828439"/>
            </a:xfrm>
            <a:custGeom>
              <a:avLst/>
              <a:gdLst/>
              <a:ahLst/>
              <a:cxnLst/>
              <a:rect l="l" t="t" r="r" b="b"/>
              <a:pathLst>
                <a:path w="32958" h="49570" extrusionOk="0">
                  <a:moveTo>
                    <a:pt x="32957" y="1"/>
                  </a:moveTo>
                  <a:lnTo>
                    <a:pt x="32957" y="1"/>
                  </a:lnTo>
                  <a:cubicBezTo>
                    <a:pt x="31656" y="801"/>
                    <a:pt x="29989" y="1068"/>
                    <a:pt x="28454" y="1268"/>
                  </a:cubicBezTo>
                  <a:cubicBezTo>
                    <a:pt x="27353" y="1402"/>
                    <a:pt x="26353" y="1569"/>
                    <a:pt x="25219" y="1669"/>
                  </a:cubicBezTo>
                  <a:lnTo>
                    <a:pt x="25252" y="1669"/>
                  </a:lnTo>
                  <a:cubicBezTo>
                    <a:pt x="24852" y="1702"/>
                    <a:pt x="24451" y="1735"/>
                    <a:pt x="24051" y="1802"/>
                  </a:cubicBezTo>
                  <a:cubicBezTo>
                    <a:pt x="23284" y="1902"/>
                    <a:pt x="22550" y="2036"/>
                    <a:pt x="21816" y="2202"/>
                  </a:cubicBezTo>
                  <a:cubicBezTo>
                    <a:pt x="19148" y="2836"/>
                    <a:pt x="17179" y="4137"/>
                    <a:pt x="15045" y="5805"/>
                  </a:cubicBezTo>
                  <a:cubicBezTo>
                    <a:pt x="9974" y="9741"/>
                    <a:pt x="6138" y="15545"/>
                    <a:pt x="2969" y="21083"/>
                  </a:cubicBezTo>
                  <a:cubicBezTo>
                    <a:pt x="2602" y="21750"/>
                    <a:pt x="2235" y="22417"/>
                    <a:pt x="1902" y="23084"/>
                  </a:cubicBezTo>
                  <a:cubicBezTo>
                    <a:pt x="1168" y="24652"/>
                    <a:pt x="468" y="26286"/>
                    <a:pt x="167" y="27988"/>
                  </a:cubicBezTo>
                  <a:cubicBezTo>
                    <a:pt x="67" y="28655"/>
                    <a:pt x="1" y="29389"/>
                    <a:pt x="201" y="30056"/>
                  </a:cubicBezTo>
                  <a:cubicBezTo>
                    <a:pt x="544" y="31272"/>
                    <a:pt x="1586" y="31730"/>
                    <a:pt x="2729" y="31730"/>
                  </a:cubicBezTo>
                  <a:cubicBezTo>
                    <a:pt x="2809" y="31730"/>
                    <a:pt x="2889" y="31728"/>
                    <a:pt x="2969" y="31724"/>
                  </a:cubicBezTo>
                  <a:cubicBezTo>
                    <a:pt x="4304" y="31657"/>
                    <a:pt x="5738" y="31423"/>
                    <a:pt x="7006" y="30956"/>
                  </a:cubicBezTo>
                  <a:cubicBezTo>
                    <a:pt x="10241" y="29789"/>
                    <a:pt x="13243" y="27988"/>
                    <a:pt x="15778" y="25653"/>
                  </a:cubicBezTo>
                  <a:lnTo>
                    <a:pt x="15778" y="25653"/>
                  </a:lnTo>
                  <a:cubicBezTo>
                    <a:pt x="15712" y="28021"/>
                    <a:pt x="15879" y="30389"/>
                    <a:pt x="15845" y="32791"/>
                  </a:cubicBezTo>
                  <a:cubicBezTo>
                    <a:pt x="15812" y="35293"/>
                    <a:pt x="15678" y="37761"/>
                    <a:pt x="15578" y="40263"/>
                  </a:cubicBezTo>
                  <a:cubicBezTo>
                    <a:pt x="15512" y="41831"/>
                    <a:pt x="15845" y="48002"/>
                    <a:pt x="15778" y="49570"/>
                  </a:cubicBezTo>
                  <a:lnTo>
                    <a:pt x="31757" y="49136"/>
                  </a:lnTo>
                  <a:cubicBezTo>
                    <a:pt x="31923" y="41364"/>
                    <a:pt x="29555" y="29455"/>
                    <a:pt x="29822" y="21683"/>
                  </a:cubicBezTo>
                  <a:cubicBezTo>
                    <a:pt x="29955" y="17747"/>
                    <a:pt x="30089" y="13811"/>
                    <a:pt x="30189" y="9875"/>
                  </a:cubicBezTo>
                  <a:cubicBezTo>
                    <a:pt x="30255" y="8140"/>
                    <a:pt x="30356" y="6539"/>
                    <a:pt x="30956" y="4904"/>
                  </a:cubicBezTo>
                  <a:cubicBezTo>
                    <a:pt x="31556" y="3270"/>
                    <a:pt x="32224" y="1635"/>
                    <a:pt x="32957" y="1"/>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47"/>
            <p:cNvSpPr/>
            <p:nvPr/>
          </p:nvSpPr>
          <p:spPr>
            <a:xfrm flipH="1">
              <a:off x="6930468" y="2456410"/>
              <a:ext cx="332829" cy="475571"/>
            </a:xfrm>
            <a:custGeom>
              <a:avLst/>
              <a:gdLst/>
              <a:ahLst/>
              <a:cxnLst/>
              <a:rect l="l" t="t" r="r" b="b"/>
              <a:pathLst>
                <a:path w="19915" h="28456" extrusionOk="0">
                  <a:moveTo>
                    <a:pt x="17846" y="22182"/>
                  </a:moveTo>
                  <a:lnTo>
                    <a:pt x="17846" y="22182"/>
                  </a:lnTo>
                  <a:cubicBezTo>
                    <a:pt x="17845" y="22184"/>
                    <a:pt x="17844" y="22187"/>
                    <a:pt x="17843" y="22189"/>
                  </a:cubicBezTo>
                  <a:lnTo>
                    <a:pt x="17843" y="22189"/>
                  </a:lnTo>
                  <a:cubicBezTo>
                    <a:pt x="17845" y="22187"/>
                    <a:pt x="17846" y="22184"/>
                    <a:pt x="17846" y="22182"/>
                  </a:cubicBezTo>
                  <a:close/>
                  <a:moveTo>
                    <a:pt x="14309" y="1"/>
                  </a:moveTo>
                  <a:cubicBezTo>
                    <a:pt x="14166" y="1"/>
                    <a:pt x="14022" y="11"/>
                    <a:pt x="13877" y="33"/>
                  </a:cubicBezTo>
                  <a:cubicBezTo>
                    <a:pt x="12909" y="199"/>
                    <a:pt x="12042" y="566"/>
                    <a:pt x="11208" y="1067"/>
                  </a:cubicBezTo>
                  <a:cubicBezTo>
                    <a:pt x="9407" y="2101"/>
                    <a:pt x="7939" y="3669"/>
                    <a:pt x="6972" y="5470"/>
                  </a:cubicBezTo>
                  <a:cubicBezTo>
                    <a:pt x="5838" y="7538"/>
                    <a:pt x="5904" y="9473"/>
                    <a:pt x="6004" y="11774"/>
                  </a:cubicBezTo>
                  <a:cubicBezTo>
                    <a:pt x="6071" y="13375"/>
                    <a:pt x="6038" y="14977"/>
                    <a:pt x="5871" y="16578"/>
                  </a:cubicBezTo>
                  <a:cubicBezTo>
                    <a:pt x="5838" y="17011"/>
                    <a:pt x="5771" y="17412"/>
                    <a:pt x="5637" y="17745"/>
                  </a:cubicBezTo>
                  <a:cubicBezTo>
                    <a:pt x="5037" y="19513"/>
                    <a:pt x="3436" y="20214"/>
                    <a:pt x="1434" y="20647"/>
                  </a:cubicBezTo>
                  <a:cubicBezTo>
                    <a:pt x="1068" y="20747"/>
                    <a:pt x="367" y="20781"/>
                    <a:pt x="0" y="20847"/>
                  </a:cubicBezTo>
                  <a:cubicBezTo>
                    <a:pt x="1434" y="24150"/>
                    <a:pt x="3836" y="27252"/>
                    <a:pt x="7505" y="28219"/>
                  </a:cubicBezTo>
                  <a:cubicBezTo>
                    <a:pt x="8106" y="28380"/>
                    <a:pt x="8749" y="28456"/>
                    <a:pt x="9401" y="28456"/>
                  </a:cubicBezTo>
                  <a:cubicBezTo>
                    <a:pt x="10920" y="28456"/>
                    <a:pt x="12486" y="28042"/>
                    <a:pt x="13677" y="27319"/>
                  </a:cubicBezTo>
                  <a:cubicBezTo>
                    <a:pt x="14611" y="26752"/>
                    <a:pt x="14944" y="26218"/>
                    <a:pt x="15778" y="25484"/>
                  </a:cubicBezTo>
                  <a:cubicBezTo>
                    <a:pt x="16710" y="24652"/>
                    <a:pt x="17410" y="23388"/>
                    <a:pt x="17843" y="22189"/>
                  </a:cubicBezTo>
                  <a:lnTo>
                    <a:pt x="17843" y="22189"/>
                  </a:lnTo>
                  <a:cubicBezTo>
                    <a:pt x="17830" y="22216"/>
                    <a:pt x="17786" y="22229"/>
                    <a:pt x="17717" y="22229"/>
                  </a:cubicBezTo>
                  <a:cubicBezTo>
                    <a:pt x="17171" y="22229"/>
                    <a:pt x="15087" y="21450"/>
                    <a:pt x="14911" y="20981"/>
                  </a:cubicBezTo>
                  <a:cubicBezTo>
                    <a:pt x="14811" y="20747"/>
                    <a:pt x="14811" y="20481"/>
                    <a:pt x="14811" y="20247"/>
                  </a:cubicBezTo>
                  <a:cubicBezTo>
                    <a:pt x="14844" y="18713"/>
                    <a:pt x="14911" y="17212"/>
                    <a:pt x="15044" y="15677"/>
                  </a:cubicBezTo>
                  <a:cubicBezTo>
                    <a:pt x="15044" y="15577"/>
                    <a:pt x="15044" y="15444"/>
                    <a:pt x="15144" y="15344"/>
                  </a:cubicBezTo>
                  <a:cubicBezTo>
                    <a:pt x="15211" y="15310"/>
                    <a:pt x="15278" y="15277"/>
                    <a:pt x="15378" y="15243"/>
                  </a:cubicBezTo>
                  <a:cubicBezTo>
                    <a:pt x="16812" y="14810"/>
                    <a:pt x="17980" y="12908"/>
                    <a:pt x="18547" y="11641"/>
                  </a:cubicBezTo>
                  <a:cubicBezTo>
                    <a:pt x="19547" y="9339"/>
                    <a:pt x="19914" y="6571"/>
                    <a:pt x="18947" y="4069"/>
                  </a:cubicBezTo>
                  <a:cubicBezTo>
                    <a:pt x="18229" y="2196"/>
                    <a:pt x="16400" y="1"/>
                    <a:pt x="14309"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47"/>
            <p:cNvSpPr/>
            <p:nvPr/>
          </p:nvSpPr>
          <p:spPr>
            <a:xfrm flipH="1">
              <a:off x="7644610" y="3068505"/>
              <a:ext cx="30667" cy="30383"/>
            </a:xfrm>
            <a:custGeom>
              <a:avLst/>
              <a:gdLst/>
              <a:ahLst/>
              <a:cxnLst/>
              <a:rect l="l" t="t" r="r" b="b"/>
              <a:pathLst>
                <a:path w="1835" h="1818" extrusionOk="0">
                  <a:moveTo>
                    <a:pt x="34" y="0"/>
                  </a:moveTo>
                  <a:lnTo>
                    <a:pt x="34" y="0"/>
                  </a:lnTo>
                  <a:cubicBezTo>
                    <a:pt x="3" y="62"/>
                    <a:pt x="0" y="182"/>
                    <a:pt x="54" y="252"/>
                  </a:cubicBezTo>
                  <a:lnTo>
                    <a:pt x="54" y="252"/>
                  </a:lnTo>
                  <a:cubicBezTo>
                    <a:pt x="45" y="167"/>
                    <a:pt x="39" y="83"/>
                    <a:pt x="34" y="0"/>
                  </a:cubicBezTo>
                  <a:close/>
                  <a:moveTo>
                    <a:pt x="54" y="252"/>
                  </a:moveTo>
                  <a:cubicBezTo>
                    <a:pt x="96" y="683"/>
                    <a:pt x="189" y="1134"/>
                    <a:pt x="467" y="1468"/>
                  </a:cubicBezTo>
                  <a:cubicBezTo>
                    <a:pt x="650" y="1688"/>
                    <a:pt x="954" y="1817"/>
                    <a:pt x="1241" y="1817"/>
                  </a:cubicBezTo>
                  <a:cubicBezTo>
                    <a:pt x="1476" y="1817"/>
                    <a:pt x="1700" y="1730"/>
                    <a:pt x="1835" y="1535"/>
                  </a:cubicBezTo>
                  <a:lnTo>
                    <a:pt x="67" y="267"/>
                  </a:lnTo>
                  <a:cubicBezTo>
                    <a:pt x="62" y="263"/>
                    <a:pt x="58" y="258"/>
                    <a:pt x="54" y="252"/>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47"/>
            <p:cNvSpPr/>
            <p:nvPr/>
          </p:nvSpPr>
          <p:spPr>
            <a:xfrm flipH="1">
              <a:off x="7437225" y="2792548"/>
              <a:ext cx="336172" cy="511302"/>
            </a:xfrm>
            <a:custGeom>
              <a:avLst/>
              <a:gdLst/>
              <a:ahLst/>
              <a:cxnLst/>
              <a:rect l="l" t="t" r="r" b="b"/>
              <a:pathLst>
                <a:path w="20115" h="30594" extrusionOk="0">
                  <a:moveTo>
                    <a:pt x="7739" y="1"/>
                  </a:moveTo>
                  <a:cubicBezTo>
                    <a:pt x="6171" y="4337"/>
                    <a:pt x="4137" y="8507"/>
                    <a:pt x="2602" y="12843"/>
                  </a:cubicBezTo>
                  <a:cubicBezTo>
                    <a:pt x="1068" y="17180"/>
                    <a:pt x="0" y="21816"/>
                    <a:pt x="501" y="26420"/>
                  </a:cubicBezTo>
                  <a:cubicBezTo>
                    <a:pt x="847" y="29470"/>
                    <a:pt x="2097" y="30593"/>
                    <a:pt x="3685" y="30593"/>
                  </a:cubicBezTo>
                  <a:cubicBezTo>
                    <a:pt x="5466" y="30593"/>
                    <a:pt x="7673" y="29180"/>
                    <a:pt x="9507" y="27487"/>
                  </a:cubicBezTo>
                  <a:cubicBezTo>
                    <a:pt x="13010" y="24251"/>
                    <a:pt x="15044" y="19615"/>
                    <a:pt x="16746" y="15245"/>
                  </a:cubicBezTo>
                  <a:cubicBezTo>
                    <a:pt x="17580" y="13010"/>
                    <a:pt x="18347" y="10742"/>
                    <a:pt x="18780" y="8407"/>
                  </a:cubicBezTo>
                  <a:cubicBezTo>
                    <a:pt x="18981" y="7373"/>
                    <a:pt x="20115" y="4504"/>
                    <a:pt x="19648" y="3103"/>
                  </a:cubicBezTo>
                  <a:cubicBezTo>
                    <a:pt x="19314" y="2202"/>
                    <a:pt x="11909" y="734"/>
                    <a:pt x="8873" y="201"/>
                  </a:cubicBezTo>
                  <a:cubicBezTo>
                    <a:pt x="8340" y="101"/>
                    <a:pt x="7939" y="34"/>
                    <a:pt x="7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47"/>
            <p:cNvSpPr/>
            <p:nvPr/>
          </p:nvSpPr>
          <p:spPr>
            <a:xfrm flipH="1">
              <a:off x="6923783" y="2398400"/>
              <a:ext cx="309967" cy="272882"/>
            </a:xfrm>
            <a:custGeom>
              <a:avLst/>
              <a:gdLst/>
              <a:ahLst/>
              <a:cxnLst/>
              <a:rect l="l" t="t" r="r" b="b"/>
              <a:pathLst>
                <a:path w="18547" h="16328" extrusionOk="0">
                  <a:moveTo>
                    <a:pt x="9551" y="0"/>
                  </a:moveTo>
                  <a:cubicBezTo>
                    <a:pt x="9503" y="0"/>
                    <a:pt x="9455" y="0"/>
                    <a:pt x="9407" y="1"/>
                  </a:cubicBezTo>
                  <a:cubicBezTo>
                    <a:pt x="8906" y="1"/>
                    <a:pt x="8373" y="68"/>
                    <a:pt x="7872" y="168"/>
                  </a:cubicBezTo>
                  <a:cubicBezTo>
                    <a:pt x="4470" y="835"/>
                    <a:pt x="1501" y="3470"/>
                    <a:pt x="567" y="6806"/>
                  </a:cubicBezTo>
                  <a:cubicBezTo>
                    <a:pt x="0" y="8907"/>
                    <a:pt x="267" y="11176"/>
                    <a:pt x="1234" y="13110"/>
                  </a:cubicBezTo>
                  <a:cubicBezTo>
                    <a:pt x="1747" y="14137"/>
                    <a:pt x="3070" y="16328"/>
                    <a:pt x="4397" y="16328"/>
                  </a:cubicBezTo>
                  <a:cubicBezTo>
                    <a:pt x="4795" y="16328"/>
                    <a:pt x="5193" y="16131"/>
                    <a:pt x="5571" y="15646"/>
                  </a:cubicBezTo>
                  <a:lnTo>
                    <a:pt x="5571" y="15679"/>
                  </a:lnTo>
                  <a:cubicBezTo>
                    <a:pt x="5904" y="15245"/>
                    <a:pt x="6004" y="14678"/>
                    <a:pt x="5737" y="13911"/>
                  </a:cubicBezTo>
                  <a:cubicBezTo>
                    <a:pt x="5404" y="12977"/>
                    <a:pt x="4403" y="10442"/>
                    <a:pt x="6038" y="10108"/>
                  </a:cubicBezTo>
                  <a:cubicBezTo>
                    <a:pt x="6176" y="10075"/>
                    <a:pt x="6321" y="10065"/>
                    <a:pt x="6469" y="10065"/>
                  </a:cubicBezTo>
                  <a:cubicBezTo>
                    <a:pt x="6752" y="10065"/>
                    <a:pt x="7047" y="10104"/>
                    <a:pt x="7329" y="10104"/>
                  </a:cubicBezTo>
                  <a:cubicBezTo>
                    <a:pt x="7648" y="10104"/>
                    <a:pt x="7951" y="10054"/>
                    <a:pt x="8206" y="9841"/>
                  </a:cubicBezTo>
                  <a:cubicBezTo>
                    <a:pt x="8673" y="9408"/>
                    <a:pt x="8406" y="8741"/>
                    <a:pt x="8673" y="8240"/>
                  </a:cubicBezTo>
                  <a:cubicBezTo>
                    <a:pt x="8928" y="7729"/>
                    <a:pt x="9595" y="7484"/>
                    <a:pt x="10178" y="7484"/>
                  </a:cubicBezTo>
                  <a:cubicBezTo>
                    <a:pt x="10280" y="7484"/>
                    <a:pt x="10380" y="7492"/>
                    <a:pt x="10474" y="7506"/>
                  </a:cubicBezTo>
                  <a:cubicBezTo>
                    <a:pt x="10975" y="7607"/>
                    <a:pt x="11442" y="7873"/>
                    <a:pt x="11909" y="8107"/>
                  </a:cubicBezTo>
                  <a:cubicBezTo>
                    <a:pt x="12798" y="8537"/>
                    <a:pt x="13761" y="8795"/>
                    <a:pt x="14756" y="8795"/>
                  </a:cubicBezTo>
                  <a:cubicBezTo>
                    <a:pt x="14918" y="8795"/>
                    <a:pt x="15081" y="8788"/>
                    <a:pt x="15244" y="8774"/>
                  </a:cubicBezTo>
                  <a:cubicBezTo>
                    <a:pt x="16145" y="8707"/>
                    <a:pt x="16979" y="8374"/>
                    <a:pt x="17713" y="7840"/>
                  </a:cubicBezTo>
                  <a:cubicBezTo>
                    <a:pt x="18447" y="7306"/>
                    <a:pt x="18547" y="6939"/>
                    <a:pt x="18413" y="6072"/>
                  </a:cubicBezTo>
                  <a:cubicBezTo>
                    <a:pt x="18246" y="4771"/>
                    <a:pt x="17613" y="3604"/>
                    <a:pt x="16679" y="2703"/>
                  </a:cubicBezTo>
                  <a:cubicBezTo>
                    <a:pt x="14878" y="870"/>
                    <a:pt x="12113" y="0"/>
                    <a:pt x="955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47"/>
            <p:cNvSpPr/>
            <p:nvPr/>
          </p:nvSpPr>
          <p:spPr>
            <a:xfrm flipH="1">
              <a:off x="7098278" y="2553292"/>
              <a:ext cx="74722" cy="80504"/>
            </a:xfrm>
            <a:custGeom>
              <a:avLst/>
              <a:gdLst/>
              <a:ahLst/>
              <a:cxnLst/>
              <a:rect l="l" t="t" r="r" b="b"/>
              <a:pathLst>
                <a:path w="4471" h="4817" extrusionOk="0">
                  <a:moveTo>
                    <a:pt x="2307" y="1"/>
                  </a:moveTo>
                  <a:cubicBezTo>
                    <a:pt x="1190" y="1"/>
                    <a:pt x="156" y="787"/>
                    <a:pt x="68" y="1941"/>
                  </a:cubicBezTo>
                  <a:cubicBezTo>
                    <a:pt x="1" y="3242"/>
                    <a:pt x="868" y="4543"/>
                    <a:pt x="2236" y="4776"/>
                  </a:cubicBezTo>
                  <a:cubicBezTo>
                    <a:pt x="2379" y="4804"/>
                    <a:pt x="2517" y="4817"/>
                    <a:pt x="2649" y="4817"/>
                  </a:cubicBezTo>
                  <a:cubicBezTo>
                    <a:pt x="3654" y="4817"/>
                    <a:pt x="4316" y="4054"/>
                    <a:pt x="4404" y="2875"/>
                  </a:cubicBezTo>
                  <a:cubicBezTo>
                    <a:pt x="4471" y="1608"/>
                    <a:pt x="4071" y="273"/>
                    <a:pt x="2736" y="40"/>
                  </a:cubicBezTo>
                  <a:cubicBezTo>
                    <a:pt x="2593" y="13"/>
                    <a:pt x="2449" y="1"/>
                    <a:pt x="2307"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47"/>
            <p:cNvSpPr/>
            <p:nvPr/>
          </p:nvSpPr>
          <p:spPr>
            <a:xfrm flipH="1">
              <a:off x="6983982" y="2649272"/>
              <a:ext cx="56889" cy="16228"/>
            </a:xfrm>
            <a:custGeom>
              <a:avLst/>
              <a:gdLst/>
              <a:ahLst/>
              <a:cxnLst/>
              <a:rect l="l" t="t" r="r" b="b"/>
              <a:pathLst>
                <a:path w="3404" h="971" extrusionOk="0">
                  <a:moveTo>
                    <a:pt x="3403" y="1"/>
                  </a:moveTo>
                  <a:lnTo>
                    <a:pt x="1" y="168"/>
                  </a:lnTo>
                  <a:cubicBezTo>
                    <a:pt x="381" y="674"/>
                    <a:pt x="1032" y="971"/>
                    <a:pt x="1667" y="971"/>
                  </a:cubicBezTo>
                  <a:cubicBezTo>
                    <a:pt x="1701" y="971"/>
                    <a:pt x="1735" y="970"/>
                    <a:pt x="1769" y="968"/>
                  </a:cubicBezTo>
                  <a:cubicBezTo>
                    <a:pt x="2436" y="935"/>
                    <a:pt x="3069" y="568"/>
                    <a:pt x="34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47"/>
            <p:cNvSpPr/>
            <p:nvPr/>
          </p:nvSpPr>
          <p:spPr>
            <a:xfrm flipH="1">
              <a:off x="6249785" y="3060149"/>
              <a:ext cx="608786" cy="312206"/>
            </a:xfrm>
            <a:custGeom>
              <a:avLst/>
              <a:gdLst/>
              <a:ahLst/>
              <a:cxnLst/>
              <a:rect l="l" t="t" r="r" b="b"/>
              <a:pathLst>
                <a:path w="36427" h="18681" extrusionOk="0">
                  <a:moveTo>
                    <a:pt x="5704" y="0"/>
                  </a:moveTo>
                  <a:cubicBezTo>
                    <a:pt x="5438" y="0"/>
                    <a:pt x="5171" y="200"/>
                    <a:pt x="5071" y="467"/>
                  </a:cubicBezTo>
                  <a:lnTo>
                    <a:pt x="0" y="18680"/>
                  </a:lnTo>
                  <a:lnTo>
                    <a:pt x="31289" y="18680"/>
                  </a:lnTo>
                  <a:lnTo>
                    <a:pt x="36293" y="834"/>
                  </a:lnTo>
                  <a:cubicBezTo>
                    <a:pt x="36426" y="400"/>
                    <a:pt x="36093" y="0"/>
                    <a:pt x="356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47"/>
            <p:cNvSpPr/>
            <p:nvPr/>
          </p:nvSpPr>
          <p:spPr>
            <a:xfrm flipH="1">
              <a:off x="6357931" y="3343342"/>
              <a:ext cx="648930" cy="29013"/>
            </a:xfrm>
            <a:custGeom>
              <a:avLst/>
              <a:gdLst/>
              <a:ahLst/>
              <a:cxnLst/>
              <a:rect l="l" t="t" r="r" b="b"/>
              <a:pathLst>
                <a:path w="38829" h="1736" extrusionOk="0">
                  <a:moveTo>
                    <a:pt x="834" y="1"/>
                  </a:moveTo>
                  <a:cubicBezTo>
                    <a:pt x="367" y="1"/>
                    <a:pt x="0" y="401"/>
                    <a:pt x="0" y="868"/>
                  </a:cubicBezTo>
                  <a:cubicBezTo>
                    <a:pt x="0" y="1335"/>
                    <a:pt x="367" y="1735"/>
                    <a:pt x="834" y="1735"/>
                  </a:cubicBezTo>
                  <a:lnTo>
                    <a:pt x="37961" y="1735"/>
                  </a:lnTo>
                  <a:cubicBezTo>
                    <a:pt x="38461" y="1735"/>
                    <a:pt x="38828" y="1335"/>
                    <a:pt x="38828" y="868"/>
                  </a:cubicBezTo>
                  <a:cubicBezTo>
                    <a:pt x="38828" y="401"/>
                    <a:pt x="38461" y="1"/>
                    <a:pt x="3796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47"/>
            <p:cNvSpPr/>
            <p:nvPr/>
          </p:nvSpPr>
          <p:spPr>
            <a:xfrm flipH="1">
              <a:off x="6491732" y="3188918"/>
              <a:ext cx="60232" cy="49636"/>
            </a:xfrm>
            <a:custGeom>
              <a:avLst/>
              <a:gdLst/>
              <a:ahLst/>
              <a:cxnLst/>
              <a:rect l="l" t="t" r="r" b="b"/>
              <a:pathLst>
                <a:path w="3604" h="2970" fill="none" extrusionOk="0">
                  <a:moveTo>
                    <a:pt x="3437" y="1502"/>
                  </a:moveTo>
                  <a:cubicBezTo>
                    <a:pt x="3236" y="2302"/>
                    <a:pt x="2369" y="2969"/>
                    <a:pt x="1469" y="2969"/>
                  </a:cubicBezTo>
                  <a:cubicBezTo>
                    <a:pt x="568" y="2969"/>
                    <a:pt x="1" y="2302"/>
                    <a:pt x="168" y="1502"/>
                  </a:cubicBezTo>
                  <a:cubicBezTo>
                    <a:pt x="334" y="668"/>
                    <a:pt x="1202" y="1"/>
                    <a:pt x="2102" y="1"/>
                  </a:cubicBezTo>
                  <a:cubicBezTo>
                    <a:pt x="3003" y="1"/>
                    <a:pt x="3603" y="668"/>
                    <a:pt x="3437" y="1502"/>
                  </a:cubicBezTo>
                  <a:close/>
                </a:path>
              </a:pathLst>
            </a:custGeom>
            <a:noFill/>
            <a:ln w="10850"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47"/>
            <p:cNvSpPr/>
            <p:nvPr/>
          </p:nvSpPr>
          <p:spPr>
            <a:xfrm flipH="1">
              <a:off x="7113320" y="2570021"/>
              <a:ext cx="17682" cy="38272"/>
            </a:xfrm>
            <a:custGeom>
              <a:avLst/>
              <a:gdLst/>
              <a:ahLst/>
              <a:cxnLst/>
              <a:rect l="l" t="t" r="r" b="b"/>
              <a:pathLst>
                <a:path w="1058" h="2290" extrusionOk="0">
                  <a:moveTo>
                    <a:pt x="101" y="1"/>
                  </a:moveTo>
                  <a:cubicBezTo>
                    <a:pt x="44" y="1"/>
                    <a:pt x="1" y="110"/>
                    <a:pt x="90" y="140"/>
                  </a:cubicBezTo>
                  <a:cubicBezTo>
                    <a:pt x="423" y="306"/>
                    <a:pt x="690" y="640"/>
                    <a:pt x="724" y="1007"/>
                  </a:cubicBezTo>
                  <a:cubicBezTo>
                    <a:pt x="790" y="1407"/>
                    <a:pt x="624" y="1774"/>
                    <a:pt x="390" y="2074"/>
                  </a:cubicBezTo>
                  <a:cubicBezTo>
                    <a:pt x="306" y="2158"/>
                    <a:pt x="387" y="2290"/>
                    <a:pt x="474" y="2290"/>
                  </a:cubicBezTo>
                  <a:cubicBezTo>
                    <a:pt x="491" y="2290"/>
                    <a:pt x="508" y="2285"/>
                    <a:pt x="523" y="2274"/>
                  </a:cubicBezTo>
                  <a:cubicBezTo>
                    <a:pt x="757" y="2108"/>
                    <a:pt x="890" y="1941"/>
                    <a:pt x="990" y="1674"/>
                  </a:cubicBezTo>
                  <a:cubicBezTo>
                    <a:pt x="1057" y="1440"/>
                    <a:pt x="1057" y="1207"/>
                    <a:pt x="1024" y="973"/>
                  </a:cubicBezTo>
                  <a:cubicBezTo>
                    <a:pt x="924" y="506"/>
                    <a:pt x="557" y="140"/>
                    <a:pt x="123" y="6"/>
                  </a:cubicBezTo>
                  <a:cubicBezTo>
                    <a:pt x="116" y="2"/>
                    <a:pt x="109" y="1"/>
                    <a:pt x="101" y="1"/>
                  </a:cubicBezTo>
                  <a:close/>
                </a:path>
              </a:pathLst>
            </a:custGeom>
            <a:solidFill>
              <a:srgbClr val="B55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47"/>
            <p:cNvSpPr/>
            <p:nvPr/>
          </p:nvSpPr>
          <p:spPr>
            <a:xfrm flipH="1">
              <a:off x="7006527" y="2710941"/>
              <a:ext cx="67067" cy="10345"/>
            </a:xfrm>
            <a:custGeom>
              <a:avLst/>
              <a:gdLst/>
              <a:ahLst/>
              <a:cxnLst/>
              <a:rect l="l" t="t" r="r" b="b"/>
              <a:pathLst>
                <a:path w="4013" h="619" extrusionOk="0">
                  <a:moveTo>
                    <a:pt x="3910" y="0"/>
                  </a:moveTo>
                  <a:cubicBezTo>
                    <a:pt x="3895" y="0"/>
                    <a:pt x="3879" y="4"/>
                    <a:pt x="3860" y="13"/>
                  </a:cubicBezTo>
                  <a:cubicBezTo>
                    <a:pt x="3293" y="214"/>
                    <a:pt x="2659" y="314"/>
                    <a:pt x="2059" y="314"/>
                  </a:cubicBezTo>
                  <a:cubicBezTo>
                    <a:pt x="1425" y="314"/>
                    <a:pt x="824" y="180"/>
                    <a:pt x="224" y="13"/>
                  </a:cubicBezTo>
                  <a:cubicBezTo>
                    <a:pt x="214" y="11"/>
                    <a:pt x="204" y="10"/>
                    <a:pt x="194" y="10"/>
                  </a:cubicBezTo>
                  <a:cubicBezTo>
                    <a:pt x="77" y="10"/>
                    <a:pt x="1" y="185"/>
                    <a:pt x="124" y="247"/>
                  </a:cubicBezTo>
                  <a:cubicBezTo>
                    <a:pt x="695" y="501"/>
                    <a:pt x="1320" y="619"/>
                    <a:pt x="1943" y="619"/>
                  </a:cubicBezTo>
                  <a:cubicBezTo>
                    <a:pt x="2630" y="619"/>
                    <a:pt x="3315" y="476"/>
                    <a:pt x="3927" y="214"/>
                  </a:cubicBezTo>
                  <a:cubicBezTo>
                    <a:pt x="4013" y="156"/>
                    <a:pt x="4000" y="0"/>
                    <a:pt x="3910" y="0"/>
                  </a:cubicBezTo>
                  <a:close/>
                </a:path>
              </a:pathLst>
            </a:custGeom>
            <a:solidFill>
              <a:srgbClr val="B55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47"/>
            <p:cNvSpPr/>
            <p:nvPr/>
          </p:nvSpPr>
          <p:spPr>
            <a:xfrm flipH="1">
              <a:off x="6823441" y="3122269"/>
              <a:ext cx="51608" cy="229663"/>
            </a:xfrm>
            <a:custGeom>
              <a:avLst/>
              <a:gdLst/>
              <a:ahLst/>
              <a:cxnLst/>
              <a:rect l="l" t="t" r="r" b="b"/>
              <a:pathLst>
                <a:path w="3088" h="13742" extrusionOk="0">
                  <a:moveTo>
                    <a:pt x="113" y="1"/>
                  </a:moveTo>
                  <a:cubicBezTo>
                    <a:pt x="55" y="1"/>
                    <a:pt x="0" y="44"/>
                    <a:pt x="19" y="119"/>
                  </a:cubicBezTo>
                  <a:cubicBezTo>
                    <a:pt x="786" y="2254"/>
                    <a:pt x="1320" y="4456"/>
                    <a:pt x="1754" y="6657"/>
                  </a:cubicBezTo>
                  <a:cubicBezTo>
                    <a:pt x="2187" y="8959"/>
                    <a:pt x="2387" y="11227"/>
                    <a:pt x="2621" y="13529"/>
                  </a:cubicBezTo>
                  <a:cubicBezTo>
                    <a:pt x="2621" y="13666"/>
                    <a:pt x="2736" y="13742"/>
                    <a:pt x="2847" y="13742"/>
                  </a:cubicBezTo>
                  <a:cubicBezTo>
                    <a:pt x="2952" y="13742"/>
                    <a:pt x="3055" y="13674"/>
                    <a:pt x="3055" y="13529"/>
                  </a:cubicBezTo>
                  <a:cubicBezTo>
                    <a:pt x="3088" y="8892"/>
                    <a:pt x="1820" y="4356"/>
                    <a:pt x="219" y="86"/>
                  </a:cubicBezTo>
                  <a:cubicBezTo>
                    <a:pt x="205" y="27"/>
                    <a:pt x="158" y="1"/>
                    <a:pt x="11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47"/>
            <p:cNvSpPr/>
            <p:nvPr/>
          </p:nvSpPr>
          <p:spPr>
            <a:xfrm flipH="1">
              <a:off x="7441904" y="2843889"/>
              <a:ext cx="125043" cy="333581"/>
            </a:xfrm>
            <a:custGeom>
              <a:avLst/>
              <a:gdLst/>
              <a:ahLst/>
              <a:cxnLst/>
              <a:rect l="l" t="t" r="r" b="b"/>
              <a:pathLst>
                <a:path w="7482" h="19960" extrusionOk="0">
                  <a:moveTo>
                    <a:pt x="7335" y="1"/>
                  </a:moveTo>
                  <a:cubicBezTo>
                    <a:pt x="7288" y="1"/>
                    <a:pt x="7241" y="30"/>
                    <a:pt x="7228" y="98"/>
                  </a:cubicBezTo>
                  <a:cubicBezTo>
                    <a:pt x="6828" y="1398"/>
                    <a:pt x="6527" y="2733"/>
                    <a:pt x="6127" y="4034"/>
                  </a:cubicBezTo>
                  <a:cubicBezTo>
                    <a:pt x="5760" y="5335"/>
                    <a:pt x="5327" y="6669"/>
                    <a:pt x="4893" y="7970"/>
                  </a:cubicBezTo>
                  <a:cubicBezTo>
                    <a:pt x="3992" y="10572"/>
                    <a:pt x="2992" y="13140"/>
                    <a:pt x="1891" y="15675"/>
                  </a:cubicBezTo>
                  <a:cubicBezTo>
                    <a:pt x="1290" y="17076"/>
                    <a:pt x="590" y="18411"/>
                    <a:pt x="23" y="19812"/>
                  </a:cubicBezTo>
                  <a:cubicBezTo>
                    <a:pt x="1" y="19901"/>
                    <a:pt x="67" y="19960"/>
                    <a:pt x="134" y="19960"/>
                  </a:cubicBezTo>
                  <a:cubicBezTo>
                    <a:pt x="167" y="19960"/>
                    <a:pt x="201" y="19945"/>
                    <a:pt x="223" y="19912"/>
                  </a:cubicBezTo>
                  <a:cubicBezTo>
                    <a:pt x="923" y="18711"/>
                    <a:pt x="1457" y="17443"/>
                    <a:pt x="2024" y="16176"/>
                  </a:cubicBezTo>
                  <a:cubicBezTo>
                    <a:pt x="2558" y="14975"/>
                    <a:pt x="3092" y="13741"/>
                    <a:pt x="3559" y="12506"/>
                  </a:cubicBezTo>
                  <a:cubicBezTo>
                    <a:pt x="4593" y="9938"/>
                    <a:pt x="5493" y="7336"/>
                    <a:pt x="6261" y="4667"/>
                  </a:cubicBezTo>
                  <a:cubicBezTo>
                    <a:pt x="6694" y="3200"/>
                    <a:pt x="7161" y="1665"/>
                    <a:pt x="7461" y="164"/>
                  </a:cubicBezTo>
                  <a:cubicBezTo>
                    <a:pt x="7481" y="65"/>
                    <a:pt x="7406" y="1"/>
                    <a:pt x="73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47"/>
            <p:cNvSpPr/>
            <p:nvPr/>
          </p:nvSpPr>
          <p:spPr>
            <a:xfrm flipH="1">
              <a:off x="6961487" y="2798698"/>
              <a:ext cx="303833" cy="138179"/>
            </a:xfrm>
            <a:custGeom>
              <a:avLst/>
              <a:gdLst/>
              <a:ahLst/>
              <a:cxnLst/>
              <a:rect l="l" t="t" r="r" b="b"/>
              <a:pathLst>
                <a:path w="18180" h="8268" extrusionOk="0">
                  <a:moveTo>
                    <a:pt x="214" y="0"/>
                  </a:moveTo>
                  <a:cubicBezTo>
                    <a:pt x="114" y="0"/>
                    <a:pt x="1" y="92"/>
                    <a:pt x="21" y="233"/>
                  </a:cubicBezTo>
                  <a:cubicBezTo>
                    <a:pt x="588" y="3402"/>
                    <a:pt x="3190" y="5937"/>
                    <a:pt x="5959" y="7371"/>
                  </a:cubicBezTo>
                  <a:cubicBezTo>
                    <a:pt x="7099" y="7954"/>
                    <a:pt x="8297" y="8268"/>
                    <a:pt x="9538" y="8268"/>
                  </a:cubicBezTo>
                  <a:cubicBezTo>
                    <a:pt x="9931" y="8268"/>
                    <a:pt x="10328" y="8236"/>
                    <a:pt x="10729" y="8172"/>
                  </a:cubicBezTo>
                  <a:cubicBezTo>
                    <a:pt x="12363" y="7905"/>
                    <a:pt x="13931" y="7138"/>
                    <a:pt x="15165" y="6037"/>
                  </a:cubicBezTo>
                  <a:cubicBezTo>
                    <a:pt x="16466" y="4870"/>
                    <a:pt x="17634" y="3235"/>
                    <a:pt x="18134" y="1534"/>
                  </a:cubicBezTo>
                  <a:cubicBezTo>
                    <a:pt x="18179" y="1421"/>
                    <a:pt x="18072" y="1324"/>
                    <a:pt x="17967" y="1324"/>
                  </a:cubicBezTo>
                  <a:cubicBezTo>
                    <a:pt x="17916" y="1324"/>
                    <a:pt x="17866" y="1346"/>
                    <a:pt x="17834" y="1401"/>
                  </a:cubicBezTo>
                  <a:cubicBezTo>
                    <a:pt x="17133" y="2802"/>
                    <a:pt x="16433" y="4102"/>
                    <a:pt x="15332" y="5237"/>
                  </a:cubicBezTo>
                  <a:cubicBezTo>
                    <a:pt x="14231" y="6371"/>
                    <a:pt x="12864" y="7238"/>
                    <a:pt x="11329" y="7605"/>
                  </a:cubicBezTo>
                  <a:cubicBezTo>
                    <a:pt x="10739" y="7765"/>
                    <a:pt x="10139" y="7843"/>
                    <a:pt x="9543" y="7843"/>
                  </a:cubicBezTo>
                  <a:cubicBezTo>
                    <a:pt x="8521" y="7843"/>
                    <a:pt x="7507" y="7614"/>
                    <a:pt x="6559" y="7171"/>
                  </a:cubicBezTo>
                  <a:cubicBezTo>
                    <a:pt x="5125" y="6538"/>
                    <a:pt x="3857" y="5570"/>
                    <a:pt x="2756" y="4469"/>
                  </a:cubicBezTo>
                  <a:cubicBezTo>
                    <a:pt x="1589" y="3235"/>
                    <a:pt x="688" y="1801"/>
                    <a:pt x="355" y="133"/>
                  </a:cubicBezTo>
                  <a:cubicBezTo>
                    <a:pt x="341" y="40"/>
                    <a:pt x="281" y="0"/>
                    <a:pt x="2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47"/>
            <p:cNvSpPr/>
            <p:nvPr/>
          </p:nvSpPr>
          <p:spPr>
            <a:xfrm flipH="1">
              <a:off x="5831120" y="3369547"/>
              <a:ext cx="2165823" cy="45174"/>
            </a:xfrm>
            <a:custGeom>
              <a:avLst/>
              <a:gdLst/>
              <a:ahLst/>
              <a:cxnLst/>
              <a:rect l="l" t="t" r="r" b="b"/>
              <a:pathLst>
                <a:path w="129593" h="2703" extrusionOk="0">
                  <a:moveTo>
                    <a:pt x="0" y="0"/>
                  </a:moveTo>
                  <a:lnTo>
                    <a:pt x="0" y="2702"/>
                  </a:lnTo>
                  <a:lnTo>
                    <a:pt x="129593" y="2702"/>
                  </a:lnTo>
                  <a:lnTo>
                    <a:pt x="12959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47"/>
            <p:cNvSpPr/>
            <p:nvPr/>
          </p:nvSpPr>
          <p:spPr>
            <a:xfrm flipH="1">
              <a:off x="7376291" y="3051792"/>
              <a:ext cx="105289" cy="168729"/>
            </a:xfrm>
            <a:custGeom>
              <a:avLst/>
              <a:gdLst/>
              <a:ahLst/>
              <a:cxnLst/>
              <a:rect l="l" t="t" r="r" b="b"/>
              <a:pathLst>
                <a:path w="6300" h="10096" extrusionOk="0">
                  <a:moveTo>
                    <a:pt x="6052" y="1"/>
                  </a:moveTo>
                  <a:cubicBezTo>
                    <a:pt x="5987" y="1"/>
                    <a:pt x="5924" y="30"/>
                    <a:pt x="5889" y="100"/>
                  </a:cubicBezTo>
                  <a:cubicBezTo>
                    <a:pt x="4255" y="3569"/>
                    <a:pt x="2353" y="6871"/>
                    <a:pt x="52" y="9940"/>
                  </a:cubicBezTo>
                  <a:cubicBezTo>
                    <a:pt x="0" y="10018"/>
                    <a:pt x="89" y="10095"/>
                    <a:pt x="162" y="10095"/>
                  </a:cubicBezTo>
                  <a:cubicBezTo>
                    <a:pt x="183" y="10095"/>
                    <a:pt x="204" y="10089"/>
                    <a:pt x="219" y="10074"/>
                  </a:cubicBezTo>
                  <a:cubicBezTo>
                    <a:pt x="2787" y="7205"/>
                    <a:pt x="4889" y="3869"/>
                    <a:pt x="6256" y="233"/>
                  </a:cubicBezTo>
                  <a:cubicBezTo>
                    <a:pt x="6300" y="103"/>
                    <a:pt x="6173" y="1"/>
                    <a:pt x="60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47"/>
            <p:cNvSpPr/>
            <p:nvPr/>
          </p:nvSpPr>
          <p:spPr>
            <a:xfrm flipH="1">
              <a:off x="7464349" y="1145297"/>
              <a:ext cx="426971" cy="213887"/>
            </a:xfrm>
            <a:custGeom>
              <a:avLst/>
              <a:gdLst/>
              <a:ahLst/>
              <a:cxnLst/>
              <a:rect l="l" t="t" r="r" b="b"/>
              <a:pathLst>
                <a:path w="25548" h="12798" extrusionOk="0">
                  <a:moveTo>
                    <a:pt x="8278" y="1"/>
                  </a:moveTo>
                  <a:cubicBezTo>
                    <a:pt x="8229" y="1"/>
                    <a:pt x="8166" y="55"/>
                    <a:pt x="8190" y="127"/>
                  </a:cubicBezTo>
                  <a:cubicBezTo>
                    <a:pt x="8224" y="161"/>
                    <a:pt x="8257" y="228"/>
                    <a:pt x="8257" y="294"/>
                  </a:cubicBezTo>
                  <a:cubicBezTo>
                    <a:pt x="7590" y="861"/>
                    <a:pt x="6956" y="1495"/>
                    <a:pt x="6289" y="2096"/>
                  </a:cubicBezTo>
                  <a:lnTo>
                    <a:pt x="4188" y="4030"/>
                  </a:lnTo>
                  <a:cubicBezTo>
                    <a:pt x="2820" y="5331"/>
                    <a:pt x="1419" y="6599"/>
                    <a:pt x="51" y="7866"/>
                  </a:cubicBezTo>
                  <a:cubicBezTo>
                    <a:pt x="0" y="7918"/>
                    <a:pt x="47" y="7988"/>
                    <a:pt x="102" y="7988"/>
                  </a:cubicBezTo>
                  <a:cubicBezTo>
                    <a:pt x="119" y="7988"/>
                    <a:pt x="136" y="7982"/>
                    <a:pt x="151" y="7966"/>
                  </a:cubicBezTo>
                  <a:cubicBezTo>
                    <a:pt x="1519" y="6699"/>
                    <a:pt x="2920" y="5431"/>
                    <a:pt x="4288" y="4164"/>
                  </a:cubicBezTo>
                  <a:lnTo>
                    <a:pt x="6356" y="2262"/>
                  </a:lnTo>
                  <a:cubicBezTo>
                    <a:pt x="7023" y="1629"/>
                    <a:pt x="7690" y="1061"/>
                    <a:pt x="8324" y="428"/>
                  </a:cubicBezTo>
                  <a:cubicBezTo>
                    <a:pt x="9692" y="3597"/>
                    <a:pt x="11059" y="6799"/>
                    <a:pt x="12293" y="10035"/>
                  </a:cubicBezTo>
                  <a:cubicBezTo>
                    <a:pt x="12627" y="10902"/>
                    <a:pt x="12927" y="11769"/>
                    <a:pt x="13327" y="12603"/>
                  </a:cubicBezTo>
                  <a:cubicBezTo>
                    <a:pt x="13261" y="12670"/>
                    <a:pt x="13327" y="12703"/>
                    <a:pt x="13361" y="12737"/>
                  </a:cubicBezTo>
                  <a:cubicBezTo>
                    <a:pt x="13361" y="12737"/>
                    <a:pt x="13394" y="12737"/>
                    <a:pt x="13394" y="12770"/>
                  </a:cubicBezTo>
                  <a:cubicBezTo>
                    <a:pt x="13404" y="12789"/>
                    <a:pt x="13419" y="12798"/>
                    <a:pt x="13436" y="12798"/>
                  </a:cubicBezTo>
                  <a:cubicBezTo>
                    <a:pt x="13475" y="12798"/>
                    <a:pt x="13518" y="12750"/>
                    <a:pt x="13494" y="12703"/>
                  </a:cubicBezTo>
                  <a:cubicBezTo>
                    <a:pt x="13494" y="12703"/>
                    <a:pt x="13494" y="12670"/>
                    <a:pt x="13461" y="12670"/>
                  </a:cubicBezTo>
                  <a:cubicBezTo>
                    <a:pt x="14462" y="11269"/>
                    <a:pt x="15396" y="9868"/>
                    <a:pt x="16396" y="8500"/>
                  </a:cubicBezTo>
                  <a:cubicBezTo>
                    <a:pt x="17397" y="7132"/>
                    <a:pt x="18398" y="5765"/>
                    <a:pt x="19432" y="4431"/>
                  </a:cubicBezTo>
                  <a:cubicBezTo>
                    <a:pt x="20032" y="3663"/>
                    <a:pt x="20633" y="2929"/>
                    <a:pt x="21200" y="2129"/>
                  </a:cubicBezTo>
                  <a:cubicBezTo>
                    <a:pt x="21333" y="2396"/>
                    <a:pt x="21500" y="2629"/>
                    <a:pt x="21633" y="2863"/>
                  </a:cubicBezTo>
                  <a:cubicBezTo>
                    <a:pt x="21834" y="3130"/>
                    <a:pt x="22000" y="3396"/>
                    <a:pt x="22167" y="3663"/>
                  </a:cubicBezTo>
                  <a:cubicBezTo>
                    <a:pt x="22534" y="4230"/>
                    <a:pt x="22868" y="4797"/>
                    <a:pt x="23235" y="5365"/>
                  </a:cubicBezTo>
                  <a:cubicBezTo>
                    <a:pt x="23935" y="6499"/>
                    <a:pt x="24602" y="7633"/>
                    <a:pt x="25336" y="8734"/>
                  </a:cubicBezTo>
                  <a:cubicBezTo>
                    <a:pt x="25358" y="8778"/>
                    <a:pt x="25392" y="8797"/>
                    <a:pt x="25424" y="8797"/>
                  </a:cubicBezTo>
                  <a:cubicBezTo>
                    <a:pt x="25488" y="8797"/>
                    <a:pt x="25547" y="8723"/>
                    <a:pt x="25503" y="8634"/>
                  </a:cubicBezTo>
                  <a:lnTo>
                    <a:pt x="25503" y="8634"/>
                  </a:lnTo>
                  <a:lnTo>
                    <a:pt x="25503" y="8667"/>
                  </a:lnTo>
                  <a:cubicBezTo>
                    <a:pt x="24869" y="7499"/>
                    <a:pt x="24135" y="6399"/>
                    <a:pt x="23435" y="5264"/>
                  </a:cubicBezTo>
                  <a:cubicBezTo>
                    <a:pt x="23068" y="4731"/>
                    <a:pt x="22734" y="4197"/>
                    <a:pt x="22367" y="3630"/>
                  </a:cubicBezTo>
                  <a:cubicBezTo>
                    <a:pt x="22200" y="3363"/>
                    <a:pt x="22000" y="3063"/>
                    <a:pt x="21800" y="2796"/>
                  </a:cubicBezTo>
                  <a:cubicBezTo>
                    <a:pt x="21633" y="2529"/>
                    <a:pt x="21467" y="2229"/>
                    <a:pt x="21266" y="2029"/>
                  </a:cubicBezTo>
                  <a:lnTo>
                    <a:pt x="21233" y="2029"/>
                  </a:lnTo>
                  <a:cubicBezTo>
                    <a:pt x="21214" y="2010"/>
                    <a:pt x="21183" y="1990"/>
                    <a:pt x="21155" y="1990"/>
                  </a:cubicBezTo>
                  <a:cubicBezTo>
                    <a:pt x="21134" y="1990"/>
                    <a:pt x="21114" y="2001"/>
                    <a:pt x="21100" y="2029"/>
                  </a:cubicBezTo>
                  <a:cubicBezTo>
                    <a:pt x="19966" y="3296"/>
                    <a:pt x="18965" y="4664"/>
                    <a:pt x="17964" y="6032"/>
                  </a:cubicBezTo>
                  <a:cubicBezTo>
                    <a:pt x="16930" y="7399"/>
                    <a:pt x="15929" y="8800"/>
                    <a:pt x="14962" y="10201"/>
                  </a:cubicBezTo>
                  <a:cubicBezTo>
                    <a:pt x="14428" y="10935"/>
                    <a:pt x="13895" y="11702"/>
                    <a:pt x="13428" y="12470"/>
                  </a:cubicBezTo>
                  <a:cubicBezTo>
                    <a:pt x="13194" y="11702"/>
                    <a:pt x="12860" y="10935"/>
                    <a:pt x="12560" y="10201"/>
                  </a:cubicBezTo>
                  <a:cubicBezTo>
                    <a:pt x="12260" y="9367"/>
                    <a:pt x="11926" y="8534"/>
                    <a:pt x="11593" y="7733"/>
                  </a:cubicBezTo>
                  <a:cubicBezTo>
                    <a:pt x="10926" y="6098"/>
                    <a:pt x="10259" y="4464"/>
                    <a:pt x="9558" y="2829"/>
                  </a:cubicBezTo>
                  <a:cubicBezTo>
                    <a:pt x="9191" y="1995"/>
                    <a:pt x="8824" y="1162"/>
                    <a:pt x="8457" y="294"/>
                  </a:cubicBezTo>
                  <a:cubicBezTo>
                    <a:pt x="8491" y="261"/>
                    <a:pt x="8457" y="194"/>
                    <a:pt x="8391" y="194"/>
                  </a:cubicBezTo>
                  <a:cubicBezTo>
                    <a:pt x="8391" y="161"/>
                    <a:pt x="8357" y="94"/>
                    <a:pt x="8324" y="27"/>
                  </a:cubicBezTo>
                  <a:cubicBezTo>
                    <a:pt x="8315" y="9"/>
                    <a:pt x="8297" y="1"/>
                    <a:pt x="82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47"/>
            <p:cNvSpPr/>
            <p:nvPr/>
          </p:nvSpPr>
          <p:spPr>
            <a:xfrm flipH="1">
              <a:off x="7327173" y="1079249"/>
              <a:ext cx="131644" cy="226972"/>
            </a:xfrm>
            <a:custGeom>
              <a:avLst/>
              <a:gdLst/>
              <a:ahLst/>
              <a:cxnLst/>
              <a:rect l="l" t="t" r="r" b="b"/>
              <a:pathLst>
                <a:path w="7877" h="13581" extrusionOk="0">
                  <a:moveTo>
                    <a:pt x="7768" y="1"/>
                  </a:moveTo>
                  <a:cubicBezTo>
                    <a:pt x="7743" y="1"/>
                    <a:pt x="7717" y="13"/>
                    <a:pt x="7696" y="43"/>
                  </a:cubicBezTo>
                  <a:cubicBezTo>
                    <a:pt x="5728" y="3546"/>
                    <a:pt x="3727" y="7048"/>
                    <a:pt x="1725" y="10551"/>
                  </a:cubicBezTo>
                  <a:cubicBezTo>
                    <a:pt x="1158" y="11518"/>
                    <a:pt x="591" y="12486"/>
                    <a:pt x="24" y="13486"/>
                  </a:cubicBezTo>
                  <a:cubicBezTo>
                    <a:pt x="1" y="13533"/>
                    <a:pt x="60" y="13581"/>
                    <a:pt x="109" y="13581"/>
                  </a:cubicBezTo>
                  <a:cubicBezTo>
                    <a:pt x="129" y="13581"/>
                    <a:pt x="148" y="13572"/>
                    <a:pt x="158" y="13553"/>
                  </a:cubicBezTo>
                  <a:cubicBezTo>
                    <a:pt x="2226" y="10117"/>
                    <a:pt x="4227" y="6648"/>
                    <a:pt x="6162" y="3145"/>
                  </a:cubicBezTo>
                  <a:cubicBezTo>
                    <a:pt x="6729" y="2145"/>
                    <a:pt x="7296" y="1144"/>
                    <a:pt x="7830" y="110"/>
                  </a:cubicBezTo>
                  <a:cubicBezTo>
                    <a:pt x="7876" y="64"/>
                    <a:pt x="7826" y="1"/>
                    <a:pt x="77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47"/>
            <p:cNvSpPr/>
            <p:nvPr/>
          </p:nvSpPr>
          <p:spPr>
            <a:xfrm flipH="1">
              <a:off x="7324616" y="1069924"/>
              <a:ext cx="568" cy="585"/>
            </a:xfrm>
            <a:custGeom>
              <a:avLst/>
              <a:gdLst/>
              <a:ahLst/>
              <a:cxnLst/>
              <a:rect l="l" t="t" r="r" b="b"/>
              <a:pathLst>
                <a:path w="34" h="35" extrusionOk="0">
                  <a:moveTo>
                    <a:pt x="0" y="1"/>
                  </a:moveTo>
                  <a:cubicBezTo>
                    <a:pt x="0" y="1"/>
                    <a:pt x="0" y="34"/>
                    <a:pt x="0" y="34"/>
                  </a:cubicBezTo>
                  <a:cubicBezTo>
                    <a:pt x="34" y="34"/>
                    <a:pt x="34" y="1"/>
                    <a:pt x="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47"/>
            <p:cNvSpPr/>
            <p:nvPr/>
          </p:nvSpPr>
          <p:spPr>
            <a:xfrm flipH="1">
              <a:off x="7118267" y="1059997"/>
              <a:ext cx="208839" cy="285466"/>
            </a:xfrm>
            <a:custGeom>
              <a:avLst/>
              <a:gdLst/>
              <a:ahLst/>
              <a:cxnLst/>
              <a:rect l="l" t="t" r="r" b="b"/>
              <a:pathLst>
                <a:path w="12496" h="17081" extrusionOk="0">
                  <a:moveTo>
                    <a:pt x="116" y="1"/>
                  </a:moveTo>
                  <a:cubicBezTo>
                    <a:pt x="57" y="1"/>
                    <a:pt x="1" y="56"/>
                    <a:pt x="49" y="128"/>
                  </a:cubicBezTo>
                  <a:cubicBezTo>
                    <a:pt x="1617" y="2329"/>
                    <a:pt x="3251" y="4531"/>
                    <a:pt x="4819" y="6699"/>
                  </a:cubicBezTo>
                  <a:cubicBezTo>
                    <a:pt x="6420" y="8901"/>
                    <a:pt x="7988" y="11102"/>
                    <a:pt x="9556" y="13304"/>
                  </a:cubicBezTo>
                  <a:cubicBezTo>
                    <a:pt x="10456" y="14538"/>
                    <a:pt x="11357" y="15772"/>
                    <a:pt x="12257" y="17040"/>
                  </a:cubicBezTo>
                  <a:cubicBezTo>
                    <a:pt x="12276" y="17068"/>
                    <a:pt x="12306" y="17081"/>
                    <a:pt x="12336" y="17081"/>
                  </a:cubicBezTo>
                  <a:cubicBezTo>
                    <a:pt x="12414" y="17081"/>
                    <a:pt x="12496" y="17002"/>
                    <a:pt x="12424" y="16907"/>
                  </a:cubicBezTo>
                  <a:lnTo>
                    <a:pt x="12424" y="16907"/>
                  </a:lnTo>
                  <a:lnTo>
                    <a:pt x="12458" y="16940"/>
                  </a:lnTo>
                  <a:cubicBezTo>
                    <a:pt x="9355" y="12470"/>
                    <a:pt x="6120" y="8100"/>
                    <a:pt x="2917" y="3730"/>
                  </a:cubicBezTo>
                  <a:cubicBezTo>
                    <a:pt x="2017" y="2496"/>
                    <a:pt x="1083" y="1262"/>
                    <a:pt x="182" y="28"/>
                  </a:cubicBezTo>
                  <a:cubicBezTo>
                    <a:pt x="164" y="9"/>
                    <a:pt x="140" y="1"/>
                    <a:pt x="11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47"/>
            <p:cNvSpPr/>
            <p:nvPr/>
          </p:nvSpPr>
          <p:spPr>
            <a:xfrm flipH="1">
              <a:off x="7075967" y="1272145"/>
              <a:ext cx="111523" cy="101946"/>
            </a:xfrm>
            <a:custGeom>
              <a:avLst/>
              <a:gdLst/>
              <a:ahLst/>
              <a:cxnLst/>
              <a:rect l="l" t="t" r="r" b="b"/>
              <a:pathLst>
                <a:path w="6673" h="6100" extrusionOk="0">
                  <a:moveTo>
                    <a:pt x="3316" y="1"/>
                  </a:moveTo>
                  <a:cubicBezTo>
                    <a:pt x="3091" y="1"/>
                    <a:pt x="2864" y="25"/>
                    <a:pt x="2636" y="76"/>
                  </a:cubicBezTo>
                  <a:cubicBezTo>
                    <a:pt x="1001" y="477"/>
                    <a:pt x="1" y="2111"/>
                    <a:pt x="368" y="3746"/>
                  </a:cubicBezTo>
                  <a:cubicBezTo>
                    <a:pt x="710" y="5142"/>
                    <a:pt x="1952" y="6100"/>
                    <a:pt x="3326" y="6100"/>
                  </a:cubicBezTo>
                  <a:cubicBezTo>
                    <a:pt x="3561" y="6100"/>
                    <a:pt x="3799" y="6072"/>
                    <a:pt x="4037" y="6014"/>
                  </a:cubicBezTo>
                  <a:cubicBezTo>
                    <a:pt x="5671" y="5614"/>
                    <a:pt x="6672" y="3979"/>
                    <a:pt x="6305" y="2345"/>
                  </a:cubicBezTo>
                  <a:cubicBezTo>
                    <a:pt x="5961" y="938"/>
                    <a:pt x="4702" y="1"/>
                    <a:pt x="33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47"/>
            <p:cNvSpPr/>
            <p:nvPr/>
          </p:nvSpPr>
          <p:spPr>
            <a:xfrm flipH="1">
              <a:off x="7518615" y="1157447"/>
              <a:ext cx="54098" cy="53547"/>
            </a:xfrm>
            <a:custGeom>
              <a:avLst/>
              <a:gdLst/>
              <a:ahLst/>
              <a:cxnLst/>
              <a:rect l="l" t="t" r="r" b="b"/>
              <a:pathLst>
                <a:path w="3237" h="3204" extrusionOk="0">
                  <a:moveTo>
                    <a:pt x="1602" y="1"/>
                  </a:moveTo>
                  <a:cubicBezTo>
                    <a:pt x="735" y="1"/>
                    <a:pt x="1" y="701"/>
                    <a:pt x="1" y="1602"/>
                  </a:cubicBezTo>
                  <a:cubicBezTo>
                    <a:pt x="1" y="2503"/>
                    <a:pt x="735" y="3203"/>
                    <a:pt x="1602" y="3203"/>
                  </a:cubicBezTo>
                  <a:cubicBezTo>
                    <a:pt x="2503" y="3203"/>
                    <a:pt x="3237" y="2503"/>
                    <a:pt x="3237" y="1602"/>
                  </a:cubicBezTo>
                  <a:cubicBezTo>
                    <a:pt x="3237" y="701"/>
                    <a:pt x="2503" y="1"/>
                    <a:pt x="16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47"/>
            <p:cNvSpPr/>
            <p:nvPr/>
          </p:nvSpPr>
          <p:spPr>
            <a:xfrm flipH="1">
              <a:off x="7855338" y="1241628"/>
              <a:ext cx="78616" cy="78632"/>
            </a:xfrm>
            <a:custGeom>
              <a:avLst/>
              <a:gdLst/>
              <a:ahLst/>
              <a:cxnLst/>
              <a:rect l="l" t="t" r="r" b="b"/>
              <a:pathLst>
                <a:path w="4704" h="4705" extrusionOk="0">
                  <a:moveTo>
                    <a:pt x="2369" y="1"/>
                  </a:moveTo>
                  <a:cubicBezTo>
                    <a:pt x="1068" y="1"/>
                    <a:pt x="0" y="1068"/>
                    <a:pt x="0" y="2369"/>
                  </a:cubicBezTo>
                  <a:cubicBezTo>
                    <a:pt x="0" y="3670"/>
                    <a:pt x="1068" y="4704"/>
                    <a:pt x="2369" y="4704"/>
                  </a:cubicBezTo>
                  <a:cubicBezTo>
                    <a:pt x="3670" y="4704"/>
                    <a:pt x="4704" y="3670"/>
                    <a:pt x="4704" y="2369"/>
                  </a:cubicBezTo>
                  <a:cubicBezTo>
                    <a:pt x="4704" y="1068"/>
                    <a:pt x="3670" y="1"/>
                    <a:pt x="23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47"/>
            <p:cNvSpPr/>
            <p:nvPr/>
          </p:nvSpPr>
          <p:spPr>
            <a:xfrm flipH="1">
              <a:off x="7715956" y="1107844"/>
              <a:ext cx="94242" cy="94225"/>
            </a:xfrm>
            <a:custGeom>
              <a:avLst/>
              <a:gdLst/>
              <a:ahLst/>
              <a:cxnLst/>
              <a:rect l="l" t="t" r="r" b="b"/>
              <a:pathLst>
                <a:path w="5639" h="5638" extrusionOk="0">
                  <a:moveTo>
                    <a:pt x="2836" y="0"/>
                  </a:moveTo>
                  <a:cubicBezTo>
                    <a:pt x="1268" y="0"/>
                    <a:pt x="1" y="1268"/>
                    <a:pt x="1" y="2802"/>
                  </a:cubicBezTo>
                  <a:cubicBezTo>
                    <a:pt x="1" y="4370"/>
                    <a:pt x="1268" y="5637"/>
                    <a:pt x="2836" y="5637"/>
                  </a:cubicBezTo>
                  <a:cubicBezTo>
                    <a:pt x="4371" y="5637"/>
                    <a:pt x="5638" y="4370"/>
                    <a:pt x="5638" y="2802"/>
                  </a:cubicBezTo>
                  <a:cubicBezTo>
                    <a:pt x="5638" y="1268"/>
                    <a:pt x="4371" y="0"/>
                    <a:pt x="2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47"/>
            <p:cNvSpPr/>
            <p:nvPr/>
          </p:nvSpPr>
          <p:spPr>
            <a:xfrm flipH="1">
              <a:off x="7280562" y="1027006"/>
              <a:ext cx="79184" cy="79735"/>
            </a:xfrm>
            <a:custGeom>
              <a:avLst/>
              <a:gdLst/>
              <a:ahLst/>
              <a:cxnLst/>
              <a:rect l="l" t="t" r="r" b="b"/>
              <a:pathLst>
                <a:path w="4738" h="4771" extrusionOk="0">
                  <a:moveTo>
                    <a:pt x="2369" y="0"/>
                  </a:moveTo>
                  <a:cubicBezTo>
                    <a:pt x="1068" y="0"/>
                    <a:pt x="0" y="1068"/>
                    <a:pt x="0" y="2369"/>
                  </a:cubicBezTo>
                  <a:cubicBezTo>
                    <a:pt x="0" y="3703"/>
                    <a:pt x="1068" y="4770"/>
                    <a:pt x="2369" y="4770"/>
                  </a:cubicBezTo>
                  <a:cubicBezTo>
                    <a:pt x="3703" y="4770"/>
                    <a:pt x="4737" y="3703"/>
                    <a:pt x="4737" y="2369"/>
                  </a:cubicBezTo>
                  <a:cubicBezTo>
                    <a:pt x="4737" y="1068"/>
                    <a:pt x="3703" y="0"/>
                    <a:pt x="23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47"/>
            <p:cNvSpPr/>
            <p:nvPr/>
          </p:nvSpPr>
          <p:spPr>
            <a:xfrm flipH="1">
              <a:off x="7423838" y="1266713"/>
              <a:ext cx="70259" cy="70259"/>
            </a:xfrm>
            <a:custGeom>
              <a:avLst/>
              <a:gdLst/>
              <a:ahLst/>
              <a:cxnLst/>
              <a:rect l="l" t="t" r="r" b="b"/>
              <a:pathLst>
                <a:path w="4204" h="4204" extrusionOk="0">
                  <a:moveTo>
                    <a:pt x="2102" y="1"/>
                  </a:moveTo>
                  <a:cubicBezTo>
                    <a:pt x="934" y="1"/>
                    <a:pt x="0" y="935"/>
                    <a:pt x="0" y="2102"/>
                  </a:cubicBezTo>
                  <a:cubicBezTo>
                    <a:pt x="0" y="3270"/>
                    <a:pt x="934" y="4204"/>
                    <a:pt x="2102" y="4204"/>
                  </a:cubicBezTo>
                  <a:cubicBezTo>
                    <a:pt x="3269" y="4204"/>
                    <a:pt x="4203" y="3270"/>
                    <a:pt x="4203" y="2102"/>
                  </a:cubicBezTo>
                  <a:cubicBezTo>
                    <a:pt x="4203" y="935"/>
                    <a:pt x="3269" y="1"/>
                    <a:pt x="2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47"/>
            <p:cNvSpPr/>
            <p:nvPr/>
          </p:nvSpPr>
          <p:spPr>
            <a:xfrm flipH="1">
              <a:off x="7638477" y="1312439"/>
              <a:ext cx="62455" cy="62455"/>
            </a:xfrm>
            <a:custGeom>
              <a:avLst/>
              <a:gdLst/>
              <a:ahLst/>
              <a:cxnLst/>
              <a:rect l="l" t="t" r="r" b="b"/>
              <a:pathLst>
                <a:path w="3737" h="3737" extrusionOk="0">
                  <a:moveTo>
                    <a:pt x="1869" y="0"/>
                  </a:moveTo>
                  <a:cubicBezTo>
                    <a:pt x="835" y="0"/>
                    <a:pt x="1" y="834"/>
                    <a:pt x="1" y="1868"/>
                  </a:cubicBezTo>
                  <a:cubicBezTo>
                    <a:pt x="1" y="2902"/>
                    <a:pt x="835" y="3736"/>
                    <a:pt x="1869" y="3736"/>
                  </a:cubicBezTo>
                  <a:cubicBezTo>
                    <a:pt x="2903" y="3736"/>
                    <a:pt x="3737" y="2902"/>
                    <a:pt x="3737" y="1868"/>
                  </a:cubicBezTo>
                  <a:cubicBezTo>
                    <a:pt x="3737" y="834"/>
                    <a:pt x="2903" y="0"/>
                    <a:pt x="18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47"/>
            <p:cNvSpPr/>
            <p:nvPr/>
          </p:nvSpPr>
          <p:spPr>
            <a:xfrm flipH="1">
              <a:off x="6759332" y="1823641"/>
              <a:ext cx="57424" cy="416459"/>
            </a:xfrm>
            <a:custGeom>
              <a:avLst/>
              <a:gdLst/>
              <a:ahLst/>
              <a:cxnLst/>
              <a:rect l="l" t="t" r="r" b="b"/>
              <a:pathLst>
                <a:path w="3436" h="24919" extrusionOk="0">
                  <a:moveTo>
                    <a:pt x="0" y="1"/>
                  </a:moveTo>
                  <a:lnTo>
                    <a:pt x="0" y="24919"/>
                  </a:lnTo>
                  <a:lnTo>
                    <a:pt x="3436" y="24919"/>
                  </a:lnTo>
                  <a:lnTo>
                    <a:pt x="34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47"/>
            <p:cNvSpPr/>
            <p:nvPr/>
          </p:nvSpPr>
          <p:spPr>
            <a:xfrm flipH="1">
              <a:off x="6876955" y="1738357"/>
              <a:ext cx="57992" cy="501743"/>
            </a:xfrm>
            <a:custGeom>
              <a:avLst/>
              <a:gdLst/>
              <a:ahLst/>
              <a:cxnLst/>
              <a:rect l="l" t="t" r="r" b="b"/>
              <a:pathLst>
                <a:path w="3470" h="30022" extrusionOk="0">
                  <a:moveTo>
                    <a:pt x="0" y="0"/>
                  </a:moveTo>
                  <a:lnTo>
                    <a:pt x="0" y="30022"/>
                  </a:lnTo>
                  <a:lnTo>
                    <a:pt x="3470" y="30022"/>
                  </a:lnTo>
                  <a:lnTo>
                    <a:pt x="34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47"/>
            <p:cNvSpPr/>
            <p:nvPr/>
          </p:nvSpPr>
          <p:spPr>
            <a:xfrm flipH="1">
              <a:off x="6981759" y="2114087"/>
              <a:ext cx="57441" cy="126012"/>
            </a:xfrm>
            <a:custGeom>
              <a:avLst/>
              <a:gdLst/>
              <a:ahLst/>
              <a:cxnLst/>
              <a:rect l="l" t="t" r="r" b="b"/>
              <a:pathLst>
                <a:path w="3437" h="7540" extrusionOk="0">
                  <a:moveTo>
                    <a:pt x="1" y="1"/>
                  </a:moveTo>
                  <a:lnTo>
                    <a:pt x="1" y="7540"/>
                  </a:lnTo>
                  <a:lnTo>
                    <a:pt x="3436" y="7540"/>
                  </a:lnTo>
                  <a:lnTo>
                    <a:pt x="34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47"/>
            <p:cNvSpPr/>
            <p:nvPr/>
          </p:nvSpPr>
          <p:spPr>
            <a:xfrm flipH="1">
              <a:off x="7099381" y="1960784"/>
              <a:ext cx="57441" cy="279316"/>
            </a:xfrm>
            <a:custGeom>
              <a:avLst/>
              <a:gdLst/>
              <a:ahLst/>
              <a:cxnLst/>
              <a:rect l="l" t="t" r="r" b="b"/>
              <a:pathLst>
                <a:path w="3437" h="16713" extrusionOk="0">
                  <a:moveTo>
                    <a:pt x="0" y="1"/>
                  </a:moveTo>
                  <a:lnTo>
                    <a:pt x="0" y="16713"/>
                  </a:lnTo>
                  <a:lnTo>
                    <a:pt x="3436" y="16713"/>
                  </a:lnTo>
                  <a:lnTo>
                    <a:pt x="34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47"/>
            <p:cNvSpPr/>
            <p:nvPr/>
          </p:nvSpPr>
          <p:spPr>
            <a:xfrm flipH="1">
              <a:off x="7196949" y="1878274"/>
              <a:ext cx="57441" cy="361826"/>
            </a:xfrm>
            <a:custGeom>
              <a:avLst/>
              <a:gdLst/>
              <a:ahLst/>
              <a:cxnLst/>
              <a:rect l="l" t="t" r="r" b="b"/>
              <a:pathLst>
                <a:path w="3437" h="21650" extrusionOk="0">
                  <a:moveTo>
                    <a:pt x="1" y="1"/>
                  </a:moveTo>
                  <a:lnTo>
                    <a:pt x="1" y="21650"/>
                  </a:lnTo>
                  <a:lnTo>
                    <a:pt x="3437" y="21650"/>
                  </a:lnTo>
                  <a:lnTo>
                    <a:pt x="34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47"/>
            <p:cNvSpPr/>
            <p:nvPr/>
          </p:nvSpPr>
          <p:spPr>
            <a:xfrm flipH="1">
              <a:off x="6631665" y="2101837"/>
              <a:ext cx="714142" cy="142324"/>
            </a:xfrm>
            <a:custGeom>
              <a:avLst/>
              <a:gdLst/>
              <a:ahLst/>
              <a:cxnLst/>
              <a:rect l="l" t="t" r="r" b="b"/>
              <a:pathLst>
                <a:path w="42731" h="8516" extrusionOk="0">
                  <a:moveTo>
                    <a:pt x="42297" y="0"/>
                  </a:moveTo>
                  <a:cubicBezTo>
                    <a:pt x="42297" y="667"/>
                    <a:pt x="42297" y="1301"/>
                    <a:pt x="42297" y="1935"/>
                  </a:cubicBezTo>
                  <a:cubicBezTo>
                    <a:pt x="42297" y="4036"/>
                    <a:pt x="42230" y="6138"/>
                    <a:pt x="42297" y="8206"/>
                  </a:cubicBezTo>
                  <a:cubicBezTo>
                    <a:pt x="35626" y="8173"/>
                    <a:pt x="28988" y="8173"/>
                    <a:pt x="22316" y="8173"/>
                  </a:cubicBezTo>
                  <a:cubicBezTo>
                    <a:pt x="20415" y="8173"/>
                    <a:pt x="11775" y="8273"/>
                    <a:pt x="9440" y="8273"/>
                  </a:cubicBezTo>
                  <a:lnTo>
                    <a:pt x="100" y="8273"/>
                  </a:lnTo>
                  <a:cubicBezTo>
                    <a:pt x="0" y="8273"/>
                    <a:pt x="0" y="8439"/>
                    <a:pt x="100" y="8439"/>
                  </a:cubicBezTo>
                  <a:lnTo>
                    <a:pt x="16512" y="8439"/>
                  </a:lnTo>
                  <a:cubicBezTo>
                    <a:pt x="16539" y="8466"/>
                    <a:pt x="25430" y="8515"/>
                    <a:pt x="32411" y="8515"/>
                  </a:cubicBezTo>
                  <a:cubicBezTo>
                    <a:pt x="34059" y="8515"/>
                    <a:pt x="35600" y="8512"/>
                    <a:pt x="36893" y="8506"/>
                  </a:cubicBezTo>
                  <a:cubicBezTo>
                    <a:pt x="38795" y="8506"/>
                    <a:pt x="40696" y="8506"/>
                    <a:pt x="42597" y="8473"/>
                  </a:cubicBezTo>
                  <a:cubicBezTo>
                    <a:pt x="42664" y="8473"/>
                    <a:pt x="42731" y="8406"/>
                    <a:pt x="42731" y="8339"/>
                  </a:cubicBezTo>
                  <a:cubicBezTo>
                    <a:pt x="42731" y="8273"/>
                    <a:pt x="42664" y="8206"/>
                    <a:pt x="42597" y="8206"/>
                  </a:cubicBezTo>
                  <a:lnTo>
                    <a:pt x="42464" y="8206"/>
                  </a:lnTo>
                  <a:cubicBezTo>
                    <a:pt x="42531" y="6104"/>
                    <a:pt x="42497" y="4036"/>
                    <a:pt x="42497" y="1935"/>
                  </a:cubicBezTo>
                  <a:cubicBezTo>
                    <a:pt x="42497" y="1368"/>
                    <a:pt x="42464" y="801"/>
                    <a:pt x="42464" y="200"/>
                  </a:cubicBezTo>
                  <a:cubicBezTo>
                    <a:pt x="42397" y="167"/>
                    <a:pt x="42330" y="100"/>
                    <a:pt x="422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47"/>
            <p:cNvSpPr/>
            <p:nvPr/>
          </p:nvSpPr>
          <p:spPr>
            <a:xfrm flipH="1">
              <a:off x="6611193" y="2073376"/>
              <a:ext cx="52260" cy="47113"/>
            </a:xfrm>
            <a:custGeom>
              <a:avLst/>
              <a:gdLst/>
              <a:ahLst/>
              <a:cxnLst/>
              <a:rect l="l" t="t" r="r" b="b"/>
              <a:pathLst>
                <a:path w="3127" h="2819" extrusionOk="0">
                  <a:moveTo>
                    <a:pt x="1600" y="1"/>
                  </a:moveTo>
                  <a:cubicBezTo>
                    <a:pt x="1444" y="1"/>
                    <a:pt x="1287" y="33"/>
                    <a:pt x="1135" y="102"/>
                  </a:cubicBezTo>
                  <a:cubicBezTo>
                    <a:pt x="401" y="402"/>
                    <a:pt x="0" y="1369"/>
                    <a:pt x="334" y="2070"/>
                  </a:cubicBezTo>
                  <a:cubicBezTo>
                    <a:pt x="589" y="2593"/>
                    <a:pt x="1044" y="2819"/>
                    <a:pt x="1505" y="2819"/>
                  </a:cubicBezTo>
                  <a:cubicBezTo>
                    <a:pt x="2307" y="2819"/>
                    <a:pt x="3127" y="2132"/>
                    <a:pt x="2936" y="1136"/>
                  </a:cubicBezTo>
                  <a:cubicBezTo>
                    <a:pt x="2936" y="1136"/>
                    <a:pt x="2902" y="1103"/>
                    <a:pt x="2902" y="1103"/>
                  </a:cubicBezTo>
                  <a:cubicBezTo>
                    <a:pt x="2770" y="468"/>
                    <a:pt x="2198" y="1"/>
                    <a:pt x="1600" y="1"/>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47"/>
            <p:cNvSpPr/>
            <p:nvPr/>
          </p:nvSpPr>
          <p:spPr>
            <a:xfrm flipH="1">
              <a:off x="7317346" y="2213577"/>
              <a:ext cx="52995" cy="45007"/>
            </a:xfrm>
            <a:custGeom>
              <a:avLst/>
              <a:gdLst/>
              <a:ahLst/>
              <a:cxnLst/>
              <a:rect l="l" t="t" r="r" b="b"/>
              <a:pathLst>
                <a:path w="3171" h="2693" extrusionOk="0">
                  <a:moveTo>
                    <a:pt x="1668" y="0"/>
                  </a:moveTo>
                  <a:cubicBezTo>
                    <a:pt x="1524" y="0"/>
                    <a:pt x="1377" y="27"/>
                    <a:pt x="1235" y="86"/>
                  </a:cubicBezTo>
                  <a:cubicBezTo>
                    <a:pt x="401" y="419"/>
                    <a:pt x="1" y="1353"/>
                    <a:pt x="568" y="2154"/>
                  </a:cubicBezTo>
                  <a:cubicBezTo>
                    <a:pt x="832" y="2529"/>
                    <a:pt x="1218" y="2692"/>
                    <a:pt x="1604" y="2692"/>
                  </a:cubicBezTo>
                  <a:cubicBezTo>
                    <a:pt x="2385" y="2692"/>
                    <a:pt x="3170" y="2024"/>
                    <a:pt x="2969" y="1086"/>
                  </a:cubicBezTo>
                  <a:cubicBezTo>
                    <a:pt x="2969" y="1086"/>
                    <a:pt x="2969" y="1053"/>
                    <a:pt x="2969" y="1053"/>
                  </a:cubicBezTo>
                  <a:cubicBezTo>
                    <a:pt x="2835" y="462"/>
                    <a:pt x="2268" y="0"/>
                    <a:pt x="1668" y="0"/>
                  </a:cubicBezTo>
                  <a:close/>
                </a:path>
              </a:pathLst>
            </a:custGeom>
            <a:solidFill>
              <a:srgbClr val="B5C7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47"/>
            <p:cNvSpPr/>
            <p:nvPr/>
          </p:nvSpPr>
          <p:spPr>
            <a:xfrm flipH="1">
              <a:off x="6550276" y="1190705"/>
              <a:ext cx="392476" cy="348289"/>
            </a:xfrm>
            <a:custGeom>
              <a:avLst/>
              <a:gdLst/>
              <a:ahLst/>
              <a:cxnLst/>
              <a:rect l="l" t="t" r="r" b="b"/>
              <a:pathLst>
                <a:path w="23484" h="20840" extrusionOk="0">
                  <a:moveTo>
                    <a:pt x="11727" y="5537"/>
                  </a:moveTo>
                  <a:cubicBezTo>
                    <a:pt x="13176" y="5537"/>
                    <a:pt x="14616" y="6172"/>
                    <a:pt x="15578" y="7384"/>
                  </a:cubicBezTo>
                  <a:cubicBezTo>
                    <a:pt x="17246" y="9486"/>
                    <a:pt x="16879" y="12555"/>
                    <a:pt x="14778" y="14223"/>
                  </a:cubicBezTo>
                  <a:cubicBezTo>
                    <a:pt x="13883" y="14933"/>
                    <a:pt x="12813" y="15280"/>
                    <a:pt x="11750" y="15280"/>
                  </a:cubicBezTo>
                  <a:cubicBezTo>
                    <a:pt x="10317" y="15280"/>
                    <a:pt x="8897" y="14648"/>
                    <a:pt x="7939" y="13422"/>
                  </a:cubicBezTo>
                  <a:cubicBezTo>
                    <a:pt x="6272" y="11320"/>
                    <a:pt x="6605" y="8252"/>
                    <a:pt x="8707" y="6584"/>
                  </a:cubicBezTo>
                  <a:cubicBezTo>
                    <a:pt x="9596" y="5878"/>
                    <a:pt x="10664" y="5537"/>
                    <a:pt x="11727" y="5537"/>
                  </a:cubicBezTo>
                  <a:close/>
                  <a:moveTo>
                    <a:pt x="11728" y="0"/>
                  </a:moveTo>
                  <a:cubicBezTo>
                    <a:pt x="9461" y="0"/>
                    <a:pt x="7180" y="734"/>
                    <a:pt x="5271" y="2247"/>
                  </a:cubicBezTo>
                  <a:cubicBezTo>
                    <a:pt x="768" y="5817"/>
                    <a:pt x="0" y="12388"/>
                    <a:pt x="3570" y="16891"/>
                  </a:cubicBezTo>
                  <a:cubicBezTo>
                    <a:pt x="5626" y="19485"/>
                    <a:pt x="8678" y="20839"/>
                    <a:pt x="11757" y="20839"/>
                  </a:cubicBezTo>
                  <a:cubicBezTo>
                    <a:pt x="14023" y="20839"/>
                    <a:pt x="16304" y="20106"/>
                    <a:pt x="18213" y="18592"/>
                  </a:cubicBezTo>
                  <a:cubicBezTo>
                    <a:pt x="22717" y="15023"/>
                    <a:pt x="23484" y="8452"/>
                    <a:pt x="19915" y="3948"/>
                  </a:cubicBezTo>
                  <a:cubicBezTo>
                    <a:pt x="17859" y="1355"/>
                    <a:pt x="14807" y="0"/>
                    <a:pt x="117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47"/>
            <p:cNvSpPr/>
            <p:nvPr/>
          </p:nvSpPr>
          <p:spPr>
            <a:xfrm flipH="1">
              <a:off x="6550276" y="1190705"/>
              <a:ext cx="332261" cy="310736"/>
            </a:xfrm>
            <a:custGeom>
              <a:avLst/>
              <a:gdLst/>
              <a:ahLst/>
              <a:cxnLst/>
              <a:rect l="l" t="t" r="r" b="b"/>
              <a:pathLst>
                <a:path w="19881" h="18593" extrusionOk="0">
                  <a:moveTo>
                    <a:pt x="8125" y="0"/>
                  </a:moveTo>
                  <a:cubicBezTo>
                    <a:pt x="5858" y="0"/>
                    <a:pt x="3577" y="734"/>
                    <a:pt x="1668" y="2247"/>
                  </a:cubicBezTo>
                  <a:cubicBezTo>
                    <a:pt x="1067" y="2714"/>
                    <a:pt x="500" y="3281"/>
                    <a:pt x="0" y="3882"/>
                  </a:cubicBezTo>
                  <a:lnTo>
                    <a:pt x="4336" y="7384"/>
                  </a:lnTo>
                  <a:cubicBezTo>
                    <a:pt x="4570" y="7084"/>
                    <a:pt x="4837" y="6817"/>
                    <a:pt x="5104" y="6584"/>
                  </a:cubicBezTo>
                  <a:cubicBezTo>
                    <a:pt x="5976" y="5894"/>
                    <a:pt x="7038" y="5561"/>
                    <a:pt x="8099" y="5561"/>
                  </a:cubicBezTo>
                  <a:cubicBezTo>
                    <a:pt x="9555" y="5561"/>
                    <a:pt x="11011" y="6188"/>
                    <a:pt x="11975" y="7384"/>
                  </a:cubicBezTo>
                  <a:cubicBezTo>
                    <a:pt x="13610" y="9452"/>
                    <a:pt x="13243" y="12588"/>
                    <a:pt x="11175" y="14223"/>
                  </a:cubicBezTo>
                  <a:lnTo>
                    <a:pt x="14610" y="18592"/>
                  </a:lnTo>
                  <a:cubicBezTo>
                    <a:pt x="19114" y="15023"/>
                    <a:pt x="19881" y="8452"/>
                    <a:pt x="16312" y="3948"/>
                  </a:cubicBezTo>
                  <a:cubicBezTo>
                    <a:pt x="14256" y="1355"/>
                    <a:pt x="11204" y="0"/>
                    <a:pt x="81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47"/>
            <p:cNvSpPr/>
            <p:nvPr/>
          </p:nvSpPr>
          <p:spPr>
            <a:xfrm flipH="1">
              <a:off x="6550276" y="1197591"/>
              <a:ext cx="173392" cy="303850"/>
            </a:xfrm>
            <a:custGeom>
              <a:avLst/>
              <a:gdLst/>
              <a:ahLst/>
              <a:cxnLst/>
              <a:rect l="l" t="t" r="r" b="b"/>
              <a:pathLst>
                <a:path w="10375" h="18181" extrusionOk="0">
                  <a:moveTo>
                    <a:pt x="1535" y="1"/>
                  </a:moveTo>
                  <a:lnTo>
                    <a:pt x="1" y="5338"/>
                  </a:lnTo>
                  <a:cubicBezTo>
                    <a:pt x="968" y="5605"/>
                    <a:pt x="1835" y="6172"/>
                    <a:pt x="2469" y="6972"/>
                  </a:cubicBezTo>
                  <a:cubicBezTo>
                    <a:pt x="4104" y="9040"/>
                    <a:pt x="3737" y="12176"/>
                    <a:pt x="1669" y="13811"/>
                  </a:cubicBezTo>
                  <a:lnTo>
                    <a:pt x="5104" y="18180"/>
                  </a:lnTo>
                  <a:cubicBezTo>
                    <a:pt x="9608" y="14611"/>
                    <a:pt x="10375" y="8040"/>
                    <a:pt x="6806" y="3536"/>
                  </a:cubicBezTo>
                  <a:cubicBezTo>
                    <a:pt x="5471" y="1835"/>
                    <a:pt x="3637" y="601"/>
                    <a:pt x="15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47"/>
            <p:cNvSpPr/>
            <p:nvPr/>
          </p:nvSpPr>
          <p:spPr>
            <a:xfrm flipH="1">
              <a:off x="5155450" y="1664204"/>
              <a:ext cx="1278874" cy="966183"/>
            </a:xfrm>
            <a:custGeom>
              <a:avLst/>
              <a:gdLst/>
              <a:ahLst/>
              <a:cxnLst/>
              <a:rect l="l" t="t" r="r" b="b"/>
              <a:pathLst>
                <a:path w="76522" h="57812" extrusionOk="0">
                  <a:moveTo>
                    <a:pt x="34" y="1"/>
                  </a:moveTo>
                  <a:cubicBezTo>
                    <a:pt x="667" y="1"/>
                    <a:pt x="134" y="45600"/>
                    <a:pt x="34" y="55574"/>
                  </a:cubicBezTo>
                  <a:cubicBezTo>
                    <a:pt x="0" y="56608"/>
                    <a:pt x="767" y="57475"/>
                    <a:pt x="1801" y="57609"/>
                  </a:cubicBezTo>
                  <a:cubicBezTo>
                    <a:pt x="2848" y="57757"/>
                    <a:pt x="3955" y="57812"/>
                    <a:pt x="5087" y="57812"/>
                  </a:cubicBezTo>
                  <a:cubicBezTo>
                    <a:pt x="8283" y="57812"/>
                    <a:pt x="11686" y="57375"/>
                    <a:pt x="14544" y="57375"/>
                  </a:cubicBezTo>
                  <a:lnTo>
                    <a:pt x="59743" y="57375"/>
                  </a:lnTo>
                  <a:cubicBezTo>
                    <a:pt x="61322" y="57375"/>
                    <a:pt x="65412" y="57611"/>
                    <a:pt x="69115" y="57611"/>
                  </a:cubicBezTo>
                  <a:cubicBezTo>
                    <a:pt x="72374" y="57611"/>
                    <a:pt x="75334" y="57428"/>
                    <a:pt x="76021" y="56741"/>
                  </a:cubicBezTo>
                  <a:lnTo>
                    <a:pt x="76055" y="56741"/>
                  </a:lnTo>
                  <a:lnTo>
                    <a:pt x="76055" y="56708"/>
                  </a:lnTo>
                  <a:cubicBezTo>
                    <a:pt x="76488" y="56074"/>
                    <a:pt x="76522" y="55274"/>
                    <a:pt x="76522" y="54506"/>
                  </a:cubicBezTo>
                  <a:cubicBezTo>
                    <a:pt x="76488" y="50036"/>
                    <a:pt x="76488" y="1"/>
                    <a:pt x="76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47"/>
            <p:cNvSpPr/>
            <p:nvPr/>
          </p:nvSpPr>
          <p:spPr>
            <a:xfrm flipH="1">
              <a:off x="5150437" y="1660861"/>
              <a:ext cx="1287798" cy="973386"/>
            </a:xfrm>
            <a:custGeom>
              <a:avLst/>
              <a:gdLst/>
              <a:ahLst/>
              <a:cxnLst/>
              <a:rect l="l" t="t" r="r" b="b"/>
              <a:pathLst>
                <a:path w="77056" h="58243" extrusionOk="0">
                  <a:moveTo>
                    <a:pt x="38495" y="367"/>
                  </a:moveTo>
                  <a:lnTo>
                    <a:pt x="76543" y="434"/>
                  </a:lnTo>
                  <a:lnTo>
                    <a:pt x="76543" y="434"/>
                  </a:lnTo>
                  <a:cubicBezTo>
                    <a:pt x="76530" y="492"/>
                    <a:pt x="76522" y="551"/>
                    <a:pt x="76522" y="601"/>
                  </a:cubicBezTo>
                  <a:cubicBezTo>
                    <a:pt x="76489" y="668"/>
                    <a:pt x="76489" y="701"/>
                    <a:pt x="76489" y="768"/>
                  </a:cubicBezTo>
                  <a:lnTo>
                    <a:pt x="76489" y="1101"/>
                  </a:lnTo>
                  <a:lnTo>
                    <a:pt x="76489" y="2002"/>
                  </a:lnTo>
                  <a:lnTo>
                    <a:pt x="76489" y="3770"/>
                  </a:lnTo>
                  <a:lnTo>
                    <a:pt x="76489" y="7306"/>
                  </a:lnTo>
                  <a:lnTo>
                    <a:pt x="76489" y="14411"/>
                  </a:lnTo>
                  <a:lnTo>
                    <a:pt x="76455" y="28621"/>
                  </a:lnTo>
                  <a:lnTo>
                    <a:pt x="76422" y="42798"/>
                  </a:lnTo>
                  <a:lnTo>
                    <a:pt x="76422" y="49903"/>
                  </a:lnTo>
                  <a:lnTo>
                    <a:pt x="76422" y="53439"/>
                  </a:lnTo>
                  <a:cubicBezTo>
                    <a:pt x="76389" y="54039"/>
                    <a:pt x="76422" y="54640"/>
                    <a:pt x="76389" y="55207"/>
                  </a:cubicBezTo>
                  <a:cubicBezTo>
                    <a:pt x="76355" y="55774"/>
                    <a:pt x="76222" y="56274"/>
                    <a:pt x="75955" y="56674"/>
                  </a:cubicBezTo>
                  <a:lnTo>
                    <a:pt x="75955" y="56641"/>
                  </a:lnTo>
                  <a:cubicBezTo>
                    <a:pt x="75922" y="56674"/>
                    <a:pt x="75922" y="56708"/>
                    <a:pt x="75855" y="56708"/>
                  </a:cubicBezTo>
                  <a:cubicBezTo>
                    <a:pt x="75788" y="56741"/>
                    <a:pt x="75755" y="56774"/>
                    <a:pt x="75688" y="56808"/>
                  </a:cubicBezTo>
                  <a:cubicBezTo>
                    <a:pt x="75521" y="56875"/>
                    <a:pt x="75388" y="56908"/>
                    <a:pt x="75221" y="56975"/>
                  </a:cubicBezTo>
                  <a:cubicBezTo>
                    <a:pt x="74921" y="57041"/>
                    <a:pt x="74587" y="57108"/>
                    <a:pt x="74254" y="57141"/>
                  </a:cubicBezTo>
                  <a:cubicBezTo>
                    <a:pt x="73587" y="57241"/>
                    <a:pt x="72919" y="57308"/>
                    <a:pt x="72252" y="57342"/>
                  </a:cubicBezTo>
                  <a:cubicBezTo>
                    <a:pt x="70885" y="57408"/>
                    <a:pt x="69484" y="57408"/>
                    <a:pt x="68116" y="57408"/>
                  </a:cubicBezTo>
                  <a:cubicBezTo>
                    <a:pt x="65347" y="57375"/>
                    <a:pt x="62612" y="57208"/>
                    <a:pt x="59810" y="57175"/>
                  </a:cubicBezTo>
                  <a:lnTo>
                    <a:pt x="43165" y="57241"/>
                  </a:lnTo>
                  <a:lnTo>
                    <a:pt x="26553" y="57275"/>
                  </a:lnTo>
                  <a:lnTo>
                    <a:pt x="18247" y="57308"/>
                  </a:lnTo>
                  <a:lnTo>
                    <a:pt x="14077" y="57308"/>
                  </a:lnTo>
                  <a:cubicBezTo>
                    <a:pt x="12710" y="57342"/>
                    <a:pt x="11309" y="57475"/>
                    <a:pt x="9941" y="57575"/>
                  </a:cubicBezTo>
                  <a:cubicBezTo>
                    <a:pt x="8540" y="57642"/>
                    <a:pt x="7172" y="57742"/>
                    <a:pt x="5805" y="57775"/>
                  </a:cubicBezTo>
                  <a:cubicBezTo>
                    <a:pt x="5104" y="57775"/>
                    <a:pt x="4404" y="57775"/>
                    <a:pt x="3737" y="57742"/>
                  </a:cubicBezTo>
                  <a:cubicBezTo>
                    <a:pt x="3403" y="57742"/>
                    <a:pt x="3036" y="57708"/>
                    <a:pt x="2703" y="57675"/>
                  </a:cubicBezTo>
                  <a:cubicBezTo>
                    <a:pt x="2369" y="57642"/>
                    <a:pt x="2002" y="57642"/>
                    <a:pt x="1735" y="57542"/>
                  </a:cubicBezTo>
                  <a:cubicBezTo>
                    <a:pt x="1135" y="57342"/>
                    <a:pt x="668" y="56841"/>
                    <a:pt x="501" y="56241"/>
                  </a:cubicBezTo>
                  <a:cubicBezTo>
                    <a:pt x="468" y="56074"/>
                    <a:pt x="468" y="55907"/>
                    <a:pt x="468" y="55774"/>
                  </a:cubicBezTo>
                  <a:lnTo>
                    <a:pt x="468" y="55240"/>
                  </a:lnTo>
                  <a:lnTo>
                    <a:pt x="501" y="54206"/>
                  </a:lnTo>
                  <a:lnTo>
                    <a:pt x="534" y="50036"/>
                  </a:lnTo>
                  <a:lnTo>
                    <a:pt x="768" y="33424"/>
                  </a:lnTo>
                  <a:cubicBezTo>
                    <a:pt x="835" y="27887"/>
                    <a:pt x="901" y="22350"/>
                    <a:pt x="935" y="16813"/>
                  </a:cubicBezTo>
                  <a:lnTo>
                    <a:pt x="935" y="8507"/>
                  </a:lnTo>
                  <a:lnTo>
                    <a:pt x="901" y="4337"/>
                  </a:lnTo>
                  <a:lnTo>
                    <a:pt x="868" y="2269"/>
                  </a:lnTo>
                  <a:cubicBezTo>
                    <a:pt x="835" y="1902"/>
                    <a:pt x="835" y="1568"/>
                    <a:pt x="801" y="1201"/>
                  </a:cubicBezTo>
                  <a:cubicBezTo>
                    <a:pt x="768" y="1035"/>
                    <a:pt x="735" y="868"/>
                    <a:pt x="668" y="701"/>
                  </a:cubicBezTo>
                  <a:lnTo>
                    <a:pt x="601" y="434"/>
                  </a:lnTo>
                  <a:lnTo>
                    <a:pt x="601" y="434"/>
                  </a:lnTo>
                  <a:lnTo>
                    <a:pt x="601" y="434"/>
                  </a:lnTo>
                  <a:lnTo>
                    <a:pt x="19381" y="401"/>
                  </a:lnTo>
                  <a:lnTo>
                    <a:pt x="38495" y="367"/>
                  </a:lnTo>
                  <a:close/>
                  <a:moveTo>
                    <a:pt x="234" y="0"/>
                  </a:moveTo>
                  <a:lnTo>
                    <a:pt x="234" y="434"/>
                  </a:lnTo>
                  <a:cubicBezTo>
                    <a:pt x="120" y="434"/>
                    <a:pt x="79" y="361"/>
                    <a:pt x="70" y="361"/>
                  </a:cubicBezTo>
                  <a:cubicBezTo>
                    <a:pt x="68" y="361"/>
                    <a:pt x="67" y="363"/>
                    <a:pt x="67" y="367"/>
                  </a:cubicBezTo>
                  <a:lnTo>
                    <a:pt x="67" y="501"/>
                  </a:lnTo>
                  <a:cubicBezTo>
                    <a:pt x="67" y="568"/>
                    <a:pt x="34" y="668"/>
                    <a:pt x="34" y="734"/>
                  </a:cubicBezTo>
                  <a:cubicBezTo>
                    <a:pt x="1" y="901"/>
                    <a:pt x="1" y="1068"/>
                    <a:pt x="1" y="1268"/>
                  </a:cubicBezTo>
                  <a:cubicBezTo>
                    <a:pt x="1" y="1602"/>
                    <a:pt x="34" y="1935"/>
                    <a:pt x="34" y="2269"/>
                  </a:cubicBezTo>
                  <a:lnTo>
                    <a:pt x="101" y="4337"/>
                  </a:lnTo>
                  <a:lnTo>
                    <a:pt x="167" y="8507"/>
                  </a:lnTo>
                  <a:lnTo>
                    <a:pt x="201" y="16813"/>
                  </a:lnTo>
                  <a:lnTo>
                    <a:pt x="201" y="33424"/>
                  </a:lnTo>
                  <a:lnTo>
                    <a:pt x="167" y="41730"/>
                  </a:lnTo>
                  <a:lnTo>
                    <a:pt x="101" y="50036"/>
                  </a:lnTo>
                  <a:lnTo>
                    <a:pt x="34" y="54206"/>
                  </a:lnTo>
                  <a:lnTo>
                    <a:pt x="34" y="55240"/>
                  </a:lnTo>
                  <a:lnTo>
                    <a:pt x="34" y="55740"/>
                  </a:lnTo>
                  <a:cubicBezTo>
                    <a:pt x="34" y="55941"/>
                    <a:pt x="34" y="56141"/>
                    <a:pt x="101" y="56307"/>
                  </a:cubicBezTo>
                  <a:cubicBezTo>
                    <a:pt x="268" y="57075"/>
                    <a:pt x="835" y="57708"/>
                    <a:pt x="1568" y="57942"/>
                  </a:cubicBezTo>
                  <a:cubicBezTo>
                    <a:pt x="1969" y="58075"/>
                    <a:pt x="2302" y="58075"/>
                    <a:pt x="2636" y="58109"/>
                  </a:cubicBezTo>
                  <a:cubicBezTo>
                    <a:pt x="3003" y="58142"/>
                    <a:pt x="3336" y="58175"/>
                    <a:pt x="3703" y="58175"/>
                  </a:cubicBezTo>
                  <a:cubicBezTo>
                    <a:pt x="4404" y="58242"/>
                    <a:pt x="5104" y="58242"/>
                    <a:pt x="5805" y="58242"/>
                  </a:cubicBezTo>
                  <a:cubicBezTo>
                    <a:pt x="7172" y="58209"/>
                    <a:pt x="8573" y="58109"/>
                    <a:pt x="9941" y="58042"/>
                  </a:cubicBezTo>
                  <a:cubicBezTo>
                    <a:pt x="11342" y="57942"/>
                    <a:pt x="12710" y="57842"/>
                    <a:pt x="14077" y="57809"/>
                  </a:cubicBezTo>
                  <a:lnTo>
                    <a:pt x="18247" y="57809"/>
                  </a:lnTo>
                  <a:lnTo>
                    <a:pt x="26553" y="57842"/>
                  </a:lnTo>
                  <a:lnTo>
                    <a:pt x="43165" y="57909"/>
                  </a:lnTo>
                  <a:lnTo>
                    <a:pt x="59777" y="57942"/>
                  </a:lnTo>
                  <a:cubicBezTo>
                    <a:pt x="62545" y="57975"/>
                    <a:pt x="65314" y="58175"/>
                    <a:pt x="68083" y="58209"/>
                  </a:cubicBezTo>
                  <a:cubicBezTo>
                    <a:pt x="68783" y="58209"/>
                    <a:pt x="69484" y="58217"/>
                    <a:pt x="70184" y="58217"/>
                  </a:cubicBezTo>
                  <a:cubicBezTo>
                    <a:pt x="70885" y="58217"/>
                    <a:pt x="71585" y="58209"/>
                    <a:pt x="72286" y="58175"/>
                  </a:cubicBezTo>
                  <a:cubicBezTo>
                    <a:pt x="72953" y="58142"/>
                    <a:pt x="73687" y="58075"/>
                    <a:pt x="74387" y="57975"/>
                  </a:cubicBezTo>
                  <a:cubicBezTo>
                    <a:pt x="74721" y="57942"/>
                    <a:pt x="75088" y="57875"/>
                    <a:pt x="75455" y="57775"/>
                  </a:cubicBezTo>
                  <a:cubicBezTo>
                    <a:pt x="75621" y="57708"/>
                    <a:pt x="75822" y="57675"/>
                    <a:pt x="75988" y="57575"/>
                  </a:cubicBezTo>
                  <a:cubicBezTo>
                    <a:pt x="76088" y="57575"/>
                    <a:pt x="76188" y="57508"/>
                    <a:pt x="76289" y="57442"/>
                  </a:cubicBezTo>
                  <a:cubicBezTo>
                    <a:pt x="76389" y="57408"/>
                    <a:pt x="76489" y="57308"/>
                    <a:pt x="76589" y="57208"/>
                  </a:cubicBezTo>
                  <a:lnTo>
                    <a:pt x="76555" y="57208"/>
                  </a:lnTo>
                  <a:lnTo>
                    <a:pt x="76589" y="57175"/>
                  </a:lnTo>
                  <a:lnTo>
                    <a:pt x="76622" y="57141"/>
                  </a:lnTo>
                  <a:cubicBezTo>
                    <a:pt x="77056" y="56541"/>
                    <a:pt x="77056" y="55807"/>
                    <a:pt x="77056" y="55207"/>
                  </a:cubicBezTo>
                  <a:lnTo>
                    <a:pt x="77056" y="53439"/>
                  </a:lnTo>
                  <a:lnTo>
                    <a:pt x="77056" y="49870"/>
                  </a:lnTo>
                  <a:lnTo>
                    <a:pt x="77022" y="42798"/>
                  </a:lnTo>
                  <a:lnTo>
                    <a:pt x="76989" y="28588"/>
                  </a:lnTo>
                  <a:lnTo>
                    <a:pt x="76956" y="14411"/>
                  </a:lnTo>
                  <a:lnTo>
                    <a:pt x="76922" y="7306"/>
                  </a:lnTo>
                  <a:lnTo>
                    <a:pt x="76922" y="3770"/>
                  </a:lnTo>
                  <a:lnTo>
                    <a:pt x="76922" y="768"/>
                  </a:lnTo>
                  <a:cubicBezTo>
                    <a:pt x="76922" y="734"/>
                    <a:pt x="76889" y="734"/>
                    <a:pt x="76889" y="701"/>
                  </a:cubicBezTo>
                  <a:cubicBezTo>
                    <a:pt x="76889" y="668"/>
                    <a:pt x="76856" y="668"/>
                    <a:pt x="76822" y="601"/>
                  </a:cubicBezTo>
                  <a:cubicBezTo>
                    <a:pt x="76756" y="568"/>
                    <a:pt x="76722" y="501"/>
                    <a:pt x="76689" y="434"/>
                  </a:cubicBezTo>
                  <a:lnTo>
                    <a:pt x="76689" y="434"/>
                  </a:lnTo>
                  <a:lnTo>
                    <a:pt x="76689" y="434"/>
                  </a:lnTo>
                  <a:lnTo>
                    <a:pt x="76722" y="434"/>
                  </a:lnTo>
                  <a:lnTo>
                    <a:pt x="76722" y="0"/>
                  </a:lnTo>
                  <a:cubicBezTo>
                    <a:pt x="76711" y="22"/>
                    <a:pt x="76701" y="47"/>
                    <a:pt x="76689" y="74"/>
                  </a:cubicBezTo>
                  <a:lnTo>
                    <a:pt x="76689" y="74"/>
                  </a:lnTo>
                  <a:lnTo>
                    <a:pt x="76689" y="0"/>
                  </a:lnTo>
                  <a:lnTo>
                    <a:pt x="38461" y="34"/>
                  </a:lnTo>
                  <a:lnTo>
                    <a:pt x="19348" y="34"/>
                  </a:lnTo>
                  <a:lnTo>
                    <a:pt x="274" y="1"/>
                  </a:lnTo>
                  <a:lnTo>
                    <a:pt x="274" y="1"/>
                  </a:lnTo>
                  <a:cubicBezTo>
                    <a:pt x="272" y="1"/>
                    <a:pt x="270" y="0"/>
                    <a:pt x="268" y="0"/>
                  </a:cubicBezTo>
                  <a:lnTo>
                    <a:pt x="268" y="1"/>
                  </a:lnTo>
                  <a:lnTo>
                    <a:pt x="268" y="1"/>
                  </a:lnTo>
                  <a:lnTo>
                    <a:pt x="234"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47"/>
            <p:cNvSpPr/>
            <p:nvPr/>
          </p:nvSpPr>
          <p:spPr>
            <a:xfrm flipH="1">
              <a:off x="5270850" y="2173901"/>
              <a:ext cx="661748" cy="447511"/>
            </a:xfrm>
            <a:custGeom>
              <a:avLst/>
              <a:gdLst/>
              <a:ahLst/>
              <a:cxnLst/>
              <a:rect l="l" t="t" r="r" b="b"/>
              <a:pathLst>
                <a:path w="39596" h="26777" extrusionOk="0">
                  <a:moveTo>
                    <a:pt x="11342" y="1"/>
                  </a:moveTo>
                  <a:cubicBezTo>
                    <a:pt x="11240" y="1"/>
                    <a:pt x="11140" y="9"/>
                    <a:pt x="11042" y="24"/>
                  </a:cubicBezTo>
                  <a:cubicBezTo>
                    <a:pt x="10575" y="125"/>
                    <a:pt x="10141" y="358"/>
                    <a:pt x="9708" y="592"/>
                  </a:cubicBezTo>
                  <a:cubicBezTo>
                    <a:pt x="8006" y="1425"/>
                    <a:pt x="6105" y="1759"/>
                    <a:pt x="4370" y="2526"/>
                  </a:cubicBezTo>
                  <a:cubicBezTo>
                    <a:pt x="1568" y="3727"/>
                    <a:pt x="501" y="6029"/>
                    <a:pt x="101" y="8931"/>
                  </a:cubicBezTo>
                  <a:cubicBezTo>
                    <a:pt x="34" y="9665"/>
                    <a:pt x="1" y="10365"/>
                    <a:pt x="1" y="11099"/>
                  </a:cubicBezTo>
                  <a:cubicBezTo>
                    <a:pt x="34" y="11733"/>
                    <a:pt x="267" y="12267"/>
                    <a:pt x="267" y="12900"/>
                  </a:cubicBezTo>
                  <a:cubicBezTo>
                    <a:pt x="401" y="16403"/>
                    <a:pt x="901" y="19839"/>
                    <a:pt x="1435" y="23274"/>
                  </a:cubicBezTo>
                  <a:cubicBezTo>
                    <a:pt x="1668" y="24709"/>
                    <a:pt x="2002" y="25142"/>
                    <a:pt x="2236" y="26577"/>
                  </a:cubicBezTo>
                  <a:lnTo>
                    <a:pt x="39362" y="26777"/>
                  </a:lnTo>
                  <a:cubicBezTo>
                    <a:pt x="39429" y="24909"/>
                    <a:pt x="38995" y="23741"/>
                    <a:pt x="38995" y="21840"/>
                  </a:cubicBezTo>
                  <a:cubicBezTo>
                    <a:pt x="39028" y="18538"/>
                    <a:pt x="39596" y="15269"/>
                    <a:pt x="39395" y="11933"/>
                  </a:cubicBezTo>
                  <a:cubicBezTo>
                    <a:pt x="39295" y="10499"/>
                    <a:pt x="39129" y="8731"/>
                    <a:pt x="38361" y="7463"/>
                  </a:cubicBezTo>
                  <a:cubicBezTo>
                    <a:pt x="37527" y="6095"/>
                    <a:pt x="35960" y="5262"/>
                    <a:pt x="34559" y="4561"/>
                  </a:cubicBezTo>
                  <a:cubicBezTo>
                    <a:pt x="31957" y="3293"/>
                    <a:pt x="29055" y="2426"/>
                    <a:pt x="26353" y="1392"/>
                  </a:cubicBezTo>
                  <a:cubicBezTo>
                    <a:pt x="24652" y="2993"/>
                    <a:pt x="22483" y="3227"/>
                    <a:pt x="20148" y="3327"/>
                  </a:cubicBezTo>
                  <a:cubicBezTo>
                    <a:pt x="20102" y="3328"/>
                    <a:pt x="20055" y="3328"/>
                    <a:pt x="20009" y="3328"/>
                  </a:cubicBezTo>
                  <a:cubicBezTo>
                    <a:pt x="18396" y="3328"/>
                    <a:pt x="16938" y="2771"/>
                    <a:pt x="15512" y="1993"/>
                  </a:cubicBezTo>
                  <a:cubicBezTo>
                    <a:pt x="14424" y="1402"/>
                    <a:pt x="12728" y="1"/>
                    <a:pt x="11342" y="1"/>
                  </a:cubicBezTo>
                  <a:close/>
                </a:path>
              </a:pathLst>
            </a:custGeom>
            <a:solidFill>
              <a:srgbClr val="5CC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47"/>
            <p:cNvSpPr/>
            <p:nvPr/>
          </p:nvSpPr>
          <p:spPr>
            <a:xfrm flipH="1">
              <a:off x="5705693" y="2206992"/>
              <a:ext cx="720827" cy="417211"/>
            </a:xfrm>
            <a:custGeom>
              <a:avLst/>
              <a:gdLst/>
              <a:ahLst/>
              <a:cxnLst/>
              <a:rect l="l" t="t" r="r" b="b"/>
              <a:pathLst>
                <a:path w="43131" h="24964" extrusionOk="0">
                  <a:moveTo>
                    <a:pt x="36513" y="1"/>
                  </a:moveTo>
                  <a:cubicBezTo>
                    <a:pt x="36077" y="1"/>
                    <a:pt x="35625" y="58"/>
                    <a:pt x="35159" y="179"/>
                  </a:cubicBezTo>
                  <a:cubicBezTo>
                    <a:pt x="31256" y="1180"/>
                    <a:pt x="28654" y="4883"/>
                    <a:pt x="26953" y="8285"/>
                  </a:cubicBezTo>
                  <a:cubicBezTo>
                    <a:pt x="26419" y="9319"/>
                    <a:pt x="25985" y="10387"/>
                    <a:pt x="25585" y="11454"/>
                  </a:cubicBezTo>
                  <a:cubicBezTo>
                    <a:pt x="25318" y="12188"/>
                    <a:pt x="25085" y="12922"/>
                    <a:pt x="24851" y="13656"/>
                  </a:cubicBezTo>
                  <a:cubicBezTo>
                    <a:pt x="24551" y="14589"/>
                    <a:pt x="22086" y="19087"/>
                    <a:pt x="22449" y="19692"/>
                  </a:cubicBezTo>
                  <a:lnTo>
                    <a:pt x="22449" y="19692"/>
                  </a:lnTo>
                  <a:cubicBezTo>
                    <a:pt x="19380" y="14622"/>
                    <a:pt x="15277" y="10286"/>
                    <a:pt x="11242" y="5950"/>
                  </a:cubicBezTo>
                  <a:cubicBezTo>
                    <a:pt x="10341" y="4983"/>
                    <a:pt x="9440" y="3982"/>
                    <a:pt x="8940" y="2748"/>
                  </a:cubicBezTo>
                  <a:cubicBezTo>
                    <a:pt x="8540" y="2748"/>
                    <a:pt x="7472" y="3849"/>
                    <a:pt x="7105" y="4115"/>
                  </a:cubicBezTo>
                  <a:cubicBezTo>
                    <a:pt x="6338" y="4683"/>
                    <a:pt x="5571" y="5250"/>
                    <a:pt x="4837" y="5850"/>
                  </a:cubicBezTo>
                  <a:cubicBezTo>
                    <a:pt x="3403" y="6984"/>
                    <a:pt x="2002" y="8152"/>
                    <a:pt x="634" y="9386"/>
                  </a:cubicBezTo>
                  <a:cubicBezTo>
                    <a:pt x="434" y="9553"/>
                    <a:pt x="267" y="9719"/>
                    <a:pt x="200" y="9953"/>
                  </a:cubicBezTo>
                  <a:cubicBezTo>
                    <a:pt x="0" y="10553"/>
                    <a:pt x="601" y="10920"/>
                    <a:pt x="867" y="11387"/>
                  </a:cubicBezTo>
                  <a:cubicBezTo>
                    <a:pt x="1134" y="11854"/>
                    <a:pt x="1268" y="12355"/>
                    <a:pt x="1468" y="12855"/>
                  </a:cubicBezTo>
                  <a:cubicBezTo>
                    <a:pt x="2669" y="15590"/>
                    <a:pt x="4103" y="18326"/>
                    <a:pt x="5537" y="20961"/>
                  </a:cubicBezTo>
                  <a:cubicBezTo>
                    <a:pt x="6238" y="22295"/>
                    <a:pt x="7139" y="23763"/>
                    <a:pt x="7973" y="24964"/>
                  </a:cubicBezTo>
                  <a:lnTo>
                    <a:pt x="38461" y="24630"/>
                  </a:lnTo>
                  <a:cubicBezTo>
                    <a:pt x="38694" y="24363"/>
                    <a:pt x="38561" y="24530"/>
                    <a:pt x="38761" y="24230"/>
                  </a:cubicBezTo>
                  <a:cubicBezTo>
                    <a:pt x="41663" y="20127"/>
                    <a:pt x="43131" y="15057"/>
                    <a:pt x="43131" y="10020"/>
                  </a:cubicBezTo>
                  <a:cubicBezTo>
                    <a:pt x="43131" y="8118"/>
                    <a:pt x="42931" y="6150"/>
                    <a:pt x="42164" y="4416"/>
                  </a:cubicBezTo>
                  <a:cubicBezTo>
                    <a:pt x="41081" y="1965"/>
                    <a:pt x="39072" y="1"/>
                    <a:pt x="36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47"/>
            <p:cNvSpPr/>
            <p:nvPr/>
          </p:nvSpPr>
          <p:spPr>
            <a:xfrm flipH="1">
              <a:off x="5198936" y="2173751"/>
              <a:ext cx="346768" cy="448680"/>
            </a:xfrm>
            <a:custGeom>
              <a:avLst/>
              <a:gdLst/>
              <a:ahLst/>
              <a:cxnLst/>
              <a:rect l="l" t="t" r="r" b="b"/>
              <a:pathLst>
                <a:path w="20749" h="26847" extrusionOk="0">
                  <a:moveTo>
                    <a:pt x="2235" y="0"/>
                  </a:moveTo>
                  <a:cubicBezTo>
                    <a:pt x="2335" y="1535"/>
                    <a:pt x="301" y="3269"/>
                    <a:pt x="167" y="4804"/>
                  </a:cubicBezTo>
                  <a:cubicBezTo>
                    <a:pt x="0" y="6471"/>
                    <a:pt x="3970" y="8840"/>
                    <a:pt x="3336" y="10441"/>
                  </a:cubicBezTo>
                  <a:cubicBezTo>
                    <a:pt x="2869" y="11642"/>
                    <a:pt x="2769" y="12976"/>
                    <a:pt x="2802" y="14277"/>
                  </a:cubicBezTo>
                  <a:cubicBezTo>
                    <a:pt x="2903" y="18847"/>
                    <a:pt x="3203" y="22316"/>
                    <a:pt x="3803" y="26753"/>
                  </a:cubicBezTo>
                  <a:cubicBezTo>
                    <a:pt x="6149" y="26811"/>
                    <a:pt x="8528" y="26846"/>
                    <a:pt x="10948" y="26846"/>
                  </a:cubicBezTo>
                  <a:cubicBezTo>
                    <a:pt x="12692" y="26846"/>
                    <a:pt x="14457" y="26828"/>
                    <a:pt x="16245" y="26786"/>
                  </a:cubicBezTo>
                  <a:cubicBezTo>
                    <a:pt x="17780" y="26753"/>
                    <a:pt x="19281" y="26719"/>
                    <a:pt x="20749" y="26686"/>
                  </a:cubicBezTo>
                  <a:cubicBezTo>
                    <a:pt x="20682" y="24618"/>
                    <a:pt x="20515" y="22216"/>
                    <a:pt x="20348" y="20148"/>
                  </a:cubicBezTo>
                  <a:cubicBezTo>
                    <a:pt x="19915" y="14677"/>
                    <a:pt x="20115" y="7172"/>
                    <a:pt x="14044" y="4770"/>
                  </a:cubicBezTo>
                  <a:cubicBezTo>
                    <a:pt x="12810" y="4270"/>
                    <a:pt x="11575" y="3836"/>
                    <a:pt x="10308" y="3436"/>
                  </a:cubicBezTo>
                  <a:cubicBezTo>
                    <a:pt x="8006" y="2735"/>
                    <a:pt x="4971" y="601"/>
                    <a:pt x="22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47"/>
            <p:cNvSpPr/>
            <p:nvPr/>
          </p:nvSpPr>
          <p:spPr>
            <a:xfrm flipH="1">
              <a:off x="5525616" y="1792890"/>
              <a:ext cx="258693" cy="469371"/>
            </a:xfrm>
            <a:custGeom>
              <a:avLst/>
              <a:gdLst/>
              <a:ahLst/>
              <a:cxnLst/>
              <a:rect l="l" t="t" r="r" b="b"/>
              <a:pathLst>
                <a:path w="15479" h="28085" extrusionOk="0">
                  <a:moveTo>
                    <a:pt x="6446" y="0"/>
                  </a:moveTo>
                  <a:cubicBezTo>
                    <a:pt x="5855" y="0"/>
                    <a:pt x="5237" y="83"/>
                    <a:pt x="4571" y="273"/>
                  </a:cubicBezTo>
                  <a:cubicBezTo>
                    <a:pt x="3270" y="673"/>
                    <a:pt x="1068" y="306"/>
                    <a:pt x="668" y="1741"/>
                  </a:cubicBezTo>
                  <a:cubicBezTo>
                    <a:pt x="1" y="4243"/>
                    <a:pt x="368" y="8779"/>
                    <a:pt x="668" y="11314"/>
                  </a:cubicBezTo>
                  <a:cubicBezTo>
                    <a:pt x="835" y="12715"/>
                    <a:pt x="1135" y="14283"/>
                    <a:pt x="2002" y="15317"/>
                  </a:cubicBezTo>
                  <a:cubicBezTo>
                    <a:pt x="2536" y="15984"/>
                    <a:pt x="3270" y="16485"/>
                    <a:pt x="4137" y="16551"/>
                  </a:cubicBezTo>
                  <a:cubicBezTo>
                    <a:pt x="4003" y="18653"/>
                    <a:pt x="4704" y="21421"/>
                    <a:pt x="2636" y="22822"/>
                  </a:cubicBezTo>
                  <a:cubicBezTo>
                    <a:pt x="2469" y="22923"/>
                    <a:pt x="2302" y="23023"/>
                    <a:pt x="2135" y="23123"/>
                  </a:cubicBezTo>
                  <a:cubicBezTo>
                    <a:pt x="3436" y="24457"/>
                    <a:pt x="6105" y="27826"/>
                    <a:pt x="7840" y="28060"/>
                  </a:cubicBezTo>
                  <a:cubicBezTo>
                    <a:pt x="7974" y="28077"/>
                    <a:pt x="8107" y="28085"/>
                    <a:pt x="8238" y="28085"/>
                  </a:cubicBezTo>
                  <a:cubicBezTo>
                    <a:pt x="10957" y="28085"/>
                    <a:pt x="13172" y="24595"/>
                    <a:pt x="15145" y="22622"/>
                  </a:cubicBezTo>
                  <a:cubicBezTo>
                    <a:pt x="15211" y="22589"/>
                    <a:pt x="15245" y="22556"/>
                    <a:pt x="15278" y="22556"/>
                  </a:cubicBezTo>
                  <a:cubicBezTo>
                    <a:pt x="14945" y="21922"/>
                    <a:pt x="14778" y="21188"/>
                    <a:pt x="14711" y="20454"/>
                  </a:cubicBezTo>
                  <a:cubicBezTo>
                    <a:pt x="14644" y="19687"/>
                    <a:pt x="14678" y="18886"/>
                    <a:pt x="14744" y="18119"/>
                  </a:cubicBezTo>
                  <a:cubicBezTo>
                    <a:pt x="14811" y="16618"/>
                    <a:pt x="14911" y="15150"/>
                    <a:pt x="15045" y="13649"/>
                  </a:cubicBezTo>
                  <a:cubicBezTo>
                    <a:pt x="15211" y="11414"/>
                    <a:pt x="15478" y="9146"/>
                    <a:pt x="15078" y="6911"/>
                  </a:cubicBezTo>
                  <a:cubicBezTo>
                    <a:pt x="14644" y="4676"/>
                    <a:pt x="13410" y="2441"/>
                    <a:pt x="11242" y="1440"/>
                  </a:cubicBezTo>
                  <a:cubicBezTo>
                    <a:pt x="9587" y="675"/>
                    <a:pt x="8132" y="0"/>
                    <a:pt x="6446"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47"/>
            <p:cNvSpPr/>
            <p:nvPr/>
          </p:nvSpPr>
          <p:spPr>
            <a:xfrm flipH="1">
              <a:off x="5493845" y="1731455"/>
              <a:ext cx="308864" cy="295460"/>
            </a:xfrm>
            <a:custGeom>
              <a:avLst/>
              <a:gdLst/>
              <a:ahLst/>
              <a:cxnLst/>
              <a:rect l="l" t="t" r="r" b="b"/>
              <a:pathLst>
                <a:path w="18481" h="17679" extrusionOk="0">
                  <a:moveTo>
                    <a:pt x="3112" y="0"/>
                  </a:moveTo>
                  <a:cubicBezTo>
                    <a:pt x="2840" y="0"/>
                    <a:pt x="2562" y="60"/>
                    <a:pt x="2302" y="146"/>
                  </a:cubicBezTo>
                  <a:cubicBezTo>
                    <a:pt x="1235" y="580"/>
                    <a:pt x="535" y="1647"/>
                    <a:pt x="268" y="2781"/>
                  </a:cubicBezTo>
                  <a:cubicBezTo>
                    <a:pt x="1" y="3882"/>
                    <a:pt x="101" y="5050"/>
                    <a:pt x="201" y="6184"/>
                  </a:cubicBezTo>
                  <a:cubicBezTo>
                    <a:pt x="201" y="6517"/>
                    <a:pt x="234" y="6851"/>
                    <a:pt x="434" y="7118"/>
                  </a:cubicBezTo>
                  <a:cubicBezTo>
                    <a:pt x="635" y="7385"/>
                    <a:pt x="935" y="7518"/>
                    <a:pt x="1235" y="7652"/>
                  </a:cubicBezTo>
                  <a:cubicBezTo>
                    <a:pt x="1797" y="7865"/>
                    <a:pt x="2477" y="7933"/>
                    <a:pt x="3217" y="7933"/>
                  </a:cubicBezTo>
                  <a:cubicBezTo>
                    <a:pt x="4500" y="7933"/>
                    <a:pt x="5966" y="7730"/>
                    <a:pt x="7322" y="7730"/>
                  </a:cubicBezTo>
                  <a:cubicBezTo>
                    <a:pt x="8851" y="7730"/>
                    <a:pt x="10241" y="7988"/>
                    <a:pt x="11075" y="9086"/>
                  </a:cubicBezTo>
                  <a:cubicBezTo>
                    <a:pt x="11503" y="9678"/>
                    <a:pt x="10342" y="11923"/>
                    <a:pt x="11299" y="11923"/>
                  </a:cubicBezTo>
                  <a:cubicBezTo>
                    <a:pt x="11313" y="11923"/>
                    <a:pt x="11328" y="11922"/>
                    <a:pt x="11342" y="11921"/>
                  </a:cubicBezTo>
                  <a:cubicBezTo>
                    <a:pt x="11442" y="11921"/>
                    <a:pt x="11542" y="11855"/>
                    <a:pt x="11642" y="11821"/>
                  </a:cubicBezTo>
                  <a:cubicBezTo>
                    <a:pt x="11683" y="11810"/>
                    <a:pt x="11725" y="11805"/>
                    <a:pt x="11769" y="11805"/>
                  </a:cubicBezTo>
                  <a:cubicBezTo>
                    <a:pt x="12524" y="11805"/>
                    <a:pt x="13761" y="13355"/>
                    <a:pt x="14044" y="13923"/>
                  </a:cubicBezTo>
                  <a:cubicBezTo>
                    <a:pt x="14511" y="14823"/>
                    <a:pt x="14478" y="17392"/>
                    <a:pt x="15745" y="17659"/>
                  </a:cubicBezTo>
                  <a:cubicBezTo>
                    <a:pt x="15814" y="17672"/>
                    <a:pt x="15880" y="17679"/>
                    <a:pt x="15944" y="17679"/>
                  </a:cubicBezTo>
                  <a:cubicBezTo>
                    <a:pt x="17297" y="17679"/>
                    <a:pt x="17821" y="14778"/>
                    <a:pt x="17980" y="13823"/>
                  </a:cubicBezTo>
                  <a:cubicBezTo>
                    <a:pt x="18314" y="11788"/>
                    <a:pt x="18481" y="9720"/>
                    <a:pt x="18447" y="7685"/>
                  </a:cubicBezTo>
                  <a:cubicBezTo>
                    <a:pt x="18447" y="6751"/>
                    <a:pt x="18381" y="5817"/>
                    <a:pt x="18114" y="4916"/>
                  </a:cubicBezTo>
                  <a:cubicBezTo>
                    <a:pt x="17647" y="3515"/>
                    <a:pt x="16579" y="2581"/>
                    <a:pt x="15178" y="2181"/>
                  </a:cubicBezTo>
                  <a:cubicBezTo>
                    <a:pt x="13277" y="1634"/>
                    <a:pt x="11276" y="1360"/>
                    <a:pt x="9305" y="1360"/>
                  </a:cubicBezTo>
                  <a:cubicBezTo>
                    <a:pt x="8993" y="1360"/>
                    <a:pt x="8683" y="1367"/>
                    <a:pt x="8373" y="1380"/>
                  </a:cubicBezTo>
                  <a:cubicBezTo>
                    <a:pt x="7973" y="1391"/>
                    <a:pt x="7559" y="1411"/>
                    <a:pt x="7148" y="1411"/>
                  </a:cubicBezTo>
                  <a:cubicBezTo>
                    <a:pt x="6227" y="1411"/>
                    <a:pt x="5320" y="1311"/>
                    <a:pt x="4604" y="780"/>
                  </a:cubicBezTo>
                  <a:cubicBezTo>
                    <a:pt x="4337" y="580"/>
                    <a:pt x="4104" y="313"/>
                    <a:pt x="3837" y="180"/>
                  </a:cubicBezTo>
                  <a:cubicBezTo>
                    <a:pt x="3612" y="51"/>
                    <a:pt x="3365" y="0"/>
                    <a:pt x="31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47"/>
            <p:cNvSpPr/>
            <p:nvPr/>
          </p:nvSpPr>
          <p:spPr>
            <a:xfrm flipH="1">
              <a:off x="5530629" y="1907922"/>
              <a:ext cx="86537" cy="78432"/>
            </a:xfrm>
            <a:custGeom>
              <a:avLst/>
              <a:gdLst/>
              <a:ahLst/>
              <a:cxnLst/>
              <a:rect l="l" t="t" r="r" b="b"/>
              <a:pathLst>
                <a:path w="5178" h="4693" extrusionOk="0">
                  <a:moveTo>
                    <a:pt x="2272" y="0"/>
                  </a:moveTo>
                  <a:cubicBezTo>
                    <a:pt x="960" y="0"/>
                    <a:pt x="0" y="1369"/>
                    <a:pt x="407" y="2763"/>
                  </a:cubicBezTo>
                  <a:cubicBezTo>
                    <a:pt x="685" y="3682"/>
                    <a:pt x="1498" y="4693"/>
                    <a:pt x="2437" y="4693"/>
                  </a:cubicBezTo>
                  <a:cubicBezTo>
                    <a:pt x="2624" y="4693"/>
                    <a:pt x="2815" y="4653"/>
                    <a:pt x="3009" y="4565"/>
                  </a:cubicBezTo>
                  <a:cubicBezTo>
                    <a:pt x="5044" y="3631"/>
                    <a:pt x="5177" y="795"/>
                    <a:pt x="2875" y="95"/>
                  </a:cubicBezTo>
                  <a:cubicBezTo>
                    <a:pt x="2669" y="30"/>
                    <a:pt x="2466" y="0"/>
                    <a:pt x="2272"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47"/>
            <p:cNvSpPr/>
            <p:nvPr/>
          </p:nvSpPr>
          <p:spPr>
            <a:xfrm flipH="1">
              <a:off x="5686172" y="1982527"/>
              <a:ext cx="65246" cy="29030"/>
            </a:xfrm>
            <a:custGeom>
              <a:avLst/>
              <a:gdLst/>
              <a:ahLst/>
              <a:cxnLst/>
              <a:rect l="l" t="t" r="r" b="b"/>
              <a:pathLst>
                <a:path w="3904" h="1737" extrusionOk="0">
                  <a:moveTo>
                    <a:pt x="3903" y="1"/>
                  </a:moveTo>
                  <a:lnTo>
                    <a:pt x="1" y="134"/>
                  </a:lnTo>
                  <a:cubicBezTo>
                    <a:pt x="164" y="1015"/>
                    <a:pt x="1029" y="1736"/>
                    <a:pt x="1941" y="1736"/>
                  </a:cubicBezTo>
                  <a:cubicBezTo>
                    <a:pt x="1961" y="1736"/>
                    <a:pt x="1982" y="1736"/>
                    <a:pt x="2002" y="1735"/>
                  </a:cubicBezTo>
                  <a:cubicBezTo>
                    <a:pt x="2936" y="1702"/>
                    <a:pt x="3770" y="935"/>
                    <a:pt x="39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47"/>
            <p:cNvSpPr/>
            <p:nvPr/>
          </p:nvSpPr>
          <p:spPr>
            <a:xfrm flipH="1">
              <a:off x="5356151" y="2494430"/>
              <a:ext cx="12551" cy="129221"/>
            </a:xfrm>
            <a:custGeom>
              <a:avLst/>
              <a:gdLst/>
              <a:ahLst/>
              <a:cxnLst/>
              <a:rect l="l" t="t" r="r" b="b"/>
              <a:pathLst>
                <a:path w="751" h="7732" extrusionOk="0">
                  <a:moveTo>
                    <a:pt x="109" y="1"/>
                  </a:moveTo>
                  <a:cubicBezTo>
                    <a:pt x="50" y="1"/>
                    <a:pt x="0" y="43"/>
                    <a:pt x="17" y="126"/>
                  </a:cubicBezTo>
                  <a:cubicBezTo>
                    <a:pt x="117" y="2628"/>
                    <a:pt x="284" y="5196"/>
                    <a:pt x="417" y="7731"/>
                  </a:cubicBezTo>
                  <a:lnTo>
                    <a:pt x="751" y="7731"/>
                  </a:lnTo>
                  <a:cubicBezTo>
                    <a:pt x="584" y="5196"/>
                    <a:pt x="384" y="2661"/>
                    <a:pt x="251" y="126"/>
                  </a:cubicBezTo>
                  <a:cubicBezTo>
                    <a:pt x="234" y="43"/>
                    <a:pt x="167" y="1"/>
                    <a:pt x="10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47"/>
            <p:cNvSpPr/>
            <p:nvPr/>
          </p:nvSpPr>
          <p:spPr>
            <a:xfrm flipH="1">
              <a:off x="5831337" y="2454220"/>
              <a:ext cx="56104" cy="166089"/>
            </a:xfrm>
            <a:custGeom>
              <a:avLst/>
              <a:gdLst/>
              <a:ahLst/>
              <a:cxnLst/>
              <a:rect l="l" t="t" r="r" b="b"/>
              <a:pathLst>
                <a:path w="3357" h="9938" extrusionOk="0">
                  <a:moveTo>
                    <a:pt x="3189" y="0"/>
                  </a:moveTo>
                  <a:cubicBezTo>
                    <a:pt x="3134" y="0"/>
                    <a:pt x="3083" y="30"/>
                    <a:pt x="3069" y="97"/>
                  </a:cubicBezTo>
                  <a:cubicBezTo>
                    <a:pt x="2636" y="1665"/>
                    <a:pt x="2269" y="3266"/>
                    <a:pt x="1768" y="4834"/>
                  </a:cubicBezTo>
                  <a:cubicBezTo>
                    <a:pt x="1301" y="6401"/>
                    <a:pt x="768" y="8003"/>
                    <a:pt x="167" y="9537"/>
                  </a:cubicBezTo>
                  <a:lnTo>
                    <a:pt x="1" y="9937"/>
                  </a:lnTo>
                  <a:lnTo>
                    <a:pt x="34" y="9937"/>
                  </a:lnTo>
                  <a:lnTo>
                    <a:pt x="334" y="9904"/>
                  </a:lnTo>
                  <a:cubicBezTo>
                    <a:pt x="1502" y="6902"/>
                    <a:pt x="2869" y="3299"/>
                    <a:pt x="3336" y="164"/>
                  </a:cubicBezTo>
                  <a:cubicBezTo>
                    <a:pt x="3356" y="64"/>
                    <a:pt x="3269" y="0"/>
                    <a:pt x="318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47"/>
            <p:cNvSpPr/>
            <p:nvPr/>
          </p:nvSpPr>
          <p:spPr>
            <a:xfrm flipH="1">
              <a:off x="6310000" y="2021500"/>
              <a:ext cx="212717" cy="316167"/>
            </a:xfrm>
            <a:custGeom>
              <a:avLst/>
              <a:gdLst/>
              <a:ahLst/>
              <a:cxnLst/>
              <a:rect l="l" t="t" r="r" b="b"/>
              <a:pathLst>
                <a:path w="12728" h="18918" extrusionOk="0">
                  <a:moveTo>
                    <a:pt x="918" y="0"/>
                  </a:moveTo>
                  <a:cubicBezTo>
                    <a:pt x="215" y="0"/>
                    <a:pt x="0" y="857"/>
                    <a:pt x="552" y="1671"/>
                  </a:cubicBezTo>
                  <a:lnTo>
                    <a:pt x="3488" y="6075"/>
                  </a:lnTo>
                  <a:cubicBezTo>
                    <a:pt x="1987" y="7342"/>
                    <a:pt x="352" y="8977"/>
                    <a:pt x="519" y="10945"/>
                  </a:cubicBezTo>
                  <a:cubicBezTo>
                    <a:pt x="686" y="13013"/>
                    <a:pt x="3455" y="15648"/>
                    <a:pt x="5556" y="15648"/>
                  </a:cubicBezTo>
                  <a:cubicBezTo>
                    <a:pt x="6457" y="16782"/>
                    <a:pt x="7424" y="17850"/>
                    <a:pt x="8425" y="18917"/>
                  </a:cubicBezTo>
                  <a:cubicBezTo>
                    <a:pt x="9359" y="18083"/>
                    <a:pt x="10359" y="17316"/>
                    <a:pt x="11460" y="16749"/>
                  </a:cubicBezTo>
                  <a:cubicBezTo>
                    <a:pt x="11861" y="16249"/>
                    <a:pt x="12261" y="15782"/>
                    <a:pt x="12728" y="15381"/>
                  </a:cubicBezTo>
                  <a:cubicBezTo>
                    <a:pt x="11760" y="13080"/>
                    <a:pt x="9726" y="10645"/>
                    <a:pt x="8325" y="8710"/>
                  </a:cubicBezTo>
                  <a:cubicBezTo>
                    <a:pt x="6824" y="6575"/>
                    <a:pt x="4555" y="4607"/>
                    <a:pt x="3288" y="2372"/>
                  </a:cubicBezTo>
                  <a:cubicBezTo>
                    <a:pt x="2687" y="1772"/>
                    <a:pt x="2354" y="637"/>
                    <a:pt x="1587" y="204"/>
                  </a:cubicBezTo>
                  <a:cubicBezTo>
                    <a:pt x="1332" y="62"/>
                    <a:pt x="1107" y="0"/>
                    <a:pt x="918"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47"/>
            <p:cNvSpPr/>
            <p:nvPr/>
          </p:nvSpPr>
          <p:spPr>
            <a:xfrm flipH="1">
              <a:off x="5501082" y="2145875"/>
              <a:ext cx="257573" cy="268169"/>
            </a:xfrm>
            <a:custGeom>
              <a:avLst/>
              <a:gdLst/>
              <a:ahLst/>
              <a:cxnLst/>
              <a:rect l="l" t="t" r="r" b="b"/>
              <a:pathLst>
                <a:path w="15412" h="16046" extrusionOk="0">
                  <a:moveTo>
                    <a:pt x="13376" y="0"/>
                  </a:moveTo>
                  <a:cubicBezTo>
                    <a:pt x="10908" y="3403"/>
                    <a:pt x="7572" y="5904"/>
                    <a:pt x="5938" y="6939"/>
                  </a:cubicBezTo>
                  <a:cubicBezTo>
                    <a:pt x="3836" y="3536"/>
                    <a:pt x="2235" y="567"/>
                    <a:pt x="2235" y="434"/>
                  </a:cubicBezTo>
                  <a:cubicBezTo>
                    <a:pt x="2235" y="434"/>
                    <a:pt x="1901" y="934"/>
                    <a:pt x="0" y="1601"/>
                  </a:cubicBezTo>
                  <a:cubicBezTo>
                    <a:pt x="2669" y="5971"/>
                    <a:pt x="2001" y="11675"/>
                    <a:pt x="5871" y="15044"/>
                  </a:cubicBezTo>
                  <a:cubicBezTo>
                    <a:pt x="6305" y="15445"/>
                    <a:pt x="6772" y="15845"/>
                    <a:pt x="7372" y="15978"/>
                  </a:cubicBezTo>
                  <a:cubicBezTo>
                    <a:pt x="7548" y="16024"/>
                    <a:pt x="7725" y="16045"/>
                    <a:pt x="7901" y="16045"/>
                  </a:cubicBezTo>
                  <a:cubicBezTo>
                    <a:pt x="8627" y="16045"/>
                    <a:pt x="9337" y="15681"/>
                    <a:pt x="9874" y="15144"/>
                  </a:cubicBezTo>
                  <a:cubicBezTo>
                    <a:pt x="10541" y="14511"/>
                    <a:pt x="10975" y="13677"/>
                    <a:pt x="11442" y="12876"/>
                  </a:cubicBezTo>
                  <a:cubicBezTo>
                    <a:pt x="12843" y="10374"/>
                    <a:pt x="15411" y="1868"/>
                    <a:pt x="15411" y="1868"/>
                  </a:cubicBezTo>
                  <a:cubicBezTo>
                    <a:pt x="15411" y="1868"/>
                    <a:pt x="15178" y="1701"/>
                    <a:pt x="133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47"/>
            <p:cNvSpPr/>
            <p:nvPr/>
          </p:nvSpPr>
          <p:spPr>
            <a:xfrm flipH="1">
              <a:off x="5666803" y="2061059"/>
              <a:ext cx="47814" cy="11465"/>
            </a:xfrm>
            <a:custGeom>
              <a:avLst/>
              <a:gdLst/>
              <a:ahLst/>
              <a:cxnLst/>
              <a:rect l="l" t="t" r="r" b="b"/>
              <a:pathLst>
                <a:path w="2861" h="686" extrusionOk="0">
                  <a:moveTo>
                    <a:pt x="2728" y="1"/>
                  </a:moveTo>
                  <a:cubicBezTo>
                    <a:pt x="2720" y="1"/>
                    <a:pt x="2711" y="2"/>
                    <a:pt x="2702" y="5"/>
                  </a:cubicBezTo>
                  <a:cubicBezTo>
                    <a:pt x="2502" y="72"/>
                    <a:pt x="2302" y="138"/>
                    <a:pt x="2102" y="205"/>
                  </a:cubicBezTo>
                  <a:cubicBezTo>
                    <a:pt x="1868" y="272"/>
                    <a:pt x="1668" y="305"/>
                    <a:pt x="1435" y="339"/>
                  </a:cubicBezTo>
                  <a:cubicBezTo>
                    <a:pt x="1194" y="399"/>
                    <a:pt x="930" y="411"/>
                    <a:pt x="664" y="411"/>
                  </a:cubicBezTo>
                  <a:cubicBezTo>
                    <a:pt x="486" y="411"/>
                    <a:pt x="307" y="405"/>
                    <a:pt x="134" y="405"/>
                  </a:cubicBezTo>
                  <a:cubicBezTo>
                    <a:pt x="34" y="405"/>
                    <a:pt x="0" y="572"/>
                    <a:pt x="134" y="605"/>
                  </a:cubicBezTo>
                  <a:cubicBezTo>
                    <a:pt x="372" y="660"/>
                    <a:pt x="621" y="685"/>
                    <a:pt x="869" y="685"/>
                  </a:cubicBezTo>
                  <a:cubicBezTo>
                    <a:pt x="1071" y="685"/>
                    <a:pt x="1273" y="669"/>
                    <a:pt x="1468" y="639"/>
                  </a:cubicBezTo>
                  <a:cubicBezTo>
                    <a:pt x="1701" y="605"/>
                    <a:pt x="1935" y="539"/>
                    <a:pt x="2135" y="505"/>
                  </a:cubicBezTo>
                  <a:cubicBezTo>
                    <a:pt x="2369" y="439"/>
                    <a:pt x="2569" y="339"/>
                    <a:pt x="2769" y="205"/>
                  </a:cubicBezTo>
                  <a:cubicBezTo>
                    <a:pt x="2860" y="144"/>
                    <a:pt x="2813" y="1"/>
                    <a:pt x="2728" y="1"/>
                  </a:cubicBezTo>
                  <a:close/>
                </a:path>
              </a:pathLst>
            </a:custGeom>
            <a:solidFill>
              <a:srgbClr val="B55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47"/>
            <p:cNvSpPr/>
            <p:nvPr/>
          </p:nvSpPr>
          <p:spPr>
            <a:xfrm flipH="1">
              <a:off x="5568166" y="1925671"/>
              <a:ext cx="34394" cy="29915"/>
            </a:xfrm>
            <a:custGeom>
              <a:avLst/>
              <a:gdLst/>
              <a:ahLst/>
              <a:cxnLst/>
              <a:rect l="l" t="t" r="r" b="b"/>
              <a:pathLst>
                <a:path w="2058" h="1790" extrusionOk="0">
                  <a:moveTo>
                    <a:pt x="1601" y="0"/>
                  </a:moveTo>
                  <a:cubicBezTo>
                    <a:pt x="1468" y="0"/>
                    <a:pt x="1368" y="34"/>
                    <a:pt x="1234" y="67"/>
                  </a:cubicBezTo>
                  <a:cubicBezTo>
                    <a:pt x="1001" y="167"/>
                    <a:pt x="801" y="300"/>
                    <a:pt x="634" y="434"/>
                  </a:cubicBezTo>
                  <a:cubicBezTo>
                    <a:pt x="434" y="601"/>
                    <a:pt x="300" y="801"/>
                    <a:pt x="167" y="1001"/>
                  </a:cubicBezTo>
                  <a:cubicBezTo>
                    <a:pt x="133" y="1134"/>
                    <a:pt x="67" y="1234"/>
                    <a:pt x="67" y="1334"/>
                  </a:cubicBezTo>
                  <a:cubicBezTo>
                    <a:pt x="33" y="1468"/>
                    <a:pt x="0" y="1601"/>
                    <a:pt x="0" y="1701"/>
                  </a:cubicBezTo>
                  <a:cubicBezTo>
                    <a:pt x="16" y="1763"/>
                    <a:pt x="60" y="1789"/>
                    <a:pt x="106" y="1789"/>
                  </a:cubicBezTo>
                  <a:cubicBezTo>
                    <a:pt x="160" y="1789"/>
                    <a:pt x="216" y="1755"/>
                    <a:pt x="234" y="1701"/>
                  </a:cubicBezTo>
                  <a:cubicBezTo>
                    <a:pt x="267" y="1601"/>
                    <a:pt x="267" y="1501"/>
                    <a:pt x="300" y="1401"/>
                  </a:cubicBezTo>
                  <a:cubicBezTo>
                    <a:pt x="300" y="1301"/>
                    <a:pt x="334" y="1201"/>
                    <a:pt x="400" y="1134"/>
                  </a:cubicBezTo>
                  <a:cubicBezTo>
                    <a:pt x="500" y="934"/>
                    <a:pt x="600" y="767"/>
                    <a:pt x="767" y="634"/>
                  </a:cubicBezTo>
                  <a:cubicBezTo>
                    <a:pt x="901" y="501"/>
                    <a:pt x="1101" y="367"/>
                    <a:pt x="1268" y="300"/>
                  </a:cubicBezTo>
                  <a:cubicBezTo>
                    <a:pt x="1368" y="267"/>
                    <a:pt x="1468" y="234"/>
                    <a:pt x="1568" y="200"/>
                  </a:cubicBezTo>
                  <a:lnTo>
                    <a:pt x="1701" y="200"/>
                  </a:lnTo>
                  <a:cubicBezTo>
                    <a:pt x="1768" y="234"/>
                    <a:pt x="1835" y="267"/>
                    <a:pt x="1901" y="267"/>
                  </a:cubicBezTo>
                  <a:cubicBezTo>
                    <a:pt x="1912" y="271"/>
                    <a:pt x="1923" y="272"/>
                    <a:pt x="1933" y="272"/>
                  </a:cubicBezTo>
                  <a:cubicBezTo>
                    <a:pt x="2014" y="272"/>
                    <a:pt x="2057" y="163"/>
                    <a:pt x="1968" y="134"/>
                  </a:cubicBezTo>
                  <a:lnTo>
                    <a:pt x="2001" y="134"/>
                  </a:lnTo>
                  <a:cubicBezTo>
                    <a:pt x="1901" y="100"/>
                    <a:pt x="1835" y="67"/>
                    <a:pt x="1768" y="34"/>
                  </a:cubicBezTo>
                  <a:cubicBezTo>
                    <a:pt x="1701" y="0"/>
                    <a:pt x="1668" y="0"/>
                    <a:pt x="1601" y="0"/>
                  </a:cubicBezTo>
                  <a:close/>
                </a:path>
              </a:pathLst>
            </a:custGeom>
            <a:solidFill>
              <a:srgbClr val="B55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47"/>
            <p:cNvSpPr/>
            <p:nvPr/>
          </p:nvSpPr>
          <p:spPr>
            <a:xfrm flipH="1">
              <a:off x="5496619" y="2169122"/>
              <a:ext cx="262035" cy="448263"/>
            </a:xfrm>
            <a:custGeom>
              <a:avLst/>
              <a:gdLst/>
              <a:ahLst/>
              <a:cxnLst/>
              <a:rect l="l" t="t" r="r" b="b"/>
              <a:pathLst>
                <a:path w="15679" h="26822" extrusionOk="0">
                  <a:moveTo>
                    <a:pt x="5971" y="6782"/>
                  </a:moveTo>
                  <a:cubicBezTo>
                    <a:pt x="5961" y="6794"/>
                    <a:pt x="5951" y="6806"/>
                    <a:pt x="5941" y="6819"/>
                  </a:cubicBezTo>
                  <a:lnTo>
                    <a:pt x="5941" y="6819"/>
                  </a:lnTo>
                  <a:cubicBezTo>
                    <a:pt x="5940" y="6817"/>
                    <a:pt x="5939" y="6816"/>
                    <a:pt x="5938" y="6815"/>
                  </a:cubicBezTo>
                  <a:cubicBezTo>
                    <a:pt x="5954" y="6798"/>
                    <a:pt x="5963" y="6790"/>
                    <a:pt x="5971" y="6782"/>
                  </a:cubicBezTo>
                  <a:close/>
                  <a:moveTo>
                    <a:pt x="167" y="60"/>
                  </a:moveTo>
                  <a:cubicBezTo>
                    <a:pt x="83" y="60"/>
                    <a:pt x="0" y="110"/>
                    <a:pt x="0" y="210"/>
                  </a:cubicBezTo>
                  <a:cubicBezTo>
                    <a:pt x="33" y="1812"/>
                    <a:pt x="734" y="3346"/>
                    <a:pt x="1268" y="4847"/>
                  </a:cubicBezTo>
                  <a:cubicBezTo>
                    <a:pt x="1801" y="6381"/>
                    <a:pt x="2368" y="7916"/>
                    <a:pt x="2969" y="9417"/>
                  </a:cubicBezTo>
                  <a:cubicBezTo>
                    <a:pt x="2902" y="9450"/>
                    <a:pt x="2869" y="9517"/>
                    <a:pt x="2835" y="9584"/>
                  </a:cubicBezTo>
                  <a:cubicBezTo>
                    <a:pt x="2778" y="9670"/>
                    <a:pt x="2870" y="9757"/>
                    <a:pt x="2982" y="9757"/>
                  </a:cubicBezTo>
                  <a:cubicBezTo>
                    <a:pt x="3000" y="9757"/>
                    <a:pt x="3018" y="9755"/>
                    <a:pt x="3036" y="9751"/>
                  </a:cubicBezTo>
                  <a:cubicBezTo>
                    <a:pt x="3069" y="9717"/>
                    <a:pt x="3102" y="9684"/>
                    <a:pt x="3169" y="9650"/>
                  </a:cubicBezTo>
                  <a:cubicBezTo>
                    <a:pt x="3169" y="9650"/>
                    <a:pt x="3202" y="9617"/>
                    <a:pt x="3202" y="9617"/>
                  </a:cubicBezTo>
                  <a:cubicBezTo>
                    <a:pt x="3269" y="9550"/>
                    <a:pt x="3336" y="9484"/>
                    <a:pt x="3402" y="9417"/>
                  </a:cubicBezTo>
                  <a:cubicBezTo>
                    <a:pt x="3536" y="9284"/>
                    <a:pt x="3669" y="9183"/>
                    <a:pt x="3769" y="9050"/>
                  </a:cubicBezTo>
                  <a:cubicBezTo>
                    <a:pt x="4036" y="8817"/>
                    <a:pt x="4303" y="8550"/>
                    <a:pt x="4537" y="8316"/>
                  </a:cubicBezTo>
                  <a:cubicBezTo>
                    <a:pt x="5025" y="7827"/>
                    <a:pt x="5514" y="7339"/>
                    <a:pt x="5941" y="6819"/>
                  </a:cubicBezTo>
                  <a:lnTo>
                    <a:pt x="5941" y="6819"/>
                  </a:lnTo>
                  <a:cubicBezTo>
                    <a:pt x="5948" y="6826"/>
                    <a:pt x="5955" y="6835"/>
                    <a:pt x="5963" y="6846"/>
                  </a:cubicBezTo>
                  <a:lnTo>
                    <a:pt x="5963" y="6846"/>
                  </a:lnTo>
                  <a:cubicBezTo>
                    <a:pt x="5965" y="6824"/>
                    <a:pt x="5968" y="6803"/>
                    <a:pt x="5971" y="6782"/>
                  </a:cubicBezTo>
                  <a:lnTo>
                    <a:pt x="5971" y="6782"/>
                  </a:lnTo>
                  <a:cubicBezTo>
                    <a:pt x="5979" y="6773"/>
                    <a:pt x="5988" y="6765"/>
                    <a:pt x="6004" y="6748"/>
                  </a:cubicBezTo>
                  <a:cubicBezTo>
                    <a:pt x="6078" y="6650"/>
                    <a:pt x="6006" y="6533"/>
                    <a:pt x="5923" y="6533"/>
                  </a:cubicBezTo>
                  <a:cubicBezTo>
                    <a:pt x="5894" y="6533"/>
                    <a:pt x="5864" y="6547"/>
                    <a:pt x="5838" y="6582"/>
                  </a:cubicBezTo>
                  <a:cubicBezTo>
                    <a:pt x="5304" y="7049"/>
                    <a:pt x="4837" y="7616"/>
                    <a:pt x="4336" y="8083"/>
                  </a:cubicBezTo>
                  <a:cubicBezTo>
                    <a:pt x="4103" y="8350"/>
                    <a:pt x="3836" y="8583"/>
                    <a:pt x="3603" y="8817"/>
                  </a:cubicBezTo>
                  <a:cubicBezTo>
                    <a:pt x="3469" y="8950"/>
                    <a:pt x="3336" y="9050"/>
                    <a:pt x="3236" y="9183"/>
                  </a:cubicBezTo>
                  <a:cubicBezTo>
                    <a:pt x="3202" y="9217"/>
                    <a:pt x="3136" y="9250"/>
                    <a:pt x="3102" y="9284"/>
                  </a:cubicBezTo>
                  <a:cubicBezTo>
                    <a:pt x="2635" y="7816"/>
                    <a:pt x="2135" y="6348"/>
                    <a:pt x="1601" y="4880"/>
                  </a:cubicBezTo>
                  <a:cubicBezTo>
                    <a:pt x="1067" y="3379"/>
                    <a:pt x="334" y="1845"/>
                    <a:pt x="334" y="210"/>
                  </a:cubicBezTo>
                  <a:cubicBezTo>
                    <a:pt x="334" y="110"/>
                    <a:pt x="250" y="60"/>
                    <a:pt x="167" y="60"/>
                  </a:cubicBezTo>
                  <a:close/>
                  <a:moveTo>
                    <a:pt x="15512" y="0"/>
                  </a:moveTo>
                  <a:cubicBezTo>
                    <a:pt x="15472" y="0"/>
                    <a:pt x="15433" y="23"/>
                    <a:pt x="15411" y="77"/>
                  </a:cubicBezTo>
                  <a:lnTo>
                    <a:pt x="15378" y="77"/>
                  </a:lnTo>
                  <a:cubicBezTo>
                    <a:pt x="14377" y="2045"/>
                    <a:pt x="13243" y="3946"/>
                    <a:pt x="11975" y="5781"/>
                  </a:cubicBezTo>
                  <a:cubicBezTo>
                    <a:pt x="11341" y="6682"/>
                    <a:pt x="10674" y="7616"/>
                    <a:pt x="9974" y="8483"/>
                  </a:cubicBezTo>
                  <a:cubicBezTo>
                    <a:pt x="9640" y="8917"/>
                    <a:pt x="9273" y="9350"/>
                    <a:pt x="8906" y="9784"/>
                  </a:cubicBezTo>
                  <a:cubicBezTo>
                    <a:pt x="8640" y="10117"/>
                    <a:pt x="8306" y="10484"/>
                    <a:pt x="8039" y="10818"/>
                  </a:cubicBezTo>
                  <a:cubicBezTo>
                    <a:pt x="7906" y="10518"/>
                    <a:pt x="7706" y="10218"/>
                    <a:pt x="7572" y="9951"/>
                  </a:cubicBezTo>
                  <a:lnTo>
                    <a:pt x="7005" y="8917"/>
                  </a:lnTo>
                  <a:cubicBezTo>
                    <a:pt x="6705" y="8316"/>
                    <a:pt x="6405" y="7749"/>
                    <a:pt x="6138" y="7182"/>
                  </a:cubicBezTo>
                  <a:lnTo>
                    <a:pt x="6138" y="7049"/>
                  </a:lnTo>
                  <a:cubicBezTo>
                    <a:pt x="6104" y="6982"/>
                    <a:pt x="6071" y="6982"/>
                    <a:pt x="6038" y="6982"/>
                  </a:cubicBezTo>
                  <a:cubicBezTo>
                    <a:pt x="6013" y="6932"/>
                    <a:pt x="5988" y="6882"/>
                    <a:pt x="5963" y="6846"/>
                  </a:cubicBezTo>
                  <a:lnTo>
                    <a:pt x="5963" y="6846"/>
                  </a:lnTo>
                  <a:cubicBezTo>
                    <a:pt x="5871" y="7560"/>
                    <a:pt x="5871" y="8304"/>
                    <a:pt x="5871" y="9017"/>
                  </a:cubicBezTo>
                  <a:cubicBezTo>
                    <a:pt x="5838" y="9650"/>
                    <a:pt x="5838" y="10284"/>
                    <a:pt x="5804" y="10885"/>
                  </a:cubicBezTo>
                  <a:cubicBezTo>
                    <a:pt x="5771" y="12152"/>
                    <a:pt x="5737" y="13453"/>
                    <a:pt x="5704" y="14721"/>
                  </a:cubicBezTo>
                  <a:cubicBezTo>
                    <a:pt x="5604" y="17289"/>
                    <a:pt x="5471" y="19824"/>
                    <a:pt x="5337" y="22360"/>
                  </a:cubicBezTo>
                  <a:cubicBezTo>
                    <a:pt x="5304" y="23093"/>
                    <a:pt x="5237" y="23827"/>
                    <a:pt x="5204" y="24528"/>
                  </a:cubicBezTo>
                  <a:cubicBezTo>
                    <a:pt x="5170" y="25262"/>
                    <a:pt x="5070" y="25996"/>
                    <a:pt x="5070" y="26696"/>
                  </a:cubicBezTo>
                  <a:cubicBezTo>
                    <a:pt x="5070" y="26779"/>
                    <a:pt x="5129" y="26821"/>
                    <a:pt x="5187" y="26821"/>
                  </a:cubicBezTo>
                  <a:cubicBezTo>
                    <a:pt x="5245" y="26821"/>
                    <a:pt x="5304" y="26779"/>
                    <a:pt x="5304" y="26696"/>
                  </a:cubicBezTo>
                  <a:cubicBezTo>
                    <a:pt x="5471" y="25462"/>
                    <a:pt x="5504" y="24161"/>
                    <a:pt x="5571" y="22893"/>
                  </a:cubicBezTo>
                  <a:cubicBezTo>
                    <a:pt x="5637" y="21592"/>
                    <a:pt x="5704" y="20325"/>
                    <a:pt x="5771" y="19057"/>
                  </a:cubicBezTo>
                  <a:cubicBezTo>
                    <a:pt x="5904" y="16522"/>
                    <a:pt x="6004" y="13954"/>
                    <a:pt x="6071" y="11418"/>
                  </a:cubicBezTo>
                  <a:cubicBezTo>
                    <a:pt x="6071" y="10685"/>
                    <a:pt x="6104" y="9951"/>
                    <a:pt x="6104" y="9250"/>
                  </a:cubicBezTo>
                  <a:cubicBezTo>
                    <a:pt x="6138" y="8716"/>
                    <a:pt x="6171" y="8183"/>
                    <a:pt x="6138" y="7649"/>
                  </a:cubicBezTo>
                  <a:lnTo>
                    <a:pt x="6138" y="7649"/>
                  </a:lnTo>
                  <a:cubicBezTo>
                    <a:pt x="6338" y="8116"/>
                    <a:pt x="6571" y="8550"/>
                    <a:pt x="6772" y="8983"/>
                  </a:cubicBezTo>
                  <a:cubicBezTo>
                    <a:pt x="6938" y="9350"/>
                    <a:pt x="7138" y="9717"/>
                    <a:pt x="7305" y="10084"/>
                  </a:cubicBezTo>
                  <a:cubicBezTo>
                    <a:pt x="7505" y="10418"/>
                    <a:pt x="7639" y="10818"/>
                    <a:pt x="7906" y="11118"/>
                  </a:cubicBezTo>
                  <a:cubicBezTo>
                    <a:pt x="7925" y="11148"/>
                    <a:pt x="7951" y="11160"/>
                    <a:pt x="7976" y="11160"/>
                  </a:cubicBezTo>
                  <a:cubicBezTo>
                    <a:pt x="8039" y="11160"/>
                    <a:pt x="8106" y="11089"/>
                    <a:pt x="8106" y="11018"/>
                  </a:cubicBezTo>
                  <a:cubicBezTo>
                    <a:pt x="8506" y="10651"/>
                    <a:pt x="8840" y="10251"/>
                    <a:pt x="9173" y="9851"/>
                  </a:cubicBezTo>
                  <a:cubicBezTo>
                    <a:pt x="9507" y="9417"/>
                    <a:pt x="9874" y="8983"/>
                    <a:pt x="10207" y="8550"/>
                  </a:cubicBezTo>
                  <a:cubicBezTo>
                    <a:pt x="10908" y="7716"/>
                    <a:pt x="11542" y="6815"/>
                    <a:pt x="12175" y="5948"/>
                  </a:cubicBezTo>
                  <a:cubicBezTo>
                    <a:pt x="13443" y="4113"/>
                    <a:pt x="14610" y="2178"/>
                    <a:pt x="15611" y="210"/>
                  </a:cubicBezTo>
                  <a:cubicBezTo>
                    <a:pt x="15679" y="98"/>
                    <a:pt x="15594" y="0"/>
                    <a:pt x="1551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47"/>
            <p:cNvSpPr/>
            <p:nvPr/>
          </p:nvSpPr>
          <p:spPr>
            <a:xfrm flipH="1">
              <a:off x="6285917" y="2254640"/>
              <a:ext cx="137694" cy="119060"/>
            </a:xfrm>
            <a:custGeom>
              <a:avLst/>
              <a:gdLst/>
              <a:ahLst/>
              <a:cxnLst/>
              <a:rect l="l" t="t" r="r" b="b"/>
              <a:pathLst>
                <a:path w="8239" h="7124" extrusionOk="0">
                  <a:moveTo>
                    <a:pt x="8005" y="1"/>
                  </a:moveTo>
                  <a:cubicBezTo>
                    <a:pt x="7959" y="1"/>
                    <a:pt x="7910" y="19"/>
                    <a:pt x="7865" y="64"/>
                  </a:cubicBezTo>
                  <a:cubicBezTo>
                    <a:pt x="7565" y="364"/>
                    <a:pt x="7298" y="731"/>
                    <a:pt x="6998" y="1031"/>
                  </a:cubicBezTo>
                  <a:cubicBezTo>
                    <a:pt x="6698" y="1365"/>
                    <a:pt x="6364" y="1665"/>
                    <a:pt x="6031" y="1932"/>
                  </a:cubicBezTo>
                  <a:cubicBezTo>
                    <a:pt x="5363" y="2532"/>
                    <a:pt x="4663" y="3066"/>
                    <a:pt x="3962" y="3599"/>
                  </a:cubicBezTo>
                  <a:cubicBezTo>
                    <a:pt x="2595" y="4634"/>
                    <a:pt x="1194" y="5701"/>
                    <a:pt x="26" y="7002"/>
                  </a:cubicBezTo>
                  <a:cubicBezTo>
                    <a:pt x="1" y="7053"/>
                    <a:pt x="54" y="7124"/>
                    <a:pt x="110" y="7124"/>
                  </a:cubicBezTo>
                  <a:cubicBezTo>
                    <a:pt x="127" y="7124"/>
                    <a:pt x="144" y="7117"/>
                    <a:pt x="160" y="7102"/>
                  </a:cubicBezTo>
                  <a:cubicBezTo>
                    <a:pt x="1361" y="5801"/>
                    <a:pt x="2828" y="4767"/>
                    <a:pt x="4296" y="3733"/>
                  </a:cubicBezTo>
                  <a:cubicBezTo>
                    <a:pt x="4997" y="3233"/>
                    <a:pt x="5697" y="2699"/>
                    <a:pt x="6364" y="2132"/>
                  </a:cubicBezTo>
                  <a:cubicBezTo>
                    <a:pt x="6998" y="1598"/>
                    <a:pt x="7698" y="964"/>
                    <a:pt x="8165" y="264"/>
                  </a:cubicBezTo>
                  <a:cubicBezTo>
                    <a:pt x="8239" y="141"/>
                    <a:pt x="8133" y="1"/>
                    <a:pt x="80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47"/>
            <p:cNvSpPr/>
            <p:nvPr/>
          </p:nvSpPr>
          <p:spPr>
            <a:xfrm flipH="1">
              <a:off x="5685621" y="2390612"/>
              <a:ext cx="23982" cy="23982"/>
            </a:xfrm>
            <a:custGeom>
              <a:avLst/>
              <a:gdLst/>
              <a:ahLst/>
              <a:cxnLst/>
              <a:rect l="l" t="t" r="r" b="b"/>
              <a:pathLst>
                <a:path w="1435" h="1435" extrusionOk="0">
                  <a:moveTo>
                    <a:pt x="734" y="0"/>
                  </a:moveTo>
                  <a:cubicBezTo>
                    <a:pt x="634" y="0"/>
                    <a:pt x="534" y="33"/>
                    <a:pt x="434" y="67"/>
                  </a:cubicBezTo>
                  <a:cubicBezTo>
                    <a:pt x="367" y="100"/>
                    <a:pt x="267" y="133"/>
                    <a:pt x="201" y="200"/>
                  </a:cubicBezTo>
                  <a:cubicBezTo>
                    <a:pt x="134" y="267"/>
                    <a:pt x="101" y="367"/>
                    <a:pt x="67" y="434"/>
                  </a:cubicBezTo>
                  <a:cubicBezTo>
                    <a:pt x="34" y="534"/>
                    <a:pt x="0" y="634"/>
                    <a:pt x="0" y="734"/>
                  </a:cubicBezTo>
                  <a:lnTo>
                    <a:pt x="34" y="901"/>
                  </a:lnTo>
                  <a:cubicBezTo>
                    <a:pt x="67" y="1034"/>
                    <a:pt x="134" y="1134"/>
                    <a:pt x="201" y="1234"/>
                  </a:cubicBezTo>
                  <a:lnTo>
                    <a:pt x="367" y="1334"/>
                  </a:lnTo>
                  <a:cubicBezTo>
                    <a:pt x="467" y="1401"/>
                    <a:pt x="601" y="1434"/>
                    <a:pt x="734" y="1434"/>
                  </a:cubicBezTo>
                  <a:cubicBezTo>
                    <a:pt x="834" y="1434"/>
                    <a:pt x="901" y="1434"/>
                    <a:pt x="1001" y="1368"/>
                  </a:cubicBezTo>
                  <a:cubicBezTo>
                    <a:pt x="1101" y="1334"/>
                    <a:pt x="1168" y="1301"/>
                    <a:pt x="1235" y="1234"/>
                  </a:cubicBezTo>
                  <a:cubicBezTo>
                    <a:pt x="1301" y="1168"/>
                    <a:pt x="1335" y="1101"/>
                    <a:pt x="1368" y="1001"/>
                  </a:cubicBezTo>
                  <a:cubicBezTo>
                    <a:pt x="1435" y="901"/>
                    <a:pt x="1435" y="834"/>
                    <a:pt x="1435" y="734"/>
                  </a:cubicBezTo>
                  <a:lnTo>
                    <a:pt x="1401" y="534"/>
                  </a:lnTo>
                  <a:cubicBezTo>
                    <a:pt x="1368" y="400"/>
                    <a:pt x="1335" y="300"/>
                    <a:pt x="1235" y="200"/>
                  </a:cubicBezTo>
                  <a:lnTo>
                    <a:pt x="1101" y="100"/>
                  </a:lnTo>
                  <a:cubicBezTo>
                    <a:pt x="968" y="33"/>
                    <a:pt x="868" y="0"/>
                    <a:pt x="7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47"/>
            <p:cNvSpPr/>
            <p:nvPr/>
          </p:nvSpPr>
          <p:spPr>
            <a:xfrm flipH="1">
              <a:off x="5683950" y="2466755"/>
              <a:ext cx="29564" cy="29230"/>
            </a:xfrm>
            <a:custGeom>
              <a:avLst/>
              <a:gdLst/>
              <a:ahLst/>
              <a:cxnLst/>
              <a:rect l="l" t="t" r="r" b="b"/>
              <a:pathLst>
                <a:path w="1769" h="1749" extrusionOk="0">
                  <a:moveTo>
                    <a:pt x="800" y="1"/>
                  </a:moveTo>
                  <a:cubicBezTo>
                    <a:pt x="712" y="1"/>
                    <a:pt x="632" y="32"/>
                    <a:pt x="535" y="81"/>
                  </a:cubicBezTo>
                  <a:cubicBezTo>
                    <a:pt x="435" y="114"/>
                    <a:pt x="335" y="181"/>
                    <a:pt x="268" y="248"/>
                  </a:cubicBezTo>
                  <a:cubicBezTo>
                    <a:pt x="168" y="348"/>
                    <a:pt x="101" y="414"/>
                    <a:pt x="101" y="548"/>
                  </a:cubicBezTo>
                  <a:cubicBezTo>
                    <a:pt x="34" y="648"/>
                    <a:pt x="1" y="748"/>
                    <a:pt x="1" y="881"/>
                  </a:cubicBezTo>
                  <a:cubicBezTo>
                    <a:pt x="34" y="948"/>
                    <a:pt x="34" y="1015"/>
                    <a:pt x="34" y="1115"/>
                  </a:cubicBezTo>
                  <a:cubicBezTo>
                    <a:pt x="101" y="1248"/>
                    <a:pt x="168" y="1382"/>
                    <a:pt x="268" y="1482"/>
                  </a:cubicBezTo>
                  <a:lnTo>
                    <a:pt x="435" y="1649"/>
                  </a:lnTo>
                  <a:cubicBezTo>
                    <a:pt x="568" y="1715"/>
                    <a:pt x="735" y="1749"/>
                    <a:pt x="902" y="1749"/>
                  </a:cubicBezTo>
                  <a:cubicBezTo>
                    <a:pt x="1002" y="1749"/>
                    <a:pt x="1135" y="1749"/>
                    <a:pt x="1235" y="1682"/>
                  </a:cubicBezTo>
                  <a:cubicBezTo>
                    <a:pt x="1335" y="1649"/>
                    <a:pt x="1435" y="1582"/>
                    <a:pt x="1502" y="1515"/>
                  </a:cubicBezTo>
                  <a:cubicBezTo>
                    <a:pt x="1602" y="1415"/>
                    <a:pt x="1669" y="1315"/>
                    <a:pt x="1702" y="1215"/>
                  </a:cubicBezTo>
                  <a:cubicBezTo>
                    <a:pt x="1736" y="1115"/>
                    <a:pt x="1769" y="1015"/>
                    <a:pt x="1769" y="881"/>
                  </a:cubicBezTo>
                  <a:cubicBezTo>
                    <a:pt x="1769" y="815"/>
                    <a:pt x="1736" y="715"/>
                    <a:pt x="1736" y="648"/>
                  </a:cubicBezTo>
                  <a:cubicBezTo>
                    <a:pt x="1702" y="481"/>
                    <a:pt x="1602" y="381"/>
                    <a:pt x="1502" y="248"/>
                  </a:cubicBezTo>
                  <a:cubicBezTo>
                    <a:pt x="1435" y="214"/>
                    <a:pt x="1402" y="181"/>
                    <a:pt x="1335" y="114"/>
                  </a:cubicBezTo>
                  <a:cubicBezTo>
                    <a:pt x="1202" y="47"/>
                    <a:pt x="1035" y="14"/>
                    <a:pt x="902" y="14"/>
                  </a:cubicBezTo>
                  <a:cubicBezTo>
                    <a:pt x="866" y="5"/>
                    <a:pt x="833" y="1"/>
                    <a:pt x="8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47"/>
            <p:cNvSpPr/>
            <p:nvPr/>
          </p:nvSpPr>
          <p:spPr>
            <a:xfrm flipH="1">
              <a:off x="5689515" y="2540891"/>
              <a:ext cx="29013" cy="29046"/>
            </a:xfrm>
            <a:custGeom>
              <a:avLst/>
              <a:gdLst/>
              <a:ahLst/>
              <a:cxnLst/>
              <a:rect l="l" t="t" r="r" b="b"/>
              <a:pathLst>
                <a:path w="1736" h="1738" extrusionOk="0">
                  <a:moveTo>
                    <a:pt x="845" y="1"/>
                  </a:moveTo>
                  <a:cubicBezTo>
                    <a:pt x="810" y="1"/>
                    <a:pt x="774" y="5"/>
                    <a:pt x="735" y="15"/>
                  </a:cubicBezTo>
                  <a:cubicBezTo>
                    <a:pt x="668" y="15"/>
                    <a:pt x="601" y="48"/>
                    <a:pt x="534" y="81"/>
                  </a:cubicBezTo>
                  <a:cubicBezTo>
                    <a:pt x="434" y="115"/>
                    <a:pt x="334" y="181"/>
                    <a:pt x="268" y="248"/>
                  </a:cubicBezTo>
                  <a:lnTo>
                    <a:pt x="134" y="448"/>
                  </a:lnTo>
                  <a:lnTo>
                    <a:pt x="34" y="648"/>
                  </a:lnTo>
                  <a:cubicBezTo>
                    <a:pt x="1" y="782"/>
                    <a:pt x="1" y="949"/>
                    <a:pt x="34" y="1082"/>
                  </a:cubicBezTo>
                  <a:lnTo>
                    <a:pt x="34" y="1115"/>
                  </a:lnTo>
                  <a:cubicBezTo>
                    <a:pt x="67" y="1249"/>
                    <a:pt x="134" y="1382"/>
                    <a:pt x="234" y="1482"/>
                  </a:cubicBezTo>
                  <a:cubicBezTo>
                    <a:pt x="334" y="1582"/>
                    <a:pt x="468" y="1649"/>
                    <a:pt x="601" y="1682"/>
                  </a:cubicBezTo>
                  <a:lnTo>
                    <a:pt x="635" y="1682"/>
                  </a:lnTo>
                  <a:cubicBezTo>
                    <a:pt x="693" y="1721"/>
                    <a:pt x="763" y="1738"/>
                    <a:pt x="831" y="1738"/>
                  </a:cubicBezTo>
                  <a:cubicBezTo>
                    <a:pt x="880" y="1738"/>
                    <a:pt x="927" y="1730"/>
                    <a:pt x="968" y="1716"/>
                  </a:cubicBezTo>
                  <a:cubicBezTo>
                    <a:pt x="1068" y="1716"/>
                    <a:pt x="1135" y="1682"/>
                    <a:pt x="1202" y="1649"/>
                  </a:cubicBezTo>
                  <a:cubicBezTo>
                    <a:pt x="1302" y="1616"/>
                    <a:pt x="1402" y="1549"/>
                    <a:pt x="1468" y="1482"/>
                  </a:cubicBezTo>
                  <a:cubicBezTo>
                    <a:pt x="1535" y="1416"/>
                    <a:pt x="1569" y="1349"/>
                    <a:pt x="1602" y="1315"/>
                  </a:cubicBezTo>
                  <a:cubicBezTo>
                    <a:pt x="1635" y="1249"/>
                    <a:pt x="1669" y="1149"/>
                    <a:pt x="1702" y="1082"/>
                  </a:cubicBezTo>
                  <a:cubicBezTo>
                    <a:pt x="1735" y="982"/>
                    <a:pt x="1735" y="882"/>
                    <a:pt x="1702" y="748"/>
                  </a:cubicBezTo>
                  <a:cubicBezTo>
                    <a:pt x="1702" y="682"/>
                    <a:pt x="1702" y="615"/>
                    <a:pt x="1669" y="548"/>
                  </a:cubicBezTo>
                  <a:cubicBezTo>
                    <a:pt x="1635" y="415"/>
                    <a:pt x="1569" y="348"/>
                    <a:pt x="1468" y="248"/>
                  </a:cubicBezTo>
                  <a:lnTo>
                    <a:pt x="1302" y="115"/>
                  </a:lnTo>
                  <a:cubicBezTo>
                    <a:pt x="1235" y="81"/>
                    <a:pt x="1168" y="81"/>
                    <a:pt x="1102" y="48"/>
                  </a:cubicBezTo>
                  <a:cubicBezTo>
                    <a:pt x="1007" y="24"/>
                    <a:pt x="930" y="1"/>
                    <a:pt x="84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47"/>
            <p:cNvSpPr/>
            <p:nvPr/>
          </p:nvSpPr>
          <p:spPr>
            <a:xfrm flipH="1">
              <a:off x="5692306" y="2597430"/>
              <a:ext cx="29013" cy="22311"/>
            </a:xfrm>
            <a:custGeom>
              <a:avLst/>
              <a:gdLst/>
              <a:ahLst/>
              <a:cxnLst/>
              <a:rect l="l" t="t" r="r" b="b"/>
              <a:pathLst>
                <a:path w="1736" h="1335" extrusionOk="0">
                  <a:moveTo>
                    <a:pt x="868" y="1"/>
                  </a:moveTo>
                  <a:cubicBezTo>
                    <a:pt x="1" y="1"/>
                    <a:pt x="1" y="1335"/>
                    <a:pt x="868" y="1335"/>
                  </a:cubicBezTo>
                  <a:cubicBezTo>
                    <a:pt x="1736" y="1335"/>
                    <a:pt x="1736" y="1"/>
                    <a:pt x="8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47"/>
            <p:cNvSpPr/>
            <p:nvPr/>
          </p:nvSpPr>
          <p:spPr>
            <a:xfrm flipH="1">
              <a:off x="5143183" y="1595833"/>
              <a:ext cx="1297274" cy="75641"/>
            </a:xfrm>
            <a:custGeom>
              <a:avLst/>
              <a:gdLst/>
              <a:ahLst/>
              <a:cxnLst/>
              <a:rect l="l" t="t" r="r" b="b"/>
              <a:pathLst>
                <a:path w="77623" h="4526" extrusionOk="0">
                  <a:moveTo>
                    <a:pt x="74336" y="1"/>
                  </a:moveTo>
                  <a:cubicBezTo>
                    <a:pt x="73374" y="1"/>
                    <a:pt x="72288" y="155"/>
                    <a:pt x="71551" y="155"/>
                  </a:cubicBezTo>
                  <a:cubicBezTo>
                    <a:pt x="69984" y="122"/>
                    <a:pt x="68416" y="122"/>
                    <a:pt x="66815" y="122"/>
                  </a:cubicBezTo>
                  <a:cubicBezTo>
                    <a:pt x="60777" y="89"/>
                    <a:pt x="54739" y="89"/>
                    <a:pt x="48668" y="89"/>
                  </a:cubicBezTo>
                  <a:cubicBezTo>
                    <a:pt x="45433" y="80"/>
                    <a:pt x="42195" y="76"/>
                    <a:pt x="38955" y="76"/>
                  </a:cubicBezTo>
                  <a:cubicBezTo>
                    <a:pt x="30104" y="76"/>
                    <a:pt x="21240" y="107"/>
                    <a:pt x="12376" y="155"/>
                  </a:cubicBezTo>
                  <a:cubicBezTo>
                    <a:pt x="9874" y="155"/>
                    <a:pt x="7372" y="155"/>
                    <a:pt x="4870" y="189"/>
                  </a:cubicBezTo>
                  <a:cubicBezTo>
                    <a:pt x="4270" y="189"/>
                    <a:pt x="3487" y="102"/>
                    <a:pt x="2724" y="102"/>
                  </a:cubicBezTo>
                  <a:cubicBezTo>
                    <a:pt x="1327" y="102"/>
                    <a:pt x="0" y="395"/>
                    <a:pt x="0" y="2057"/>
                  </a:cubicBezTo>
                  <a:lnTo>
                    <a:pt x="0" y="4525"/>
                  </a:lnTo>
                  <a:lnTo>
                    <a:pt x="77155" y="4525"/>
                  </a:lnTo>
                  <a:cubicBezTo>
                    <a:pt x="77155" y="2957"/>
                    <a:pt x="77622" y="856"/>
                    <a:pt x="75754" y="155"/>
                  </a:cubicBezTo>
                  <a:cubicBezTo>
                    <a:pt x="75588" y="122"/>
                    <a:pt x="75387" y="55"/>
                    <a:pt x="75187" y="22"/>
                  </a:cubicBezTo>
                  <a:lnTo>
                    <a:pt x="75187" y="55"/>
                  </a:lnTo>
                  <a:cubicBezTo>
                    <a:pt x="74925" y="16"/>
                    <a:pt x="74637" y="1"/>
                    <a:pt x="743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47"/>
            <p:cNvSpPr/>
            <p:nvPr/>
          </p:nvSpPr>
          <p:spPr>
            <a:xfrm flipH="1">
              <a:off x="7772828" y="2412205"/>
              <a:ext cx="143844" cy="255283"/>
            </a:xfrm>
            <a:custGeom>
              <a:avLst/>
              <a:gdLst/>
              <a:ahLst/>
              <a:cxnLst/>
              <a:rect l="l" t="t" r="r" b="b"/>
              <a:pathLst>
                <a:path w="8607" h="15275" extrusionOk="0">
                  <a:moveTo>
                    <a:pt x="6114" y="0"/>
                  </a:moveTo>
                  <a:cubicBezTo>
                    <a:pt x="6026" y="0"/>
                    <a:pt x="5932" y="55"/>
                    <a:pt x="5905" y="109"/>
                  </a:cubicBezTo>
                  <a:cubicBezTo>
                    <a:pt x="5838" y="209"/>
                    <a:pt x="5871" y="343"/>
                    <a:pt x="5938" y="409"/>
                  </a:cubicBezTo>
                  <a:cubicBezTo>
                    <a:pt x="6072" y="576"/>
                    <a:pt x="6238" y="676"/>
                    <a:pt x="6405" y="843"/>
                  </a:cubicBezTo>
                  <a:cubicBezTo>
                    <a:pt x="6572" y="943"/>
                    <a:pt x="6739" y="1110"/>
                    <a:pt x="6872" y="1243"/>
                  </a:cubicBezTo>
                  <a:cubicBezTo>
                    <a:pt x="6972" y="1343"/>
                    <a:pt x="7072" y="1443"/>
                    <a:pt x="7172" y="1543"/>
                  </a:cubicBezTo>
                  <a:cubicBezTo>
                    <a:pt x="7004" y="1524"/>
                    <a:pt x="6838" y="1515"/>
                    <a:pt x="6674" y="1515"/>
                  </a:cubicBezTo>
                  <a:cubicBezTo>
                    <a:pt x="3678" y="1515"/>
                    <a:pt x="1356" y="4591"/>
                    <a:pt x="534" y="7248"/>
                  </a:cubicBezTo>
                  <a:cubicBezTo>
                    <a:pt x="1" y="8915"/>
                    <a:pt x="101" y="10683"/>
                    <a:pt x="1035" y="12184"/>
                  </a:cubicBezTo>
                  <a:cubicBezTo>
                    <a:pt x="1835" y="13452"/>
                    <a:pt x="3203" y="14786"/>
                    <a:pt x="4671" y="15253"/>
                  </a:cubicBezTo>
                  <a:cubicBezTo>
                    <a:pt x="4710" y="15268"/>
                    <a:pt x="4749" y="15274"/>
                    <a:pt x="4787" y="15274"/>
                  </a:cubicBezTo>
                  <a:cubicBezTo>
                    <a:pt x="5096" y="15274"/>
                    <a:pt x="5305" y="14828"/>
                    <a:pt x="5037" y="14619"/>
                  </a:cubicBezTo>
                  <a:cubicBezTo>
                    <a:pt x="4003" y="13719"/>
                    <a:pt x="2803" y="13085"/>
                    <a:pt x="2002" y="11918"/>
                  </a:cubicBezTo>
                  <a:cubicBezTo>
                    <a:pt x="1101" y="10617"/>
                    <a:pt x="935" y="9116"/>
                    <a:pt x="1402" y="7614"/>
                  </a:cubicBezTo>
                  <a:cubicBezTo>
                    <a:pt x="2164" y="5094"/>
                    <a:pt x="4280" y="2177"/>
                    <a:pt x="7157" y="2177"/>
                  </a:cubicBezTo>
                  <a:cubicBezTo>
                    <a:pt x="7173" y="2177"/>
                    <a:pt x="7189" y="2177"/>
                    <a:pt x="7206" y="2177"/>
                  </a:cubicBezTo>
                  <a:cubicBezTo>
                    <a:pt x="7106" y="2244"/>
                    <a:pt x="6972" y="2311"/>
                    <a:pt x="6872" y="2411"/>
                  </a:cubicBezTo>
                  <a:cubicBezTo>
                    <a:pt x="6672" y="2511"/>
                    <a:pt x="6472" y="2644"/>
                    <a:pt x="6305" y="2778"/>
                  </a:cubicBezTo>
                  <a:cubicBezTo>
                    <a:pt x="6205" y="2878"/>
                    <a:pt x="6072" y="2944"/>
                    <a:pt x="5971" y="3045"/>
                  </a:cubicBezTo>
                  <a:cubicBezTo>
                    <a:pt x="5871" y="3145"/>
                    <a:pt x="5805" y="3278"/>
                    <a:pt x="5705" y="3378"/>
                  </a:cubicBezTo>
                  <a:cubicBezTo>
                    <a:pt x="5605" y="3512"/>
                    <a:pt x="5638" y="3745"/>
                    <a:pt x="5771" y="3845"/>
                  </a:cubicBezTo>
                  <a:cubicBezTo>
                    <a:pt x="5849" y="3923"/>
                    <a:pt x="5951" y="3956"/>
                    <a:pt x="6048" y="3956"/>
                  </a:cubicBezTo>
                  <a:cubicBezTo>
                    <a:pt x="6116" y="3956"/>
                    <a:pt x="6183" y="3939"/>
                    <a:pt x="6238" y="3912"/>
                  </a:cubicBezTo>
                  <a:cubicBezTo>
                    <a:pt x="6338" y="3845"/>
                    <a:pt x="6438" y="3812"/>
                    <a:pt x="6539" y="3745"/>
                  </a:cubicBezTo>
                  <a:cubicBezTo>
                    <a:pt x="6639" y="3678"/>
                    <a:pt x="6739" y="3578"/>
                    <a:pt x="6839" y="3512"/>
                  </a:cubicBezTo>
                  <a:lnTo>
                    <a:pt x="6972" y="3378"/>
                  </a:lnTo>
                  <a:lnTo>
                    <a:pt x="7039" y="3345"/>
                  </a:lnTo>
                  <a:lnTo>
                    <a:pt x="7039" y="3311"/>
                  </a:lnTo>
                  <a:cubicBezTo>
                    <a:pt x="7139" y="3245"/>
                    <a:pt x="7239" y="3178"/>
                    <a:pt x="7306" y="3145"/>
                  </a:cubicBezTo>
                  <a:cubicBezTo>
                    <a:pt x="7506" y="3011"/>
                    <a:pt x="7673" y="2878"/>
                    <a:pt x="7839" y="2778"/>
                  </a:cubicBezTo>
                  <a:cubicBezTo>
                    <a:pt x="8040" y="2644"/>
                    <a:pt x="8206" y="2511"/>
                    <a:pt x="8407" y="2377"/>
                  </a:cubicBezTo>
                  <a:cubicBezTo>
                    <a:pt x="8540" y="2277"/>
                    <a:pt x="8607" y="2111"/>
                    <a:pt x="8540" y="1944"/>
                  </a:cubicBezTo>
                  <a:cubicBezTo>
                    <a:pt x="8511" y="1828"/>
                    <a:pt x="8407" y="1737"/>
                    <a:pt x="8270" y="1737"/>
                  </a:cubicBezTo>
                  <a:cubicBezTo>
                    <a:pt x="8250" y="1737"/>
                    <a:pt x="8228" y="1739"/>
                    <a:pt x="8206" y="1744"/>
                  </a:cubicBezTo>
                  <a:cubicBezTo>
                    <a:pt x="8206" y="1710"/>
                    <a:pt x="8173" y="1710"/>
                    <a:pt x="8173" y="1710"/>
                  </a:cubicBezTo>
                  <a:cubicBezTo>
                    <a:pt x="7906" y="1377"/>
                    <a:pt x="7606" y="1076"/>
                    <a:pt x="7306" y="810"/>
                  </a:cubicBezTo>
                  <a:cubicBezTo>
                    <a:pt x="7139" y="643"/>
                    <a:pt x="6939" y="509"/>
                    <a:pt x="6772" y="376"/>
                  </a:cubicBezTo>
                  <a:cubicBezTo>
                    <a:pt x="6672" y="309"/>
                    <a:pt x="6572" y="242"/>
                    <a:pt x="6505" y="176"/>
                  </a:cubicBezTo>
                  <a:cubicBezTo>
                    <a:pt x="6438" y="142"/>
                    <a:pt x="6405" y="109"/>
                    <a:pt x="6372" y="76"/>
                  </a:cubicBezTo>
                  <a:cubicBezTo>
                    <a:pt x="6305" y="42"/>
                    <a:pt x="6238" y="42"/>
                    <a:pt x="6172" y="9"/>
                  </a:cubicBezTo>
                  <a:cubicBezTo>
                    <a:pt x="6153" y="3"/>
                    <a:pt x="6134" y="0"/>
                    <a:pt x="61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47"/>
            <p:cNvSpPr/>
            <p:nvPr/>
          </p:nvSpPr>
          <p:spPr>
            <a:xfrm flipH="1">
              <a:off x="7642939" y="2446215"/>
              <a:ext cx="119862" cy="247312"/>
            </a:xfrm>
            <a:custGeom>
              <a:avLst/>
              <a:gdLst/>
              <a:ahLst/>
              <a:cxnLst/>
              <a:rect l="l" t="t" r="r" b="b"/>
              <a:pathLst>
                <a:path w="7172" h="14798" extrusionOk="0">
                  <a:moveTo>
                    <a:pt x="1982" y="0"/>
                  </a:moveTo>
                  <a:cubicBezTo>
                    <a:pt x="1808" y="0"/>
                    <a:pt x="1686" y="288"/>
                    <a:pt x="1868" y="409"/>
                  </a:cubicBezTo>
                  <a:cubicBezTo>
                    <a:pt x="4337" y="1710"/>
                    <a:pt x="6138" y="4312"/>
                    <a:pt x="5838" y="7147"/>
                  </a:cubicBezTo>
                  <a:cubicBezTo>
                    <a:pt x="5571" y="9616"/>
                    <a:pt x="3836" y="11584"/>
                    <a:pt x="1668" y="12551"/>
                  </a:cubicBezTo>
                  <a:cubicBezTo>
                    <a:pt x="1968" y="11951"/>
                    <a:pt x="2168" y="11284"/>
                    <a:pt x="2302" y="10616"/>
                  </a:cubicBezTo>
                  <a:cubicBezTo>
                    <a:pt x="2341" y="10420"/>
                    <a:pt x="2206" y="10304"/>
                    <a:pt x="2069" y="10304"/>
                  </a:cubicBezTo>
                  <a:cubicBezTo>
                    <a:pt x="1973" y="10304"/>
                    <a:pt x="1876" y="10360"/>
                    <a:pt x="1835" y="10483"/>
                  </a:cubicBezTo>
                  <a:cubicBezTo>
                    <a:pt x="1434" y="11484"/>
                    <a:pt x="867" y="12484"/>
                    <a:pt x="200" y="13318"/>
                  </a:cubicBezTo>
                  <a:cubicBezTo>
                    <a:pt x="0" y="13552"/>
                    <a:pt x="67" y="13919"/>
                    <a:pt x="367" y="14019"/>
                  </a:cubicBezTo>
                  <a:cubicBezTo>
                    <a:pt x="867" y="14152"/>
                    <a:pt x="1301" y="14319"/>
                    <a:pt x="1768" y="14486"/>
                  </a:cubicBezTo>
                  <a:cubicBezTo>
                    <a:pt x="2149" y="14603"/>
                    <a:pt x="2608" y="14798"/>
                    <a:pt x="3053" y="14798"/>
                  </a:cubicBezTo>
                  <a:cubicBezTo>
                    <a:pt x="3114" y="14798"/>
                    <a:pt x="3175" y="14794"/>
                    <a:pt x="3236" y="14786"/>
                  </a:cubicBezTo>
                  <a:cubicBezTo>
                    <a:pt x="3403" y="14786"/>
                    <a:pt x="3536" y="14719"/>
                    <a:pt x="3636" y="14553"/>
                  </a:cubicBezTo>
                  <a:cubicBezTo>
                    <a:pt x="3669" y="14386"/>
                    <a:pt x="3669" y="14186"/>
                    <a:pt x="3536" y="14086"/>
                  </a:cubicBezTo>
                  <a:cubicBezTo>
                    <a:pt x="3302" y="13885"/>
                    <a:pt x="3069" y="13785"/>
                    <a:pt x="2802" y="13719"/>
                  </a:cubicBezTo>
                  <a:cubicBezTo>
                    <a:pt x="2569" y="13652"/>
                    <a:pt x="2302" y="13585"/>
                    <a:pt x="2068" y="13552"/>
                  </a:cubicBezTo>
                  <a:cubicBezTo>
                    <a:pt x="2035" y="13518"/>
                    <a:pt x="2035" y="13518"/>
                    <a:pt x="2002" y="13518"/>
                  </a:cubicBezTo>
                  <a:cubicBezTo>
                    <a:pt x="4637" y="12685"/>
                    <a:pt x="6638" y="10116"/>
                    <a:pt x="6872" y="7314"/>
                  </a:cubicBezTo>
                  <a:cubicBezTo>
                    <a:pt x="7172" y="4212"/>
                    <a:pt x="5137" y="843"/>
                    <a:pt x="2035" y="9"/>
                  </a:cubicBezTo>
                  <a:cubicBezTo>
                    <a:pt x="2017" y="3"/>
                    <a:pt x="1999" y="0"/>
                    <a:pt x="19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47"/>
            <p:cNvSpPr/>
            <p:nvPr/>
          </p:nvSpPr>
          <p:spPr>
            <a:xfrm flipH="1">
              <a:off x="6593193" y="2555063"/>
              <a:ext cx="199597" cy="193464"/>
            </a:xfrm>
            <a:custGeom>
              <a:avLst/>
              <a:gdLst/>
              <a:ahLst/>
              <a:cxnLst/>
              <a:rect l="l" t="t" r="r" b="b"/>
              <a:pathLst>
                <a:path w="11943" h="11576" extrusionOk="0">
                  <a:moveTo>
                    <a:pt x="6172" y="0"/>
                  </a:moveTo>
                  <a:cubicBezTo>
                    <a:pt x="3336" y="0"/>
                    <a:pt x="801" y="2235"/>
                    <a:pt x="434" y="5071"/>
                  </a:cubicBezTo>
                  <a:cubicBezTo>
                    <a:pt x="1" y="8440"/>
                    <a:pt x="2769" y="11575"/>
                    <a:pt x="6172" y="11575"/>
                  </a:cubicBezTo>
                  <a:cubicBezTo>
                    <a:pt x="9374" y="11575"/>
                    <a:pt x="11942" y="8873"/>
                    <a:pt x="11942" y="5771"/>
                  </a:cubicBezTo>
                  <a:cubicBezTo>
                    <a:pt x="11942" y="5404"/>
                    <a:pt x="11909" y="5004"/>
                    <a:pt x="11842" y="4604"/>
                  </a:cubicBezTo>
                  <a:cubicBezTo>
                    <a:pt x="11275" y="1969"/>
                    <a:pt x="8874" y="0"/>
                    <a:pt x="6172" y="0"/>
                  </a:cubicBezTo>
                  <a:close/>
                </a:path>
              </a:pathLst>
            </a:custGeom>
            <a:solidFill>
              <a:srgbClr val="B5C7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47"/>
            <p:cNvSpPr/>
            <p:nvPr/>
          </p:nvSpPr>
          <p:spPr>
            <a:xfrm flipH="1">
              <a:off x="6648378" y="2573765"/>
              <a:ext cx="87724" cy="155242"/>
            </a:xfrm>
            <a:custGeom>
              <a:avLst/>
              <a:gdLst/>
              <a:ahLst/>
              <a:cxnLst/>
              <a:rect l="l" t="t" r="r" b="b"/>
              <a:pathLst>
                <a:path w="5249" h="9289" extrusionOk="0">
                  <a:moveTo>
                    <a:pt x="2614" y="1"/>
                  </a:moveTo>
                  <a:cubicBezTo>
                    <a:pt x="2572" y="1"/>
                    <a:pt x="2535" y="16"/>
                    <a:pt x="2513" y="16"/>
                  </a:cubicBezTo>
                  <a:cubicBezTo>
                    <a:pt x="2413" y="49"/>
                    <a:pt x="2346" y="82"/>
                    <a:pt x="2313" y="116"/>
                  </a:cubicBezTo>
                  <a:cubicBezTo>
                    <a:pt x="2313" y="116"/>
                    <a:pt x="2279" y="149"/>
                    <a:pt x="2279" y="149"/>
                  </a:cubicBezTo>
                  <a:cubicBezTo>
                    <a:pt x="2246" y="216"/>
                    <a:pt x="2179" y="282"/>
                    <a:pt x="2179" y="349"/>
                  </a:cubicBezTo>
                  <a:cubicBezTo>
                    <a:pt x="2179" y="383"/>
                    <a:pt x="2146" y="383"/>
                    <a:pt x="2146" y="416"/>
                  </a:cubicBezTo>
                  <a:cubicBezTo>
                    <a:pt x="2146" y="516"/>
                    <a:pt x="2146" y="583"/>
                    <a:pt x="2146" y="649"/>
                  </a:cubicBezTo>
                  <a:cubicBezTo>
                    <a:pt x="2146" y="783"/>
                    <a:pt x="2179" y="916"/>
                    <a:pt x="2213" y="1050"/>
                  </a:cubicBezTo>
                  <a:cubicBezTo>
                    <a:pt x="2213" y="1050"/>
                    <a:pt x="2213" y="1050"/>
                    <a:pt x="2213" y="1083"/>
                  </a:cubicBezTo>
                  <a:cubicBezTo>
                    <a:pt x="1445" y="1417"/>
                    <a:pt x="745" y="2050"/>
                    <a:pt x="812" y="2984"/>
                  </a:cubicBezTo>
                  <a:cubicBezTo>
                    <a:pt x="878" y="4018"/>
                    <a:pt x="1779" y="4452"/>
                    <a:pt x="2680" y="4686"/>
                  </a:cubicBezTo>
                  <a:cubicBezTo>
                    <a:pt x="3113" y="4819"/>
                    <a:pt x="3580" y="4952"/>
                    <a:pt x="3914" y="5353"/>
                  </a:cubicBezTo>
                  <a:cubicBezTo>
                    <a:pt x="4181" y="5686"/>
                    <a:pt x="4281" y="6187"/>
                    <a:pt x="3980" y="6520"/>
                  </a:cubicBezTo>
                  <a:cubicBezTo>
                    <a:pt x="3647" y="6887"/>
                    <a:pt x="3080" y="6987"/>
                    <a:pt x="2646" y="7054"/>
                  </a:cubicBezTo>
                  <a:cubicBezTo>
                    <a:pt x="2500" y="7069"/>
                    <a:pt x="2357" y="7075"/>
                    <a:pt x="2216" y="7075"/>
                  </a:cubicBezTo>
                  <a:cubicBezTo>
                    <a:pt x="1714" y="7075"/>
                    <a:pt x="1240" y="6991"/>
                    <a:pt x="745" y="6887"/>
                  </a:cubicBezTo>
                  <a:cubicBezTo>
                    <a:pt x="720" y="6884"/>
                    <a:pt x="696" y="6883"/>
                    <a:pt x="673" y="6883"/>
                  </a:cubicBezTo>
                  <a:cubicBezTo>
                    <a:pt x="162" y="6883"/>
                    <a:pt x="1" y="7563"/>
                    <a:pt x="511" y="7754"/>
                  </a:cubicBezTo>
                  <a:cubicBezTo>
                    <a:pt x="859" y="7870"/>
                    <a:pt x="1358" y="7961"/>
                    <a:pt x="1898" y="7961"/>
                  </a:cubicBezTo>
                  <a:cubicBezTo>
                    <a:pt x="1980" y="7961"/>
                    <a:pt x="2062" y="7959"/>
                    <a:pt x="2146" y="7955"/>
                  </a:cubicBezTo>
                  <a:lnTo>
                    <a:pt x="2146" y="7955"/>
                  </a:lnTo>
                  <a:cubicBezTo>
                    <a:pt x="2146" y="8055"/>
                    <a:pt x="2112" y="8155"/>
                    <a:pt x="2112" y="8221"/>
                  </a:cubicBezTo>
                  <a:cubicBezTo>
                    <a:pt x="2112" y="8355"/>
                    <a:pt x="2079" y="8455"/>
                    <a:pt x="2079" y="8588"/>
                  </a:cubicBezTo>
                  <a:cubicBezTo>
                    <a:pt x="2079" y="8755"/>
                    <a:pt x="2079" y="8955"/>
                    <a:pt x="2179" y="9089"/>
                  </a:cubicBezTo>
                  <a:cubicBezTo>
                    <a:pt x="2246" y="9222"/>
                    <a:pt x="2379" y="9289"/>
                    <a:pt x="2546" y="9289"/>
                  </a:cubicBezTo>
                  <a:cubicBezTo>
                    <a:pt x="2680" y="9289"/>
                    <a:pt x="2846" y="9222"/>
                    <a:pt x="2913" y="9089"/>
                  </a:cubicBezTo>
                  <a:cubicBezTo>
                    <a:pt x="2980" y="8989"/>
                    <a:pt x="3013" y="8855"/>
                    <a:pt x="2980" y="8755"/>
                  </a:cubicBezTo>
                  <a:cubicBezTo>
                    <a:pt x="2980" y="8688"/>
                    <a:pt x="2980" y="8655"/>
                    <a:pt x="2980" y="8588"/>
                  </a:cubicBezTo>
                  <a:cubicBezTo>
                    <a:pt x="2980" y="8422"/>
                    <a:pt x="2946" y="8288"/>
                    <a:pt x="2913" y="8121"/>
                  </a:cubicBezTo>
                  <a:cubicBezTo>
                    <a:pt x="2880" y="8055"/>
                    <a:pt x="2880" y="7988"/>
                    <a:pt x="2846" y="7921"/>
                  </a:cubicBezTo>
                  <a:cubicBezTo>
                    <a:pt x="4114" y="7721"/>
                    <a:pt x="5248" y="7054"/>
                    <a:pt x="4914" y="5686"/>
                  </a:cubicBezTo>
                  <a:cubicBezTo>
                    <a:pt x="4714" y="4719"/>
                    <a:pt x="3814" y="4252"/>
                    <a:pt x="2980" y="4018"/>
                  </a:cubicBezTo>
                  <a:cubicBezTo>
                    <a:pt x="2546" y="3885"/>
                    <a:pt x="2012" y="3785"/>
                    <a:pt x="1712" y="3418"/>
                  </a:cubicBezTo>
                  <a:cubicBezTo>
                    <a:pt x="1445" y="3051"/>
                    <a:pt x="1579" y="2651"/>
                    <a:pt x="1846" y="2351"/>
                  </a:cubicBezTo>
                  <a:cubicBezTo>
                    <a:pt x="2179" y="1917"/>
                    <a:pt x="2746" y="1784"/>
                    <a:pt x="3213" y="1683"/>
                  </a:cubicBezTo>
                  <a:cubicBezTo>
                    <a:pt x="3436" y="1636"/>
                    <a:pt x="3666" y="1596"/>
                    <a:pt x="3890" y="1596"/>
                  </a:cubicBezTo>
                  <a:cubicBezTo>
                    <a:pt x="4135" y="1596"/>
                    <a:pt x="4371" y="1644"/>
                    <a:pt x="4581" y="1784"/>
                  </a:cubicBezTo>
                  <a:cubicBezTo>
                    <a:pt x="4638" y="1828"/>
                    <a:pt x="4694" y="1847"/>
                    <a:pt x="4745" y="1847"/>
                  </a:cubicBezTo>
                  <a:cubicBezTo>
                    <a:pt x="4966" y="1847"/>
                    <a:pt x="5110" y="1499"/>
                    <a:pt x="4948" y="1283"/>
                  </a:cubicBezTo>
                  <a:cubicBezTo>
                    <a:pt x="4634" y="902"/>
                    <a:pt x="4184" y="762"/>
                    <a:pt x="3720" y="762"/>
                  </a:cubicBezTo>
                  <a:cubicBezTo>
                    <a:pt x="3494" y="762"/>
                    <a:pt x="3265" y="795"/>
                    <a:pt x="3046" y="850"/>
                  </a:cubicBezTo>
                  <a:cubicBezTo>
                    <a:pt x="3046" y="783"/>
                    <a:pt x="3046" y="716"/>
                    <a:pt x="3046" y="649"/>
                  </a:cubicBezTo>
                  <a:cubicBezTo>
                    <a:pt x="3080" y="483"/>
                    <a:pt x="3080" y="349"/>
                    <a:pt x="2980" y="216"/>
                  </a:cubicBezTo>
                  <a:cubicBezTo>
                    <a:pt x="2913" y="116"/>
                    <a:pt x="2813" y="16"/>
                    <a:pt x="2680" y="16"/>
                  </a:cubicBezTo>
                  <a:cubicBezTo>
                    <a:pt x="2657" y="4"/>
                    <a:pt x="2635" y="1"/>
                    <a:pt x="26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47"/>
            <p:cNvSpPr/>
            <p:nvPr/>
          </p:nvSpPr>
          <p:spPr>
            <a:xfrm flipH="1">
              <a:off x="5129813" y="2969584"/>
              <a:ext cx="215758" cy="192595"/>
            </a:xfrm>
            <a:custGeom>
              <a:avLst/>
              <a:gdLst/>
              <a:ahLst/>
              <a:cxnLst/>
              <a:rect l="l" t="t" r="r" b="b"/>
              <a:pathLst>
                <a:path w="12910" h="11524" extrusionOk="0">
                  <a:moveTo>
                    <a:pt x="7056" y="1"/>
                  </a:moveTo>
                  <a:cubicBezTo>
                    <a:pt x="5351" y="1"/>
                    <a:pt x="3632" y="790"/>
                    <a:pt x="2469" y="2584"/>
                  </a:cubicBezTo>
                  <a:cubicBezTo>
                    <a:pt x="1" y="6353"/>
                    <a:pt x="2836" y="11523"/>
                    <a:pt x="7306" y="11523"/>
                  </a:cubicBezTo>
                  <a:cubicBezTo>
                    <a:pt x="11109" y="11523"/>
                    <a:pt x="12910" y="8655"/>
                    <a:pt x="12843" y="5753"/>
                  </a:cubicBezTo>
                  <a:cubicBezTo>
                    <a:pt x="12801" y="2269"/>
                    <a:pt x="9948" y="1"/>
                    <a:pt x="70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47"/>
            <p:cNvSpPr/>
            <p:nvPr/>
          </p:nvSpPr>
          <p:spPr>
            <a:xfrm flipH="1">
              <a:off x="5186118" y="2988786"/>
              <a:ext cx="72482" cy="159170"/>
            </a:xfrm>
            <a:custGeom>
              <a:avLst/>
              <a:gdLst/>
              <a:ahLst/>
              <a:cxnLst/>
              <a:rect l="l" t="t" r="r" b="b"/>
              <a:pathLst>
                <a:path w="4337" h="9524" extrusionOk="0">
                  <a:moveTo>
                    <a:pt x="2069" y="0"/>
                  </a:moveTo>
                  <a:cubicBezTo>
                    <a:pt x="1968" y="0"/>
                    <a:pt x="1835" y="0"/>
                    <a:pt x="1768" y="67"/>
                  </a:cubicBezTo>
                  <a:cubicBezTo>
                    <a:pt x="1668" y="134"/>
                    <a:pt x="1602" y="201"/>
                    <a:pt x="1568" y="334"/>
                  </a:cubicBezTo>
                  <a:cubicBezTo>
                    <a:pt x="1501" y="501"/>
                    <a:pt x="1501" y="734"/>
                    <a:pt x="1568" y="901"/>
                  </a:cubicBezTo>
                  <a:cubicBezTo>
                    <a:pt x="1568" y="968"/>
                    <a:pt x="1602" y="1034"/>
                    <a:pt x="1602" y="1101"/>
                  </a:cubicBezTo>
                  <a:cubicBezTo>
                    <a:pt x="1635" y="1135"/>
                    <a:pt x="1635" y="1135"/>
                    <a:pt x="1635" y="1168"/>
                  </a:cubicBezTo>
                  <a:cubicBezTo>
                    <a:pt x="1568" y="1201"/>
                    <a:pt x="1501" y="1235"/>
                    <a:pt x="1401" y="1268"/>
                  </a:cubicBezTo>
                  <a:cubicBezTo>
                    <a:pt x="601" y="1702"/>
                    <a:pt x="0" y="2602"/>
                    <a:pt x="134" y="3536"/>
                  </a:cubicBezTo>
                  <a:cubicBezTo>
                    <a:pt x="267" y="4570"/>
                    <a:pt x="1301" y="4737"/>
                    <a:pt x="2135" y="4937"/>
                  </a:cubicBezTo>
                  <a:cubicBezTo>
                    <a:pt x="2569" y="5037"/>
                    <a:pt x="2936" y="5171"/>
                    <a:pt x="3136" y="5571"/>
                  </a:cubicBezTo>
                  <a:cubicBezTo>
                    <a:pt x="3303" y="5905"/>
                    <a:pt x="3336" y="6305"/>
                    <a:pt x="3136" y="6605"/>
                  </a:cubicBezTo>
                  <a:cubicBezTo>
                    <a:pt x="2869" y="6972"/>
                    <a:pt x="2369" y="7105"/>
                    <a:pt x="1935" y="7105"/>
                  </a:cubicBezTo>
                  <a:cubicBezTo>
                    <a:pt x="1635" y="7105"/>
                    <a:pt x="1368" y="7039"/>
                    <a:pt x="1135" y="6939"/>
                  </a:cubicBezTo>
                  <a:cubicBezTo>
                    <a:pt x="915" y="6873"/>
                    <a:pt x="740" y="6793"/>
                    <a:pt x="550" y="6793"/>
                  </a:cubicBezTo>
                  <a:cubicBezTo>
                    <a:pt x="451" y="6793"/>
                    <a:pt x="348" y="6815"/>
                    <a:pt x="234" y="6872"/>
                  </a:cubicBezTo>
                  <a:cubicBezTo>
                    <a:pt x="100" y="6939"/>
                    <a:pt x="0" y="7139"/>
                    <a:pt x="67" y="7272"/>
                  </a:cubicBezTo>
                  <a:cubicBezTo>
                    <a:pt x="267" y="7773"/>
                    <a:pt x="901" y="7873"/>
                    <a:pt x="1368" y="7939"/>
                  </a:cubicBezTo>
                  <a:cubicBezTo>
                    <a:pt x="1401" y="7939"/>
                    <a:pt x="1468" y="7939"/>
                    <a:pt x="1535" y="7973"/>
                  </a:cubicBezTo>
                  <a:lnTo>
                    <a:pt x="1535" y="8006"/>
                  </a:lnTo>
                  <a:cubicBezTo>
                    <a:pt x="1501" y="8140"/>
                    <a:pt x="1468" y="8306"/>
                    <a:pt x="1468" y="8440"/>
                  </a:cubicBezTo>
                  <a:cubicBezTo>
                    <a:pt x="1435" y="8573"/>
                    <a:pt x="1435" y="8707"/>
                    <a:pt x="1401" y="8807"/>
                  </a:cubicBezTo>
                  <a:cubicBezTo>
                    <a:pt x="1401" y="9040"/>
                    <a:pt x="1335" y="9240"/>
                    <a:pt x="1535" y="9407"/>
                  </a:cubicBezTo>
                  <a:cubicBezTo>
                    <a:pt x="1600" y="9472"/>
                    <a:pt x="1722" y="9523"/>
                    <a:pt x="1836" y="9523"/>
                  </a:cubicBezTo>
                  <a:cubicBezTo>
                    <a:pt x="1897" y="9523"/>
                    <a:pt x="1955" y="9509"/>
                    <a:pt x="2002" y="9474"/>
                  </a:cubicBezTo>
                  <a:cubicBezTo>
                    <a:pt x="2102" y="9407"/>
                    <a:pt x="2169" y="9340"/>
                    <a:pt x="2202" y="9207"/>
                  </a:cubicBezTo>
                  <a:cubicBezTo>
                    <a:pt x="2235" y="9140"/>
                    <a:pt x="2235" y="9107"/>
                    <a:pt x="2235" y="9040"/>
                  </a:cubicBezTo>
                  <a:lnTo>
                    <a:pt x="2235" y="8840"/>
                  </a:lnTo>
                  <a:cubicBezTo>
                    <a:pt x="2269" y="8707"/>
                    <a:pt x="2269" y="8573"/>
                    <a:pt x="2269" y="8473"/>
                  </a:cubicBezTo>
                  <a:cubicBezTo>
                    <a:pt x="2269" y="8340"/>
                    <a:pt x="2269" y="8206"/>
                    <a:pt x="2269" y="8073"/>
                  </a:cubicBezTo>
                  <a:cubicBezTo>
                    <a:pt x="2269" y="8039"/>
                    <a:pt x="2269" y="8006"/>
                    <a:pt x="2269" y="7939"/>
                  </a:cubicBezTo>
                  <a:cubicBezTo>
                    <a:pt x="2435" y="7939"/>
                    <a:pt x="2636" y="7873"/>
                    <a:pt x="2802" y="7806"/>
                  </a:cubicBezTo>
                  <a:cubicBezTo>
                    <a:pt x="3636" y="7506"/>
                    <a:pt x="4170" y="6739"/>
                    <a:pt x="4037" y="5838"/>
                  </a:cubicBezTo>
                  <a:cubicBezTo>
                    <a:pt x="3870" y="4971"/>
                    <a:pt x="3169" y="4404"/>
                    <a:pt x="2335" y="4237"/>
                  </a:cubicBezTo>
                  <a:cubicBezTo>
                    <a:pt x="1868" y="4170"/>
                    <a:pt x="1335" y="4137"/>
                    <a:pt x="968" y="3836"/>
                  </a:cubicBezTo>
                  <a:cubicBezTo>
                    <a:pt x="601" y="3470"/>
                    <a:pt x="768" y="2836"/>
                    <a:pt x="1034" y="2435"/>
                  </a:cubicBezTo>
                  <a:cubicBezTo>
                    <a:pt x="1301" y="1968"/>
                    <a:pt x="1835" y="1702"/>
                    <a:pt x="2335" y="1568"/>
                  </a:cubicBezTo>
                  <a:cubicBezTo>
                    <a:pt x="2536" y="1524"/>
                    <a:pt x="2739" y="1513"/>
                    <a:pt x="2945" y="1513"/>
                  </a:cubicBezTo>
                  <a:cubicBezTo>
                    <a:pt x="3150" y="1513"/>
                    <a:pt x="3356" y="1524"/>
                    <a:pt x="3561" y="1524"/>
                  </a:cubicBezTo>
                  <a:cubicBezTo>
                    <a:pt x="3766" y="1524"/>
                    <a:pt x="3970" y="1513"/>
                    <a:pt x="4170" y="1468"/>
                  </a:cubicBezTo>
                  <a:cubicBezTo>
                    <a:pt x="4337" y="1435"/>
                    <a:pt x="4337" y="1268"/>
                    <a:pt x="4203" y="1201"/>
                  </a:cubicBezTo>
                  <a:cubicBezTo>
                    <a:pt x="3881" y="959"/>
                    <a:pt x="3450" y="891"/>
                    <a:pt x="3050" y="891"/>
                  </a:cubicBezTo>
                  <a:cubicBezTo>
                    <a:pt x="2954" y="891"/>
                    <a:pt x="2860" y="895"/>
                    <a:pt x="2769" y="901"/>
                  </a:cubicBezTo>
                  <a:cubicBezTo>
                    <a:pt x="2669" y="901"/>
                    <a:pt x="2569" y="934"/>
                    <a:pt x="2502" y="934"/>
                  </a:cubicBezTo>
                  <a:cubicBezTo>
                    <a:pt x="2502" y="901"/>
                    <a:pt x="2469" y="868"/>
                    <a:pt x="2469" y="834"/>
                  </a:cubicBezTo>
                  <a:cubicBezTo>
                    <a:pt x="2469" y="801"/>
                    <a:pt x="2469" y="768"/>
                    <a:pt x="2469" y="734"/>
                  </a:cubicBezTo>
                  <a:cubicBezTo>
                    <a:pt x="2469" y="701"/>
                    <a:pt x="2435" y="668"/>
                    <a:pt x="2435" y="634"/>
                  </a:cubicBezTo>
                  <a:cubicBezTo>
                    <a:pt x="2435" y="601"/>
                    <a:pt x="2469" y="567"/>
                    <a:pt x="2469" y="534"/>
                  </a:cubicBezTo>
                  <a:cubicBezTo>
                    <a:pt x="2469" y="501"/>
                    <a:pt x="2435" y="467"/>
                    <a:pt x="2435" y="434"/>
                  </a:cubicBezTo>
                  <a:cubicBezTo>
                    <a:pt x="2435" y="334"/>
                    <a:pt x="2402" y="201"/>
                    <a:pt x="2302" y="134"/>
                  </a:cubicBezTo>
                  <a:cubicBezTo>
                    <a:pt x="2235" y="67"/>
                    <a:pt x="2169" y="0"/>
                    <a:pt x="20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47"/>
            <p:cNvSpPr/>
            <p:nvPr/>
          </p:nvSpPr>
          <p:spPr>
            <a:xfrm flipH="1">
              <a:off x="5227916" y="1229578"/>
              <a:ext cx="201837" cy="190472"/>
            </a:xfrm>
            <a:custGeom>
              <a:avLst/>
              <a:gdLst/>
              <a:ahLst/>
              <a:cxnLst/>
              <a:rect l="l" t="t" r="r" b="b"/>
              <a:pathLst>
                <a:path w="12077" h="11397" extrusionOk="0">
                  <a:moveTo>
                    <a:pt x="6187" y="1"/>
                  </a:moveTo>
                  <a:cubicBezTo>
                    <a:pt x="3889" y="1"/>
                    <a:pt x="1627" y="1301"/>
                    <a:pt x="901" y="4158"/>
                  </a:cubicBezTo>
                  <a:cubicBezTo>
                    <a:pt x="1" y="7694"/>
                    <a:pt x="2836" y="11396"/>
                    <a:pt x="6505" y="11396"/>
                  </a:cubicBezTo>
                  <a:cubicBezTo>
                    <a:pt x="10275" y="11396"/>
                    <a:pt x="12076" y="8494"/>
                    <a:pt x="12043" y="5625"/>
                  </a:cubicBezTo>
                  <a:cubicBezTo>
                    <a:pt x="12006" y="2044"/>
                    <a:pt x="9068" y="1"/>
                    <a:pt x="61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47"/>
            <p:cNvSpPr/>
            <p:nvPr/>
          </p:nvSpPr>
          <p:spPr>
            <a:xfrm flipH="1">
              <a:off x="5286727" y="1253277"/>
              <a:ext cx="76677" cy="135973"/>
            </a:xfrm>
            <a:custGeom>
              <a:avLst/>
              <a:gdLst/>
              <a:ahLst/>
              <a:cxnLst/>
              <a:rect l="l" t="t" r="r" b="b"/>
              <a:pathLst>
                <a:path w="4588" h="8136" extrusionOk="0">
                  <a:moveTo>
                    <a:pt x="2643" y="0"/>
                  </a:moveTo>
                  <a:cubicBezTo>
                    <a:pt x="2431" y="0"/>
                    <a:pt x="2235" y="161"/>
                    <a:pt x="2235" y="405"/>
                  </a:cubicBezTo>
                  <a:cubicBezTo>
                    <a:pt x="2235" y="571"/>
                    <a:pt x="2235" y="738"/>
                    <a:pt x="2302" y="872"/>
                  </a:cubicBezTo>
                  <a:cubicBezTo>
                    <a:pt x="2302" y="938"/>
                    <a:pt x="2302" y="1005"/>
                    <a:pt x="2335" y="1038"/>
                  </a:cubicBezTo>
                  <a:cubicBezTo>
                    <a:pt x="2302" y="1072"/>
                    <a:pt x="2269" y="1072"/>
                    <a:pt x="2269" y="1072"/>
                  </a:cubicBezTo>
                  <a:cubicBezTo>
                    <a:pt x="1535" y="1339"/>
                    <a:pt x="1068" y="2073"/>
                    <a:pt x="1201" y="2840"/>
                  </a:cubicBezTo>
                  <a:cubicBezTo>
                    <a:pt x="1368" y="3707"/>
                    <a:pt x="2235" y="3840"/>
                    <a:pt x="2836" y="4274"/>
                  </a:cubicBezTo>
                  <a:cubicBezTo>
                    <a:pt x="3403" y="4674"/>
                    <a:pt x="3636" y="5408"/>
                    <a:pt x="3203" y="6009"/>
                  </a:cubicBezTo>
                  <a:cubicBezTo>
                    <a:pt x="2931" y="6348"/>
                    <a:pt x="2546" y="6463"/>
                    <a:pt x="2142" y="6463"/>
                  </a:cubicBezTo>
                  <a:cubicBezTo>
                    <a:pt x="1753" y="6463"/>
                    <a:pt x="1345" y="6357"/>
                    <a:pt x="1001" y="6242"/>
                  </a:cubicBezTo>
                  <a:cubicBezTo>
                    <a:pt x="968" y="6175"/>
                    <a:pt x="934" y="6142"/>
                    <a:pt x="868" y="6142"/>
                  </a:cubicBezTo>
                  <a:cubicBezTo>
                    <a:pt x="778" y="6082"/>
                    <a:pt x="674" y="6049"/>
                    <a:pt x="572" y="6049"/>
                  </a:cubicBezTo>
                  <a:cubicBezTo>
                    <a:pt x="448" y="6049"/>
                    <a:pt x="326" y="6099"/>
                    <a:pt x="234" y="6209"/>
                  </a:cubicBezTo>
                  <a:cubicBezTo>
                    <a:pt x="0" y="6442"/>
                    <a:pt x="100" y="6876"/>
                    <a:pt x="434" y="6943"/>
                  </a:cubicBezTo>
                  <a:cubicBezTo>
                    <a:pt x="934" y="7109"/>
                    <a:pt x="1468" y="7243"/>
                    <a:pt x="2002" y="7276"/>
                  </a:cubicBezTo>
                  <a:cubicBezTo>
                    <a:pt x="2002" y="7376"/>
                    <a:pt x="2002" y="7443"/>
                    <a:pt x="2002" y="7543"/>
                  </a:cubicBezTo>
                  <a:cubicBezTo>
                    <a:pt x="2002" y="7576"/>
                    <a:pt x="2002" y="7610"/>
                    <a:pt x="1968" y="7643"/>
                  </a:cubicBezTo>
                  <a:cubicBezTo>
                    <a:pt x="1968" y="7743"/>
                    <a:pt x="1968" y="7843"/>
                    <a:pt x="2035" y="7943"/>
                  </a:cubicBezTo>
                  <a:cubicBezTo>
                    <a:pt x="2068" y="8043"/>
                    <a:pt x="2168" y="8077"/>
                    <a:pt x="2269" y="8110"/>
                  </a:cubicBezTo>
                  <a:cubicBezTo>
                    <a:pt x="2302" y="8127"/>
                    <a:pt x="2335" y="8135"/>
                    <a:pt x="2369" y="8135"/>
                  </a:cubicBezTo>
                  <a:cubicBezTo>
                    <a:pt x="2402" y="8135"/>
                    <a:pt x="2435" y="8127"/>
                    <a:pt x="2469" y="8110"/>
                  </a:cubicBezTo>
                  <a:cubicBezTo>
                    <a:pt x="2569" y="8077"/>
                    <a:pt x="2669" y="8043"/>
                    <a:pt x="2702" y="7943"/>
                  </a:cubicBezTo>
                  <a:cubicBezTo>
                    <a:pt x="2769" y="7843"/>
                    <a:pt x="2769" y="7743"/>
                    <a:pt x="2769" y="7643"/>
                  </a:cubicBezTo>
                  <a:cubicBezTo>
                    <a:pt x="2736" y="7476"/>
                    <a:pt x="2702" y="7343"/>
                    <a:pt x="2635" y="7210"/>
                  </a:cubicBezTo>
                  <a:cubicBezTo>
                    <a:pt x="2736" y="7176"/>
                    <a:pt x="2836" y="7143"/>
                    <a:pt x="2936" y="7109"/>
                  </a:cubicBezTo>
                  <a:cubicBezTo>
                    <a:pt x="3636" y="6843"/>
                    <a:pt x="4103" y="6242"/>
                    <a:pt x="4203" y="5475"/>
                  </a:cubicBezTo>
                  <a:cubicBezTo>
                    <a:pt x="4270" y="4708"/>
                    <a:pt x="3870" y="4041"/>
                    <a:pt x="3236" y="3640"/>
                  </a:cubicBezTo>
                  <a:cubicBezTo>
                    <a:pt x="2702" y="3273"/>
                    <a:pt x="1635" y="3073"/>
                    <a:pt x="1935" y="2206"/>
                  </a:cubicBezTo>
                  <a:cubicBezTo>
                    <a:pt x="2118" y="1722"/>
                    <a:pt x="2535" y="1572"/>
                    <a:pt x="2994" y="1572"/>
                  </a:cubicBezTo>
                  <a:cubicBezTo>
                    <a:pt x="3453" y="1572"/>
                    <a:pt x="3953" y="1722"/>
                    <a:pt x="4303" y="1839"/>
                  </a:cubicBezTo>
                  <a:cubicBezTo>
                    <a:pt x="4324" y="1847"/>
                    <a:pt x="4343" y="1851"/>
                    <a:pt x="4362" y="1851"/>
                  </a:cubicBezTo>
                  <a:cubicBezTo>
                    <a:pt x="4499" y="1851"/>
                    <a:pt x="4587" y="1660"/>
                    <a:pt x="4470" y="1572"/>
                  </a:cubicBezTo>
                  <a:cubicBezTo>
                    <a:pt x="4070" y="1172"/>
                    <a:pt x="3536" y="972"/>
                    <a:pt x="3002" y="938"/>
                  </a:cubicBezTo>
                  <a:lnTo>
                    <a:pt x="3002" y="905"/>
                  </a:lnTo>
                  <a:cubicBezTo>
                    <a:pt x="3002" y="805"/>
                    <a:pt x="3002" y="738"/>
                    <a:pt x="3002" y="671"/>
                  </a:cubicBezTo>
                  <a:cubicBezTo>
                    <a:pt x="3036" y="605"/>
                    <a:pt x="3036" y="538"/>
                    <a:pt x="3036" y="505"/>
                  </a:cubicBezTo>
                  <a:cubicBezTo>
                    <a:pt x="3069" y="405"/>
                    <a:pt x="3069" y="271"/>
                    <a:pt x="3002" y="171"/>
                  </a:cubicBezTo>
                  <a:cubicBezTo>
                    <a:pt x="2936" y="71"/>
                    <a:pt x="2836" y="4"/>
                    <a:pt x="2702" y="4"/>
                  </a:cubicBezTo>
                  <a:cubicBezTo>
                    <a:pt x="2682" y="2"/>
                    <a:pt x="2662" y="0"/>
                    <a:pt x="26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47"/>
            <p:cNvSpPr/>
            <p:nvPr/>
          </p:nvSpPr>
          <p:spPr>
            <a:xfrm flipH="1">
              <a:off x="7138973" y="1527278"/>
              <a:ext cx="201820" cy="190456"/>
            </a:xfrm>
            <a:custGeom>
              <a:avLst/>
              <a:gdLst/>
              <a:ahLst/>
              <a:cxnLst/>
              <a:rect l="l" t="t" r="r" b="b"/>
              <a:pathLst>
                <a:path w="12076" h="11396" extrusionOk="0">
                  <a:moveTo>
                    <a:pt x="6173" y="1"/>
                  </a:moveTo>
                  <a:cubicBezTo>
                    <a:pt x="3872" y="1"/>
                    <a:pt x="1612" y="1301"/>
                    <a:pt x="901" y="4157"/>
                  </a:cubicBezTo>
                  <a:cubicBezTo>
                    <a:pt x="0" y="7727"/>
                    <a:pt x="2802" y="11396"/>
                    <a:pt x="6472" y="11396"/>
                  </a:cubicBezTo>
                  <a:cubicBezTo>
                    <a:pt x="10241" y="11396"/>
                    <a:pt x="12076" y="8527"/>
                    <a:pt x="12042" y="5625"/>
                  </a:cubicBezTo>
                  <a:cubicBezTo>
                    <a:pt x="12005" y="2044"/>
                    <a:pt x="9057" y="1"/>
                    <a:pt x="61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47"/>
            <p:cNvSpPr/>
            <p:nvPr/>
          </p:nvSpPr>
          <p:spPr>
            <a:xfrm flipH="1">
              <a:off x="7198269" y="1550960"/>
              <a:ext cx="76192" cy="136123"/>
            </a:xfrm>
            <a:custGeom>
              <a:avLst/>
              <a:gdLst/>
              <a:ahLst/>
              <a:cxnLst/>
              <a:rect l="l" t="t" r="r" b="b"/>
              <a:pathLst>
                <a:path w="4559" h="8145" extrusionOk="0">
                  <a:moveTo>
                    <a:pt x="2636" y="1"/>
                  </a:moveTo>
                  <a:cubicBezTo>
                    <a:pt x="2403" y="1"/>
                    <a:pt x="2236" y="161"/>
                    <a:pt x="2236" y="405"/>
                  </a:cubicBezTo>
                  <a:cubicBezTo>
                    <a:pt x="2236" y="572"/>
                    <a:pt x="2236" y="739"/>
                    <a:pt x="2269" y="872"/>
                  </a:cubicBezTo>
                  <a:cubicBezTo>
                    <a:pt x="2303" y="939"/>
                    <a:pt x="2303" y="1006"/>
                    <a:pt x="2303" y="1039"/>
                  </a:cubicBezTo>
                  <a:cubicBezTo>
                    <a:pt x="2303" y="1073"/>
                    <a:pt x="2269" y="1073"/>
                    <a:pt x="2236" y="1073"/>
                  </a:cubicBezTo>
                  <a:cubicBezTo>
                    <a:pt x="1502" y="1339"/>
                    <a:pt x="1035" y="2073"/>
                    <a:pt x="1202" y="2840"/>
                  </a:cubicBezTo>
                  <a:cubicBezTo>
                    <a:pt x="1369" y="3708"/>
                    <a:pt x="2236" y="3841"/>
                    <a:pt x="2836" y="4275"/>
                  </a:cubicBezTo>
                  <a:cubicBezTo>
                    <a:pt x="3403" y="4675"/>
                    <a:pt x="3604" y="5409"/>
                    <a:pt x="3170" y="6009"/>
                  </a:cubicBezTo>
                  <a:cubicBezTo>
                    <a:pt x="2915" y="6349"/>
                    <a:pt x="2539" y="6464"/>
                    <a:pt x="2134" y="6464"/>
                  </a:cubicBezTo>
                  <a:cubicBezTo>
                    <a:pt x="1745" y="6464"/>
                    <a:pt x="1328" y="6357"/>
                    <a:pt x="968" y="6243"/>
                  </a:cubicBezTo>
                  <a:cubicBezTo>
                    <a:pt x="935" y="6176"/>
                    <a:pt x="902" y="6176"/>
                    <a:pt x="868" y="6143"/>
                  </a:cubicBezTo>
                  <a:cubicBezTo>
                    <a:pt x="771" y="6087"/>
                    <a:pt x="673" y="6061"/>
                    <a:pt x="578" y="6061"/>
                  </a:cubicBezTo>
                  <a:cubicBezTo>
                    <a:pt x="446" y="6061"/>
                    <a:pt x="318" y="6112"/>
                    <a:pt x="201" y="6210"/>
                  </a:cubicBezTo>
                  <a:cubicBezTo>
                    <a:pt x="1" y="6476"/>
                    <a:pt x="68" y="6877"/>
                    <a:pt x="401" y="6943"/>
                  </a:cubicBezTo>
                  <a:cubicBezTo>
                    <a:pt x="935" y="7110"/>
                    <a:pt x="1469" y="7244"/>
                    <a:pt x="2002" y="7277"/>
                  </a:cubicBezTo>
                  <a:cubicBezTo>
                    <a:pt x="2002" y="7377"/>
                    <a:pt x="2002" y="7477"/>
                    <a:pt x="1969" y="7577"/>
                  </a:cubicBezTo>
                  <a:cubicBezTo>
                    <a:pt x="1969" y="7577"/>
                    <a:pt x="1969" y="7611"/>
                    <a:pt x="1969" y="7644"/>
                  </a:cubicBezTo>
                  <a:cubicBezTo>
                    <a:pt x="1969" y="7744"/>
                    <a:pt x="1936" y="7844"/>
                    <a:pt x="2002" y="7944"/>
                  </a:cubicBezTo>
                  <a:cubicBezTo>
                    <a:pt x="2069" y="8044"/>
                    <a:pt x="2136" y="8111"/>
                    <a:pt x="2236" y="8144"/>
                  </a:cubicBezTo>
                  <a:lnTo>
                    <a:pt x="2469" y="8144"/>
                  </a:lnTo>
                  <a:cubicBezTo>
                    <a:pt x="2569" y="8111"/>
                    <a:pt x="2636" y="8044"/>
                    <a:pt x="2703" y="7944"/>
                  </a:cubicBezTo>
                  <a:cubicBezTo>
                    <a:pt x="2736" y="7844"/>
                    <a:pt x="2770" y="7744"/>
                    <a:pt x="2736" y="7644"/>
                  </a:cubicBezTo>
                  <a:cubicBezTo>
                    <a:pt x="2703" y="7477"/>
                    <a:pt x="2670" y="7344"/>
                    <a:pt x="2636" y="7210"/>
                  </a:cubicBezTo>
                  <a:cubicBezTo>
                    <a:pt x="2736" y="7177"/>
                    <a:pt x="2803" y="7177"/>
                    <a:pt x="2903" y="7144"/>
                  </a:cubicBezTo>
                  <a:cubicBezTo>
                    <a:pt x="3637" y="6877"/>
                    <a:pt x="4104" y="6243"/>
                    <a:pt x="4171" y="5476"/>
                  </a:cubicBezTo>
                  <a:cubicBezTo>
                    <a:pt x="4271" y="4708"/>
                    <a:pt x="3837" y="4041"/>
                    <a:pt x="3203" y="3641"/>
                  </a:cubicBezTo>
                  <a:cubicBezTo>
                    <a:pt x="2703" y="3274"/>
                    <a:pt x="1635" y="3074"/>
                    <a:pt x="1936" y="2240"/>
                  </a:cubicBezTo>
                  <a:cubicBezTo>
                    <a:pt x="2105" y="1733"/>
                    <a:pt x="2531" y="1577"/>
                    <a:pt x="3001" y="1577"/>
                  </a:cubicBezTo>
                  <a:cubicBezTo>
                    <a:pt x="3459" y="1577"/>
                    <a:pt x="3959" y="1725"/>
                    <a:pt x="4304" y="1840"/>
                  </a:cubicBezTo>
                  <a:cubicBezTo>
                    <a:pt x="4324" y="1848"/>
                    <a:pt x="4344" y="1852"/>
                    <a:pt x="4362" y="1852"/>
                  </a:cubicBezTo>
                  <a:cubicBezTo>
                    <a:pt x="4492" y="1852"/>
                    <a:pt x="4559" y="1661"/>
                    <a:pt x="4471" y="1573"/>
                  </a:cubicBezTo>
                  <a:cubicBezTo>
                    <a:pt x="4071" y="1173"/>
                    <a:pt x="3537" y="972"/>
                    <a:pt x="2970" y="939"/>
                  </a:cubicBezTo>
                  <a:lnTo>
                    <a:pt x="2970" y="906"/>
                  </a:lnTo>
                  <a:cubicBezTo>
                    <a:pt x="2970" y="806"/>
                    <a:pt x="3003" y="739"/>
                    <a:pt x="3003" y="672"/>
                  </a:cubicBezTo>
                  <a:cubicBezTo>
                    <a:pt x="3003" y="606"/>
                    <a:pt x="3003" y="572"/>
                    <a:pt x="3036" y="505"/>
                  </a:cubicBezTo>
                  <a:cubicBezTo>
                    <a:pt x="3070" y="405"/>
                    <a:pt x="3036" y="305"/>
                    <a:pt x="3003" y="205"/>
                  </a:cubicBezTo>
                  <a:cubicBezTo>
                    <a:pt x="2936" y="72"/>
                    <a:pt x="2803" y="5"/>
                    <a:pt x="2703" y="5"/>
                  </a:cubicBezTo>
                  <a:cubicBezTo>
                    <a:pt x="2680" y="2"/>
                    <a:pt x="2658" y="1"/>
                    <a:pt x="26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47"/>
            <p:cNvSpPr/>
            <p:nvPr/>
          </p:nvSpPr>
          <p:spPr>
            <a:xfrm flipH="1">
              <a:off x="5435385" y="2738015"/>
              <a:ext cx="812194" cy="326078"/>
            </a:xfrm>
            <a:custGeom>
              <a:avLst/>
              <a:gdLst/>
              <a:ahLst/>
              <a:cxnLst/>
              <a:rect l="l" t="t" r="r" b="b"/>
              <a:pathLst>
                <a:path w="48598" h="19511" extrusionOk="0">
                  <a:moveTo>
                    <a:pt x="21326" y="1"/>
                  </a:moveTo>
                  <a:cubicBezTo>
                    <a:pt x="13579" y="1"/>
                    <a:pt x="6261" y="1345"/>
                    <a:pt x="3637" y="3497"/>
                  </a:cubicBezTo>
                  <a:cubicBezTo>
                    <a:pt x="1702" y="5098"/>
                    <a:pt x="368" y="7500"/>
                    <a:pt x="101" y="9968"/>
                  </a:cubicBezTo>
                  <a:cubicBezTo>
                    <a:pt x="1" y="10769"/>
                    <a:pt x="34" y="11603"/>
                    <a:pt x="168" y="12403"/>
                  </a:cubicBezTo>
                  <a:cubicBezTo>
                    <a:pt x="1202" y="17941"/>
                    <a:pt x="5505" y="18108"/>
                    <a:pt x="9908" y="18641"/>
                  </a:cubicBezTo>
                  <a:cubicBezTo>
                    <a:pt x="16646" y="19442"/>
                    <a:pt x="23418" y="19475"/>
                    <a:pt x="30156" y="19509"/>
                  </a:cubicBezTo>
                  <a:cubicBezTo>
                    <a:pt x="30311" y="19510"/>
                    <a:pt x="30468" y="19510"/>
                    <a:pt x="30626" y="19510"/>
                  </a:cubicBezTo>
                  <a:cubicBezTo>
                    <a:pt x="35510" y="19510"/>
                    <a:pt x="41407" y="18948"/>
                    <a:pt x="43765" y="13971"/>
                  </a:cubicBezTo>
                  <a:cubicBezTo>
                    <a:pt x="48598" y="3805"/>
                    <a:pt x="34355" y="1"/>
                    <a:pt x="21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47"/>
            <p:cNvSpPr/>
            <p:nvPr/>
          </p:nvSpPr>
          <p:spPr>
            <a:xfrm flipH="1">
              <a:off x="5997810" y="2882779"/>
              <a:ext cx="203491" cy="352433"/>
            </a:xfrm>
            <a:custGeom>
              <a:avLst/>
              <a:gdLst/>
              <a:ahLst/>
              <a:cxnLst/>
              <a:rect l="l" t="t" r="r" b="b"/>
              <a:pathLst>
                <a:path w="12176" h="21088" extrusionOk="0">
                  <a:moveTo>
                    <a:pt x="8073" y="0"/>
                  </a:moveTo>
                  <a:cubicBezTo>
                    <a:pt x="8006" y="0"/>
                    <a:pt x="7940" y="2"/>
                    <a:pt x="7873" y="5"/>
                  </a:cubicBezTo>
                  <a:cubicBezTo>
                    <a:pt x="5971" y="3441"/>
                    <a:pt x="7206" y="8345"/>
                    <a:pt x="6105" y="12214"/>
                  </a:cubicBezTo>
                  <a:cubicBezTo>
                    <a:pt x="5104" y="15750"/>
                    <a:pt x="3069" y="19086"/>
                    <a:pt x="0" y="21087"/>
                  </a:cubicBezTo>
                  <a:cubicBezTo>
                    <a:pt x="6639" y="18819"/>
                    <a:pt x="12176" y="12615"/>
                    <a:pt x="12142" y="5576"/>
                  </a:cubicBezTo>
                  <a:cubicBezTo>
                    <a:pt x="12142" y="4242"/>
                    <a:pt x="11909" y="2841"/>
                    <a:pt x="11175" y="1707"/>
                  </a:cubicBezTo>
                  <a:cubicBezTo>
                    <a:pt x="10446" y="598"/>
                    <a:pt x="9327" y="0"/>
                    <a:pt x="80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47"/>
            <p:cNvSpPr/>
            <p:nvPr/>
          </p:nvSpPr>
          <p:spPr>
            <a:xfrm flipH="1">
              <a:off x="5605334" y="2881743"/>
              <a:ext cx="532410" cy="11732"/>
            </a:xfrm>
            <a:custGeom>
              <a:avLst/>
              <a:gdLst/>
              <a:ahLst/>
              <a:cxnLst/>
              <a:rect l="l" t="t" r="r" b="b"/>
              <a:pathLst>
                <a:path w="31857" h="702" extrusionOk="0">
                  <a:moveTo>
                    <a:pt x="434" y="1"/>
                  </a:moveTo>
                  <a:cubicBezTo>
                    <a:pt x="0" y="1"/>
                    <a:pt x="0" y="701"/>
                    <a:pt x="434" y="701"/>
                  </a:cubicBezTo>
                  <a:cubicBezTo>
                    <a:pt x="3663" y="648"/>
                    <a:pt x="6897" y="632"/>
                    <a:pt x="10132" y="632"/>
                  </a:cubicBezTo>
                  <a:cubicBezTo>
                    <a:pt x="14986" y="632"/>
                    <a:pt x="19841" y="668"/>
                    <a:pt x="24684" y="668"/>
                  </a:cubicBezTo>
                  <a:cubicBezTo>
                    <a:pt x="25592" y="668"/>
                    <a:pt x="26504" y="673"/>
                    <a:pt x="27418" y="673"/>
                  </a:cubicBezTo>
                  <a:cubicBezTo>
                    <a:pt x="28789" y="673"/>
                    <a:pt x="30162" y="661"/>
                    <a:pt x="31523" y="601"/>
                  </a:cubicBezTo>
                  <a:cubicBezTo>
                    <a:pt x="31856" y="601"/>
                    <a:pt x="31856" y="101"/>
                    <a:pt x="31523" y="101"/>
                  </a:cubicBezTo>
                  <a:cubicBezTo>
                    <a:pt x="29688" y="25"/>
                    <a:pt x="27853" y="4"/>
                    <a:pt x="26016" y="4"/>
                  </a:cubicBezTo>
                  <a:cubicBezTo>
                    <a:pt x="23810" y="4"/>
                    <a:pt x="21600" y="34"/>
                    <a:pt x="19381" y="34"/>
                  </a:cubicBezTo>
                  <a:lnTo>
                    <a:pt x="7272" y="34"/>
                  </a:lnTo>
                  <a:cubicBezTo>
                    <a:pt x="4970" y="34"/>
                    <a:pt x="2702" y="34"/>
                    <a:pt x="43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47"/>
            <p:cNvSpPr/>
            <p:nvPr/>
          </p:nvSpPr>
          <p:spPr>
            <a:xfrm flipH="1">
              <a:off x="5722405" y="2932532"/>
              <a:ext cx="422041" cy="11431"/>
            </a:xfrm>
            <a:custGeom>
              <a:avLst/>
              <a:gdLst/>
              <a:ahLst/>
              <a:cxnLst/>
              <a:rect l="l" t="t" r="r" b="b"/>
              <a:pathLst>
                <a:path w="25253" h="684" extrusionOk="0">
                  <a:moveTo>
                    <a:pt x="20774" y="1"/>
                  </a:moveTo>
                  <a:cubicBezTo>
                    <a:pt x="18029" y="1"/>
                    <a:pt x="15278" y="31"/>
                    <a:pt x="12543" y="31"/>
                  </a:cubicBezTo>
                  <a:cubicBezTo>
                    <a:pt x="10720" y="31"/>
                    <a:pt x="8896" y="17"/>
                    <a:pt x="7073" y="17"/>
                  </a:cubicBezTo>
                  <a:cubicBezTo>
                    <a:pt x="4793" y="17"/>
                    <a:pt x="2514" y="38"/>
                    <a:pt x="234" y="131"/>
                  </a:cubicBezTo>
                  <a:cubicBezTo>
                    <a:pt x="1" y="164"/>
                    <a:pt x="1" y="531"/>
                    <a:pt x="234" y="531"/>
                  </a:cubicBezTo>
                  <a:cubicBezTo>
                    <a:pt x="2514" y="624"/>
                    <a:pt x="4793" y="644"/>
                    <a:pt x="7073" y="644"/>
                  </a:cubicBezTo>
                  <a:cubicBezTo>
                    <a:pt x="8896" y="644"/>
                    <a:pt x="10720" y="631"/>
                    <a:pt x="12543" y="631"/>
                  </a:cubicBezTo>
                  <a:cubicBezTo>
                    <a:pt x="15036" y="651"/>
                    <a:pt x="17542" y="684"/>
                    <a:pt x="20044" y="684"/>
                  </a:cubicBezTo>
                  <a:cubicBezTo>
                    <a:pt x="21660" y="684"/>
                    <a:pt x="23275" y="670"/>
                    <a:pt x="24885" y="631"/>
                  </a:cubicBezTo>
                  <a:cubicBezTo>
                    <a:pt x="25252" y="631"/>
                    <a:pt x="25252" y="64"/>
                    <a:pt x="24885" y="31"/>
                  </a:cubicBezTo>
                  <a:cubicBezTo>
                    <a:pt x="23518" y="8"/>
                    <a:pt x="22146" y="1"/>
                    <a:pt x="2077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47"/>
            <p:cNvSpPr/>
            <p:nvPr/>
          </p:nvSpPr>
          <p:spPr>
            <a:xfrm flipH="1">
              <a:off x="5619072" y="2934437"/>
              <a:ext cx="60098" cy="10980"/>
            </a:xfrm>
            <a:custGeom>
              <a:avLst/>
              <a:gdLst/>
              <a:ahLst/>
              <a:cxnLst/>
              <a:rect l="l" t="t" r="r" b="b"/>
              <a:pathLst>
                <a:path w="3596" h="657" extrusionOk="0">
                  <a:moveTo>
                    <a:pt x="1782" y="0"/>
                  </a:moveTo>
                  <a:cubicBezTo>
                    <a:pt x="1282" y="0"/>
                    <a:pt x="781" y="50"/>
                    <a:pt x="281" y="150"/>
                  </a:cubicBezTo>
                  <a:cubicBezTo>
                    <a:pt x="1" y="181"/>
                    <a:pt x="98" y="590"/>
                    <a:pt x="357" y="590"/>
                  </a:cubicBezTo>
                  <a:cubicBezTo>
                    <a:pt x="375" y="590"/>
                    <a:pt x="394" y="588"/>
                    <a:pt x="414" y="584"/>
                  </a:cubicBezTo>
                  <a:cubicBezTo>
                    <a:pt x="804" y="512"/>
                    <a:pt x="1199" y="477"/>
                    <a:pt x="1596" y="477"/>
                  </a:cubicBezTo>
                  <a:cubicBezTo>
                    <a:pt x="2116" y="477"/>
                    <a:pt x="2638" y="537"/>
                    <a:pt x="3150" y="650"/>
                  </a:cubicBezTo>
                  <a:cubicBezTo>
                    <a:pt x="3170" y="655"/>
                    <a:pt x="3190" y="657"/>
                    <a:pt x="3210" y="657"/>
                  </a:cubicBezTo>
                  <a:cubicBezTo>
                    <a:pt x="3498" y="657"/>
                    <a:pt x="3596" y="213"/>
                    <a:pt x="3283" y="150"/>
                  </a:cubicBezTo>
                  <a:cubicBezTo>
                    <a:pt x="2783" y="50"/>
                    <a:pt x="2282" y="0"/>
                    <a:pt x="178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47"/>
            <p:cNvSpPr/>
            <p:nvPr/>
          </p:nvSpPr>
          <p:spPr>
            <a:xfrm flipH="1">
              <a:off x="5656073" y="1022059"/>
              <a:ext cx="761538" cy="315482"/>
            </a:xfrm>
            <a:custGeom>
              <a:avLst/>
              <a:gdLst/>
              <a:ahLst/>
              <a:cxnLst/>
              <a:rect l="l" t="t" r="r" b="b"/>
              <a:pathLst>
                <a:path w="45567" h="18877" extrusionOk="0">
                  <a:moveTo>
                    <a:pt x="31765" y="0"/>
                  </a:moveTo>
                  <a:cubicBezTo>
                    <a:pt x="31062" y="0"/>
                    <a:pt x="30358" y="14"/>
                    <a:pt x="29655" y="29"/>
                  </a:cubicBezTo>
                  <a:cubicBezTo>
                    <a:pt x="26386" y="96"/>
                    <a:pt x="23084" y="163"/>
                    <a:pt x="19815" y="196"/>
                  </a:cubicBezTo>
                  <a:cubicBezTo>
                    <a:pt x="11643" y="363"/>
                    <a:pt x="1" y="2398"/>
                    <a:pt x="3237" y="13706"/>
                  </a:cubicBezTo>
                  <a:cubicBezTo>
                    <a:pt x="4700" y="18813"/>
                    <a:pt x="10510" y="18876"/>
                    <a:pt x="15066" y="18876"/>
                  </a:cubicBezTo>
                  <a:cubicBezTo>
                    <a:pt x="15182" y="18876"/>
                    <a:pt x="15298" y="18876"/>
                    <a:pt x="15412" y="18876"/>
                  </a:cubicBezTo>
                  <a:cubicBezTo>
                    <a:pt x="22183" y="18843"/>
                    <a:pt x="28955" y="18810"/>
                    <a:pt x="35660" y="18009"/>
                  </a:cubicBezTo>
                  <a:cubicBezTo>
                    <a:pt x="40096" y="17475"/>
                    <a:pt x="44366" y="17309"/>
                    <a:pt x="45400" y="11771"/>
                  </a:cubicBezTo>
                  <a:cubicBezTo>
                    <a:pt x="45567" y="10971"/>
                    <a:pt x="45567" y="10170"/>
                    <a:pt x="45500" y="9336"/>
                  </a:cubicBezTo>
                  <a:cubicBezTo>
                    <a:pt x="45066" y="5333"/>
                    <a:pt x="42331" y="2098"/>
                    <a:pt x="38528" y="863"/>
                  </a:cubicBezTo>
                  <a:cubicBezTo>
                    <a:pt x="36356" y="148"/>
                    <a:pt x="34067" y="0"/>
                    <a:pt x="31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47"/>
            <p:cNvSpPr/>
            <p:nvPr/>
          </p:nvSpPr>
          <p:spPr>
            <a:xfrm flipH="1">
              <a:off x="5701782" y="1159670"/>
              <a:ext cx="203491" cy="352366"/>
            </a:xfrm>
            <a:custGeom>
              <a:avLst/>
              <a:gdLst/>
              <a:ahLst/>
              <a:cxnLst/>
              <a:rect l="l" t="t" r="r" b="b"/>
              <a:pathLst>
                <a:path w="12176" h="21084" extrusionOk="0">
                  <a:moveTo>
                    <a:pt x="4198" y="0"/>
                  </a:moveTo>
                  <a:cubicBezTo>
                    <a:pt x="2906" y="0"/>
                    <a:pt x="1748" y="598"/>
                    <a:pt x="1001" y="1703"/>
                  </a:cubicBezTo>
                  <a:cubicBezTo>
                    <a:pt x="267" y="2837"/>
                    <a:pt x="33" y="4238"/>
                    <a:pt x="33" y="5605"/>
                  </a:cubicBezTo>
                  <a:cubicBezTo>
                    <a:pt x="0" y="12610"/>
                    <a:pt x="5537" y="18848"/>
                    <a:pt x="12175" y="21083"/>
                  </a:cubicBezTo>
                  <a:cubicBezTo>
                    <a:pt x="9107" y="19115"/>
                    <a:pt x="7072" y="15746"/>
                    <a:pt x="6071" y="12243"/>
                  </a:cubicBezTo>
                  <a:cubicBezTo>
                    <a:pt x="4970" y="8374"/>
                    <a:pt x="6205" y="3437"/>
                    <a:pt x="4303" y="1"/>
                  </a:cubicBezTo>
                  <a:cubicBezTo>
                    <a:pt x="4268" y="0"/>
                    <a:pt x="4233" y="0"/>
                    <a:pt x="41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47"/>
            <p:cNvSpPr/>
            <p:nvPr/>
          </p:nvSpPr>
          <p:spPr>
            <a:xfrm flipH="1">
              <a:off x="5755864" y="1157648"/>
              <a:ext cx="531842" cy="11532"/>
            </a:xfrm>
            <a:custGeom>
              <a:avLst/>
              <a:gdLst/>
              <a:ahLst/>
              <a:cxnLst/>
              <a:rect l="l" t="t" r="r" b="b"/>
              <a:pathLst>
                <a:path w="31823" h="690" extrusionOk="0">
                  <a:moveTo>
                    <a:pt x="26233" y="0"/>
                  </a:moveTo>
                  <a:cubicBezTo>
                    <a:pt x="23927" y="0"/>
                    <a:pt x="21620" y="22"/>
                    <a:pt x="19314" y="22"/>
                  </a:cubicBezTo>
                  <a:cubicBezTo>
                    <a:pt x="15278" y="22"/>
                    <a:pt x="11208" y="22"/>
                    <a:pt x="7172" y="56"/>
                  </a:cubicBezTo>
                  <a:cubicBezTo>
                    <a:pt x="4904" y="56"/>
                    <a:pt x="2602" y="56"/>
                    <a:pt x="334" y="89"/>
                  </a:cubicBezTo>
                  <a:cubicBezTo>
                    <a:pt x="0" y="89"/>
                    <a:pt x="0" y="623"/>
                    <a:pt x="334" y="623"/>
                  </a:cubicBezTo>
                  <a:cubicBezTo>
                    <a:pt x="8406" y="689"/>
                    <a:pt x="16512" y="656"/>
                    <a:pt x="24584" y="689"/>
                  </a:cubicBezTo>
                  <a:cubicBezTo>
                    <a:pt x="26886" y="689"/>
                    <a:pt x="29154" y="689"/>
                    <a:pt x="31423" y="656"/>
                  </a:cubicBezTo>
                  <a:cubicBezTo>
                    <a:pt x="31823" y="623"/>
                    <a:pt x="31823" y="56"/>
                    <a:pt x="31423" y="56"/>
                  </a:cubicBezTo>
                  <a:cubicBezTo>
                    <a:pt x="29693" y="13"/>
                    <a:pt x="27963" y="0"/>
                    <a:pt x="262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47"/>
            <p:cNvSpPr/>
            <p:nvPr/>
          </p:nvSpPr>
          <p:spPr>
            <a:xfrm flipH="1">
              <a:off x="6123238" y="1213752"/>
              <a:ext cx="148307" cy="12250"/>
            </a:xfrm>
            <a:custGeom>
              <a:avLst/>
              <a:gdLst/>
              <a:ahLst/>
              <a:cxnLst/>
              <a:rect l="l" t="t" r="r" b="b"/>
              <a:pathLst>
                <a:path w="8874" h="733" extrusionOk="0">
                  <a:moveTo>
                    <a:pt x="367" y="1"/>
                  </a:moveTo>
                  <a:cubicBezTo>
                    <a:pt x="0" y="1"/>
                    <a:pt x="0" y="568"/>
                    <a:pt x="367" y="568"/>
                  </a:cubicBezTo>
                  <a:cubicBezTo>
                    <a:pt x="2498" y="620"/>
                    <a:pt x="4628" y="733"/>
                    <a:pt x="6759" y="733"/>
                  </a:cubicBezTo>
                  <a:cubicBezTo>
                    <a:pt x="7364" y="733"/>
                    <a:pt x="7968" y="724"/>
                    <a:pt x="8573" y="701"/>
                  </a:cubicBezTo>
                  <a:cubicBezTo>
                    <a:pt x="8873" y="701"/>
                    <a:pt x="8873" y="268"/>
                    <a:pt x="8573" y="234"/>
                  </a:cubicBezTo>
                  <a:cubicBezTo>
                    <a:pt x="5871" y="1"/>
                    <a:pt x="3103" y="68"/>
                    <a:pt x="3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47"/>
            <p:cNvSpPr/>
            <p:nvPr/>
          </p:nvSpPr>
          <p:spPr>
            <a:xfrm flipH="1">
              <a:off x="5803244" y="1215941"/>
              <a:ext cx="241412" cy="10144"/>
            </a:xfrm>
            <a:custGeom>
              <a:avLst/>
              <a:gdLst/>
              <a:ahLst/>
              <a:cxnLst/>
              <a:rect l="l" t="t" r="r" b="b"/>
              <a:pathLst>
                <a:path w="14445" h="607" extrusionOk="0">
                  <a:moveTo>
                    <a:pt x="12798" y="1"/>
                  </a:moveTo>
                  <a:cubicBezTo>
                    <a:pt x="12115" y="1"/>
                    <a:pt x="11422" y="37"/>
                    <a:pt x="10742" y="37"/>
                  </a:cubicBezTo>
                  <a:lnTo>
                    <a:pt x="7239" y="70"/>
                  </a:lnTo>
                  <a:lnTo>
                    <a:pt x="334" y="70"/>
                  </a:lnTo>
                  <a:cubicBezTo>
                    <a:pt x="1" y="70"/>
                    <a:pt x="1" y="570"/>
                    <a:pt x="334" y="570"/>
                  </a:cubicBezTo>
                  <a:cubicBezTo>
                    <a:pt x="1102" y="559"/>
                    <a:pt x="1869" y="556"/>
                    <a:pt x="2636" y="556"/>
                  </a:cubicBezTo>
                  <a:cubicBezTo>
                    <a:pt x="4170" y="556"/>
                    <a:pt x="5705" y="570"/>
                    <a:pt x="7239" y="570"/>
                  </a:cubicBezTo>
                  <a:lnTo>
                    <a:pt x="10642" y="570"/>
                  </a:lnTo>
                  <a:cubicBezTo>
                    <a:pt x="11342" y="570"/>
                    <a:pt x="12055" y="607"/>
                    <a:pt x="12758" y="607"/>
                  </a:cubicBezTo>
                  <a:cubicBezTo>
                    <a:pt x="13226" y="607"/>
                    <a:pt x="13691" y="591"/>
                    <a:pt x="14144" y="537"/>
                  </a:cubicBezTo>
                  <a:cubicBezTo>
                    <a:pt x="14444" y="504"/>
                    <a:pt x="14444" y="103"/>
                    <a:pt x="14144" y="70"/>
                  </a:cubicBezTo>
                  <a:cubicBezTo>
                    <a:pt x="13704" y="17"/>
                    <a:pt x="13253" y="1"/>
                    <a:pt x="127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47"/>
            <p:cNvSpPr/>
            <p:nvPr/>
          </p:nvSpPr>
          <p:spPr>
            <a:xfrm flipH="1">
              <a:off x="7528642" y="1533763"/>
              <a:ext cx="575896" cy="566821"/>
            </a:xfrm>
            <a:custGeom>
              <a:avLst/>
              <a:gdLst/>
              <a:ahLst/>
              <a:cxnLst/>
              <a:rect l="l" t="t" r="r" b="b"/>
              <a:pathLst>
                <a:path w="34459" h="33916" extrusionOk="0">
                  <a:moveTo>
                    <a:pt x="25769" y="0"/>
                  </a:moveTo>
                  <a:cubicBezTo>
                    <a:pt x="24659" y="0"/>
                    <a:pt x="23550" y="17"/>
                    <a:pt x="22450" y="33"/>
                  </a:cubicBezTo>
                  <a:cubicBezTo>
                    <a:pt x="20181" y="67"/>
                    <a:pt x="17913" y="100"/>
                    <a:pt x="15645" y="100"/>
                  </a:cubicBezTo>
                  <a:cubicBezTo>
                    <a:pt x="13376" y="133"/>
                    <a:pt x="11108" y="167"/>
                    <a:pt x="8873" y="200"/>
                  </a:cubicBezTo>
                  <a:cubicBezTo>
                    <a:pt x="7739" y="234"/>
                    <a:pt x="6638" y="234"/>
                    <a:pt x="5504" y="267"/>
                  </a:cubicBezTo>
                  <a:cubicBezTo>
                    <a:pt x="4603" y="267"/>
                    <a:pt x="3703" y="267"/>
                    <a:pt x="2802" y="434"/>
                  </a:cubicBezTo>
                  <a:cubicBezTo>
                    <a:pt x="2035" y="567"/>
                    <a:pt x="1334" y="867"/>
                    <a:pt x="767" y="1434"/>
                  </a:cubicBezTo>
                  <a:cubicBezTo>
                    <a:pt x="701" y="1434"/>
                    <a:pt x="667" y="1468"/>
                    <a:pt x="667" y="1501"/>
                  </a:cubicBezTo>
                  <a:cubicBezTo>
                    <a:pt x="1001" y="5971"/>
                    <a:pt x="901" y="10474"/>
                    <a:pt x="734" y="14944"/>
                  </a:cubicBezTo>
                  <a:cubicBezTo>
                    <a:pt x="534" y="19414"/>
                    <a:pt x="234" y="23884"/>
                    <a:pt x="100" y="28387"/>
                  </a:cubicBezTo>
                  <a:cubicBezTo>
                    <a:pt x="67" y="29421"/>
                    <a:pt x="0" y="30489"/>
                    <a:pt x="67" y="31556"/>
                  </a:cubicBezTo>
                  <a:cubicBezTo>
                    <a:pt x="100" y="32223"/>
                    <a:pt x="300" y="32990"/>
                    <a:pt x="1001" y="33291"/>
                  </a:cubicBezTo>
                  <a:cubicBezTo>
                    <a:pt x="1311" y="33410"/>
                    <a:pt x="1688" y="33427"/>
                    <a:pt x="2061" y="33427"/>
                  </a:cubicBezTo>
                  <a:cubicBezTo>
                    <a:pt x="2211" y="33427"/>
                    <a:pt x="2359" y="33424"/>
                    <a:pt x="2502" y="33424"/>
                  </a:cubicBezTo>
                  <a:cubicBezTo>
                    <a:pt x="3036" y="33457"/>
                    <a:pt x="3603" y="33491"/>
                    <a:pt x="4136" y="33491"/>
                  </a:cubicBezTo>
                  <a:cubicBezTo>
                    <a:pt x="5271" y="33557"/>
                    <a:pt x="6405" y="33591"/>
                    <a:pt x="7539" y="33624"/>
                  </a:cubicBezTo>
                  <a:cubicBezTo>
                    <a:pt x="12075" y="33758"/>
                    <a:pt x="16579" y="33858"/>
                    <a:pt x="21115" y="33891"/>
                  </a:cubicBezTo>
                  <a:cubicBezTo>
                    <a:pt x="22233" y="33908"/>
                    <a:pt x="23358" y="33916"/>
                    <a:pt x="24488" y="33916"/>
                  </a:cubicBezTo>
                  <a:cubicBezTo>
                    <a:pt x="25618" y="33916"/>
                    <a:pt x="26753" y="33908"/>
                    <a:pt x="27887" y="33891"/>
                  </a:cubicBezTo>
                  <a:cubicBezTo>
                    <a:pt x="29021" y="33891"/>
                    <a:pt x="30155" y="33891"/>
                    <a:pt x="31289" y="33858"/>
                  </a:cubicBezTo>
                  <a:cubicBezTo>
                    <a:pt x="32023" y="33858"/>
                    <a:pt x="32924" y="33858"/>
                    <a:pt x="33591" y="33391"/>
                  </a:cubicBezTo>
                  <a:cubicBezTo>
                    <a:pt x="34325" y="32890"/>
                    <a:pt x="34358" y="32023"/>
                    <a:pt x="34325" y="31189"/>
                  </a:cubicBezTo>
                  <a:cubicBezTo>
                    <a:pt x="34291" y="30088"/>
                    <a:pt x="34258" y="28954"/>
                    <a:pt x="34225" y="27853"/>
                  </a:cubicBezTo>
                  <a:cubicBezTo>
                    <a:pt x="34158" y="25585"/>
                    <a:pt x="34125" y="23317"/>
                    <a:pt x="34091" y="21048"/>
                  </a:cubicBezTo>
                  <a:cubicBezTo>
                    <a:pt x="34058" y="16579"/>
                    <a:pt x="34125" y="12075"/>
                    <a:pt x="34258" y="7572"/>
                  </a:cubicBezTo>
                  <a:cubicBezTo>
                    <a:pt x="34291" y="6438"/>
                    <a:pt x="34325" y="5304"/>
                    <a:pt x="34358" y="4170"/>
                  </a:cubicBezTo>
                  <a:cubicBezTo>
                    <a:pt x="34391" y="3636"/>
                    <a:pt x="34425" y="3069"/>
                    <a:pt x="34425" y="2502"/>
                  </a:cubicBezTo>
                  <a:cubicBezTo>
                    <a:pt x="34458" y="2068"/>
                    <a:pt x="34425" y="1601"/>
                    <a:pt x="34158" y="1234"/>
                  </a:cubicBezTo>
                  <a:cubicBezTo>
                    <a:pt x="33758" y="634"/>
                    <a:pt x="32957" y="400"/>
                    <a:pt x="32257" y="334"/>
                  </a:cubicBezTo>
                  <a:cubicBezTo>
                    <a:pt x="31189" y="167"/>
                    <a:pt x="30155" y="100"/>
                    <a:pt x="29088" y="67"/>
                  </a:cubicBezTo>
                  <a:cubicBezTo>
                    <a:pt x="27987" y="17"/>
                    <a:pt x="26878" y="0"/>
                    <a:pt x="257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47"/>
            <p:cNvSpPr/>
            <p:nvPr/>
          </p:nvSpPr>
          <p:spPr>
            <a:xfrm flipH="1">
              <a:off x="7528642" y="1533763"/>
              <a:ext cx="575896" cy="566821"/>
            </a:xfrm>
            <a:custGeom>
              <a:avLst/>
              <a:gdLst/>
              <a:ahLst/>
              <a:cxnLst/>
              <a:rect l="l" t="t" r="r" b="b"/>
              <a:pathLst>
                <a:path w="34459" h="33916" extrusionOk="0">
                  <a:moveTo>
                    <a:pt x="26966" y="290"/>
                  </a:moveTo>
                  <a:cubicBezTo>
                    <a:pt x="28674" y="290"/>
                    <a:pt x="30382" y="354"/>
                    <a:pt x="32090" y="567"/>
                  </a:cubicBezTo>
                  <a:cubicBezTo>
                    <a:pt x="32824" y="667"/>
                    <a:pt x="33758" y="867"/>
                    <a:pt x="34058" y="1635"/>
                  </a:cubicBezTo>
                  <a:cubicBezTo>
                    <a:pt x="34258" y="2102"/>
                    <a:pt x="34158" y="2669"/>
                    <a:pt x="34125" y="3169"/>
                  </a:cubicBezTo>
                  <a:cubicBezTo>
                    <a:pt x="34125" y="3703"/>
                    <a:pt x="34091" y="4270"/>
                    <a:pt x="34058" y="4803"/>
                  </a:cubicBezTo>
                  <a:cubicBezTo>
                    <a:pt x="33891" y="9173"/>
                    <a:pt x="33824" y="13576"/>
                    <a:pt x="33824" y="17946"/>
                  </a:cubicBezTo>
                  <a:cubicBezTo>
                    <a:pt x="33824" y="22316"/>
                    <a:pt x="33891" y="26719"/>
                    <a:pt x="34058" y="31089"/>
                  </a:cubicBezTo>
                  <a:cubicBezTo>
                    <a:pt x="34058" y="31556"/>
                    <a:pt x="34091" y="32023"/>
                    <a:pt x="33958" y="32490"/>
                  </a:cubicBezTo>
                  <a:cubicBezTo>
                    <a:pt x="33824" y="32924"/>
                    <a:pt x="33524" y="33224"/>
                    <a:pt x="33124" y="33391"/>
                  </a:cubicBezTo>
                  <a:cubicBezTo>
                    <a:pt x="32603" y="33599"/>
                    <a:pt x="32029" y="33638"/>
                    <a:pt x="31461" y="33638"/>
                  </a:cubicBezTo>
                  <a:cubicBezTo>
                    <a:pt x="31120" y="33638"/>
                    <a:pt x="30780" y="33624"/>
                    <a:pt x="30455" y="33624"/>
                  </a:cubicBezTo>
                  <a:cubicBezTo>
                    <a:pt x="28254" y="33657"/>
                    <a:pt x="26085" y="33657"/>
                    <a:pt x="23884" y="33657"/>
                  </a:cubicBezTo>
                  <a:cubicBezTo>
                    <a:pt x="19481" y="33657"/>
                    <a:pt x="15111" y="33591"/>
                    <a:pt x="10708" y="33491"/>
                  </a:cubicBezTo>
                  <a:cubicBezTo>
                    <a:pt x="8506" y="33424"/>
                    <a:pt x="6338" y="33357"/>
                    <a:pt x="4136" y="33291"/>
                  </a:cubicBezTo>
                  <a:cubicBezTo>
                    <a:pt x="3569" y="33257"/>
                    <a:pt x="3036" y="33224"/>
                    <a:pt x="2469" y="33224"/>
                  </a:cubicBezTo>
                  <a:cubicBezTo>
                    <a:pt x="2002" y="33190"/>
                    <a:pt x="1368" y="33257"/>
                    <a:pt x="934" y="32990"/>
                  </a:cubicBezTo>
                  <a:cubicBezTo>
                    <a:pt x="200" y="32557"/>
                    <a:pt x="267" y="31489"/>
                    <a:pt x="300" y="30789"/>
                  </a:cubicBezTo>
                  <a:cubicBezTo>
                    <a:pt x="334" y="26419"/>
                    <a:pt x="601" y="22083"/>
                    <a:pt x="801" y="17746"/>
                  </a:cubicBezTo>
                  <a:cubicBezTo>
                    <a:pt x="1034" y="13410"/>
                    <a:pt x="1201" y="9073"/>
                    <a:pt x="1034" y="4703"/>
                  </a:cubicBezTo>
                  <a:cubicBezTo>
                    <a:pt x="1001" y="3703"/>
                    <a:pt x="934" y="2735"/>
                    <a:pt x="834" y="1735"/>
                  </a:cubicBezTo>
                  <a:cubicBezTo>
                    <a:pt x="867" y="1735"/>
                    <a:pt x="901" y="1701"/>
                    <a:pt x="934" y="1701"/>
                  </a:cubicBezTo>
                  <a:cubicBezTo>
                    <a:pt x="1943" y="666"/>
                    <a:pt x="3480" y="560"/>
                    <a:pt x="4907" y="560"/>
                  </a:cubicBezTo>
                  <a:cubicBezTo>
                    <a:pt x="5272" y="560"/>
                    <a:pt x="5631" y="567"/>
                    <a:pt x="5971" y="567"/>
                  </a:cubicBezTo>
                  <a:cubicBezTo>
                    <a:pt x="8139" y="534"/>
                    <a:pt x="10341" y="500"/>
                    <a:pt x="12542" y="467"/>
                  </a:cubicBezTo>
                  <a:cubicBezTo>
                    <a:pt x="16912" y="400"/>
                    <a:pt x="21282" y="300"/>
                    <a:pt x="25685" y="300"/>
                  </a:cubicBezTo>
                  <a:cubicBezTo>
                    <a:pt x="26112" y="294"/>
                    <a:pt x="26539" y="290"/>
                    <a:pt x="26966" y="290"/>
                  </a:cubicBezTo>
                  <a:close/>
                  <a:moveTo>
                    <a:pt x="25769" y="0"/>
                  </a:moveTo>
                  <a:cubicBezTo>
                    <a:pt x="24659" y="0"/>
                    <a:pt x="23550" y="17"/>
                    <a:pt x="22450" y="33"/>
                  </a:cubicBezTo>
                  <a:cubicBezTo>
                    <a:pt x="20181" y="67"/>
                    <a:pt x="17913" y="100"/>
                    <a:pt x="15645" y="100"/>
                  </a:cubicBezTo>
                  <a:cubicBezTo>
                    <a:pt x="13376" y="133"/>
                    <a:pt x="11108" y="167"/>
                    <a:pt x="8873" y="200"/>
                  </a:cubicBezTo>
                  <a:cubicBezTo>
                    <a:pt x="7739" y="234"/>
                    <a:pt x="6638" y="234"/>
                    <a:pt x="5504" y="267"/>
                  </a:cubicBezTo>
                  <a:cubicBezTo>
                    <a:pt x="4603" y="267"/>
                    <a:pt x="3703" y="267"/>
                    <a:pt x="2802" y="434"/>
                  </a:cubicBezTo>
                  <a:cubicBezTo>
                    <a:pt x="2035" y="567"/>
                    <a:pt x="1334" y="867"/>
                    <a:pt x="767" y="1434"/>
                  </a:cubicBezTo>
                  <a:cubicBezTo>
                    <a:pt x="701" y="1434"/>
                    <a:pt x="667" y="1468"/>
                    <a:pt x="667" y="1501"/>
                  </a:cubicBezTo>
                  <a:cubicBezTo>
                    <a:pt x="1001" y="5971"/>
                    <a:pt x="901" y="10474"/>
                    <a:pt x="734" y="14944"/>
                  </a:cubicBezTo>
                  <a:cubicBezTo>
                    <a:pt x="534" y="19414"/>
                    <a:pt x="234" y="23884"/>
                    <a:pt x="100" y="28387"/>
                  </a:cubicBezTo>
                  <a:cubicBezTo>
                    <a:pt x="67" y="29421"/>
                    <a:pt x="0" y="30489"/>
                    <a:pt x="67" y="31556"/>
                  </a:cubicBezTo>
                  <a:cubicBezTo>
                    <a:pt x="100" y="32223"/>
                    <a:pt x="300" y="32990"/>
                    <a:pt x="1001" y="33291"/>
                  </a:cubicBezTo>
                  <a:cubicBezTo>
                    <a:pt x="1311" y="33410"/>
                    <a:pt x="1688" y="33427"/>
                    <a:pt x="2061" y="33427"/>
                  </a:cubicBezTo>
                  <a:cubicBezTo>
                    <a:pt x="2211" y="33427"/>
                    <a:pt x="2359" y="33424"/>
                    <a:pt x="2502" y="33424"/>
                  </a:cubicBezTo>
                  <a:cubicBezTo>
                    <a:pt x="3036" y="33457"/>
                    <a:pt x="3603" y="33491"/>
                    <a:pt x="4136" y="33491"/>
                  </a:cubicBezTo>
                  <a:cubicBezTo>
                    <a:pt x="5271" y="33557"/>
                    <a:pt x="6405" y="33591"/>
                    <a:pt x="7539" y="33624"/>
                  </a:cubicBezTo>
                  <a:cubicBezTo>
                    <a:pt x="12075" y="33758"/>
                    <a:pt x="16579" y="33858"/>
                    <a:pt x="21115" y="33891"/>
                  </a:cubicBezTo>
                  <a:cubicBezTo>
                    <a:pt x="22233" y="33908"/>
                    <a:pt x="23358" y="33916"/>
                    <a:pt x="24488" y="33916"/>
                  </a:cubicBezTo>
                  <a:cubicBezTo>
                    <a:pt x="25618" y="33916"/>
                    <a:pt x="26753" y="33908"/>
                    <a:pt x="27887" y="33891"/>
                  </a:cubicBezTo>
                  <a:cubicBezTo>
                    <a:pt x="29021" y="33891"/>
                    <a:pt x="30155" y="33891"/>
                    <a:pt x="31289" y="33858"/>
                  </a:cubicBezTo>
                  <a:cubicBezTo>
                    <a:pt x="32023" y="33858"/>
                    <a:pt x="32924" y="33858"/>
                    <a:pt x="33591" y="33391"/>
                  </a:cubicBezTo>
                  <a:cubicBezTo>
                    <a:pt x="34325" y="32890"/>
                    <a:pt x="34358" y="32023"/>
                    <a:pt x="34325" y="31189"/>
                  </a:cubicBezTo>
                  <a:cubicBezTo>
                    <a:pt x="34291" y="30088"/>
                    <a:pt x="34258" y="28954"/>
                    <a:pt x="34225" y="27853"/>
                  </a:cubicBezTo>
                  <a:cubicBezTo>
                    <a:pt x="34158" y="25585"/>
                    <a:pt x="34125" y="23317"/>
                    <a:pt x="34091" y="21048"/>
                  </a:cubicBezTo>
                  <a:cubicBezTo>
                    <a:pt x="34058" y="16579"/>
                    <a:pt x="34125" y="12075"/>
                    <a:pt x="34258" y="7572"/>
                  </a:cubicBezTo>
                  <a:cubicBezTo>
                    <a:pt x="34291" y="6438"/>
                    <a:pt x="34325" y="5304"/>
                    <a:pt x="34358" y="4170"/>
                  </a:cubicBezTo>
                  <a:cubicBezTo>
                    <a:pt x="34391" y="3636"/>
                    <a:pt x="34425" y="3069"/>
                    <a:pt x="34425" y="2502"/>
                  </a:cubicBezTo>
                  <a:cubicBezTo>
                    <a:pt x="34458" y="2068"/>
                    <a:pt x="34425" y="1601"/>
                    <a:pt x="34158" y="1234"/>
                  </a:cubicBezTo>
                  <a:cubicBezTo>
                    <a:pt x="33758" y="634"/>
                    <a:pt x="32957" y="400"/>
                    <a:pt x="32257" y="334"/>
                  </a:cubicBezTo>
                  <a:cubicBezTo>
                    <a:pt x="31189" y="167"/>
                    <a:pt x="30155" y="100"/>
                    <a:pt x="29088" y="67"/>
                  </a:cubicBezTo>
                  <a:cubicBezTo>
                    <a:pt x="27987" y="17"/>
                    <a:pt x="26878" y="0"/>
                    <a:pt x="257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47"/>
            <p:cNvSpPr/>
            <p:nvPr/>
          </p:nvSpPr>
          <p:spPr>
            <a:xfrm flipH="1">
              <a:off x="7532001" y="1537105"/>
              <a:ext cx="569194" cy="560136"/>
            </a:xfrm>
            <a:custGeom>
              <a:avLst/>
              <a:gdLst/>
              <a:ahLst/>
              <a:cxnLst/>
              <a:rect l="l" t="t" r="r" b="b"/>
              <a:pathLst>
                <a:path w="34058" h="33516" extrusionOk="0">
                  <a:moveTo>
                    <a:pt x="25385" y="267"/>
                  </a:moveTo>
                  <a:cubicBezTo>
                    <a:pt x="27487" y="267"/>
                    <a:pt x="29621" y="300"/>
                    <a:pt x="31723" y="567"/>
                  </a:cubicBezTo>
                  <a:cubicBezTo>
                    <a:pt x="32423" y="634"/>
                    <a:pt x="33391" y="834"/>
                    <a:pt x="33658" y="1601"/>
                  </a:cubicBezTo>
                  <a:cubicBezTo>
                    <a:pt x="33858" y="2068"/>
                    <a:pt x="33758" y="2635"/>
                    <a:pt x="33758" y="3102"/>
                  </a:cubicBezTo>
                  <a:lnTo>
                    <a:pt x="33724" y="3136"/>
                  </a:lnTo>
                  <a:cubicBezTo>
                    <a:pt x="33724" y="3669"/>
                    <a:pt x="33691" y="4203"/>
                    <a:pt x="33658" y="4770"/>
                  </a:cubicBezTo>
                  <a:cubicBezTo>
                    <a:pt x="33524" y="9073"/>
                    <a:pt x="33424" y="13410"/>
                    <a:pt x="33424" y="17746"/>
                  </a:cubicBezTo>
                  <a:cubicBezTo>
                    <a:pt x="33424" y="22049"/>
                    <a:pt x="33491" y="26386"/>
                    <a:pt x="33658" y="30722"/>
                  </a:cubicBezTo>
                  <a:cubicBezTo>
                    <a:pt x="33658" y="31189"/>
                    <a:pt x="33691" y="31656"/>
                    <a:pt x="33558" y="32090"/>
                  </a:cubicBezTo>
                  <a:cubicBezTo>
                    <a:pt x="33424" y="32523"/>
                    <a:pt x="33124" y="32824"/>
                    <a:pt x="32724" y="32990"/>
                  </a:cubicBezTo>
                  <a:cubicBezTo>
                    <a:pt x="32223" y="33199"/>
                    <a:pt x="31658" y="33238"/>
                    <a:pt x="31100" y="33238"/>
                  </a:cubicBezTo>
                  <a:cubicBezTo>
                    <a:pt x="30766" y="33238"/>
                    <a:pt x="30435" y="33224"/>
                    <a:pt x="30122" y="33224"/>
                  </a:cubicBezTo>
                  <a:cubicBezTo>
                    <a:pt x="27954" y="33257"/>
                    <a:pt x="25785" y="33257"/>
                    <a:pt x="23617" y="33257"/>
                  </a:cubicBezTo>
                  <a:cubicBezTo>
                    <a:pt x="19281" y="33257"/>
                    <a:pt x="14944" y="33191"/>
                    <a:pt x="10608" y="33091"/>
                  </a:cubicBezTo>
                  <a:cubicBezTo>
                    <a:pt x="8440" y="33024"/>
                    <a:pt x="6271" y="32957"/>
                    <a:pt x="4103" y="32890"/>
                  </a:cubicBezTo>
                  <a:cubicBezTo>
                    <a:pt x="3536" y="32857"/>
                    <a:pt x="3002" y="32857"/>
                    <a:pt x="2469" y="32824"/>
                  </a:cubicBezTo>
                  <a:cubicBezTo>
                    <a:pt x="1968" y="32790"/>
                    <a:pt x="1368" y="32857"/>
                    <a:pt x="934" y="32590"/>
                  </a:cubicBezTo>
                  <a:cubicBezTo>
                    <a:pt x="200" y="32190"/>
                    <a:pt x="301" y="31122"/>
                    <a:pt x="301" y="30422"/>
                  </a:cubicBezTo>
                  <a:cubicBezTo>
                    <a:pt x="334" y="26119"/>
                    <a:pt x="601" y="21816"/>
                    <a:pt x="801" y="17513"/>
                  </a:cubicBezTo>
                  <a:cubicBezTo>
                    <a:pt x="1034" y="13243"/>
                    <a:pt x="1201" y="8940"/>
                    <a:pt x="1034" y="4637"/>
                  </a:cubicBezTo>
                  <a:cubicBezTo>
                    <a:pt x="1001" y="3669"/>
                    <a:pt x="934" y="2669"/>
                    <a:pt x="834" y="1701"/>
                  </a:cubicBezTo>
                  <a:cubicBezTo>
                    <a:pt x="868" y="1701"/>
                    <a:pt x="901" y="1668"/>
                    <a:pt x="934" y="1668"/>
                  </a:cubicBezTo>
                  <a:cubicBezTo>
                    <a:pt x="2169" y="367"/>
                    <a:pt x="4270" y="567"/>
                    <a:pt x="5905" y="534"/>
                  </a:cubicBezTo>
                  <a:cubicBezTo>
                    <a:pt x="8073" y="501"/>
                    <a:pt x="10241" y="467"/>
                    <a:pt x="12409" y="434"/>
                  </a:cubicBezTo>
                  <a:cubicBezTo>
                    <a:pt x="16712" y="367"/>
                    <a:pt x="21049" y="300"/>
                    <a:pt x="25385" y="267"/>
                  </a:cubicBezTo>
                  <a:close/>
                  <a:moveTo>
                    <a:pt x="25481" y="0"/>
                  </a:moveTo>
                  <a:cubicBezTo>
                    <a:pt x="24384" y="0"/>
                    <a:pt x="23284" y="17"/>
                    <a:pt x="22183" y="34"/>
                  </a:cubicBezTo>
                  <a:lnTo>
                    <a:pt x="15445" y="134"/>
                  </a:lnTo>
                  <a:cubicBezTo>
                    <a:pt x="13243" y="134"/>
                    <a:pt x="11008" y="167"/>
                    <a:pt x="8773" y="200"/>
                  </a:cubicBezTo>
                  <a:cubicBezTo>
                    <a:pt x="7672" y="234"/>
                    <a:pt x="6572" y="234"/>
                    <a:pt x="5438" y="267"/>
                  </a:cubicBezTo>
                  <a:cubicBezTo>
                    <a:pt x="4570" y="267"/>
                    <a:pt x="3670" y="267"/>
                    <a:pt x="2802" y="434"/>
                  </a:cubicBezTo>
                  <a:cubicBezTo>
                    <a:pt x="2035" y="567"/>
                    <a:pt x="1301" y="867"/>
                    <a:pt x="768" y="1435"/>
                  </a:cubicBezTo>
                  <a:cubicBezTo>
                    <a:pt x="701" y="1435"/>
                    <a:pt x="667" y="1435"/>
                    <a:pt x="667" y="1501"/>
                  </a:cubicBezTo>
                  <a:cubicBezTo>
                    <a:pt x="1001" y="5904"/>
                    <a:pt x="901" y="10341"/>
                    <a:pt x="734" y="14777"/>
                  </a:cubicBezTo>
                  <a:cubicBezTo>
                    <a:pt x="534" y="19181"/>
                    <a:pt x="234" y="23617"/>
                    <a:pt x="100" y="28054"/>
                  </a:cubicBezTo>
                  <a:cubicBezTo>
                    <a:pt x="67" y="29088"/>
                    <a:pt x="0" y="30155"/>
                    <a:pt x="67" y="31189"/>
                  </a:cubicBezTo>
                  <a:cubicBezTo>
                    <a:pt x="100" y="31856"/>
                    <a:pt x="301" y="32624"/>
                    <a:pt x="968" y="32890"/>
                  </a:cubicBezTo>
                  <a:cubicBezTo>
                    <a:pt x="1435" y="33091"/>
                    <a:pt x="1968" y="33024"/>
                    <a:pt x="2469" y="33057"/>
                  </a:cubicBezTo>
                  <a:cubicBezTo>
                    <a:pt x="3002" y="33091"/>
                    <a:pt x="3570" y="33091"/>
                    <a:pt x="4103" y="33124"/>
                  </a:cubicBezTo>
                  <a:cubicBezTo>
                    <a:pt x="5204" y="33157"/>
                    <a:pt x="6338" y="33191"/>
                    <a:pt x="7472" y="33257"/>
                  </a:cubicBezTo>
                  <a:cubicBezTo>
                    <a:pt x="11909" y="33391"/>
                    <a:pt x="16379" y="33491"/>
                    <a:pt x="20849" y="33491"/>
                  </a:cubicBezTo>
                  <a:cubicBezTo>
                    <a:pt x="21966" y="33507"/>
                    <a:pt x="23083" y="33516"/>
                    <a:pt x="24201" y="33516"/>
                  </a:cubicBezTo>
                  <a:cubicBezTo>
                    <a:pt x="25318" y="33516"/>
                    <a:pt x="26436" y="33507"/>
                    <a:pt x="27553" y="33491"/>
                  </a:cubicBezTo>
                  <a:cubicBezTo>
                    <a:pt x="28654" y="33491"/>
                    <a:pt x="29788" y="33491"/>
                    <a:pt x="30922" y="33457"/>
                  </a:cubicBezTo>
                  <a:cubicBezTo>
                    <a:pt x="31656" y="33457"/>
                    <a:pt x="32524" y="33457"/>
                    <a:pt x="33191" y="33024"/>
                  </a:cubicBezTo>
                  <a:cubicBezTo>
                    <a:pt x="33925" y="32523"/>
                    <a:pt x="33958" y="31656"/>
                    <a:pt x="33925" y="30856"/>
                  </a:cubicBezTo>
                  <a:cubicBezTo>
                    <a:pt x="33891" y="29755"/>
                    <a:pt x="33858" y="28654"/>
                    <a:pt x="33824" y="27553"/>
                  </a:cubicBezTo>
                  <a:cubicBezTo>
                    <a:pt x="33758" y="25318"/>
                    <a:pt x="33724" y="23050"/>
                    <a:pt x="33691" y="20815"/>
                  </a:cubicBezTo>
                  <a:cubicBezTo>
                    <a:pt x="33658" y="16379"/>
                    <a:pt x="33724" y="11942"/>
                    <a:pt x="33858" y="7506"/>
                  </a:cubicBezTo>
                  <a:cubicBezTo>
                    <a:pt x="33891" y="6371"/>
                    <a:pt x="33925" y="5271"/>
                    <a:pt x="33958" y="4136"/>
                  </a:cubicBezTo>
                  <a:cubicBezTo>
                    <a:pt x="33991" y="3603"/>
                    <a:pt x="34025" y="3036"/>
                    <a:pt x="34025" y="2502"/>
                  </a:cubicBezTo>
                  <a:cubicBezTo>
                    <a:pt x="34058" y="2068"/>
                    <a:pt x="34025" y="1601"/>
                    <a:pt x="33758" y="1234"/>
                  </a:cubicBezTo>
                  <a:cubicBezTo>
                    <a:pt x="33357" y="601"/>
                    <a:pt x="32557" y="400"/>
                    <a:pt x="31856" y="300"/>
                  </a:cubicBezTo>
                  <a:cubicBezTo>
                    <a:pt x="30856" y="167"/>
                    <a:pt x="29788" y="100"/>
                    <a:pt x="28754" y="67"/>
                  </a:cubicBezTo>
                  <a:cubicBezTo>
                    <a:pt x="27670" y="17"/>
                    <a:pt x="26578" y="0"/>
                    <a:pt x="2548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47"/>
            <p:cNvSpPr/>
            <p:nvPr/>
          </p:nvSpPr>
          <p:spPr>
            <a:xfrm flipH="1">
              <a:off x="7587186" y="1657652"/>
              <a:ext cx="350678" cy="13888"/>
            </a:xfrm>
            <a:custGeom>
              <a:avLst/>
              <a:gdLst/>
              <a:ahLst/>
              <a:cxnLst/>
              <a:rect l="l" t="t" r="r" b="b"/>
              <a:pathLst>
                <a:path w="20983" h="831" extrusionOk="0">
                  <a:moveTo>
                    <a:pt x="17830" y="1"/>
                  </a:moveTo>
                  <a:cubicBezTo>
                    <a:pt x="16896" y="1"/>
                    <a:pt x="15962" y="26"/>
                    <a:pt x="15045" y="26"/>
                  </a:cubicBezTo>
                  <a:cubicBezTo>
                    <a:pt x="13244" y="59"/>
                    <a:pt x="11409" y="59"/>
                    <a:pt x="9608" y="59"/>
                  </a:cubicBezTo>
                  <a:cubicBezTo>
                    <a:pt x="6406" y="59"/>
                    <a:pt x="3203" y="59"/>
                    <a:pt x="1" y="192"/>
                  </a:cubicBezTo>
                  <a:lnTo>
                    <a:pt x="1" y="626"/>
                  </a:lnTo>
                  <a:cubicBezTo>
                    <a:pt x="3203" y="793"/>
                    <a:pt x="6406" y="760"/>
                    <a:pt x="9608" y="793"/>
                  </a:cubicBezTo>
                  <a:lnTo>
                    <a:pt x="15045" y="793"/>
                  </a:lnTo>
                  <a:cubicBezTo>
                    <a:pt x="16023" y="793"/>
                    <a:pt x="17021" y="831"/>
                    <a:pt x="18017" y="831"/>
                  </a:cubicBezTo>
                  <a:cubicBezTo>
                    <a:pt x="18889" y="831"/>
                    <a:pt x="19759" y="802"/>
                    <a:pt x="20616" y="693"/>
                  </a:cubicBezTo>
                  <a:cubicBezTo>
                    <a:pt x="20983" y="659"/>
                    <a:pt x="20983" y="192"/>
                    <a:pt x="20616" y="126"/>
                  </a:cubicBezTo>
                  <a:cubicBezTo>
                    <a:pt x="19698" y="26"/>
                    <a:pt x="18764" y="1"/>
                    <a:pt x="17830" y="1"/>
                  </a:cubicBezTo>
                  <a:close/>
                </a:path>
              </a:pathLst>
            </a:custGeom>
            <a:solidFill>
              <a:srgbClr val="D471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47"/>
            <p:cNvSpPr/>
            <p:nvPr/>
          </p:nvSpPr>
          <p:spPr>
            <a:xfrm flipH="1">
              <a:off x="7601124" y="1761704"/>
              <a:ext cx="336740" cy="15693"/>
            </a:xfrm>
            <a:custGeom>
              <a:avLst/>
              <a:gdLst/>
              <a:ahLst/>
              <a:cxnLst/>
              <a:rect l="l" t="t" r="r" b="b"/>
              <a:pathLst>
                <a:path w="20149" h="939" extrusionOk="0">
                  <a:moveTo>
                    <a:pt x="16145" y="0"/>
                  </a:moveTo>
                  <a:cubicBezTo>
                    <a:pt x="15545" y="0"/>
                    <a:pt x="14945" y="4"/>
                    <a:pt x="14345" y="4"/>
                  </a:cubicBezTo>
                  <a:lnTo>
                    <a:pt x="8907" y="4"/>
                  </a:lnTo>
                  <a:cubicBezTo>
                    <a:pt x="7106" y="4"/>
                    <a:pt x="5338" y="4"/>
                    <a:pt x="3537" y="37"/>
                  </a:cubicBezTo>
                  <a:cubicBezTo>
                    <a:pt x="2369" y="37"/>
                    <a:pt x="1168" y="37"/>
                    <a:pt x="1" y="138"/>
                  </a:cubicBezTo>
                  <a:lnTo>
                    <a:pt x="1" y="771"/>
                  </a:lnTo>
                  <a:cubicBezTo>
                    <a:pt x="1135" y="838"/>
                    <a:pt x="2303" y="871"/>
                    <a:pt x="3437" y="871"/>
                  </a:cubicBezTo>
                  <a:cubicBezTo>
                    <a:pt x="5271" y="905"/>
                    <a:pt x="7073" y="905"/>
                    <a:pt x="8907" y="905"/>
                  </a:cubicBezTo>
                  <a:lnTo>
                    <a:pt x="14278" y="905"/>
                  </a:lnTo>
                  <a:cubicBezTo>
                    <a:pt x="16079" y="871"/>
                    <a:pt x="17914" y="938"/>
                    <a:pt x="19715" y="771"/>
                  </a:cubicBezTo>
                  <a:cubicBezTo>
                    <a:pt x="20149" y="738"/>
                    <a:pt x="20149" y="171"/>
                    <a:pt x="19715" y="104"/>
                  </a:cubicBezTo>
                  <a:cubicBezTo>
                    <a:pt x="18536" y="15"/>
                    <a:pt x="17343" y="0"/>
                    <a:pt x="16145" y="0"/>
                  </a:cubicBezTo>
                  <a:close/>
                </a:path>
              </a:pathLst>
            </a:custGeom>
            <a:solidFill>
              <a:srgbClr val="D471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47"/>
            <p:cNvSpPr/>
            <p:nvPr/>
          </p:nvSpPr>
          <p:spPr>
            <a:xfrm flipH="1">
              <a:off x="7609480" y="1837211"/>
              <a:ext cx="334501" cy="13487"/>
            </a:xfrm>
            <a:custGeom>
              <a:avLst/>
              <a:gdLst/>
              <a:ahLst/>
              <a:cxnLst/>
              <a:rect l="l" t="t" r="r" b="b"/>
              <a:pathLst>
                <a:path w="20015" h="807" extrusionOk="0">
                  <a:moveTo>
                    <a:pt x="1346" y="1"/>
                  </a:moveTo>
                  <a:cubicBezTo>
                    <a:pt x="1003" y="1"/>
                    <a:pt x="662" y="13"/>
                    <a:pt x="334" y="56"/>
                  </a:cubicBezTo>
                  <a:cubicBezTo>
                    <a:pt x="0" y="123"/>
                    <a:pt x="0" y="690"/>
                    <a:pt x="334" y="723"/>
                  </a:cubicBezTo>
                  <a:cubicBezTo>
                    <a:pt x="717" y="790"/>
                    <a:pt x="1117" y="807"/>
                    <a:pt x="1518" y="807"/>
                  </a:cubicBezTo>
                  <a:cubicBezTo>
                    <a:pt x="1918" y="807"/>
                    <a:pt x="2318" y="790"/>
                    <a:pt x="2702" y="790"/>
                  </a:cubicBezTo>
                  <a:cubicBezTo>
                    <a:pt x="3536" y="790"/>
                    <a:pt x="4336" y="790"/>
                    <a:pt x="5170" y="757"/>
                  </a:cubicBezTo>
                  <a:cubicBezTo>
                    <a:pt x="6772" y="757"/>
                    <a:pt x="8406" y="690"/>
                    <a:pt x="10007" y="623"/>
                  </a:cubicBezTo>
                  <a:cubicBezTo>
                    <a:pt x="10808" y="590"/>
                    <a:pt x="11617" y="581"/>
                    <a:pt x="12426" y="581"/>
                  </a:cubicBezTo>
                  <a:cubicBezTo>
                    <a:pt x="13234" y="581"/>
                    <a:pt x="14043" y="590"/>
                    <a:pt x="14844" y="590"/>
                  </a:cubicBezTo>
                  <a:lnTo>
                    <a:pt x="19781" y="590"/>
                  </a:lnTo>
                  <a:cubicBezTo>
                    <a:pt x="20014" y="590"/>
                    <a:pt x="20014" y="223"/>
                    <a:pt x="19781" y="223"/>
                  </a:cubicBezTo>
                  <a:lnTo>
                    <a:pt x="14844" y="223"/>
                  </a:lnTo>
                  <a:cubicBezTo>
                    <a:pt x="14043" y="223"/>
                    <a:pt x="13234" y="231"/>
                    <a:pt x="12426" y="231"/>
                  </a:cubicBezTo>
                  <a:cubicBezTo>
                    <a:pt x="11617" y="231"/>
                    <a:pt x="10808" y="223"/>
                    <a:pt x="10007" y="189"/>
                  </a:cubicBezTo>
                  <a:cubicBezTo>
                    <a:pt x="8406" y="123"/>
                    <a:pt x="6772" y="56"/>
                    <a:pt x="5170" y="23"/>
                  </a:cubicBezTo>
                  <a:lnTo>
                    <a:pt x="2702" y="23"/>
                  </a:lnTo>
                  <a:cubicBezTo>
                    <a:pt x="2264" y="23"/>
                    <a:pt x="1803" y="1"/>
                    <a:pt x="1346" y="1"/>
                  </a:cubicBezTo>
                  <a:close/>
                </a:path>
              </a:pathLst>
            </a:custGeom>
            <a:solidFill>
              <a:srgbClr val="D471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47"/>
            <p:cNvSpPr/>
            <p:nvPr/>
          </p:nvSpPr>
          <p:spPr>
            <a:xfrm flipH="1">
              <a:off x="7618956" y="1980822"/>
              <a:ext cx="331726" cy="14573"/>
            </a:xfrm>
            <a:custGeom>
              <a:avLst/>
              <a:gdLst/>
              <a:ahLst/>
              <a:cxnLst/>
              <a:rect l="l" t="t" r="r" b="b"/>
              <a:pathLst>
                <a:path w="19849" h="872" extrusionOk="0">
                  <a:moveTo>
                    <a:pt x="3986" y="1"/>
                  </a:moveTo>
                  <a:cubicBezTo>
                    <a:pt x="2725" y="1"/>
                    <a:pt x="1480" y="21"/>
                    <a:pt x="234" y="203"/>
                  </a:cubicBezTo>
                  <a:cubicBezTo>
                    <a:pt x="1" y="236"/>
                    <a:pt x="1" y="670"/>
                    <a:pt x="234" y="703"/>
                  </a:cubicBezTo>
                  <a:cubicBezTo>
                    <a:pt x="1435" y="853"/>
                    <a:pt x="2636" y="872"/>
                    <a:pt x="3851" y="872"/>
                  </a:cubicBezTo>
                  <a:cubicBezTo>
                    <a:pt x="4256" y="872"/>
                    <a:pt x="4662" y="870"/>
                    <a:pt x="5071" y="870"/>
                  </a:cubicBezTo>
                  <a:lnTo>
                    <a:pt x="14945" y="870"/>
                  </a:lnTo>
                  <a:cubicBezTo>
                    <a:pt x="15745" y="836"/>
                    <a:pt x="16579" y="836"/>
                    <a:pt x="17413" y="836"/>
                  </a:cubicBezTo>
                  <a:cubicBezTo>
                    <a:pt x="17780" y="803"/>
                    <a:pt x="18147" y="803"/>
                    <a:pt x="18547" y="803"/>
                  </a:cubicBezTo>
                  <a:cubicBezTo>
                    <a:pt x="18948" y="770"/>
                    <a:pt x="19315" y="670"/>
                    <a:pt x="19715" y="570"/>
                  </a:cubicBezTo>
                  <a:cubicBezTo>
                    <a:pt x="19848" y="536"/>
                    <a:pt x="19848" y="336"/>
                    <a:pt x="19715" y="303"/>
                  </a:cubicBezTo>
                  <a:cubicBezTo>
                    <a:pt x="19315" y="203"/>
                    <a:pt x="18981" y="136"/>
                    <a:pt x="18547" y="103"/>
                  </a:cubicBezTo>
                  <a:cubicBezTo>
                    <a:pt x="18147" y="69"/>
                    <a:pt x="17780" y="69"/>
                    <a:pt x="17413" y="69"/>
                  </a:cubicBezTo>
                  <a:cubicBezTo>
                    <a:pt x="16579" y="36"/>
                    <a:pt x="15745" y="36"/>
                    <a:pt x="14945" y="36"/>
                  </a:cubicBezTo>
                  <a:cubicBezTo>
                    <a:pt x="13277" y="3"/>
                    <a:pt x="11642" y="3"/>
                    <a:pt x="10008" y="3"/>
                  </a:cubicBezTo>
                  <a:lnTo>
                    <a:pt x="5071" y="3"/>
                  </a:lnTo>
                  <a:cubicBezTo>
                    <a:pt x="4708" y="3"/>
                    <a:pt x="4346" y="1"/>
                    <a:pt x="3986" y="1"/>
                  </a:cubicBezTo>
                  <a:close/>
                </a:path>
              </a:pathLst>
            </a:custGeom>
            <a:solidFill>
              <a:srgbClr val="D471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47"/>
            <p:cNvSpPr/>
            <p:nvPr/>
          </p:nvSpPr>
          <p:spPr>
            <a:xfrm flipH="1">
              <a:off x="7480142" y="1601214"/>
              <a:ext cx="575896" cy="566838"/>
            </a:xfrm>
            <a:custGeom>
              <a:avLst/>
              <a:gdLst/>
              <a:ahLst/>
              <a:cxnLst/>
              <a:rect l="l" t="t" r="r" b="b"/>
              <a:pathLst>
                <a:path w="34459" h="33917" extrusionOk="0">
                  <a:moveTo>
                    <a:pt x="25785" y="0"/>
                  </a:moveTo>
                  <a:cubicBezTo>
                    <a:pt x="24676" y="0"/>
                    <a:pt x="23567" y="17"/>
                    <a:pt x="22450" y="34"/>
                  </a:cubicBezTo>
                  <a:cubicBezTo>
                    <a:pt x="20181" y="67"/>
                    <a:pt x="17913" y="100"/>
                    <a:pt x="15645" y="134"/>
                  </a:cubicBezTo>
                  <a:cubicBezTo>
                    <a:pt x="13376" y="134"/>
                    <a:pt x="11142" y="167"/>
                    <a:pt x="8873" y="200"/>
                  </a:cubicBezTo>
                  <a:cubicBezTo>
                    <a:pt x="7772" y="234"/>
                    <a:pt x="6638" y="234"/>
                    <a:pt x="5538" y="267"/>
                  </a:cubicBezTo>
                  <a:cubicBezTo>
                    <a:pt x="4637" y="267"/>
                    <a:pt x="3703" y="267"/>
                    <a:pt x="2836" y="434"/>
                  </a:cubicBezTo>
                  <a:cubicBezTo>
                    <a:pt x="2068" y="567"/>
                    <a:pt x="1335" y="868"/>
                    <a:pt x="767" y="1435"/>
                  </a:cubicBezTo>
                  <a:cubicBezTo>
                    <a:pt x="734" y="1435"/>
                    <a:pt x="667" y="1468"/>
                    <a:pt x="667" y="1535"/>
                  </a:cubicBezTo>
                  <a:cubicBezTo>
                    <a:pt x="1001" y="5971"/>
                    <a:pt x="934" y="10474"/>
                    <a:pt x="734" y="14944"/>
                  </a:cubicBezTo>
                  <a:cubicBezTo>
                    <a:pt x="534" y="19414"/>
                    <a:pt x="234" y="23884"/>
                    <a:pt x="100" y="28387"/>
                  </a:cubicBezTo>
                  <a:cubicBezTo>
                    <a:pt x="100" y="29421"/>
                    <a:pt x="0" y="30489"/>
                    <a:pt x="67" y="31556"/>
                  </a:cubicBezTo>
                  <a:cubicBezTo>
                    <a:pt x="134" y="32223"/>
                    <a:pt x="300" y="33024"/>
                    <a:pt x="1001" y="33291"/>
                  </a:cubicBezTo>
                  <a:cubicBezTo>
                    <a:pt x="1468" y="33458"/>
                    <a:pt x="2002" y="33424"/>
                    <a:pt x="2502" y="33458"/>
                  </a:cubicBezTo>
                  <a:cubicBezTo>
                    <a:pt x="3036" y="33458"/>
                    <a:pt x="3603" y="33491"/>
                    <a:pt x="4170" y="33524"/>
                  </a:cubicBezTo>
                  <a:cubicBezTo>
                    <a:pt x="5304" y="33558"/>
                    <a:pt x="6438" y="33591"/>
                    <a:pt x="7572" y="33624"/>
                  </a:cubicBezTo>
                  <a:cubicBezTo>
                    <a:pt x="12076" y="33791"/>
                    <a:pt x="16612" y="33858"/>
                    <a:pt x="21115" y="33891"/>
                  </a:cubicBezTo>
                  <a:cubicBezTo>
                    <a:pt x="22249" y="33908"/>
                    <a:pt x="23375" y="33916"/>
                    <a:pt x="24501" y="33916"/>
                  </a:cubicBezTo>
                  <a:cubicBezTo>
                    <a:pt x="25627" y="33916"/>
                    <a:pt x="26753" y="33908"/>
                    <a:pt x="27887" y="33891"/>
                  </a:cubicBezTo>
                  <a:cubicBezTo>
                    <a:pt x="29021" y="33891"/>
                    <a:pt x="30155" y="33891"/>
                    <a:pt x="31289" y="33858"/>
                  </a:cubicBezTo>
                  <a:cubicBezTo>
                    <a:pt x="32056" y="33858"/>
                    <a:pt x="32924" y="33858"/>
                    <a:pt x="33591" y="33424"/>
                  </a:cubicBezTo>
                  <a:cubicBezTo>
                    <a:pt x="34325" y="32890"/>
                    <a:pt x="34358" y="32023"/>
                    <a:pt x="34325" y="31223"/>
                  </a:cubicBezTo>
                  <a:cubicBezTo>
                    <a:pt x="34291" y="30088"/>
                    <a:pt x="34258" y="28988"/>
                    <a:pt x="34225" y="27854"/>
                  </a:cubicBezTo>
                  <a:cubicBezTo>
                    <a:pt x="34158" y="25585"/>
                    <a:pt x="34125" y="23317"/>
                    <a:pt x="34125" y="21082"/>
                  </a:cubicBezTo>
                  <a:cubicBezTo>
                    <a:pt x="34058" y="16579"/>
                    <a:pt x="34125" y="12076"/>
                    <a:pt x="34258" y="7572"/>
                  </a:cubicBezTo>
                  <a:cubicBezTo>
                    <a:pt x="34291" y="6438"/>
                    <a:pt x="34325" y="5304"/>
                    <a:pt x="34358" y="4170"/>
                  </a:cubicBezTo>
                  <a:cubicBezTo>
                    <a:pt x="34391" y="3636"/>
                    <a:pt x="34425" y="3069"/>
                    <a:pt x="34458" y="2502"/>
                  </a:cubicBezTo>
                  <a:cubicBezTo>
                    <a:pt x="34458" y="2068"/>
                    <a:pt x="34425" y="1601"/>
                    <a:pt x="34191" y="1234"/>
                  </a:cubicBezTo>
                  <a:cubicBezTo>
                    <a:pt x="33758" y="634"/>
                    <a:pt x="32957" y="434"/>
                    <a:pt x="32257" y="334"/>
                  </a:cubicBezTo>
                  <a:cubicBezTo>
                    <a:pt x="31223" y="167"/>
                    <a:pt x="30155" y="100"/>
                    <a:pt x="29121" y="67"/>
                  </a:cubicBezTo>
                  <a:cubicBezTo>
                    <a:pt x="28004" y="17"/>
                    <a:pt x="26894" y="0"/>
                    <a:pt x="257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47"/>
            <p:cNvSpPr/>
            <p:nvPr/>
          </p:nvSpPr>
          <p:spPr>
            <a:xfrm flipH="1">
              <a:off x="7480142" y="1601214"/>
              <a:ext cx="575896" cy="566838"/>
            </a:xfrm>
            <a:custGeom>
              <a:avLst/>
              <a:gdLst/>
              <a:ahLst/>
              <a:cxnLst/>
              <a:rect l="l" t="t" r="r" b="b"/>
              <a:pathLst>
                <a:path w="34459" h="33917" extrusionOk="0">
                  <a:moveTo>
                    <a:pt x="26969" y="290"/>
                  </a:moveTo>
                  <a:cubicBezTo>
                    <a:pt x="28685" y="290"/>
                    <a:pt x="30409" y="354"/>
                    <a:pt x="32090" y="567"/>
                  </a:cubicBezTo>
                  <a:cubicBezTo>
                    <a:pt x="32824" y="667"/>
                    <a:pt x="33791" y="868"/>
                    <a:pt x="34058" y="1635"/>
                  </a:cubicBezTo>
                  <a:cubicBezTo>
                    <a:pt x="34258" y="2102"/>
                    <a:pt x="34158" y="2669"/>
                    <a:pt x="34158" y="3169"/>
                  </a:cubicBezTo>
                  <a:cubicBezTo>
                    <a:pt x="34125" y="3703"/>
                    <a:pt x="34091" y="4270"/>
                    <a:pt x="34091" y="4804"/>
                  </a:cubicBezTo>
                  <a:cubicBezTo>
                    <a:pt x="33924" y="9207"/>
                    <a:pt x="33824" y="13577"/>
                    <a:pt x="33824" y="17946"/>
                  </a:cubicBezTo>
                  <a:cubicBezTo>
                    <a:pt x="33824" y="22316"/>
                    <a:pt x="33891" y="26719"/>
                    <a:pt x="34058" y="31089"/>
                  </a:cubicBezTo>
                  <a:cubicBezTo>
                    <a:pt x="34058" y="31556"/>
                    <a:pt x="34125" y="32023"/>
                    <a:pt x="33958" y="32490"/>
                  </a:cubicBezTo>
                  <a:cubicBezTo>
                    <a:pt x="33824" y="32924"/>
                    <a:pt x="33524" y="33224"/>
                    <a:pt x="33124" y="33391"/>
                  </a:cubicBezTo>
                  <a:cubicBezTo>
                    <a:pt x="32624" y="33599"/>
                    <a:pt x="32045" y="33638"/>
                    <a:pt x="31478" y="33638"/>
                  </a:cubicBezTo>
                  <a:cubicBezTo>
                    <a:pt x="31138" y="33638"/>
                    <a:pt x="30801" y="33624"/>
                    <a:pt x="30489" y="33624"/>
                  </a:cubicBezTo>
                  <a:cubicBezTo>
                    <a:pt x="28287" y="33658"/>
                    <a:pt x="26086" y="33658"/>
                    <a:pt x="23884" y="33658"/>
                  </a:cubicBezTo>
                  <a:cubicBezTo>
                    <a:pt x="19514" y="33658"/>
                    <a:pt x="15111" y="33624"/>
                    <a:pt x="10741" y="33491"/>
                  </a:cubicBezTo>
                  <a:cubicBezTo>
                    <a:pt x="8540" y="33424"/>
                    <a:pt x="6338" y="33357"/>
                    <a:pt x="4137" y="33291"/>
                  </a:cubicBezTo>
                  <a:cubicBezTo>
                    <a:pt x="3603" y="33257"/>
                    <a:pt x="3036" y="33257"/>
                    <a:pt x="2502" y="33224"/>
                  </a:cubicBezTo>
                  <a:cubicBezTo>
                    <a:pt x="2002" y="33191"/>
                    <a:pt x="1368" y="33257"/>
                    <a:pt x="934" y="32991"/>
                  </a:cubicBezTo>
                  <a:cubicBezTo>
                    <a:pt x="200" y="32590"/>
                    <a:pt x="300" y="31489"/>
                    <a:pt x="300" y="30789"/>
                  </a:cubicBezTo>
                  <a:cubicBezTo>
                    <a:pt x="334" y="26419"/>
                    <a:pt x="601" y="22083"/>
                    <a:pt x="834" y="17746"/>
                  </a:cubicBezTo>
                  <a:cubicBezTo>
                    <a:pt x="1034" y="13410"/>
                    <a:pt x="1201" y="9073"/>
                    <a:pt x="1034" y="4704"/>
                  </a:cubicBezTo>
                  <a:cubicBezTo>
                    <a:pt x="1001" y="3736"/>
                    <a:pt x="934" y="2736"/>
                    <a:pt x="868" y="1735"/>
                  </a:cubicBezTo>
                  <a:cubicBezTo>
                    <a:pt x="901" y="1735"/>
                    <a:pt x="934" y="1735"/>
                    <a:pt x="968" y="1701"/>
                  </a:cubicBezTo>
                  <a:cubicBezTo>
                    <a:pt x="1950" y="666"/>
                    <a:pt x="3482" y="560"/>
                    <a:pt x="4907" y="560"/>
                  </a:cubicBezTo>
                  <a:cubicBezTo>
                    <a:pt x="5272" y="560"/>
                    <a:pt x="5631" y="567"/>
                    <a:pt x="5971" y="567"/>
                  </a:cubicBezTo>
                  <a:lnTo>
                    <a:pt x="12543" y="467"/>
                  </a:lnTo>
                  <a:cubicBezTo>
                    <a:pt x="16912" y="401"/>
                    <a:pt x="21315" y="300"/>
                    <a:pt x="25685" y="300"/>
                  </a:cubicBezTo>
                  <a:cubicBezTo>
                    <a:pt x="26112" y="294"/>
                    <a:pt x="26541" y="290"/>
                    <a:pt x="26969" y="290"/>
                  </a:cubicBezTo>
                  <a:close/>
                  <a:moveTo>
                    <a:pt x="25785" y="0"/>
                  </a:moveTo>
                  <a:cubicBezTo>
                    <a:pt x="24676" y="0"/>
                    <a:pt x="23567" y="17"/>
                    <a:pt x="22450" y="34"/>
                  </a:cubicBezTo>
                  <a:cubicBezTo>
                    <a:pt x="20181" y="67"/>
                    <a:pt x="17913" y="100"/>
                    <a:pt x="15645" y="134"/>
                  </a:cubicBezTo>
                  <a:cubicBezTo>
                    <a:pt x="13376" y="134"/>
                    <a:pt x="11142" y="167"/>
                    <a:pt x="8873" y="200"/>
                  </a:cubicBezTo>
                  <a:cubicBezTo>
                    <a:pt x="7772" y="234"/>
                    <a:pt x="6638" y="234"/>
                    <a:pt x="5538" y="267"/>
                  </a:cubicBezTo>
                  <a:cubicBezTo>
                    <a:pt x="4637" y="267"/>
                    <a:pt x="3703" y="267"/>
                    <a:pt x="2836" y="434"/>
                  </a:cubicBezTo>
                  <a:cubicBezTo>
                    <a:pt x="2068" y="567"/>
                    <a:pt x="1335" y="868"/>
                    <a:pt x="767" y="1435"/>
                  </a:cubicBezTo>
                  <a:cubicBezTo>
                    <a:pt x="734" y="1435"/>
                    <a:pt x="667" y="1468"/>
                    <a:pt x="667" y="1535"/>
                  </a:cubicBezTo>
                  <a:cubicBezTo>
                    <a:pt x="1001" y="5971"/>
                    <a:pt x="934" y="10474"/>
                    <a:pt x="734" y="14944"/>
                  </a:cubicBezTo>
                  <a:cubicBezTo>
                    <a:pt x="534" y="19414"/>
                    <a:pt x="234" y="23884"/>
                    <a:pt x="100" y="28387"/>
                  </a:cubicBezTo>
                  <a:cubicBezTo>
                    <a:pt x="100" y="29421"/>
                    <a:pt x="0" y="30489"/>
                    <a:pt x="67" y="31556"/>
                  </a:cubicBezTo>
                  <a:cubicBezTo>
                    <a:pt x="134" y="32223"/>
                    <a:pt x="300" y="33024"/>
                    <a:pt x="1001" y="33291"/>
                  </a:cubicBezTo>
                  <a:cubicBezTo>
                    <a:pt x="1468" y="33458"/>
                    <a:pt x="2002" y="33424"/>
                    <a:pt x="2502" y="33458"/>
                  </a:cubicBezTo>
                  <a:cubicBezTo>
                    <a:pt x="3036" y="33458"/>
                    <a:pt x="3603" y="33491"/>
                    <a:pt x="4170" y="33524"/>
                  </a:cubicBezTo>
                  <a:cubicBezTo>
                    <a:pt x="5304" y="33558"/>
                    <a:pt x="6438" y="33591"/>
                    <a:pt x="7572" y="33624"/>
                  </a:cubicBezTo>
                  <a:cubicBezTo>
                    <a:pt x="12076" y="33791"/>
                    <a:pt x="16612" y="33858"/>
                    <a:pt x="21115" y="33891"/>
                  </a:cubicBezTo>
                  <a:cubicBezTo>
                    <a:pt x="22249" y="33908"/>
                    <a:pt x="23375" y="33916"/>
                    <a:pt x="24501" y="33916"/>
                  </a:cubicBezTo>
                  <a:cubicBezTo>
                    <a:pt x="25627" y="33916"/>
                    <a:pt x="26753" y="33908"/>
                    <a:pt x="27887" y="33891"/>
                  </a:cubicBezTo>
                  <a:cubicBezTo>
                    <a:pt x="29021" y="33891"/>
                    <a:pt x="30155" y="33891"/>
                    <a:pt x="31289" y="33858"/>
                  </a:cubicBezTo>
                  <a:cubicBezTo>
                    <a:pt x="32056" y="33858"/>
                    <a:pt x="32924" y="33858"/>
                    <a:pt x="33591" y="33424"/>
                  </a:cubicBezTo>
                  <a:cubicBezTo>
                    <a:pt x="34325" y="32890"/>
                    <a:pt x="34358" y="32023"/>
                    <a:pt x="34325" y="31223"/>
                  </a:cubicBezTo>
                  <a:cubicBezTo>
                    <a:pt x="34291" y="30088"/>
                    <a:pt x="34258" y="28988"/>
                    <a:pt x="34225" y="27854"/>
                  </a:cubicBezTo>
                  <a:cubicBezTo>
                    <a:pt x="34158" y="25585"/>
                    <a:pt x="34125" y="23317"/>
                    <a:pt x="34125" y="21082"/>
                  </a:cubicBezTo>
                  <a:cubicBezTo>
                    <a:pt x="34058" y="16579"/>
                    <a:pt x="34125" y="12076"/>
                    <a:pt x="34258" y="7572"/>
                  </a:cubicBezTo>
                  <a:cubicBezTo>
                    <a:pt x="34291" y="6438"/>
                    <a:pt x="34325" y="5304"/>
                    <a:pt x="34358" y="4170"/>
                  </a:cubicBezTo>
                  <a:cubicBezTo>
                    <a:pt x="34391" y="3636"/>
                    <a:pt x="34425" y="3069"/>
                    <a:pt x="34458" y="2502"/>
                  </a:cubicBezTo>
                  <a:cubicBezTo>
                    <a:pt x="34458" y="2068"/>
                    <a:pt x="34425" y="1601"/>
                    <a:pt x="34191" y="1234"/>
                  </a:cubicBezTo>
                  <a:cubicBezTo>
                    <a:pt x="33758" y="634"/>
                    <a:pt x="32957" y="434"/>
                    <a:pt x="32257" y="334"/>
                  </a:cubicBezTo>
                  <a:cubicBezTo>
                    <a:pt x="31223" y="167"/>
                    <a:pt x="30155" y="100"/>
                    <a:pt x="29121" y="67"/>
                  </a:cubicBezTo>
                  <a:cubicBezTo>
                    <a:pt x="28004" y="17"/>
                    <a:pt x="26894" y="0"/>
                    <a:pt x="2578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47"/>
            <p:cNvSpPr/>
            <p:nvPr/>
          </p:nvSpPr>
          <p:spPr>
            <a:xfrm flipH="1">
              <a:off x="7483485" y="1604557"/>
              <a:ext cx="568660" cy="560287"/>
            </a:xfrm>
            <a:custGeom>
              <a:avLst/>
              <a:gdLst/>
              <a:ahLst/>
              <a:cxnLst/>
              <a:rect l="l" t="t" r="r" b="b"/>
              <a:pathLst>
                <a:path w="34026" h="33525" extrusionOk="0">
                  <a:moveTo>
                    <a:pt x="25352" y="267"/>
                  </a:moveTo>
                  <a:cubicBezTo>
                    <a:pt x="27487" y="267"/>
                    <a:pt x="29589" y="301"/>
                    <a:pt x="31690" y="567"/>
                  </a:cubicBezTo>
                  <a:cubicBezTo>
                    <a:pt x="32424" y="668"/>
                    <a:pt x="33358" y="834"/>
                    <a:pt x="33658" y="1602"/>
                  </a:cubicBezTo>
                  <a:cubicBezTo>
                    <a:pt x="33825" y="2069"/>
                    <a:pt x="33758" y="2636"/>
                    <a:pt x="33725" y="3136"/>
                  </a:cubicBezTo>
                  <a:cubicBezTo>
                    <a:pt x="33691" y="3670"/>
                    <a:pt x="33658" y="4203"/>
                    <a:pt x="33658" y="4770"/>
                  </a:cubicBezTo>
                  <a:cubicBezTo>
                    <a:pt x="33491" y="9074"/>
                    <a:pt x="33425" y="13410"/>
                    <a:pt x="33391" y="17746"/>
                  </a:cubicBezTo>
                  <a:cubicBezTo>
                    <a:pt x="33391" y="22050"/>
                    <a:pt x="33458" y="26386"/>
                    <a:pt x="33625" y="30722"/>
                  </a:cubicBezTo>
                  <a:cubicBezTo>
                    <a:pt x="33658" y="31189"/>
                    <a:pt x="33691" y="31656"/>
                    <a:pt x="33558" y="32123"/>
                  </a:cubicBezTo>
                  <a:cubicBezTo>
                    <a:pt x="33425" y="32524"/>
                    <a:pt x="33124" y="32824"/>
                    <a:pt x="32724" y="32991"/>
                  </a:cubicBezTo>
                  <a:cubicBezTo>
                    <a:pt x="32203" y="33199"/>
                    <a:pt x="31643" y="33238"/>
                    <a:pt x="31084" y="33238"/>
                  </a:cubicBezTo>
                  <a:cubicBezTo>
                    <a:pt x="30749" y="33238"/>
                    <a:pt x="30414" y="33224"/>
                    <a:pt x="30089" y="33224"/>
                  </a:cubicBezTo>
                  <a:cubicBezTo>
                    <a:pt x="28556" y="33248"/>
                    <a:pt x="27023" y="33271"/>
                    <a:pt x="25489" y="33271"/>
                  </a:cubicBezTo>
                  <a:cubicBezTo>
                    <a:pt x="24854" y="33271"/>
                    <a:pt x="24219" y="33267"/>
                    <a:pt x="23584" y="33258"/>
                  </a:cubicBezTo>
                  <a:cubicBezTo>
                    <a:pt x="19248" y="33258"/>
                    <a:pt x="14911" y="33224"/>
                    <a:pt x="10575" y="33091"/>
                  </a:cubicBezTo>
                  <a:cubicBezTo>
                    <a:pt x="8407" y="33024"/>
                    <a:pt x="6239" y="32957"/>
                    <a:pt x="4070" y="32891"/>
                  </a:cubicBezTo>
                  <a:cubicBezTo>
                    <a:pt x="3537" y="32857"/>
                    <a:pt x="3003" y="32857"/>
                    <a:pt x="2436" y="32824"/>
                  </a:cubicBezTo>
                  <a:cubicBezTo>
                    <a:pt x="1969" y="32791"/>
                    <a:pt x="1335" y="32857"/>
                    <a:pt x="901" y="32624"/>
                  </a:cubicBezTo>
                  <a:cubicBezTo>
                    <a:pt x="201" y="32190"/>
                    <a:pt x="268" y="31123"/>
                    <a:pt x="268" y="30422"/>
                  </a:cubicBezTo>
                  <a:cubicBezTo>
                    <a:pt x="301" y="26119"/>
                    <a:pt x="568" y="21816"/>
                    <a:pt x="801" y="17513"/>
                  </a:cubicBezTo>
                  <a:cubicBezTo>
                    <a:pt x="1001" y="13243"/>
                    <a:pt x="1202" y="8940"/>
                    <a:pt x="1001" y="4637"/>
                  </a:cubicBezTo>
                  <a:cubicBezTo>
                    <a:pt x="968" y="3670"/>
                    <a:pt x="901" y="2669"/>
                    <a:pt x="835" y="1702"/>
                  </a:cubicBezTo>
                  <a:cubicBezTo>
                    <a:pt x="868" y="1702"/>
                    <a:pt x="901" y="1702"/>
                    <a:pt x="935" y="1668"/>
                  </a:cubicBezTo>
                  <a:cubicBezTo>
                    <a:pt x="2169" y="367"/>
                    <a:pt x="4237" y="567"/>
                    <a:pt x="5872" y="534"/>
                  </a:cubicBezTo>
                  <a:cubicBezTo>
                    <a:pt x="8040" y="501"/>
                    <a:pt x="10208" y="467"/>
                    <a:pt x="12376" y="434"/>
                  </a:cubicBezTo>
                  <a:cubicBezTo>
                    <a:pt x="16713" y="401"/>
                    <a:pt x="21049" y="301"/>
                    <a:pt x="25352" y="267"/>
                  </a:cubicBezTo>
                  <a:close/>
                  <a:moveTo>
                    <a:pt x="25456" y="0"/>
                  </a:moveTo>
                  <a:cubicBezTo>
                    <a:pt x="24360" y="0"/>
                    <a:pt x="23267" y="17"/>
                    <a:pt x="22183" y="34"/>
                  </a:cubicBezTo>
                  <a:cubicBezTo>
                    <a:pt x="19915" y="67"/>
                    <a:pt x="17680" y="100"/>
                    <a:pt x="15445" y="134"/>
                  </a:cubicBezTo>
                  <a:lnTo>
                    <a:pt x="8740" y="201"/>
                  </a:lnTo>
                  <a:cubicBezTo>
                    <a:pt x="7640" y="234"/>
                    <a:pt x="6539" y="234"/>
                    <a:pt x="5438" y="267"/>
                  </a:cubicBezTo>
                  <a:cubicBezTo>
                    <a:pt x="4537" y="267"/>
                    <a:pt x="3637" y="267"/>
                    <a:pt x="2769" y="434"/>
                  </a:cubicBezTo>
                  <a:cubicBezTo>
                    <a:pt x="2036" y="567"/>
                    <a:pt x="1302" y="868"/>
                    <a:pt x="735" y="1435"/>
                  </a:cubicBezTo>
                  <a:cubicBezTo>
                    <a:pt x="701" y="1435"/>
                    <a:pt x="635" y="1435"/>
                    <a:pt x="668" y="1501"/>
                  </a:cubicBezTo>
                  <a:cubicBezTo>
                    <a:pt x="968" y="5905"/>
                    <a:pt x="901" y="10341"/>
                    <a:pt x="701" y="14778"/>
                  </a:cubicBezTo>
                  <a:cubicBezTo>
                    <a:pt x="501" y="19181"/>
                    <a:pt x="201" y="23617"/>
                    <a:pt x="101" y="28054"/>
                  </a:cubicBezTo>
                  <a:cubicBezTo>
                    <a:pt x="67" y="29088"/>
                    <a:pt x="1" y="30155"/>
                    <a:pt x="67" y="31189"/>
                  </a:cubicBezTo>
                  <a:cubicBezTo>
                    <a:pt x="101" y="31857"/>
                    <a:pt x="268" y="32624"/>
                    <a:pt x="968" y="32891"/>
                  </a:cubicBezTo>
                  <a:cubicBezTo>
                    <a:pt x="1435" y="33091"/>
                    <a:pt x="1969" y="33024"/>
                    <a:pt x="2436" y="33057"/>
                  </a:cubicBezTo>
                  <a:cubicBezTo>
                    <a:pt x="3003" y="33091"/>
                    <a:pt x="3537" y="33091"/>
                    <a:pt x="4070" y="33124"/>
                  </a:cubicBezTo>
                  <a:cubicBezTo>
                    <a:pt x="5204" y="33157"/>
                    <a:pt x="6305" y="33224"/>
                    <a:pt x="7439" y="33258"/>
                  </a:cubicBezTo>
                  <a:cubicBezTo>
                    <a:pt x="11909" y="33391"/>
                    <a:pt x="16379" y="33491"/>
                    <a:pt x="20849" y="33524"/>
                  </a:cubicBezTo>
                  <a:lnTo>
                    <a:pt x="27520" y="33524"/>
                  </a:lnTo>
                  <a:cubicBezTo>
                    <a:pt x="28655" y="33491"/>
                    <a:pt x="29755" y="33491"/>
                    <a:pt x="30889" y="33491"/>
                  </a:cubicBezTo>
                  <a:cubicBezTo>
                    <a:pt x="31657" y="33458"/>
                    <a:pt x="32524" y="33491"/>
                    <a:pt x="33158" y="33024"/>
                  </a:cubicBezTo>
                  <a:cubicBezTo>
                    <a:pt x="33892" y="32524"/>
                    <a:pt x="33925" y="31656"/>
                    <a:pt x="33892" y="30856"/>
                  </a:cubicBezTo>
                  <a:cubicBezTo>
                    <a:pt x="33858" y="29755"/>
                    <a:pt x="33825" y="28654"/>
                    <a:pt x="33792" y="27553"/>
                  </a:cubicBezTo>
                  <a:cubicBezTo>
                    <a:pt x="33725" y="25319"/>
                    <a:pt x="33691" y="23084"/>
                    <a:pt x="33691" y="20849"/>
                  </a:cubicBezTo>
                  <a:cubicBezTo>
                    <a:pt x="33658" y="16379"/>
                    <a:pt x="33691" y="11942"/>
                    <a:pt x="33825" y="7506"/>
                  </a:cubicBezTo>
                  <a:cubicBezTo>
                    <a:pt x="33858" y="6372"/>
                    <a:pt x="33892" y="5271"/>
                    <a:pt x="33925" y="4137"/>
                  </a:cubicBezTo>
                  <a:cubicBezTo>
                    <a:pt x="33958" y="3603"/>
                    <a:pt x="33992" y="3036"/>
                    <a:pt x="34025" y="2502"/>
                  </a:cubicBezTo>
                  <a:cubicBezTo>
                    <a:pt x="34025" y="2069"/>
                    <a:pt x="33992" y="1602"/>
                    <a:pt x="33758" y="1235"/>
                  </a:cubicBezTo>
                  <a:cubicBezTo>
                    <a:pt x="33325" y="634"/>
                    <a:pt x="32557" y="401"/>
                    <a:pt x="31857" y="334"/>
                  </a:cubicBezTo>
                  <a:cubicBezTo>
                    <a:pt x="30823" y="167"/>
                    <a:pt x="29789" y="100"/>
                    <a:pt x="28755" y="67"/>
                  </a:cubicBezTo>
                  <a:cubicBezTo>
                    <a:pt x="27654" y="17"/>
                    <a:pt x="26553" y="0"/>
                    <a:pt x="2545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47"/>
            <p:cNvSpPr/>
            <p:nvPr/>
          </p:nvSpPr>
          <p:spPr>
            <a:xfrm flipH="1">
              <a:off x="7538686" y="1725171"/>
              <a:ext cx="350662" cy="13838"/>
            </a:xfrm>
            <a:custGeom>
              <a:avLst/>
              <a:gdLst/>
              <a:ahLst/>
              <a:cxnLst/>
              <a:rect l="l" t="t" r="r" b="b"/>
              <a:pathLst>
                <a:path w="20982" h="828" extrusionOk="0">
                  <a:moveTo>
                    <a:pt x="18048" y="1"/>
                  </a:moveTo>
                  <a:cubicBezTo>
                    <a:pt x="17056" y="1"/>
                    <a:pt x="16057" y="37"/>
                    <a:pt x="15077" y="55"/>
                  </a:cubicBezTo>
                  <a:lnTo>
                    <a:pt x="9607" y="55"/>
                  </a:lnTo>
                  <a:cubicBezTo>
                    <a:pt x="6405" y="55"/>
                    <a:pt x="3202" y="55"/>
                    <a:pt x="0" y="189"/>
                  </a:cubicBezTo>
                  <a:lnTo>
                    <a:pt x="0" y="656"/>
                  </a:lnTo>
                  <a:cubicBezTo>
                    <a:pt x="3202" y="789"/>
                    <a:pt x="6405" y="789"/>
                    <a:pt x="9607" y="789"/>
                  </a:cubicBezTo>
                  <a:lnTo>
                    <a:pt x="15077" y="789"/>
                  </a:lnTo>
                  <a:cubicBezTo>
                    <a:pt x="16056" y="789"/>
                    <a:pt x="17053" y="827"/>
                    <a:pt x="18045" y="827"/>
                  </a:cubicBezTo>
                  <a:cubicBezTo>
                    <a:pt x="18912" y="827"/>
                    <a:pt x="19774" y="798"/>
                    <a:pt x="20615" y="689"/>
                  </a:cubicBezTo>
                  <a:cubicBezTo>
                    <a:pt x="20982" y="656"/>
                    <a:pt x="20982" y="189"/>
                    <a:pt x="20615" y="122"/>
                  </a:cubicBezTo>
                  <a:cubicBezTo>
                    <a:pt x="19775" y="29"/>
                    <a:pt x="18914" y="1"/>
                    <a:pt x="18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47"/>
            <p:cNvSpPr/>
            <p:nvPr/>
          </p:nvSpPr>
          <p:spPr>
            <a:xfrm flipH="1">
              <a:off x="7552624" y="1829173"/>
              <a:ext cx="336723" cy="15175"/>
            </a:xfrm>
            <a:custGeom>
              <a:avLst/>
              <a:gdLst/>
              <a:ahLst/>
              <a:cxnLst/>
              <a:rect l="l" t="t" r="r" b="b"/>
              <a:pathLst>
                <a:path w="20148" h="908" extrusionOk="0">
                  <a:moveTo>
                    <a:pt x="15914" y="1"/>
                  </a:moveTo>
                  <a:cubicBezTo>
                    <a:pt x="15404" y="1"/>
                    <a:pt x="14892" y="3"/>
                    <a:pt x="14377" y="3"/>
                  </a:cubicBezTo>
                  <a:lnTo>
                    <a:pt x="8906" y="3"/>
                  </a:lnTo>
                  <a:cubicBezTo>
                    <a:pt x="7138" y="3"/>
                    <a:pt x="5337" y="37"/>
                    <a:pt x="3569" y="37"/>
                  </a:cubicBezTo>
                  <a:cubicBezTo>
                    <a:pt x="2368" y="37"/>
                    <a:pt x="1201" y="37"/>
                    <a:pt x="0" y="137"/>
                  </a:cubicBezTo>
                  <a:lnTo>
                    <a:pt x="0" y="771"/>
                  </a:lnTo>
                  <a:cubicBezTo>
                    <a:pt x="1168" y="871"/>
                    <a:pt x="2302" y="871"/>
                    <a:pt x="3469" y="871"/>
                  </a:cubicBezTo>
                  <a:cubicBezTo>
                    <a:pt x="5270" y="904"/>
                    <a:pt x="7105" y="904"/>
                    <a:pt x="8906" y="904"/>
                  </a:cubicBezTo>
                  <a:lnTo>
                    <a:pt x="14277" y="904"/>
                  </a:lnTo>
                  <a:cubicBezTo>
                    <a:pt x="14888" y="904"/>
                    <a:pt x="15496" y="908"/>
                    <a:pt x="16103" y="908"/>
                  </a:cubicBezTo>
                  <a:cubicBezTo>
                    <a:pt x="17316" y="908"/>
                    <a:pt x="18524" y="893"/>
                    <a:pt x="19747" y="804"/>
                  </a:cubicBezTo>
                  <a:cubicBezTo>
                    <a:pt x="20148" y="737"/>
                    <a:pt x="20148" y="170"/>
                    <a:pt x="19747" y="137"/>
                  </a:cubicBezTo>
                  <a:cubicBezTo>
                    <a:pt x="18461" y="18"/>
                    <a:pt x="17191" y="1"/>
                    <a:pt x="159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47"/>
            <p:cNvSpPr/>
            <p:nvPr/>
          </p:nvSpPr>
          <p:spPr>
            <a:xfrm flipH="1">
              <a:off x="7560981" y="1904680"/>
              <a:ext cx="334501" cy="13554"/>
            </a:xfrm>
            <a:custGeom>
              <a:avLst/>
              <a:gdLst/>
              <a:ahLst/>
              <a:cxnLst/>
              <a:rect l="l" t="t" r="r" b="b"/>
              <a:pathLst>
                <a:path w="20015" h="811" extrusionOk="0">
                  <a:moveTo>
                    <a:pt x="1346" y="0"/>
                  </a:moveTo>
                  <a:cubicBezTo>
                    <a:pt x="1004" y="0"/>
                    <a:pt x="662" y="12"/>
                    <a:pt x="334" y="55"/>
                  </a:cubicBezTo>
                  <a:cubicBezTo>
                    <a:pt x="0" y="122"/>
                    <a:pt x="0" y="689"/>
                    <a:pt x="334" y="756"/>
                  </a:cubicBezTo>
                  <a:cubicBezTo>
                    <a:pt x="662" y="799"/>
                    <a:pt x="1004" y="811"/>
                    <a:pt x="1346" y="811"/>
                  </a:cubicBezTo>
                  <a:cubicBezTo>
                    <a:pt x="1803" y="811"/>
                    <a:pt x="2264" y="789"/>
                    <a:pt x="2702" y="789"/>
                  </a:cubicBezTo>
                  <a:cubicBezTo>
                    <a:pt x="3536" y="789"/>
                    <a:pt x="4370" y="789"/>
                    <a:pt x="5170" y="756"/>
                  </a:cubicBezTo>
                  <a:cubicBezTo>
                    <a:pt x="6805" y="756"/>
                    <a:pt x="8406" y="689"/>
                    <a:pt x="10041" y="622"/>
                  </a:cubicBezTo>
                  <a:cubicBezTo>
                    <a:pt x="10841" y="589"/>
                    <a:pt x="11642" y="581"/>
                    <a:pt x="12446" y="581"/>
                  </a:cubicBezTo>
                  <a:cubicBezTo>
                    <a:pt x="13251" y="581"/>
                    <a:pt x="14060" y="589"/>
                    <a:pt x="14877" y="589"/>
                  </a:cubicBezTo>
                  <a:lnTo>
                    <a:pt x="19814" y="589"/>
                  </a:lnTo>
                  <a:cubicBezTo>
                    <a:pt x="20014" y="589"/>
                    <a:pt x="20014" y="222"/>
                    <a:pt x="19814" y="222"/>
                  </a:cubicBezTo>
                  <a:lnTo>
                    <a:pt x="14877" y="222"/>
                  </a:lnTo>
                  <a:cubicBezTo>
                    <a:pt x="14060" y="222"/>
                    <a:pt x="13251" y="230"/>
                    <a:pt x="12446" y="230"/>
                  </a:cubicBezTo>
                  <a:cubicBezTo>
                    <a:pt x="11642" y="230"/>
                    <a:pt x="10841" y="222"/>
                    <a:pt x="10041" y="189"/>
                  </a:cubicBezTo>
                  <a:cubicBezTo>
                    <a:pt x="8406" y="122"/>
                    <a:pt x="6805" y="55"/>
                    <a:pt x="5170" y="55"/>
                  </a:cubicBezTo>
                  <a:cubicBezTo>
                    <a:pt x="4370" y="22"/>
                    <a:pt x="3536" y="22"/>
                    <a:pt x="2702" y="22"/>
                  </a:cubicBezTo>
                  <a:cubicBezTo>
                    <a:pt x="2264" y="22"/>
                    <a:pt x="1803" y="0"/>
                    <a:pt x="1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47"/>
            <p:cNvSpPr/>
            <p:nvPr/>
          </p:nvSpPr>
          <p:spPr>
            <a:xfrm flipH="1">
              <a:off x="7569905" y="2048290"/>
              <a:ext cx="332278" cy="14674"/>
            </a:xfrm>
            <a:custGeom>
              <a:avLst/>
              <a:gdLst/>
              <a:ahLst/>
              <a:cxnLst/>
              <a:rect l="l" t="t" r="r" b="b"/>
              <a:pathLst>
                <a:path w="19882" h="878" extrusionOk="0">
                  <a:moveTo>
                    <a:pt x="4004" y="0"/>
                  </a:moveTo>
                  <a:cubicBezTo>
                    <a:pt x="2758" y="0"/>
                    <a:pt x="1513" y="20"/>
                    <a:pt x="268" y="202"/>
                  </a:cubicBezTo>
                  <a:cubicBezTo>
                    <a:pt x="1" y="235"/>
                    <a:pt x="1" y="669"/>
                    <a:pt x="268" y="702"/>
                  </a:cubicBezTo>
                  <a:cubicBezTo>
                    <a:pt x="1287" y="851"/>
                    <a:pt x="2305" y="878"/>
                    <a:pt x="3324" y="878"/>
                  </a:cubicBezTo>
                  <a:cubicBezTo>
                    <a:pt x="3907" y="878"/>
                    <a:pt x="4489" y="869"/>
                    <a:pt x="5071" y="869"/>
                  </a:cubicBezTo>
                  <a:lnTo>
                    <a:pt x="14945" y="869"/>
                  </a:lnTo>
                  <a:cubicBezTo>
                    <a:pt x="15779" y="869"/>
                    <a:pt x="16613" y="869"/>
                    <a:pt x="17413" y="836"/>
                  </a:cubicBezTo>
                  <a:cubicBezTo>
                    <a:pt x="17814" y="836"/>
                    <a:pt x="18180" y="802"/>
                    <a:pt x="18547" y="802"/>
                  </a:cubicBezTo>
                  <a:cubicBezTo>
                    <a:pt x="18981" y="769"/>
                    <a:pt x="19315" y="669"/>
                    <a:pt x="19748" y="569"/>
                  </a:cubicBezTo>
                  <a:cubicBezTo>
                    <a:pt x="19848" y="569"/>
                    <a:pt x="19882" y="335"/>
                    <a:pt x="19748" y="302"/>
                  </a:cubicBezTo>
                  <a:cubicBezTo>
                    <a:pt x="19315" y="235"/>
                    <a:pt x="18981" y="135"/>
                    <a:pt x="18547" y="102"/>
                  </a:cubicBezTo>
                  <a:cubicBezTo>
                    <a:pt x="18180" y="68"/>
                    <a:pt x="17814" y="68"/>
                    <a:pt x="17413" y="68"/>
                  </a:cubicBezTo>
                  <a:cubicBezTo>
                    <a:pt x="16613" y="35"/>
                    <a:pt x="15779" y="35"/>
                    <a:pt x="14945" y="35"/>
                  </a:cubicBezTo>
                  <a:lnTo>
                    <a:pt x="10008" y="35"/>
                  </a:lnTo>
                  <a:lnTo>
                    <a:pt x="5071" y="2"/>
                  </a:lnTo>
                  <a:cubicBezTo>
                    <a:pt x="4715" y="2"/>
                    <a:pt x="4359" y="0"/>
                    <a:pt x="40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47"/>
            <p:cNvSpPr/>
            <p:nvPr/>
          </p:nvSpPr>
          <p:spPr>
            <a:xfrm flipH="1">
              <a:off x="7928355" y="1692097"/>
              <a:ext cx="69156" cy="66516"/>
            </a:xfrm>
            <a:custGeom>
              <a:avLst/>
              <a:gdLst/>
              <a:ahLst/>
              <a:cxnLst/>
              <a:rect l="l" t="t" r="r" b="b"/>
              <a:pathLst>
                <a:path w="4138" h="3980" extrusionOk="0">
                  <a:moveTo>
                    <a:pt x="3739" y="1"/>
                  </a:moveTo>
                  <a:cubicBezTo>
                    <a:pt x="3620" y="1"/>
                    <a:pt x="3505" y="52"/>
                    <a:pt x="3437" y="166"/>
                  </a:cubicBezTo>
                  <a:cubicBezTo>
                    <a:pt x="3303" y="466"/>
                    <a:pt x="3203" y="767"/>
                    <a:pt x="3103" y="1067"/>
                  </a:cubicBezTo>
                  <a:cubicBezTo>
                    <a:pt x="2970" y="1334"/>
                    <a:pt x="2869" y="1601"/>
                    <a:pt x="2703" y="1867"/>
                  </a:cubicBezTo>
                  <a:cubicBezTo>
                    <a:pt x="2503" y="2268"/>
                    <a:pt x="2269" y="2668"/>
                    <a:pt x="2036" y="3035"/>
                  </a:cubicBezTo>
                  <a:cubicBezTo>
                    <a:pt x="1569" y="2435"/>
                    <a:pt x="1068" y="1867"/>
                    <a:pt x="601" y="1267"/>
                  </a:cubicBezTo>
                  <a:cubicBezTo>
                    <a:pt x="539" y="1205"/>
                    <a:pt x="455" y="1179"/>
                    <a:pt x="374" y="1179"/>
                  </a:cubicBezTo>
                  <a:cubicBezTo>
                    <a:pt x="279" y="1179"/>
                    <a:pt x="188" y="1213"/>
                    <a:pt x="134" y="1267"/>
                  </a:cubicBezTo>
                  <a:cubicBezTo>
                    <a:pt x="1" y="1400"/>
                    <a:pt x="1" y="1601"/>
                    <a:pt x="134" y="1734"/>
                  </a:cubicBezTo>
                  <a:lnTo>
                    <a:pt x="1835" y="3869"/>
                  </a:lnTo>
                  <a:cubicBezTo>
                    <a:pt x="1888" y="3948"/>
                    <a:pt x="1966" y="3980"/>
                    <a:pt x="2048" y="3980"/>
                  </a:cubicBezTo>
                  <a:cubicBezTo>
                    <a:pt x="2174" y="3980"/>
                    <a:pt x="2308" y="3903"/>
                    <a:pt x="2369" y="3802"/>
                  </a:cubicBezTo>
                  <a:cubicBezTo>
                    <a:pt x="2769" y="3302"/>
                    <a:pt x="3103" y="2768"/>
                    <a:pt x="3370" y="2234"/>
                  </a:cubicBezTo>
                  <a:cubicBezTo>
                    <a:pt x="3537" y="1968"/>
                    <a:pt x="3670" y="1667"/>
                    <a:pt x="3770" y="1400"/>
                  </a:cubicBezTo>
                  <a:cubicBezTo>
                    <a:pt x="3904" y="1100"/>
                    <a:pt x="4070" y="767"/>
                    <a:pt x="4104" y="466"/>
                  </a:cubicBezTo>
                  <a:cubicBezTo>
                    <a:pt x="4137" y="266"/>
                    <a:pt x="4070" y="100"/>
                    <a:pt x="3904" y="33"/>
                  </a:cubicBezTo>
                  <a:cubicBezTo>
                    <a:pt x="3851" y="12"/>
                    <a:pt x="3795" y="1"/>
                    <a:pt x="37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47"/>
            <p:cNvSpPr/>
            <p:nvPr/>
          </p:nvSpPr>
          <p:spPr>
            <a:xfrm flipH="1">
              <a:off x="7933937" y="1806293"/>
              <a:ext cx="64126" cy="59697"/>
            </a:xfrm>
            <a:custGeom>
              <a:avLst/>
              <a:gdLst/>
              <a:ahLst/>
              <a:cxnLst/>
              <a:rect l="l" t="t" r="r" b="b"/>
              <a:pathLst>
                <a:path w="3837" h="3572" extrusionOk="0">
                  <a:moveTo>
                    <a:pt x="2047" y="0"/>
                  </a:moveTo>
                  <a:cubicBezTo>
                    <a:pt x="1734" y="0"/>
                    <a:pt x="1425" y="83"/>
                    <a:pt x="1168" y="272"/>
                  </a:cubicBezTo>
                  <a:cubicBezTo>
                    <a:pt x="934" y="438"/>
                    <a:pt x="768" y="605"/>
                    <a:pt x="668" y="839"/>
                  </a:cubicBezTo>
                  <a:cubicBezTo>
                    <a:pt x="234" y="1206"/>
                    <a:pt x="0" y="1839"/>
                    <a:pt x="234" y="2406"/>
                  </a:cubicBezTo>
                  <a:cubicBezTo>
                    <a:pt x="467" y="2940"/>
                    <a:pt x="901" y="3374"/>
                    <a:pt x="1501" y="3507"/>
                  </a:cubicBezTo>
                  <a:cubicBezTo>
                    <a:pt x="1660" y="3549"/>
                    <a:pt x="1828" y="3572"/>
                    <a:pt x="1997" y="3572"/>
                  </a:cubicBezTo>
                  <a:cubicBezTo>
                    <a:pt x="2362" y="3572"/>
                    <a:pt x="2729" y="3468"/>
                    <a:pt x="3003" y="3240"/>
                  </a:cubicBezTo>
                  <a:cubicBezTo>
                    <a:pt x="3503" y="2873"/>
                    <a:pt x="3836" y="2306"/>
                    <a:pt x="3803" y="1673"/>
                  </a:cubicBezTo>
                  <a:cubicBezTo>
                    <a:pt x="3770" y="1072"/>
                    <a:pt x="3470" y="472"/>
                    <a:pt x="2902" y="205"/>
                  </a:cubicBezTo>
                  <a:cubicBezTo>
                    <a:pt x="2643" y="75"/>
                    <a:pt x="2343" y="0"/>
                    <a:pt x="20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47"/>
            <p:cNvSpPr/>
            <p:nvPr/>
          </p:nvSpPr>
          <p:spPr>
            <a:xfrm flipH="1">
              <a:off x="7934488" y="1884174"/>
              <a:ext cx="60783" cy="60499"/>
            </a:xfrm>
            <a:custGeom>
              <a:avLst/>
              <a:gdLst/>
              <a:ahLst/>
              <a:cxnLst/>
              <a:rect l="l" t="t" r="r" b="b"/>
              <a:pathLst>
                <a:path w="3637" h="3620" extrusionOk="0">
                  <a:moveTo>
                    <a:pt x="1803" y="1"/>
                  </a:moveTo>
                  <a:cubicBezTo>
                    <a:pt x="1749" y="1"/>
                    <a:pt x="1693" y="5"/>
                    <a:pt x="1635" y="15"/>
                  </a:cubicBezTo>
                  <a:cubicBezTo>
                    <a:pt x="1368" y="48"/>
                    <a:pt x="1168" y="81"/>
                    <a:pt x="934" y="215"/>
                  </a:cubicBezTo>
                  <a:cubicBezTo>
                    <a:pt x="801" y="282"/>
                    <a:pt x="667" y="415"/>
                    <a:pt x="601" y="548"/>
                  </a:cubicBezTo>
                  <a:cubicBezTo>
                    <a:pt x="367" y="749"/>
                    <a:pt x="167" y="1049"/>
                    <a:pt x="100" y="1349"/>
                  </a:cubicBezTo>
                  <a:cubicBezTo>
                    <a:pt x="0" y="1683"/>
                    <a:pt x="0" y="2050"/>
                    <a:pt x="100" y="2383"/>
                  </a:cubicBezTo>
                  <a:cubicBezTo>
                    <a:pt x="200" y="2617"/>
                    <a:pt x="300" y="2783"/>
                    <a:pt x="467" y="2984"/>
                  </a:cubicBezTo>
                  <a:cubicBezTo>
                    <a:pt x="567" y="3084"/>
                    <a:pt x="701" y="3184"/>
                    <a:pt x="834" y="3284"/>
                  </a:cubicBezTo>
                  <a:cubicBezTo>
                    <a:pt x="1101" y="3484"/>
                    <a:pt x="1435" y="3584"/>
                    <a:pt x="1768" y="3617"/>
                  </a:cubicBezTo>
                  <a:cubicBezTo>
                    <a:pt x="1793" y="3619"/>
                    <a:pt x="1817" y="3619"/>
                    <a:pt x="1842" y="3619"/>
                  </a:cubicBezTo>
                  <a:cubicBezTo>
                    <a:pt x="2453" y="3619"/>
                    <a:pt x="3081" y="3228"/>
                    <a:pt x="3369" y="2683"/>
                  </a:cubicBezTo>
                  <a:cubicBezTo>
                    <a:pt x="3536" y="2383"/>
                    <a:pt x="3636" y="2016"/>
                    <a:pt x="3603" y="1649"/>
                  </a:cubicBezTo>
                  <a:cubicBezTo>
                    <a:pt x="3569" y="1382"/>
                    <a:pt x="3536" y="1216"/>
                    <a:pt x="3403" y="949"/>
                  </a:cubicBezTo>
                  <a:cubicBezTo>
                    <a:pt x="3336" y="782"/>
                    <a:pt x="3202" y="649"/>
                    <a:pt x="3102" y="548"/>
                  </a:cubicBezTo>
                  <a:cubicBezTo>
                    <a:pt x="2969" y="415"/>
                    <a:pt x="2802" y="315"/>
                    <a:pt x="2669" y="215"/>
                  </a:cubicBezTo>
                  <a:cubicBezTo>
                    <a:pt x="2502" y="148"/>
                    <a:pt x="2335" y="81"/>
                    <a:pt x="2168" y="48"/>
                  </a:cubicBezTo>
                  <a:cubicBezTo>
                    <a:pt x="2050" y="24"/>
                    <a:pt x="1932" y="1"/>
                    <a:pt x="18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47"/>
            <p:cNvSpPr/>
            <p:nvPr/>
          </p:nvSpPr>
          <p:spPr>
            <a:xfrm flipH="1">
              <a:off x="7926132" y="2010921"/>
              <a:ext cx="70259" cy="67686"/>
            </a:xfrm>
            <a:custGeom>
              <a:avLst/>
              <a:gdLst/>
              <a:ahLst/>
              <a:cxnLst/>
              <a:rect l="l" t="t" r="r" b="b"/>
              <a:pathLst>
                <a:path w="4204" h="4050" extrusionOk="0">
                  <a:moveTo>
                    <a:pt x="1965" y="0"/>
                  </a:moveTo>
                  <a:cubicBezTo>
                    <a:pt x="1933" y="0"/>
                    <a:pt x="1900" y="1"/>
                    <a:pt x="1868" y="3"/>
                  </a:cubicBezTo>
                  <a:cubicBezTo>
                    <a:pt x="1101" y="70"/>
                    <a:pt x="301" y="503"/>
                    <a:pt x="101" y="1304"/>
                  </a:cubicBezTo>
                  <a:cubicBezTo>
                    <a:pt x="67" y="1437"/>
                    <a:pt x="34" y="1537"/>
                    <a:pt x="34" y="1671"/>
                  </a:cubicBezTo>
                  <a:cubicBezTo>
                    <a:pt x="0" y="1938"/>
                    <a:pt x="0" y="2204"/>
                    <a:pt x="34" y="2471"/>
                  </a:cubicBezTo>
                  <a:cubicBezTo>
                    <a:pt x="134" y="3005"/>
                    <a:pt x="534" y="3439"/>
                    <a:pt x="968" y="3739"/>
                  </a:cubicBezTo>
                  <a:cubicBezTo>
                    <a:pt x="1326" y="3954"/>
                    <a:pt x="1719" y="4049"/>
                    <a:pt x="2121" y="4049"/>
                  </a:cubicBezTo>
                  <a:cubicBezTo>
                    <a:pt x="2280" y="4049"/>
                    <a:pt x="2441" y="4034"/>
                    <a:pt x="2602" y="4006"/>
                  </a:cubicBezTo>
                  <a:cubicBezTo>
                    <a:pt x="3303" y="3906"/>
                    <a:pt x="3870" y="3339"/>
                    <a:pt x="4037" y="2671"/>
                  </a:cubicBezTo>
                  <a:cubicBezTo>
                    <a:pt x="4203" y="1971"/>
                    <a:pt x="4003" y="1304"/>
                    <a:pt x="3570" y="770"/>
                  </a:cubicBezTo>
                  <a:cubicBezTo>
                    <a:pt x="3221" y="295"/>
                    <a:pt x="2572" y="0"/>
                    <a:pt x="19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47"/>
            <p:cNvSpPr/>
            <p:nvPr/>
          </p:nvSpPr>
          <p:spPr>
            <a:xfrm flipH="1">
              <a:off x="6303866" y="3565167"/>
              <a:ext cx="1165145" cy="627237"/>
            </a:xfrm>
            <a:custGeom>
              <a:avLst/>
              <a:gdLst/>
              <a:ahLst/>
              <a:cxnLst/>
              <a:rect l="l" t="t" r="r" b="b"/>
              <a:pathLst>
                <a:path w="69717" h="37531" extrusionOk="0">
                  <a:moveTo>
                    <a:pt x="24396" y="1"/>
                  </a:moveTo>
                  <a:cubicBezTo>
                    <a:pt x="16330" y="1"/>
                    <a:pt x="8203" y="785"/>
                    <a:pt x="134" y="2005"/>
                  </a:cubicBezTo>
                  <a:cubicBezTo>
                    <a:pt x="234" y="7776"/>
                    <a:pt x="0" y="16382"/>
                    <a:pt x="5171" y="20118"/>
                  </a:cubicBezTo>
                  <a:cubicBezTo>
                    <a:pt x="7339" y="21686"/>
                    <a:pt x="9907" y="22520"/>
                    <a:pt x="12543" y="23020"/>
                  </a:cubicBezTo>
                  <a:cubicBezTo>
                    <a:pt x="13310" y="23187"/>
                    <a:pt x="14110" y="23320"/>
                    <a:pt x="14878" y="23420"/>
                  </a:cubicBezTo>
                  <a:cubicBezTo>
                    <a:pt x="18280" y="23887"/>
                    <a:pt x="21783" y="24154"/>
                    <a:pt x="25018" y="25389"/>
                  </a:cubicBezTo>
                  <a:cubicBezTo>
                    <a:pt x="25519" y="25555"/>
                    <a:pt x="26052" y="25789"/>
                    <a:pt x="26386" y="26256"/>
                  </a:cubicBezTo>
                  <a:cubicBezTo>
                    <a:pt x="26753" y="26756"/>
                    <a:pt x="26753" y="27457"/>
                    <a:pt x="26753" y="28124"/>
                  </a:cubicBezTo>
                  <a:lnTo>
                    <a:pt x="26753" y="37464"/>
                  </a:lnTo>
                  <a:lnTo>
                    <a:pt x="66148" y="37531"/>
                  </a:lnTo>
                  <a:cubicBezTo>
                    <a:pt x="66748" y="33294"/>
                    <a:pt x="67215" y="29091"/>
                    <a:pt x="67348" y="25389"/>
                  </a:cubicBezTo>
                  <a:cubicBezTo>
                    <a:pt x="67615" y="19017"/>
                    <a:pt x="69717" y="10912"/>
                    <a:pt x="62712" y="7709"/>
                  </a:cubicBezTo>
                  <a:cubicBezTo>
                    <a:pt x="50446" y="2072"/>
                    <a:pt x="37502" y="1"/>
                    <a:pt x="243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47"/>
            <p:cNvSpPr/>
            <p:nvPr/>
          </p:nvSpPr>
          <p:spPr>
            <a:xfrm flipH="1">
              <a:off x="7157374" y="2603680"/>
              <a:ext cx="138263" cy="133934"/>
            </a:xfrm>
            <a:custGeom>
              <a:avLst/>
              <a:gdLst/>
              <a:ahLst/>
              <a:cxnLst/>
              <a:rect l="l" t="t" r="r" b="b"/>
              <a:pathLst>
                <a:path w="8273" h="8014" extrusionOk="0">
                  <a:moveTo>
                    <a:pt x="3787" y="1"/>
                  </a:moveTo>
                  <a:cubicBezTo>
                    <a:pt x="2734" y="1"/>
                    <a:pt x="1669" y="580"/>
                    <a:pt x="1068" y="1528"/>
                  </a:cubicBezTo>
                  <a:cubicBezTo>
                    <a:pt x="0" y="3229"/>
                    <a:pt x="434" y="5631"/>
                    <a:pt x="1902" y="6965"/>
                  </a:cubicBezTo>
                  <a:cubicBezTo>
                    <a:pt x="2565" y="7598"/>
                    <a:pt x="3474" y="8014"/>
                    <a:pt x="4406" y="8014"/>
                  </a:cubicBezTo>
                  <a:cubicBezTo>
                    <a:pt x="4505" y="8014"/>
                    <a:pt x="4604" y="8009"/>
                    <a:pt x="4704" y="7999"/>
                  </a:cubicBezTo>
                  <a:cubicBezTo>
                    <a:pt x="5838" y="7899"/>
                    <a:pt x="6739" y="7332"/>
                    <a:pt x="7339" y="6365"/>
                  </a:cubicBezTo>
                  <a:cubicBezTo>
                    <a:pt x="7873" y="5531"/>
                    <a:pt x="8273" y="4430"/>
                    <a:pt x="8240" y="3429"/>
                  </a:cubicBezTo>
                  <a:cubicBezTo>
                    <a:pt x="8206" y="2262"/>
                    <a:pt x="7572" y="1294"/>
                    <a:pt x="6572" y="794"/>
                  </a:cubicBezTo>
                  <a:cubicBezTo>
                    <a:pt x="6105" y="594"/>
                    <a:pt x="5638" y="427"/>
                    <a:pt x="5137" y="360"/>
                  </a:cubicBezTo>
                  <a:cubicBezTo>
                    <a:pt x="4717" y="115"/>
                    <a:pt x="4254" y="1"/>
                    <a:pt x="37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47"/>
            <p:cNvSpPr/>
            <p:nvPr/>
          </p:nvSpPr>
          <p:spPr>
            <a:xfrm flipH="1">
              <a:off x="5906376" y="1854292"/>
              <a:ext cx="403072" cy="18985"/>
            </a:xfrm>
            <a:custGeom>
              <a:avLst/>
              <a:gdLst/>
              <a:ahLst/>
              <a:cxnLst/>
              <a:rect l="l" t="t" r="r" b="b"/>
              <a:pathLst>
                <a:path w="24118" h="1136" extrusionOk="0">
                  <a:moveTo>
                    <a:pt x="22767" y="0"/>
                  </a:moveTo>
                  <a:cubicBezTo>
                    <a:pt x="22675" y="0"/>
                    <a:pt x="22580" y="1"/>
                    <a:pt x="22483" y="1"/>
                  </a:cubicBezTo>
                  <a:lnTo>
                    <a:pt x="18046" y="1"/>
                  </a:lnTo>
                  <a:lnTo>
                    <a:pt x="12242" y="35"/>
                  </a:lnTo>
                  <a:cubicBezTo>
                    <a:pt x="11118" y="35"/>
                    <a:pt x="9990" y="29"/>
                    <a:pt x="8863" y="29"/>
                  </a:cubicBezTo>
                  <a:cubicBezTo>
                    <a:pt x="6043" y="29"/>
                    <a:pt x="3222" y="63"/>
                    <a:pt x="434" y="302"/>
                  </a:cubicBezTo>
                  <a:cubicBezTo>
                    <a:pt x="0" y="335"/>
                    <a:pt x="0" y="735"/>
                    <a:pt x="434" y="769"/>
                  </a:cubicBezTo>
                  <a:cubicBezTo>
                    <a:pt x="4337" y="1136"/>
                    <a:pt x="8306" y="1036"/>
                    <a:pt x="12242" y="1069"/>
                  </a:cubicBezTo>
                  <a:lnTo>
                    <a:pt x="22483" y="1069"/>
                  </a:lnTo>
                  <a:cubicBezTo>
                    <a:pt x="22590" y="1069"/>
                    <a:pt x="22694" y="1070"/>
                    <a:pt x="22795" y="1070"/>
                  </a:cubicBezTo>
                  <a:cubicBezTo>
                    <a:pt x="23201" y="1070"/>
                    <a:pt x="23564" y="1049"/>
                    <a:pt x="23884" y="835"/>
                  </a:cubicBezTo>
                  <a:cubicBezTo>
                    <a:pt x="24117" y="669"/>
                    <a:pt x="24117" y="402"/>
                    <a:pt x="23884" y="235"/>
                  </a:cubicBezTo>
                  <a:lnTo>
                    <a:pt x="23884" y="268"/>
                  </a:lnTo>
                  <a:cubicBezTo>
                    <a:pt x="23556" y="23"/>
                    <a:pt x="23184" y="0"/>
                    <a:pt x="22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47"/>
            <p:cNvSpPr/>
            <p:nvPr/>
          </p:nvSpPr>
          <p:spPr>
            <a:xfrm flipH="1">
              <a:off x="5906376" y="1918417"/>
              <a:ext cx="403072" cy="18985"/>
            </a:xfrm>
            <a:custGeom>
              <a:avLst/>
              <a:gdLst/>
              <a:ahLst/>
              <a:cxnLst/>
              <a:rect l="l" t="t" r="r" b="b"/>
              <a:pathLst>
                <a:path w="24118" h="1136" extrusionOk="0">
                  <a:moveTo>
                    <a:pt x="22795" y="66"/>
                  </a:moveTo>
                  <a:cubicBezTo>
                    <a:pt x="22694" y="66"/>
                    <a:pt x="22590" y="67"/>
                    <a:pt x="22483" y="67"/>
                  </a:cubicBezTo>
                  <a:lnTo>
                    <a:pt x="12242" y="67"/>
                  </a:lnTo>
                  <a:cubicBezTo>
                    <a:pt x="8306" y="101"/>
                    <a:pt x="4337" y="1"/>
                    <a:pt x="434" y="367"/>
                  </a:cubicBezTo>
                  <a:cubicBezTo>
                    <a:pt x="0" y="401"/>
                    <a:pt x="0" y="801"/>
                    <a:pt x="434" y="834"/>
                  </a:cubicBezTo>
                  <a:cubicBezTo>
                    <a:pt x="2959" y="1072"/>
                    <a:pt x="5512" y="1114"/>
                    <a:pt x="8067" y="1114"/>
                  </a:cubicBezTo>
                  <a:cubicBezTo>
                    <a:pt x="9460" y="1114"/>
                    <a:pt x="10853" y="1101"/>
                    <a:pt x="12242" y="1101"/>
                  </a:cubicBezTo>
                  <a:cubicBezTo>
                    <a:pt x="14177" y="1101"/>
                    <a:pt x="16112" y="1135"/>
                    <a:pt x="18046" y="1135"/>
                  </a:cubicBezTo>
                  <a:lnTo>
                    <a:pt x="22483" y="1135"/>
                  </a:lnTo>
                  <a:cubicBezTo>
                    <a:pt x="22590" y="1135"/>
                    <a:pt x="22694" y="1136"/>
                    <a:pt x="22795" y="1136"/>
                  </a:cubicBezTo>
                  <a:cubicBezTo>
                    <a:pt x="23201" y="1136"/>
                    <a:pt x="23564" y="1115"/>
                    <a:pt x="23884" y="901"/>
                  </a:cubicBezTo>
                  <a:cubicBezTo>
                    <a:pt x="24117" y="734"/>
                    <a:pt x="24117" y="468"/>
                    <a:pt x="23884" y="301"/>
                  </a:cubicBezTo>
                  <a:cubicBezTo>
                    <a:pt x="23564" y="87"/>
                    <a:pt x="23201" y="66"/>
                    <a:pt x="22795" y="6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47"/>
            <p:cNvSpPr/>
            <p:nvPr/>
          </p:nvSpPr>
          <p:spPr>
            <a:xfrm flipH="1">
              <a:off x="5571747" y="3742778"/>
              <a:ext cx="71415" cy="225205"/>
            </a:xfrm>
            <a:custGeom>
              <a:avLst/>
              <a:gdLst/>
              <a:ahLst/>
              <a:cxnLst/>
              <a:rect l="l" t="t" r="r" b="b"/>
              <a:pathLst>
                <a:path w="4959" h="15638" extrusionOk="0">
                  <a:moveTo>
                    <a:pt x="120" y="1"/>
                  </a:moveTo>
                  <a:cubicBezTo>
                    <a:pt x="64" y="1"/>
                    <a:pt x="0" y="52"/>
                    <a:pt x="22" y="117"/>
                  </a:cubicBezTo>
                  <a:cubicBezTo>
                    <a:pt x="789" y="2052"/>
                    <a:pt x="1623" y="3986"/>
                    <a:pt x="2290" y="5988"/>
                  </a:cubicBezTo>
                  <a:cubicBezTo>
                    <a:pt x="2924" y="7956"/>
                    <a:pt x="3491" y="9991"/>
                    <a:pt x="3958" y="12025"/>
                  </a:cubicBezTo>
                  <a:cubicBezTo>
                    <a:pt x="4092" y="12592"/>
                    <a:pt x="4225" y="13159"/>
                    <a:pt x="4325" y="13727"/>
                  </a:cubicBezTo>
                  <a:cubicBezTo>
                    <a:pt x="4425" y="14327"/>
                    <a:pt x="4459" y="14994"/>
                    <a:pt x="4692" y="15528"/>
                  </a:cubicBezTo>
                  <a:cubicBezTo>
                    <a:pt x="4707" y="15603"/>
                    <a:pt x="4763" y="15637"/>
                    <a:pt x="4819" y="15637"/>
                  </a:cubicBezTo>
                  <a:cubicBezTo>
                    <a:pt x="4888" y="15637"/>
                    <a:pt x="4959" y="15586"/>
                    <a:pt x="4959" y="15494"/>
                  </a:cubicBezTo>
                  <a:cubicBezTo>
                    <a:pt x="4959" y="14994"/>
                    <a:pt x="4826" y="14460"/>
                    <a:pt x="4725" y="13993"/>
                  </a:cubicBezTo>
                  <a:cubicBezTo>
                    <a:pt x="4625" y="13460"/>
                    <a:pt x="4525" y="12926"/>
                    <a:pt x="4392" y="12426"/>
                  </a:cubicBezTo>
                  <a:cubicBezTo>
                    <a:pt x="4192" y="11392"/>
                    <a:pt x="3925" y="10357"/>
                    <a:pt x="3658" y="9323"/>
                  </a:cubicBezTo>
                  <a:cubicBezTo>
                    <a:pt x="3091" y="7255"/>
                    <a:pt x="2390" y="5254"/>
                    <a:pt x="1623" y="3252"/>
                  </a:cubicBezTo>
                  <a:cubicBezTo>
                    <a:pt x="1190" y="2185"/>
                    <a:pt x="756" y="1084"/>
                    <a:pt x="189" y="50"/>
                  </a:cubicBezTo>
                  <a:cubicBezTo>
                    <a:pt x="177" y="15"/>
                    <a:pt x="149" y="1"/>
                    <a:pt x="1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47"/>
            <p:cNvSpPr/>
            <p:nvPr/>
          </p:nvSpPr>
          <p:spPr>
            <a:xfrm flipH="1">
              <a:off x="5410340" y="3125926"/>
              <a:ext cx="170539" cy="576334"/>
            </a:xfrm>
            <a:custGeom>
              <a:avLst/>
              <a:gdLst/>
              <a:ahLst/>
              <a:cxnLst/>
              <a:rect l="l" t="t" r="r" b="b"/>
              <a:pathLst>
                <a:path w="11842" h="40020" extrusionOk="0">
                  <a:moveTo>
                    <a:pt x="5970" y="0"/>
                  </a:moveTo>
                  <a:cubicBezTo>
                    <a:pt x="5801" y="0"/>
                    <a:pt x="5632" y="27"/>
                    <a:pt x="5471" y="87"/>
                  </a:cubicBezTo>
                  <a:lnTo>
                    <a:pt x="5504" y="87"/>
                  </a:lnTo>
                  <a:cubicBezTo>
                    <a:pt x="5437" y="87"/>
                    <a:pt x="5371" y="120"/>
                    <a:pt x="5304" y="154"/>
                  </a:cubicBezTo>
                  <a:cubicBezTo>
                    <a:pt x="4904" y="387"/>
                    <a:pt x="4670" y="754"/>
                    <a:pt x="4437" y="1154"/>
                  </a:cubicBezTo>
                  <a:cubicBezTo>
                    <a:pt x="1902" y="5357"/>
                    <a:pt x="634" y="10261"/>
                    <a:pt x="267" y="15131"/>
                  </a:cubicBezTo>
                  <a:cubicBezTo>
                    <a:pt x="0" y="18800"/>
                    <a:pt x="200" y="22503"/>
                    <a:pt x="667" y="26172"/>
                  </a:cubicBezTo>
                  <a:cubicBezTo>
                    <a:pt x="1201" y="30475"/>
                    <a:pt x="634" y="34745"/>
                    <a:pt x="2202" y="38881"/>
                  </a:cubicBezTo>
                  <a:cubicBezTo>
                    <a:pt x="2335" y="39282"/>
                    <a:pt x="2535" y="39715"/>
                    <a:pt x="2902" y="39915"/>
                  </a:cubicBezTo>
                  <a:cubicBezTo>
                    <a:pt x="3040" y="39988"/>
                    <a:pt x="3183" y="40020"/>
                    <a:pt x="3327" y="40020"/>
                  </a:cubicBezTo>
                  <a:cubicBezTo>
                    <a:pt x="3915" y="40020"/>
                    <a:pt x="4522" y="39484"/>
                    <a:pt x="4870" y="38948"/>
                  </a:cubicBezTo>
                  <a:cubicBezTo>
                    <a:pt x="5871" y="37514"/>
                    <a:pt x="6438" y="35812"/>
                    <a:pt x="6938" y="34145"/>
                  </a:cubicBezTo>
                  <a:cubicBezTo>
                    <a:pt x="10007" y="24271"/>
                    <a:pt x="11842" y="12529"/>
                    <a:pt x="8373" y="2489"/>
                  </a:cubicBezTo>
                  <a:cubicBezTo>
                    <a:pt x="8139" y="1788"/>
                    <a:pt x="7872" y="1088"/>
                    <a:pt x="7339" y="554"/>
                  </a:cubicBezTo>
                  <a:cubicBezTo>
                    <a:pt x="6966" y="231"/>
                    <a:pt x="6464" y="0"/>
                    <a:pt x="59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47"/>
            <p:cNvSpPr/>
            <p:nvPr/>
          </p:nvSpPr>
          <p:spPr>
            <a:xfrm flipH="1">
              <a:off x="5502090" y="3244735"/>
              <a:ext cx="67743" cy="779088"/>
            </a:xfrm>
            <a:custGeom>
              <a:avLst/>
              <a:gdLst/>
              <a:ahLst/>
              <a:cxnLst/>
              <a:rect l="l" t="t" r="r" b="b"/>
              <a:pathLst>
                <a:path w="4704" h="54099" extrusionOk="0">
                  <a:moveTo>
                    <a:pt x="4620" y="1"/>
                  </a:moveTo>
                  <a:cubicBezTo>
                    <a:pt x="4579" y="1"/>
                    <a:pt x="4537" y="26"/>
                    <a:pt x="4537" y="76"/>
                  </a:cubicBezTo>
                  <a:cubicBezTo>
                    <a:pt x="4437" y="4146"/>
                    <a:pt x="4370" y="8215"/>
                    <a:pt x="4270" y="12285"/>
                  </a:cubicBezTo>
                  <a:cubicBezTo>
                    <a:pt x="4170" y="15854"/>
                    <a:pt x="4203" y="19490"/>
                    <a:pt x="3903" y="23059"/>
                  </a:cubicBezTo>
                  <a:cubicBezTo>
                    <a:pt x="3603" y="26495"/>
                    <a:pt x="2836" y="29831"/>
                    <a:pt x="2002" y="33166"/>
                  </a:cubicBezTo>
                  <a:cubicBezTo>
                    <a:pt x="1201" y="36469"/>
                    <a:pt x="434" y="39771"/>
                    <a:pt x="201" y="43207"/>
                  </a:cubicBezTo>
                  <a:cubicBezTo>
                    <a:pt x="0" y="46776"/>
                    <a:pt x="301" y="50379"/>
                    <a:pt x="701" y="53948"/>
                  </a:cubicBezTo>
                  <a:cubicBezTo>
                    <a:pt x="701" y="54048"/>
                    <a:pt x="768" y="54098"/>
                    <a:pt x="834" y="54098"/>
                  </a:cubicBezTo>
                  <a:cubicBezTo>
                    <a:pt x="901" y="54098"/>
                    <a:pt x="968" y="54048"/>
                    <a:pt x="968" y="53948"/>
                  </a:cubicBezTo>
                  <a:cubicBezTo>
                    <a:pt x="634" y="49945"/>
                    <a:pt x="234" y="45942"/>
                    <a:pt x="634" y="41906"/>
                  </a:cubicBezTo>
                  <a:cubicBezTo>
                    <a:pt x="1001" y="38504"/>
                    <a:pt x="1868" y="35168"/>
                    <a:pt x="2669" y="31865"/>
                  </a:cubicBezTo>
                  <a:cubicBezTo>
                    <a:pt x="3069" y="30231"/>
                    <a:pt x="3436" y="28596"/>
                    <a:pt x="3703" y="26962"/>
                  </a:cubicBezTo>
                  <a:cubicBezTo>
                    <a:pt x="4003" y="25261"/>
                    <a:pt x="4170" y="23526"/>
                    <a:pt x="4270" y="21792"/>
                  </a:cubicBezTo>
                  <a:cubicBezTo>
                    <a:pt x="4470" y="18189"/>
                    <a:pt x="4470" y="14586"/>
                    <a:pt x="4537" y="10984"/>
                  </a:cubicBezTo>
                  <a:cubicBezTo>
                    <a:pt x="4570" y="7348"/>
                    <a:pt x="4637" y="3712"/>
                    <a:pt x="4704" y="76"/>
                  </a:cubicBezTo>
                  <a:cubicBezTo>
                    <a:pt x="4704" y="26"/>
                    <a:pt x="4662" y="1"/>
                    <a:pt x="46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47"/>
            <p:cNvSpPr/>
            <p:nvPr/>
          </p:nvSpPr>
          <p:spPr>
            <a:xfrm flipH="1">
              <a:off x="5187785" y="3408071"/>
              <a:ext cx="308070" cy="418541"/>
            </a:xfrm>
            <a:custGeom>
              <a:avLst/>
              <a:gdLst/>
              <a:ahLst/>
              <a:cxnLst/>
              <a:rect l="l" t="t" r="r" b="b"/>
              <a:pathLst>
                <a:path w="21392" h="29063" extrusionOk="0">
                  <a:moveTo>
                    <a:pt x="18721" y="1"/>
                  </a:moveTo>
                  <a:cubicBezTo>
                    <a:pt x="18451" y="1"/>
                    <a:pt x="18150" y="35"/>
                    <a:pt x="17813" y="109"/>
                  </a:cubicBezTo>
                  <a:cubicBezTo>
                    <a:pt x="13043" y="1143"/>
                    <a:pt x="8773" y="6113"/>
                    <a:pt x="6405" y="10083"/>
                  </a:cubicBezTo>
                  <a:cubicBezTo>
                    <a:pt x="4470" y="13285"/>
                    <a:pt x="3136" y="16787"/>
                    <a:pt x="2102" y="20323"/>
                  </a:cubicBezTo>
                  <a:cubicBezTo>
                    <a:pt x="1335" y="22925"/>
                    <a:pt x="0" y="26361"/>
                    <a:pt x="768" y="29063"/>
                  </a:cubicBezTo>
                  <a:cubicBezTo>
                    <a:pt x="2302" y="27462"/>
                    <a:pt x="3703" y="25627"/>
                    <a:pt x="5271" y="23993"/>
                  </a:cubicBezTo>
                  <a:cubicBezTo>
                    <a:pt x="10641" y="18355"/>
                    <a:pt x="16746" y="12985"/>
                    <a:pt x="19915" y="5679"/>
                  </a:cubicBezTo>
                  <a:cubicBezTo>
                    <a:pt x="20914" y="3377"/>
                    <a:pt x="21391" y="1"/>
                    <a:pt x="187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47"/>
            <p:cNvSpPr/>
            <p:nvPr/>
          </p:nvSpPr>
          <p:spPr>
            <a:xfrm flipH="1">
              <a:off x="5608250" y="3567115"/>
              <a:ext cx="341077" cy="219517"/>
            </a:xfrm>
            <a:custGeom>
              <a:avLst/>
              <a:gdLst/>
              <a:ahLst/>
              <a:cxnLst/>
              <a:rect l="l" t="t" r="r" b="b"/>
              <a:pathLst>
                <a:path w="23684" h="15243" extrusionOk="0">
                  <a:moveTo>
                    <a:pt x="13067" y="1"/>
                  </a:moveTo>
                  <a:cubicBezTo>
                    <a:pt x="12585" y="1"/>
                    <a:pt x="12103" y="60"/>
                    <a:pt x="11642" y="173"/>
                  </a:cubicBezTo>
                  <a:cubicBezTo>
                    <a:pt x="10141" y="573"/>
                    <a:pt x="8840" y="1440"/>
                    <a:pt x="7606" y="2374"/>
                  </a:cubicBezTo>
                  <a:cubicBezTo>
                    <a:pt x="5604" y="3909"/>
                    <a:pt x="3770" y="5643"/>
                    <a:pt x="2168" y="7545"/>
                  </a:cubicBezTo>
                  <a:cubicBezTo>
                    <a:pt x="1335" y="8512"/>
                    <a:pt x="534" y="9580"/>
                    <a:pt x="200" y="10814"/>
                  </a:cubicBezTo>
                  <a:cubicBezTo>
                    <a:pt x="67" y="11347"/>
                    <a:pt x="0" y="11948"/>
                    <a:pt x="234" y="12482"/>
                  </a:cubicBezTo>
                  <a:cubicBezTo>
                    <a:pt x="501" y="13149"/>
                    <a:pt x="1201" y="13616"/>
                    <a:pt x="1935" y="13749"/>
                  </a:cubicBezTo>
                  <a:cubicBezTo>
                    <a:pt x="2172" y="13792"/>
                    <a:pt x="2412" y="13811"/>
                    <a:pt x="2653" y="13811"/>
                  </a:cubicBezTo>
                  <a:cubicBezTo>
                    <a:pt x="3157" y="13811"/>
                    <a:pt x="3662" y="13729"/>
                    <a:pt x="4137" y="13616"/>
                  </a:cubicBezTo>
                  <a:cubicBezTo>
                    <a:pt x="8306" y="12648"/>
                    <a:pt x="11909" y="10147"/>
                    <a:pt x="15378" y="7678"/>
                  </a:cubicBezTo>
                  <a:cubicBezTo>
                    <a:pt x="16979" y="10080"/>
                    <a:pt x="18847" y="12281"/>
                    <a:pt x="20915" y="14283"/>
                  </a:cubicBezTo>
                  <a:cubicBezTo>
                    <a:pt x="21292" y="14613"/>
                    <a:pt x="22036" y="15243"/>
                    <a:pt x="22628" y="15243"/>
                  </a:cubicBezTo>
                  <a:cubicBezTo>
                    <a:pt x="22874" y="15243"/>
                    <a:pt x="23094" y="15134"/>
                    <a:pt x="23250" y="14850"/>
                  </a:cubicBezTo>
                  <a:cubicBezTo>
                    <a:pt x="23684" y="14049"/>
                    <a:pt x="22383" y="12315"/>
                    <a:pt x="22049" y="11681"/>
                  </a:cubicBezTo>
                  <a:cubicBezTo>
                    <a:pt x="20615" y="8912"/>
                    <a:pt x="19181" y="6144"/>
                    <a:pt x="17713" y="3375"/>
                  </a:cubicBezTo>
                  <a:cubicBezTo>
                    <a:pt x="17279" y="2508"/>
                    <a:pt x="16779" y="1607"/>
                    <a:pt x="16045" y="973"/>
                  </a:cubicBezTo>
                  <a:cubicBezTo>
                    <a:pt x="15236" y="303"/>
                    <a:pt x="14154" y="1"/>
                    <a:pt x="130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47"/>
            <p:cNvSpPr/>
            <p:nvPr/>
          </p:nvSpPr>
          <p:spPr>
            <a:xfrm flipH="1">
              <a:off x="5329521" y="3590502"/>
              <a:ext cx="195640" cy="371334"/>
            </a:xfrm>
            <a:custGeom>
              <a:avLst/>
              <a:gdLst/>
              <a:ahLst/>
              <a:cxnLst/>
              <a:rect l="l" t="t" r="r" b="b"/>
              <a:pathLst>
                <a:path w="13585" h="25785" extrusionOk="0">
                  <a:moveTo>
                    <a:pt x="13401" y="1"/>
                  </a:moveTo>
                  <a:cubicBezTo>
                    <a:pt x="13369" y="1"/>
                    <a:pt x="13336" y="15"/>
                    <a:pt x="13310" y="50"/>
                  </a:cubicBezTo>
                  <a:cubicBezTo>
                    <a:pt x="10808" y="3052"/>
                    <a:pt x="8507" y="6221"/>
                    <a:pt x="6372" y="9523"/>
                  </a:cubicBezTo>
                  <a:cubicBezTo>
                    <a:pt x="4304" y="12692"/>
                    <a:pt x="2236" y="15995"/>
                    <a:pt x="1035" y="19597"/>
                  </a:cubicBezTo>
                  <a:cubicBezTo>
                    <a:pt x="701" y="20598"/>
                    <a:pt x="434" y="21599"/>
                    <a:pt x="267" y="22633"/>
                  </a:cubicBezTo>
                  <a:cubicBezTo>
                    <a:pt x="101" y="23633"/>
                    <a:pt x="1" y="24701"/>
                    <a:pt x="134" y="25735"/>
                  </a:cubicBezTo>
                  <a:cubicBezTo>
                    <a:pt x="134" y="25768"/>
                    <a:pt x="159" y="25785"/>
                    <a:pt x="184" y="25785"/>
                  </a:cubicBezTo>
                  <a:cubicBezTo>
                    <a:pt x="209" y="25785"/>
                    <a:pt x="234" y="25768"/>
                    <a:pt x="234" y="25735"/>
                  </a:cubicBezTo>
                  <a:cubicBezTo>
                    <a:pt x="234" y="24768"/>
                    <a:pt x="267" y="23834"/>
                    <a:pt x="401" y="22900"/>
                  </a:cubicBezTo>
                  <a:cubicBezTo>
                    <a:pt x="534" y="21999"/>
                    <a:pt x="734" y="21098"/>
                    <a:pt x="1035" y="20231"/>
                  </a:cubicBezTo>
                  <a:cubicBezTo>
                    <a:pt x="1602" y="18430"/>
                    <a:pt x="2402" y="16728"/>
                    <a:pt x="3270" y="15094"/>
                  </a:cubicBezTo>
                  <a:cubicBezTo>
                    <a:pt x="5104" y="11725"/>
                    <a:pt x="7206" y="8523"/>
                    <a:pt x="9441" y="5454"/>
                  </a:cubicBezTo>
                  <a:cubicBezTo>
                    <a:pt x="10742" y="3652"/>
                    <a:pt x="12076" y="1918"/>
                    <a:pt x="13510" y="217"/>
                  </a:cubicBezTo>
                  <a:cubicBezTo>
                    <a:pt x="13584" y="118"/>
                    <a:pt x="13494" y="1"/>
                    <a:pt x="134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47"/>
            <p:cNvSpPr/>
            <p:nvPr/>
          </p:nvSpPr>
          <p:spPr>
            <a:xfrm flipH="1">
              <a:off x="5695394" y="3656833"/>
              <a:ext cx="41029" cy="26225"/>
            </a:xfrm>
            <a:custGeom>
              <a:avLst/>
              <a:gdLst/>
              <a:ahLst/>
              <a:cxnLst/>
              <a:rect l="l" t="t" r="r" b="b"/>
              <a:pathLst>
                <a:path w="2849" h="1821" extrusionOk="0">
                  <a:moveTo>
                    <a:pt x="2650" y="0"/>
                  </a:moveTo>
                  <a:cubicBezTo>
                    <a:pt x="2632" y="0"/>
                    <a:pt x="2614" y="5"/>
                    <a:pt x="2595" y="14"/>
                  </a:cubicBezTo>
                  <a:cubicBezTo>
                    <a:pt x="2362" y="147"/>
                    <a:pt x="2162" y="314"/>
                    <a:pt x="1962" y="447"/>
                  </a:cubicBezTo>
                  <a:cubicBezTo>
                    <a:pt x="1761" y="614"/>
                    <a:pt x="1561" y="748"/>
                    <a:pt x="1328" y="881"/>
                  </a:cubicBezTo>
                  <a:cubicBezTo>
                    <a:pt x="927" y="1148"/>
                    <a:pt x="494" y="1415"/>
                    <a:pt x="60" y="1682"/>
                  </a:cubicBezTo>
                  <a:cubicBezTo>
                    <a:pt x="1" y="1711"/>
                    <a:pt x="47" y="1820"/>
                    <a:pt x="129" y="1820"/>
                  </a:cubicBezTo>
                  <a:cubicBezTo>
                    <a:pt x="139" y="1820"/>
                    <a:pt x="149" y="1819"/>
                    <a:pt x="160" y="1815"/>
                  </a:cubicBezTo>
                  <a:cubicBezTo>
                    <a:pt x="594" y="1582"/>
                    <a:pt x="1061" y="1348"/>
                    <a:pt x="1495" y="1081"/>
                  </a:cubicBezTo>
                  <a:cubicBezTo>
                    <a:pt x="1928" y="814"/>
                    <a:pt x="2362" y="548"/>
                    <a:pt x="2762" y="247"/>
                  </a:cubicBezTo>
                  <a:cubicBezTo>
                    <a:pt x="2848" y="161"/>
                    <a:pt x="2761" y="0"/>
                    <a:pt x="26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47"/>
            <p:cNvSpPr/>
            <p:nvPr/>
          </p:nvSpPr>
          <p:spPr>
            <a:xfrm flipH="1">
              <a:off x="5422334" y="3872718"/>
              <a:ext cx="287289" cy="332912"/>
            </a:xfrm>
            <a:custGeom>
              <a:avLst/>
              <a:gdLst/>
              <a:ahLst/>
              <a:cxnLst/>
              <a:rect l="l" t="t" r="r" b="b"/>
              <a:pathLst>
                <a:path w="19949" h="23117" extrusionOk="0">
                  <a:moveTo>
                    <a:pt x="0" y="0"/>
                  </a:moveTo>
                  <a:lnTo>
                    <a:pt x="2502" y="23117"/>
                  </a:lnTo>
                  <a:lnTo>
                    <a:pt x="16312" y="23117"/>
                  </a:lnTo>
                  <a:lnTo>
                    <a:pt x="19948" y="10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47"/>
            <p:cNvSpPr/>
            <p:nvPr/>
          </p:nvSpPr>
          <p:spPr>
            <a:xfrm flipH="1">
              <a:off x="5430025" y="3916915"/>
              <a:ext cx="275753" cy="10095"/>
            </a:xfrm>
            <a:custGeom>
              <a:avLst/>
              <a:gdLst/>
              <a:ahLst/>
              <a:cxnLst/>
              <a:rect l="l" t="t" r="r" b="b"/>
              <a:pathLst>
                <a:path w="19148" h="701" extrusionOk="0">
                  <a:moveTo>
                    <a:pt x="0" y="0"/>
                  </a:moveTo>
                  <a:cubicBezTo>
                    <a:pt x="34" y="100"/>
                    <a:pt x="34" y="200"/>
                    <a:pt x="67" y="300"/>
                  </a:cubicBezTo>
                  <a:cubicBezTo>
                    <a:pt x="67" y="334"/>
                    <a:pt x="67" y="334"/>
                    <a:pt x="67" y="367"/>
                  </a:cubicBezTo>
                  <a:lnTo>
                    <a:pt x="1601" y="367"/>
                  </a:lnTo>
                  <a:cubicBezTo>
                    <a:pt x="2335" y="367"/>
                    <a:pt x="3069" y="400"/>
                    <a:pt x="3770" y="400"/>
                  </a:cubicBezTo>
                  <a:lnTo>
                    <a:pt x="11642" y="567"/>
                  </a:lnTo>
                  <a:lnTo>
                    <a:pt x="15545" y="634"/>
                  </a:lnTo>
                  <a:cubicBezTo>
                    <a:pt x="16212" y="634"/>
                    <a:pt x="16879" y="667"/>
                    <a:pt x="17546" y="667"/>
                  </a:cubicBezTo>
                  <a:cubicBezTo>
                    <a:pt x="18047" y="667"/>
                    <a:pt x="18547" y="701"/>
                    <a:pt x="19081" y="701"/>
                  </a:cubicBezTo>
                  <a:cubicBezTo>
                    <a:pt x="19081" y="600"/>
                    <a:pt x="19114" y="500"/>
                    <a:pt x="19147" y="434"/>
                  </a:cubicBezTo>
                  <a:cubicBezTo>
                    <a:pt x="18514" y="367"/>
                    <a:pt x="17880" y="367"/>
                    <a:pt x="17246" y="367"/>
                  </a:cubicBezTo>
                  <a:cubicBezTo>
                    <a:pt x="16545" y="367"/>
                    <a:pt x="15812" y="334"/>
                    <a:pt x="15078" y="334"/>
                  </a:cubicBezTo>
                  <a:lnTo>
                    <a:pt x="7306" y="167"/>
                  </a:lnTo>
                  <a:cubicBezTo>
                    <a:pt x="6005" y="167"/>
                    <a:pt x="4670" y="133"/>
                    <a:pt x="3369" y="100"/>
                  </a:cubicBezTo>
                  <a:lnTo>
                    <a:pt x="1435" y="67"/>
                  </a:lnTo>
                  <a:cubicBezTo>
                    <a:pt x="968" y="33"/>
                    <a:pt x="467" y="0"/>
                    <a:pt x="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47"/>
            <p:cNvSpPr/>
            <p:nvPr/>
          </p:nvSpPr>
          <p:spPr>
            <a:xfrm flipH="1">
              <a:off x="5430025" y="3937436"/>
              <a:ext cx="275753" cy="9750"/>
            </a:xfrm>
            <a:custGeom>
              <a:avLst/>
              <a:gdLst/>
              <a:ahLst/>
              <a:cxnLst/>
              <a:rect l="l" t="t" r="r" b="b"/>
              <a:pathLst>
                <a:path w="19148" h="677" extrusionOk="0">
                  <a:moveTo>
                    <a:pt x="284" y="0"/>
                  </a:moveTo>
                  <a:cubicBezTo>
                    <a:pt x="188" y="0"/>
                    <a:pt x="94" y="3"/>
                    <a:pt x="0" y="9"/>
                  </a:cubicBezTo>
                  <a:cubicBezTo>
                    <a:pt x="34" y="109"/>
                    <a:pt x="34" y="210"/>
                    <a:pt x="67" y="310"/>
                  </a:cubicBezTo>
                  <a:cubicBezTo>
                    <a:pt x="67" y="310"/>
                    <a:pt x="67" y="310"/>
                    <a:pt x="67" y="343"/>
                  </a:cubicBezTo>
                  <a:lnTo>
                    <a:pt x="1601" y="343"/>
                  </a:lnTo>
                  <a:cubicBezTo>
                    <a:pt x="2335" y="343"/>
                    <a:pt x="3069" y="376"/>
                    <a:pt x="3770" y="376"/>
                  </a:cubicBezTo>
                  <a:lnTo>
                    <a:pt x="11642" y="543"/>
                  </a:lnTo>
                  <a:lnTo>
                    <a:pt x="15545" y="610"/>
                  </a:lnTo>
                  <a:cubicBezTo>
                    <a:pt x="16212" y="610"/>
                    <a:pt x="16879" y="643"/>
                    <a:pt x="17546" y="643"/>
                  </a:cubicBezTo>
                  <a:cubicBezTo>
                    <a:pt x="18047" y="643"/>
                    <a:pt x="18547" y="677"/>
                    <a:pt x="19081" y="677"/>
                  </a:cubicBezTo>
                  <a:cubicBezTo>
                    <a:pt x="19081" y="576"/>
                    <a:pt x="19114" y="476"/>
                    <a:pt x="19147" y="410"/>
                  </a:cubicBezTo>
                  <a:cubicBezTo>
                    <a:pt x="18514" y="343"/>
                    <a:pt x="17880" y="376"/>
                    <a:pt x="17246" y="343"/>
                  </a:cubicBezTo>
                  <a:cubicBezTo>
                    <a:pt x="16545" y="343"/>
                    <a:pt x="15812" y="310"/>
                    <a:pt x="15078" y="310"/>
                  </a:cubicBezTo>
                  <a:lnTo>
                    <a:pt x="7306" y="143"/>
                  </a:lnTo>
                  <a:cubicBezTo>
                    <a:pt x="6005" y="143"/>
                    <a:pt x="4670" y="109"/>
                    <a:pt x="3369" y="76"/>
                  </a:cubicBezTo>
                  <a:lnTo>
                    <a:pt x="1435" y="43"/>
                  </a:lnTo>
                  <a:cubicBezTo>
                    <a:pt x="1061" y="43"/>
                    <a:pt x="666" y="0"/>
                    <a:pt x="28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47"/>
            <p:cNvSpPr/>
            <p:nvPr/>
          </p:nvSpPr>
          <p:spPr>
            <a:xfrm flipH="1">
              <a:off x="5449726" y="4067261"/>
              <a:ext cx="242602" cy="9145"/>
            </a:xfrm>
            <a:custGeom>
              <a:avLst/>
              <a:gdLst/>
              <a:ahLst/>
              <a:cxnLst/>
              <a:rect l="l" t="t" r="r" b="b"/>
              <a:pathLst>
                <a:path w="16846" h="635" extrusionOk="0">
                  <a:moveTo>
                    <a:pt x="0" y="1"/>
                  </a:moveTo>
                  <a:cubicBezTo>
                    <a:pt x="34" y="34"/>
                    <a:pt x="67" y="68"/>
                    <a:pt x="67" y="101"/>
                  </a:cubicBezTo>
                  <a:cubicBezTo>
                    <a:pt x="100" y="168"/>
                    <a:pt x="134" y="268"/>
                    <a:pt x="167" y="334"/>
                  </a:cubicBezTo>
                  <a:lnTo>
                    <a:pt x="667" y="334"/>
                  </a:lnTo>
                  <a:lnTo>
                    <a:pt x="2836" y="368"/>
                  </a:lnTo>
                  <a:lnTo>
                    <a:pt x="10708" y="535"/>
                  </a:lnTo>
                  <a:lnTo>
                    <a:pt x="14611" y="601"/>
                  </a:lnTo>
                  <a:lnTo>
                    <a:pt x="16579" y="635"/>
                  </a:lnTo>
                  <a:lnTo>
                    <a:pt x="16812" y="635"/>
                  </a:lnTo>
                  <a:cubicBezTo>
                    <a:pt x="16812" y="601"/>
                    <a:pt x="16812" y="568"/>
                    <a:pt x="16812" y="535"/>
                  </a:cubicBezTo>
                  <a:cubicBezTo>
                    <a:pt x="16812" y="468"/>
                    <a:pt x="16846" y="401"/>
                    <a:pt x="16846" y="334"/>
                  </a:cubicBezTo>
                  <a:lnTo>
                    <a:pt x="16312" y="334"/>
                  </a:lnTo>
                  <a:cubicBezTo>
                    <a:pt x="15611" y="301"/>
                    <a:pt x="14878" y="301"/>
                    <a:pt x="14144" y="268"/>
                  </a:cubicBezTo>
                  <a:cubicBezTo>
                    <a:pt x="11575" y="234"/>
                    <a:pt x="8973" y="168"/>
                    <a:pt x="6372" y="134"/>
                  </a:cubicBezTo>
                  <a:cubicBezTo>
                    <a:pt x="5071" y="101"/>
                    <a:pt x="3770" y="68"/>
                    <a:pt x="2435" y="34"/>
                  </a:cubicBezTo>
                  <a:lnTo>
                    <a:pt x="5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47"/>
            <p:cNvSpPr/>
            <p:nvPr/>
          </p:nvSpPr>
          <p:spPr>
            <a:xfrm flipH="1">
              <a:off x="6607683" y="3642897"/>
              <a:ext cx="464039" cy="550059"/>
            </a:xfrm>
            <a:custGeom>
              <a:avLst/>
              <a:gdLst/>
              <a:ahLst/>
              <a:cxnLst/>
              <a:rect l="l" t="t" r="r" b="b"/>
              <a:pathLst>
                <a:path w="27766" h="32913" extrusionOk="0">
                  <a:moveTo>
                    <a:pt x="439" y="1"/>
                  </a:moveTo>
                  <a:cubicBezTo>
                    <a:pt x="164" y="1"/>
                    <a:pt x="0" y="428"/>
                    <a:pt x="279" y="623"/>
                  </a:cubicBezTo>
                  <a:cubicBezTo>
                    <a:pt x="6750" y="5193"/>
                    <a:pt x="15290" y="4593"/>
                    <a:pt x="22061" y="8562"/>
                  </a:cubicBezTo>
                  <a:cubicBezTo>
                    <a:pt x="23729" y="9530"/>
                    <a:pt x="25363" y="10830"/>
                    <a:pt x="26231" y="12632"/>
                  </a:cubicBezTo>
                  <a:cubicBezTo>
                    <a:pt x="27231" y="14767"/>
                    <a:pt x="26798" y="17235"/>
                    <a:pt x="26631" y="19470"/>
                  </a:cubicBezTo>
                  <a:cubicBezTo>
                    <a:pt x="26264" y="23940"/>
                    <a:pt x="25864" y="28410"/>
                    <a:pt x="25430" y="32913"/>
                  </a:cubicBezTo>
                  <a:lnTo>
                    <a:pt x="26031" y="32913"/>
                  </a:lnTo>
                  <a:cubicBezTo>
                    <a:pt x="26431" y="28877"/>
                    <a:pt x="26798" y="24840"/>
                    <a:pt x="27131" y="20804"/>
                  </a:cubicBezTo>
                  <a:cubicBezTo>
                    <a:pt x="27331" y="18536"/>
                    <a:pt x="27765" y="16068"/>
                    <a:pt x="27231" y="13799"/>
                  </a:cubicBezTo>
                  <a:cubicBezTo>
                    <a:pt x="26798" y="11898"/>
                    <a:pt x="25530" y="10330"/>
                    <a:pt x="23996" y="9129"/>
                  </a:cubicBezTo>
                  <a:cubicBezTo>
                    <a:pt x="20894" y="6728"/>
                    <a:pt x="16957" y="5660"/>
                    <a:pt x="13188" y="4726"/>
                  </a:cubicBezTo>
                  <a:cubicBezTo>
                    <a:pt x="8852" y="3625"/>
                    <a:pt x="4315" y="2691"/>
                    <a:pt x="612" y="56"/>
                  </a:cubicBezTo>
                  <a:cubicBezTo>
                    <a:pt x="552" y="18"/>
                    <a:pt x="493" y="1"/>
                    <a:pt x="43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097790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34"/>
        <p:cNvGrpSpPr/>
        <p:nvPr/>
      </p:nvGrpSpPr>
      <p:grpSpPr>
        <a:xfrm>
          <a:off x="0" y="0"/>
          <a:ext cx="0" cy="0"/>
          <a:chOff x="0" y="0"/>
          <a:chExt cx="0" cy="0"/>
        </a:xfrm>
      </p:grpSpPr>
      <p:sp>
        <p:nvSpPr>
          <p:cNvPr id="2435" name="Google Shape;2435;p47"/>
          <p:cNvSpPr txBox="1">
            <a:spLocks noGrp="1"/>
          </p:cNvSpPr>
          <p:nvPr>
            <p:ph type="title"/>
          </p:nvPr>
        </p:nvSpPr>
        <p:spPr>
          <a:xfrm>
            <a:off x="477848" y="445025"/>
            <a:ext cx="7936852" cy="572700"/>
          </a:xfrm>
          <a:prstGeom prst="rect">
            <a:avLst/>
          </a:prstGeom>
        </p:spPr>
        <p:txBody>
          <a:bodyPr spcFirstLastPara="1" wrap="square" lIns="91425" tIns="91425" rIns="91425" bIns="91425" anchor="t" anchorCtr="0">
            <a:noAutofit/>
          </a:bodyPr>
          <a:lstStyle/>
          <a:p>
            <a:pPr algn="l"/>
            <a:r>
              <a:rPr lang="fr-FR" dirty="0">
                <a:solidFill>
                  <a:schemeClr val="bg1"/>
                </a:solidFill>
                <a:latin typeface="Berlin Sans FB" panose="020E0602020502020306" pitchFamily="34" charset="0"/>
              </a:rPr>
              <a:t>Prise de décision et planification des activités:</a:t>
            </a:r>
            <a:br>
              <a:rPr lang="fr-FR" dirty="0">
                <a:solidFill>
                  <a:schemeClr val="bg1"/>
                </a:solidFill>
                <a:latin typeface="Berlin Sans FB" panose="020E0602020502020306" pitchFamily="34" charset="0"/>
              </a:rPr>
            </a:br>
            <a:endParaRPr dirty="0">
              <a:solidFill>
                <a:schemeClr val="bg1"/>
              </a:solidFill>
              <a:latin typeface="Berlin Sans FB" panose="020E0602020502020306" pitchFamily="34" charset="0"/>
            </a:endParaRPr>
          </a:p>
        </p:txBody>
      </p:sp>
      <p:sp>
        <p:nvSpPr>
          <p:cNvPr id="2436" name="Google Shape;2436;p47"/>
          <p:cNvSpPr txBox="1">
            <a:spLocks noGrp="1"/>
          </p:cNvSpPr>
          <p:nvPr>
            <p:ph type="body" idx="1"/>
          </p:nvPr>
        </p:nvSpPr>
        <p:spPr>
          <a:xfrm>
            <a:off x="454277" y="1083416"/>
            <a:ext cx="4911082" cy="2879056"/>
          </a:xfrm>
          <a:prstGeom prst="rect">
            <a:avLst/>
          </a:prstGeom>
        </p:spPr>
        <p:txBody>
          <a:bodyPr spcFirstLastPara="1" wrap="square" lIns="91425" tIns="91425" rIns="91425" bIns="91425" anchor="t" anchorCtr="0">
            <a:noAutofit/>
          </a:bodyPr>
          <a:lstStyle/>
          <a:p>
            <a:pPr marL="0" indent="0">
              <a:buClr>
                <a:schemeClr val="accent3"/>
              </a:buClr>
              <a:buSzPts val="1100"/>
              <a:buNone/>
            </a:pPr>
            <a:r>
              <a:rPr lang="fr-FR" sz="2000" dirty="0">
                <a:solidFill>
                  <a:schemeClr val="bg2">
                    <a:lumMod val="75000"/>
                  </a:schemeClr>
                </a:solidFill>
                <a:latin typeface="Berlin Sans FB" panose="020E0602020502020306" pitchFamily="34" charset="0"/>
              </a:rPr>
              <a:t>Un point critique dans le processus entrepreneurial est la décision de lancer le projet. </a:t>
            </a:r>
          </a:p>
          <a:p>
            <a:pPr marL="0" indent="0">
              <a:buClr>
                <a:schemeClr val="accent3"/>
              </a:buClr>
              <a:buSzPts val="1100"/>
              <a:buNone/>
            </a:pPr>
            <a:r>
              <a:rPr lang="fr-FR" sz="2000" dirty="0">
                <a:solidFill>
                  <a:schemeClr val="bg2">
                    <a:lumMod val="75000"/>
                  </a:schemeClr>
                </a:solidFill>
                <a:latin typeface="Berlin Sans FB" panose="020E0602020502020306" pitchFamily="34" charset="0"/>
              </a:rPr>
              <a:t>Être actif et rester motivé sont les principaux facteurs qui permettent à l'entrepreneur de commencer à concrétiser son idée. </a:t>
            </a:r>
          </a:p>
          <a:p>
            <a:pPr marL="0" indent="0">
              <a:buClr>
                <a:schemeClr val="accent3"/>
              </a:buClr>
              <a:buSzPts val="1100"/>
              <a:buNone/>
            </a:pPr>
            <a:r>
              <a:rPr lang="fr-FR" sz="2000" dirty="0">
                <a:solidFill>
                  <a:schemeClr val="bg2">
                    <a:lumMod val="75000"/>
                  </a:schemeClr>
                </a:solidFill>
                <a:latin typeface="Berlin Sans FB" panose="020E0602020502020306" pitchFamily="34" charset="0"/>
              </a:rPr>
              <a:t>Il est essentiel de se demander quelles sont les ressources nécessaires et où il les obtiendra, afin de générer au moins une voie d'avenir pour l'entrepreneur. </a:t>
            </a:r>
            <a:endParaRPr lang="en-US" sz="2000" dirty="0">
              <a:solidFill>
                <a:schemeClr val="bg2">
                  <a:lumMod val="75000"/>
                </a:schemeClr>
              </a:solidFill>
              <a:latin typeface="Berlin Sans FB" panose="020E0602020502020306" pitchFamily="34" charset="0"/>
            </a:endParaRPr>
          </a:p>
          <a:p>
            <a:pPr marL="0" lvl="0" indent="0" algn="l" rtl="0">
              <a:spcBef>
                <a:spcPts val="0"/>
              </a:spcBef>
              <a:spcAft>
                <a:spcPts val="0"/>
              </a:spcAft>
              <a:buClr>
                <a:schemeClr val="accent3"/>
              </a:buClr>
              <a:buSzPts val="1100"/>
              <a:buFont typeface="Arial"/>
              <a:buNone/>
            </a:pPr>
            <a:endParaRPr dirty="0"/>
          </a:p>
        </p:txBody>
      </p:sp>
      <p:sp>
        <p:nvSpPr>
          <p:cNvPr id="2437" name="Google Shape;2437;p47"/>
          <p:cNvSpPr/>
          <p:nvPr/>
        </p:nvSpPr>
        <p:spPr>
          <a:xfrm flipH="1">
            <a:off x="7356589" y="4230114"/>
            <a:ext cx="18753" cy="5794"/>
          </a:xfrm>
          <a:custGeom>
            <a:avLst/>
            <a:gdLst/>
            <a:ahLst/>
            <a:cxnLst/>
            <a:rect l="l" t="t" r="r" b="b"/>
            <a:pathLst>
              <a:path w="1136" h="351" extrusionOk="0">
                <a:moveTo>
                  <a:pt x="1" y="0"/>
                </a:moveTo>
                <a:cubicBezTo>
                  <a:pt x="68" y="234"/>
                  <a:pt x="293" y="350"/>
                  <a:pt x="530" y="350"/>
                </a:cubicBezTo>
                <a:cubicBezTo>
                  <a:pt x="768" y="350"/>
                  <a:pt x="1018" y="234"/>
                  <a:pt x="1135"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47"/>
          <p:cNvSpPr/>
          <p:nvPr/>
        </p:nvSpPr>
        <p:spPr>
          <a:xfrm flipH="1">
            <a:off x="7368653" y="4192136"/>
            <a:ext cx="22311" cy="267"/>
          </a:xfrm>
          <a:custGeom>
            <a:avLst/>
            <a:gdLst/>
            <a:ahLst/>
            <a:cxnLst/>
            <a:rect l="l" t="t" r="r" b="b"/>
            <a:pathLst>
              <a:path w="1335" h="16" extrusionOk="0">
                <a:moveTo>
                  <a:pt x="361" y="1"/>
                </a:moveTo>
                <a:cubicBezTo>
                  <a:pt x="163" y="1"/>
                  <a:pt x="11" y="4"/>
                  <a:pt x="0" y="16"/>
                </a:cubicBezTo>
                <a:lnTo>
                  <a:pt x="1335" y="16"/>
                </a:lnTo>
                <a:cubicBezTo>
                  <a:pt x="1335" y="16"/>
                  <a:pt x="756" y="1"/>
                  <a:pt x="3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47"/>
          <p:cNvSpPr/>
          <p:nvPr/>
        </p:nvSpPr>
        <p:spPr>
          <a:xfrm flipH="1">
            <a:off x="7150121" y="4191836"/>
            <a:ext cx="22879" cy="17"/>
          </a:xfrm>
          <a:custGeom>
            <a:avLst/>
            <a:gdLst/>
            <a:ahLst/>
            <a:cxnLst/>
            <a:rect l="l" t="t" r="r" b="b"/>
            <a:pathLst>
              <a:path w="1369" h="1" extrusionOk="0">
                <a:moveTo>
                  <a:pt x="1369" y="0"/>
                </a:moveTo>
                <a:cubicBezTo>
                  <a:pt x="1302" y="0"/>
                  <a:pt x="1" y="0"/>
                  <a:pt x="1" y="0"/>
                </a:cubicBezTo>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47"/>
          <p:cNvSpPr/>
          <p:nvPr/>
        </p:nvSpPr>
        <p:spPr>
          <a:xfrm flipH="1">
            <a:off x="6363513" y="4191267"/>
            <a:ext cx="658406" cy="1454"/>
          </a:xfrm>
          <a:custGeom>
            <a:avLst/>
            <a:gdLst/>
            <a:ahLst/>
            <a:cxnLst/>
            <a:rect l="l" t="t" r="r" b="b"/>
            <a:pathLst>
              <a:path w="39396" h="87" extrusionOk="0">
                <a:moveTo>
                  <a:pt x="1" y="1"/>
                </a:moveTo>
                <a:cubicBezTo>
                  <a:pt x="1" y="1"/>
                  <a:pt x="24893" y="86"/>
                  <a:pt x="35106" y="86"/>
                </a:cubicBezTo>
                <a:cubicBezTo>
                  <a:pt x="37660" y="86"/>
                  <a:pt x="39295" y="81"/>
                  <a:pt x="39396" y="68"/>
                </a:cubicBezTo>
                <a:lnTo>
                  <a:pt x="1" y="1"/>
                </a:ln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41" name="Google Shape;2441;p47"/>
          <p:cNvGrpSpPr/>
          <p:nvPr/>
        </p:nvGrpSpPr>
        <p:grpSpPr>
          <a:xfrm>
            <a:off x="5623467" y="1505220"/>
            <a:ext cx="3076186" cy="3267768"/>
            <a:chOff x="5070718" y="937862"/>
            <a:chExt cx="3076186" cy="3267768"/>
          </a:xfrm>
        </p:grpSpPr>
        <p:sp>
          <p:nvSpPr>
            <p:cNvPr id="2442" name="Google Shape;2442;p47"/>
            <p:cNvSpPr/>
            <p:nvPr/>
          </p:nvSpPr>
          <p:spPr>
            <a:xfrm flipH="1">
              <a:off x="5070718" y="937862"/>
              <a:ext cx="3076186" cy="1968181"/>
            </a:xfrm>
            <a:custGeom>
              <a:avLst/>
              <a:gdLst/>
              <a:ahLst/>
              <a:cxnLst/>
              <a:rect l="l" t="t" r="r" b="b"/>
              <a:pathLst>
                <a:path w="184065" h="117767" extrusionOk="0">
                  <a:moveTo>
                    <a:pt x="140645" y="1"/>
                  </a:moveTo>
                  <a:cubicBezTo>
                    <a:pt x="134831" y="1"/>
                    <a:pt x="128871" y="555"/>
                    <a:pt x="123055" y="1231"/>
                  </a:cubicBezTo>
                  <a:cubicBezTo>
                    <a:pt x="114415" y="2265"/>
                    <a:pt x="105742" y="1765"/>
                    <a:pt x="96969" y="2299"/>
                  </a:cubicBezTo>
                  <a:cubicBezTo>
                    <a:pt x="77522" y="3500"/>
                    <a:pt x="58108" y="5735"/>
                    <a:pt x="39161" y="10371"/>
                  </a:cubicBezTo>
                  <a:cubicBezTo>
                    <a:pt x="33057" y="11872"/>
                    <a:pt x="26886" y="13674"/>
                    <a:pt x="21749" y="17276"/>
                  </a:cubicBezTo>
                  <a:cubicBezTo>
                    <a:pt x="15478" y="21613"/>
                    <a:pt x="11175" y="28317"/>
                    <a:pt x="8306" y="35356"/>
                  </a:cubicBezTo>
                  <a:cubicBezTo>
                    <a:pt x="0" y="55737"/>
                    <a:pt x="2735" y="78720"/>
                    <a:pt x="6638" y="100369"/>
                  </a:cubicBezTo>
                  <a:cubicBezTo>
                    <a:pt x="7339" y="104138"/>
                    <a:pt x="8139" y="108141"/>
                    <a:pt x="10641" y="111077"/>
                  </a:cubicBezTo>
                  <a:cubicBezTo>
                    <a:pt x="13043" y="113912"/>
                    <a:pt x="16745" y="115380"/>
                    <a:pt x="20381" y="116280"/>
                  </a:cubicBezTo>
                  <a:cubicBezTo>
                    <a:pt x="25109" y="117423"/>
                    <a:pt x="29945" y="117766"/>
                    <a:pt x="34810" y="117766"/>
                  </a:cubicBezTo>
                  <a:cubicBezTo>
                    <a:pt x="39315" y="117766"/>
                    <a:pt x="43844" y="117472"/>
                    <a:pt x="48335" y="117248"/>
                  </a:cubicBezTo>
                  <a:cubicBezTo>
                    <a:pt x="67615" y="116280"/>
                    <a:pt x="86929" y="116481"/>
                    <a:pt x="106142" y="114813"/>
                  </a:cubicBezTo>
                  <a:cubicBezTo>
                    <a:pt x="125356" y="113145"/>
                    <a:pt x="144637" y="109576"/>
                    <a:pt x="162116" y="101403"/>
                  </a:cubicBezTo>
                  <a:cubicBezTo>
                    <a:pt x="167286" y="98968"/>
                    <a:pt x="172490" y="95999"/>
                    <a:pt x="175725" y="91263"/>
                  </a:cubicBezTo>
                  <a:cubicBezTo>
                    <a:pt x="178294" y="87426"/>
                    <a:pt x="179395" y="82823"/>
                    <a:pt x="180329" y="78320"/>
                  </a:cubicBezTo>
                  <a:cubicBezTo>
                    <a:pt x="182330" y="68846"/>
                    <a:pt x="182430" y="59607"/>
                    <a:pt x="183231" y="49966"/>
                  </a:cubicBezTo>
                  <a:cubicBezTo>
                    <a:pt x="184065" y="39659"/>
                    <a:pt x="183164" y="28985"/>
                    <a:pt x="178427" y="19645"/>
                  </a:cubicBezTo>
                  <a:cubicBezTo>
                    <a:pt x="170413" y="3883"/>
                    <a:pt x="156038" y="1"/>
                    <a:pt x="1406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47"/>
            <p:cNvSpPr/>
            <p:nvPr/>
          </p:nvSpPr>
          <p:spPr>
            <a:xfrm flipH="1">
              <a:off x="6361291" y="3191425"/>
              <a:ext cx="450268" cy="199063"/>
            </a:xfrm>
            <a:custGeom>
              <a:avLst/>
              <a:gdLst/>
              <a:ahLst/>
              <a:cxnLst/>
              <a:rect l="l" t="t" r="r" b="b"/>
              <a:pathLst>
                <a:path w="26942" h="11911" extrusionOk="0">
                  <a:moveTo>
                    <a:pt x="4176" y="0"/>
                  </a:moveTo>
                  <a:cubicBezTo>
                    <a:pt x="0" y="0"/>
                    <a:pt x="714" y="5677"/>
                    <a:pt x="1157" y="9191"/>
                  </a:cubicBezTo>
                  <a:cubicBezTo>
                    <a:pt x="1190" y="9524"/>
                    <a:pt x="1257" y="9924"/>
                    <a:pt x="1490" y="10191"/>
                  </a:cubicBezTo>
                  <a:cubicBezTo>
                    <a:pt x="1824" y="10558"/>
                    <a:pt x="2358" y="10592"/>
                    <a:pt x="2825" y="10625"/>
                  </a:cubicBezTo>
                  <a:cubicBezTo>
                    <a:pt x="10297" y="11059"/>
                    <a:pt x="17735" y="11492"/>
                    <a:pt x="25174" y="11893"/>
                  </a:cubicBezTo>
                  <a:cubicBezTo>
                    <a:pt x="25282" y="11904"/>
                    <a:pt x="25396" y="11910"/>
                    <a:pt x="25512" y="11910"/>
                  </a:cubicBezTo>
                  <a:cubicBezTo>
                    <a:pt x="26074" y="11910"/>
                    <a:pt x="26676" y="11757"/>
                    <a:pt x="26842" y="11259"/>
                  </a:cubicBezTo>
                  <a:cubicBezTo>
                    <a:pt x="26942" y="10992"/>
                    <a:pt x="26875" y="10658"/>
                    <a:pt x="26809" y="10391"/>
                  </a:cubicBezTo>
                  <a:cubicBezTo>
                    <a:pt x="26508" y="9091"/>
                    <a:pt x="26175" y="7756"/>
                    <a:pt x="25374" y="6689"/>
                  </a:cubicBezTo>
                  <a:cubicBezTo>
                    <a:pt x="24040" y="4854"/>
                    <a:pt x="21705" y="4054"/>
                    <a:pt x="19503" y="3453"/>
                  </a:cubicBezTo>
                  <a:cubicBezTo>
                    <a:pt x="14733" y="2119"/>
                    <a:pt x="9796" y="751"/>
                    <a:pt x="4893" y="51"/>
                  </a:cubicBezTo>
                  <a:cubicBezTo>
                    <a:pt x="4639" y="17"/>
                    <a:pt x="4401" y="0"/>
                    <a:pt x="4176" y="0"/>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47"/>
            <p:cNvSpPr/>
            <p:nvPr/>
          </p:nvSpPr>
          <p:spPr>
            <a:xfrm flipH="1">
              <a:off x="7332421" y="3956891"/>
              <a:ext cx="58544" cy="235513"/>
            </a:xfrm>
            <a:custGeom>
              <a:avLst/>
              <a:gdLst/>
              <a:ahLst/>
              <a:cxnLst/>
              <a:rect l="l" t="t" r="r" b="b"/>
              <a:pathLst>
                <a:path w="3503" h="14092" extrusionOk="0">
                  <a:moveTo>
                    <a:pt x="3260" y="1"/>
                  </a:moveTo>
                  <a:cubicBezTo>
                    <a:pt x="3156" y="1"/>
                    <a:pt x="3048" y="60"/>
                    <a:pt x="3002" y="182"/>
                  </a:cubicBezTo>
                  <a:cubicBezTo>
                    <a:pt x="2669" y="1016"/>
                    <a:pt x="2535" y="1916"/>
                    <a:pt x="2335" y="2783"/>
                  </a:cubicBezTo>
                  <a:cubicBezTo>
                    <a:pt x="2135" y="3684"/>
                    <a:pt x="1935" y="4585"/>
                    <a:pt x="1768" y="5519"/>
                  </a:cubicBezTo>
                  <a:cubicBezTo>
                    <a:pt x="1401" y="7287"/>
                    <a:pt x="1034" y="9021"/>
                    <a:pt x="667" y="10789"/>
                  </a:cubicBezTo>
                  <a:cubicBezTo>
                    <a:pt x="434" y="11890"/>
                    <a:pt x="200" y="12991"/>
                    <a:pt x="0" y="14092"/>
                  </a:cubicBezTo>
                  <a:lnTo>
                    <a:pt x="1335" y="14092"/>
                  </a:lnTo>
                  <a:cubicBezTo>
                    <a:pt x="1768" y="11490"/>
                    <a:pt x="2202" y="8888"/>
                    <a:pt x="2636" y="6286"/>
                  </a:cubicBezTo>
                  <a:cubicBezTo>
                    <a:pt x="2802" y="5319"/>
                    <a:pt x="2969" y="4318"/>
                    <a:pt x="3136" y="3317"/>
                  </a:cubicBezTo>
                  <a:cubicBezTo>
                    <a:pt x="3303" y="2316"/>
                    <a:pt x="3503" y="1282"/>
                    <a:pt x="3503" y="248"/>
                  </a:cubicBezTo>
                  <a:cubicBezTo>
                    <a:pt x="3503" y="85"/>
                    <a:pt x="3384" y="1"/>
                    <a:pt x="326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47"/>
            <p:cNvSpPr/>
            <p:nvPr/>
          </p:nvSpPr>
          <p:spPr>
            <a:xfrm flipH="1">
              <a:off x="7150121" y="3990533"/>
              <a:ext cx="31236" cy="201319"/>
            </a:xfrm>
            <a:custGeom>
              <a:avLst/>
              <a:gdLst/>
              <a:ahLst/>
              <a:cxnLst/>
              <a:rect l="l" t="t" r="r" b="b"/>
              <a:pathLst>
                <a:path w="1869" h="12046" extrusionOk="0">
                  <a:moveTo>
                    <a:pt x="489" y="0"/>
                  </a:moveTo>
                  <a:cubicBezTo>
                    <a:pt x="348" y="0"/>
                    <a:pt x="205" y="87"/>
                    <a:pt x="167" y="237"/>
                  </a:cubicBezTo>
                  <a:cubicBezTo>
                    <a:pt x="1" y="737"/>
                    <a:pt x="67" y="1271"/>
                    <a:pt x="101" y="1771"/>
                  </a:cubicBezTo>
                  <a:cubicBezTo>
                    <a:pt x="101" y="2338"/>
                    <a:pt x="134" y="2872"/>
                    <a:pt x="134" y="3439"/>
                  </a:cubicBezTo>
                  <a:cubicBezTo>
                    <a:pt x="201" y="4473"/>
                    <a:pt x="234" y="5507"/>
                    <a:pt x="267" y="6541"/>
                  </a:cubicBezTo>
                  <a:cubicBezTo>
                    <a:pt x="368" y="8376"/>
                    <a:pt x="434" y="10211"/>
                    <a:pt x="501" y="12045"/>
                  </a:cubicBezTo>
                  <a:lnTo>
                    <a:pt x="1869" y="12045"/>
                  </a:lnTo>
                  <a:cubicBezTo>
                    <a:pt x="1769" y="10144"/>
                    <a:pt x="1668" y="8242"/>
                    <a:pt x="1502" y="6308"/>
                  </a:cubicBezTo>
                  <a:cubicBezTo>
                    <a:pt x="1435" y="5274"/>
                    <a:pt x="1335" y="4240"/>
                    <a:pt x="1235" y="3206"/>
                  </a:cubicBezTo>
                  <a:cubicBezTo>
                    <a:pt x="1201" y="2672"/>
                    <a:pt x="1135" y="2105"/>
                    <a:pt x="1068" y="1571"/>
                  </a:cubicBezTo>
                  <a:cubicBezTo>
                    <a:pt x="1035" y="1071"/>
                    <a:pt x="1001" y="604"/>
                    <a:pt x="768" y="170"/>
                  </a:cubicBezTo>
                  <a:cubicBezTo>
                    <a:pt x="709" y="53"/>
                    <a:pt x="600" y="0"/>
                    <a:pt x="48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47"/>
            <p:cNvSpPr/>
            <p:nvPr/>
          </p:nvSpPr>
          <p:spPr>
            <a:xfrm flipH="1">
              <a:off x="6433205" y="2776186"/>
              <a:ext cx="1423253" cy="1352008"/>
            </a:xfrm>
            <a:custGeom>
              <a:avLst/>
              <a:gdLst/>
              <a:ahLst/>
              <a:cxnLst/>
              <a:rect l="l" t="t" r="r" b="b"/>
              <a:pathLst>
                <a:path w="85161" h="80898" extrusionOk="0">
                  <a:moveTo>
                    <a:pt x="22742" y="0"/>
                  </a:moveTo>
                  <a:cubicBezTo>
                    <a:pt x="17821" y="0"/>
                    <a:pt x="12882" y="2070"/>
                    <a:pt x="9507" y="5683"/>
                  </a:cubicBezTo>
                  <a:cubicBezTo>
                    <a:pt x="4670" y="10853"/>
                    <a:pt x="3336" y="18325"/>
                    <a:pt x="2769" y="25364"/>
                  </a:cubicBezTo>
                  <a:cubicBezTo>
                    <a:pt x="1535" y="40108"/>
                    <a:pt x="0" y="61289"/>
                    <a:pt x="13043" y="71630"/>
                  </a:cubicBezTo>
                  <a:cubicBezTo>
                    <a:pt x="22805" y="79362"/>
                    <a:pt x="38664" y="80897"/>
                    <a:pt x="52387" y="80897"/>
                  </a:cubicBezTo>
                  <a:cubicBezTo>
                    <a:pt x="56248" y="80897"/>
                    <a:pt x="59939" y="80776"/>
                    <a:pt x="63279" y="80637"/>
                  </a:cubicBezTo>
                  <a:cubicBezTo>
                    <a:pt x="69983" y="80370"/>
                    <a:pt x="77656" y="79102"/>
                    <a:pt x="81125" y="73365"/>
                  </a:cubicBezTo>
                  <a:cubicBezTo>
                    <a:pt x="85161" y="66693"/>
                    <a:pt x="80191" y="61189"/>
                    <a:pt x="74253" y="58354"/>
                  </a:cubicBezTo>
                  <a:cubicBezTo>
                    <a:pt x="67648" y="55185"/>
                    <a:pt x="60777" y="52517"/>
                    <a:pt x="53738" y="50382"/>
                  </a:cubicBezTo>
                  <a:cubicBezTo>
                    <a:pt x="50436" y="49381"/>
                    <a:pt x="47067" y="48480"/>
                    <a:pt x="44232" y="46546"/>
                  </a:cubicBezTo>
                  <a:cubicBezTo>
                    <a:pt x="37527" y="41942"/>
                    <a:pt x="35626" y="32969"/>
                    <a:pt x="35058" y="24863"/>
                  </a:cubicBezTo>
                  <a:cubicBezTo>
                    <a:pt x="34625" y="19293"/>
                    <a:pt x="35092" y="8385"/>
                    <a:pt x="30889" y="3148"/>
                  </a:cubicBezTo>
                  <a:lnTo>
                    <a:pt x="30855" y="3148"/>
                  </a:lnTo>
                  <a:cubicBezTo>
                    <a:pt x="29788" y="1814"/>
                    <a:pt x="28420" y="846"/>
                    <a:pt x="26619" y="446"/>
                  </a:cubicBezTo>
                  <a:cubicBezTo>
                    <a:pt x="25348" y="145"/>
                    <a:pt x="24045" y="0"/>
                    <a:pt x="227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47"/>
            <p:cNvSpPr/>
            <p:nvPr/>
          </p:nvSpPr>
          <p:spPr>
            <a:xfrm flipH="1">
              <a:off x="7677701" y="3392477"/>
              <a:ext cx="106843" cy="803270"/>
            </a:xfrm>
            <a:custGeom>
              <a:avLst/>
              <a:gdLst/>
              <a:ahLst/>
              <a:cxnLst/>
              <a:rect l="l" t="t" r="r" b="b"/>
              <a:pathLst>
                <a:path w="6393" h="48064" extrusionOk="0">
                  <a:moveTo>
                    <a:pt x="6077" y="0"/>
                  </a:moveTo>
                  <a:cubicBezTo>
                    <a:pt x="5982" y="0"/>
                    <a:pt x="5888" y="41"/>
                    <a:pt x="5838" y="129"/>
                  </a:cubicBezTo>
                  <a:cubicBezTo>
                    <a:pt x="5237" y="1497"/>
                    <a:pt x="4904" y="2998"/>
                    <a:pt x="4637" y="4432"/>
                  </a:cubicBezTo>
                  <a:cubicBezTo>
                    <a:pt x="4370" y="5934"/>
                    <a:pt x="4170" y="7435"/>
                    <a:pt x="3970" y="8936"/>
                  </a:cubicBezTo>
                  <a:cubicBezTo>
                    <a:pt x="3603" y="12005"/>
                    <a:pt x="3303" y="15073"/>
                    <a:pt x="3002" y="18142"/>
                  </a:cubicBezTo>
                  <a:cubicBezTo>
                    <a:pt x="2369" y="24413"/>
                    <a:pt x="1735" y="30685"/>
                    <a:pt x="1101" y="36922"/>
                  </a:cubicBezTo>
                  <a:cubicBezTo>
                    <a:pt x="734" y="40458"/>
                    <a:pt x="400" y="43961"/>
                    <a:pt x="34" y="47463"/>
                  </a:cubicBezTo>
                  <a:cubicBezTo>
                    <a:pt x="0" y="47864"/>
                    <a:pt x="292" y="48064"/>
                    <a:pt x="605" y="48064"/>
                  </a:cubicBezTo>
                  <a:cubicBezTo>
                    <a:pt x="917" y="48064"/>
                    <a:pt x="1251" y="47864"/>
                    <a:pt x="1301" y="47463"/>
                  </a:cubicBezTo>
                  <a:cubicBezTo>
                    <a:pt x="2535" y="35088"/>
                    <a:pt x="3803" y="22712"/>
                    <a:pt x="4937" y="10337"/>
                  </a:cubicBezTo>
                  <a:cubicBezTo>
                    <a:pt x="5104" y="8669"/>
                    <a:pt x="5271" y="6968"/>
                    <a:pt x="5537" y="5300"/>
                  </a:cubicBezTo>
                  <a:cubicBezTo>
                    <a:pt x="5771" y="3632"/>
                    <a:pt x="6171" y="1964"/>
                    <a:pt x="6371" y="296"/>
                  </a:cubicBezTo>
                  <a:cubicBezTo>
                    <a:pt x="6392" y="110"/>
                    <a:pt x="6233" y="0"/>
                    <a:pt x="60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47"/>
            <p:cNvSpPr/>
            <p:nvPr/>
          </p:nvSpPr>
          <p:spPr>
            <a:xfrm flipH="1">
              <a:off x="7436105" y="2572093"/>
              <a:ext cx="200717" cy="370583"/>
            </a:xfrm>
            <a:custGeom>
              <a:avLst/>
              <a:gdLst/>
              <a:ahLst/>
              <a:cxnLst/>
              <a:rect l="l" t="t" r="r" b="b"/>
              <a:pathLst>
                <a:path w="12010" h="22174" extrusionOk="0">
                  <a:moveTo>
                    <a:pt x="7572" y="0"/>
                  </a:moveTo>
                  <a:cubicBezTo>
                    <a:pt x="7206" y="0"/>
                    <a:pt x="6844" y="141"/>
                    <a:pt x="6505" y="282"/>
                  </a:cubicBezTo>
                  <a:cubicBezTo>
                    <a:pt x="6038" y="449"/>
                    <a:pt x="5571" y="649"/>
                    <a:pt x="5138" y="916"/>
                  </a:cubicBezTo>
                  <a:cubicBezTo>
                    <a:pt x="4804" y="1116"/>
                    <a:pt x="4471" y="1316"/>
                    <a:pt x="4237" y="1617"/>
                  </a:cubicBezTo>
                  <a:cubicBezTo>
                    <a:pt x="3003" y="3051"/>
                    <a:pt x="3437" y="5019"/>
                    <a:pt x="3603" y="6720"/>
                  </a:cubicBezTo>
                  <a:cubicBezTo>
                    <a:pt x="3703" y="8021"/>
                    <a:pt x="3570" y="9422"/>
                    <a:pt x="3870" y="10723"/>
                  </a:cubicBezTo>
                  <a:cubicBezTo>
                    <a:pt x="3904" y="10923"/>
                    <a:pt x="3937" y="11123"/>
                    <a:pt x="3970" y="11324"/>
                  </a:cubicBezTo>
                  <a:cubicBezTo>
                    <a:pt x="4004" y="12224"/>
                    <a:pt x="3737" y="13092"/>
                    <a:pt x="3437" y="14026"/>
                  </a:cubicBezTo>
                  <a:cubicBezTo>
                    <a:pt x="2803" y="15827"/>
                    <a:pt x="1" y="20463"/>
                    <a:pt x="2569" y="21798"/>
                  </a:cubicBezTo>
                  <a:cubicBezTo>
                    <a:pt x="3056" y="22065"/>
                    <a:pt x="3631" y="22173"/>
                    <a:pt x="4205" y="22173"/>
                  </a:cubicBezTo>
                  <a:cubicBezTo>
                    <a:pt x="4417" y="22173"/>
                    <a:pt x="4630" y="22158"/>
                    <a:pt x="4838" y="22131"/>
                  </a:cubicBezTo>
                  <a:cubicBezTo>
                    <a:pt x="5338" y="22065"/>
                    <a:pt x="6339" y="21931"/>
                    <a:pt x="6739" y="21631"/>
                  </a:cubicBezTo>
                  <a:cubicBezTo>
                    <a:pt x="7306" y="21264"/>
                    <a:pt x="7406" y="19963"/>
                    <a:pt x="7540" y="19363"/>
                  </a:cubicBezTo>
                  <a:cubicBezTo>
                    <a:pt x="7973" y="17495"/>
                    <a:pt x="8340" y="15627"/>
                    <a:pt x="8574" y="13759"/>
                  </a:cubicBezTo>
                  <a:cubicBezTo>
                    <a:pt x="8640" y="13425"/>
                    <a:pt x="8674" y="13125"/>
                    <a:pt x="8840" y="12825"/>
                  </a:cubicBezTo>
                  <a:cubicBezTo>
                    <a:pt x="9174" y="12258"/>
                    <a:pt x="9875" y="11957"/>
                    <a:pt x="10275" y="11424"/>
                  </a:cubicBezTo>
                  <a:cubicBezTo>
                    <a:pt x="10742" y="10857"/>
                    <a:pt x="11042" y="10189"/>
                    <a:pt x="11276" y="9489"/>
                  </a:cubicBezTo>
                  <a:cubicBezTo>
                    <a:pt x="11843" y="7921"/>
                    <a:pt x="12009" y="6187"/>
                    <a:pt x="11876" y="4519"/>
                  </a:cubicBezTo>
                  <a:cubicBezTo>
                    <a:pt x="11876" y="4419"/>
                    <a:pt x="11843" y="4285"/>
                    <a:pt x="11776" y="4219"/>
                  </a:cubicBezTo>
                  <a:cubicBezTo>
                    <a:pt x="11712" y="4155"/>
                    <a:pt x="11636" y="4132"/>
                    <a:pt x="11554" y="4132"/>
                  </a:cubicBezTo>
                  <a:cubicBezTo>
                    <a:pt x="11507" y="4132"/>
                    <a:pt x="11458" y="4140"/>
                    <a:pt x="11409" y="4152"/>
                  </a:cubicBezTo>
                  <a:cubicBezTo>
                    <a:pt x="11276" y="4185"/>
                    <a:pt x="11209" y="4285"/>
                    <a:pt x="11109" y="4385"/>
                  </a:cubicBezTo>
                  <a:cubicBezTo>
                    <a:pt x="10975" y="4552"/>
                    <a:pt x="10875" y="4752"/>
                    <a:pt x="10775" y="4952"/>
                  </a:cubicBezTo>
                  <a:cubicBezTo>
                    <a:pt x="10708" y="5119"/>
                    <a:pt x="10675" y="5286"/>
                    <a:pt x="10642" y="5453"/>
                  </a:cubicBezTo>
                  <a:cubicBezTo>
                    <a:pt x="10542" y="5886"/>
                    <a:pt x="10508" y="6320"/>
                    <a:pt x="10342" y="6720"/>
                  </a:cubicBezTo>
                  <a:cubicBezTo>
                    <a:pt x="10308" y="6787"/>
                    <a:pt x="10241" y="6887"/>
                    <a:pt x="10175" y="6920"/>
                  </a:cubicBezTo>
                  <a:cubicBezTo>
                    <a:pt x="10081" y="6979"/>
                    <a:pt x="10003" y="7005"/>
                    <a:pt x="9940" y="7005"/>
                  </a:cubicBezTo>
                  <a:cubicBezTo>
                    <a:pt x="9463" y="7005"/>
                    <a:pt x="9774" y="5529"/>
                    <a:pt x="9774" y="5353"/>
                  </a:cubicBezTo>
                  <a:cubicBezTo>
                    <a:pt x="9774" y="3885"/>
                    <a:pt x="9841" y="249"/>
                    <a:pt x="7773" y="16"/>
                  </a:cubicBezTo>
                  <a:cubicBezTo>
                    <a:pt x="7706" y="5"/>
                    <a:pt x="7639" y="0"/>
                    <a:pt x="7572"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47"/>
            <p:cNvSpPr/>
            <p:nvPr/>
          </p:nvSpPr>
          <p:spPr>
            <a:xfrm flipH="1">
              <a:off x="7465519" y="2687159"/>
              <a:ext cx="17799" cy="22060"/>
            </a:xfrm>
            <a:custGeom>
              <a:avLst/>
              <a:gdLst/>
              <a:ahLst/>
              <a:cxnLst/>
              <a:rect l="l" t="t" r="r" b="b"/>
              <a:pathLst>
                <a:path w="1065" h="1320" extrusionOk="0">
                  <a:moveTo>
                    <a:pt x="919" y="0"/>
                  </a:moveTo>
                  <a:cubicBezTo>
                    <a:pt x="896" y="0"/>
                    <a:pt x="873" y="10"/>
                    <a:pt x="856" y="35"/>
                  </a:cubicBezTo>
                  <a:cubicBezTo>
                    <a:pt x="656" y="202"/>
                    <a:pt x="523" y="369"/>
                    <a:pt x="356" y="569"/>
                  </a:cubicBezTo>
                  <a:cubicBezTo>
                    <a:pt x="223" y="769"/>
                    <a:pt x="122" y="969"/>
                    <a:pt x="22" y="1203"/>
                  </a:cubicBezTo>
                  <a:cubicBezTo>
                    <a:pt x="1" y="1268"/>
                    <a:pt x="50" y="1319"/>
                    <a:pt x="105" y="1319"/>
                  </a:cubicBezTo>
                  <a:cubicBezTo>
                    <a:pt x="135" y="1319"/>
                    <a:pt x="166" y="1305"/>
                    <a:pt x="189" y="1270"/>
                  </a:cubicBezTo>
                  <a:cubicBezTo>
                    <a:pt x="423" y="869"/>
                    <a:pt x="656" y="502"/>
                    <a:pt x="990" y="169"/>
                  </a:cubicBezTo>
                  <a:cubicBezTo>
                    <a:pt x="1065" y="94"/>
                    <a:pt x="990" y="0"/>
                    <a:pt x="919" y="0"/>
                  </a:cubicBezTo>
                  <a:close/>
                </a:path>
              </a:pathLst>
            </a:custGeom>
            <a:solidFill>
              <a:srgbClr val="B55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47"/>
            <p:cNvSpPr/>
            <p:nvPr/>
          </p:nvSpPr>
          <p:spPr>
            <a:xfrm flipH="1">
              <a:off x="6027843" y="3384572"/>
              <a:ext cx="163164" cy="802985"/>
            </a:xfrm>
            <a:custGeom>
              <a:avLst/>
              <a:gdLst/>
              <a:ahLst/>
              <a:cxnLst/>
              <a:rect l="l" t="t" r="r" b="b"/>
              <a:pathLst>
                <a:path w="9763" h="48047" extrusionOk="0">
                  <a:moveTo>
                    <a:pt x="402" y="0"/>
                  </a:moveTo>
                  <a:cubicBezTo>
                    <a:pt x="193" y="0"/>
                    <a:pt x="0" y="134"/>
                    <a:pt x="18" y="402"/>
                  </a:cubicBezTo>
                  <a:cubicBezTo>
                    <a:pt x="152" y="1937"/>
                    <a:pt x="585" y="3471"/>
                    <a:pt x="852" y="4972"/>
                  </a:cubicBezTo>
                  <a:cubicBezTo>
                    <a:pt x="1152" y="6540"/>
                    <a:pt x="1486" y="8074"/>
                    <a:pt x="1786" y="9642"/>
                  </a:cubicBezTo>
                  <a:cubicBezTo>
                    <a:pt x="2387" y="12678"/>
                    <a:pt x="2987" y="15713"/>
                    <a:pt x="3554" y="18782"/>
                  </a:cubicBezTo>
                  <a:cubicBezTo>
                    <a:pt x="4688" y="24920"/>
                    <a:pt x="5822" y="31091"/>
                    <a:pt x="6856" y="37262"/>
                  </a:cubicBezTo>
                  <a:cubicBezTo>
                    <a:pt x="7123" y="38963"/>
                    <a:pt x="7424" y="40631"/>
                    <a:pt x="7690" y="42332"/>
                  </a:cubicBezTo>
                  <a:cubicBezTo>
                    <a:pt x="7991" y="44100"/>
                    <a:pt x="8157" y="45902"/>
                    <a:pt x="8558" y="47636"/>
                  </a:cubicBezTo>
                  <a:cubicBezTo>
                    <a:pt x="8632" y="47917"/>
                    <a:pt x="8882" y="48047"/>
                    <a:pt x="9133" y="48047"/>
                  </a:cubicBezTo>
                  <a:cubicBezTo>
                    <a:pt x="9448" y="48047"/>
                    <a:pt x="9762" y="47841"/>
                    <a:pt x="9725" y="47469"/>
                  </a:cubicBezTo>
                  <a:cubicBezTo>
                    <a:pt x="9625" y="45935"/>
                    <a:pt x="9292" y="44367"/>
                    <a:pt x="9058" y="42833"/>
                  </a:cubicBezTo>
                  <a:cubicBezTo>
                    <a:pt x="8791" y="41265"/>
                    <a:pt x="8524" y="39697"/>
                    <a:pt x="8291" y="38129"/>
                  </a:cubicBezTo>
                  <a:cubicBezTo>
                    <a:pt x="7757" y="35094"/>
                    <a:pt x="7257" y="32025"/>
                    <a:pt x="6690" y="28989"/>
                  </a:cubicBezTo>
                  <a:cubicBezTo>
                    <a:pt x="5589" y="22818"/>
                    <a:pt x="4421" y="16681"/>
                    <a:pt x="3154" y="10543"/>
                  </a:cubicBezTo>
                  <a:cubicBezTo>
                    <a:pt x="2820" y="8875"/>
                    <a:pt x="2453" y="7174"/>
                    <a:pt x="2086" y="5506"/>
                  </a:cubicBezTo>
                  <a:lnTo>
                    <a:pt x="1519" y="2904"/>
                  </a:lnTo>
                  <a:cubicBezTo>
                    <a:pt x="1319" y="2037"/>
                    <a:pt x="1152" y="1136"/>
                    <a:pt x="852" y="302"/>
                  </a:cubicBezTo>
                  <a:cubicBezTo>
                    <a:pt x="775" y="101"/>
                    <a:pt x="582" y="0"/>
                    <a:pt x="4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47"/>
            <p:cNvSpPr/>
            <p:nvPr/>
          </p:nvSpPr>
          <p:spPr>
            <a:xfrm flipH="1">
              <a:off x="6830678" y="2791311"/>
              <a:ext cx="608235" cy="826266"/>
            </a:xfrm>
            <a:custGeom>
              <a:avLst/>
              <a:gdLst/>
              <a:ahLst/>
              <a:cxnLst/>
              <a:rect l="l" t="t" r="r" b="b"/>
              <a:pathLst>
                <a:path w="36394" h="49440" extrusionOk="0">
                  <a:moveTo>
                    <a:pt x="18720" y="1"/>
                  </a:moveTo>
                  <a:cubicBezTo>
                    <a:pt x="18675" y="1"/>
                    <a:pt x="18628" y="3"/>
                    <a:pt x="18581" y="8"/>
                  </a:cubicBezTo>
                  <a:cubicBezTo>
                    <a:pt x="17146" y="141"/>
                    <a:pt x="15745" y="575"/>
                    <a:pt x="14344" y="909"/>
                  </a:cubicBezTo>
                  <a:cubicBezTo>
                    <a:pt x="13877" y="1009"/>
                    <a:pt x="13377" y="1109"/>
                    <a:pt x="12910" y="1109"/>
                  </a:cubicBezTo>
                  <a:cubicBezTo>
                    <a:pt x="12576" y="1109"/>
                    <a:pt x="12209" y="1042"/>
                    <a:pt x="11876" y="1009"/>
                  </a:cubicBezTo>
                  <a:cubicBezTo>
                    <a:pt x="11450" y="976"/>
                    <a:pt x="11023" y="961"/>
                    <a:pt x="10598" y="961"/>
                  </a:cubicBezTo>
                  <a:cubicBezTo>
                    <a:pt x="9291" y="961"/>
                    <a:pt x="7989" y="1099"/>
                    <a:pt x="6705" y="1275"/>
                  </a:cubicBezTo>
                  <a:cubicBezTo>
                    <a:pt x="6505" y="1309"/>
                    <a:pt x="6272" y="1376"/>
                    <a:pt x="6072" y="1476"/>
                  </a:cubicBezTo>
                  <a:cubicBezTo>
                    <a:pt x="5538" y="1776"/>
                    <a:pt x="5304" y="2576"/>
                    <a:pt x="4971" y="3077"/>
                  </a:cubicBezTo>
                  <a:cubicBezTo>
                    <a:pt x="4604" y="3644"/>
                    <a:pt x="4137" y="4144"/>
                    <a:pt x="3837" y="4745"/>
                  </a:cubicBezTo>
                  <a:cubicBezTo>
                    <a:pt x="3136" y="6146"/>
                    <a:pt x="2869" y="7713"/>
                    <a:pt x="2903" y="9248"/>
                  </a:cubicBezTo>
                  <a:cubicBezTo>
                    <a:pt x="2903" y="9581"/>
                    <a:pt x="2903" y="9948"/>
                    <a:pt x="2903" y="10315"/>
                  </a:cubicBezTo>
                  <a:cubicBezTo>
                    <a:pt x="2936" y="22858"/>
                    <a:pt x="1" y="36501"/>
                    <a:pt x="534" y="49110"/>
                  </a:cubicBezTo>
                  <a:cubicBezTo>
                    <a:pt x="1525" y="49091"/>
                    <a:pt x="2534" y="49083"/>
                    <a:pt x="3559" y="49083"/>
                  </a:cubicBezTo>
                  <a:cubicBezTo>
                    <a:pt x="10410" y="49083"/>
                    <a:pt x="17971" y="49440"/>
                    <a:pt x="25394" y="49440"/>
                  </a:cubicBezTo>
                  <a:cubicBezTo>
                    <a:pt x="28980" y="49440"/>
                    <a:pt x="32534" y="49357"/>
                    <a:pt x="35960" y="49110"/>
                  </a:cubicBezTo>
                  <a:cubicBezTo>
                    <a:pt x="36393" y="49076"/>
                    <a:pt x="35860" y="23925"/>
                    <a:pt x="35526" y="21690"/>
                  </a:cubicBezTo>
                  <a:cubicBezTo>
                    <a:pt x="34725" y="16386"/>
                    <a:pt x="31957" y="11249"/>
                    <a:pt x="29789" y="6246"/>
                  </a:cubicBezTo>
                  <a:cubicBezTo>
                    <a:pt x="28454" y="3110"/>
                    <a:pt x="25219" y="2476"/>
                    <a:pt x="21816" y="1909"/>
                  </a:cubicBezTo>
                  <a:cubicBezTo>
                    <a:pt x="20529" y="1684"/>
                    <a:pt x="19956" y="1"/>
                    <a:pt x="187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47"/>
            <p:cNvSpPr/>
            <p:nvPr/>
          </p:nvSpPr>
          <p:spPr>
            <a:xfrm flipH="1">
              <a:off x="6610474" y="2827310"/>
              <a:ext cx="391925" cy="556744"/>
            </a:xfrm>
            <a:custGeom>
              <a:avLst/>
              <a:gdLst/>
              <a:ahLst/>
              <a:cxnLst/>
              <a:rect l="l" t="t" r="r" b="b"/>
              <a:pathLst>
                <a:path w="23451" h="33313" extrusionOk="0">
                  <a:moveTo>
                    <a:pt x="2207" y="0"/>
                  </a:moveTo>
                  <a:cubicBezTo>
                    <a:pt x="1843" y="0"/>
                    <a:pt x="1483" y="62"/>
                    <a:pt x="1134" y="222"/>
                  </a:cubicBezTo>
                  <a:cubicBezTo>
                    <a:pt x="901" y="356"/>
                    <a:pt x="734" y="489"/>
                    <a:pt x="601" y="656"/>
                  </a:cubicBezTo>
                  <a:cubicBezTo>
                    <a:pt x="0" y="1490"/>
                    <a:pt x="300" y="2991"/>
                    <a:pt x="267" y="3958"/>
                  </a:cubicBezTo>
                  <a:cubicBezTo>
                    <a:pt x="267" y="4058"/>
                    <a:pt x="267" y="4192"/>
                    <a:pt x="267" y="4292"/>
                  </a:cubicBezTo>
                  <a:cubicBezTo>
                    <a:pt x="200" y="5760"/>
                    <a:pt x="234" y="7227"/>
                    <a:pt x="267" y="8695"/>
                  </a:cubicBezTo>
                  <a:cubicBezTo>
                    <a:pt x="434" y="12097"/>
                    <a:pt x="434" y="15533"/>
                    <a:pt x="534" y="18936"/>
                  </a:cubicBezTo>
                  <a:lnTo>
                    <a:pt x="868" y="33313"/>
                  </a:lnTo>
                  <a:lnTo>
                    <a:pt x="23450" y="33313"/>
                  </a:lnTo>
                  <a:cubicBezTo>
                    <a:pt x="22716" y="29310"/>
                    <a:pt x="21782" y="25274"/>
                    <a:pt x="20548" y="21337"/>
                  </a:cubicBezTo>
                  <a:cubicBezTo>
                    <a:pt x="19447" y="17835"/>
                    <a:pt x="18080" y="14466"/>
                    <a:pt x="16312" y="11264"/>
                  </a:cubicBezTo>
                  <a:cubicBezTo>
                    <a:pt x="14677" y="8261"/>
                    <a:pt x="12909" y="5426"/>
                    <a:pt x="10341" y="3091"/>
                  </a:cubicBezTo>
                  <a:cubicBezTo>
                    <a:pt x="9540" y="2390"/>
                    <a:pt x="8706" y="1723"/>
                    <a:pt x="7706" y="1323"/>
                  </a:cubicBezTo>
                  <a:cubicBezTo>
                    <a:pt x="6838" y="923"/>
                    <a:pt x="5904" y="756"/>
                    <a:pt x="4970" y="589"/>
                  </a:cubicBezTo>
                  <a:cubicBezTo>
                    <a:pt x="4085" y="398"/>
                    <a:pt x="3131" y="0"/>
                    <a:pt x="22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47"/>
            <p:cNvSpPr/>
            <p:nvPr/>
          </p:nvSpPr>
          <p:spPr>
            <a:xfrm flipH="1">
              <a:off x="7186353" y="2783624"/>
              <a:ext cx="550811" cy="828439"/>
            </a:xfrm>
            <a:custGeom>
              <a:avLst/>
              <a:gdLst/>
              <a:ahLst/>
              <a:cxnLst/>
              <a:rect l="l" t="t" r="r" b="b"/>
              <a:pathLst>
                <a:path w="32958" h="49570" extrusionOk="0">
                  <a:moveTo>
                    <a:pt x="32957" y="1"/>
                  </a:moveTo>
                  <a:lnTo>
                    <a:pt x="32957" y="1"/>
                  </a:lnTo>
                  <a:cubicBezTo>
                    <a:pt x="31656" y="801"/>
                    <a:pt x="29989" y="1068"/>
                    <a:pt x="28454" y="1268"/>
                  </a:cubicBezTo>
                  <a:cubicBezTo>
                    <a:pt x="27353" y="1402"/>
                    <a:pt x="26353" y="1569"/>
                    <a:pt x="25219" y="1669"/>
                  </a:cubicBezTo>
                  <a:lnTo>
                    <a:pt x="25252" y="1669"/>
                  </a:lnTo>
                  <a:cubicBezTo>
                    <a:pt x="24852" y="1702"/>
                    <a:pt x="24451" y="1735"/>
                    <a:pt x="24051" y="1802"/>
                  </a:cubicBezTo>
                  <a:cubicBezTo>
                    <a:pt x="23284" y="1902"/>
                    <a:pt x="22550" y="2036"/>
                    <a:pt x="21816" y="2202"/>
                  </a:cubicBezTo>
                  <a:cubicBezTo>
                    <a:pt x="19148" y="2836"/>
                    <a:pt x="17179" y="4137"/>
                    <a:pt x="15045" y="5805"/>
                  </a:cubicBezTo>
                  <a:cubicBezTo>
                    <a:pt x="9974" y="9741"/>
                    <a:pt x="6138" y="15545"/>
                    <a:pt x="2969" y="21083"/>
                  </a:cubicBezTo>
                  <a:cubicBezTo>
                    <a:pt x="2602" y="21750"/>
                    <a:pt x="2235" y="22417"/>
                    <a:pt x="1902" y="23084"/>
                  </a:cubicBezTo>
                  <a:cubicBezTo>
                    <a:pt x="1168" y="24652"/>
                    <a:pt x="468" y="26286"/>
                    <a:pt x="167" y="27988"/>
                  </a:cubicBezTo>
                  <a:cubicBezTo>
                    <a:pt x="67" y="28655"/>
                    <a:pt x="1" y="29389"/>
                    <a:pt x="201" y="30056"/>
                  </a:cubicBezTo>
                  <a:cubicBezTo>
                    <a:pt x="544" y="31272"/>
                    <a:pt x="1586" y="31730"/>
                    <a:pt x="2729" y="31730"/>
                  </a:cubicBezTo>
                  <a:cubicBezTo>
                    <a:pt x="2809" y="31730"/>
                    <a:pt x="2889" y="31728"/>
                    <a:pt x="2969" y="31724"/>
                  </a:cubicBezTo>
                  <a:cubicBezTo>
                    <a:pt x="4304" y="31657"/>
                    <a:pt x="5738" y="31423"/>
                    <a:pt x="7006" y="30956"/>
                  </a:cubicBezTo>
                  <a:cubicBezTo>
                    <a:pt x="10241" y="29789"/>
                    <a:pt x="13243" y="27988"/>
                    <a:pt x="15778" y="25653"/>
                  </a:cubicBezTo>
                  <a:lnTo>
                    <a:pt x="15778" y="25653"/>
                  </a:lnTo>
                  <a:cubicBezTo>
                    <a:pt x="15712" y="28021"/>
                    <a:pt x="15879" y="30389"/>
                    <a:pt x="15845" y="32791"/>
                  </a:cubicBezTo>
                  <a:cubicBezTo>
                    <a:pt x="15812" y="35293"/>
                    <a:pt x="15678" y="37761"/>
                    <a:pt x="15578" y="40263"/>
                  </a:cubicBezTo>
                  <a:cubicBezTo>
                    <a:pt x="15512" y="41831"/>
                    <a:pt x="15845" y="48002"/>
                    <a:pt x="15778" y="49570"/>
                  </a:cubicBezTo>
                  <a:lnTo>
                    <a:pt x="31757" y="49136"/>
                  </a:lnTo>
                  <a:cubicBezTo>
                    <a:pt x="31923" y="41364"/>
                    <a:pt x="29555" y="29455"/>
                    <a:pt x="29822" y="21683"/>
                  </a:cubicBezTo>
                  <a:cubicBezTo>
                    <a:pt x="29955" y="17747"/>
                    <a:pt x="30089" y="13811"/>
                    <a:pt x="30189" y="9875"/>
                  </a:cubicBezTo>
                  <a:cubicBezTo>
                    <a:pt x="30255" y="8140"/>
                    <a:pt x="30356" y="6539"/>
                    <a:pt x="30956" y="4904"/>
                  </a:cubicBezTo>
                  <a:cubicBezTo>
                    <a:pt x="31556" y="3270"/>
                    <a:pt x="32224" y="1635"/>
                    <a:pt x="32957" y="1"/>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47"/>
            <p:cNvSpPr/>
            <p:nvPr/>
          </p:nvSpPr>
          <p:spPr>
            <a:xfrm flipH="1">
              <a:off x="6930468" y="2456410"/>
              <a:ext cx="332829" cy="475571"/>
            </a:xfrm>
            <a:custGeom>
              <a:avLst/>
              <a:gdLst/>
              <a:ahLst/>
              <a:cxnLst/>
              <a:rect l="l" t="t" r="r" b="b"/>
              <a:pathLst>
                <a:path w="19915" h="28456" extrusionOk="0">
                  <a:moveTo>
                    <a:pt x="17846" y="22182"/>
                  </a:moveTo>
                  <a:lnTo>
                    <a:pt x="17846" y="22182"/>
                  </a:lnTo>
                  <a:cubicBezTo>
                    <a:pt x="17845" y="22184"/>
                    <a:pt x="17844" y="22187"/>
                    <a:pt x="17843" y="22189"/>
                  </a:cubicBezTo>
                  <a:lnTo>
                    <a:pt x="17843" y="22189"/>
                  </a:lnTo>
                  <a:cubicBezTo>
                    <a:pt x="17845" y="22187"/>
                    <a:pt x="17846" y="22184"/>
                    <a:pt x="17846" y="22182"/>
                  </a:cubicBezTo>
                  <a:close/>
                  <a:moveTo>
                    <a:pt x="14309" y="1"/>
                  </a:moveTo>
                  <a:cubicBezTo>
                    <a:pt x="14166" y="1"/>
                    <a:pt x="14022" y="11"/>
                    <a:pt x="13877" y="33"/>
                  </a:cubicBezTo>
                  <a:cubicBezTo>
                    <a:pt x="12909" y="199"/>
                    <a:pt x="12042" y="566"/>
                    <a:pt x="11208" y="1067"/>
                  </a:cubicBezTo>
                  <a:cubicBezTo>
                    <a:pt x="9407" y="2101"/>
                    <a:pt x="7939" y="3669"/>
                    <a:pt x="6972" y="5470"/>
                  </a:cubicBezTo>
                  <a:cubicBezTo>
                    <a:pt x="5838" y="7538"/>
                    <a:pt x="5904" y="9473"/>
                    <a:pt x="6004" y="11774"/>
                  </a:cubicBezTo>
                  <a:cubicBezTo>
                    <a:pt x="6071" y="13375"/>
                    <a:pt x="6038" y="14977"/>
                    <a:pt x="5871" y="16578"/>
                  </a:cubicBezTo>
                  <a:cubicBezTo>
                    <a:pt x="5838" y="17011"/>
                    <a:pt x="5771" y="17412"/>
                    <a:pt x="5637" y="17745"/>
                  </a:cubicBezTo>
                  <a:cubicBezTo>
                    <a:pt x="5037" y="19513"/>
                    <a:pt x="3436" y="20214"/>
                    <a:pt x="1434" y="20647"/>
                  </a:cubicBezTo>
                  <a:cubicBezTo>
                    <a:pt x="1068" y="20747"/>
                    <a:pt x="367" y="20781"/>
                    <a:pt x="0" y="20847"/>
                  </a:cubicBezTo>
                  <a:cubicBezTo>
                    <a:pt x="1434" y="24150"/>
                    <a:pt x="3836" y="27252"/>
                    <a:pt x="7505" y="28219"/>
                  </a:cubicBezTo>
                  <a:cubicBezTo>
                    <a:pt x="8106" y="28380"/>
                    <a:pt x="8749" y="28456"/>
                    <a:pt x="9401" y="28456"/>
                  </a:cubicBezTo>
                  <a:cubicBezTo>
                    <a:pt x="10920" y="28456"/>
                    <a:pt x="12486" y="28042"/>
                    <a:pt x="13677" y="27319"/>
                  </a:cubicBezTo>
                  <a:cubicBezTo>
                    <a:pt x="14611" y="26752"/>
                    <a:pt x="14944" y="26218"/>
                    <a:pt x="15778" y="25484"/>
                  </a:cubicBezTo>
                  <a:cubicBezTo>
                    <a:pt x="16710" y="24652"/>
                    <a:pt x="17410" y="23388"/>
                    <a:pt x="17843" y="22189"/>
                  </a:cubicBezTo>
                  <a:lnTo>
                    <a:pt x="17843" y="22189"/>
                  </a:lnTo>
                  <a:cubicBezTo>
                    <a:pt x="17830" y="22216"/>
                    <a:pt x="17786" y="22229"/>
                    <a:pt x="17717" y="22229"/>
                  </a:cubicBezTo>
                  <a:cubicBezTo>
                    <a:pt x="17171" y="22229"/>
                    <a:pt x="15087" y="21450"/>
                    <a:pt x="14911" y="20981"/>
                  </a:cubicBezTo>
                  <a:cubicBezTo>
                    <a:pt x="14811" y="20747"/>
                    <a:pt x="14811" y="20481"/>
                    <a:pt x="14811" y="20247"/>
                  </a:cubicBezTo>
                  <a:cubicBezTo>
                    <a:pt x="14844" y="18713"/>
                    <a:pt x="14911" y="17212"/>
                    <a:pt x="15044" y="15677"/>
                  </a:cubicBezTo>
                  <a:cubicBezTo>
                    <a:pt x="15044" y="15577"/>
                    <a:pt x="15044" y="15444"/>
                    <a:pt x="15144" y="15344"/>
                  </a:cubicBezTo>
                  <a:cubicBezTo>
                    <a:pt x="15211" y="15310"/>
                    <a:pt x="15278" y="15277"/>
                    <a:pt x="15378" y="15243"/>
                  </a:cubicBezTo>
                  <a:cubicBezTo>
                    <a:pt x="16812" y="14810"/>
                    <a:pt x="17980" y="12908"/>
                    <a:pt x="18547" y="11641"/>
                  </a:cubicBezTo>
                  <a:cubicBezTo>
                    <a:pt x="19547" y="9339"/>
                    <a:pt x="19914" y="6571"/>
                    <a:pt x="18947" y="4069"/>
                  </a:cubicBezTo>
                  <a:cubicBezTo>
                    <a:pt x="18229" y="2196"/>
                    <a:pt x="16400" y="1"/>
                    <a:pt x="14309"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47"/>
            <p:cNvSpPr/>
            <p:nvPr/>
          </p:nvSpPr>
          <p:spPr>
            <a:xfrm flipH="1">
              <a:off x="7644610" y="3068505"/>
              <a:ext cx="30667" cy="30383"/>
            </a:xfrm>
            <a:custGeom>
              <a:avLst/>
              <a:gdLst/>
              <a:ahLst/>
              <a:cxnLst/>
              <a:rect l="l" t="t" r="r" b="b"/>
              <a:pathLst>
                <a:path w="1835" h="1818" extrusionOk="0">
                  <a:moveTo>
                    <a:pt x="34" y="0"/>
                  </a:moveTo>
                  <a:lnTo>
                    <a:pt x="34" y="0"/>
                  </a:lnTo>
                  <a:cubicBezTo>
                    <a:pt x="3" y="62"/>
                    <a:pt x="0" y="182"/>
                    <a:pt x="54" y="252"/>
                  </a:cubicBezTo>
                  <a:lnTo>
                    <a:pt x="54" y="252"/>
                  </a:lnTo>
                  <a:cubicBezTo>
                    <a:pt x="45" y="167"/>
                    <a:pt x="39" y="83"/>
                    <a:pt x="34" y="0"/>
                  </a:cubicBezTo>
                  <a:close/>
                  <a:moveTo>
                    <a:pt x="54" y="252"/>
                  </a:moveTo>
                  <a:cubicBezTo>
                    <a:pt x="96" y="683"/>
                    <a:pt x="189" y="1134"/>
                    <a:pt x="467" y="1468"/>
                  </a:cubicBezTo>
                  <a:cubicBezTo>
                    <a:pt x="650" y="1688"/>
                    <a:pt x="954" y="1817"/>
                    <a:pt x="1241" y="1817"/>
                  </a:cubicBezTo>
                  <a:cubicBezTo>
                    <a:pt x="1476" y="1817"/>
                    <a:pt x="1700" y="1730"/>
                    <a:pt x="1835" y="1535"/>
                  </a:cubicBezTo>
                  <a:lnTo>
                    <a:pt x="67" y="267"/>
                  </a:lnTo>
                  <a:cubicBezTo>
                    <a:pt x="62" y="263"/>
                    <a:pt x="58" y="258"/>
                    <a:pt x="54" y="252"/>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47"/>
            <p:cNvSpPr/>
            <p:nvPr/>
          </p:nvSpPr>
          <p:spPr>
            <a:xfrm flipH="1">
              <a:off x="7437225" y="2792548"/>
              <a:ext cx="336172" cy="511302"/>
            </a:xfrm>
            <a:custGeom>
              <a:avLst/>
              <a:gdLst/>
              <a:ahLst/>
              <a:cxnLst/>
              <a:rect l="l" t="t" r="r" b="b"/>
              <a:pathLst>
                <a:path w="20115" h="30594" extrusionOk="0">
                  <a:moveTo>
                    <a:pt x="7739" y="1"/>
                  </a:moveTo>
                  <a:cubicBezTo>
                    <a:pt x="6171" y="4337"/>
                    <a:pt x="4137" y="8507"/>
                    <a:pt x="2602" y="12843"/>
                  </a:cubicBezTo>
                  <a:cubicBezTo>
                    <a:pt x="1068" y="17180"/>
                    <a:pt x="0" y="21816"/>
                    <a:pt x="501" y="26420"/>
                  </a:cubicBezTo>
                  <a:cubicBezTo>
                    <a:pt x="847" y="29470"/>
                    <a:pt x="2097" y="30593"/>
                    <a:pt x="3685" y="30593"/>
                  </a:cubicBezTo>
                  <a:cubicBezTo>
                    <a:pt x="5466" y="30593"/>
                    <a:pt x="7673" y="29180"/>
                    <a:pt x="9507" y="27487"/>
                  </a:cubicBezTo>
                  <a:cubicBezTo>
                    <a:pt x="13010" y="24251"/>
                    <a:pt x="15044" y="19615"/>
                    <a:pt x="16746" y="15245"/>
                  </a:cubicBezTo>
                  <a:cubicBezTo>
                    <a:pt x="17580" y="13010"/>
                    <a:pt x="18347" y="10742"/>
                    <a:pt x="18780" y="8407"/>
                  </a:cubicBezTo>
                  <a:cubicBezTo>
                    <a:pt x="18981" y="7373"/>
                    <a:pt x="20115" y="4504"/>
                    <a:pt x="19648" y="3103"/>
                  </a:cubicBezTo>
                  <a:cubicBezTo>
                    <a:pt x="19314" y="2202"/>
                    <a:pt x="11909" y="734"/>
                    <a:pt x="8873" y="201"/>
                  </a:cubicBezTo>
                  <a:cubicBezTo>
                    <a:pt x="8340" y="101"/>
                    <a:pt x="7939" y="34"/>
                    <a:pt x="7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47"/>
            <p:cNvSpPr/>
            <p:nvPr/>
          </p:nvSpPr>
          <p:spPr>
            <a:xfrm flipH="1">
              <a:off x="6923783" y="2398400"/>
              <a:ext cx="309967" cy="272882"/>
            </a:xfrm>
            <a:custGeom>
              <a:avLst/>
              <a:gdLst/>
              <a:ahLst/>
              <a:cxnLst/>
              <a:rect l="l" t="t" r="r" b="b"/>
              <a:pathLst>
                <a:path w="18547" h="16328" extrusionOk="0">
                  <a:moveTo>
                    <a:pt x="9551" y="0"/>
                  </a:moveTo>
                  <a:cubicBezTo>
                    <a:pt x="9503" y="0"/>
                    <a:pt x="9455" y="0"/>
                    <a:pt x="9407" y="1"/>
                  </a:cubicBezTo>
                  <a:cubicBezTo>
                    <a:pt x="8906" y="1"/>
                    <a:pt x="8373" y="68"/>
                    <a:pt x="7872" y="168"/>
                  </a:cubicBezTo>
                  <a:cubicBezTo>
                    <a:pt x="4470" y="835"/>
                    <a:pt x="1501" y="3470"/>
                    <a:pt x="567" y="6806"/>
                  </a:cubicBezTo>
                  <a:cubicBezTo>
                    <a:pt x="0" y="8907"/>
                    <a:pt x="267" y="11176"/>
                    <a:pt x="1234" y="13110"/>
                  </a:cubicBezTo>
                  <a:cubicBezTo>
                    <a:pt x="1747" y="14137"/>
                    <a:pt x="3070" y="16328"/>
                    <a:pt x="4397" y="16328"/>
                  </a:cubicBezTo>
                  <a:cubicBezTo>
                    <a:pt x="4795" y="16328"/>
                    <a:pt x="5193" y="16131"/>
                    <a:pt x="5571" y="15646"/>
                  </a:cubicBezTo>
                  <a:lnTo>
                    <a:pt x="5571" y="15679"/>
                  </a:lnTo>
                  <a:cubicBezTo>
                    <a:pt x="5904" y="15245"/>
                    <a:pt x="6004" y="14678"/>
                    <a:pt x="5737" y="13911"/>
                  </a:cubicBezTo>
                  <a:cubicBezTo>
                    <a:pt x="5404" y="12977"/>
                    <a:pt x="4403" y="10442"/>
                    <a:pt x="6038" y="10108"/>
                  </a:cubicBezTo>
                  <a:cubicBezTo>
                    <a:pt x="6176" y="10075"/>
                    <a:pt x="6321" y="10065"/>
                    <a:pt x="6469" y="10065"/>
                  </a:cubicBezTo>
                  <a:cubicBezTo>
                    <a:pt x="6752" y="10065"/>
                    <a:pt x="7047" y="10104"/>
                    <a:pt x="7329" y="10104"/>
                  </a:cubicBezTo>
                  <a:cubicBezTo>
                    <a:pt x="7648" y="10104"/>
                    <a:pt x="7951" y="10054"/>
                    <a:pt x="8206" y="9841"/>
                  </a:cubicBezTo>
                  <a:cubicBezTo>
                    <a:pt x="8673" y="9408"/>
                    <a:pt x="8406" y="8741"/>
                    <a:pt x="8673" y="8240"/>
                  </a:cubicBezTo>
                  <a:cubicBezTo>
                    <a:pt x="8928" y="7729"/>
                    <a:pt x="9595" y="7484"/>
                    <a:pt x="10178" y="7484"/>
                  </a:cubicBezTo>
                  <a:cubicBezTo>
                    <a:pt x="10280" y="7484"/>
                    <a:pt x="10380" y="7492"/>
                    <a:pt x="10474" y="7506"/>
                  </a:cubicBezTo>
                  <a:cubicBezTo>
                    <a:pt x="10975" y="7607"/>
                    <a:pt x="11442" y="7873"/>
                    <a:pt x="11909" y="8107"/>
                  </a:cubicBezTo>
                  <a:cubicBezTo>
                    <a:pt x="12798" y="8537"/>
                    <a:pt x="13761" y="8795"/>
                    <a:pt x="14756" y="8795"/>
                  </a:cubicBezTo>
                  <a:cubicBezTo>
                    <a:pt x="14918" y="8795"/>
                    <a:pt x="15081" y="8788"/>
                    <a:pt x="15244" y="8774"/>
                  </a:cubicBezTo>
                  <a:cubicBezTo>
                    <a:pt x="16145" y="8707"/>
                    <a:pt x="16979" y="8374"/>
                    <a:pt x="17713" y="7840"/>
                  </a:cubicBezTo>
                  <a:cubicBezTo>
                    <a:pt x="18447" y="7306"/>
                    <a:pt x="18547" y="6939"/>
                    <a:pt x="18413" y="6072"/>
                  </a:cubicBezTo>
                  <a:cubicBezTo>
                    <a:pt x="18246" y="4771"/>
                    <a:pt x="17613" y="3604"/>
                    <a:pt x="16679" y="2703"/>
                  </a:cubicBezTo>
                  <a:cubicBezTo>
                    <a:pt x="14878" y="870"/>
                    <a:pt x="12113" y="0"/>
                    <a:pt x="955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47"/>
            <p:cNvSpPr/>
            <p:nvPr/>
          </p:nvSpPr>
          <p:spPr>
            <a:xfrm flipH="1">
              <a:off x="7098278" y="2553292"/>
              <a:ext cx="74722" cy="80504"/>
            </a:xfrm>
            <a:custGeom>
              <a:avLst/>
              <a:gdLst/>
              <a:ahLst/>
              <a:cxnLst/>
              <a:rect l="l" t="t" r="r" b="b"/>
              <a:pathLst>
                <a:path w="4471" h="4817" extrusionOk="0">
                  <a:moveTo>
                    <a:pt x="2307" y="1"/>
                  </a:moveTo>
                  <a:cubicBezTo>
                    <a:pt x="1190" y="1"/>
                    <a:pt x="156" y="787"/>
                    <a:pt x="68" y="1941"/>
                  </a:cubicBezTo>
                  <a:cubicBezTo>
                    <a:pt x="1" y="3242"/>
                    <a:pt x="868" y="4543"/>
                    <a:pt x="2236" y="4776"/>
                  </a:cubicBezTo>
                  <a:cubicBezTo>
                    <a:pt x="2379" y="4804"/>
                    <a:pt x="2517" y="4817"/>
                    <a:pt x="2649" y="4817"/>
                  </a:cubicBezTo>
                  <a:cubicBezTo>
                    <a:pt x="3654" y="4817"/>
                    <a:pt x="4316" y="4054"/>
                    <a:pt x="4404" y="2875"/>
                  </a:cubicBezTo>
                  <a:cubicBezTo>
                    <a:pt x="4471" y="1608"/>
                    <a:pt x="4071" y="273"/>
                    <a:pt x="2736" y="40"/>
                  </a:cubicBezTo>
                  <a:cubicBezTo>
                    <a:pt x="2593" y="13"/>
                    <a:pt x="2449" y="1"/>
                    <a:pt x="2307"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47"/>
            <p:cNvSpPr/>
            <p:nvPr/>
          </p:nvSpPr>
          <p:spPr>
            <a:xfrm flipH="1">
              <a:off x="6983982" y="2649272"/>
              <a:ext cx="56889" cy="16228"/>
            </a:xfrm>
            <a:custGeom>
              <a:avLst/>
              <a:gdLst/>
              <a:ahLst/>
              <a:cxnLst/>
              <a:rect l="l" t="t" r="r" b="b"/>
              <a:pathLst>
                <a:path w="3404" h="971" extrusionOk="0">
                  <a:moveTo>
                    <a:pt x="3403" y="1"/>
                  </a:moveTo>
                  <a:lnTo>
                    <a:pt x="1" y="168"/>
                  </a:lnTo>
                  <a:cubicBezTo>
                    <a:pt x="381" y="674"/>
                    <a:pt x="1032" y="971"/>
                    <a:pt x="1667" y="971"/>
                  </a:cubicBezTo>
                  <a:cubicBezTo>
                    <a:pt x="1701" y="971"/>
                    <a:pt x="1735" y="970"/>
                    <a:pt x="1769" y="968"/>
                  </a:cubicBezTo>
                  <a:cubicBezTo>
                    <a:pt x="2436" y="935"/>
                    <a:pt x="3069" y="568"/>
                    <a:pt x="34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47"/>
            <p:cNvSpPr/>
            <p:nvPr/>
          </p:nvSpPr>
          <p:spPr>
            <a:xfrm flipH="1">
              <a:off x="6249785" y="3060149"/>
              <a:ext cx="608786" cy="312206"/>
            </a:xfrm>
            <a:custGeom>
              <a:avLst/>
              <a:gdLst/>
              <a:ahLst/>
              <a:cxnLst/>
              <a:rect l="l" t="t" r="r" b="b"/>
              <a:pathLst>
                <a:path w="36427" h="18681" extrusionOk="0">
                  <a:moveTo>
                    <a:pt x="5704" y="0"/>
                  </a:moveTo>
                  <a:cubicBezTo>
                    <a:pt x="5438" y="0"/>
                    <a:pt x="5171" y="200"/>
                    <a:pt x="5071" y="467"/>
                  </a:cubicBezTo>
                  <a:lnTo>
                    <a:pt x="0" y="18680"/>
                  </a:lnTo>
                  <a:lnTo>
                    <a:pt x="31289" y="18680"/>
                  </a:lnTo>
                  <a:lnTo>
                    <a:pt x="36293" y="834"/>
                  </a:lnTo>
                  <a:cubicBezTo>
                    <a:pt x="36426" y="400"/>
                    <a:pt x="36093" y="0"/>
                    <a:pt x="356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47"/>
            <p:cNvSpPr/>
            <p:nvPr/>
          </p:nvSpPr>
          <p:spPr>
            <a:xfrm flipH="1">
              <a:off x="6357931" y="3343342"/>
              <a:ext cx="648930" cy="29013"/>
            </a:xfrm>
            <a:custGeom>
              <a:avLst/>
              <a:gdLst/>
              <a:ahLst/>
              <a:cxnLst/>
              <a:rect l="l" t="t" r="r" b="b"/>
              <a:pathLst>
                <a:path w="38829" h="1736" extrusionOk="0">
                  <a:moveTo>
                    <a:pt x="834" y="1"/>
                  </a:moveTo>
                  <a:cubicBezTo>
                    <a:pt x="367" y="1"/>
                    <a:pt x="0" y="401"/>
                    <a:pt x="0" y="868"/>
                  </a:cubicBezTo>
                  <a:cubicBezTo>
                    <a:pt x="0" y="1335"/>
                    <a:pt x="367" y="1735"/>
                    <a:pt x="834" y="1735"/>
                  </a:cubicBezTo>
                  <a:lnTo>
                    <a:pt x="37961" y="1735"/>
                  </a:lnTo>
                  <a:cubicBezTo>
                    <a:pt x="38461" y="1735"/>
                    <a:pt x="38828" y="1335"/>
                    <a:pt x="38828" y="868"/>
                  </a:cubicBezTo>
                  <a:cubicBezTo>
                    <a:pt x="38828" y="401"/>
                    <a:pt x="38461" y="1"/>
                    <a:pt x="3796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47"/>
            <p:cNvSpPr/>
            <p:nvPr/>
          </p:nvSpPr>
          <p:spPr>
            <a:xfrm flipH="1">
              <a:off x="6491732" y="3188918"/>
              <a:ext cx="60232" cy="49636"/>
            </a:xfrm>
            <a:custGeom>
              <a:avLst/>
              <a:gdLst/>
              <a:ahLst/>
              <a:cxnLst/>
              <a:rect l="l" t="t" r="r" b="b"/>
              <a:pathLst>
                <a:path w="3604" h="2970" fill="none" extrusionOk="0">
                  <a:moveTo>
                    <a:pt x="3437" y="1502"/>
                  </a:moveTo>
                  <a:cubicBezTo>
                    <a:pt x="3236" y="2302"/>
                    <a:pt x="2369" y="2969"/>
                    <a:pt x="1469" y="2969"/>
                  </a:cubicBezTo>
                  <a:cubicBezTo>
                    <a:pt x="568" y="2969"/>
                    <a:pt x="1" y="2302"/>
                    <a:pt x="168" y="1502"/>
                  </a:cubicBezTo>
                  <a:cubicBezTo>
                    <a:pt x="334" y="668"/>
                    <a:pt x="1202" y="1"/>
                    <a:pt x="2102" y="1"/>
                  </a:cubicBezTo>
                  <a:cubicBezTo>
                    <a:pt x="3003" y="1"/>
                    <a:pt x="3603" y="668"/>
                    <a:pt x="3437" y="1502"/>
                  </a:cubicBezTo>
                  <a:close/>
                </a:path>
              </a:pathLst>
            </a:custGeom>
            <a:noFill/>
            <a:ln w="10850"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47"/>
            <p:cNvSpPr/>
            <p:nvPr/>
          </p:nvSpPr>
          <p:spPr>
            <a:xfrm flipH="1">
              <a:off x="7113320" y="2570021"/>
              <a:ext cx="17682" cy="38272"/>
            </a:xfrm>
            <a:custGeom>
              <a:avLst/>
              <a:gdLst/>
              <a:ahLst/>
              <a:cxnLst/>
              <a:rect l="l" t="t" r="r" b="b"/>
              <a:pathLst>
                <a:path w="1058" h="2290" extrusionOk="0">
                  <a:moveTo>
                    <a:pt x="101" y="1"/>
                  </a:moveTo>
                  <a:cubicBezTo>
                    <a:pt x="44" y="1"/>
                    <a:pt x="1" y="110"/>
                    <a:pt x="90" y="140"/>
                  </a:cubicBezTo>
                  <a:cubicBezTo>
                    <a:pt x="423" y="306"/>
                    <a:pt x="690" y="640"/>
                    <a:pt x="724" y="1007"/>
                  </a:cubicBezTo>
                  <a:cubicBezTo>
                    <a:pt x="790" y="1407"/>
                    <a:pt x="624" y="1774"/>
                    <a:pt x="390" y="2074"/>
                  </a:cubicBezTo>
                  <a:cubicBezTo>
                    <a:pt x="306" y="2158"/>
                    <a:pt x="387" y="2290"/>
                    <a:pt x="474" y="2290"/>
                  </a:cubicBezTo>
                  <a:cubicBezTo>
                    <a:pt x="491" y="2290"/>
                    <a:pt x="508" y="2285"/>
                    <a:pt x="523" y="2274"/>
                  </a:cubicBezTo>
                  <a:cubicBezTo>
                    <a:pt x="757" y="2108"/>
                    <a:pt x="890" y="1941"/>
                    <a:pt x="990" y="1674"/>
                  </a:cubicBezTo>
                  <a:cubicBezTo>
                    <a:pt x="1057" y="1440"/>
                    <a:pt x="1057" y="1207"/>
                    <a:pt x="1024" y="973"/>
                  </a:cubicBezTo>
                  <a:cubicBezTo>
                    <a:pt x="924" y="506"/>
                    <a:pt x="557" y="140"/>
                    <a:pt x="123" y="6"/>
                  </a:cubicBezTo>
                  <a:cubicBezTo>
                    <a:pt x="116" y="2"/>
                    <a:pt x="109" y="1"/>
                    <a:pt x="101" y="1"/>
                  </a:cubicBezTo>
                  <a:close/>
                </a:path>
              </a:pathLst>
            </a:custGeom>
            <a:solidFill>
              <a:srgbClr val="B55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47"/>
            <p:cNvSpPr/>
            <p:nvPr/>
          </p:nvSpPr>
          <p:spPr>
            <a:xfrm flipH="1">
              <a:off x="7006527" y="2710941"/>
              <a:ext cx="67067" cy="10345"/>
            </a:xfrm>
            <a:custGeom>
              <a:avLst/>
              <a:gdLst/>
              <a:ahLst/>
              <a:cxnLst/>
              <a:rect l="l" t="t" r="r" b="b"/>
              <a:pathLst>
                <a:path w="4013" h="619" extrusionOk="0">
                  <a:moveTo>
                    <a:pt x="3910" y="0"/>
                  </a:moveTo>
                  <a:cubicBezTo>
                    <a:pt x="3895" y="0"/>
                    <a:pt x="3879" y="4"/>
                    <a:pt x="3860" y="13"/>
                  </a:cubicBezTo>
                  <a:cubicBezTo>
                    <a:pt x="3293" y="214"/>
                    <a:pt x="2659" y="314"/>
                    <a:pt x="2059" y="314"/>
                  </a:cubicBezTo>
                  <a:cubicBezTo>
                    <a:pt x="1425" y="314"/>
                    <a:pt x="824" y="180"/>
                    <a:pt x="224" y="13"/>
                  </a:cubicBezTo>
                  <a:cubicBezTo>
                    <a:pt x="214" y="11"/>
                    <a:pt x="204" y="10"/>
                    <a:pt x="194" y="10"/>
                  </a:cubicBezTo>
                  <a:cubicBezTo>
                    <a:pt x="77" y="10"/>
                    <a:pt x="1" y="185"/>
                    <a:pt x="124" y="247"/>
                  </a:cubicBezTo>
                  <a:cubicBezTo>
                    <a:pt x="695" y="501"/>
                    <a:pt x="1320" y="619"/>
                    <a:pt x="1943" y="619"/>
                  </a:cubicBezTo>
                  <a:cubicBezTo>
                    <a:pt x="2630" y="619"/>
                    <a:pt x="3315" y="476"/>
                    <a:pt x="3927" y="214"/>
                  </a:cubicBezTo>
                  <a:cubicBezTo>
                    <a:pt x="4013" y="156"/>
                    <a:pt x="4000" y="0"/>
                    <a:pt x="3910" y="0"/>
                  </a:cubicBezTo>
                  <a:close/>
                </a:path>
              </a:pathLst>
            </a:custGeom>
            <a:solidFill>
              <a:srgbClr val="B55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47"/>
            <p:cNvSpPr/>
            <p:nvPr/>
          </p:nvSpPr>
          <p:spPr>
            <a:xfrm flipH="1">
              <a:off x="6823441" y="3122269"/>
              <a:ext cx="51608" cy="229663"/>
            </a:xfrm>
            <a:custGeom>
              <a:avLst/>
              <a:gdLst/>
              <a:ahLst/>
              <a:cxnLst/>
              <a:rect l="l" t="t" r="r" b="b"/>
              <a:pathLst>
                <a:path w="3088" h="13742" extrusionOk="0">
                  <a:moveTo>
                    <a:pt x="113" y="1"/>
                  </a:moveTo>
                  <a:cubicBezTo>
                    <a:pt x="55" y="1"/>
                    <a:pt x="0" y="44"/>
                    <a:pt x="19" y="119"/>
                  </a:cubicBezTo>
                  <a:cubicBezTo>
                    <a:pt x="786" y="2254"/>
                    <a:pt x="1320" y="4456"/>
                    <a:pt x="1754" y="6657"/>
                  </a:cubicBezTo>
                  <a:cubicBezTo>
                    <a:pt x="2187" y="8959"/>
                    <a:pt x="2387" y="11227"/>
                    <a:pt x="2621" y="13529"/>
                  </a:cubicBezTo>
                  <a:cubicBezTo>
                    <a:pt x="2621" y="13666"/>
                    <a:pt x="2736" y="13742"/>
                    <a:pt x="2847" y="13742"/>
                  </a:cubicBezTo>
                  <a:cubicBezTo>
                    <a:pt x="2952" y="13742"/>
                    <a:pt x="3055" y="13674"/>
                    <a:pt x="3055" y="13529"/>
                  </a:cubicBezTo>
                  <a:cubicBezTo>
                    <a:pt x="3088" y="8892"/>
                    <a:pt x="1820" y="4356"/>
                    <a:pt x="219" y="86"/>
                  </a:cubicBezTo>
                  <a:cubicBezTo>
                    <a:pt x="205" y="27"/>
                    <a:pt x="158" y="1"/>
                    <a:pt x="11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47"/>
            <p:cNvSpPr/>
            <p:nvPr/>
          </p:nvSpPr>
          <p:spPr>
            <a:xfrm flipH="1">
              <a:off x="7441904" y="2843889"/>
              <a:ext cx="125043" cy="333581"/>
            </a:xfrm>
            <a:custGeom>
              <a:avLst/>
              <a:gdLst/>
              <a:ahLst/>
              <a:cxnLst/>
              <a:rect l="l" t="t" r="r" b="b"/>
              <a:pathLst>
                <a:path w="7482" h="19960" extrusionOk="0">
                  <a:moveTo>
                    <a:pt x="7335" y="1"/>
                  </a:moveTo>
                  <a:cubicBezTo>
                    <a:pt x="7288" y="1"/>
                    <a:pt x="7241" y="30"/>
                    <a:pt x="7228" y="98"/>
                  </a:cubicBezTo>
                  <a:cubicBezTo>
                    <a:pt x="6828" y="1398"/>
                    <a:pt x="6527" y="2733"/>
                    <a:pt x="6127" y="4034"/>
                  </a:cubicBezTo>
                  <a:cubicBezTo>
                    <a:pt x="5760" y="5335"/>
                    <a:pt x="5327" y="6669"/>
                    <a:pt x="4893" y="7970"/>
                  </a:cubicBezTo>
                  <a:cubicBezTo>
                    <a:pt x="3992" y="10572"/>
                    <a:pt x="2992" y="13140"/>
                    <a:pt x="1891" y="15675"/>
                  </a:cubicBezTo>
                  <a:cubicBezTo>
                    <a:pt x="1290" y="17076"/>
                    <a:pt x="590" y="18411"/>
                    <a:pt x="23" y="19812"/>
                  </a:cubicBezTo>
                  <a:cubicBezTo>
                    <a:pt x="1" y="19901"/>
                    <a:pt x="67" y="19960"/>
                    <a:pt x="134" y="19960"/>
                  </a:cubicBezTo>
                  <a:cubicBezTo>
                    <a:pt x="167" y="19960"/>
                    <a:pt x="201" y="19945"/>
                    <a:pt x="223" y="19912"/>
                  </a:cubicBezTo>
                  <a:cubicBezTo>
                    <a:pt x="923" y="18711"/>
                    <a:pt x="1457" y="17443"/>
                    <a:pt x="2024" y="16176"/>
                  </a:cubicBezTo>
                  <a:cubicBezTo>
                    <a:pt x="2558" y="14975"/>
                    <a:pt x="3092" y="13741"/>
                    <a:pt x="3559" y="12506"/>
                  </a:cubicBezTo>
                  <a:cubicBezTo>
                    <a:pt x="4593" y="9938"/>
                    <a:pt x="5493" y="7336"/>
                    <a:pt x="6261" y="4667"/>
                  </a:cubicBezTo>
                  <a:cubicBezTo>
                    <a:pt x="6694" y="3200"/>
                    <a:pt x="7161" y="1665"/>
                    <a:pt x="7461" y="164"/>
                  </a:cubicBezTo>
                  <a:cubicBezTo>
                    <a:pt x="7481" y="65"/>
                    <a:pt x="7406" y="1"/>
                    <a:pt x="73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47"/>
            <p:cNvSpPr/>
            <p:nvPr/>
          </p:nvSpPr>
          <p:spPr>
            <a:xfrm flipH="1">
              <a:off x="6961487" y="2798698"/>
              <a:ext cx="303833" cy="138179"/>
            </a:xfrm>
            <a:custGeom>
              <a:avLst/>
              <a:gdLst/>
              <a:ahLst/>
              <a:cxnLst/>
              <a:rect l="l" t="t" r="r" b="b"/>
              <a:pathLst>
                <a:path w="18180" h="8268" extrusionOk="0">
                  <a:moveTo>
                    <a:pt x="214" y="0"/>
                  </a:moveTo>
                  <a:cubicBezTo>
                    <a:pt x="114" y="0"/>
                    <a:pt x="1" y="92"/>
                    <a:pt x="21" y="233"/>
                  </a:cubicBezTo>
                  <a:cubicBezTo>
                    <a:pt x="588" y="3402"/>
                    <a:pt x="3190" y="5937"/>
                    <a:pt x="5959" y="7371"/>
                  </a:cubicBezTo>
                  <a:cubicBezTo>
                    <a:pt x="7099" y="7954"/>
                    <a:pt x="8297" y="8268"/>
                    <a:pt x="9538" y="8268"/>
                  </a:cubicBezTo>
                  <a:cubicBezTo>
                    <a:pt x="9931" y="8268"/>
                    <a:pt x="10328" y="8236"/>
                    <a:pt x="10729" y="8172"/>
                  </a:cubicBezTo>
                  <a:cubicBezTo>
                    <a:pt x="12363" y="7905"/>
                    <a:pt x="13931" y="7138"/>
                    <a:pt x="15165" y="6037"/>
                  </a:cubicBezTo>
                  <a:cubicBezTo>
                    <a:pt x="16466" y="4870"/>
                    <a:pt x="17634" y="3235"/>
                    <a:pt x="18134" y="1534"/>
                  </a:cubicBezTo>
                  <a:cubicBezTo>
                    <a:pt x="18179" y="1421"/>
                    <a:pt x="18072" y="1324"/>
                    <a:pt x="17967" y="1324"/>
                  </a:cubicBezTo>
                  <a:cubicBezTo>
                    <a:pt x="17916" y="1324"/>
                    <a:pt x="17866" y="1346"/>
                    <a:pt x="17834" y="1401"/>
                  </a:cubicBezTo>
                  <a:cubicBezTo>
                    <a:pt x="17133" y="2802"/>
                    <a:pt x="16433" y="4102"/>
                    <a:pt x="15332" y="5237"/>
                  </a:cubicBezTo>
                  <a:cubicBezTo>
                    <a:pt x="14231" y="6371"/>
                    <a:pt x="12864" y="7238"/>
                    <a:pt x="11329" y="7605"/>
                  </a:cubicBezTo>
                  <a:cubicBezTo>
                    <a:pt x="10739" y="7765"/>
                    <a:pt x="10139" y="7843"/>
                    <a:pt x="9543" y="7843"/>
                  </a:cubicBezTo>
                  <a:cubicBezTo>
                    <a:pt x="8521" y="7843"/>
                    <a:pt x="7507" y="7614"/>
                    <a:pt x="6559" y="7171"/>
                  </a:cubicBezTo>
                  <a:cubicBezTo>
                    <a:pt x="5125" y="6538"/>
                    <a:pt x="3857" y="5570"/>
                    <a:pt x="2756" y="4469"/>
                  </a:cubicBezTo>
                  <a:cubicBezTo>
                    <a:pt x="1589" y="3235"/>
                    <a:pt x="688" y="1801"/>
                    <a:pt x="355" y="133"/>
                  </a:cubicBezTo>
                  <a:cubicBezTo>
                    <a:pt x="341" y="40"/>
                    <a:pt x="281" y="0"/>
                    <a:pt x="2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47"/>
            <p:cNvSpPr/>
            <p:nvPr/>
          </p:nvSpPr>
          <p:spPr>
            <a:xfrm flipH="1">
              <a:off x="5831120" y="3369547"/>
              <a:ext cx="2165823" cy="45174"/>
            </a:xfrm>
            <a:custGeom>
              <a:avLst/>
              <a:gdLst/>
              <a:ahLst/>
              <a:cxnLst/>
              <a:rect l="l" t="t" r="r" b="b"/>
              <a:pathLst>
                <a:path w="129593" h="2703" extrusionOk="0">
                  <a:moveTo>
                    <a:pt x="0" y="0"/>
                  </a:moveTo>
                  <a:lnTo>
                    <a:pt x="0" y="2702"/>
                  </a:lnTo>
                  <a:lnTo>
                    <a:pt x="129593" y="2702"/>
                  </a:lnTo>
                  <a:lnTo>
                    <a:pt x="12959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47"/>
            <p:cNvSpPr/>
            <p:nvPr/>
          </p:nvSpPr>
          <p:spPr>
            <a:xfrm flipH="1">
              <a:off x="7376291" y="3051792"/>
              <a:ext cx="105289" cy="168729"/>
            </a:xfrm>
            <a:custGeom>
              <a:avLst/>
              <a:gdLst/>
              <a:ahLst/>
              <a:cxnLst/>
              <a:rect l="l" t="t" r="r" b="b"/>
              <a:pathLst>
                <a:path w="6300" h="10096" extrusionOk="0">
                  <a:moveTo>
                    <a:pt x="6052" y="1"/>
                  </a:moveTo>
                  <a:cubicBezTo>
                    <a:pt x="5987" y="1"/>
                    <a:pt x="5924" y="30"/>
                    <a:pt x="5889" y="100"/>
                  </a:cubicBezTo>
                  <a:cubicBezTo>
                    <a:pt x="4255" y="3569"/>
                    <a:pt x="2353" y="6871"/>
                    <a:pt x="52" y="9940"/>
                  </a:cubicBezTo>
                  <a:cubicBezTo>
                    <a:pt x="0" y="10018"/>
                    <a:pt x="89" y="10095"/>
                    <a:pt x="162" y="10095"/>
                  </a:cubicBezTo>
                  <a:cubicBezTo>
                    <a:pt x="183" y="10095"/>
                    <a:pt x="204" y="10089"/>
                    <a:pt x="219" y="10074"/>
                  </a:cubicBezTo>
                  <a:cubicBezTo>
                    <a:pt x="2787" y="7205"/>
                    <a:pt x="4889" y="3869"/>
                    <a:pt x="6256" y="233"/>
                  </a:cubicBezTo>
                  <a:cubicBezTo>
                    <a:pt x="6300" y="103"/>
                    <a:pt x="6173" y="1"/>
                    <a:pt x="60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47"/>
            <p:cNvSpPr/>
            <p:nvPr/>
          </p:nvSpPr>
          <p:spPr>
            <a:xfrm flipH="1">
              <a:off x="7464349" y="1145297"/>
              <a:ext cx="426971" cy="213887"/>
            </a:xfrm>
            <a:custGeom>
              <a:avLst/>
              <a:gdLst/>
              <a:ahLst/>
              <a:cxnLst/>
              <a:rect l="l" t="t" r="r" b="b"/>
              <a:pathLst>
                <a:path w="25548" h="12798" extrusionOk="0">
                  <a:moveTo>
                    <a:pt x="8278" y="1"/>
                  </a:moveTo>
                  <a:cubicBezTo>
                    <a:pt x="8229" y="1"/>
                    <a:pt x="8166" y="55"/>
                    <a:pt x="8190" y="127"/>
                  </a:cubicBezTo>
                  <a:cubicBezTo>
                    <a:pt x="8224" y="161"/>
                    <a:pt x="8257" y="228"/>
                    <a:pt x="8257" y="294"/>
                  </a:cubicBezTo>
                  <a:cubicBezTo>
                    <a:pt x="7590" y="861"/>
                    <a:pt x="6956" y="1495"/>
                    <a:pt x="6289" y="2096"/>
                  </a:cubicBezTo>
                  <a:lnTo>
                    <a:pt x="4188" y="4030"/>
                  </a:lnTo>
                  <a:cubicBezTo>
                    <a:pt x="2820" y="5331"/>
                    <a:pt x="1419" y="6599"/>
                    <a:pt x="51" y="7866"/>
                  </a:cubicBezTo>
                  <a:cubicBezTo>
                    <a:pt x="0" y="7918"/>
                    <a:pt x="47" y="7988"/>
                    <a:pt x="102" y="7988"/>
                  </a:cubicBezTo>
                  <a:cubicBezTo>
                    <a:pt x="119" y="7988"/>
                    <a:pt x="136" y="7982"/>
                    <a:pt x="151" y="7966"/>
                  </a:cubicBezTo>
                  <a:cubicBezTo>
                    <a:pt x="1519" y="6699"/>
                    <a:pt x="2920" y="5431"/>
                    <a:pt x="4288" y="4164"/>
                  </a:cubicBezTo>
                  <a:lnTo>
                    <a:pt x="6356" y="2262"/>
                  </a:lnTo>
                  <a:cubicBezTo>
                    <a:pt x="7023" y="1629"/>
                    <a:pt x="7690" y="1061"/>
                    <a:pt x="8324" y="428"/>
                  </a:cubicBezTo>
                  <a:cubicBezTo>
                    <a:pt x="9692" y="3597"/>
                    <a:pt x="11059" y="6799"/>
                    <a:pt x="12293" y="10035"/>
                  </a:cubicBezTo>
                  <a:cubicBezTo>
                    <a:pt x="12627" y="10902"/>
                    <a:pt x="12927" y="11769"/>
                    <a:pt x="13327" y="12603"/>
                  </a:cubicBezTo>
                  <a:cubicBezTo>
                    <a:pt x="13261" y="12670"/>
                    <a:pt x="13327" y="12703"/>
                    <a:pt x="13361" y="12737"/>
                  </a:cubicBezTo>
                  <a:cubicBezTo>
                    <a:pt x="13361" y="12737"/>
                    <a:pt x="13394" y="12737"/>
                    <a:pt x="13394" y="12770"/>
                  </a:cubicBezTo>
                  <a:cubicBezTo>
                    <a:pt x="13404" y="12789"/>
                    <a:pt x="13419" y="12798"/>
                    <a:pt x="13436" y="12798"/>
                  </a:cubicBezTo>
                  <a:cubicBezTo>
                    <a:pt x="13475" y="12798"/>
                    <a:pt x="13518" y="12750"/>
                    <a:pt x="13494" y="12703"/>
                  </a:cubicBezTo>
                  <a:cubicBezTo>
                    <a:pt x="13494" y="12703"/>
                    <a:pt x="13494" y="12670"/>
                    <a:pt x="13461" y="12670"/>
                  </a:cubicBezTo>
                  <a:cubicBezTo>
                    <a:pt x="14462" y="11269"/>
                    <a:pt x="15396" y="9868"/>
                    <a:pt x="16396" y="8500"/>
                  </a:cubicBezTo>
                  <a:cubicBezTo>
                    <a:pt x="17397" y="7132"/>
                    <a:pt x="18398" y="5765"/>
                    <a:pt x="19432" y="4431"/>
                  </a:cubicBezTo>
                  <a:cubicBezTo>
                    <a:pt x="20032" y="3663"/>
                    <a:pt x="20633" y="2929"/>
                    <a:pt x="21200" y="2129"/>
                  </a:cubicBezTo>
                  <a:cubicBezTo>
                    <a:pt x="21333" y="2396"/>
                    <a:pt x="21500" y="2629"/>
                    <a:pt x="21633" y="2863"/>
                  </a:cubicBezTo>
                  <a:cubicBezTo>
                    <a:pt x="21834" y="3130"/>
                    <a:pt x="22000" y="3396"/>
                    <a:pt x="22167" y="3663"/>
                  </a:cubicBezTo>
                  <a:cubicBezTo>
                    <a:pt x="22534" y="4230"/>
                    <a:pt x="22868" y="4797"/>
                    <a:pt x="23235" y="5365"/>
                  </a:cubicBezTo>
                  <a:cubicBezTo>
                    <a:pt x="23935" y="6499"/>
                    <a:pt x="24602" y="7633"/>
                    <a:pt x="25336" y="8734"/>
                  </a:cubicBezTo>
                  <a:cubicBezTo>
                    <a:pt x="25358" y="8778"/>
                    <a:pt x="25392" y="8797"/>
                    <a:pt x="25424" y="8797"/>
                  </a:cubicBezTo>
                  <a:cubicBezTo>
                    <a:pt x="25488" y="8797"/>
                    <a:pt x="25547" y="8723"/>
                    <a:pt x="25503" y="8634"/>
                  </a:cubicBezTo>
                  <a:lnTo>
                    <a:pt x="25503" y="8634"/>
                  </a:lnTo>
                  <a:lnTo>
                    <a:pt x="25503" y="8667"/>
                  </a:lnTo>
                  <a:cubicBezTo>
                    <a:pt x="24869" y="7499"/>
                    <a:pt x="24135" y="6399"/>
                    <a:pt x="23435" y="5264"/>
                  </a:cubicBezTo>
                  <a:cubicBezTo>
                    <a:pt x="23068" y="4731"/>
                    <a:pt x="22734" y="4197"/>
                    <a:pt x="22367" y="3630"/>
                  </a:cubicBezTo>
                  <a:cubicBezTo>
                    <a:pt x="22200" y="3363"/>
                    <a:pt x="22000" y="3063"/>
                    <a:pt x="21800" y="2796"/>
                  </a:cubicBezTo>
                  <a:cubicBezTo>
                    <a:pt x="21633" y="2529"/>
                    <a:pt x="21467" y="2229"/>
                    <a:pt x="21266" y="2029"/>
                  </a:cubicBezTo>
                  <a:lnTo>
                    <a:pt x="21233" y="2029"/>
                  </a:lnTo>
                  <a:cubicBezTo>
                    <a:pt x="21214" y="2010"/>
                    <a:pt x="21183" y="1990"/>
                    <a:pt x="21155" y="1990"/>
                  </a:cubicBezTo>
                  <a:cubicBezTo>
                    <a:pt x="21134" y="1990"/>
                    <a:pt x="21114" y="2001"/>
                    <a:pt x="21100" y="2029"/>
                  </a:cubicBezTo>
                  <a:cubicBezTo>
                    <a:pt x="19966" y="3296"/>
                    <a:pt x="18965" y="4664"/>
                    <a:pt x="17964" y="6032"/>
                  </a:cubicBezTo>
                  <a:cubicBezTo>
                    <a:pt x="16930" y="7399"/>
                    <a:pt x="15929" y="8800"/>
                    <a:pt x="14962" y="10201"/>
                  </a:cubicBezTo>
                  <a:cubicBezTo>
                    <a:pt x="14428" y="10935"/>
                    <a:pt x="13895" y="11702"/>
                    <a:pt x="13428" y="12470"/>
                  </a:cubicBezTo>
                  <a:cubicBezTo>
                    <a:pt x="13194" y="11702"/>
                    <a:pt x="12860" y="10935"/>
                    <a:pt x="12560" y="10201"/>
                  </a:cubicBezTo>
                  <a:cubicBezTo>
                    <a:pt x="12260" y="9367"/>
                    <a:pt x="11926" y="8534"/>
                    <a:pt x="11593" y="7733"/>
                  </a:cubicBezTo>
                  <a:cubicBezTo>
                    <a:pt x="10926" y="6098"/>
                    <a:pt x="10259" y="4464"/>
                    <a:pt x="9558" y="2829"/>
                  </a:cubicBezTo>
                  <a:cubicBezTo>
                    <a:pt x="9191" y="1995"/>
                    <a:pt x="8824" y="1162"/>
                    <a:pt x="8457" y="294"/>
                  </a:cubicBezTo>
                  <a:cubicBezTo>
                    <a:pt x="8491" y="261"/>
                    <a:pt x="8457" y="194"/>
                    <a:pt x="8391" y="194"/>
                  </a:cubicBezTo>
                  <a:cubicBezTo>
                    <a:pt x="8391" y="161"/>
                    <a:pt x="8357" y="94"/>
                    <a:pt x="8324" y="27"/>
                  </a:cubicBezTo>
                  <a:cubicBezTo>
                    <a:pt x="8315" y="9"/>
                    <a:pt x="8297" y="1"/>
                    <a:pt x="82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47"/>
            <p:cNvSpPr/>
            <p:nvPr/>
          </p:nvSpPr>
          <p:spPr>
            <a:xfrm flipH="1">
              <a:off x="7327173" y="1079249"/>
              <a:ext cx="131644" cy="226972"/>
            </a:xfrm>
            <a:custGeom>
              <a:avLst/>
              <a:gdLst/>
              <a:ahLst/>
              <a:cxnLst/>
              <a:rect l="l" t="t" r="r" b="b"/>
              <a:pathLst>
                <a:path w="7877" h="13581" extrusionOk="0">
                  <a:moveTo>
                    <a:pt x="7768" y="1"/>
                  </a:moveTo>
                  <a:cubicBezTo>
                    <a:pt x="7743" y="1"/>
                    <a:pt x="7717" y="13"/>
                    <a:pt x="7696" y="43"/>
                  </a:cubicBezTo>
                  <a:cubicBezTo>
                    <a:pt x="5728" y="3546"/>
                    <a:pt x="3727" y="7048"/>
                    <a:pt x="1725" y="10551"/>
                  </a:cubicBezTo>
                  <a:cubicBezTo>
                    <a:pt x="1158" y="11518"/>
                    <a:pt x="591" y="12486"/>
                    <a:pt x="24" y="13486"/>
                  </a:cubicBezTo>
                  <a:cubicBezTo>
                    <a:pt x="1" y="13533"/>
                    <a:pt x="60" y="13581"/>
                    <a:pt x="109" y="13581"/>
                  </a:cubicBezTo>
                  <a:cubicBezTo>
                    <a:pt x="129" y="13581"/>
                    <a:pt x="148" y="13572"/>
                    <a:pt x="158" y="13553"/>
                  </a:cubicBezTo>
                  <a:cubicBezTo>
                    <a:pt x="2226" y="10117"/>
                    <a:pt x="4227" y="6648"/>
                    <a:pt x="6162" y="3145"/>
                  </a:cubicBezTo>
                  <a:cubicBezTo>
                    <a:pt x="6729" y="2145"/>
                    <a:pt x="7296" y="1144"/>
                    <a:pt x="7830" y="110"/>
                  </a:cubicBezTo>
                  <a:cubicBezTo>
                    <a:pt x="7876" y="64"/>
                    <a:pt x="7826" y="1"/>
                    <a:pt x="77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47"/>
            <p:cNvSpPr/>
            <p:nvPr/>
          </p:nvSpPr>
          <p:spPr>
            <a:xfrm flipH="1">
              <a:off x="7324616" y="1069924"/>
              <a:ext cx="568" cy="585"/>
            </a:xfrm>
            <a:custGeom>
              <a:avLst/>
              <a:gdLst/>
              <a:ahLst/>
              <a:cxnLst/>
              <a:rect l="l" t="t" r="r" b="b"/>
              <a:pathLst>
                <a:path w="34" h="35" extrusionOk="0">
                  <a:moveTo>
                    <a:pt x="0" y="1"/>
                  </a:moveTo>
                  <a:cubicBezTo>
                    <a:pt x="0" y="1"/>
                    <a:pt x="0" y="34"/>
                    <a:pt x="0" y="34"/>
                  </a:cubicBezTo>
                  <a:cubicBezTo>
                    <a:pt x="34" y="34"/>
                    <a:pt x="34" y="1"/>
                    <a:pt x="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47"/>
            <p:cNvSpPr/>
            <p:nvPr/>
          </p:nvSpPr>
          <p:spPr>
            <a:xfrm flipH="1">
              <a:off x="7118267" y="1059997"/>
              <a:ext cx="208839" cy="285466"/>
            </a:xfrm>
            <a:custGeom>
              <a:avLst/>
              <a:gdLst/>
              <a:ahLst/>
              <a:cxnLst/>
              <a:rect l="l" t="t" r="r" b="b"/>
              <a:pathLst>
                <a:path w="12496" h="17081" extrusionOk="0">
                  <a:moveTo>
                    <a:pt x="116" y="1"/>
                  </a:moveTo>
                  <a:cubicBezTo>
                    <a:pt x="57" y="1"/>
                    <a:pt x="1" y="56"/>
                    <a:pt x="49" y="128"/>
                  </a:cubicBezTo>
                  <a:cubicBezTo>
                    <a:pt x="1617" y="2329"/>
                    <a:pt x="3251" y="4531"/>
                    <a:pt x="4819" y="6699"/>
                  </a:cubicBezTo>
                  <a:cubicBezTo>
                    <a:pt x="6420" y="8901"/>
                    <a:pt x="7988" y="11102"/>
                    <a:pt x="9556" y="13304"/>
                  </a:cubicBezTo>
                  <a:cubicBezTo>
                    <a:pt x="10456" y="14538"/>
                    <a:pt x="11357" y="15772"/>
                    <a:pt x="12257" y="17040"/>
                  </a:cubicBezTo>
                  <a:cubicBezTo>
                    <a:pt x="12276" y="17068"/>
                    <a:pt x="12306" y="17081"/>
                    <a:pt x="12336" y="17081"/>
                  </a:cubicBezTo>
                  <a:cubicBezTo>
                    <a:pt x="12414" y="17081"/>
                    <a:pt x="12496" y="17002"/>
                    <a:pt x="12424" y="16907"/>
                  </a:cubicBezTo>
                  <a:lnTo>
                    <a:pt x="12424" y="16907"/>
                  </a:lnTo>
                  <a:lnTo>
                    <a:pt x="12458" y="16940"/>
                  </a:lnTo>
                  <a:cubicBezTo>
                    <a:pt x="9355" y="12470"/>
                    <a:pt x="6120" y="8100"/>
                    <a:pt x="2917" y="3730"/>
                  </a:cubicBezTo>
                  <a:cubicBezTo>
                    <a:pt x="2017" y="2496"/>
                    <a:pt x="1083" y="1262"/>
                    <a:pt x="182" y="28"/>
                  </a:cubicBezTo>
                  <a:cubicBezTo>
                    <a:pt x="164" y="9"/>
                    <a:pt x="140" y="1"/>
                    <a:pt x="11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47"/>
            <p:cNvSpPr/>
            <p:nvPr/>
          </p:nvSpPr>
          <p:spPr>
            <a:xfrm flipH="1">
              <a:off x="7075967" y="1272145"/>
              <a:ext cx="111523" cy="101946"/>
            </a:xfrm>
            <a:custGeom>
              <a:avLst/>
              <a:gdLst/>
              <a:ahLst/>
              <a:cxnLst/>
              <a:rect l="l" t="t" r="r" b="b"/>
              <a:pathLst>
                <a:path w="6673" h="6100" extrusionOk="0">
                  <a:moveTo>
                    <a:pt x="3316" y="1"/>
                  </a:moveTo>
                  <a:cubicBezTo>
                    <a:pt x="3091" y="1"/>
                    <a:pt x="2864" y="25"/>
                    <a:pt x="2636" y="76"/>
                  </a:cubicBezTo>
                  <a:cubicBezTo>
                    <a:pt x="1001" y="477"/>
                    <a:pt x="1" y="2111"/>
                    <a:pt x="368" y="3746"/>
                  </a:cubicBezTo>
                  <a:cubicBezTo>
                    <a:pt x="710" y="5142"/>
                    <a:pt x="1952" y="6100"/>
                    <a:pt x="3326" y="6100"/>
                  </a:cubicBezTo>
                  <a:cubicBezTo>
                    <a:pt x="3561" y="6100"/>
                    <a:pt x="3799" y="6072"/>
                    <a:pt x="4037" y="6014"/>
                  </a:cubicBezTo>
                  <a:cubicBezTo>
                    <a:pt x="5671" y="5614"/>
                    <a:pt x="6672" y="3979"/>
                    <a:pt x="6305" y="2345"/>
                  </a:cubicBezTo>
                  <a:cubicBezTo>
                    <a:pt x="5961" y="938"/>
                    <a:pt x="4702" y="1"/>
                    <a:pt x="33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47"/>
            <p:cNvSpPr/>
            <p:nvPr/>
          </p:nvSpPr>
          <p:spPr>
            <a:xfrm flipH="1">
              <a:off x="7518615" y="1157447"/>
              <a:ext cx="54098" cy="53547"/>
            </a:xfrm>
            <a:custGeom>
              <a:avLst/>
              <a:gdLst/>
              <a:ahLst/>
              <a:cxnLst/>
              <a:rect l="l" t="t" r="r" b="b"/>
              <a:pathLst>
                <a:path w="3237" h="3204" extrusionOk="0">
                  <a:moveTo>
                    <a:pt x="1602" y="1"/>
                  </a:moveTo>
                  <a:cubicBezTo>
                    <a:pt x="735" y="1"/>
                    <a:pt x="1" y="701"/>
                    <a:pt x="1" y="1602"/>
                  </a:cubicBezTo>
                  <a:cubicBezTo>
                    <a:pt x="1" y="2503"/>
                    <a:pt x="735" y="3203"/>
                    <a:pt x="1602" y="3203"/>
                  </a:cubicBezTo>
                  <a:cubicBezTo>
                    <a:pt x="2503" y="3203"/>
                    <a:pt x="3237" y="2503"/>
                    <a:pt x="3237" y="1602"/>
                  </a:cubicBezTo>
                  <a:cubicBezTo>
                    <a:pt x="3237" y="701"/>
                    <a:pt x="2503" y="1"/>
                    <a:pt x="16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47"/>
            <p:cNvSpPr/>
            <p:nvPr/>
          </p:nvSpPr>
          <p:spPr>
            <a:xfrm flipH="1">
              <a:off x="7855338" y="1241628"/>
              <a:ext cx="78616" cy="78632"/>
            </a:xfrm>
            <a:custGeom>
              <a:avLst/>
              <a:gdLst/>
              <a:ahLst/>
              <a:cxnLst/>
              <a:rect l="l" t="t" r="r" b="b"/>
              <a:pathLst>
                <a:path w="4704" h="4705" extrusionOk="0">
                  <a:moveTo>
                    <a:pt x="2369" y="1"/>
                  </a:moveTo>
                  <a:cubicBezTo>
                    <a:pt x="1068" y="1"/>
                    <a:pt x="0" y="1068"/>
                    <a:pt x="0" y="2369"/>
                  </a:cubicBezTo>
                  <a:cubicBezTo>
                    <a:pt x="0" y="3670"/>
                    <a:pt x="1068" y="4704"/>
                    <a:pt x="2369" y="4704"/>
                  </a:cubicBezTo>
                  <a:cubicBezTo>
                    <a:pt x="3670" y="4704"/>
                    <a:pt x="4704" y="3670"/>
                    <a:pt x="4704" y="2369"/>
                  </a:cubicBezTo>
                  <a:cubicBezTo>
                    <a:pt x="4704" y="1068"/>
                    <a:pt x="3670" y="1"/>
                    <a:pt x="23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47"/>
            <p:cNvSpPr/>
            <p:nvPr/>
          </p:nvSpPr>
          <p:spPr>
            <a:xfrm flipH="1">
              <a:off x="7715956" y="1107844"/>
              <a:ext cx="94242" cy="94225"/>
            </a:xfrm>
            <a:custGeom>
              <a:avLst/>
              <a:gdLst/>
              <a:ahLst/>
              <a:cxnLst/>
              <a:rect l="l" t="t" r="r" b="b"/>
              <a:pathLst>
                <a:path w="5639" h="5638" extrusionOk="0">
                  <a:moveTo>
                    <a:pt x="2836" y="0"/>
                  </a:moveTo>
                  <a:cubicBezTo>
                    <a:pt x="1268" y="0"/>
                    <a:pt x="1" y="1268"/>
                    <a:pt x="1" y="2802"/>
                  </a:cubicBezTo>
                  <a:cubicBezTo>
                    <a:pt x="1" y="4370"/>
                    <a:pt x="1268" y="5637"/>
                    <a:pt x="2836" y="5637"/>
                  </a:cubicBezTo>
                  <a:cubicBezTo>
                    <a:pt x="4371" y="5637"/>
                    <a:pt x="5638" y="4370"/>
                    <a:pt x="5638" y="2802"/>
                  </a:cubicBezTo>
                  <a:cubicBezTo>
                    <a:pt x="5638" y="1268"/>
                    <a:pt x="4371" y="0"/>
                    <a:pt x="2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47"/>
            <p:cNvSpPr/>
            <p:nvPr/>
          </p:nvSpPr>
          <p:spPr>
            <a:xfrm flipH="1">
              <a:off x="7280562" y="1027006"/>
              <a:ext cx="79184" cy="79735"/>
            </a:xfrm>
            <a:custGeom>
              <a:avLst/>
              <a:gdLst/>
              <a:ahLst/>
              <a:cxnLst/>
              <a:rect l="l" t="t" r="r" b="b"/>
              <a:pathLst>
                <a:path w="4738" h="4771" extrusionOk="0">
                  <a:moveTo>
                    <a:pt x="2369" y="0"/>
                  </a:moveTo>
                  <a:cubicBezTo>
                    <a:pt x="1068" y="0"/>
                    <a:pt x="0" y="1068"/>
                    <a:pt x="0" y="2369"/>
                  </a:cubicBezTo>
                  <a:cubicBezTo>
                    <a:pt x="0" y="3703"/>
                    <a:pt x="1068" y="4770"/>
                    <a:pt x="2369" y="4770"/>
                  </a:cubicBezTo>
                  <a:cubicBezTo>
                    <a:pt x="3703" y="4770"/>
                    <a:pt x="4737" y="3703"/>
                    <a:pt x="4737" y="2369"/>
                  </a:cubicBezTo>
                  <a:cubicBezTo>
                    <a:pt x="4737" y="1068"/>
                    <a:pt x="3703" y="0"/>
                    <a:pt x="23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47"/>
            <p:cNvSpPr/>
            <p:nvPr/>
          </p:nvSpPr>
          <p:spPr>
            <a:xfrm flipH="1">
              <a:off x="7423838" y="1266713"/>
              <a:ext cx="70259" cy="70259"/>
            </a:xfrm>
            <a:custGeom>
              <a:avLst/>
              <a:gdLst/>
              <a:ahLst/>
              <a:cxnLst/>
              <a:rect l="l" t="t" r="r" b="b"/>
              <a:pathLst>
                <a:path w="4204" h="4204" extrusionOk="0">
                  <a:moveTo>
                    <a:pt x="2102" y="1"/>
                  </a:moveTo>
                  <a:cubicBezTo>
                    <a:pt x="934" y="1"/>
                    <a:pt x="0" y="935"/>
                    <a:pt x="0" y="2102"/>
                  </a:cubicBezTo>
                  <a:cubicBezTo>
                    <a:pt x="0" y="3270"/>
                    <a:pt x="934" y="4204"/>
                    <a:pt x="2102" y="4204"/>
                  </a:cubicBezTo>
                  <a:cubicBezTo>
                    <a:pt x="3269" y="4204"/>
                    <a:pt x="4203" y="3270"/>
                    <a:pt x="4203" y="2102"/>
                  </a:cubicBezTo>
                  <a:cubicBezTo>
                    <a:pt x="4203" y="935"/>
                    <a:pt x="3269" y="1"/>
                    <a:pt x="2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47"/>
            <p:cNvSpPr/>
            <p:nvPr/>
          </p:nvSpPr>
          <p:spPr>
            <a:xfrm flipH="1">
              <a:off x="7638477" y="1312439"/>
              <a:ext cx="62455" cy="62455"/>
            </a:xfrm>
            <a:custGeom>
              <a:avLst/>
              <a:gdLst/>
              <a:ahLst/>
              <a:cxnLst/>
              <a:rect l="l" t="t" r="r" b="b"/>
              <a:pathLst>
                <a:path w="3737" h="3737" extrusionOk="0">
                  <a:moveTo>
                    <a:pt x="1869" y="0"/>
                  </a:moveTo>
                  <a:cubicBezTo>
                    <a:pt x="835" y="0"/>
                    <a:pt x="1" y="834"/>
                    <a:pt x="1" y="1868"/>
                  </a:cubicBezTo>
                  <a:cubicBezTo>
                    <a:pt x="1" y="2902"/>
                    <a:pt x="835" y="3736"/>
                    <a:pt x="1869" y="3736"/>
                  </a:cubicBezTo>
                  <a:cubicBezTo>
                    <a:pt x="2903" y="3736"/>
                    <a:pt x="3737" y="2902"/>
                    <a:pt x="3737" y="1868"/>
                  </a:cubicBezTo>
                  <a:cubicBezTo>
                    <a:pt x="3737" y="834"/>
                    <a:pt x="2903" y="0"/>
                    <a:pt x="18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47"/>
            <p:cNvSpPr/>
            <p:nvPr/>
          </p:nvSpPr>
          <p:spPr>
            <a:xfrm flipH="1">
              <a:off x="6759332" y="1823641"/>
              <a:ext cx="57424" cy="416459"/>
            </a:xfrm>
            <a:custGeom>
              <a:avLst/>
              <a:gdLst/>
              <a:ahLst/>
              <a:cxnLst/>
              <a:rect l="l" t="t" r="r" b="b"/>
              <a:pathLst>
                <a:path w="3436" h="24919" extrusionOk="0">
                  <a:moveTo>
                    <a:pt x="0" y="1"/>
                  </a:moveTo>
                  <a:lnTo>
                    <a:pt x="0" y="24919"/>
                  </a:lnTo>
                  <a:lnTo>
                    <a:pt x="3436" y="24919"/>
                  </a:lnTo>
                  <a:lnTo>
                    <a:pt x="34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47"/>
            <p:cNvSpPr/>
            <p:nvPr/>
          </p:nvSpPr>
          <p:spPr>
            <a:xfrm flipH="1">
              <a:off x="6876955" y="1738357"/>
              <a:ext cx="57992" cy="501743"/>
            </a:xfrm>
            <a:custGeom>
              <a:avLst/>
              <a:gdLst/>
              <a:ahLst/>
              <a:cxnLst/>
              <a:rect l="l" t="t" r="r" b="b"/>
              <a:pathLst>
                <a:path w="3470" h="30022" extrusionOk="0">
                  <a:moveTo>
                    <a:pt x="0" y="0"/>
                  </a:moveTo>
                  <a:lnTo>
                    <a:pt x="0" y="30022"/>
                  </a:lnTo>
                  <a:lnTo>
                    <a:pt x="3470" y="30022"/>
                  </a:lnTo>
                  <a:lnTo>
                    <a:pt x="34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47"/>
            <p:cNvSpPr/>
            <p:nvPr/>
          </p:nvSpPr>
          <p:spPr>
            <a:xfrm flipH="1">
              <a:off x="6981759" y="2114087"/>
              <a:ext cx="57441" cy="126012"/>
            </a:xfrm>
            <a:custGeom>
              <a:avLst/>
              <a:gdLst/>
              <a:ahLst/>
              <a:cxnLst/>
              <a:rect l="l" t="t" r="r" b="b"/>
              <a:pathLst>
                <a:path w="3437" h="7540" extrusionOk="0">
                  <a:moveTo>
                    <a:pt x="1" y="1"/>
                  </a:moveTo>
                  <a:lnTo>
                    <a:pt x="1" y="7540"/>
                  </a:lnTo>
                  <a:lnTo>
                    <a:pt x="3436" y="7540"/>
                  </a:lnTo>
                  <a:lnTo>
                    <a:pt x="34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47"/>
            <p:cNvSpPr/>
            <p:nvPr/>
          </p:nvSpPr>
          <p:spPr>
            <a:xfrm flipH="1">
              <a:off x="7099381" y="1960784"/>
              <a:ext cx="57441" cy="279316"/>
            </a:xfrm>
            <a:custGeom>
              <a:avLst/>
              <a:gdLst/>
              <a:ahLst/>
              <a:cxnLst/>
              <a:rect l="l" t="t" r="r" b="b"/>
              <a:pathLst>
                <a:path w="3437" h="16713" extrusionOk="0">
                  <a:moveTo>
                    <a:pt x="0" y="1"/>
                  </a:moveTo>
                  <a:lnTo>
                    <a:pt x="0" y="16713"/>
                  </a:lnTo>
                  <a:lnTo>
                    <a:pt x="3436" y="16713"/>
                  </a:lnTo>
                  <a:lnTo>
                    <a:pt x="34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47"/>
            <p:cNvSpPr/>
            <p:nvPr/>
          </p:nvSpPr>
          <p:spPr>
            <a:xfrm flipH="1">
              <a:off x="7196949" y="1878274"/>
              <a:ext cx="57441" cy="361826"/>
            </a:xfrm>
            <a:custGeom>
              <a:avLst/>
              <a:gdLst/>
              <a:ahLst/>
              <a:cxnLst/>
              <a:rect l="l" t="t" r="r" b="b"/>
              <a:pathLst>
                <a:path w="3437" h="21650" extrusionOk="0">
                  <a:moveTo>
                    <a:pt x="1" y="1"/>
                  </a:moveTo>
                  <a:lnTo>
                    <a:pt x="1" y="21650"/>
                  </a:lnTo>
                  <a:lnTo>
                    <a:pt x="3437" y="21650"/>
                  </a:lnTo>
                  <a:lnTo>
                    <a:pt x="34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47"/>
            <p:cNvSpPr/>
            <p:nvPr/>
          </p:nvSpPr>
          <p:spPr>
            <a:xfrm flipH="1">
              <a:off x="6631665" y="2101837"/>
              <a:ext cx="714142" cy="142324"/>
            </a:xfrm>
            <a:custGeom>
              <a:avLst/>
              <a:gdLst/>
              <a:ahLst/>
              <a:cxnLst/>
              <a:rect l="l" t="t" r="r" b="b"/>
              <a:pathLst>
                <a:path w="42731" h="8516" extrusionOk="0">
                  <a:moveTo>
                    <a:pt x="42297" y="0"/>
                  </a:moveTo>
                  <a:cubicBezTo>
                    <a:pt x="42297" y="667"/>
                    <a:pt x="42297" y="1301"/>
                    <a:pt x="42297" y="1935"/>
                  </a:cubicBezTo>
                  <a:cubicBezTo>
                    <a:pt x="42297" y="4036"/>
                    <a:pt x="42230" y="6138"/>
                    <a:pt x="42297" y="8206"/>
                  </a:cubicBezTo>
                  <a:cubicBezTo>
                    <a:pt x="35626" y="8173"/>
                    <a:pt x="28988" y="8173"/>
                    <a:pt x="22316" y="8173"/>
                  </a:cubicBezTo>
                  <a:cubicBezTo>
                    <a:pt x="20415" y="8173"/>
                    <a:pt x="11775" y="8273"/>
                    <a:pt x="9440" y="8273"/>
                  </a:cubicBezTo>
                  <a:lnTo>
                    <a:pt x="100" y="8273"/>
                  </a:lnTo>
                  <a:cubicBezTo>
                    <a:pt x="0" y="8273"/>
                    <a:pt x="0" y="8439"/>
                    <a:pt x="100" y="8439"/>
                  </a:cubicBezTo>
                  <a:lnTo>
                    <a:pt x="16512" y="8439"/>
                  </a:lnTo>
                  <a:cubicBezTo>
                    <a:pt x="16539" y="8466"/>
                    <a:pt x="25430" y="8515"/>
                    <a:pt x="32411" y="8515"/>
                  </a:cubicBezTo>
                  <a:cubicBezTo>
                    <a:pt x="34059" y="8515"/>
                    <a:pt x="35600" y="8512"/>
                    <a:pt x="36893" y="8506"/>
                  </a:cubicBezTo>
                  <a:cubicBezTo>
                    <a:pt x="38795" y="8506"/>
                    <a:pt x="40696" y="8506"/>
                    <a:pt x="42597" y="8473"/>
                  </a:cubicBezTo>
                  <a:cubicBezTo>
                    <a:pt x="42664" y="8473"/>
                    <a:pt x="42731" y="8406"/>
                    <a:pt x="42731" y="8339"/>
                  </a:cubicBezTo>
                  <a:cubicBezTo>
                    <a:pt x="42731" y="8273"/>
                    <a:pt x="42664" y="8206"/>
                    <a:pt x="42597" y="8206"/>
                  </a:cubicBezTo>
                  <a:lnTo>
                    <a:pt x="42464" y="8206"/>
                  </a:lnTo>
                  <a:cubicBezTo>
                    <a:pt x="42531" y="6104"/>
                    <a:pt x="42497" y="4036"/>
                    <a:pt x="42497" y="1935"/>
                  </a:cubicBezTo>
                  <a:cubicBezTo>
                    <a:pt x="42497" y="1368"/>
                    <a:pt x="42464" y="801"/>
                    <a:pt x="42464" y="200"/>
                  </a:cubicBezTo>
                  <a:cubicBezTo>
                    <a:pt x="42397" y="167"/>
                    <a:pt x="42330" y="100"/>
                    <a:pt x="422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47"/>
            <p:cNvSpPr/>
            <p:nvPr/>
          </p:nvSpPr>
          <p:spPr>
            <a:xfrm flipH="1">
              <a:off x="6611193" y="2073376"/>
              <a:ext cx="52260" cy="47113"/>
            </a:xfrm>
            <a:custGeom>
              <a:avLst/>
              <a:gdLst/>
              <a:ahLst/>
              <a:cxnLst/>
              <a:rect l="l" t="t" r="r" b="b"/>
              <a:pathLst>
                <a:path w="3127" h="2819" extrusionOk="0">
                  <a:moveTo>
                    <a:pt x="1600" y="1"/>
                  </a:moveTo>
                  <a:cubicBezTo>
                    <a:pt x="1444" y="1"/>
                    <a:pt x="1287" y="33"/>
                    <a:pt x="1135" y="102"/>
                  </a:cubicBezTo>
                  <a:cubicBezTo>
                    <a:pt x="401" y="402"/>
                    <a:pt x="0" y="1369"/>
                    <a:pt x="334" y="2070"/>
                  </a:cubicBezTo>
                  <a:cubicBezTo>
                    <a:pt x="589" y="2593"/>
                    <a:pt x="1044" y="2819"/>
                    <a:pt x="1505" y="2819"/>
                  </a:cubicBezTo>
                  <a:cubicBezTo>
                    <a:pt x="2307" y="2819"/>
                    <a:pt x="3127" y="2132"/>
                    <a:pt x="2936" y="1136"/>
                  </a:cubicBezTo>
                  <a:cubicBezTo>
                    <a:pt x="2936" y="1136"/>
                    <a:pt x="2902" y="1103"/>
                    <a:pt x="2902" y="1103"/>
                  </a:cubicBezTo>
                  <a:cubicBezTo>
                    <a:pt x="2770" y="468"/>
                    <a:pt x="2198" y="1"/>
                    <a:pt x="1600" y="1"/>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47"/>
            <p:cNvSpPr/>
            <p:nvPr/>
          </p:nvSpPr>
          <p:spPr>
            <a:xfrm flipH="1">
              <a:off x="7317346" y="2213577"/>
              <a:ext cx="52995" cy="45007"/>
            </a:xfrm>
            <a:custGeom>
              <a:avLst/>
              <a:gdLst/>
              <a:ahLst/>
              <a:cxnLst/>
              <a:rect l="l" t="t" r="r" b="b"/>
              <a:pathLst>
                <a:path w="3171" h="2693" extrusionOk="0">
                  <a:moveTo>
                    <a:pt x="1668" y="0"/>
                  </a:moveTo>
                  <a:cubicBezTo>
                    <a:pt x="1524" y="0"/>
                    <a:pt x="1377" y="27"/>
                    <a:pt x="1235" y="86"/>
                  </a:cubicBezTo>
                  <a:cubicBezTo>
                    <a:pt x="401" y="419"/>
                    <a:pt x="1" y="1353"/>
                    <a:pt x="568" y="2154"/>
                  </a:cubicBezTo>
                  <a:cubicBezTo>
                    <a:pt x="832" y="2529"/>
                    <a:pt x="1218" y="2692"/>
                    <a:pt x="1604" y="2692"/>
                  </a:cubicBezTo>
                  <a:cubicBezTo>
                    <a:pt x="2385" y="2692"/>
                    <a:pt x="3170" y="2024"/>
                    <a:pt x="2969" y="1086"/>
                  </a:cubicBezTo>
                  <a:cubicBezTo>
                    <a:pt x="2969" y="1086"/>
                    <a:pt x="2969" y="1053"/>
                    <a:pt x="2969" y="1053"/>
                  </a:cubicBezTo>
                  <a:cubicBezTo>
                    <a:pt x="2835" y="462"/>
                    <a:pt x="2268" y="0"/>
                    <a:pt x="1668" y="0"/>
                  </a:cubicBezTo>
                  <a:close/>
                </a:path>
              </a:pathLst>
            </a:custGeom>
            <a:solidFill>
              <a:srgbClr val="B5C7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47"/>
            <p:cNvSpPr/>
            <p:nvPr/>
          </p:nvSpPr>
          <p:spPr>
            <a:xfrm flipH="1">
              <a:off x="6550276" y="1190705"/>
              <a:ext cx="392476" cy="348289"/>
            </a:xfrm>
            <a:custGeom>
              <a:avLst/>
              <a:gdLst/>
              <a:ahLst/>
              <a:cxnLst/>
              <a:rect l="l" t="t" r="r" b="b"/>
              <a:pathLst>
                <a:path w="23484" h="20840" extrusionOk="0">
                  <a:moveTo>
                    <a:pt x="11727" y="5537"/>
                  </a:moveTo>
                  <a:cubicBezTo>
                    <a:pt x="13176" y="5537"/>
                    <a:pt x="14616" y="6172"/>
                    <a:pt x="15578" y="7384"/>
                  </a:cubicBezTo>
                  <a:cubicBezTo>
                    <a:pt x="17246" y="9486"/>
                    <a:pt x="16879" y="12555"/>
                    <a:pt x="14778" y="14223"/>
                  </a:cubicBezTo>
                  <a:cubicBezTo>
                    <a:pt x="13883" y="14933"/>
                    <a:pt x="12813" y="15280"/>
                    <a:pt x="11750" y="15280"/>
                  </a:cubicBezTo>
                  <a:cubicBezTo>
                    <a:pt x="10317" y="15280"/>
                    <a:pt x="8897" y="14648"/>
                    <a:pt x="7939" y="13422"/>
                  </a:cubicBezTo>
                  <a:cubicBezTo>
                    <a:pt x="6272" y="11320"/>
                    <a:pt x="6605" y="8252"/>
                    <a:pt x="8707" y="6584"/>
                  </a:cubicBezTo>
                  <a:cubicBezTo>
                    <a:pt x="9596" y="5878"/>
                    <a:pt x="10664" y="5537"/>
                    <a:pt x="11727" y="5537"/>
                  </a:cubicBezTo>
                  <a:close/>
                  <a:moveTo>
                    <a:pt x="11728" y="0"/>
                  </a:moveTo>
                  <a:cubicBezTo>
                    <a:pt x="9461" y="0"/>
                    <a:pt x="7180" y="734"/>
                    <a:pt x="5271" y="2247"/>
                  </a:cubicBezTo>
                  <a:cubicBezTo>
                    <a:pt x="768" y="5817"/>
                    <a:pt x="0" y="12388"/>
                    <a:pt x="3570" y="16891"/>
                  </a:cubicBezTo>
                  <a:cubicBezTo>
                    <a:pt x="5626" y="19485"/>
                    <a:pt x="8678" y="20839"/>
                    <a:pt x="11757" y="20839"/>
                  </a:cubicBezTo>
                  <a:cubicBezTo>
                    <a:pt x="14023" y="20839"/>
                    <a:pt x="16304" y="20106"/>
                    <a:pt x="18213" y="18592"/>
                  </a:cubicBezTo>
                  <a:cubicBezTo>
                    <a:pt x="22717" y="15023"/>
                    <a:pt x="23484" y="8452"/>
                    <a:pt x="19915" y="3948"/>
                  </a:cubicBezTo>
                  <a:cubicBezTo>
                    <a:pt x="17859" y="1355"/>
                    <a:pt x="14807" y="0"/>
                    <a:pt x="117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47"/>
            <p:cNvSpPr/>
            <p:nvPr/>
          </p:nvSpPr>
          <p:spPr>
            <a:xfrm flipH="1">
              <a:off x="6550276" y="1190705"/>
              <a:ext cx="332261" cy="310736"/>
            </a:xfrm>
            <a:custGeom>
              <a:avLst/>
              <a:gdLst/>
              <a:ahLst/>
              <a:cxnLst/>
              <a:rect l="l" t="t" r="r" b="b"/>
              <a:pathLst>
                <a:path w="19881" h="18593" extrusionOk="0">
                  <a:moveTo>
                    <a:pt x="8125" y="0"/>
                  </a:moveTo>
                  <a:cubicBezTo>
                    <a:pt x="5858" y="0"/>
                    <a:pt x="3577" y="734"/>
                    <a:pt x="1668" y="2247"/>
                  </a:cubicBezTo>
                  <a:cubicBezTo>
                    <a:pt x="1067" y="2714"/>
                    <a:pt x="500" y="3281"/>
                    <a:pt x="0" y="3882"/>
                  </a:cubicBezTo>
                  <a:lnTo>
                    <a:pt x="4336" y="7384"/>
                  </a:lnTo>
                  <a:cubicBezTo>
                    <a:pt x="4570" y="7084"/>
                    <a:pt x="4837" y="6817"/>
                    <a:pt x="5104" y="6584"/>
                  </a:cubicBezTo>
                  <a:cubicBezTo>
                    <a:pt x="5976" y="5894"/>
                    <a:pt x="7038" y="5561"/>
                    <a:pt x="8099" y="5561"/>
                  </a:cubicBezTo>
                  <a:cubicBezTo>
                    <a:pt x="9555" y="5561"/>
                    <a:pt x="11011" y="6188"/>
                    <a:pt x="11975" y="7384"/>
                  </a:cubicBezTo>
                  <a:cubicBezTo>
                    <a:pt x="13610" y="9452"/>
                    <a:pt x="13243" y="12588"/>
                    <a:pt x="11175" y="14223"/>
                  </a:cubicBezTo>
                  <a:lnTo>
                    <a:pt x="14610" y="18592"/>
                  </a:lnTo>
                  <a:cubicBezTo>
                    <a:pt x="19114" y="15023"/>
                    <a:pt x="19881" y="8452"/>
                    <a:pt x="16312" y="3948"/>
                  </a:cubicBezTo>
                  <a:cubicBezTo>
                    <a:pt x="14256" y="1355"/>
                    <a:pt x="11204" y="0"/>
                    <a:pt x="81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47"/>
            <p:cNvSpPr/>
            <p:nvPr/>
          </p:nvSpPr>
          <p:spPr>
            <a:xfrm flipH="1">
              <a:off x="6550276" y="1197591"/>
              <a:ext cx="173392" cy="303850"/>
            </a:xfrm>
            <a:custGeom>
              <a:avLst/>
              <a:gdLst/>
              <a:ahLst/>
              <a:cxnLst/>
              <a:rect l="l" t="t" r="r" b="b"/>
              <a:pathLst>
                <a:path w="10375" h="18181" extrusionOk="0">
                  <a:moveTo>
                    <a:pt x="1535" y="1"/>
                  </a:moveTo>
                  <a:lnTo>
                    <a:pt x="1" y="5338"/>
                  </a:lnTo>
                  <a:cubicBezTo>
                    <a:pt x="968" y="5605"/>
                    <a:pt x="1835" y="6172"/>
                    <a:pt x="2469" y="6972"/>
                  </a:cubicBezTo>
                  <a:cubicBezTo>
                    <a:pt x="4104" y="9040"/>
                    <a:pt x="3737" y="12176"/>
                    <a:pt x="1669" y="13811"/>
                  </a:cubicBezTo>
                  <a:lnTo>
                    <a:pt x="5104" y="18180"/>
                  </a:lnTo>
                  <a:cubicBezTo>
                    <a:pt x="9608" y="14611"/>
                    <a:pt x="10375" y="8040"/>
                    <a:pt x="6806" y="3536"/>
                  </a:cubicBezTo>
                  <a:cubicBezTo>
                    <a:pt x="5471" y="1835"/>
                    <a:pt x="3637" y="601"/>
                    <a:pt x="15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47"/>
            <p:cNvSpPr/>
            <p:nvPr/>
          </p:nvSpPr>
          <p:spPr>
            <a:xfrm flipH="1">
              <a:off x="5155450" y="1664204"/>
              <a:ext cx="1278874" cy="966183"/>
            </a:xfrm>
            <a:custGeom>
              <a:avLst/>
              <a:gdLst/>
              <a:ahLst/>
              <a:cxnLst/>
              <a:rect l="l" t="t" r="r" b="b"/>
              <a:pathLst>
                <a:path w="76522" h="57812" extrusionOk="0">
                  <a:moveTo>
                    <a:pt x="34" y="1"/>
                  </a:moveTo>
                  <a:cubicBezTo>
                    <a:pt x="667" y="1"/>
                    <a:pt x="134" y="45600"/>
                    <a:pt x="34" y="55574"/>
                  </a:cubicBezTo>
                  <a:cubicBezTo>
                    <a:pt x="0" y="56608"/>
                    <a:pt x="767" y="57475"/>
                    <a:pt x="1801" y="57609"/>
                  </a:cubicBezTo>
                  <a:cubicBezTo>
                    <a:pt x="2848" y="57757"/>
                    <a:pt x="3955" y="57812"/>
                    <a:pt x="5087" y="57812"/>
                  </a:cubicBezTo>
                  <a:cubicBezTo>
                    <a:pt x="8283" y="57812"/>
                    <a:pt x="11686" y="57375"/>
                    <a:pt x="14544" y="57375"/>
                  </a:cubicBezTo>
                  <a:lnTo>
                    <a:pt x="59743" y="57375"/>
                  </a:lnTo>
                  <a:cubicBezTo>
                    <a:pt x="61322" y="57375"/>
                    <a:pt x="65412" y="57611"/>
                    <a:pt x="69115" y="57611"/>
                  </a:cubicBezTo>
                  <a:cubicBezTo>
                    <a:pt x="72374" y="57611"/>
                    <a:pt x="75334" y="57428"/>
                    <a:pt x="76021" y="56741"/>
                  </a:cubicBezTo>
                  <a:lnTo>
                    <a:pt x="76055" y="56741"/>
                  </a:lnTo>
                  <a:lnTo>
                    <a:pt x="76055" y="56708"/>
                  </a:lnTo>
                  <a:cubicBezTo>
                    <a:pt x="76488" y="56074"/>
                    <a:pt x="76522" y="55274"/>
                    <a:pt x="76522" y="54506"/>
                  </a:cubicBezTo>
                  <a:cubicBezTo>
                    <a:pt x="76488" y="50036"/>
                    <a:pt x="76488" y="1"/>
                    <a:pt x="76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47"/>
            <p:cNvSpPr/>
            <p:nvPr/>
          </p:nvSpPr>
          <p:spPr>
            <a:xfrm flipH="1">
              <a:off x="5150437" y="1660861"/>
              <a:ext cx="1287798" cy="973386"/>
            </a:xfrm>
            <a:custGeom>
              <a:avLst/>
              <a:gdLst/>
              <a:ahLst/>
              <a:cxnLst/>
              <a:rect l="l" t="t" r="r" b="b"/>
              <a:pathLst>
                <a:path w="77056" h="58243" extrusionOk="0">
                  <a:moveTo>
                    <a:pt x="38495" y="367"/>
                  </a:moveTo>
                  <a:lnTo>
                    <a:pt x="76543" y="434"/>
                  </a:lnTo>
                  <a:lnTo>
                    <a:pt x="76543" y="434"/>
                  </a:lnTo>
                  <a:cubicBezTo>
                    <a:pt x="76530" y="492"/>
                    <a:pt x="76522" y="551"/>
                    <a:pt x="76522" y="601"/>
                  </a:cubicBezTo>
                  <a:cubicBezTo>
                    <a:pt x="76489" y="668"/>
                    <a:pt x="76489" y="701"/>
                    <a:pt x="76489" y="768"/>
                  </a:cubicBezTo>
                  <a:lnTo>
                    <a:pt x="76489" y="1101"/>
                  </a:lnTo>
                  <a:lnTo>
                    <a:pt x="76489" y="2002"/>
                  </a:lnTo>
                  <a:lnTo>
                    <a:pt x="76489" y="3770"/>
                  </a:lnTo>
                  <a:lnTo>
                    <a:pt x="76489" y="7306"/>
                  </a:lnTo>
                  <a:lnTo>
                    <a:pt x="76489" y="14411"/>
                  </a:lnTo>
                  <a:lnTo>
                    <a:pt x="76455" y="28621"/>
                  </a:lnTo>
                  <a:lnTo>
                    <a:pt x="76422" y="42798"/>
                  </a:lnTo>
                  <a:lnTo>
                    <a:pt x="76422" y="49903"/>
                  </a:lnTo>
                  <a:lnTo>
                    <a:pt x="76422" y="53439"/>
                  </a:lnTo>
                  <a:cubicBezTo>
                    <a:pt x="76389" y="54039"/>
                    <a:pt x="76422" y="54640"/>
                    <a:pt x="76389" y="55207"/>
                  </a:cubicBezTo>
                  <a:cubicBezTo>
                    <a:pt x="76355" y="55774"/>
                    <a:pt x="76222" y="56274"/>
                    <a:pt x="75955" y="56674"/>
                  </a:cubicBezTo>
                  <a:lnTo>
                    <a:pt x="75955" y="56641"/>
                  </a:lnTo>
                  <a:cubicBezTo>
                    <a:pt x="75922" y="56674"/>
                    <a:pt x="75922" y="56708"/>
                    <a:pt x="75855" y="56708"/>
                  </a:cubicBezTo>
                  <a:cubicBezTo>
                    <a:pt x="75788" y="56741"/>
                    <a:pt x="75755" y="56774"/>
                    <a:pt x="75688" y="56808"/>
                  </a:cubicBezTo>
                  <a:cubicBezTo>
                    <a:pt x="75521" y="56875"/>
                    <a:pt x="75388" y="56908"/>
                    <a:pt x="75221" y="56975"/>
                  </a:cubicBezTo>
                  <a:cubicBezTo>
                    <a:pt x="74921" y="57041"/>
                    <a:pt x="74587" y="57108"/>
                    <a:pt x="74254" y="57141"/>
                  </a:cubicBezTo>
                  <a:cubicBezTo>
                    <a:pt x="73587" y="57241"/>
                    <a:pt x="72919" y="57308"/>
                    <a:pt x="72252" y="57342"/>
                  </a:cubicBezTo>
                  <a:cubicBezTo>
                    <a:pt x="70885" y="57408"/>
                    <a:pt x="69484" y="57408"/>
                    <a:pt x="68116" y="57408"/>
                  </a:cubicBezTo>
                  <a:cubicBezTo>
                    <a:pt x="65347" y="57375"/>
                    <a:pt x="62612" y="57208"/>
                    <a:pt x="59810" y="57175"/>
                  </a:cubicBezTo>
                  <a:lnTo>
                    <a:pt x="43165" y="57241"/>
                  </a:lnTo>
                  <a:lnTo>
                    <a:pt x="26553" y="57275"/>
                  </a:lnTo>
                  <a:lnTo>
                    <a:pt x="18247" y="57308"/>
                  </a:lnTo>
                  <a:lnTo>
                    <a:pt x="14077" y="57308"/>
                  </a:lnTo>
                  <a:cubicBezTo>
                    <a:pt x="12710" y="57342"/>
                    <a:pt x="11309" y="57475"/>
                    <a:pt x="9941" y="57575"/>
                  </a:cubicBezTo>
                  <a:cubicBezTo>
                    <a:pt x="8540" y="57642"/>
                    <a:pt x="7172" y="57742"/>
                    <a:pt x="5805" y="57775"/>
                  </a:cubicBezTo>
                  <a:cubicBezTo>
                    <a:pt x="5104" y="57775"/>
                    <a:pt x="4404" y="57775"/>
                    <a:pt x="3737" y="57742"/>
                  </a:cubicBezTo>
                  <a:cubicBezTo>
                    <a:pt x="3403" y="57742"/>
                    <a:pt x="3036" y="57708"/>
                    <a:pt x="2703" y="57675"/>
                  </a:cubicBezTo>
                  <a:cubicBezTo>
                    <a:pt x="2369" y="57642"/>
                    <a:pt x="2002" y="57642"/>
                    <a:pt x="1735" y="57542"/>
                  </a:cubicBezTo>
                  <a:cubicBezTo>
                    <a:pt x="1135" y="57342"/>
                    <a:pt x="668" y="56841"/>
                    <a:pt x="501" y="56241"/>
                  </a:cubicBezTo>
                  <a:cubicBezTo>
                    <a:pt x="468" y="56074"/>
                    <a:pt x="468" y="55907"/>
                    <a:pt x="468" y="55774"/>
                  </a:cubicBezTo>
                  <a:lnTo>
                    <a:pt x="468" y="55240"/>
                  </a:lnTo>
                  <a:lnTo>
                    <a:pt x="501" y="54206"/>
                  </a:lnTo>
                  <a:lnTo>
                    <a:pt x="534" y="50036"/>
                  </a:lnTo>
                  <a:lnTo>
                    <a:pt x="768" y="33424"/>
                  </a:lnTo>
                  <a:cubicBezTo>
                    <a:pt x="835" y="27887"/>
                    <a:pt x="901" y="22350"/>
                    <a:pt x="935" y="16813"/>
                  </a:cubicBezTo>
                  <a:lnTo>
                    <a:pt x="935" y="8507"/>
                  </a:lnTo>
                  <a:lnTo>
                    <a:pt x="901" y="4337"/>
                  </a:lnTo>
                  <a:lnTo>
                    <a:pt x="868" y="2269"/>
                  </a:lnTo>
                  <a:cubicBezTo>
                    <a:pt x="835" y="1902"/>
                    <a:pt x="835" y="1568"/>
                    <a:pt x="801" y="1201"/>
                  </a:cubicBezTo>
                  <a:cubicBezTo>
                    <a:pt x="768" y="1035"/>
                    <a:pt x="735" y="868"/>
                    <a:pt x="668" y="701"/>
                  </a:cubicBezTo>
                  <a:lnTo>
                    <a:pt x="601" y="434"/>
                  </a:lnTo>
                  <a:lnTo>
                    <a:pt x="601" y="434"/>
                  </a:lnTo>
                  <a:lnTo>
                    <a:pt x="601" y="434"/>
                  </a:lnTo>
                  <a:lnTo>
                    <a:pt x="19381" y="401"/>
                  </a:lnTo>
                  <a:lnTo>
                    <a:pt x="38495" y="367"/>
                  </a:lnTo>
                  <a:close/>
                  <a:moveTo>
                    <a:pt x="234" y="0"/>
                  </a:moveTo>
                  <a:lnTo>
                    <a:pt x="234" y="434"/>
                  </a:lnTo>
                  <a:cubicBezTo>
                    <a:pt x="120" y="434"/>
                    <a:pt x="79" y="361"/>
                    <a:pt x="70" y="361"/>
                  </a:cubicBezTo>
                  <a:cubicBezTo>
                    <a:pt x="68" y="361"/>
                    <a:pt x="67" y="363"/>
                    <a:pt x="67" y="367"/>
                  </a:cubicBezTo>
                  <a:lnTo>
                    <a:pt x="67" y="501"/>
                  </a:lnTo>
                  <a:cubicBezTo>
                    <a:pt x="67" y="568"/>
                    <a:pt x="34" y="668"/>
                    <a:pt x="34" y="734"/>
                  </a:cubicBezTo>
                  <a:cubicBezTo>
                    <a:pt x="1" y="901"/>
                    <a:pt x="1" y="1068"/>
                    <a:pt x="1" y="1268"/>
                  </a:cubicBezTo>
                  <a:cubicBezTo>
                    <a:pt x="1" y="1602"/>
                    <a:pt x="34" y="1935"/>
                    <a:pt x="34" y="2269"/>
                  </a:cubicBezTo>
                  <a:lnTo>
                    <a:pt x="101" y="4337"/>
                  </a:lnTo>
                  <a:lnTo>
                    <a:pt x="167" y="8507"/>
                  </a:lnTo>
                  <a:lnTo>
                    <a:pt x="201" y="16813"/>
                  </a:lnTo>
                  <a:lnTo>
                    <a:pt x="201" y="33424"/>
                  </a:lnTo>
                  <a:lnTo>
                    <a:pt x="167" y="41730"/>
                  </a:lnTo>
                  <a:lnTo>
                    <a:pt x="101" y="50036"/>
                  </a:lnTo>
                  <a:lnTo>
                    <a:pt x="34" y="54206"/>
                  </a:lnTo>
                  <a:lnTo>
                    <a:pt x="34" y="55240"/>
                  </a:lnTo>
                  <a:lnTo>
                    <a:pt x="34" y="55740"/>
                  </a:lnTo>
                  <a:cubicBezTo>
                    <a:pt x="34" y="55941"/>
                    <a:pt x="34" y="56141"/>
                    <a:pt x="101" y="56307"/>
                  </a:cubicBezTo>
                  <a:cubicBezTo>
                    <a:pt x="268" y="57075"/>
                    <a:pt x="835" y="57708"/>
                    <a:pt x="1568" y="57942"/>
                  </a:cubicBezTo>
                  <a:cubicBezTo>
                    <a:pt x="1969" y="58075"/>
                    <a:pt x="2302" y="58075"/>
                    <a:pt x="2636" y="58109"/>
                  </a:cubicBezTo>
                  <a:cubicBezTo>
                    <a:pt x="3003" y="58142"/>
                    <a:pt x="3336" y="58175"/>
                    <a:pt x="3703" y="58175"/>
                  </a:cubicBezTo>
                  <a:cubicBezTo>
                    <a:pt x="4404" y="58242"/>
                    <a:pt x="5104" y="58242"/>
                    <a:pt x="5805" y="58242"/>
                  </a:cubicBezTo>
                  <a:cubicBezTo>
                    <a:pt x="7172" y="58209"/>
                    <a:pt x="8573" y="58109"/>
                    <a:pt x="9941" y="58042"/>
                  </a:cubicBezTo>
                  <a:cubicBezTo>
                    <a:pt x="11342" y="57942"/>
                    <a:pt x="12710" y="57842"/>
                    <a:pt x="14077" y="57809"/>
                  </a:cubicBezTo>
                  <a:lnTo>
                    <a:pt x="18247" y="57809"/>
                  </a:lnTo>
                  <a:lnTo>
                    <a:pt x="26553" y="57842"/>
                  </a:lnTo>
                  <a:lnTo>
                    <a:pt x="43165" y="57909"/>
                  </a:lnTo>
                  <a:lnTo>
                    <a:pt x="59777" y="57942"/>
                  </a:lnTo>
                  <a:cubicBezTo>
                    <a:pt x="62545" y="57975"/>
                    <a:pt x="65314" y="58175"/>
                    <a:pt x="68083" y="58209"/>
                  </a:cubicBezTo>
                  <a:cubicBezTo>
                    <a:pt x="68783" y="58209"/>
                    <a:pt x="69484" y="58217"/>
                    <a:pt x="70184" y="58217"/>
                  </a:cubicBezTo>
                  <a:cubicBezTo>
                    <a:pt x="70885" y="58217"/>
                    <a:pt x="71585" y="58209"/>
                    <a:pt x="72286" y="58175"/>
                  </a:cubicBezTo>
                  <a:cubicBezTo>
                    <a:pt x="72953" y="58142"/>
                    <a:pt x="73687" y="58075"/>
                    <a:pt x="74387" y="57975"/>
                  </a:cubicBezTo>
                  <a:cubicBezTo>
                    <a:pt x="74721" y="57942"/>
                    <a:pt x="75088" y="57875"/>
                    <a:pt x="75455" y="57775"/>
                  </a:cubicBezTo>
                  <a:cubicBezTo>
                    <a:pt x="75621" y="57708"/>
                    <a:pt x="75822" y="57675"/>
                    <a:pt x="75988" y="57575"/>
                  </a:cubicBezTo>
                  <a:cubicBezTo>
                    <a:pt x="76088" y="57575"/>
                    <a:pt x="76188" y="57508"/>
                    <a:pt x="76289" y="57442"/>
                  </a:cubicBezTo>
                  <a:cubicBezTo>
                    <a:pt x="76389" y="57408"/>
                    <a:pt x="76489" y="57308"/>
                    <a:pt x="76589" y="57208"/>
                  </a:cubicBezTo>
                  <a:lnTo>
                    <a:pt x="76555" y="57208"/>
                  </a:lnTo>
                  <a:lnTo>
                    <a:pt x="76589" y="57175"/>
                  </a:lnTo>
                  <a:lnTo>
                    <a:pt x="76622" y="57141"/>
                  </a:lnTo>
                  <a:cubicBezTo>
                    <a:pt x="77056" y="56541"/>
                    <a:pt x="77056" y="55807"/>
                    <a:pt x="77056" y="55207"/>
                  </a:cubicBezTo>
                  <a:lnTo>
                    <a:pt x="77056" y="53439"/>
                  </a:lnTo>
                  <a:lnTo>
                    <a:pt x="77056" y="49870"/>
                  </a:lnTo>
                  <a:lnTo>
                    <a:pt x="77022" y="42798"/>
                  </a:lnTo>
                  <a:lnTo>
                    <a:pt x="76989" y="28588"/>
                  </a:lnTo>
                  <a:lnTo>
                    <a:pt x="76956" y="14411"/>
                  </a:lnTo>
                  <a:lnTo>
                    <a:pt x="76922" y="7306"/>
                  </a:lnTo>
                  <a:lnTo>
                    <a:pt x="76922" y="3770"/>
                  </a:lnTo>
                  <a:lnTo>
                    <a:pt x="76922" y="768"/>
                  </a:lnTo>
                  <a:cubicBezTo>
                    <a:pt x="76922" y="734"/>
                    <a:pt x="76889" y="734"/>
                    <a:pt x="76889" y="701"/>
                  </a:cubicBezTo>
                  <a:cubicBezTo>
                    <a:pt x="76889" y="668"/>
                    <a:pt x="76856" y="668"/>
                    <a:pt x="76822" y="601"/>
                  </a:cubicBezTo>
                  <a:cubicBezTo>
                    <a:pt x="76756" y="568"/>
                    <a:pt x="76722" y="501"/>
                    <a:pt x="76689" y="434"/>
                  </a:cubicBezTo>
                  <a:lnTo>
                    <a:pt x="76689" y="434"/>
                  </a:lnTo>
                  <a:lnTo>
                    <a:pt x="76689" y="434"/>
                  </a:lnTo>
                  <a:lnTo>
                    <a:pt x="76722" y="434"/>
                  </a:lnTo>
                  <a:lnTo>
                    <a:pt x="76722" y="0"/>
                  </a:lnTo>
                  <a:cubicBezTo>
                    <a:pt x="76711" y="22"/>
                    <a:pt x="76701" y="47"/>
                    <a:pt x="76689" y="74"/>
                  </a:cubicBezTo>
                  <a:lnTo>
                    <a:pt x="76689" y="74"/>
                  </a:lnTo>
                  <a:lnTo>
                    <a:pt x="76689" y="0"/>
                  </a:lnTo>
                  <a:lnTo>
                    <a:pt x="38461" y="34"/>
                  </a:lnTo>
                  <a:lnTo>
                    <a:pt x="19348" y="34"/>
                  </a:lnTo>
                  <a:lnTo>
                    <a:pt x="274" y="1"/>
                  </a:lnTo>
                  <a:lnTo>
                    <a:pt x="274" y="1"/>
                  </a:lnTo>
                  <a:cubicBezTo>
                    <a:pt x="272" y="1"/>
                    <a:pt x="270" y="0"/>
                    <a:pt x="268" y="0"/>
                  </a:cubicBezTo>
                  <a:lnTo>
                    <a:pt x="268" y="1"/>
                  </a:lnTo>
                  <a:lnTo>
                    <a:pt x="268" y="1"/>
                  </a:lnTo>
                  <a:lnTo>
                    <a:pt x="234"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47"/>
            <p:cNvSpPr/>
            <p:nvPr/>
          </p:nvSpPr>
          <p:spPr>
            <a:xfrm flipH="1">
              <a:off x="5270850" y="2173901"/>
              <a:ext cx="661748" cy="447511"/>
            </a:xfrm>
            <a:custGeom>
              <a:avLst/>
              <a:gdLst/>
              <a:ahLst/>
              <a:cxnLst/>
              <a:rect l="l" t="t" r="r" b="b"/>
              <a:pathLst>
                <a:path w="39596" h="26777" extrusionOk="0">
                  <a:moveTo>
                    <a:pt x="11342" y="1"/>
                  </a:moveTo>
                  <a:cubicBezTo>
                    <a:pt x="11240" y="1"/>
                    <a:pt x="11140" y="9"/>
                    <a:pt x="11042" y="24"/>
                  </a:cubicBezTo>
                  <a:cubicBezTo>
                    <a:pt x="10575" y="125"/>
                    <a:pt x="10141" y="358"/>
                    <a:pt x="9708" y="592"/>
                  </a:cubicBezTo>
                  <a:cubicBezTo>
                    <a:pt x="8006" y="1425"/>
                    <a:pt x="6105" y="1759"/>
                    <a:pt x="4370" y="2526"/>
                  </a:cubicBezTo>
                  <a:cubicBezTo>
                    <a:pt x="1568" y="3727"/>
                    <a:pt x="501" y="6029"/>
                    <a:pt x="101" y="8931"/>
                  </a:cubicBezTo>
                  <a:cubicBezTo>
                    <a:pt x="34" y="9665"/>
                    <a:pt x="1" y="10365"/>
                    <a:pt x="1" y="11099"/>
                  </a:cubicBezTo>
                  <a:cubicBezTo>
                    <a:pt x="34" y="11733"/>
                    <a:pt x="267" y="12267"/>
                    <a:pt x="267" y="12900"/>
                  </a:cubicBezTo>
                  <a:cubicBezTo>
                    <a:pt x="401" y="16403"/>
                    <a:pt x="901" y="19839"/>
                    <a:pt x="1435" y="23274"/>
                  </a:cubicBezTo>
                  <a:cubicBezTo>
                    <a:pt x="1668" y="24709"/>
                    <a:pt x="2002" y="25142"/>
                    <a:pt x="2236" y="26577"/>
                  </a:cubicBezTo>
                  <a:lnTo>
                    <a:pt x="39362" y="26777"/>
                  </a:lnTo>
                  <a:cubicBezTo>
                    <a:pt x="39429" y="24909"/>
                    <a:pt x="38995" y="23741"/>
                    <a:pt x="38995" y="21840"/>
                  </a:cubicBezTo>
                  <a:cubicBezTo>
                    <a:pt x="39028" y="18538"/>
                    <a:pt x="39596" y="15269"/>
                    <a:pt x="39395" y="11933"/>
                  </a:cubicBezTo>
                  <a:cubicBezTo>
                    <a:pt x="39295" y="10499"/>
                    <a:pt x="39129" y="8731"/>
                    <a:pt x="38361" y="7463"/>
                  </a:cubicBezTo>
                  <a:cubicBezTo>
                    <a:pt x="37527" y="6095"/>
                    <a:pt x="35960" y="5262"/>
                    <a:pt x="34559" y="4561"/>
                  </a:cubicBezTo>
                  <a:cubicBezTo>
                    <a:pt x="31957" y="3293"/>
                    <a:pt x="29055" y="2426"/>
                    <a:pt x="26353" y="1392"/>
                  </a:cubicBezTo>
                  <a:cubicBezTo>
                    <a:pt x="24652" y="2993"/>
                    <a:pt x="22483" y="3227"/>
                    <a:pt x="20148" y="3327"/>
                  </a:cubicBezTo>
                  <a:cubicBezTo>
                    <a:pt x="20102" y="3328"/>
                    <a:pt x="20055" y="3328"/>
                    <a:pt x="20009" y="3328"/>
                  </a:cubicBezTo>
                  <a:cubicBezTo>
                    <a:pt x="18396" y="3328"/>
                    <a:pt x="16938" y="2771"/>
                    <a:pt x="15512" y="1993"/>
                  </a:cubicBezTo>
                  <a:cubicBezTo>
                    <a:pt x="14424" y="1402"/>
                    <a:pt x="12728" y="1"/>
                    <a:pt x="11342" y="1"/>
                  </a:cubicBezTo>
                  <a:close/>
                </a:path>
              </a:pathLst>
            </a:custGeom>
            <a:solidFill>
              <a:srgbClr val="5CC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47"/>
            <p:cNvSpPr/>
            <p:nvPr/>
          </p:nvSpPr>
          <p:spPr>
            <a:xfrm flipH="1">
              <a:off x="5705693" y="2206992"/>
              <a:ext cx="720827" cy="417211"/>
            </a:xfrm>
            <a:custGeom>
              <a:avLst/>
              <a:gdLst/>
              <a:ahLst/>
              <a:cxnLst/>
              <a:rect l="l" t="t" r="r" b="b"/>
              <a:pathLst>
                <a:path w="43131" h="24964" extrusionOk="0">
                  <a:moveTo>
                    <a:pt x="36513" y="1"/>
                  </a:moveTo>
                  <a:cubicBezTo>
                    <a:pt x="36077" y="1"/>
                    <a:pt x="35625" y="58"/>
                    <a:pt x="35159" y="179"/>
                  </a:cubicBezTo>
                  <a:cubicBezTo>
                    <a:pt x="31256" y="1180"/>
                    <a:pt x="28654" y="4883"/>
                    <a:pt x="26953" y="8285"/>
                  </a:cubicBezTo>
                  <a:cubicBezTo>
                    <a:pt x="26419" y="9319"/>
                    <a:pt x="25985" y="10387"/>
                    <a:pt x="25585" y="11454"/>
                  </a:cubicBezTo>
                  <a:cubicBezTo>
                    <a:pt x="25318" y="12188"/>
                    <a:pt x="25085" y="12922"/>
                    <a:pt x="24851" y="13656"/>
                  </a:cubicBezTo>
                  <a:cubicBezTo>
                    <a:pt x="24551" y="14589"/>
                    <a:pt x="22086" y="19087"/>
                    <a:pt x="22449" y="19692"/>
                  </a:cubicBezTo>
                  <a:lnTo>
                    <a:pt x="22449" y="19692"/>
                  </a:lnTo>
                  <a:cubicBezTo>
                    <a:pt x="19380" y="14622"/>
                    <a:pt x="15277" y="10286"/>
                    <a:pt x="11242" y="5950"/>
                  </a:cubicBezTo>
                  <a:cubicBezTo>
                    <a:pt x="10341" y="4983"/>
                    <a:pt x="9440" y="3982"/>
                    <a:pt x="8940" y="2748"/>
                  </a:cubicBezTo>
                  <a:cubicBezTo>
                    <a:pt x="8540" y="2748"/>
                    <a:pt x="7472" y="3849"/>
                    <a:pt x="7105" y="4115"/>
                  </a:cubicBezTo>
                  <a:cubicBezTo>
                    <a:pt x="6338" y="4683"/>
                    <a:pt x="5571" y="5250"/>
                    <a:pt x="4837" y="5850"/>
                  </a:cubicBezTo>
                  <a:cubicBezTo>
                    <a:pt x="3403" y="6984"/>
                    <a:pt x="2002" y="8152"/>
                    <a:pt x="634" y="9386"/>
                  </a:cubicBezTo>
                  <a:cubicBezTo>
                    <a:pt x="434" y="9553"/>
                    <a:pt x="267" y="9719"/>
                    <a:pt x="200" y="9953"/>
                  </a:cubicBezTo>
                  <a:cubicBezTo>
                    <a:pt x="0" y="10553"/>
                    <a:pt x="601" y="10920"/>
                    <a:pt x="867" y="11387"/>
                  </a:cubicBezTo>
                  <a:cubicBezTo>
                    <a:pt x="1134" y="11854"/>
                    <a:pt x="1268" y="12355"/>
                    <a:pt x="1468" y="12855"/>
                  </a:cubicBezTo>
                  <a:cubicBezTo>
                    <a:pt x="2669" y="15590"/>
                    <a:pt x="4103" y="18326"/>
                    <a:pt x="5537" y="20961"/>
                  </a:cubicBezTo>
                  <a:cubicBezTo>
                    <a:pt x="6238" y="22295"/>
                    <a:pt x="7139" y="23763"/>
                    <a:pt x="7973" y="24964"/>
                  </a:cubicBezTo>
                  <a:lnTo>
                    <a:pt x="38461" y="24630"/>
                  </a:lnTo>
                  <a:cubicBezTo>
                    <a:pt x="38694" y="24363"/>
                    <a:pt x="38561" y="24530"/>
                    <a:pt x="38761" y="24230"/>
                  </a:cubicBezTo>
                  <a:cubicBezTo>
                    <a:pt x="41663" y="20127"/>
                    <a:pt x="43131" y="15057"/>
                    <a:pt x="43131" y="10020"/>
                  </a:cubicBezTo>
                  <a:cubicBezTo>
                    <a:pt x="43131" y="8118"/>
                    <a:pt x="42931" y="6150"/>
                    <a:pt x="42164" y="4416"/>
                  </a:cubicBezTo>
                  <a:cubicBezTo>
                    <a:pt x="41081" y="1965"/>
                    <a:pt x="39072" y="1"/>
                    <a:pt x="36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47"/>
            <p:cNvSpPr/>
            <p:nvPr/>
          </p:nvSpPr>
          <p:spPr>
            <a:xfrm flipH="1">
              <a:off x="5198936" y="2173751"/>
              <a:ext cx="346768" cy="448680"/>
            </a:xfrm>
            <a:custGeom>
              <a:avLst/>
              <a:gdLst/>
              <a:ahLst/>
              <a:cxnLst/>
              <a:rect l="l" t="t" r="r" b="b"/>
              <a:pathLst>
                <a:path w="20749" h="26847" extrusionOk="0">
                  <a:moveTo>
                    <a:pt x="2235" y="0"/>
                  </a:moveTo>
                  <a:cubicBezTo>
                    <a:pt x="2335" y="1535"/>
                    <a:pt x="301" y="3269"/>
                    <a:pt x="167" y="4804"/>
                  </a:cubicBezTo>
                  <a:cubicBezTo>
                    <a:pt x="0" y="6471"/>
                    <a:pt x="3970" y="8840"/>
                    <a:pt x="3336" y="10441"/>
                  </a:cubicBezTo>
                  <a:cubicBezTo>
                    <a:pt x="2869" y="11642"/>
                    <a:pt x="2769" y="12976"/>
                    <a:pt x="2802" y="14277"/>
                  </a:cubicBezTo>
                  <a:cubicBezTo>
                    <a:pt x="2903" y="18847"/>
                    <a:pt x="3203" y="22316"/>
                    <a:pt x="3803" y="26753"/>
                  </a:cubicBezTo>
                  <a:cubicBezTo>
                    <a:pt x="6149" y="26811"/>
                    <a:pt x="8528" y="26846"/>
                    <a:pt x="10948" y="26846"/>
                  </a:cubicBezTo>
                  <a:cubicBezTo>
                    <a:pt x="12692" y="26846"/>
                    <a:pt x="14457" y="26828"/>
                    <a:pt x="16245" y="26786"/>
                  </a:cubicBezTo>
                  <a:cubicBezTo>
                    <a:pt x="17780" y="26753"/>
                    <a:pt x="19281" y="26719"/>
                    <a:pt x="20749" y="26686"/>
                  </a:cubicBezTo>
                  <a:cubicBezTo>
                    <a:pt x="20682" y="24618"/>
                    <a:pt x="20515" y="22216"/>
                    <a:pt x="20348" y="20148"/>
                  </a:cubicBezTo>
                  <a:cubicBezTo>
                    <a:pt x="19915" y="14677"/>
                    <a:pt x="20115" y="7172"/>
                    <a:pt x="14044" y="4770"/>
                  </a:cubicBezTo>
                  <a:cubicBezTo>
                    <a:pt x="12810" y="4270"/>
                    <a:pt x="11575" y="3836"/>
                    <a:pt x="10308" y="3436"/>
                  </a:cubicBezTo>
                  <a:cubicBezTo>
                    <a:pt x="8006" y="2735"/>
                    <a:pt x="4971" y="601"/>
                    <a:pt x="22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47"/>
            <p:cNvSpPr/>
            <p:nvPr/>
          </p:nvSpPr>
          <p:spPr>
            <a:xfrm flipH="1">
              <a:off x="5525616" y="1792890"/>
              <a:ext cx="258693" cy="469371"/>
            </a:xfrm>
            <a:custGeom>
              <a:avLst/>
              <a:gdLst/>
              <a:ahLst/>
              <a:cxnLst/>
              <a:rect l="l" t="t" r="r" b="b"/>
              <a:pathLst>
                <a:path w="15479" h="28085" extrusionOk="0">
                  <a:moveTo>
                    <a:pt x="6446" y="0"/>
                  </a:moveTo>
                  <a:cubicBezTo>
                    <a:pt x="5855" y="0"/>
                    <a:pt x="5237" y="83"/>
                    <a:pt x="4571" y="273"/>
                  </a:cubicBezTo>
                  <a:cubicBezTo>
                    <a:pt x="3270" y="673"/>
                    <a:pt x="1068" y="306"/>
                    <a:pt x="668" y="1741"/>
                  </a:cubicBezTo>
                  <a:cubicBezTo>
                    <a:pt x="1" y="4243"/>
                    <a:pt x="368" y="8779"/>
                    <a:pt x="668" y="11314"/>
                  </a:cubicBezTo>
                  <a:cubicBezTo>
                    <a:pt x="835" y="12715"/>
                    <a:pt x="1135" y="14283"/>
                    <a:pt x="2002" y="15317"/>
                  </a:cubicBezTo>
                  <a:cubicBezTo>
                    <a:pt x="2536" y="15984"/>
                    <a:pt x="3270" y="16485"/>
                    <a:pt x="4137" y="16551"/>
                  </a:cubicBezTo>
                  <a:cubicBezTo>
                    <a:pt x="4003" y="18653"/>
                    <a:pt x="4704" y="21421"/>
                    <a:pt x="2636" y="22822"/>
                  </a:cubicBezTo>
                  <a:cubicBezTo>
                    <a:pt x="2469" y="22923"/>
                    <a:pt x="2302" y="23023"/>
                    <a:pt x="2135" y="23123"/>
                  </a:cubicBezTo>
                  <a:cubicBezTo>
                    <a:pt x="3436" y="24457"/>
                    <a:pt x="6105" y="27826"/>
                    <a:pt x="7840" y="28060"/>
                  </a:cubicBezTo>
                  <a:cubicBezTo>
                    <a:pt x="7974" y="28077"/>
                    <a:pt x="8107" y="28085"/>
                    <a:pt x="8238" y="28085"/>
                  </a:cubicBezTo>
                  <a:cubicBezTo>
                    <a:pt x="10957" y="28085"/>
                    <a:pt x="13172" y="24595"/>
                    <a:pt x="15145" y="22622"/>
                  </a:cubicBezTo>
                  <a:cubicBezTo>
                    <a:pt x="15211" y="22589"/>
                    <a:pt x="15245" y="22556"/>
                    <a:pt x="15278" y="22556"/>
                  </a:cubicBezTo>
                  <a:cubicBezTo>
                    <a:pt x="14945" y="21922"/>
                    <a:pt x="14778" y="21188"/>
                    <a:pt x="14711" y="20454"/>
                  </a:cubicBezTo>
                  <a:cubicBezTo>
                    <a:pt x="14644" y="19687"/>
                    <a:pt x="14678" y="18886"/>
                    <a:pt x="14744" y="18119"/>
                  </a:cubicBezTo>
                  <a:cubicBezTo>
                    <a:pt x="14811" y="16618"/>
                    <a:pt x="14911" y="15150"/>
                    <a:pt x="15045" y="13649"/>
                  </a:cubicBezTo>
                  <a:cubicBezTo>
                    <a:pt x="15211" y="11414"/>
                    <a:pt x="15478" y="9146"/>
                    <a:pt x="15078" y="6911"/>
                  </a:cubicBezTo>
                  <a:cubicBezTo>
                    <a:pt x="14644" y="4676"/>
                    <a:pt x="13410" y="2441"/>
                    <a:pt x="11242" y="1440"/>
                  </a:cubicBezTo>
                  <a:cubicBezTo>
                    <a:pt x="9587" y="675"/>
                    <a:pt x="8132" y="0"/>
                    <a:pt x="6446"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47"/>
            <p:cNvSpPr/>
            <p:nvPr/>
          </p:nvSpPr>
          <p:spPr>
            <a:xfrm flipH="1">
              <a:off x="5493845" y="1731455"/>
              <a:ext cx="308864" cy="295460"/>
            </a:xfrm>
            <a:custGeom>
              <a:avLst/>
              <a:gdLst/>
              <a:ahLst/>
              <a:cxnLst/>
              <a:rect l="l" t="t" r="r" b="b"/>
              <a:pathLst>
                <a:path w="18481" h="17679" extrusionOk="0">
                  <a:moveTo>
                    <a:pt x="3112" y="0"/>
                  </a:moveTo>
                  <a:cubicBezTo>
                    <a:pt x="2840" y="0"/>
                    <a:pt x="2562" y="60"/>
                    <a:pt x="2302" y="146"/>
                  </a:cubicBezTo>
                  <a:cubicBezTo>
                    <a:pt x="1235" y="580"/>
                    <a:pt x="535" y="1647"/>
                    <a:pt x="268" y="2781"/>
                  </a:cubicBezTo>
                  <a:cubicBezTo>
                    <a:pt x="1" y="3882"/>
                    <a:pt x="101" y="5050"/>
                    <a:pt x="201" y="6184"/>
                  </a:cubicBezTo>
                  <a:cubicBezTo>
                    <a:pt x="201" y="6517"/>
                    <a:pt x="234" y="6851"/>
                    <a:pt x="434" y="7118"/>
                  </a:cubicBezTo>
                  <a:cubicBezTo>
                    <a:pt x="635" y="7385"/>
                    <a:pt x="935" y="7518"/>
                    <a:pt x="1235" y="7652"/>
                  </a:cubicBezTo>
                  <a:cubicBezTo>
                    <a:pt x="1797" y="7865"/>
                    <a:pt x="2477" y="7933"/>
                    <a:pt x="3217" y="7933"/>
                  </a:cubicBezTo>
                  <a:cubicBezTo>
                    <a:pt x="4500" y="7933"/>
                    <a:pt x="5966" y="7730"/>
                    <a:pt x="7322" y="7730"/>
                  </a:cubicBezTo>
                  <a:cubicBezTo>
                    <a:pt x="8851" y="7730"/>
                    <a:pt x="10241" y="7988"/>
                    <a:pt x="11075" y="9086"/>
                  </a:cubicBezTo>
                  <a:cubicBezTo>
                    <a:pt x="11503" y="9678"/>
                    <a:pt x="10342" y="11923"/>
                    <a:pt x="11299" y="11923"/>
                  </a:cubicBezTo>
                  <a:cubicBezTo>
                    <a:pt x="11313" y="11923"/>
                    <a:pt x="11328" y="11922"/>
                    <a:pt x="11342" y="11921"/>
                  </a:cubicBezTo>
                  <a:cubicBezTo>
                    <a:pt x="11442" y="11921"/>
                    <a:pt x="11542" y="11855"/>
                    <a:pt x="11642" y="11821"/>
                  </a:cubicBezTo>
                  <a:cubicBezTo>
                    <a:pt x="11683" y="11810"/>
                    <a:pt x="11725" y="11805"/>
                    <a:pt x="11769" y="11805"/>
                  </a:cubicBezTo>
                  <a:cubicBezTo>
                    <a:pt x="12524" y="11805"/>
                    <a:pt x="13761" y="13355"/>
                    <a:pt x="14044" y="13923"/>
                  </a:cubicBezTo>
                  <a:cubicBezTo>
                    <a:pt x="14511" y="14823"/>
                    <a:pt x="14478" y="17392"/>
                    <a:pt x="15745" y="17659"/>
                  </a:cubicBezTo>
                  <a:cubicBezTo>
                    <a:pt x="15814" y="17672"/>
                    <a:pt x="15880" y="17679"/>
                    <a:pt x="15944" y="17679"/>
                  </a:cubicBezTo>
                  <a:cubicBezTo>
                    <a:pt x="17297" y="17679"/>
                    <a:pt x="17821" y="14778"/>
                    <a:pt x="17980" y="13823"/>
                  </a:cubicBezTo>
                  <a:cubicBezTo>
                    <a:pt x="18314" y="11788"/>
                    <a:pt x="18481" y="9720"/>
                    <a:pt x="18447" y="7685"/>
                  </a:cubicBezTo>
                  <a:cubicBezTo>
                    <a:pt x="18447" y="6751"/>
                    <a:pt x="18381" y="5817"/>
                    <a:pt x="18114" y="4916"/>
                  </a:cubicBezTo>
                  <a:cubicBezTo>
                    <a:pt x="17647" y="3515"/>
                    <a:pt x="16579" y="2581"/>
                    <a:pt x="15178" y="2181"/>
                  </a:cubicBezTo>
                  <a:cubicBezTo>
                    <a:pt x="13277" y="1634"/>
                    <a:pt x="11276" y="1360"/>
                    <a:pt x="9305" y="1360"/>
                  </a:cubicBezTo>
                  <a:cubicBezTo>
                    <a:pt x="8993" y="1360"/>
                    <a:pt x="8683" y="1367"/>
                    <a:pt x="8373" y="1380"/>
                  </a:cubicBezTo>
                  <a:cubicBezTo>
                    <a:pt x="7973" y="1391"/>
                    <a:pt x="7559" y="1411"/>
                    <a:pt x="7148" y="1411"/>
                  </a:cubicBezTo>
                  <a:cubicBezTo>
                    <a:pt x="6227" y="1411"/>
                    <a:pt x="5320" y="1311"/>
                    <a:pt x="4604" y="780"/>
                  </a:cubicBezTo>
                  <a:cubicBezTo>
                    <a:pt x="4337" y="580"/>
                    <a:pt x="4104" y="313"/>
                    <a:pt x="3837" y="180"/>
                  </a:cubicBezTo>
                  <a:cubicBezTo>
                    <a:pt x="3612" y="51"/>
                    <a:pt x="3365" y="0"/>
                    <a:pt x="31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47"/>
            <p:cNvSpPr/>
            <p:nvPr/>
          </p:nvSpPr>
          <p:spPr>
            <a:xfrm flipH="1">
              <a:off x="5530629" y="1907922"/>
              <a:ext cx="86537" cy="78432"/>
            </a:xfrm>
            <a:custGeom>
              <a:avLst/>
              <a:gdLst/>
              <a:ahLst/>
              <a:cxnLst/>
              <a:rect l="l" t="t" r="r" b="b"/>
              <a:pathLst>
                <a:path w="5178" h="4693" extrusionOk="0">
                  <a:moveTo>
                    <a:pt x="2272" y="0"/>
                  </a:moveTo>
                  <a:cubicBezTo>
                    <a:pt x="960" y="0"/>
                    <a:pt x="0" y="1369"/>
                    <a:pt x="407" y="2763"/>
                  </a:cubicBezTo>
                  <a:cubicBezTo>
                    <a:pt x="685" y="3682"/>
                    <a:pt x="1498" y="4693"/>
                    <a:pt x="2437" y="4693"/>
                  </a:cubicBezTo>
                  <a:cubicBezTo>
                    <a:pt x="2624" y="4693"/>
                    <a:pt x="2815" y="4653"/>
                    <a:pt x="3009" y="4565"/>
                  </a:cubicBezTo>
                  <a:cubicBezTo>
                    <a:pt x="5044" y="3631"/>
                    <a:pt x="5177" y="795"/>
                    <a:pt x="2875" y="95"/>
                  </a:cubicBezTo>
                  <a:cubicBezTo>
                    <a:pt x="2669" y="30"/>
                    <a:pt x="2466" y="0"/>
                    <a:pt x="2272"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47"/>
            <p:cNvSpPr/>
            <p:nvPr/>
          </p:nvSpPr>
          <p:spPr>
            <a:xfrm flipH="1">
              <a:off x="5686172" y="1982527"/>
              <a:ext cx="65246" cy="29030"/>
            </a:xfrm>
            <a:custGeom>
              <a:avLst/>
              <a:gdLst/>
              <a:ahLst/>
              <a:cxnLst/>
              <a:rect l="l" t="t" r="r" b="b"/>
              <a:pathLst>
                <a:path w="3904" h="1737" extrusionOk="0">
                  <a:moveTo>
                    <a:pt x="3903" y="1"/>
                  </a:moveTo>
                  <a:lnTo>
                    <a:pt x="1" y="134"/>
                  </a:lnTo>
                  <a:cubicBezTo>
                    <a:pt x="164" y="1015"/>
                    <a:pt x="1029" y="1736"/>
                    <a:pt x="1941" y="1736"/>
                  </a:cubicBezTo>
                  <a:cubicBezTo>
                    <a:pt x="1961" y="1736"/>
                    <a:pt x="1982" y="1736"/>
                    <a:pt x="2002" y="1735"/>
                  </a:cubicBezTo>
                  <a:cubicBezTo>
                    <a:pt x="2936" y="1702"/>
                    <a:pt x="3770" y="935"/>
                    <a:pt x="39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47"/>
            <p:cNvSpPr/>
            <p:nvPr/>
          </p:nvSpPr>
          <p:spPr>
            <a:xfrm flipH="1">
              <a:off x="5356151" y="2494430"/>
              <a:ext cx="12551" cy="129221"/>
            </a:xfrm>
            <a:custGeom>
              <a:avLst/>
              <a:gdLst/>
              <a:ahLst/>
              <a:cxnLst/>
              <a:rect l="l" t="t" r="r" b="b"/>
              <a:pathLst>
                <a:path w="751" h="7732" extrusionOk="0">
                  <a:moveTo>
                    <a:pt x="109" y="1"/>
                  </a:moveTo>
                  <a:cubicBezTo>
                    <a:pt x="50" y="1"/>
                    <a:pt x="0" y="43"/>
                    <a:pt x="17" y="126"/>
                  </a:cubicBezTo>
                  <a:cubicBezTo>
                    <a:pt x="117" y="2628"/>
                    <a:pt x="284" y="5196"/>
                    <a:pt x="417" y="7731"/>
                  </a:cubicBezTo>
                  <a:lnTo>
                    <a:pt x="751" y="7731"/>
                  </a:lnTo>
                  <a:cubicBezTo>
                    <a:pt x="584" y="5196"/>
                    <a:pt x="384" y="2661"/>
                    <a:pt x="251" y="126"/>
                  </a:cubicBezTo>
                  <a:cubicBezTo>
                    <a:pt x="234" y="43"/>
                    <a:pt x="167" y="1"/>
                    <a:pt x="10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47"/>
            <p:cNvSpPr/>
            <p:nvPr/>
          </p:nvSpPr>
          <p:spPr>
            <a:xfrm flipH="1">
              <a:off x="5831337" y="2454220"/>
              <a:ext cx="56104" cy="166089"/>
            </a:xfrm>
            <a:custGeom>
              <a:avLst/>
              <a:gdLst/>
              <a:ahLst/>
              <a:cxnLst/>
              <a:rect l="l" t="t" r="r" b="b"/>
              <a:pathLst>
                <a:path w="3357" h="9938" extrusionOk="0">
                  <a:moveTo>
                    <a:pt x="3189" y="0"/>
                  </a:moveTo>
                  <a:cubicBezTo>
                    <a:pt x="3134" y="0"/>
                    <a:pt x="3083" y="30"/>
                    <a:pt x="3069" y="97"/>
                  </a:cubicBezTo>
                  <a:cubicBezTo>
                    <a:pt x="2636" y="1665"/>
                    <a:pt x="2269" y="3266"/>
                    <a:pt x="1768" y="4834"/>
                  </a:cubicBezTo>
                  <a:cubicBezTo>
                    <a:pt x="1301" y="6401"/>
                    <a:pt x="768" y="8003"/>
                    <a:pt x="167" y="9537"/>
                  </a:cubicBezTo>
                  <a:lnTo>
                    <a:pt x="1" y="9937"/>
                  </a:lnTo>
                  <a:lnTo>
                    <a:pt x="34" y="9937"/>
                  </a:lnTo>
                  <a:lnTo>
                    <a:pt x="334" y="9904"/>
                  </a:lnTo>
                  <a:cubicBezTo>
                    <a:pt x="1502" y="6902"/>
                    <a:pt x="2869" y="3299"/>
                    <a:pt x="3336" y="164"/>
                  </a:cubicBezTo>
                  <a:cubicBezTo>
                    <a:pt x="3356" y="64"/>
                    <a:pt x="3269" y="0"/>
                    <a:pt x="318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47"/>
            <p:cNvSpPr/>
            <p:nvPr/>
          </p:nvSpPr>
          <p:spPr>
            <a:xfrm flipH="1">
              <a:off x="6310000" y="2021500"/>
              <a:ext cx="212717" cy="316167"/>
            </a:xfrm>
            <a:custGeom>
              <a:avLst/>
              <a:gdLst/>
              <a:ahLst/>
              <a:cxnLst/>
              <a:rect l="l" t="t" r="r" b="b"/>
              <a:pathLst>
                <a:path w="12728" h="18918" extrusionOk="0">
                  <a:moveTo>
                    <a:pt x="918" y="0"/>
                  </a:moveTo>
                  <a:cubicBezTo>
                    <a:pt x="215" y="0"/>
                    <a:pt x="0" y="857"/>
                    <a:pt x="552" y="1671"/>
                  </a:cubicBezTo>
                  <a:lnTo>
                    <a:pt x="3488" y="6075"/>
                  </a:lnTo>
                  <a:cubicBezTo>
                    <a:pt x="1987" y="7342"/>
                    <a:pt x="352" y="8977"/>
                    <a:pt x="519" y="10945"/>
                  </a:cubicBezTo>
                  <a:cubicBezTo>
                    <a:pt x="686" y="13013"/>
                    <a:pt x="3455" y="15648"/>
                    <a:pt x="5556" y="15648"/>
                  </a:cubicBezTo>
                  <a:cubicBezTo>
                    <a:pt x="6457" y="16782"/>
                    <a:pt x="7424" y="17850"/>
                    <a:pt x="8425" y="18917"/>
                  </a:cubicBezTo>
                  <a:cubicBezTo>
                    <a:pt x="9359" y="18083"/>
                    <a:pt x="10359" y="17316"/>
                    <a:pt x="11460" y="16749"/>
                  </a:cubicBezTo>
                  <a:cubicBezTo>
                    <a:pt x="11861" y="16249"/>
                    <a:pt x="12261" y="15782"/>
                    <a:pt x="12728" y="15381"/>
                  </a:cubicBezTo>
                  <a:cubicBezTo>
                    <a:pt x="11760" y="13080"/>
                    <a:pt x="9726" y="10645"/>
                    <a:pt x="8325" y="8710"/>
                  </a:cubicBezTo>
                  <a:cubicBezTo>
                    <a:pt x="6824" y="6575"/>
                    <a:pt x="4555" y="4607"/>
                    <a:pt x="3288" y="2372"/>
                  </a:cubicBezTo>
                  <a:cubicBezTo>
                    <a:pt x="2687" y="1772"/>
                    <a:pt x="2354" y="637"/>
                    <a:pt x="1587" y="204"/>
                  </a:cubicBezTo>
                  <a:cubicBezTo>
                    <a:pt x="1332" y="62"/>
                    <a:pt x="1107" y="0"/>
                    <a:pt x="918"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47"/>
            <p:cNvSpPr/>
            <p:nvPr/>
          </p:nvSpPr>
          <p:spPr>
            <a:xfrm flipH="1">
              <a:off x="5501082" y="2145875"/>
              <a:ext cx="257573" cy="268169"/>
            </a:xfrm>
            <a:custGeom>
              <a:avLst/>
              <a:gdLst/>
              <a:ahLst/>
              <a:cxnLst/>
              <a:rect l="l" t="t" r="r" b="b"/>
              <a:pathLst>
                <a:path w="15412" h="16046" extrusionOk="0">
                  <a:moveTo>
                    <a:pt x="13376" y="0"/>
                  </a:moveTo>
                  <a:cubicBezTo>
                    <a:pt x="10908" y="3403"/>
                    <a:pt x="7572" y="5904"/>
                    <a:pt x="5938" y="6939"/>
                  </a:cubicBezTo>
                  <a:cubicBezTo>
                    <a:pt x="3836" y="3536"/>
                    <a:pt x="2235" y="567"/>
                    <a:pt x="2235" y="434"/>
                  </a:cubicBezTo>
                  <a:cubicBezTo>
                    <a:pt x="2235" y="434"/>
                    <a:pt x="1901" y="934"/>
                    <a:pt x="0" y="1601"/>
                  </a:cubicBezTo>
                  <a:cubicBezTo>
                    <a:pt x="2669" y="5971"/>
                    <a:pt x="2001" y="11675"/>
                    <a:pt x="5871" y="15044"/>
                  </a:cubicBezTo>
                  <a:cubicBezTo>
                    <a:pt x="6305" y="15445"/>
                    <a:pt x="6772" y="15845"/>
                    <a:pt x="7372" y="15978"/>
                  </a:cubicBezTo>
                  <a:cubicBezTo>
                    <a:pt x="7548" y="16024"/>
                    <a:pt x="7725" y="16045"/>
                    <a:pt x="7901" y="16045"/>
                  </a:cubicBezTo>
                  <a:cubicBezTo>
                    <a:pt x="8627" y="16045"/>
                    <a:pt x="9337" y="15681"/>
                    <a:pt x="9874" y="15144"/>
                  </a:cubicBezTo>
                  <a:cubicBezTo>
                    <a:pt x="10541" y="14511"/>
                    <a:pt x="10975" y="13677"/>
                    <a:pt x="11442" y="12876"/>
                  </a:cubicBezTo>
                  <a:cubicBezTo>
                    <a:pt x="12843" y="10374"/>
                    <a:pt x="15411" y="1868"/>
                    <a:pt x="15411" y="1868"/>
                  </a:cubicBezTo>
                  <a:cubicBezTo>
                    <a:pt x="15411" y="1868"/>
                    <a:pt x="15178" y="1701"/>
                    <a:pt x="133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47"/>
            <p:cNvSpPr/>
            <p:nvPr/>
          </p:nvSpPr>
          <p:spPr>
            <a:xfrm flipH="1">
              <a:off x="5666803" y="2061059"/>
              <a:ext cx="47814" cy="11465"/>
            </a:xfrm>
            <a:custGeom>
              <a:avLst/>
              <a:gdLst/>
              <a:ahLst/>
              <a:cxnLst/>
              <a:rect l="l" t="t" r="r" b="b"/>
              <a:pathLst>
                <a:path w="2861" h="686" extrusionOk="0">
                  <a:moveTo>
                    <a:pt x="2728" y="1"/>
                  </a:moveTo>
                  <a:cubicBezTo>
                    <a:pt x="2720" y="1"/>
                    <a:pt x="2711" y="2"/>
                    <a:pt x="2702" y="5"/>
                  </a:cubicBezTo>
                  <a:cubicBezTo>
                    <a:pt x="2502" y="72"/>
                    <a:pt x="2302" y="138"/>
                    <a:pt x="2102" y="205"/>
                  </a:cubicBezTo>
                  <a:cubicBezTo>
                    <a:pt x="1868" y="272"/>
                    <a:pt x="1668" y="305"/>
                    <a:pt x="1435" y="339"/>
                  </a:cubicBezTo>
                  <a:cubicBezTo>
                    <a:pt x="1194" y="399"/>
                    <a:pt x="930" y="411"/>
                    <a:pt x="664" y="411"/>
                  </a:cubicBezTo>
                  <a:cubicBezTo>
                    <a:pt x="486" y="411"/>
                    <a:pt x="307" y="405"/>
                    <a:pt x="134" y="405"/>
                  </a:cubicBezTo>
                  <a:cubicBezTo>
                    <a:pt x="34" y="405"/>
                    <a:pt x="0" y="572"/>
                    <a:pt x="134" y="605"/>
                  </a:cubicBezTo>
                  <a:cubicBezTo>
                    <a:pt x="372" y="660"/>
                    <a:pt x="621" y="685"/>
                    <a:pt x="869" y="685"/>
                  </a:cubicBezTo>
                  <a:cubicBezTo>
                    <a:pt x="1071" y="685"/>
                    <a:pt x="1273" y="669"/>
                    <a:pt x="1468" y="639"/>
                  </a:cubicBezTo>
                  <a:cubicBezTo>
                    <a:pt x="1701" y="605"/>
                    <a:pt x="1935" y="539"/>
                    <a:pt x="2135" y="505"/>
                  </a:cubicBezTo>
                  <a:cubicBezTo>
                    <a:pt x="2369" y="439"/>
                    <a:pt x="2569" y="339"/>
                    <a:pt x="2769" y="205"/>
                  </a:cubicBezTo>
                  <a:cubicBezTo>
                    <a:pt x="2860" y="144"/>
                    <a:pt x="2813" y="1"/>
                    <a:pt x="2728" y="1"/>
                  </a:cubicBezTo>
                  <a:close/>
                </a:path>
              </a:pathLst>
            </a:custGeom>
            <a:solidFill>
              <a:srgbClr val="B55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47"/>
            <p:cNvSpPr/>
            <p:nvPr/>
          </p:nvSpPr>
          <p:spPr>
            <a:xfrm flipH="1">
              <a:off x="5568166" y="1925671"/>
              <a:ext cx="34394" cy="29915"/>
            </a:xfrm>
            <a:custGeom>
              <a:avLst/>
              <a:gdLst/>
              <a:ahLst/>
              <a:cxnLst/>
              <a:rect l="l" t="t" r="r" b="b"/>
              <a:pathLst>
                <a:path w="2058" h="1790" extrusionOk="0">
                  <a:moveTo>
                    <a:pt x="1601" y="0"/>
                  </a:moveTo>
                  <a:cubicBezTo>
                    <a:pt x="1468" y="0"/>
                    <a:pt x="1368" y="34"/>
                    <a:pt x="1234" y="67"/>
                  </a:cubicBezTo>
                  <a:cubicBezTo>
                    <a:pt x="1001" y="167"/>
                    <a:pt x="801" y="300"/>
                    <a:pt x="634" y="434"/>
                  </a:cubicBezTo>
                  <a:cubicBezTo>
                    <a:pt x="434" y="601"/>
                    <a:pt x="300" y="801"/>
                    <a:pt x="167" y="1001"/>
                  </a:cubicBezTo>
                  <a:cubicBezTo>
                    <a:pt x="133" y="1134"/>
                    <a:pt x="67" y="1234"/>
                    <a:pt x="67" y="1334"/>
                  </a:cubicBezTo>
                  <a:cubicBezTo>
                    <a:pt x="33" y="1468"/>
                    <a:pt x="0" y="1601"/>
                    <a:pt x="0" y="1701"/>
                  </a:cubicBezTo>
                  <a:cubicBezTo>
                    <a:pt x="16" y="1763"/>
                    <a:pt x="60" y="1789"/>
                    <a:pt x="106" y="1789"/>
                  </a:cubicBezTo>
                  <a:cubicBezTo>
                    <a:pt x="160" y="1789"/>
                    <a:pt x="216" y="1755"/>
                    <a:pt x="234" y="1701"/>
                  </a:cubicBezTo>
                  <a:cubicBezTo>
                    <a:pt x="267" y="1601"/>
                    <a:pt x="267" y="1501"/>
                    <a:pt x="300" y="1401"/>
                  </a:cubicBezTo>
                  <a:cubicBezTo>
                    <a:pt x="300" y="1301"/>
                    <a:pt x="334" y="1201"/>
                    <a:pt x="400" y="1134"/>
                  </a:cubicBezTo>
                  <a:cubicBezTo>
                    <a:pt x="500" y="934"/>
                    <a:pt x="600" y="767"/>
                    <a:pt x="767" y="634"/>
                  </a:cubicBezTo>
                  <a:cubicBezTo>
                    <a:pt x="901" y="501"/>
                    <a:pt x="1101" y="367"/>
                    <a:pt x="1268" y="300"/>
                  </a:cubicBezTo>
                  <a:cubicBezTo>
                    <a:pt x="1368" y="267"/>
                    <a:pt x="1468" y="234"/>
                    <a:pt x="1568" y="200"/>
                  </a:cubicBezTo>
                  <a:lnTo>
                    <a:pt x="1701" y="200"/>
                  </a:lnTo>
                  <a:cubicBezTo>
                    <a:pt x="1768" y="234"/>
                    <a:pt x="1835" y="267"/>
                    <a:pt x="1901" y="267"/>
                  </a:cubicBezTo>
                  <a:cubicBezTo>
                    <a:pt x="1912" y="271"/>
                    <a:pt x="1923" y="272"/>
                    <a:pt x="1933" y="272"/>
                  </a:cubicBezTo>
                  <a:cubicBezTo>
                    <a:pt x="2014" y="272"/>
                    <a:pt x="2057" y="163"/>
                    <a:pt x="1968" y="134"/>
                  </a:cubicBezTo>
                  <a:lnTo>
                    <a:pt x="2001" y="134"/>
                  </a:lnTo>
                  <a:cubicBezTo>
                    <a:pt x="1901" y="100"/>
                    <a:pt x="1835" y="67"/>
                    <a:pt x="1768" y="34"/>
                  </a:cubicBezTo>
                  <a:cubicBezTo>
                    <a:pt x="1701" y="0"/>
                    <a:pt x="1668" y="0"/>
                    <a:pt x="1601" y="0"/>
                  </a:cubicBezTo>
                  <a:close/>
                </a:path>
              </a:pathLst>
            </a:custGeom>
            <a:solidFill>
              <a:srgbClr val="B55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47"/>
            <p:cNvSpPr/>
            <p:nvPr/>
          </p:nvSpPr>
          <p:spPr>
            <a:xfrm flipH="1">
              <a:off x="5496619" y="2169122"/>
              <a:ext cx="262035" cy="448263"/>
            </a:xfrm>
            <a:custGeom>
              <a:avLst/>
              <a:gdLst/>
              <a:ahLst/>
              <a:cxnLst/>
              <a:rect l="l" t="t" r="r" b="b"/>
              <a:pathLst>
                <a:path w="15679" h="26822" extrusionOk="0">
                  <a:moveTo>
                    <a:pt x="5971" y="6782"/>
                  </a:moveTo>
                  <a:cubicBezTo>
                    <a:pt x="5961" y="6794"/>
                    <a:pt x="5951" y="6806"/>
                    <a:pt x="5941" y="6819"/>
                  </a:cubicBezTo>
                  <a:lnTo>
                    <a:pt x="5941" y="6819"/>
                  </a:lnTo>
                  <a:cubicBezTo>
                    <a:pt x="5940" y="6817"/>
                    <a:pt x="5939" y="6816"/>
                    <a:pt x="5938" y="6815"/>
                  </a:cubicBezTo>
                  <a:cubicBezTo>
                    <a:pt x="5954" y="6798"/>
                    <a:pt x="5963" y="6790"/>
                    <a:pt x="5971" y="6782"/>
                  </a:cubicBezTo>
                  <a:close/>
                  <a:moveTo>
                    <a:pt x="167" y="60"/>
                  </a:moveTo>
                  <a:cubicBezTo>
                    <a:pt x="83" y="60"/>
                    <a:pt x="0" y="110"/>
                    <a:pt x="0" y="210"/>
                  </a:cubicBezTo>
                  <a:cubicBezTo>
                    <a:pt x="33" y="1812"/>
                    <a:pt x="734" y="3346"/>
                    <a:pt x="1268" y="4847"/>
                  </a:cubicBezTo>
                  <a:cubicBezTo>
                    <a:pt x="1801" y="6381"/>
                    <a:pt x="2368" y="7916"/>
                    <a:pt x="2969" y="9417"/>
                  </a:cubicBezTo>
                  <a:cubicBezTo>
                    <a:pt x="2902" y="9450"/>
                    <a:pt x="2869" y="9517"/>
                    <a:pt x="2835" y="9584"/>
                  </a:cubicBezTo>
                  <a:cubicBezTo>
                    <a:pt x="2778" y="9670"/>
                    <a:pt x="2870" y="9757"/>
                    <a:pt x="2982" y="9757"/>
                  </a:cubicBezTo>
                  <a:cubicBezTo>
                    <a:pt x="3000" y="9757"/>
                    <a:pt x="3018" y="9755"/>
                    <a:pt x="3036" y="9751"/>
                  </a:cubicBezTo>
                  <a:cubicBezTo>
                    <a:pt x="3069" y="9717"/>
                    <a:pt x="3102" y="9684"/>
                    <a:pt x="3169" y="9650"/>
                  </a:cubicBezTo>
                  <a:cubicBezTo>
                    <a:pt x="3169" y="9650"/>
                    <a:pt x="3202" y="9617"/>
                    <a:pt x="3202" y="9617"/>
                  </a:cubicBezTo>
                  <a:cubicBezTo>
                    <a:pt x="3269" y="9550"/>
                    <a:pt x="3336" y="9484"/>
                    <a:pt x="3402" y="9417"/>
                  </a:cubicBezTo>
                  <a:cubicBezTo>
                    <a:pt x="3536" y="9284"/>
                    <a:pt x="3669" y="9183"/>
                    <a:pt x="3769" y="9050"/>
                  </a:cubicBezTo>
                  <a:cubicBezTo>
                    <a:pt x="4036" y="8817"/>
                    <a:pt x="4303" y="8550"/>
                    <a:pt x="4537" y="8316"/>
                  </a:cubicBezTo>
                  <a:cubicBezTo>
                    <a:pt x="5025" y="7827"/>
                    <a:pt x="5514" y="7339"/>
                    <a:pt x="5941" y="6819"/>
                  </a:cubicBezTo>
                  <a:lnTo>
                    <a:pt x="5941" y="6819"/>
                  </a:lnTo>
                  <a:cubicBezTo>
                    <a:pt x="5948" y="6826"/>
                    <a:pt x="5955" y="6835"/>
                    <a:pt x="5963" y="6846"/>
                  </a:cubicBezTo>
                  <a:lnTo>
                    <a:pt x="5963" y="6846"/>
                  </a:lnTo>
                  <a:cubicBezTo>
                    <a:pt x="5965" y="6824"/>
                    <a:pt x="5968" y="6803"/>
                    <a:pt x="5971" y="6782"/>
                  </a:cubicBezTo>
                  <a:lnTo>
                    <a:pt x="5971" y="6782"/>
                  </a:lnTo>
                  <a:cubicBezTo>
                    <a:pt x="5979" y="6773"/>
                    <a:pt x="5988" y="6765"/>
                    <a:pt x="6004" y="6748"/>
                  </a:cubicBezTo>
                  <a:cubicBezTo>
                    <a:pt x="6078" y="6650"/>
                    <a:pt x="6006" y="6533"/>
                    <a:pt x="5923" y="6533"/>
                  </a:cubicBezTo>
                  <a:cubicBezTo>
                    <a:pt x="5894" y="6533"/>
                    <a:pt x="5864" y="6547"/>
                    <a:pt x="5838" y="6582"/>
                  </a:cubicBezTo>
                  <a:cubicBezTo>
                    <a:pt x="5304" y="7049"/>
                    <a:pt x="4837" y="7616"/>
                    <a:pt x="4336" y="8083"/>
                  </a:cubicBezTo>
                  <a:cubicBezTo>
                    <a:pt x="4103" y="8350"/>
                    <a:pt x="3836" y="8583"/>
                    <a:pt x="3603" y="8817"/>
                  </a:cubicBezTo>
                  <a:cubicBezTo>
                    <a:pt x="3469" y="8950"/>
                    <a:pt x="3336" y="9050"/>
                    <a:pt x="3236" y="9183"/>
                  </a:cubicBezTo>
                  <a:cubicBezTo>
                    <a:pt x="3202" y="9217"/>
                    <a:pt x="3136" y="9250"/>
                    <a:pt x="3102" y="9284"/>
                  </a:cubicBezTo>
                  <a:cubicBezTo>
                    <a:pt x="2635" y="7816"/>
                    <a:pt x="2135" y="6348"/>
                    <a:pt x="1601" y="4880"/>
                  </a:cubicBezTo>
                  <a:cubicBezTo>
                    <a:pt x="1067" y="3379"/>
                    <a:pt x="334" y="1845"/>
                    <a:pt x="334" y="210"/>
                  </a:cubicBezTo>
                  <a:cubicBezTo>
                    <a:pt x="334" y="110"/>
                    <a:pt x="250" y="60"/>
                    <a:pt x="167" y="60"/>
                  </a:cubicBezTo>
                  <a:close/>
                  <a:moveTo>
                    <a:pt x="15512" y="0"/>
                  </a:moveTo>
                  <a:cubicBezTo>
                    <a:pt x="15472" y="0"/>
                    <a:pt x="15433" y="23"/>
                    <a:pt x="15411" y="77"/>
                  </a:cubicBezTo>
                  <a:lnTo>
                    <a:pt x="15378" y="77"/>
                  </a:lnTo>
                  <a:cubicBezTo>
                    <a:pt x="14377" y="2045"/>
                    <a:pt x="13243" y="3946"/>
                    <a:pt x="11975" y="5781"/>
                  </a:cubicBezTo>
                  <a:cubicBezTo>
                    <a:pt x="11341" y="6682"/>
                    <a:pt x="10674" y="7616"/>
                    <a:pt x="9974" y="8483"/>
                  </a:cubicBezTo>
                  <a:cubicBezTo>
                    <a:pt x="9640" y="8917"/>
                    <a:pt x="9273" y="9350"/>
                    <a:pt x="8906" y="9784"/>
                  </a:cubicBezTo>
                  <a:cubicBezTo>
                    <a:pt x="8640" y="10117"/>
                    <a:pt x="8306" y="10484"/>
                    <a:pt x="8039" y="10818"/>
                  </a:cubicBezTo>
                  <a:cubicBezTo>
                    <a:pt x="7906" y="10518"/>
                    <a:pt x="7706" y="10218"/>
                    <a:pt x="7572" y="9951"/>
                  </a:cubicBezTo>
                  <a:lnTo>
                    <a:pt x="7005" y="8917"/>
                  </a:lnTo>
                  <a:cubicBezTo>
                    <a:pt x="6705" y="8316"/>
                    <a:pt x="6405" y="7749"/>
                    <a:pt x="6138" y="7182"/>
                  </a:cubicBezTo>
                  <a:lnTo>
                    <a:pt x="6138" y="7049"/>
                  </a:lnTo>
                  <a:cubicBezTo>
                    <a:pt x="6104" y="6982"/>
                    <a:pt x="6071" y="6982"/>
                    <a:pt x="6038" y="6982"/>
                  </a:cubicBezTo>
                  <a:cubicBezTo>
                    <a:pt x="6013" y="6932"/>
                    <a:pt x="5988" y="6882"/>
                    <a:pt x="5963" y="6846"/>
                  </a:cubicBezTo>
                  <a:lnTo>
                    <a:pt x="5963" y="6846"/>
                  </a:lnTo>
                  <a:cubicBezTo>
                    <a:pt x="5871" y="7560"/>
                    <a:pt x="5871" y="8304"/>
                    <a:pt x="5871" y="9017"/>
                  </a:cubicBezTo>
                  <a:cubicBezTo>
                    <a:pt x="5838" y="9650"/>
                    <a:pt x="5838" y="10284"/>
                    <a:pt x="5804" y="10885"/>
                  </a:cubicBezTo>
                  <a:cubicBezTo>
                    <a:pt x="5771" y="12152"/>
                    <a:pt x="5737" y="13453"/>
                    <a:pt x="5704" y="14721"/>
                  </a:cubicBezTo>
                  <a:cubicBezTo>
                    <a:pt x="5604" y="17289"/>
                    <a:pt x="5471" y="19824"/>
                    <a:pt x="5337" y="22360"/>
                  </a:cubicBezTo>
                  <a:cubicBezTo>
                    <a:pt x="5304" y="23093"/>
                    <a:pt x="5237" y="23827"/>
                    <a:pt x="5204" y="24528"/>
                  </a:cubicBezTo>
                  <a:cubicBezTo>
                    <a:pt x="5170" y="25262"/>
                    <a:pt x="5070" y="25996"/>
                    <a:pt x="5070" y="26696"/>
                  </a:cubicBezTo>
                  <a:cubicBezTo>
                    <a:pt x="5070" y="26779"/>
                    <a:pt x="5129" y="26821"/>
                    <a:pt x="5187" y="26821"/>
                  </a:cubicBezTo>
                  <a:cubicBezTo>
                    <a:pt x="5245" y="26821"/>
                    <a:pt x="5304" y="26779"/>
                    <a:pt x="5304" y="26696"/>
                  </a:cubicBezTo>
                  <a:cubicBezTo>
                    <a:pt x="5471" y="25462"/>
                    <a:pt x="5504" y="24161"/>
                    <a:pt x="5571" y="22893"/>
                  </a:cubicBezTo>
                  <a:cubicBezTo>
                    <a:pt x="5637" y="21592"/>
                    <a:pt x="5704" y="20325"/>
                    <a:pt x="5771" y="19057"/>
                  </a:cubicBezTo>
                  <a:cubicBezTo>
                    <a:pt x="5904" y="16522"/>
                    <a:pt x="6004" y="13954"/>
                    <a:pt x="6071" y="11418"/>
                  </a:cubicBezTo>
                  <a:cubicBezTo>
                    <a:pt x="6071" y="10685"/>
                    <a:pt x="6104" y="9951"/>
                    <a:pt x="6104" y="9250"/>
                  </a:cubicBezTo>
                  <a:cubicBezTo>
                    <a:pt x="6138" y="8716"/>
                    <a:pt x="6171" y="8183"/>
                    <a:pt x="6138" y="7649"/>
                  </a:cubicBezTo>
                  <a:lnTo>
                    <a:pt x="6138" y="7649"/>
                  </a:lnTo>
                  <a:cubicBezTo>
                    <a:pt x="6338" y="8116"/>
                    <a:pt x="6571" y="8550"/>
                    <a:pt x="6772" y="8983"/>
                  </a:cubicBezTo>
                  <a:cubicBezTo>
                    <a:pt x="6938" y="9350"/>
                    <a:pt x="7138" y="9717"/>
                    <a:pt x="7305" y="10084"/>
                  </a:cubicBezTo>
                  <a:cubicBezTo>
                    <a:pt x="7505" y="10418"/>
                    <a:pt x="7639" y="10818"/>
                    <a:pt x="7906" y="11118"/>
                  </a:cubicBezTo>
                  <a:cubicBezTo>
                    <a:pt x="7925" y="11148"/>
                    <a:pt x="7951" y="11160"/>
                    <a:pt x="7976" y="11160"/>
                  </a:cubicBezTo>
                  <a:cubicBezTo>
                    <a:pt x="8039" y="11160"/>
                    <a:pt x="8106" y="11089"/>
                    <a:pt x="8106" y="11018"/>
                  </a:cubicBezTo>
                  <a:cubicBezTo>
                    <a:pt x="8506" y="10651"/>
                    <a:pt x="8840" y="10251"/>
                    <a:pt x="9173" y="9851"/>
                  </a:cubicBezTo>
                  <a:cubicBezTo>
                    <a:pt x="9507" y="9417"/>
                    <a:pt x="9874" y="8983"/>
                    <a:pt x="10207" y="8550"/>
                  </a:cubicBezTo>
                  <a:cubicBezTo>
                    <a:pt x="10908" y="7716"/>
                    <a:pt x="11542" y="6815"/>
                    <a:pt x="12175" y="5948"/>
                  </a:cubicBezTo>
                  <a:cubicBezTo>
                    <a:pt x="13443" y="4113"/>
                    <a:pt x="14610" y="2178"/>
                    <a:pt x="15611" y="210"/>
                  </a:cubicBezTo>
                  <a:cubicBezTo>
                    <a:pt x="15679" y="98"/>
                    <a:pt x="15594" y="0"/>
                    <a:pt x="1551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47"/>
            <p:cNvSpPr/>
            <p:nvPr/>
          </p:nvSpPr>
          <p:spPr>
            <a:xfrm flipH="1">
              <a:off x="6285917" y="2254640"/>
              <a:ext cx="137694" cy="119060"/>
            </a:xfrm>
            <a:custGeom>
              <a:avLst/>
              <a:gdLst/>
              <a:ahLst/>
              <a:cxnLst/>
              <a:rect l="l" t="t" r="r" b="b"/>
              <a:pathLst>
                <a:path w="8239" h="7124" extrusionOk="0">
                  <a:moveTo>
                    <a:pt x="8005" y="1"/>
                  </a:moveTo>
                  <a:cubicBezTo>
                    <a:pt x="7959" y="1"/>
                    <a:pt x="7910" y="19"/>
                    <a:pt x="7865" y="64"/>
                  </a:cubicBezTo>
                  <a:cubicBezTo>
                    <a:pt x="7565" y="364"/>
                    <a:pt x="7298" y="731"/>
                    <a:pt x="6998" y="1031"/>
                  </a:cubicBezTo>
                  <a:cubicBezTo>
                    <a:pt x="6698" y="1365"/>
                    <a:pt x="6364" y="1665"/>
                    <a:pt x="6031" y="1932"/>
                  </a:cubicBezTo>
                  <a:cubicBezTo>
                    <a:pt x="5363" y="2532"/>
                    <a:pt x="4663" y="3066"/>
                    <a:pt x="3962" y="3599"/>
                  </a:cubicBezTo>
                  <a:cubicBezTo>
                    <a:pt x="2595" y="4634"/>
                    <a:pt x="1194" y="5701"/>
                    <a:pt x="26" y="7002"/>
                  </a:cubicBezTo>
                  <a:cubicBezTo>
                    <a:pt x="1" y="7053"/>
                    <a:pt x="54" y="7124"/>
                    <a:pt x="110" y="7124"/>
                  </a:cubicBezTo>
                  <a:cubicBezTo>
                    <a:pt x="127" y="7124"/>
                    <a:pt x="144" y="7117"/>
                    <a:pt x="160" y="7102"/>
                  </a:cubicBezTo>
                  <a:cubicBezTo>
                    <a:pt x="1361" y="5801"/>
                    <a:pt x="2828" y="4767"/>
                    <a:pt x="4296" y="3733"/>
                  </a:cubicBezTo>
                  <a:cubicBezTo>
                    <a:pt x="4997" y="3233"/>
                    <a:pt x="5697" y="2699"/>
                    <a:pt x="6364" y="2132"/>
                  </a:cubicBezTo>
                  <a:cubicBezTo>
                    <a:pt x="6998" y="1598"/>
                    <a:pt x="7698" y="964"/>
                    <a:pt x="8165" y="264"/>
                  </a:cubicBezTo>
                  <a:cubicBezTo>
                    <a:pt x="8239" y="141"/>
                    <a:pt x="8133" y="1"/>
                    <a:pt x="80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47"/>
            <p:cNvSpPr/>
            <p:nvPr/>
          </p:nvSpPr>
          <p:spPr>
            <a:xfrm flipH="1">
              <a:off x="5685621" y="2390612"/>
              <a:ext cx="23982" cy="23982"/>
            </a:xfrm>
            <a:custGeom>
              <a:avLst/>
              <a:gdLst/>
              <a:ahLst/>
              <a:cxnLst/>
              <a:rect l="l" t="t" r="r" b="b"/>
              <a:pathLst>
                <a:path w="1435" h="1435" extrusionOk="0">
                  <a:moveTo>
                    <a:pt x="734" y="0"/>
                  </a:moveTo>
                  <a:cubicBezTo>
                    <a:pt x="634" y="0"/>
                    <a:pt x="534" y="33"/>
                    <a:pt x="434" y="67"/>
                  </a:cubicBezTo>
                  <a:cubicBezTo>
                    <a:pt x="367" y="100"/>
                    <a:pt x="267" y="133"/>
                    <a:pt x="201" y="200"/>
                  </a:cubicBezTo>
                  <a:cubicBezTo>
                    <a:pt x="134" y="267"/>
                    <a:pt x="101" y="367"/>
                    <a:pt x="67" y="434"/>
                  </a:cubicBezTo>
                  <a:cubicBezTo>
                    <a:pt x="34" y="534"/>
                    <a:pt x="0" y="634"/>
                    <a:pt x="0" y="734"/>
                  </a:cubicBezTo>
                  <a:lnTo>
                    <a:pt x="34" y="901"/>
                  </a:lnTo>
                  <a:cubicBezTo>
                    <a:pt x="67" y="1034"/>
                    <a:pt x="134" y="1134"/>
                    <a:pt x="201" y="1234"/>
                  </a:cubicBezTo>
                  <a:lnTo>
                    <a:pt x="367" y="1334"/>
                  </a:lnTo>
                  <a:cubicBezTo>
                    <a:pt x="467" y="1401"/>
                    <a:pt x="601" y="1434"/>
                    <a:pt x="734" y="1434"/>
                  </a:cubicBezTo>
                  <a:cubicBezTo>
                    <a:pt x="834" y="1434"/>
                    <a:pt x="901" y="1434"/>
                    <a:pt x="1001" y="1368"/>
                  </a:cubicBezTo>
                  <a:cubicBezTo>
                    <a:pt x="1101" y="1334"/>
                    <a:pt x="1168" y="1301"/>
                    <a:pt x="1235" y="1234"/>
                  </a:cubicBezTo>
                  <a:cubicBezTo>
                    <a:pt x="1301" y="1168"/>
                    <a:pt x="1335" y="1101"/>
                    <a:pt x="1368" y="1001"/>
                  </a:cubicBezTo>
                  <a:cubicBezTo>
                    <a:pt x="1435" y="901"/>
                    <a:pt x="1435" y="834"/>
                    <a:pt x="1435" y="734"/>
                  </a:cubicBezTo>
                  <a:lnTo>
                    <a:pt x="1401" y="534"/>
                  </a:lnTo>
                  <a:cubicBezTo>
                    <a:pt x="1368" y="400"/>
                    <a:pt x="1335" y="300"/>
                    <a:pt x="1235" y="200"/>
                  </a:cubicBezTo>
                  <a:lnTo>
                    <a:pt x="1101" y="100"/>
                  </a:lnTo>
                  <a:cubicBezTo>
                    <a:pt x="968" y="33"/>
                    <a:pt x="868" y="0"/>
                    <a:pt x="7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47"/>
            <p:cNvSpPr/>
            <p:nvPr/>
          </p:nvSpPr>
          <p:spPr>
            <a:xfrm flipH="1">
              <a:off x="5683950" y="2466755"/>
              <a:ext cx="29564" cy="29230"/>
            </a:xfrm>
            <a:custGeom>
              <a:avLst/>
              <a:gdLst/>
              <a:ahLst/>
              <a:cxnLst/>
              <a:rect l="l" t="t" r="r" b="b"/>
              <a:pathLst>
                <a:path w="1769" h="1749" extrusionOk="0">
                  <a:moveTo>
                    <a:pt x="800" y="1"/>
                  </a:moveTo>
                  <a:cubicBezTo>
                    <a:pt x="712" y="1"/>
                    <a:pt x="632" y="32"/>
                    <a:pt x="535" y="81"/>
                  </a:cubicBezTo>
                  <a:cubicBezTo>
                    <a:pt x="435" y="114"/>
                    <a:pt x="335" y="181"/>
                    <a:pt x="268" y="248"/>
                  </a:cubicBezTo>
                  <a:cubicBezTo>
                    <a:pt x="168" y="348"/>
                    <a:pt x="101" y="414"/>
                    <a:pt x="101" y="548"/>
                  </a:cubicBezTo>
                  <a:cubicBezTo>
                    <a:pt x="34" y="648"/>
                    <a:pt x="1" y="748"/>
                    <a:pt x="1" y="881"/>
                  </a:cubicBezTo>
                  <a:cubicBezTo>
                    <a:pt x="34" y="948"/>
                    <a:pt x="34" y="1015"/>
                    <a:pt x="34" y="1115"/>
                  </a:cubicBezTo>
                  <a:cubicBezTo>
                    <a:pt x="101" y="1248"/>
                    <a:pt x="168" y="1382"/>
                    <a:pt x="268" y="1482"/>
                  </a:cubicBezTo>
                  <a:lnTo>
                    <a:pt x="435" y="1649"/>
                  </a:lnTo>
                  <a:cubicBezTo>
                    <a:pt x="568" y="1715"/>
                    <a:pt x="735" y="1749"/>
                    <a:pt x="902" y="1749"/>
                  </a:cubicBezTo>
                  <a:cubicBezTo>
                    <a:pt x="1002" y="1749"/>
                    <a:pt x="1135" y="1749"/>
                    <a:pt x="1235" y="1682"/>
                  </a:cubicBezTo>
                  <a:cubicBezTo>
                    <a:pt x="1335" y="1649"/>
                    <a:pt x="1435" y="1582"/>
                    <a:pt x="1502" y="1515"/>
                  </a:cubicBezTo>
                  <a:cubicBezTo>
                    <a:pt x="1602" y="1415"/>
                    <a:pt x="1669" y="1315"/>
                    <a:pt x="1702" y="1215"/>
                  </a:cubicBezTo>
                  <a:cubicBezTo>
                    <a:pt x="1736" y="1115"/>
                    <a:pt x="1769" y="1015"/>
                    <a:pt x="1769" y="881"/>
                  </a:cubicBezTo>
                  <a:cubicBezTo>
                    <a:pt x="1769" y="815"/>
                    <a:pt x="1736" y="715"/>
                    <a:pt x="1736" y="648"/>
                  </a:cubicBezTo>
                  <a:cubicBezTo>
                    <a:pt x="1702" y="481"/>
                    <a:pt x="1602" y="381"/>
                    <a:pt x="1502" y="248"/>
                  </a:cubicBezTo>
                  <a:cubicBezTo>
                    <a:pt x="1435" y="214"/>
                    <a:pt x="1402" y="181"/>
                    <a:pt x="1335" y="114"/>
                  </a:cubicBezTo>
                  <a:cubicBezTo>
                    <a:pt x="1202" y="47"/>
                    <a:pt x="1035" y="14"/>
                    <a:pt x="902" y="14"/>
                  </a:cubicBezTo>
                  <a:cubicBezTo>
                    <a:pt x="866" y="5"/>
                    <a:pt x="833" y="1"/>
                    <a:pt x="8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47"/>
            <p:cNvSpPr/>
            <p:nvPr/>
          </p:nvSpPr>
          <p:spPr>
            <a:xfrm flipH="1">
              <a:off x="5689515" y="2540891"/>
              <a:ext cx="29013" cy="29046"/>
            </a:xfrm>
            <a:custGeom>
              <a:avLst/>
              <a:gdLst/>
              <a:ahLst/>
              <a:cxnLst/>
              <a:rect l="l" t="t" r="r" b="b"/>
              <a:pathLst>
                <a:path w="1736" h="1738" extrusionOk="0">
                  <a:moveTo>
                    <a:pt x="845" y="1"/>
                  </a:moveTo>
                  <a:cubicBezTo>
                    <a:pt x="810" y="1"/>
                    <a:pt x="774" y="5"/>
                    <a:pt x="735" y="15"/>
                  </a:cubicBezTo>
                  <a:cubicBezTo>
                    <a:pt x="668" y="15"/>
                    <a:pt x="601" y="48"/>
                    <a:pt x="534" y="81"/>
                  </a:cubicBezTo>
                  <a:cubicBezTo>
                    <a:pt x="434" y="115"/>
                    <a:pt x="334" y="181"/>
                    <a:pt x="268" y="248"/>
                  </a:cubicBezTo>
                  <a:lnTo>
                    <a:pt x="134" y="448"/>
                  </a:lnTo>
                  <a:lnTo>
                    <a:pt x="34" y="648"/>
                  </a:lnTo>
                  <a:cubicBezTo>
                    <a:pt x="1" y="782"/>
                    <a:pt x="1" y="949"/>
                    <a:pt x="34" y="1082"/>
                  </a:cubicBezTo>
                  <a:lnTo>
                    <a:pt x="34" y="1115"/>
                  </a:lnTo>
                  <a:cubicBezTo>
                    <a:pt x="67" y="1249"/>
                    <a:pt x="134" y="1382"/>
                    <a:pt x="234" y="1482"/>
                  </a:cubicBezTo>
                  <a:cubicBezTo>
                    <a:pt x="334" y="1582"/>
                    <a:pt x="468" y="1649"/>
                    <a:pt x="601" y="1682"/>
                  </a:cubicBezTo>
                  <a:lnTo>
                    <a:pt x="635" y="1682"/>
                  </a:lnTo>
                  <a:cubicBezTo>
                    <a:pt x="693" y="1721"/>
                    <a:pt x="763" y="1738"/>
                    <a:pt x="831" y="1738"/>
                  </a:cubicBezTo>
                  <a:cubicBezTo>
                    <a:pt x="880" y="1738"/>
                    <a:pt x="927" y="1730"/>
                    <a:pt x="968" y="1716"/>
                  </a:cubicBezTo>
                  <a:cubicBezTo>
                    <a:pt x="1068" y="1716"/>
                    <a:pt x="1135" y="1682"/>
                    <a:pt x="1202" y="1649"/>
                  </a:cubicBezTo>
                  <a:cubicBezTo>
                    <a:pt x="1302" y="1616"/>
                    <a:pt x="1402" y="1549"/>
                    <a:pt x="1468" y="1482"/>
                  </a:cubicBezTo>
                  <a:cubicBezTo>
                    <a:pt x="1535" y="1416"/>
                    <a:pt x="1569" y="1349"/>
                    <a:pt x="1602" y="1315"/>
                  </a:cubicBezTo>
                  <a:cubicBezTo>
                    <a:pt x="1635" y="1249"/>
                    <a:pt x="1669" y="1149"/>
                    <a:pt x="1702" y="1082"/>
                  </a:cubicBezTo>
                  <a:cubicBezTo>
                    <a:pt x="1735" y="982"/>
                    <a:pt x="1735" y="882"/>
                    <a:pt x="1702" y="748"/>
                  </a:cubicBezTo>
                  <a:cubicBezTo>
                    <a:pt x="1702" y="682"/>
                    <a:pt x="1702" y="615"/>
                    <a:pt x="1669" y="548"/>
                  </a:cubicBezTo>
                  <a:cubicBezTo>
                    <a:pt x="1635" y="415"/>
                    <a:pt x="1569" y="348"/>
                    <a:pt x="1468" y="248"/>
                  </a:cubicBezTo>
                  <a:lnTo>
                    <a:pt x="1302" y="115"/>
                  </a:lnTo>
                  <a:cubicBezTo>
                    <a:pt x="1235" y="81"/>
                    <a:pt x="1168" y="81"/>
                    <a:pt x="1102" y="48"/>
                  </a:cubicBezTo>
                  <a:cubicBezTo>
                    <a:pt x="1007" y="24"/>
                    <a:pt x="930" y="1"/>
                    <a:pt x="84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47"/>
            <p:cNvSpPr/>
            <p:nvPr/>
          </p:nvSpPr>
          <p:spPr>
            <a:xfrm flipH="1">
              <a:off x="5692306" y="2597430"/>
              <a:ext cx="29013" cy="22311"/>
            </a:xfrm>
            <a:custGeom>
              <a:avLst/>
              <a:gdLst/>
              <a:ahLst/>
              <a:cxnLst/>
              <a:rect l="l" t="t" r="r" b="b"/>
              <a:pathLst>
                <a:path w="1736" h="1335" extrusionOk="0">
                  <a:moveTo>
                    <a:pt x="868" y="1"/>
                  </a:moveTo>
                  <a:cubicBezTo>
                    <a:pt x="1" y="1"/>
                    <a:pt x="1" y="1335"/>
                    <a:pt x="868" y="1335"/>
                  </a:cubicBezTo>
                  <a:cubicBezTo>
                    <a:pt x="1736" y="1335"/>
                    <a:pt x="1736" y="1"/>
                    <a:pt x="8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47"/>
            <p:cNvSpPr/>
            <p:nvPr/>
          </p:nvSpPr>
          <p:spPr>
            <a:xfrm flipH="1">
              <a:off x="5143183" y="1595833"/>
              <a:ext cx="1297274" cy="75641"/>
            </a:xfrm>
            <a:custGeom>
              <a:avLst/>
              <a:gdLst/>
              <a:ahLst/>
              <a:cxnLst/>
              <a:rect l="l" t="t" r="r" b="b"/>
              <a:pathLst>
                <a:path w="77623" h="4526" extrusionOk="0">
                  <a:moveTo>
                    <a:pt x="74336" y="1"/>
                  </a:moveTo>
                  <a:cubicBezTo>
                    <a:pt x="73374" y="1"/>
                    <a:pt x="72288" y="155"/>
                    <a:pt x="71551" y="155"/>
                  </a:cubicBezTo>
                  <a:cubicBezTo>
                    <a:pt x="69984" y="122"/>
                    <a:pt x="68416" y="122"/>
                    <a:pt x="66815" y="122"/>
                  </a:cubicBezTo>
                  <a:cubicBezTo>
                    <a:pt x="60777" y="89"/>
                    <a:pt x="54739" y="89"/>
                    <a:pt x="48668" y="89"/>
                  </a:cubicBezTo>
                  <a:cubicBezTo>
                    <a:pt x="45433" y="80"/>
                    <a:pt x="42195" y="76"/>
                    <a:pt x="38955" y="76"/>
                  </a:cubicBezTo>
                  <a:cubicBezTo>
                    <a:pt x="30104" y="76"/>
                    <a:pt x="21240" y="107"/>
                    <a:pt x="12376" y="155"/>
                  </a:cubicBezTo>
                  <a:cubicBezTo>
                    <a:pt x="9874" y="155"/>
                    <a:pt x="7372" y="155"/>
                    <a:pt x="4870" y="189"/>
                  </a:cubicBezTo>
                  <a:cubicBezTo>
                    <a:pt x="4270" y="189"/>
                    <a:pt x="3487" y="102"/>
                    <a:pt x="2724" y="102"/>
                  </a:cubicBezTo>
                  <a:cubicBezTo>
                    <a:pt x="1327" y="102"/>
                    <a:pt x="0" y="395"/>
                    <a:pt x="0" y="2057"/>
                  </a:cubicBezTo>
                  <a:lnTo>
                    <a:pt x="0" y="4525"/>
                  </a:lnTo>
                  <a:lnTo>
                    <a:pt x="77155" y="4525"/>
                  </a:lnTo>
                  <a:cubicBezTo>
                    <a:pt x="77155" y="2957"/>
                    <a:pt x="77622" y="856"/>
                    <a:pt x="75754" y="155"/>
                  </a:cubicBezTo>
                  <a:cubicBezTo>
                    <a:pt x="75588" y="122"/>
                    <a:pt x="75387" y="55"/>
                    <a:pt x="75187" y="22"/>
                  </a:cubicBezTo>
                  <a:lnTo>
                    <a:pt x="75187" y="55"/>
                  </a:lnTo>
                  <a:cubicBezTo>
                    <a:pt x="74925" y="16"/>
                    <a:pt x="74637" y="1"/>
                    <a:pt x="743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47"/>
            <p:cNvSpPr/>
            <p:nvPr/>
          </p:nvSpPr>
          <p:spPr>
            <a:xfrm flipH="1">
              <a:off x="7772828" y="2412205"/>
              <a:ext cx="143844" cy="255283"/>
            </a:xfrm>
            <a:custGeom>
              <a:avLst/>
              <a:gdLst/>
              <a:ahLst/>
              <a:cxnLst/>
              <a:rect l="l" t="t" r="r" b="b"/>
              <a:pathLst>
                <a:path w="8607" h="15275" extrusionOk="0">
                  <a:moveTo>
                    <a:pt x="6114" y="0"/>
                  </a:moveTo>
                  <a:cubicBezTo>
                    <a:pt x="6026" y="0"/>
                    <a:pt x="5932" y="55"/>
                    <a:pt x="5905" y="109"/>
                  </a:cubicBezTo>
                  <a:cubicBezTo>
                    <a:pt x="5838" y="209"/>
                    <a:pt x="5871" y="343"/>
                    <a:pt x="5938" y="409"/>
                  </a:cubicBezTo>
                  <a:cubicBezTo>
                    <a:pt x="6072" y="576"/>
                    <a:pt x="6238" y="676"/>
                    <a:pt x="6405" y="843"/>
                  </a:cubicBezTo>
                  <a:cubicBezTo>
                    <a:pt x="6572" y="943"/>
                    <a:pt x="6739" y="1110"/>
                    <a:pt x="6872" y="1243"/>
                  </a:cubicBezTo>
                  <a:cubicBezTo>
                    <a:pt x="6972" y="1343"/>
                    <a:pt x="7072" y="1443"/>
                    <a:pt x="7172" y="1543"/>
                  </a:cubicBezTo>
                  <a:cubicBezTo>
                    <a:pt x="7004" y="1524"/>
                    <a:pt x="6838" y="1515"/>
                    <a:pt x="6674" y="1515"/>
                  </a:cubicBezTo>
                  <a:cubicBezTo>
                    <a:pt x="3678" y="1515"/>
                    <a:pt x="1356" y="4591"/>
                    <a:pt x="534" y="7248"/>
                  </a:cubicBezTo>
                  <a:cubicBezTo>
                    <a:pt x="1" y="8915"/>
                    <a:pt x="101" y="10683"/>
                    <a:pt x="1035" y="12184"/>
                  </a:cubicBezTo>
                  <a:cubicBezTo>
                    <a:pt x="1835" y="13452"/>
                    <a:pt x="3203" y="14786"/>
                    <a:pt x="4671" y="15253"/>
                  </a:cubicBezTo>
                  <a:cubicBezTo>
                    <a:pt x="4710" y="15268"/>
                    <a:pt x="4749" y="15274"/>
                    <a:pt x="4787" y="15274"/>
                  </a:cubicBezTo>
                  <a:cubicBezTo>
                    <a:pt x="5096" y="15274"/>
                    <a:pt x="5305" y="14828"/>
                    <a:pt x="5037" y="14619"/>
                  </a:cubicBezTo>
                  <a:cubicBezTo>
                    <a:pt x="4003" y="13719"/>
                    <a:pt x="2803" y="13085"/>
                    <a:pt x="2002" y="11918"/>
                  </a:cubicBezTo>
                  <a:cubicBezTo>
                    <a:pt x="1101" y="10617"/>
                    <a:pt x="935" y="9116"/>
                    <a:pt x="1402" y="7614"/>
                  </a:cubicBezTo>
                  <a:cubicBezTo>
                    <a:pt x="2164" y="5094"/>
                    <a:pt x="4280" y="2177"/>
                    <a:pt x="7157" y="2177"/>
                  </a:cubicBezTo>
                  <a:cubicBezTo>
                    <a:pt x="7173" y="2177"/>
                    <a:pt x="7189" y="2177"/>
                    <a:pt x="7206" y="2177"/>
                  </a:cubicBezTo>
                  <a:cubicBezTo>
                    <a:pt x="7106" y="2244"/>
                    <a:pt x="6972" y="2311"/>
                    <a:pt x="6872" y="2411"/>
                  </a:cubicBezTo>
                  <a:cubicBezTo>
                    <a:pt x="6672" y="2511"/>
                    <a:pt x="6472" y="2644"/>
                    <a:pt x="6305" y="2778"/>
                  </a:cubicBezTo>
                  <a:cubicBezTo>
                    <a:pt x="6205" y="2878"/>
                    <a:pt x="6072" y="2944"/>
                    <a:pt x="5971" y="3045"/>
                  </a:cubicBezTo>
                  <a:cubicBezTo>
                    <a:pt x="5871" y="3145"/>
                    <a:pt x="5805" y="3278"/>
                    <a:pt x="5705" y="3378"/>
                  </a:cubicBezTo>
                  <a:cubicBezTo>
                    <a:pt x="5605" y="3512"/>
                    <a:pt x="5638" y="3745"/>
                    <a:pt x="5771" y="3845"/>
                  </a:cubicBezTo>
                  <a:cubicBezTo>
                    <a:pt x="5849" y="3923"/>
                    <a:pt x="5951" y="3956"/>
                    <a:pt x="6048" y="3956"/>
                  </a:cubicBezTo>
                  <a:cubicBezTo>
                    <a:pt x="6116" y="3956"/>
                    <a:pt x="6183" y="3939"/>
                    <a:pt x="6238" y="3912"/>
                  </a:cubicBezTo>
                  <a:cubicBezTo>
                    <a:pt x="6338" y="3845"/>
                    <a:pt x="6438" y="3812"/>
                    <a:pt x="6539" y="3745"/>
                  </a:cubicBezTo>
                  <a:cubicBezTo>
                    <a:pt x="6639" y="3678"/>
                    <a:pt x="6739" y="3578"/>
                    <a:pt x="6839" y="3512"/>
                  </a:cubicBezTo>
                  <a:lnTo>
                    <a:pt x="6972" y="3378"/>
                  </a:lnTo>
                  <a:lnTo>
                    <a:pt x="7039" y="3345"/>
                  </a:lnTo>
                  <a:lnTo>
                    <a:pt x="7039" y="3311"/>
                  </a:lnTo>
                  <a:cubicBezTo>
                    <a:pt x="7139" y="3245"/>
                    <a:pt x="7239" y="3178"/>
                    <a:pt x="7306" y="3145"/>
                  </a:cubicBezTo>
                  <a:cubicBezTo>
                    <a:pt x="7506" y="3011"/>
                    <a:pt x="7673" y="2878"/>
                    <a:pt x="7839" y="2778"/>
                  </a:cubicBezTo>
                  <a:cubicBezTo>
                    <a:pt x="8040" y="2644"/>
                    <a:pt x="8206" y="2511"/>
                    <a:pt x="8407" y="2377"/>
                  </a:cubicBezTo>
                  <a:cubicBezTo>
                    <a:pt x="8540" y="2277"/>
                    <a:pt x="8607" y="2111"/>
                    <a:pt x="8540" y="1944"/>
                  </a:cubicBezTo>
                  <a:cubicBezTo>
                    <a:pt x="8511" y="1828"/>
                    <a:pt x="8407" y="1737"/>
                    <a:pt x="8270" y="1737"/>
                  </a:cubicBezTo>
                  <a:cubicBezTo>
                    <a:pt x="8250" y="1737"/>
                    <a:pt x="8228" y="1739"/>
                    <a:pt x="8206" y="1744"/>
                  </a:cubicBezTo>
                  <a:cubicBezTo>
                    <a:pt x="8206" y="1710"/>
                    <a:pt x="8173" y="1710"/>
                    <a:pt x="8173" y="1710"/>
                  </a:cubicBezTo>
                  <a:cubicBezTo>
                    <a:pt x="7906" y="1377"/>
                    <a:pt x="7606" y="1076"/>
                    <a:pt x="7306" y="810"/>
                  </a:cubicBezTo>
                  <a:cubicBezTo>
                    <a:pt x="7139" y="643"/>
                    <a:pt x="6939" y="509"/>
                    <a:pt x="6772" y="376"/>
                  </a:cubicBezTo>
                  <a:cubicBezTo>
                    <a:pt x="6672" y="309"/>
                    <a:pt x="6572" y="242"/>
                    <a:pt x="6505" y="176"/>
                  </a:cubicBezTo>
                  <a:cubicBezTo>
                    <a:pt x="6438" y="142"/>
                    <a:pt x="6405" y="109"/>
                    <a:pt x="6372" y="76"/>
                  </a:cubicBezTo>
                  <a:cubicBezTo>
                    <a:pt x="6305" y="42"/>
                    <a:pt x="6238" y="42"/>
                    <a:pt x="6172" y="9"/>
                  </a:cubicBezTo>
                  <a:cubicBezTo>
                    <a:pt x="6153" y="3"/>
                    <a:pt x="6134" y="0"/>
                    <a:pt x="61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47"/>
            <p:cNvSpPr/>
            <p:nvPr/>
          </p:nvSpPr>
          <p:spPr>
            <a:xfrm flipH="1">
              <a:off x="7642939" y="2446215"/>
              <a:ext cx="119862" cy="247312"/>
            </a:xfrm>
            <a:custGeom>
              <a:avLst/>
              <a:gdLst/>
              <a:ahLst/>
              <a:cxnLst/>
              <a:rect l="l" t="t" r="r" b="b"/>
              <a:pathLst>
                <a:path w="7172" h="14798" extrusionOk="0">
                  <a:moveTo>
                    <a:pt x="1982" y="0"/>
                  </a:moveTo>
                  <a:cubicBezTo>
                    <a:pt x="1808" y="0"/>
                    <a:pt x="1686" y="288"/>
                    <a:pt x="1868" y="409"/>
                  </a:cubicBezTo>
                  <a:cubicBezTo>
                    <a:pt x="4337" y="1710"/>
                    <a:pt x="6138" y="4312"/>
                    <a:pt x="5838" y="7147"/>
                  </a:cubicBezTo>
                  <a:cubicBezTo>
                    <a:pt x="5571" y="9616"/>
                    <a:pt x="3836" y="11584"/>
                    <a:pt x="1668" y="12551"/>
                  </a:cubicBezTo>
                  <a:cubicBezTo>
                    <a:pt x="1968" y="11951"/>
                    <a:pt x="2168" y="11284"/>
                    <a:pt x="2302" y="10616"/>
                  </a:cubicBezTo>
                  <a:cubicBezTo>
                    <a:pt x="2341" y="10420"/>
                    <a:pt x="2206" y="10304"/>
                    <a:pt x="2069" y="10304"/>
                  </a:cubicBezTo>
                  <a:cubicBezTo>
                    <a:pt x="1973" y="10304"/>
                    <a:pt x="1876" y="10360"/>
                    <a:pt x="1835" y="10483"/>
                  </a:cubicBezTo>
                  <a:cubicBezTo>
                    <a:pt x="1434" y="11484"/>
                    <a:pt x="867" y="12484"/>
                    <a:pt x="200" y="13318"/>
                  </a:cubicBezTo>
                  <a:cubicBezTo>
                    <a:pt x="0" y="13552"/>
                    <a:pt x="67" y="13919"/>
                    <a:pt x="367" y="14019"/>
                  </a:cubicBezTo>
                  <a:cubicBezTo>
                    <a:pt x="867" y="14152"/>
                    <a:pt x="1301" y="14319"/>
                    <a:pt x="1768" y="14486"/>
                  </a:cubicBezTo>
                  <a:cubicBezTo>
                    <a:pt x="2149" y="14603"/>
                    <a:pt x="2608" y="14798"/>
                    <a:pt x="3053" y="14798"/>
                  </a:cubicBezTo>
                  <a:cubicBezTo>
                    <a:pt x="3114" y="14798"/>
                    <a:pt x="3175" y="14794"/>
                    <a:pt x="3236" y="14786"/>
                  </a:cubicBezTo>
                  <a:cubicBezTo>
                    <a:pt x="3403" y="14786"/>
                    <a:pt x="3536" y="14719"/>
                    <a:pt x="3636" y="14553"/>
                  </a:cubicBezTo>
                  <a:cubicBezTo>
                    <a:pt x="3669" y="14386"/>
                    <a:pt x="3669" y="14186"/>
                    <a:pt x="3536" y="14086"/>
                  </a:cubicBezTo>
                  <a:cubicBezTo>
                    <a:pt x="3302" y="13885"/>
                    <a:pt x="3069" y="13785"/>
                    <a:pt x="2802" y="13719"/>
                  </a:cubicBezTo>
                  <a:cubicBezTo>
                    <a:pt x="2569" y="13652"/>
                    <a:pt x="2302" y="13585"/>
                    <a:pt x="2068" y="13552"/>
                  </a:cubicBezTo>
                  <a:cubicBezTo>
                    <a:pt x="2035" y="13518"/>
                    <a:pt x="2035" y="13518"/>
                    <a:pt x="2002" y="13518"/>
                  </a:cubicBezTo>
                  <a:cubicBezTo>
                    <a:pt x="4637" y="12685"/>
                    <a:pt x="6638" y="10116"/>
                    <a:pt x="6872" y="7314"/>
                  </a:cubicBezTo>
                  <a:cubicBezTo>
                    <a:pt x="7172" y="4212"/>
                    <a:pt x="5137" y="843"/>
                    <a:pt x="2035" y="9"/>
                  </a:cubicBezTo>
                  <a:cubicBezTo>
                    <a:pt x="2017" y="3"/>
                    <a:pt x="1999" y="0"/>
                    <a:pt x="19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47"/>
            <p:cNvSpPr/>
            <p:nvPr/>
          </p:nvSpPr>
          <p:spPr>
            <a:xfrm flipH="1">
              <a:off x="6593193" y="2555063"/>
              <a:ext cx="199597" cy="193464"/>
            </a:xfrm>
            <a:custGeom>
              <a:avLst/>
              <a:gdLst/>
              <a:ahLst/>
              <a:cxnLst/>
              <a:rect l="l" t="t" r="r" b="b"/>
              <a:pathLst>
                <a:path w="11943" h="11576" extrusionOk="0">
                  <a:moveTo>
                    <a:pt x="6172" y="0"/>
                  </a:moveTo>
                  <a:cubicBezTo>
                    <a:pt x="3336" y="0"/>
                    <a:pt x="801" y="2235"/>
                    <a:pt x="434" y="5071"/>
                  </a:cubicBezTo>
                  <a:cubicBezTo>
                    <a:pt x="1" y="8440"/>
                    <a:pt x="2769" y="11575"/>
                    <a:pt x="6172" y="11575"/>
                  </a:cubicBezTo>
                  <a:cubicBezTo>
                    <a:pt x="9374" y="11575"/>
                    <a:pt x="11942" y="8873"/>
                    <a:pt x="11942" y="5771"/>
                  </a:cubicBezTo>
                  <a:cubicBezTo>
                    <a:pt x="11942" y="5404"/>
                    <a:pt x="11909" y="5004"/>
                    <a:pt x="11842" y="4604"/>
                  </a:cubicBezTo>
                  <a:cubicBezTo>
                    <a:pt x="11275" y="1969"/>
                    <a:pt x="8874" y="0"/>
                    <a:pt x="6172" y="0"/>
                  </a:cubicBezTo>
                  <a:close/>
                </a:path>
              </a:pathLst>
            </a:custGeom>
            <a:solidFill>
              <a:srgbClr val="B5C7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47"/>
            <p:cNvSpPr/>
            <p:nvPr/>
          </p:nvSpPr>
          <p:spPr>
            <a:xfrm flipH="1">
              <a:off x="6648378" y="2573765"/>
              <a:ext cx="87724" cy="155242"/>
            </a:xfrm>
            <a:custGeom>
              <a:avLst/>
              <a:gdLst/>
              <a:ahLst/>
              <a:cxnLst/>
              <a:rect l="l" t="t" r="r" b="b"/>
              <a:pathLst>
                <a:path w="5249" h="9289" extrusionOk="0">
                  <a:moveTo>
                    <a:pt x="2614" y="1"/>
                  </a:moveTo>
                  <a:cubicBezTo>
                    <a:pt x="2572" y="1"/>
                    <a:pt x="2535" y="16"/>
                    <a:pt x="2513" y="16"/>
                  </a:cubicBezTo>
                  <a:cubicBezTo>
                    <a:pt x="2413" y="49"/>
                    <a:pt x="2346" y="82"/>
                    <a:pt x="2313" y="116"/>
                  </a:cubicBezTo>
                  <a:cubicBezTo>
                    <a:pt x="2313" y="116"/>
                    <a:pt x="2279" y="149"/>
                    <a:pt x="2279" y="149"/>
                  </a:cubicBezTo>
                  <a:cubicBezTo>
                    <a:pt x="2246" y="216"/>
                    <a:pt x="2179" y="282"/>
                    <a:pt x="2179" y="349"/>
                  </a:cubicBezTo>
                  <a:cubicBezTo>
                    <a:pt x="2179" y="383"/>
                    <a:pt x="2146" y="383"/>
                    <a:pt x="2146" y="416"/>
                  </a:cubicBezTo>
                  <a:cubicBezTo>
                    <a:pt x="2146" y="516"/>
                    <a:pt x="2146" y="583"/>
                    <a:pt x="2146" y="649"/>
                  </a:cubicBezTo>
                  <a:cubicBezTo>
                    <a:pt x="2146" y="783"/>
                    <a:pt x="2179" y="916"/>
                    <a:pt x="2213" y="1050"/>
                  </a:cubicBezTo>
                  <a:cubicBezTo>
                    <a:pt x="2213" y="1050"/>
                    <a:pt x="2213" y="1050"/>
                    <a:pt x="2213" y="1083"/>
                  </a:cubicBezTo>
                  <a:cubicBezTo>
                    <a:pt x="1445" y="1417"/>
                    <a:pt x="745" y="2050"/>
                    <a:pt x="812" y="2984"/>
                  </a:cubicBezTo>
                  <a:cubicBezTo>
                    <a:pt x="878" y="4018"/>
                    <a:pt x="1779" y="4452"/>
                    <a:pt x="2680" y="4686"/>
                  </a:cubicBezTo>
                  <a:cubicBezTo>
                    <a:pt x="3113" y="4819"/>
                    <a:pt x="3580" y="4952"/>
                    <a:pt x="3914" y="5353"/>
                  </a:cubicBezTo>
                  <a:cubicBezTo>
                    <a:pt x="4181" y="5686"/>
                    <a:pt x="4281" y="6187"/>
                    <a:pt x="3980" y="6520"/>
                  </a:cubicBezTo>
                  <a:cubicBezTo>
                    <a:pt x="3647" y="6887"/>
                    <a:pt x="3080" y="6987"/>
                    <a:pt x="2646" y="7054"/>
                  </a:cubicBezTo>
                  <a:cubicBezTo>
                    <a:pt x="2500" y="7069"/>
                    <a:pt x="2357" y="7075"/>
                    <a:pt x="2216" y="7075"/>
                  </a:cubicBezTo>
                  <a:cubicBezTo>
                    <a:pt x="1714" y="7075"/>
                    <a:pt x="1240" y="6991"/>
                    <a:pt x="745" y="6887"/>
                  </a:cubicBezTo>
                  <a:cubicBezTo>
                    <a:pt x="720" y="6884"/>
                    <a:pt x="696" y="6883"/>
                    <a:pt x="673" y="6883"/>
                  </a:cubicBezTo>
                  <a:cubicBezTo>
                    <a:pt x="162" y="6883"/>
                    <a:pt x="1" y="7563"/>
                    <a:pt x="511" y="7754"/>
                  </a:cubicBezTo>
                  <a:cubicBezTo>
                    <a:pt x="859" y="7870"/>
                    <a:pt x="1358" y="7961"/>
                    <a:pt x="1898" y="7961"/>
                  </a:cubicBezTo>
                  <a:cubicBezTo>
                    <a:pt x="1980" y="7961"/>
                    <a:pt x="2062" y="7959"/>
                    <a:pt x="2146" y="7955"/>
                  </a:cubicBezTo>
                  <a:lnTo>
                    <a:pt x="2146" y="7955"/>
                  </a:lnTo>
                  <a:cubicBezTo>
                    <a:pt x="2146" y="8055"/>
                    <a:pt x="2112" y="8155"/>
                    <a:pt x="2112" y="8221"/>
                  </a:cubicBezTo>
                  <a:cubicBezTo>
                    <a:pt x="2112" y="8355"/>
                    <a:pt x="2079" y="8455"/>
                    <a:pt x="2079" y="8588"/>
                  </a:cubicBezTo>
                  <a:cubicBezTo>
                    <a:pt x="2079" y="8755"/>
                    <a:pt x="2079" y="8955"/>
                    <a:pt x="2179" y="9089"/>
                  </a:cubicBezTo>
                  <a:cubicBezTo>
                    <a:pt x="2246" y="9222"/>
                    <a:pt x="2379" y="9289"/>
                    <a:pt x="2546" y="9289"/>
                  </a:cubicBezTo>
                  <a:cubicBezTo>
                    <a:pt x="2680" y="9289"/>
                    <a:pt x="2846" y="9222"/>
                    <a:pt x="2913" y="9089"/>
                  </a:cubicBezTo>
                  <a:cubicBezTo>
                    <a:pt x="2980" y="8989"/>
                    <a:pt x="3013" y="8855"/>
                    <a:pt x="2980" y="8755"/>
                  </a:cubicBezTo>
                  <a:cubicBezTo>
                    <a:pt x="2980" y="8688"/>
                    <a:pt x="2980" y="8655"/>
                    <a:pt x="2980" y="8588"/>
                  </a:cubicBezTo>
                  <a:cubicBezTo>
                    <a:pt x="2980" y="8422"/>
                    <a:pt x="2946" y="8288"/>
                    <a:pt x="2913" y="8121"/>
                  </a:cubicBezTo>
                  <a:cubicBezTo>
                    <a:pt x="2880" y="8055"/>
                    <a:pt x="2880" y="7988"/>
                    <a:pt x="2846" y="7921"/>
                  </a:cubicBezTo>
                  <a:cubicBezTo>
                    <a:pt x="4114" y="7721"/>
                    <a:pt x="5248" y="7054"/>
                    <a:pt x="4914" y="5686"/>
                  </a:cubicBezTo>
                  <a:cubicBezTo>
                    <a:pt x="4714" y="4719"/>
                    <a:pt x="3814" y="4252"/>
                    <a:pt x="2980" y="4018"/>
                  </a:cubicBezTo>
                  <a:cubicBezTo>
                    <a:pt x="2546" y="3885"/>
                    <a:pt x="2012" y="3785"/>
                    <a:pt x="1712" y="3418"/>
                  </a:cubicBezTo>
                  <a:cubicBezTo>
                    <a:pt x="1445" y="3051"/>
                    <a:pt x="1579" y="2651"/>
                    <a:pt x="1846" y="2351"/>
                  </a:cubicBezTo>
                  <a:cubicBezTo>
                    <a:pt x="2179" y="1917"/>
                    <a:pt x="2746" y="1784"/>
                    <a:pt x="3213" y="1683"/>
                  </a:cubicBezTo>
                  <a:cubicBezTo>
                    <a:pt x="3436" y="1636"/>
                    <a:pt x="3666" y="1596"/>
                    <a:pt x="3890" y="1596"/>
                  </a:cubicBezTo>
                  <a:cubicBezTo>
                    <a:pt x="4135" y="1596"/>
                    <a:pt x="4371" y="1644"/>
                    <a:pt x="4581" y="1784"/>
                  </a:cubicBezTo>
                  <a:cubicBezTo>
                    <a:pt x="4638" y="1828"/>
                    <a:pt x="4694" y="1847"/>
                    <a:pt x="4745" y="1847"/>
                  </a:cubicBezTo>
                  <a:cubicBezTo>
                    <a:pt x="4966" y="1847"/>
                    <a:pt x="5110" y="1499"/>
                    <a:pt x="4948" y="1283"/>
                  </a:cubicBezTo>
                  <a:cubicBezTo>
                    <a:pt x="4634" y="902"/>
                    <a:pt x="4184" y="762"/>
                    <a:pt x="3720" y="762"/>
                  </a:cubicBezTo>
                  <a:cubicBezTo>
                    <a:pt x="3494" y="762"/>
                    <a:pt x="3265" y="795"/>
                    <a:pt x="3046" y="850"/>
                  </a:cubicBezTo>
                  <a:cubicBezTo>
                    <a:pt x="3046" y="783"/>
                    <a:pt x="3046" y="716"/>
                    <a:pt x="3046" y="649"/>
                  </a:cubicBezTo>
                  <a:cubicBezTo>
                    <a:pt x="3080" y="483"/>
                    <a:pt x="3080" y="349"/>
                    <a:pt x="2980" y="216"/>
                  </a:cubicBezTo>
                  <a:cubicBezTo>
                    <a:pt x="2913" y="116"/>
                    <a:pt x="2813" y="16"/>
                    <a:pt x="2680" y="16"/>
                  </a:cubicBezTo>
                  <a:cubicBezTo>
                    <a:pt x="2657" y="4"/>
                    <a:pt x="2635" y="1"/>
                    <a:pt x="26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47"/>
            <p:cNvSpPr/>
            <p:nvPr/>
          </p:nvSpPr>
          <p:spPr>
            <a:xfrm flipH="1">
              <a:off x="5129813" y="2969584"/>
              <a:ext cx="215758" cy="192595"/>
            </a:xfrm>
            <a:custGeom>
              <a:avLst/>
              <a:gdLst/>
              <a:ahLst/>
              <a:cxnLst/>
              <a:rect l="l" t="t" r="r" b="b"/>
              <a:pathLst>
                <a:path w="12910" h="11524" extrusionOk="0">
                  <a:moveTo>
                    <a:pt x="7056" y="1"/>
                  </a:moveTo>
                  <a:cubicBezTo>
                    <a:pt x="5351" y="1"/>
                    <a:pt x="3632" y="790"/>
                    <a:pt x="2469" y="2584"/>
                  </a:cubicBezTo>
                  <a:cubicBezTo>
                    <a:pt x="1" y="6353"/>
                    <a:pt x="2836" y="11523"/>
                    <a:pt x="7306" y="11523"/>
                  </a:cubicBezTo>
                  <a:cubicBezTo>
                    <a:pt x="11109" y="11523"/>
                    <a:pt x="12910" y="8655"/>
                    <a:pt x="12843" y="5753"/>
                  </a:cubicBezTo>
                  <a:cubicBezTo>
                    <a:pt x="12801" y="2269"/>
                    <a:pt x="9948" y="1"/>
                    <a:pt x="70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47"/>
            <p:cNvSpPr/>
            <p:nvPr/>
          </p:nvSpPr>
          <p:spPr>
            <a:xfrm flipH="1">
              <a:off x="5186118" y="2988786"/>
              <a:ext cx="72482" cy="159170"/>
            </a:xfrm>
            <a:custGeom>
              <a:avLst/>
              <a:gdLst/>
              <a:ahLst/>
              <a:cxnLst/>
              <a:rect l="l" t="t" r="r" b="b"/>
              <a:pathLst>
                <a:path w="4337" h="9524" extrusionOk="0">
                  <a:moveTo>
                    <a:pt x="2069" y="0"/>
                  </a:moveTo>
                  <a:cubicBezTo>
                    <a:pt x="1968" y="0"/>
                    <a:pt x="1835" y="0"/>
                    <a:pt x="1768" y="67"/>
                  </a:cubicBezTo>
                  <a:cubicBezTo>
                    <a:pt x="1668" y="134"/>
                    <a:pt x="1602" y="201"/>
                    <a:pt x="1568" y="334"/>
                  </a:cubicBezTo>
                  <a:cubicBezTo>
                    <a:pt x="1501" y="501"/>
                    <a:pt x="1501" y="734"/>
                    <a:pt x="1568" y="901"/>
                  </a:cubicBezTo>
                  <a:cubicBezTo>
                    <a:pt x="1568" y="968"/>
                    <a:pt x="1602" y="1034"/>
                    <a:pt x="1602" y="1101"/>
                  </a:cubicBezTo>
                  <a:cubicBezTo>
                    <a:pt x="1635" y="1135"/>
                    <a:pt x="1635" y="1135"/>
                    <a:pt x="1635" y="1168"/>
                  </a:cubicBezTo>
                  <a:cubicBezTo>
                    <a:pt x="1568" y="1201"/>
                    <a:pt x="1501" y="1235"/>
                    <a:pt x="1401" y="1268"/>
                  </a:cubicBezTo>
                  <a:cubicBezTo>
                    <a:pt x="601" y="1702"/>
                    <a:pt x="0" y="2602"/>
                    <a:pt x="134" y="3536"/>
                  </a:cubicBezTo>
                  <a:cubicBezTo>
                    <a:pt x="267" y="4570"/>
                    <a:pt x="1301" y="4737"/>
                    <a:pt x="2135" y="4937"/>
                  </a:cubicBezTo>
                  <a:cubicBezTo>
                    <a:pt x="2569" y="5037"/>
                    <a:pt x="2936" y="5171"/>
                    <a:pt x="3136" y="5571"/>
                  </a:cubicBezTo>
                  <a:cubicBezTo>
                    <a:pt x="3303" y="5905"/>
                    <a:pt x="3336" y="6305"/>
                    <a:pt x="3136" y="6605"/>
                  </a:cubicBezTo>
                  <a:cubicBezTo>
                    <a:pt x="2869" y="6972"/>
                    <a:pt x="2369" y="7105"/>
                    <a:pt x="1935" y="7105"/>
                  </a:cubicBezTo>
                  <a:cubicBezTo>
                    <a:pt x="1635" y="7105"/>
                    <a:pt x="1368" y="7039"/>
                    <a:pt x="1135" y="6939"/>
                  </a:cubicBezTo>
                  <a:cubicBezTo>
                    <a:pt x="915" y="6873"/>
                    <a:pt x="740" y="6793"/>
                    <a:pt x="550" y="6793"/>
                  </a:cubicBezTo>
                  <a:cubicBezTo>
                    <a:pt x="451" y="6793"/>
                    <a:pt x="348" y="6815"/>
                    <a:pt x="234" y="6872"/>
                  </a:cubicBezTo>
                  <a:cubicBezTo>
                    <a:pt x="100" y="6939"/>
                    <a:pt x="0" y="7139"/>
                    <a:pt x="67" y="7272"/>
                  </a:cubicBezTo>
                  <a:cubicBezTo>
                    <a:pt x="267" y="7773"/>
                    <a:pt x="901" y="7873"/>
                    <a:pt x="1368" y="7939"/>
                  </a:cubicBezTo>
                  <a:cubicBezTo>
                    <a:pt x="1401" y="7939"/>
                    <a:pt x="1468" y="7939"/>
                    <a:pt x="1535" y="7973"/>
                  </a:cubicBezTo>
                  <a:lnTo>
                    <a:pt x="1535" y="8006"/>
                  </a:lnTo>
                  <a:cubicBezTo>
                    <a:pt x="1501" y="8140"/>
                    <a:pt x="1468" y="8306"/>
                    <a:pt x="1468" y="8440"/>
                  </a:cubicBezTo>
                  <a:cubicBezTo>
                    <a:pt x="1435" y="8573"/>
                    <a:pt x="1435" y="8707"/>
                    <a:pt x="1401" y="8807"/>
                  </a:cubicBezTo>
                  <a:cubicBezTo>
                    <a:pt x="1401" y="9040"/>
                    <a:pt x="1335" y="9240"/>
                    <a:pt x="1535" y="9407"/>
                  </a:cubicBezTo>
                  <a:cubicBezTo>
                    <a:pt x="1600" y="9472"/>
                    <a:pt x="1722" y="9523"/>
                    <a:pt x="1836" y="9523"/>
                  </a:cubicBezTo>
                  <a:cubicBezTo>
                    <a:pt x="1897" y="9523"/>
                    <a:pt x="1955" y="9509"/>
                    <a:pt x="2002" y="9474"/>
                  </a:cubicBezTo>
                  <a:cubicBezTo>
                    <a:pt x="2102" y="9407"/>
                    <a:pt x="2169" y="9340"/>
                    <a:pt x="2202" y="9207"/>
                  </a:cubicBezTo>
                  <a:cubicBezTo>
                    <a:pt x="2235" y="9140"/>
                    <a:pt x="2235" y="9107"/>
                    <a:pt x="2235" y="9040"/>
                  </a:cubicBezTo>
                  <a:lnTo>
                    <a:pt x="2235" y="8840"/>
                  </a:lnTo>
                  <a:cubicBezTo>
                    <a:pt x="2269" y="8707"/>
                    <a:pt x="2269" y="8573"/>
                    <a:pt x="2269" y="8473"/>
                  </a:cubicBezTo>
                  <a:cubicBezTo>
                    <a:pt x="2269" y="8340"/>
                    <a:pt x="2269" y="8206"/>
                    <a:pt x="2269" y="8073"/>
                  </a:cubicBezTo>
                  <a:cubicBezTo>
                    <a:pt x="2269" y="8039"/>
                    <a:pt x="2269" y="8006"/>
                    <a:pt x="2269" y="7939"/>
                  </a:cubicBezTo>
                  <a:cubicBezTo>
                    <a:pt x="2435" y="7939"/>
                    <a:pt x="2636" y="7873"/>
                    <a:pt x="2802" y="7806"/>
                  </a:cubicBezTo>
                  <a:cubicBezTo>
                    <a:pt x="3636" y="7506"/>
                    <a:pt x="4170" y="6739"/>
                    <a:pt x="4037" y="5838"/>
                  </a:cubicBezTo>
                  <a:cubicBezTo>
                    <a:pt x="3870" y="4971"/>
                    <a:pt x="3169" y="4404"/>
                    <a:pt x="2335" y="4237"/>
                  </a:cubicBezTo>
                  <a:cubicBezTo>
                    <a:pt x="1868" y="4170"/>
                    <a:pt x="1335" y="4137"/>
                    <a:pt x="968" y="3836"/>
                  </a:cubicBezTo>
                  <a:cubicBezTo>
                    <a:pt x="601" y="3470"/>
                    <a:pt x="768" y="2836"/>
                    <a:pt x="1034" y="2435"/>
                  </a:cubicBezTo>
                  <a:cubicBezTo>
                    <a:pt x="1301" y="1968"/>
                    <a:pt x="1835" y="1702"/>
                    <a:pt x="2335" y="1568"/>
                  </a:cubicBezTo>
                  <a:cubicBezTo>
                    <a:pt x="2536" y="1524"/>
                    <a:pt x="2739" y="1513"/>
                    <a:pt x="2945" y="1513"/>
                  </a:cubicBezTo>
                  <a:cubicBezTo>
                    <a:pt x="3150" y="1513"/>
                    <a:pt x="3356" y="1524"/>
                    <a:pt x="3561" y="1524"/>
                  </a:cubicBezTo>
                  <a:cubicBezTo>
                    <a:pt x="3766" y="1524"/>
                    <a:pt x="3970" y="1513"/>
                    <a:pt x="4170" y="1468"/>
                  </a:cubicBezTo>
                  <a:cubicBezTo>
                    <a:pt x="4337" y="1435"/>
                    <a:pt x="4337" y="1268"/>
                    <a:pt x="4203" y="1201"/>
                  </a:cubicBezTo>
                  <a:cubicBezTo>
                    <a:pt x="3881" y="959"/>
                    <a:pt x="3450" y="891"/>
                    <a:pt x="3050" y="891"/>
                  </a:cubicBezTo>
                  <a:cubicBezTo>
                    <a:pt x="2954" y="891"/>
                    <a:pt x="2860" y="895"/>
                    <a:pt x="2769" y="901"/>
                  </a:cubicBezTo>
                  <a:cubicBezTo>
                    <a:pt x="2669" y="901"/>
                    <a:pt x="2569" y="934"/>
                    <a:pt x="2502" y="934"/>
                  </a:cubicBezTo>
                  <a:cubicBezTo>
                    <a:pt x="2502" y="901"/>
                    <a:pt x="2469" y="868"/>
                    <a:pt x="2469" y="834"/>
                  </a:cubicBezTo>
                  <a:cubicBezTo>
                    <a:pt x="2469" y="801"/>
                    <a:pt x="2469" y="768"/>
                    <a:pt x="2469" y="734"/>
                  </a:cubicBezTo>
                  <a:cubicBezTo>
                    <a:pt x="2469" y="701"/>
                    <a:pt x="2435" y="668"/>
                    <a:pt x="2435" y="634"/>
                  </a:cubicBezTo>
                  <a:cubicBezTo>
                    <a:pt x="2435" y="601"/>
                    <a:pt x="2469" y="567"/>
                    <a:pt x="2469" y="534"/>
                  </a:cubicBezTo>
                  <a:cubicBezTo>
                    <a:pt x="2469" y="501"/>
                    <a:pt x="2435" y="467"/>
                    <a:pt x="2435" y="434"/>
                  </a:cubicBezTo>
                  <a:cubicBezTo>
                    <a:pt x="2435" y="334"/>
                    <a:pt x="2402" y="201"/>
                    <a:pt x="2302" y="134"/>
                  </a:cubicBezTo>
                  <a:cubicBezTo>
                    <a:pt x="2235" y="67"/>
                    <a:pt x="2169" y="0"/>
                    <a:pt x="20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47"/>
            <p:cNvSpPr/>
            <p:nvPr/>
          </p:nvSpPr>
          <p:spPr>
            <a:xfrm flipH="1">
              <a:off x="5227916" y="1229578"/>
              <a:ext cx="201837" cy="190472"/>
            </a:xfrm>
            <a:custGeom>
              <a:avLst/>
              <a:gdLst/>
              <a:ahLst/>
              <a:cxnLst/>
              <a:rect l="l" t="t" r="r" b="b"/>
              <a:pathLst>
                <a:path w="12077" h="11397" extrusionOk="0">
                  <a:moveTo>
                    <a:pt x="6187" y="1"/>
                  </a:moveTo>
                  <a:cubicBezTo>
                    <a:pt x="3889" y="1"/>
                    <a:pt x="1627" y="1301"/>
                    <a:pt x="901" y="4158"/>
                  </a:cubicBezTo>
                  <a:cubicBezTo>
                    <a:pt x="1" y="7694"/>
                    <a:pt x="2836" y="11396"/>
                    <a:pt x="6505" y="11396"/>
                  </a:cubicBezTo>
                  <a:cubicBezTo>
                    <a:pt x="10275" y="11396"/>
                    <a:pt x="12076" y="8494"/>
                    <a:pt x="12043" y="5625"/>
                  </a:cubicBezTo>
                  <a:cubicBezTo>
                    <a:pt x="12006" y="2044"/>
                    <a:pt x="9068" y="1"/>
                    <a:pt x="61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47"/>
            <p:cNvSpPr/>
            <p:nvPr/>
          </p:nvSpPr>
          <p:spPr>
            <a:xfrm flipH="1">
              <a:off x="5286727" y="1253277"/>
              <a:ext cx="76677" cy="135973"/>
            </a:xfrm>
            <a:custGeom>
              <a:avLst/>
              <a:gdLst/>
              <a:ahLst/>
              <a:cxnLst/>
              <a:rect l="l" t="t" r="r" b="b"/>
              <a:pathLst>
                <a:path w="4588" h="8136" extrusionOk="0">
                  <a:moveTo>
                    <a:pt x="2643" y="0"/>
                  </a:moveTo>
                  <a:cubicBezTo>
                    <a:pt x="2431" y="0"/>
                    <a:pt x="2235" y="161"/>
                    <a:pt x="2235" y="405"/>
                  </a:cubicBezTo>
                  <a:cubicBezTo>
                    <a:pt x="2235" y="571"/>
                    <a:pt x="2235" y="738"/>
                    <a:pt x="2302" y="872"/>
                  </a:cubicBezTo>
                  <a:cubicBezTo>
                    <a:pt x="2302" y="938"/>
                    <a:pt x="2302" y="1005"/>
                    <a:pt x="2335" y="1038"/>
                  </a:cubicBezTo>
                  <a:cubicBezTo>
                    <a:pt x="2302" y="1072"/>
                    <a:pt x="2269" y="1072"/>
                    <a:pt x="2269" y="1072"/>
                  </a:cubicBezTo>
                  <a:cubicBezTo>
                    <a:pt x="1535" y="1339"/>
                    <a:pt x="1068" y="2073"/>
                    <a:pt x="1201" y="2840"/>
                  </a:cubicBezTo>
                  <a:cubicBezTo>
                    <a:pt x="1368" y="3707"/>
                    <a:pt x="2235" y="3840"/>
                    <a:pt x="2836" y="4274"/>
                  </a:cubicBezTo>
                  <a:cubicBezTo>
                    <a:pt x="3403" y="4674"/>
                    <a:pt x="3636" y="5408"/>
                    <a:pt x="3203" y="6009"/>
                  </a:cubicBezTo>
                  <a:cubicBezTo>
                    <a:pt x="2931" y="6348"/>
                    <a:pt x="2546" y="6463"/>
                    <a:pt x="2142" y="6463"/>
                  </a:cubicBezTo>
                  <a:cubicBezTo>
                    <a:pt x="1753" y="6463"/>
                    <a:pt x="1345" y="6357"/>
                    <a:pt x="1001" y="6242"/>
                  </a:cubicBezTo>
                  <a:cubicBezTo>
                    <a:pt x="968" y="6175"/>
                    <a:pt x="934" y="6142"/>
                    <a:pt x="868" y="6142"/>
                  </a:cubicBezTo>
                  <a:cubicBezTo>
                    <a:pt x="778" y="6082"/>
                    <a:pt x="674" y="6049"/>
                    <a:pt x="572" y="6049"/>
                  </a:cubicBezTo>
                  <a:cubicBezTo>
                    <a:pt x="448" y="6049"/>
                    <a:pt x="326" y="6099"/>
                    <a:pt x="234" y="6209"/>
                  </a:cubicBezTo>
                  <a:cubicBezTo>
                    <a:pt x="0" y="6442"/>
                    <a:pt x="100" y="6876"/>
                    <a:pt x="434" y="6943"/>
                  </a:cubicBezTo>
                  <a:cubicBezTo>
                    <a:pt x="934" y="7109"/>
                    <a:pt x="1468" y="7243"/>
                    <a:pt x="2002" y="7276"/>
                  </a:cubicBezTo>
                  <a:cubicBezTo>
                    <a:pt x="2002" y="7376"/>
                    <a:pt x="2002" y="7443"/>
                    <a:pt x="2002" y="7543"/>
                  </a:cubicBezTo>
                  <a:cubicBezTo>
                    <a:pt x="2002" y="7576"/>
                    <a:pt x="2002" y="7610"/>
                    <a:pt x="1968" y="7643"/>
                  </a:cubicBezTo>
                  <a:cubicBezTo>
                    <a:pt x="1968" y="7743"/>
                    <a:pt x="1968" y="7843"/>
                    <a:pt x="2035" y="7943"/>
                  </a:cubicBezTo>
                  <a:cubicBezTo>
                    <a:pt x="2068" y="8043"/>
                    <a:pt x="2168" y="8077"/>
                    <a:pt x="2269" y="8110"/>
                  </a:cubicBezTo>
                  <a:cubicBezTo>
                    <a:pt x="2302" y="8127"/>
                    <a:pt x="2335" y="8135"/>
                    <a:pt x="2369" y="8135"/>
                  </a:cubicBezTo>
                  <a:cubicBezTo>
                    <a:pt x="2402" y="8135"/>
                    <a:pt x="2435" y="8127"/>
                    <a:pt x="2469" y="8110"/>
                  </a:cubicBezTo>
                  <a:cubicBezTo>
                    <a:pt x="2569" y="8077"/>
                    <a:pt x="2669" y="8043"/>
                    <a:pt x="2702" y="7943"/>
                  </a:cubicBezTo>
                  <a:cubicBezTo>
                    <a:pt x="2769" y="7843"/>
                    <a:pt x="2769" y="7743"/>
                    <a:pt x="2769" y="7643"/>
                  </a:cubicBezTo>
                  <a:cubicBezTo>
                    <a:pt x="2736" y="7476"/>
                    <a:pt x="2702" y="7343"/>
                    <a:pt x="2635" y="7210"/>
                  </a:cubicBezTo>
                  <a:cubicBezTo>
                    <a:pt x="2736" y="7176"/>
                    <a:pt x="2836" y="7143"/>
                    <a:pt x="2936" y="7109"/>
                  </a:cubicBezTo>
                  <a:cubicBezTo>
                    <a:pt x="3636" y="6843"/>
                    <a:pt x="4103" y="6242"/>
                    <a:pt x="4203" y="5475"/>
                  </a:cubicBezTo>
                  <a:cubicBezTo>
                    <a:pt x="4270" y="4708"/>
                    <a:pt x="3870" y="4041"/>
                    <a:pt x="3236" y="3640"/>
                  </a:cubicBezTo>
                  <a:cubicBezTo>
                    <a:pt x="2702" y="3273"/>
                    <a:pt x="1635" y="3073"/>
                    <a:pt x="1935" y="2206"/>
                  </a:cubicBezTo>
                  <a:cubicBezTo>
                    <a:pt x="2118" y="1722"/>
                    <a:pt x="2535" y="1572"/>
                    <a:pt x="2994" y="1572"/>
                  </a:cubicBezTo>
                  <a:cubicBezTo>
                    <a:pt x="3453" y="1572"/>
                    <a:pt x="3953" y="1722"/>
                    <a:pt x="4303" y="1839"/>
                  </a:cubicBezTo>
                  <a:cubicBezTo>
                    <a:pt x="4324" y="1847"/>
                    <a:pt x="4343" y="1851"/>
                    <a:pt x="4362" y="1851"/>
                  </a:cubicBezTo>
                  <a:cubicBezTo>
                    <a:pt x="4499" y="1851"/>
                    <a:pt x="4587" y="1660"/>
                    <a:pt x="4470" y="1572"/>
                  </a:cubicBezTo>
                  <a:cubicBezTo>
                    <a:pt x="4070" y="1172"/>
                    <a:pt x="3536" y="972"/>
                    <a:pt x="3002" y="938"/>
                  </a:cubicBezTo>
                  <a:lnTo>
                    <a:pt x="3002" y="905"/>
                  </a:lnTo>
                  <a:cubicBezTo>
                    <a:pt x="3002" y="805"/>
                    <a:pt x="3002" y="738"/>
                    <a:pt x="3002" y="671"/>
                  </a:cubicBezTo>
                  <a:cubicBezTo>
                    <a:pt x="3036" y="605"/>
                    <a:pt x="3036" y="538"/>
                    <a:pt x="3036" y="505"/>
                  </a:cubicBezTo>
                  <a:cubicBezTo>
                    <a:pt x="3069" y="405"/>
                    <a:pt x="3069" y="271"/>
                    <a:pt x="3002" y="171"/>
                  </a:cubicBezTo>
                  <a:cubicBezTo>
                    <a:pt x="2936" y="71"/>
                    <a:pt x="2836" y="4"/>
                    <a:pt x="2702" y="4"/>
                  </a:cubicBezTo>
                  <a:cubicBezTo>
                    <a:pt x="2682" y="2"/>
                    <a:pt x="2662" y="0"/>
                    <a:pt x="26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47"/>
            <p:cNvSpPr/>
            <p:nvPr/>
          </p:nvSpPr>
          <p:spPr>
            <a:xfrm flipH="1">
              <a:off x="7138973" y="1527278"/>
              <a:ext cx="201820" cy="190456"/>
            </a:xfrm>
            <a:custGeom>
              <a:avLst/>
              <a:gdLst/>
              <a:ahLst/>
              <a:cxnLst/>
              <a:rect l="l" t="t" r="r" b="b"/>
              <a:pathLst>
                <a:path w="12076" h="11396" extrusionOk="0">
                  <a:moveTo>
                    <a:pt x="6173" y="1"/>
                  </a:moveTo>
                  <a:cubicBezTo>
                    <a:pt x="3872" y="1"/>
                    <a:pt x="1612" y="1301"/>
                    <a:pt x="901" y="4157"/>
                  </a:cubicBezTo>
                  <a:cubicBezTo>
                    <a:pt x="0" y="7727"/>
                    <a:pt x="2802" y="11396"/>
                    <a:pt x="6472" y="11396"/>
                  </a:cubicBezTo>
                  <a:cubicBezTo>
                    <a:pt x="10241" y="11396"/>
                    <a:pt x="12076" y="8527"/>
                    <a:pt x="12042" y="5625"/>
                  </a:cubicBezTo>
                  <a:cubicBezTo>
                    <a:pt x="12005" y="2044"/>
                    <a:pt x="9057" y="1"/>
                    <a:pt x="61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47"/>
            <p:cNvSpPr/>
            <p:nvPr/>
          </p:nvSpPr>
          <p:spPr>
            <a:xfrm flipH="1">
              <a:off x="7198269" y="1550960"/>
              <a:ext cx="76192" cy="136123"/>
            </a:xfrm>
            <a:custGeom>
              <a:avLst/>
              <a:gdLst/>
              <a:ahLst/>
              <a:cxnLst/>
              <a:rect l="l" t="t" r="r" b="b"/>
              <a:pathLst>
                <a:path w="4559" h="8145" extrusionOk="0">
                  <a:moveTo>
                    <a:pt x="2636" y="1"/>
                  </a:moveTo>
                  <a:cubicBezTo>
                    <a:pt x="2403" y="1"/>
                    <a:pt x="2236" y="161"/>
                    <a:pt x="2236" y="405"/>
                  </a:cubicBezTo>
                  <a:cubicBezTo>
                    <a:pt x="2236" y="572"/>
                    <a:pt x="2236" y="739"/>
                    <a:pt x="2269" y="872"/>
                  </a:cubicBezTo>
                  <a:cubicBezTo>
                    <a:pt x="2303" y="939"/>
                    <a:pt x="2303" y="1006"/>
                    <a:pt x="2303" y="1039"/>
                  </a:cubicBezTo>
                  <a:cubicBezTo>
                    <a:pt x="2303" y="1073"/>
                    <a:pt x="2269" y="1073"/>
                    <a:pt x="2236" y="1073"/>
                  </a:cubicBezTo>
                  <a:cubicBezTo>
                    <a:pt x="1502" y="1339"/>
                    <a:pt x="1035" y="2073"/>
                    <a:pt x="1202" y="2840"/>
                  </a:cubicBezTo>
                  <a:cubicBezTo>
                    <a:pt x="1369" y="3708"/>
                    <a:pt x="2236" y="3841"/>
                    <a:pt x="2836" y="4275"/>
                  </a:cubicBezTo>
                  <a:cubicBezTo>
                    <a:pt x="3403" y="4675"/>
                    <a:pt x="3604" y="5409"/>
                    <a:pt x="3170" y="6009"/>
                  </a:cubicBezTo>
                  <a:cubicBezTo>
                    <a:pt x="2915" y="6349"/>
                    <a:pt x="2539" y="6464"/>
                    <a:pt x="2134" y="6464"/>
                  </a:cubicBezTo>
                  <a:cubicBezTo>
                    <a:pt x="1745" y="6464"/>
                    <a:pt x="1328" y="6357"/>
                    <a:pt x="968" y="6243"/>
                  </a:cubicBezTo>
                  <a:cubicBezTo>
                    <a:pt x="935" y="6176"/>
                    <a:pt x="902" y="6176"/>
                    <a:pt x="868" y="6143"/>
                  </a:cubicBezTo>
                  <a:cubicBezTo>
                    <a:pt x="771" y="6087"/>
                    <a:pt x="673" y="6061"/>
                    <a:pt x="578" y="6061"/>
                  </a:cubicBezTo>
                  <a:cubicBezTo>
                    <a:pt x="446" y="6061"/>
                    <a:pt x="318" y="6112"/>
                    <a:pt x="201" y="6210"/>
                  </a:cubicBezTo>
                  <a:cubicBezTo>
                    <a:pt x="1" y="6476"/>
                    <a:pt x="68" y="6877"/>
                    <a:pt x="401" y="6943"/>
                  </a:cubicBezTo>
                  <a:cubicBezTo>
                    <a:pt x="935" y="7110"/>
                    <a:pt x="1469" y="7244"/>
                    <a:pt x="2002" y="7277"/>
                  </a:cubicBezTo>
                  <a:cubicBezTo>
                    <a:pt x="2002" y="7377"/>
                    <a:pt x="2002" y="7477"/>
                    <a:pt x="1969" y="7577"/>
                  </a:cubicBezTo>
                  <a:cubicBezTo>
                    <a:pt x="1969" y="7577"/>
                    <a:pt x="1969" y="7611"/>
                    <a:pt x="1969" y="7644"/>
                  </a:cubicBezTo>
                  <a:cubicBezTo>
                    <a:pt x="1969" y="7744"/>
                    <a:pt x="1936" y="7844"/>
                    <a:pt x="2002" y="7944"/>
                  </a:cubicBezTo>
                  <a:cubicBezTo>
                    <a:pt x="2069" y="8044"/>
                    <a:pt x="2136" y="8111"/>
                    <a:pt x="2236" y="8144"/>
                  </a:cubicBezTo>
                  <a:lnTo>
                    <a:pt x="2469" y="8144"/>
                  </a:lnTo>
                  <a:cubicBezTo>
                    <a:pt x="2569" y="8111"/>
                    <a:pt x="2636" y="8044"/>
                    <a:pt x="2703" y="7944"/>
                  </a:cubicBezTo>
                  <a:cubicBezTo>
                    <a:pt x="2736" y="7844"/>
                    <a:pt x="2770" y="7744"/>
                    <a:pt x="2736" y="7644"/>
                  </a:cubicBezTo>
                  <a:cubicBezTo>
                    <a:pt x="2703" y="7477"/>
                    <a:pt x="2670" y="7344"/>
                    <a:pt x="2636" y="7210"/>
                  </a:cubicBezTo>
                  <a:cubicBezTo>
                    <a:pt x="2736" y="7177"/>
                    <a:pt x="2803" y="7177"/>
                    <a:pt x="2903" y="7144"/>
                  </a:cubicBezTo>
                  <a:cubicBezTo>
                    <a:pt x="3637" y="6877"/>
                    <a:pt x="4104" y="6243"/>
                    <a:pt x="4171" y="5476"/>
                  </a:cubicBezTo>
                  <a:cubicBezTo>
                    <a:pt x="4271" y="4708"/>
                    <a:pt x="3837" y="4041"/>
                    <a:pt x="3203" y="3641"/>
                  </a:cubicBezTo>
                  <a:cubicBezTo>
                    <a:pt x="2703" y="3274"/>
                    <a:pt x="1635" y="3074"/>
                    <a:pt x="1936" y="2240"/>
                  </a:cubicBezTo>
                  <a:cubicBezTo>
                    <a:pt x="2105" y="1733"/>
                    <a:pt x="2531" y="1577"/>
                    <a:pt x="3001" y="1577"/>
                  </a:cubicBezTo>
                  <a:cubicBezTo>
                    <a:pt x="3459" y="1577"/>
                    <a:pt x="3959" y="1725"/>
                    <a:pt x="4304" y="1840"/>
                  </a:cubicBezTo>
                  <a:cubicBezTo>
                    <a:pt x="4324" y="1848"/>
                    <a:pt x="4344" y="1852"/>
                    <a:pt x="4362" y="1852"/>
                  </a:cubicBezTo>
                  <a:cubicBezTo>
                    <a:pt x="4492" y="1852"/>
                    <a:pt x="4559" y="1661"/>
                    <a:pt x="4471" y="1573"/>
                  </a:cubicBezTo>
                  <a:cubicBezTo>
                    <a:pt x="4071" y="1173"/>
                    <a:pt x="3537" y="972"/>
                    <a:pt x="2970" y="939"/>
                  </a:cubicBezTo>
                  <a:lnTo>
                    <a:pt x="2970" y="906"/>
                  </a:lnTo>
                  <a:cubicBezTo>
                    <a:pt x="2970" y="806"/>
                    <a:pt x="3003" y="739"/>
                    <a:pt x="3003" y="672"/>
                  </a:cubicBezTo>
                  <a:cubicBezTo>
                    <a:pt x="3003" y="606"/>
                    <a:pt x="3003" y="572"/>
                    <a:pt x="3036" y="505"/>
                  </a:cubicBezTo>
                  <a:cubicBezTo>
                    <a:pt x="3070" y="405"/>
                    <a:pt x="3036" y="305"/>
                    <a:pt x="3003" y="205"/>
                  </a:cubicBezTo>
                  <a:cubicBezTo>
                    <a:pt x="2936" y="72"/>
                    <a:pt x="2803" y="5"/>
                    <a:pt x="2703" y="5"/>
                  </a:cubicBezTo>
                  <a:cubicBezTo>
                    <a:pt x="2680" y="2"/>
                    <a:pt x="2658" y="1"/>
                    <a:pt x="26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47"/>
            <p:cNvSpPr/>
            <p:nvPr/>
          </p:nvSpPr>
          <p:spPr>
            <a:xfrm flipH="1">
              <a:off x="5435385" y="2738015"/>
              <a:ext cx="812194" cy="326078"/>
            </a:xfrm>
            <a:custGeom>
              <a:avLst/>
              <a:gdLst/>
              <a:ahLst/>
              <a:cxnLst/>
              <a:rect l="l" t="t" r="r" b="b"/>
              <a:pathLst>
                <a:path w="48598" h="19511" extrusionOk="0">
                  <a:moveTo>
                    <a:pt x="21326" y="1"/>
                  </a:moveTo>
                  <a:cubicBezTo>
                    <a:pt x="13579" y="1"/>
                    <a:pt x="6261" y="1345"/>
                    <a:pt x="3637" y="3497"/>
                  </a:cubicBezTo>
                  <a:cubicBezTo>
                    <a:pt x="1702" y="5098"/>
                    <a:pt x="368" y="7500"/>
                    <a:pt x="101" y="9968"/>
                  </a:cubicBezTo>
                  <a:cubicBezTo>
                    <a:pt x="1" y="10769"/>
                    <a:pt x="34" y="11603"/>
                    <a:pt x="168" y="12403"/>
                  </a:cubicBezTo>
                  <a:cubicBezTo>
                    <a:pt x="1202" y="17941"/>
                    <a:pt x="5505" y="18108"/>
                    <a:pt x="9908" y="18641"/>
                  </a:cubicBezTo>
                  <a:cubicBezTo>
                    <a:pt x="16646" y="19442"/>
                    <a:pt x="23418" y="19475"/>
                    <a:pt x="30156" y="19509"/>
                  </a:cubicBezTo>
                  <a:cubicBezTo>
                    <a:pt x="30311" y="19510"/>
                    <a:pt x="30468" y="19510"/>
                    <a:pt x="30626" y="19510"/>
                  </a:cubicBezTo>
                  <a:cubicBezTo>
                    <a:pt x="35510" y="19510"/>
                    <a:pt x="41407" y="18948"/>
                    <a:pt x="43765" y="13971"/>
                  </a:cubicBezTo>
                  <a:cubicBezTo>
                    <a:pt x="48598" y="3805"/>
                    <a:pt x="34355" y="1"/>
                    <a:pt x="21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47"/>
            <p:cNvSpPr/>
            <p:nvPr/>
          </p:nvSpPr>
          <p:spPr>
            <a:xfrm flipH="1">
              <a:off x="5997810" y="2882779"/>
              <a:ext cx="203491" cy="352433"/>
            </a:xfrm>
            <a:custGeom>
              <a:avLst/>
              <a:gdLst/>
              <a:ahLst/>
              <a:cxnLst/>
              <a:rect l="l" t="t" r="r" b="b"/>
              <a:pathLst>
                <a:path w="12176" h="21088" extrusionOk="0">
                  <a:moveTo>
                    <a:pt x="8073" y="0"/>
                  </a:moveTo>
                  <a:cubicBezTo>
                    <a:pt x="8006" y="0"/>
                    <a:pt x="7940" y="2"/>
                    <a:pt x="7873" y="5"/>
                  </a:cubicBezTo>
                  <a:cubicBezTo>
                    <a:pt x="5971" y="3441"/>
                    <a:pt x="7206" y="8345"/>
                    <a:pt x="6105" y="12214"/>
                  </a:cubicBezTo>
                  <a:cubicBezTo>
                    <a:pt x="5104" y="15750"/>
                    <a:pt x="3069" y="19086"/>
                    <a:pt x="0" y="21087"/>
                  </a:cubicBezTo>
                  <a:cubicBezTo>
                    <a:pt x="6639" y="18819"/>
                    <a:pt x="12176" y="12615"/>
                    <a:pt x="12142" y="5576"/>
                  </a:cubicBezTo>
                  <a:cubicBezTo>
                    <a:pt x="12142" y="4242"/>
                    <a:pt x="11909" y="2841"/>
                    <a:pt x="11175" y="1707"/>
                  </a:cubicBezTo>
                  <a:cubicBezTo>
                    <a:pt x="10446" y="598"/>
                    <a:pt x="9327" y="0"/>
                    <a:pt x="80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47"/>
            <p:cNvSpPr/>
            <p:nvPr/>
          </p:nvSpPr>
          <p:spPr>
            <a:xfrm flipH="1">
              <a:off x="5605334" y="2881743"/>
              <a:ext cx="532410" cy="11732"/>
            </a:xfrm>
            <a:custGeom>
              <a:avLst/>
              <a:gdLst/>
              <a:ahLst/>
              <a:cxnLst/>
              <a:rect l="l" t="t" r="r" b="b"/>
              <a:pathLst>
                <a:path w="31857" h="702" extrusionOk="0">
                  <a:moveTo>
                    <a:pt x="434" y="1"/>
                  </a:moveTo>
                  <a:cubicBezTo>
                    <a:pt x="0" y="1"/>
                    <a:pt x="0" y="701"/>
                    <a:pt x="434" y="701"/>
                  </a:cubicBezTo>
                  <a:cubicBezTo>
                    <a:pt x="3663" y="648"/>
                    <a:pt x="6897" y="632"/>
                    <a:pt x="10132" y="632"/>
                  </a:cubicBezTo>
                  <a:cubicBezTo>
                    <a:pt x="14986" y="632"/>
                    <a:pt x="19841" y="668"/>
                    <a:pt x="24684" y="668"/>
                  </a:cubicBezTo>
                  <a:cubicBezTo>
                    <a:pt x="25592" y="668"/>
                    <a:pt x="26504" y="673"/>
                    <a:pt x="27418" y="673"/>
                  </a:cubicBezTo>
                  <a:cubicBezTo>
                    <a:pt x="28789" y="673"/>
                    <a:pt x="30162" y="661"/>
                    <a:pt x="31523" y="601"/>
                  </a:cubicBezTo>
                  <a:cubicBezTo>
                    <a:pt x="31856" y="601"/>
                    <a:pt x="31856" y="101"/>
                    <a:pt x="31523" y="101"/>
                  </a:cubicBezTo>
                  <a:cubicBezTo>
                    <a:pt x="29688" y="25"/>
                    <a:pt x="27853" y="4"/>
                    <a:pt x="26016" y="4"/>
                  </a:cubicBezTo>
                  <a:cubicBezTo>
                    <a:pt x="23810" y="4"/>
                    <a:pt x="21600" y="34"/>
                    <a:pt x="19381" y="34"/>
                  </a:cubicBezTo>
                  <a:lnTo>
                    <a:pt x="7272" y="34"/>
                  </a:lnTo>
                  <a:cubicBezTo>
                    <a:pt x="4970" y="34"/>
                    <a:pt x="2702" y="34"/>
                    <a:pt x="43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47"/>
            <p:cNvSpPr/>
            <p:nvPr/>
          </p:nvSpPr>
          <p:spPr>
            <a:xfrm flipH="1">
              <a:off x="5722405" y="2932532"/>
              <a:ext cx="422041" cy="11431"/>
            </a:xfrm>
            <a:custGeom>
              <a:avLst/>
              <a:gdLst/>
              <a:ahLst/>
              <a:cxnLst/>
              <a:rect l="l" t="t" r="r" b="b"/>
              <a:pathLst>
                <a:path w="25253" h="684" extrusionOk="0">
                  <a:moveTo>
                    <a:pt x="20774" y="1"/>
                  </a:moveTo>
                  <a:cubicBezTo>
                    <a:pt x="18029" y="1"/>
                    <a:pt x="15278" y="31"/>
                    <a:pt x="12543" y="31"/>
                  </a:cubicBezTo>
                  <a:cubicBezTo>
                    <a:pt x="10720" y="31"/>
                    <a:pt x="8896" y="17"/>
                    <a:pt x="7073" y="17"/>
                  </a:cubicBezTo>
                  <a:cubicBezTo>
                    <a:pt x="4793" y="17"/>
                    <a:pt x="2514" y="38"/>
                    <a:pt x="234" y="131"/>
                  </a:cubicBezTo>
                  <a:cubicBezTo>
                    <a:pt x="1" y="164"/>
                    <a:pt x="1" y="531"/>
                    <a:pt x="234" y="531"/>
                  </a:cubicBezTo>
                  <a:cubicBezTo>
                    <a:pt x="2514" y="624"/>
                    <a:pt x="4793" y="644"/>
                    <a:pt x="7073" y="644"/>
                  </a:cubicBezTo>
                  <a:cubicBezTo>
                    <a:pt x="8896" y="644"/>
                    <a:pt x="10720" y="631"/>
                    <a:pt x="12543" y="631"/>
                  </a:cubicBezTo>
                  <a:cubicBezTo>
                    <a:pt x="15036" y="651"/>
                    <a:pt x="17542" y="684"/>
                    <a:pt x="20044" y="684"/>
                  </a:cubicBezTo>
                  <a:cubicBezTo>
                    <a:pt x="21660" y="684"/>
                    <a:pt x="23275" y="670"/>
                    <a:pt x="24885" y="631"/>
                  </a:cubicBezTo>
                  <a:cubicBezTo>
                    <a:pt x="25252" y="631"/>
                    <a:pt x="25252" y="64"/>
                    <a:pt x="24885" y="31"/>
                  </a:cubicBezTo>
                  <a:cubicBezTo>
                    <a:pt x="23518" y="8"/>
                    <a:pt x="22146" y="1"/>
                    <a:pt x="2077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47"/>
            <p:cNvSpPr/>
            <p:nvPr/>
          </p:nvSpPr>
          <p:spPr>
            <a:xfrm flipH="1">
              <a:off x="5619072" y="2934437"/>
              <a:ext cx="60098" cy="10980"/>
            </a:xfrm>
            <a:custGeom>
              <a:avLst/>
              <a:gdLst/>
              <a:ahLst/>
              <a:cxnLst/>
              <a:rect l="l" t="t" r="r" b="b"/>
              <a:pathLst>
                <a:path w="3596" h="657" extrusionOk="0">
                  <a:moveTo>
                    <a:pt x="1782" y="0"/>
                  </a:moveTo>
                  <a:cubicBezTo>
                    <a:pt x="1282" y="0"/>
                    <a:pt x="781" y="50"/>
                    <a:pt x="281" y="150"/>
                  </a:cubicBezTo>
                  <a:cubicBezTo>
                    <a:pt x="1" y="181"/>
                    <a:pt x="98" y="590"/>
                    <a:pt x="357" y="590"/>
                  </a:cubicBezTo>
                  <a:cubicBezTo>
                    <a:pt x="375" y="590"/>
                    <a:pt x="394" y="588"/>
                    <a:pt x="414" y="584"/>
                  </a:cubicBezTo>
                  <a:cubicBezTo>
                    <a:pt x="804" y="512"/>
                    <a:pt x="1199" y="477"/>
                    <a:pt x="1596" y="477"/>
                  </a:cubicBezTo>
                  <a:cubicBezTo>
                    <a:pt x="2116" y="477"/>
                    <a:pt x="2638" y="537"/>
                    <a:pt x="3150" y="650"/>
                  </a:cubicBezTo>
                  <a:cubicBezTo>
                    <a:pt x="3170" y="655"/>
                    <a:pt x="3190" y="657"/>
                    <a:pt x="3210" y="657"/>
                  </a:cubicBezTo>
                  <a:cubicBezTo>
                    <a:pt x="3498" y="657"/>
                    <a:pt x="3596" y="213"/>
                    <a:pt x="3283" y="150"/>
                  </a:cubicBezTo>
                  <a:cubicBezTo>
                    <a:pt x="2783" y="50"/>
                    <a:pt x="2282" y="0"/>
                    <a:pt x="178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47"/>
            <p:cNvSpPr/>
            <p:nvPr/>
          </p:nvSpPr>
          <p:spPr>
            <a:xfrm flipH="1">
              <a:off x="5656073" y="1022059"/>
              <a:ext cx="761538" cy="315482"/>
            </a:xfrm>
            <a:custGeom>
              <a:avLst/>
              <a:gdLst/>
              <a:ahLst/>
              <a:cxnLst/>
              <a:rect l="l" t="t" r="r" b="b"/>
              <a:pathLst>
                <a:path w="45567" h="18877" extrusionOk="0">
                  <a:moveTo>
                    <a:pt x="31765" y="0"/>
                  </a:moveTo>
                  <a:cubicBezTo>
                    <a:pt x="31062" y="0"/>
                    <a:pt x="30358" y="14"/>
                    <a:pt x="29655" y="29"/>
                  </a:cubicBezTo>
                  <a:cubicBezTo>
                    <a:pt x="26386" y="96"/>
                    <a:pt x="23084" y="163"/>
                    <a:pt x="19815" y="196"/>
                  </a:cubicBezTo>
                  <a:cubicBezTo>
                    <a:pt x="11643" y="363"/>
                    <a:pt x="1" y="2398"/>
                    <a:pt x="3237" y="13706"/>
                  </a:cubicBezTo>
                  <a:cubicBezTo>
                    <a:pt x="4700" y="18813"/>
                    <a:pt x="10510" y="18876"/>
                    <a:pt x="15066" y="18876"/>
                  </a:cubicBezTo>
                  <a:cubicBezTo>
                    <a:pt x="15182" y="18876"/>
                    <a:pt x="15298" y="18876"/>
                    <a:pt x="15412" y="18876"/>
                  </a:cubicBezTo>
                  <a:cubicBezTo>
                    <a:pt x="22183" y="18843"/>
                    <a:pt x="28955" y="18810"/>
                    <a:pt x="35660" y="18009"/>
                  </a:cubicBezTo>
                  <a:cubicBezTo>
                    <a:pt x="40096" y="17475"/>
                    <a:pt x="44366" y="17309"/>
                    <a:pt x="45400" y="11771"/>
                  </a:cubicBezTo>
                  <a:cubicBezTo>
                    <a:pt x="45567" y="10971"/>
                    <a:pt x="45567" y="10170"/>
                    <a:pt x="45500" y="9336"/>
                  </a:cubicBezTo>
                  <a:cubicBezTo>
                    <a:pt x="45066" y="5333"/>
                    <a:pt x="42331" y="2098"/>
                    <a:pt x="38528" y="863"/>
                  </a:cubicBezTo>
                  <a:cubicBezTo>
                    <a:pt x="36356" y="148"/>
                    <a:pt x="34067" y="0"/>
                    <a:pt x="31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47"/>
            <p:cNvSpPr/>
            <p:nvPr/>
          </p:nvSpPr>
          <p:spPr>
            <a:xfrm flipH="1">
              <a:off x="5701782" y="1159670"/>
              <a:ext cx="203491" cy="352366"/>
            </a:xfrm>
            <a:custGeom>
              <a:avLst/>
              <a:gdLst/>
              <a:ahLst/>
              <a:cxnLst/>
              <a:rect l="l" t="t" r="r" b="b"/>
              <a:pathLst>
                <a:path w="12176" h="21084" extrusionOk="0">
                  <a:moveTo>
                    <a:pt x="4198" y="0"/>
                  </a:moveTo>
                  <a:cubicBezTo>
                    <a:pt x="2906" y="0"/>
                    <a:pt x="1748" y="598"/>
                    <a:pt x="1001" y="1703"/>
                  </a:cubicBezTo>
                  <a:cubicBezTo>
                    <a:pt x="267" y="2837"/>
                    <a:pt x="33" y="4238"/>
                    <a:pt x="33" y="5605"/>
                  </a:cubicBezTo>
                  <a:cubicBezTo>
                    <a:pt x="0" y="12610"/>
                    <a:pt x="5537" y="18848"/>
                    <a:pt x="12175" y="21083"/>
                  </a:cubicBezTo>
                  <a:cubicBezTo>
                    <a:pt x="9107" y="19115"/>
                    <a:pt x="7072" y="15746"/>
                    <a:pt x="6071" y="12243"/>
                  </a:cubicBezTo>
                  <a:cubicBezTo>
                    <a:pt x="4970" y="8374"/>
                    <a:pt x="6205" y="3437"/>
                    <a:pt x="4303" y="1"/>
                  </a:cubicBezTo>
                  <a:cubicBezTo>
                    <a:pt x="4268" y="0"/>
                    <a:pt x="4233" y="0"/>
                    <a:pt x="41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47"/>
            <p:cNvSpPr/>
            <p:nvPr/>
          </p:nvSpPr>
          <p:spPr>
            <a:xfrm flipH="1">
              <a:off x="5755864" y="1157648"/>
              <a:ext cx="531842" cy="11532"/>
            </a:xfrm>
            <a:custGeom>
              <a:avLst/>
              <a:gdLst/>
              <a:ahLst/>
              <a:cxnLst/>
              <a:rect l="l" t="t" r="r" b="b"/>
              <a:pathLst>
                <a:path w="31823" h="690" extrusionOk="0">
                  <a:moveTo>
                    <a:pt x="26233" y="0"/>
                  </a:moveTo>
                  <a:cubicBezTo>
                    <a:pt x="23927" y="0"/>
                    <a:pt x="21620" y="22"/>
                    <a:pt x="19314" y="22"/>
                  </a:cubicBezTo>
                  <a:cubicBezTo>
                    <a:pt x="15278" y="22"/>
                    <a:pt x="11208" y="22"/>
                    <a:pt x="7172" y="56"/>
                  </a:cubicBezTo>
                  <a:cubicBezTo>
                    <a:pt x="4904" y="56"/>
                    <a:pt x="2602" y="56"/>
                    <a:pt x="334" y="89"/>
                  </a:cubicBezTo>
                  <a:cubicBezTo>
                    <a:pt x="0" y="89"/>
                    <a:pt x="0" y="623"/>
                    <a:pt x="334" y="623"/>
                  </a:cubicBezTo>
                  <a:cubicBezTo>
                    <a:pt x="8406" y="689"/>
                    <a:pt x="16512" y="656"/>
                    <a:pt x="24584" y="689"/>
                  </a:cubicBezTo>
                  <a:cubicBezTo>
                    <a:pt x="26886" y="689"/>
                    <a:pt x="29154" y="689"/>
                    <a:pt x="31423" y="656"/>
                  </a:cubicBezTo>
                  <a:cubicBezTo>
                    <a:pt x="31823" y="623"/>
                    <a:pt x="31823" y="56"/>
                    <a:pt x="31423" y="56"/>
                  </a:cubicBezTo>
                  <a:cubicBezTo>
                    <a:pt x="29693" y="13"/>
                    <a:pt x="27963" y="0"/>
                    <a:pt x="262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47"/>
            <p:cNvSpPr/>
            <p:nvPr/>
          </p:nvSpPr>
          <p:spPr>
            <a:xfrm flipH="1">
              <a:off x="6123238" y="1213752"/>
              <a:ext cx="148307" cy="12250"/>
            </a:xfrm>
            <a:custGeom>
              <a:avLst/>
              <a:gdLst/>
              <a:ahLst/>
              <a:cxnLst/>
              <a:rect l="l" t="t" r="r" b="b"/>
              <a:pathLst>
                <a:path w="8874" h="733" extrusionOk="0">
                  <a:moveTo>
                    <a:pt x="367" y="1"/>
                  </a:moveTo>
                  <a:cubicBezTo>
                    <a:pt x="0" y="1"/>
                    <a:pt x="0" y="568"/>
                    <a:pt x="367" y="568"/>
                  </a:cubicBezTo>
                  <a:cubicBezTo>
                    <a:pt x="2498" y="620"/>
                    <a:pt x="4628" y="733"/>
                    <a:pt x="6759" y="733"/>
                  </a:cubicBezTo>
                  <a:cubicBezTo>
                    <a:pt x="7364" y="733"/>
                    <a:pt x="7968" y="724"/>
                    <a:pt x="8573" y="701"/>
                  </a:cubicBezTo>
                  <a:cubicBezTo>
                    <a:pt x="8873" y="701"/>
                    <a:pt x="8873" y="268"/>
                    <a:pt x="8573" y="234"/>
                  </a:cubicBezTo>
                  <a:cubicBezTo>
                    <a:pt x="5871" y="1"/>
                    <a:pt x="3103" y="68"/>
                    <a:pt x="3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47"/>
            <p:cNvSpPr/>
            <p:nvPr/>
          </p:nvSpPr>
          <p:spPr>
            <a:xfrm flipH="1">
              <a:off x="5803244" y="1215941"/>
              <a:ext cx="241412" cy="10144"/>
            </a:xfrm>
            <a:custGeom>
              <a:avLst/>
              <a:gdLst/>
              <a:ahLst/>
              <a:cxnLst/>
              <a:rect l="l" t="t" r="r" b="b"/>
              <a:pathLst>
                <a:path w="14445" h="607" extrusionOk="0">
                  <a:moveTo>
                    <a:pt x="12798" y="1"/>
                  </a:moveTo>
                  <a:cubicBezTo>
                    <a:pt x="12115" y="1"/>
                    <a:pt x="11422" y="37"/>
                    <a:pt x="10742" y="37"/>
                  </a:cubicBezTo>
                  <a:lnTo>
                    <a:pt x="7239" y="70"/>
                  </a:lnTo>
                  <a:lnTo>
                    <a:pt x="334" y="70"/>
                  </a:lnTo>
                  <a:cubicBezTo>
                    <a:pt x="1" y="70"/>
                    <a:pt x="1" y="570"/>
                    <a:pt x="334" y="570"/>
                  </a:cubicBezTo>
                  <a:cubicBezTo>
                    <a:pt x="1102" y="559"/>
                    <a:pt x="1869" y="556"/>
                    <a:pt x="2636" y="556"/>
                  </a:cubicBezTo>
                  <a:cubicBezTo>
                    <a:pt x="4170" y="556"/>
                    <a:pt x="5705" y="570"/>
                    <a:pt x="7239" y="570"/>
                  </a:cubicBezTo>
                  <a:lnTo>
                    <a:pt x="10642" y="570"/>
                  </a:lnTo>
                  <a:cubicBezTo>
                    <a:pt x="11342" y="570"/>
                    <a:pt x="12055" y="607"/>
                    <a:pt x="12758" y="607"/>
                  </a:cubicBezTo>
                  <a:cubicBezTo>
                    <a:pt x="13226" y="607"/>
                    <a:pt x="13691" y="591"/>
                    <a:pt x="14144" y="537"/>
                  </a:cubicBezTo>
                  <a:cubicBezTo>
                    <a:pt x="14444" y="504"/>
                    <a:pt x="14444" y="103"/>
                    <a:pt x="14144" y="70"/>
                  </a:cubicBezTo>
                  <a:cubicBezTo>
                    <a:pt x="13704" y="17"/>
                    <a:pt x="13253" y="1"/>
                    <a:pt x="127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47"/>
            <p:cNvSpPr/>
            <p:nvPr/>
          </p:nvSpPr>
          <p:spPr>
            <a:xfrm flipH="1">
              <a:off x="7528642" y="1533763"/>
              <a:ext cx="575896" cy="566821"/>
            </a:xfrm>
            <a:custGeom>
              <a:avLst/>
              <a:gdLst/>
              <a:ahLst/>
              <a:cxnLst/>
              <a:rect l="l" t="t" r="r" b="b"/>
              <a:pathLst>
                <a:path w="34459" h="33916" extrusionOk="0">
                  <a:moveTo>
                    <a:pt x="25769" y="0"/>
                  </a:moveTo>
                  <a:cubicBezTo>
                    <a:pt x="24659" y="0"/>
                    <a:pt x="23550" y="17"/>
                    <a:pt x="22450" y="33"/>
                  </a:cubicBezTo>
                  <a:cubicBezTo>
                    <a:pt x="20181" y="67"/>
                    <a:pt x="17913" y="100"/>
                    <a:pt x="15645" y="100"/>
                  </a:cubicBezTo>
                  <a:cubicBezTo>
                    <a:pt x="13376" y="133"/>
                    <a:pt x="11108" y="167"/>
                    <a:pt x="8873" y="200"/>
                  </a:cubicBezTo>
                  <a:cubicBezTo>
                    <a:pt x="7739" y="234"/>
                    <a:pt x="6638" y="234"/>
                    <a:pt x="5504" y="267"/>
                  </a:cubicBezTo>
                  <a:cubicBezTo>
                    <a:pt x="4603" y="267"/>
                    <a:pt x="3703" y="267"/>
                    <a:pt x="2802" y="434"/>
                  </a:cubicBezTo>
                  <a:cubicBezTo>
                    <a:pt x="2035" y="567"/>
                    <a:pt x="1334" y="867"/>
                    <a:pt x="767" y="1434"/>
                  </a:cubicBezTo>
                  <a:cubicBezTo>
                    <a:pt x="701" y="1434"/>
                    <a:pt x="667" y="1468"/>
                    <a:pt x="667" y="1501"/>
                  </a:cubicBezTo>
                  <a:cubicBezTo>
                    <a:pt x="1001" y="5971"/>
                    <a:pt x="901" y="10474"/>
                    <a:pt x="734" y="14944"/>
                  </a:cubicBezTo>
                  <a:cubicBezTo>
                    <a:pt x="534" y="19414"/>
                    <a:pt x="234" y="23884"/>
                    <a:pt x="100" y="28387"/>
                  </a:cubicBezTo>
                  <a:cubicBezTo>
                    <a:pt x="67" y="29421"/>
                    <a:pt x="0" y="30489"/>
                    <a:pt x="67" y="31556"/>
                  </a:cubicBezTo>
                  <a:cubicBezTo>
                    <a:pt x="100" y="32223"/>
                    <a:pt x="300" y="32990"/>
                    <a:pt x="1001" y="33291"/>
                  </a:cubicBezTo>
                  <a:cubicBezTo>
                    <a:pt x="1311" y="33410"/>
                    <a:pt x="1688" y="33427"/>
                    <a:pt x="2061" y="33427"/>
                  </a:cubicBezTo>
                  <a:cubicBezTo>
                    <a:pt x="2211" y="33427"/>
                    <a:pt x="2359" y="33424"/>
                    <a:pt x="2502" y="33424"/>
                  </a:cubicBezTo>
                  <a:cubicBezTo>
                    <a:pt x="3036" y="33457"/>
                    <a:pt x="3603" y="33491"/>
                    <a:pt x="4136" y="33491"/>
                  </a:cubicBezTo>
                  <a:cubicBezTo>
                    <a:pt x="5271" y="33557"/>
                    <a:pt x="6405" y="33591"/>
                    <a:pt x="7539" y="33624"/>
                  </a:cubicBezTo>
                  <a:cubicBezTo>
                    <a:pt x="12075" y="33758"/>
                    <a:pt x="16579" y="33858"/>
                    <a:pt x="21115" y="33891"/>
                  </a:cubicBezTo>
                  <a:cubicBezTo>
                    <a:pt x="22233" y="33908"/>
                    <a:pt x="23358" y="33916"/>
                    <a:pt x="24488" y="33916"/>
                  </a:cubicBezTo>
                  <a:cubicBezTo>
                    <a:pt x="25618" y="33916"/>
                    <a:pt x="26753" y="33908"/>
                    <a:pt x="27887" y="33891"/>
                  </a:cubicBezTo>
                  <a:cubicBezTo>
                    <a:pt x="29021" y="33891"/>
                    <a:pt x="30155" y="33891"/>
                    <a:pt x="31289" y="33858"/>
                  </a:cubicBezTo>
                  <a:cubicBezTo>
                    <a:pt x="32023" y="33858"/>
                    <a:pt x="32924" y="33858"/>
                    <a:pt x="33591" y="33391"/>
                  </a:cubicBezTo>
                  <a:cubicBezTo>
                    <a:pt x="34325" y="32890"/>
                    <a:pt x="34358" y="32023"/>
                    <a:pt x="34325" y="31189"/>
                  </a:cubicBezTo>
                  <a:cubicBezTo>
                    <a:pt x="34291" y="30088"/>
                    <a:pt x="34258" y="28954"/>
                    <a:pt x="34225" y="27853"/>
                  </a:cubicBezTo>
                  <a:cubicBezTo>
                    <a:pt x="34158" y="25585"/>
                    <a:pt x="34125" y="23317"/>
                    <a:pt x="34091" y="21048"/>
                  </a:cubicBezTo>
                  <a:cubicBezTo>
                    <a:pt x="34058" y="16579"/>
                    <a:pt x="34125" y="12075"/>
                    <a:pt x="34258" y="7572"/>
                  </a:cubicBezTo>
                  <a:cubicBezTo>
                    <a:pt x="34291" y="6438"/>
                    <a:pt x="34325" y="5304"/>
                    <a:pt x="34358" y="4170"/>
                  </a:cubicBezTo>
                  <a:cubicBezTo>
                    <a:pt x="34391" y="3636"/>
                    <a:pt x="34425" y="3069"/>
                    <a:pt x="34425" y="2502"/>
                  </a:cubicBezTo>
                  <a:cubicBezTo>
                    <a:pt x="34458" y="2068"/>
                    <a:pt x="34425" y="1601"/>
                    <a:pt x="34158" y="1234"/>
                  </a:cubicBezTo>
                  <a:cubicBezTo>
                    <a:pt x="33758" y="634"/>
                    <a:pt x="32957" y="400"/>
                    <a:pt x="32257" y="334"/>
                  </a:cubicBezTo>
                  <a:cubicBezTo>
                    <a:pt x="31189" y="167"/>
                    <a:pt x="30155" y="100"/>
                    <a:pt x="29088" y="67"/>
                  </a:cubicBezTo>
                  <a:cubicBezTo>
                    <a:pt x="27987" y="17"/>
                    <a:pt x="26878" y="0"/>
                    <a:pt x="257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47"/>
            <p:cNvSpPr/>
            <p:nvPr/>
          </p:nvSpPr>
          <p:spPr>
            <a:xfrm flipH="1">
              <a:off x="7528642" y="1533763"/>
              <a:ext cx="575896" cy="566821"/>
            </a:xfrm>
            <a:custGeom>
              <a:avLst/>
              <a:gdLst/>
              <a:ahLst/>
              <a:cxnLst/>
              <a:rect l="l" t="t" r="r" b="b"/>
              <a:pathLst>
                <a:path w="34459" h="33916" extrusionOk="0">
                  <a:moveTo>
                    <a:pt x="26966" y="290"/>
                  </a:moveTo>
                  <a:cubicBezTo>
                    <a:pt x="28674" y="290"/>
                    <a:pt x="30382" y="354"/>
                    <a:pt x="32090" y="567"/>
                  </a:cubicBezTo>
                  <a:cubicBezTo>
                    <a:pt x="32824" y="667"/>
                    <a:pt x="33758" y="867"/>
                    <a:pt x="34058" y="1635"/>
                  </a:cubicBezTo>
                  <a:cubicBezTo>
                    <a:pt x="34258" y="2102"/>
                    <a:pt x="34158" y="2669"/>
                    <a:pt x="34125" y="3169"/>
                  </a:cubicBezTo>
                  <a:cubicBezTo>
                    <a:pt x="34125" y="3703"/>
                    <a:pt x="34091" y="4270"/>
                    <a:pt x="34058" y="4803"/>
                  </a:cubicBezTo>
                  <a:cubicBezTo>
                    <a:pt x="33891" y="9173"/>
                    <a:pt x="33824" y="13576"/>
                    <a:pt x="33824" y="17946"/>
                  </a:cubicBezTo>
                  <a:cubicBezTo>
                    <a:pt x="33824" y="22316"/>
                    <a:pt x="33891" y="26719"/>
                    <a:pt x="34058" y="31089"/>
                  </a:cubicBezTo>
                  <a:cubicBezTo>
                    <a:pt x="34058" y="31556"/>
                    <a:pt x="34091" y="32023"/>
                    <a:pt x="33958" y="32490"/>
                  </a:cubicBezTo>
                  <a:cubicBezTo>
                    <a:pt x="33824" y="32924"/>
                    <a:pt x="33524" y="33224"/>
                    <a:pt x="33124" y="33391"/>
                  </a:cubicBezTo>
                  <a:cubicBezTo>
                    <a:pt x="32603" y="33599"/>
                    <a:pt x="32029" y="33638"/>
                    <a:pt x="31461" y="33638"/>
                  </a:cubicBezTo>
                  <a:cubicBezTo>
                    <a:pt x="31120" y="33638"/>
                    <a:pt x="30780" y="33624"/>
                    <a:pt x="30455" y="33624"/>
                  </a:cubicBezTo>
                  <a:cubicBezTo>
                    <a:pt x="28254" y="33657"/>
                    <a:pt x="26085" y="33657"/>
                    <a:pt x="23884" y="33657"/>
                  </a:cubicBezTo>
                  <a:cubicBezTo>
                    <a:pt x="19481" y="33657"/>
                    <a:pt x="15111" y="33591"/>
                    <a:pt x="10708" y="33491"/>
                  </a:cubicBezTo>
                  <a:cubicBezTo>
                    <a:pt x="8506" y="33424"/>
                    <a:pt x="6338" y="33357"/>
                    <a:pt x="4136" y="33291"/>
                  </a:cubicBezTo>
                  <a:cubicBezTo>
                    <a:pt x="3569" y="33257"/>
                    <a:pt x="3036" y="33224"/>
                    <a:pt x="2469" y="33224"/>
                  </a:cubicBezTo>
                  <a:cubicBezTo>
                    <a:pt x="2002" y="33190"/>
                    <a:pt x="1368" y="33257"/>
                    <a:pt x="934" y="32990"/>
                  </a:cubicBezTo>
                  <a:cubicBezTo>
                    <a:pt x="200" y="32557"/>
                    <a:pt x="267" y="31489"/>
                    <a:pt x="300" y="30789"/>
                  </a:cubicBezTo>
                  <a:cubicBezTo>
                    <a:pt x="334" y="26419"/>
                    <a:pt x="601" y="22083"/>
                    <a:pt x="801" y="17746"/>
                  </a:cubicBezTo>
                  <a:cubicBezTo>
                    <a:pt x="1034" y="13410"/>
                    <a:pt x="1201" y="9073"/>
                    <a:pt x="1034" y="4703"/>
                  </a:cubicBezTo>
                  <a:cubicBezTo>
                    <a:pt x="1001" y="3703"/>
                    <a:pt x="934" y="2735"/>
                    <a:pt x="834" y="1735"/>
                  </a:cubicBezTo>
                  <a:cubicBezTo>
                    <a:pt x="867" y="1735"/>
                    <a:pt x="901" y="1701"/>
                    <a:pt x="934" y="1701"/>
                  </a:cubicBezTo>
                  <a:cubicBezTo>
                    <a:pt x="1943" y="666"/>
                    <a:pt x="3480" y="560"/>
                    <a:pt x="4907" y="560"/>
                  </a:cubicBezTo>
                  <a:cubicBezTo>
                    <a:pt x="5272" y="560"/>
                    <a:pt x="5631" y="567"/>
                    <a:pt x="5971" y="567"/>
                  </a:cubicBezTo>
                  <a:cubicBezTo>
                    <a:pt x="8139" y="534"/>
                    <a:pt x="10341" y="500"/>
                    <a:pt x="12542" y="467"/>
                  </a:cubicBezTo>
                  <a:cubicBezTo>
                    <a:pt x="16912" y="400"/>
                    <a:pt x="21282" y="300"/>
                    <a:pt x="25685" y="300"/>
                  </a:cubicBezTo>
                  <a:cubicBezTo>
                    <a:pt x="26112" y="294"/>
                    <a:pt x="26539" y="290"/>
                    <a:pt x="26966" y="290"/>
                  </a:cubicBezTo>
                  <a:close/>
                  <a:moveTo>
                    <a:pt x="25769" y="0"/>
                  </a:moveTo>
                  <a:cubicBezTo>
                    <a:pt x="24659" y="0"/>
                    <a:pt x="23550" y="17"/>
                    <a:pt x="22450" y="33"/>
                  </a:cubicBezTo>
                  <a:cubicBezTo>
                    <a:pt x="20181" y="67"/>
                    <a:pt x="17913" y="100"/>
                    <a:pt x="15645" y="100"/>
                  </a:cubicBezTo>
                  <a:cubicBezTo>
                    <a:pt x="13376" y="133"/>
                    <a:pt x="11108" y="167"/>
                    <a:pt x="8873" y="200"/>
                  </a:cubicBezTo>
                  <a:cubicBezTo>
                    <a:pt x="7739" y="234"/>
                    <a:pt x="6638" y="234"/>
                    <a:pt x="5504" y="267"/>
                  </a:cubicBezTo>
                  <a:cubicBezTo>
                    <a:pt x="4603" y="267"/>
                    <a:pt x="3703" y="267"/>
                    <a:pt x="2802" y="434"/>
                  </a:cubicBezTo>
                  <a:cubicBezTo>
                    <a:pt x="2035" y="567"/>
                    <a:pt x="1334" y="867"/>
                    <a:pt x="767" y="1434"/>
                  </a:cubicBezTo>
                  <a:cubicBezTo>
                    <a:pt x="701" y="1434"/>
                    <a:pt x="667" y="1468"/>
                    <a:pt x="667" y="1501"/>
                  </a:cubicBezTo>
                  <a:cubicBezTo>
                    <a:pt x="1001" y="5971"/>
                    <a:pt x="901" y="10474"/>
                    <a:pt x="734" y="14944"/>
                  </a:cubicBezTo>
                  <a:cubicBezTo>
                    <a:pt x="534" y="19414"/>
                    <a:pt x="234" y="23884"/>
                    <a:pt x="100" y="28387"/>
                  </a:cubicBezTo>
                  <a:cubicBezTo>
                    <a:pt x="67" y="29421"/>
                    <a:pt x="0" y="30489"/>
                    <a:pt x="67" y="31556"/>
                  </a:cubicBezTo>
                  <a:cubicBezTo>
                    <a:pt x="100" y="32223"/>
                    <a:pt x="300" y="32990"/>
                    <a:pt x="1001" y="33291"/>
                  </a:cubicBezTo>
                  <a:cubicBezTo>
                    <a:pt x="1311" y="33410"/>
                    <a:pt x="1688" y="33427"/>
                    <a:pt x="2061" y="33427"/>
                  </a:cubicBezTo>
                  <a:cubicBezTo>
                    <a:pt x="2211" y="33427"/>
                    <a:pt x="2359" y="33424"/>
                    <a:pt x="2502" y="33424"/>
                  </a:cubicBezTo>
                  <a:cubicBezTo>
                    <a:pt x="3036" y="33457"/>
                    <a:pt x="3603" y="33491"/>
                    <a:pt x="4136" y="33491"/>
                  </a:cubicBezTo>
                  <a:cubicBezTo>
                    <a:pt x="5271" y="33557"/>
                    <a:pt x="6405" y="33591"/>
                    <a:pt x="7539" y="33624"/>
                  </a:cubicBezTo>
                  <a:cubicBezTo>
                    <a:pt x="12075" y="33758"/>
                    <a:pt x="16579" y="33858"/>
                    <a:pt x="21115" y="33891"/>
                  </a:cubicBezTo>
                  <a:cubicBezTo>
                    <a:pt x="22233" y="33908"/>
                    <a:pt x="23358" y="33916"/>
                    <a:pt x="24488" y="33916"/>
                  </a:cubicBezTo>
                  <a:cubicBezTo>
                    <a:pt x="25618" y="33916"/>
                    <a:pt x="26753" y="33908"/>
                    <a:pt x="27887" y="33891"/>
                  </a:cubicBezTo>
                  <a:cubicBezTo>
                    <a:pt x="29021" y="33891"/>
                    <a:pt x="30155" y="33891"/>
                    <a:pt x="31289" y="33858"/>
                  </a:cubicBezTo>
                  <a:cubicBezTo>
                    <a:pt x="32023" y="33858"/>
                    <a:pt x="32924" y="33858"/>
                    <a:pt x="33591" y="33391"/>
                  </a:cubicBezTo>
                  <a:cubicBezTo>
                    <a:pt x="34325" y="32890"/>
                    <a:pt x="34358" y="32023"/>
                    <a:pt x="34325" y="31189"/>
                  </a:cubicBezTo>
                  <a:cubicBezTo>
                    <a:pt x="34291" y="30088"/>
                    <a:pt x="34258" y="28954"/>
                    <a:pt x="34225" y="27853"/>
                  </a:cubicBezTo>
                  <a:cubicBezTo>
                    <a:pt x="34158" y="25585"/>
                    <a:pt x="34125" y="23317"/>
                    <a:pt x="34091" y="21048"/>
                  </a:cubicBezTo>
                  <a:cubicBezTo>
                    <a:pt x="34058" y="16579"/>
                    <a:pt x="34125" y="12075"/>
                    <a:pt x="34258" y="7572"/>
                  </a:cubicBezTo>
                  <a:cubicBezTo>
                    <a:pt x="34291" y="6438"/>
                    <a:pt x="34325" y="5304"/>
                    <a:pt x="34358" y="4170"/>
                  </a:cubicBezTo>
                  <a:cubicBezTo>
                    <a:pt x="34391" y="3636"/>
                    <a:pt x="34425" y="3069"/>
                    <a:pt x="34425" y="2502"/>
                  </a:cubicBezTo>
                  <a:cubicBezTo>
                    <a:pt x="34458" y="2068"/>
                    <a:pt x="34425" y="1601"/>
                    <a:pt x="34158" y="1234"/>
                  </a:cubicBezTo>
                  <a:cubicBezTo>
                    <a:pt x="33758" y="634"/>
                    <a:pt x="32957" y="400"/>
                    <a:pt x="32257" y="334"/>
                  </a:cubicBezTo>
                  <a:cubicBezTo>
                    <a:pt x="31189" y="167"/>
                    <a:pt x="30155" y="100"/>
                    <a:pt x="29088" y="67"/>
                  </a:cubicBezTo>
                  <a:cubicBezTo>
                    <a:pt x="27987" y="17"/>
                    <a:pt x="26878" y="0"/>
                    <a:pt x="257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47"/>
            <p:cNvSpPr/>
            <p:nvPr/>
          </p:nvSpPr>
          <p:spPr>
            <a:xfrm flipH="1">
              <a:off x="7532001" y="1537105"/>
              <a:ext cx="569194" cy="560136"/>
            </a:xfrm>
            <a:custGeom>
              <a:avLst/>
              <a:gdLst/>
              <a:ahLst/>
              <a:cxnLst/>
              <a:rect l="l" t="t" r="r" b="b"/>
              <a:pathLst>
                <a:path w="34058" h="33516" extrusionOk="0">
                  <a:moveTo>
                    <a:pt x="25385" y="267"/>
                  </a:moveTo>
                  <a:cubicBezTo>
                    <a:pt x="27487" y="267"/>
                    <a:pt x="29621" y="300"/>
                    <a:pt x="31723" y="567"/>
                  </a:cubicBezTo>
                  <a:cubicBezTo>
                    <a:pt x="32423" y="634"/>
                    <a:pt x="33391" y="834"/>
                    <a:pt x="33658" y="1601"/>
                  </a:cubicBezTo>
                  <a:cubicBezTo>
                    <a:pt x="33858" y="2068"/>
                    <a:pt x="33758" y="2635"/>
                    <a:pt x="33758" y="3102"/>
                  </a:cubicBezTo>
                  <a:lnTo>
                    <a:pt x="33724" y="3136"/>
                  </a:lnTo>
                  <a:cubicBezTo>
                    <a:pt x="33724" y="3669"/>
                    <a:pt x="33691" y="4203"/>
                    <a:pt x="33658" y="4770"/>
                  </a:cubicBezTo>
                  <a:cubicBezTo>
                    <a:pt x="33524" y="9073"/>
                    <a:pt x="33424" y="13410"/>
                    <a:pt x="33424" y="17746"/>
                  </a:cubicBezTo>
                  <a:cubicBezTo>
                    <a:pt x="33424" y="22049"/>
                    <a:pt x="33491" y="26386"/>
                    <a:pt x="33658" y="30722"/>
                  </a:cubicBezTo>
                  <a:cubicBezTo>
                    <a:pt x="33658" y="31189"/>
                    <a:pt x="33691" y="31656"/>
                    <a:pt x="33558" y="32090"/>
                  </a:cubicBezTo>
                  <a:cubicBezTo>
                    <a:pt x="33424" y="32523"/>
                    <a:pt x="33124" y="32824"/>
                    <a:pt x="32724" y="32990"/>
                  </a:cubicBezTo>
                  <a:cubicBezTo>
                    <a:pt x="32223" y="33199"/>
                    <a:pt x="31658" y="33238"/>
                    <a:pt x="31100" y="33238"/>
                  </a:cubicBezTo>
                  <a:cubicBezTo>
                    <a:pt x="30766" y="33238"/>
                    <a:pt x="30435" y="33224"/>
                    <a:pt x="30122" y="33224"/>
                  </a:cubicBezTo>
                  <a:cubicBezTo>
                    <a:pt x="27954" y="33257"/>
                    <a:pt x="25785" y="33257"/>
                    <a:pt x="23617" y="33257"/>
                  </a:cubicBezTo>
                  <a:cubicBezTo>
                    <a:pt x="19281" y="33257"/>
                    <a:pt x="14944" y="33191"/>
                    <a:pt x="10608" y="33091"/>
                  </a:cubicBezTo>
                  <a:cubicBezTo>
                    <a:pt x="8440" y="33024"/>
                    <a:pt x="6271" y="32957"/>
                    <a:pt x="4103" y="32890"/>
                  </a:cubicBezTo>
                  <a:cubicBezTo>
                    <a:pt x="3536" y="32857"/>
                    <a:pt x="3002" y="32857"/>
                    <a:pt x="2469" y="32824"/>
                  </a:cubicBezTo>
                  <a:cubicBezTo>
                    <a:pt x="1968" y="32790"/>
                    <a:pt x="1368" y="32857"/>
                    <a:pt x="934" y="32590"/>
                  </a:cubicBezTo>
                  <a:cubicBezTo>
                    <a:pt x="200" y="32190"/>
                    <a:pt x="301" y="31122"/>
                    <a:pt x="301" y="30422"/>
                  </a:cubicBezTo>
                  <a:cubicBezTo>
                    <a:pt x="334" y="26119"/>
                    <a:pt x="601" y="21816"/>
                    <a:pt x="801" y="17513"/>
                  </a:cubicBezTo>
                  <a:cubicBezTo>
                    <a:pt x="1034" y="13243"/>
                    <a:pt x="1201" y="8940"/>
                    <a:pt x="1034" y="4637"/>
                  </a:cubicBezTo>
                  <a:cubicBezTo>
                    <a:pt x="1001" y="3669"/>
                    <a:pt x="934" y="2669"/>
                    <a:pt x="834" y="1701"/>
                  </a:cubicBezTo>
                  <a:cubicBezTo>
                    <a:pt x="868" y="1701"/>
                    <a:pt x="901" y="1668"/>
                    <a:pt x="934" y="1668"/>
                  </a:cubicBezTo>
                  <a:cubicBezTo>
                    <a:pt x="2169" y="367"/>
                    <a:pt x="4270" y="567"/>
                    <a:pt x="5905" y="534"/>
                  </a:cubicBezTo>
                  <a:cubicBezTo>
                    <a:pt x="8073" y="501"/>
                    <a:pt x="10241" y="467"/>
                    <a:pt x="12409" y="434"/>
                  </a:cubicBezTo>
                  <a:cubicBezTo>
                    <a:pt x="16712" y="367"/>
                    <a:pt x="21049" y="300"/>
                    <a:pt x="25385" y="267"/>
                  </a:cubicBezTo>
                  <a:close/>
                  <a:moveTo>
                    <a:pt x="25481" y="0"/>
                  </a:moveTo>
                  <a:cubicBezTo>
                    <a:pt x="24384" y="0"/>
                    <a:pt x="23284" y="17"/>
                    <a:pt x="22183" y="34"/>
                  </a:cubicBezTo>
                  <a:lnTo>
                    <a:pt x="15445" y="134"/>
                  </a:lnTo>
                  <a:cubicBezTo>
                    <a:pt x="13243" y="134"/>
                    <a:pt x="11008" y="167"/>
                    <a:pt x="8773" y="200"/>
                  </a:cubicBezTo>
                  <a:cubicBezTo>
                    <a:pt x="7672" y="234"/>
                    <a:pt x="6572" y="234"/>
                    <a:pt x="5438" y="267"/>
                  </a:cubicBezTo>
                  <a:cubicBezTo>
                    <a:pt x="4570" y="267"/>
                    <a:pt x="3670" y="267"/>
                    <a:pt x="2802" y="434"/>
                  </a:cubicBezTo>
                  <a:cubicBezTo>
                    <a:pt x="2035" y="567"/>
                    <a:pt x="1301" y="867"/>
                    <a:pt x="768" y="1435"/>
                  </a:cubicBezTo>
                  <a:cubicBezTo>
                    <a:pt x="701" y="1435"/>
                    <a:pt x="667" y="1435"/>
                    <a:pt x="667" y="1501"/>
                  </a:cubicBezTo>
                  <a:cubicBezTo>
                    <a:pt x="1001" y="5904"/>
                    <a:pt x="901" y="10341"/>
                    <a:pt x="734" y="14777"/>
                  </a:cubicBezTo>
                  <a:cubicBezTo>
                    <a:pt x="534" y="19181"/>
                    <a:pt x="234" y="23617"/>
                    <a:pt x="100" y="28054"/>
                  </a:cubicBezTo>
                  <a:cubicBezTo>
                    <a:pt x="67" y="29088"/>
                    <a:pt x="0" y="30155"/>
                    <a:pt x="67" y="31189"/>
                  </a:cubicBezTo>
                  <a:cubicBezTo>
                    <a:pt x="100" y="31856"/>
                    <a:pt x="301" y="32624"/>
                    <a:pt x="968" y="32890"/>
                  </a:cubicBezTo>
                  <a:cubicBezTo>
                    <a:pt x="1435" y="33091"/>
                    <a:pt x="1968" y="33024"/>
                    <a:pt x="2469" y="33057"/>
                  </a:cubicBezTo>
                  <a:cubicBezTo>
                    <a:pt x="3002" y="33091"/>
                    <a:pt x="3570" y="33091"/>
                    <a:pt x="4103" y="33124"/>
                  </a:cubicBezTo>
                  <a:cubicBezTo>
                    <a:pt x="5204" y="33157"/>
                    <a:pt x="6338" y="33191"/>
                    <a:pt x="7472" y="33257"/>
                  </a:cubicBezTo>
                  <a:cubicBezTo>
                    <a:pt x="11909" y="33391"/>
                    <a:pt x="16379" y="33491"/>
                    <a:pt x="20849" y="33491"/>
                  </a:cubicBezTo>
                  <a:cubicBezTo>
                    <a:pt x="21966" y="33507"/>
                    <a:pt x="23083" y="33516"/>
                    <a:pt x="24201" y="33516"/>
                  </a:cubicBezTo>
                  <a:cubicBezTo>
                    <a:pt x="25318" y="33516"/>
                    <a:pt x="26436" y="33507"/>
                    <a:pt x="27553" y="33491"/>
                  </a:cubicBezTo>
                  <a:cubicBezTo>
                    <a:pt x="28654" y="33491"/>
                    <a:pt x="29788" y="33491"/>
                    <a:pt x="30922" y="33457"/>
                  </a:cubicBezTo>
                  <a:cubicBezTo>
                    <a:pt x="31656" y="33457"/>
                    <a:pt x="32524" y="33457"/>
                    <a:pt x="33191" y="33024"/>
                  </a:cubicBezTo>
                  <a:cubicBezTo>
                    <a:pt x="33925" y="32523"/>
                    <a:pt x="33958" y="31656"/>
                    <a:pt x="33925" y="30856"/>
                  </a:cubicBezTo>
                  <a:cubicBezTo>
                    <a:pt x="33891" y="29755"/>
                    <a:pt x="33858" y="28654"/>
                    <a:pt x="33824" y="27553"/>
                  </a:cubicBezTo>
                  <a:cubicBezTo>
                    <a:pt x="33758" y="25318"/>
                    <a:pt x="33724" y="23050"/>
                    <a:pt x="33691" y="20815"/>
                  </a:cubicBezTo>
                  <a:cubicBezTo>
                    <a:pt x="33658" y="16379"/>
                    <a:pt x="33724" y="11942"/>
                    <a:pt x="33858" y="7506"/>
                  </a:cubicBezTo>
                  <a:cubicBezTo>
                    <a:pt x="33891" y="6371"/>
                    <a:pt x="33925" y="5271"/>
                    <a:pt x="33958" y="4136"/>
                  </a:cubicBezTo>
                  <a:cubicBezTo>
                    <a:pt x="33991" y="3603"/>
                    <a:pt x="34025" y="3036"/>
                    <a:pt x="34025" y="2502"/>
                  </a:cubicBezTo>
                  <a:cubicBezTo>
                    <a:pt x="34058" y="2068"/>
                    <a:pt x="34025" y="1601"/>
                    <a:pt x="33758" y="1234"/>
                  </a:cubicBezTo>
                  <a:cubicBezTo>
                    <a:pt x="33357" y="601"/>
                    <a:pt x="32557" y="400"/>
                    <a:pt x="31856" y="300"/>
                  </a:cubicBezTo>
                  <a:cubicBezTo>
                    <a:pt x="30856" y="167"/>
                    <a:pt x="29788" y="100"/>
                    <a:pt x="28754" y="67"/>
                  </a:cubicBezTo>
                  <a:cubicBezTo>
                    <a:pt x="27670" y="17"/>
                    <a:pt x="26578" y="0"/>
                    <a:pt x="2548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47"/>
            <p:cNvSpPr/>
            <p:nvPr/>
          </p:nvSpPr>
          <p:spPr>
            <a:xfrm flipH="1">
              <a:off x="7587186" y="1657652"/>
              <a:ext cx="350678" cy="13888"/>
            </a:xfrm>
            <a:custGeom>
              <a:avLst/>
              <a:gdLst/>
              <a:ahLst/>
              <a:cxnLst/>
              <a:rect l="l" t="t" r="r" b="b"/>
              <a:pathLst>
                <a:path w="20983" h="831" extrusionOk="0">
                  <a:moveTo>
                    <a:pt x="17830" y="1"/>
                  </a:moveTo>
                  <a:cubicBezTo>
                    <a:pt x="16896" y="1"/>
                    <a:pt x="15962" y="26"/>
                    <a:pt x="15045" y="26"/>
                  </a:cubicBezTo>
                  <a:cubicBezTo>
                    <a:pt x="13244" y="59"/>
                    <a:pt x="11409" y="59"/>
                    <a:pt x="9608" y="59"/>
                  </a:cubicBezTo>
                  <a:cubicBezTo>
                    <a:pt x="6406" y="59"/>
                    <a:pt x="3203" y="59"/>
                    <a:pt x="1" y="192"/>
                  </a:cubicBezTo>
                  <a:lnTo>
                    <a:pt x="1" y="626"/>
                  </a:lnTo>
                  <a:cubicBezTo>
                    <a:pt x="3203" y="793"/>
                    <a:pt x="6406" y="760"/>
                    <a:pt x="9608" y="793"/>
                  </a:cubicBezTo>
                  <a:lnTo>
                    <a:pt x="15045" y="793"/>
                  </a:lnTo>
                  <a:cubicBezTo>
                    <a:pt x="16023" y="793"/>
                    <a:pt x="17021" y="831"/>
                    <a:pt x="18017" y="831"/>
                  </a:cubicBezTo>
                  <a:cubicBezTo>
                    <a:pt x="18889" y="831"/>
                    <a:pt x="19759" y="802"/>
                    <a:pt x="20616" y="693"/>
                  </a:cubicBezTo>
                  <a:cubicBezTo>
                    <a:pt x="20983" y="659"/>
                    <a:pt x="20983" y="192"/>
                    <a:pt x="20616" y="126"/>
                  </a:cubicBezTo>
                  <a:cubicBezTo>
                    <a:pt x="19698" y="26"/>
                    <a:pt x="18764" y="1"/>
                    <a:pt x="17830" y="1"/>
                  </a:cubicBezTo>
                  <a:close/>
                </a:path>
              </a:pathLst>
            </a:custGeom>
            <a:solidFill>
              <a:srgbClr val="D471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47"/>
            <p:cNvSpPr/>
            <p:nvPr/>
          </p:nvSpPr>
          <p:spPr>
            <a:xfrm flipH="1">
              <a:off x="7601124" y="1761704"/>
              <a:ext cx="336740" cy="15693"/>
            </a:xfrm>
            <a:custGeom>
              <a:avLst/>
              <a:gdLst/>
              <a:ahLst/>
              <a:cxnLst/>
              <a:rect l="l" t="t" r="r" b="b"/>
              <a:pathLst>
                <a:path w="20149" h="939" extrusionOk="0">
                  <a:moveTo>
                    <a:pt x="16145" y="0"/>
                  </a:moveTo>
                  <a:cubicBezTo>
                    <a:pt x="15545" y="0"/>
                    <a:pt x="14945" y="4"/>
                    <a:pt x="14345" y="4"/>
                  </a:cubicBezTo>
                  <a:lnTo>
                    <a:pt x="8907" y="4"/>
                  </a:lnTo>
                  <a:cubicBezTo>
                    <a:pt x="7106" y="4"/>
                    <a:pt x="5338" y="4"/>
                    <a:pt x="3537" y="37"/>
                  </a:cubicBezTo>
                  <a:cubicBezTo>
                    <a:pt x="2369" y="37"/>
                    <a:pt x="1168" y="37"/>
                    <a:pt x="1" y="138"/>
                  </a:cubicBezTo>
                  <a:lnTo>
                    <a:pt x="1" y="771"/>
                  </a:lnTo>
                  <a:cubicBezTo>
                    <a:pt x="1135" y="838"/>
                    <a:pt x="2303" y="871"/>
                    <a:pt x="3437" y="871"/>
                  </a:cubicBezTo>
                  <a:cubicBezTo>
                    <a:pt x="5271" y="905"/>
                    <a:pt x="7073" y="905"/>
                    <a:pt x="8907" y="905"/>
                  </a:cubicBezTo>
                  <a:lnTo>
                    <a:pt x="14278" y="905"/>
                  </a:lnTo>
                  <a:cubicBezTo>
                    <a:pt x="16079" y="871"/>
                    <a:pt x="17914" y="938"/>
                    <a:pt x="19715" y="771"/>
                  </a:cubicBezTo>
                  <a:cubicBezTo>
                    <a:pt x="20149" y="738"/>
                    <a:pt x="20149" y="171"/>
                    <a:pt x="19715" y="104"/>
                  </a:cubicBezTo>
                  <a:cubicBezTo>
                    <a:pt x="18536" y="15"/>
                    <a:pt x="17343" y="0"/>
                    <a:pt x="16145" y="0"/>
                  </a:cubicBezTo>
                  <a:close/>
                </a:path>
              </a:pathLst>
            </a:custGeom>
            <a:solidFill>
              <a:srgbClr val="D471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47"/>
            <p:cNvSpPr/>
            <p:nvPr/>
          </p:nvSpPr>
          <p:spPr>
            <a:xfrm flipH="1">
              <a:off x="7609480" y="1837211"/>
              <a:ext cx="334501" cy="13487"/>
            </a:xfrm>
            <a:custGeom>
              <a:avLst/>
              <a:gdLst/>
              <a:ahLst/>
              <a:cxnLst/>
              <a:rect l="l" t="t" r="r" b="b"/>
              <a:pathLst>
                <a:path w="20015" h="807" extrusionOk="0">
                  <a:moveTo>
                    <a:pt x="1346" y="1"/>
                  </a:moveTo>
                  <a:cubicBezTo>
                    <a:pt x="1003" y="1"/>
                    <a:pt x="662" y="13"/>
                    <a:pt x="334" y="56"/>
                  </a:cubicBezTo>
                  <a:cubicBezTo>
                    <a:pt x="0" y="123"/>
                    <a:pt x="0" y="690"/>
                    <a:pt x="334" y="723"/>
                  </a:cubicBezTo>
                  <a:cubicBezTo>
                    <a:pt x="717" y="790"/>
                    <a:pt x="1117" y="807"/>
                    <a:pt x="1518" y="807"/>
                  </a:cubicBezTo>
                  <a:cubicBezTo>
                    <a:pt x="1918" y="807"/>
                    <a:pt x="2318" y="790"/>
                    <a:pt x="2702" y="790"/>
                  </a:cubicBezTo>
                  <a:cubicBezTo>
                    <a:pt x="3536" y="790"/>
                    <a:pt x="4336" y="790"/>
                    <a:pt x="5170" y="757"/>
                  </a:cubicBezTo>
                  <a:cubicBezTo>
                    <a:pt x="6772" y="757"/>
                    <a:pt x="8406" y="690"/>
                    <a:pt x="10007" y="623"/>
                  </a:cubicBezTo>
                  <a:cubicBezTo>
                    <a:pt x="10808" y="590"/>
                    <a:pt x="11617" y="581"/>
                    <a:pt x="12426" y="581"/>
                  </a:cubicBezTo>
                  <a:cubicBezTo>
                    <a:pt x="13234" y="581"/>
                    <a:pt x="14043" y="590"/>
                    <a:pt x="14844" y="590"/>
                  </a:cubicBezTo>
                  <a:lnTo>
                    <a:pt x="19781" y="590"/>
                  </a:lnTo>
                  <a:cubicBezTo>
                    <a:pt x="20014" y="590"/>
                    <a:pt x="20014" y="223"/>
                    <a:pt x="19781" y="223"/>
                  </a:cubicBezTo>
                  <a:lnTo>
                    <a:pt x="14844" y="223"/>
                  </a:lnTo>
                  <a:cubicBezTo>
                    <a:pt x="14043" y="223"/>
                    <a:pt x="13234" y="231"/>
                    <a:pt x="12426" y="231"/>
                  </a:cubicBezTo>
                  <a:cubicBezTo>
                    <a:pt x="11617" y="231"/>
                    <a:pt x="10808" y="223"/>
                    <a:pt x="10007" y="189"/>
                  </a:cubicBezTo>
                  <a:cubicBezTo>
                    <a:pt x="8406" y="123"/>
                    <a:pt x="6772" y="56"/>
                    <a:pt x="5170" y="23"/>
                  </a:cubicBezTo>
                  <a:lnTo>
                    <a:pt x="2702" y="23"/>
                  </a:lnTo>
                  <a:cubicBezTo>
                    <a:pt x="2264" y="23"/>
                    <a:pt x="1803" y="1"/>
                    <a:pt x="1346" y="1"/>
                  </a:cubicBezTo>
                  <a:close/>
                </a:path>
              </a:pathLst>
            </a:custGeom>
            <a:solidFill>
              <a:srgbClr val="D471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47"/>
            <p:cNvSpPr/>
            <p:nvPr/>
          </p:nvSpPr>
          <p:spPr>
            <a:xfrm flipH="1">
              <a:off x="7618956" y="1980822"/>
              <a:ext cx="331726" cy="14573"/>
            </a:xfrm>
            <a:custGeom>
              <a:avLst/>
              <a:gdLst/>
              <a:ahLst/>
              <a:cxnLst/>
              <a:rect l="l" t="t" r="r" b="b"/>
              <a:pathLst>
                <a:path w="19849" h="872" extrusionOk="0">
                  <a:moveTo>
                    <a:pt x="3986" y="1"/>
                  </a:moveTo>
                  <a:cubicBezTo>
                    <a:pt x="2725" y="1"/>
                    <a:pt x="1480" y="21"/>
                    <a:pt x="234" y="203"/>
                  </a:cubicBezTo>
                  <a:cubicBezTo>
                    <a:pt x="1" y="236"/>
                    <a:pt x="1" y="670"/>
                    <a:pt x="234" y="703"/>
                  </a:cubicBezTo>
                  <a:cubicBezTo>
                    <a:pt x="1435" y="853"/>
                    <a:pt x="2636" y="872"/>
                    <a:pt x="3851" y="872"/>
                  </a:cubicBezTo>
                  <a:cubicBezTo>
                    <a:pt x="4256" y="872"/>
                    <a:pt x="4662" y="870"/>
                    <a:pt x="5071" y="870"/>
                  </a:cubicBezTo>
                  <a:lnTo>
                    <a:pt x="14945" y="870"/>
                  </a:lnTo>
                  <a:cubicBezTo>
                    <a:pt x="15745" y="836"/>
                    <a:pt x="16579" y="836"/>
                    <a:pt x="17413" y="836"/>
                  </a:cubicBezTo>
                  <a:cubicBezTo>
                    <a:pt x="17780" y="803"/>
                    <a:pt x="18147" y="803"/>
                    <a:pt x="18547" y="803"/>
                  </a:cubicBezTo>
                  <a:cubicBezTo>
                    <a:pt x="18948" y="770"/>
                    <a:pt x="19315" y="670"/>
                    <a:pt x="19715" y="570"/>
                  </a:cubicBezTo>
                  <a:cubicBezTo>
                    <a:pt x="19848" y="536"/>
                    <a:pt x="19848" y="336"/>
                    <a:pt x="19715" y="303"/>
                  </a:cubicBezTo>
                  <a:cubicBezTo>
                    <a:pt x="19315" y="203"/>
                    <a:pt x="18981" y="136"/>
                    <a:pt x="18547" y="103"/>
                  </a:cubicBezTo>
                  <a:cubicBezTo>
                    <a:pt x="18147" y="69"/>
                    <a:pt x="17780" y="69"/>
                    <a:pt x="17413" y="69"/>
                  </a:cubicBezTo>
                  <a:cubicBezTo>
                    <a:pt x="16579" y="36"/>
                    <a:pt x="15745" y="36"/>
                    <a:pt x="14945" y="36"/>
                  </a:cubicBezTo>
                  <a:cubicBezTo>
                    <a:pt x="13277" y="3"/>
                    <a:pt x="11642" y="3"/>
                    <a:pt x="10008" y="3"/>
                  </a:cubicBezTo>
                  <a:lnTo>
                    <a:pt x="5071" y="3"/>
                  </a:lnTo>
                  <a:cubicBezTo>
                    <a:pt x="4708" y="3"/>
                    <a:pt x="4346" y="1"/>
                    <a:pt x="3986" y="1"/>
                  </a:cubicBezTo>
                  <a:close/>
                </a:path>
              </a:pathLst>
            </a:custGeom>
            <a:solidFill>
              <a:srgbClr val="D471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47"/>
            <p:cNvSpPr/>
            <p:nvPr/>
          </p:nvSpPr>
          <p:spPr>
            <a:xfrm flipH="1">
              <a:off x="7480142" y="1601214"/>
              <a:ext cx="575896" cy="566838"/>
            </a:xfrm>
            <a:custGeom>
              <a:avLst/>
              <a:gdLst/>
              <a:ahLst/>
              <a:cxnLst/>
              <a:rect l="l" t="t" r="r" b="b"/>
              <a:pathLst>
                <a:path w="34459" h="33917" extrusionOk="0">
                  <a:moveTo>
                    <a:pt x="25785" y="0"/>
                  </a:moveTo>
                  <a:cubicBezTo>
                    <a:pt x="24676" y="0"/>
                    <a:pt x="23567" y="17"/>
                    <a:pt x="22450" y="34"/>
                  </a:cubicBezTo>
                  <a:cubicBezTo>
                    <a:pt x="20181" y="67"/>
                    <a:pt x="17913" y="100"/>
                    <a:pt x="15645" y="134"/>
                  </a:cubicBezTo>
                  <a:cubicBezTo>
                    <a:pt x="13376" y="134"/>
                    <a:pt x="11142" y="167"/>
                    <a:pt x="8873" y="200"/>
                  </a:cubicBezTo>
                  <a:cubicBezTo>
                    <a:pt x="7772" y="234"/>
                    <a:pt x="6638" y="234"/>
                    <a:pt x="5538" y="267"/>
                  </a:cubicBezTo>
                  <a:cubicBezTo>
                    <a:pt x="4637" y="267"/>
                    <a:pt x="3703" y="267"/>
                    <a:pt x="2836" y="434"/>
                  </a:cubicBezTo>
                  <a:cubicBezTo>
                    <a:pt x="2068" y="567"/>
                    <a:pt x="1335" y="868"/>
                    <a:pt x="767" y="1435"/>
                  </a:cubicBezTo>
                  <a:cubicBezTo>
                    <a:pt x="734" y="1435"/>
                    <a:pt x="667" y="1468"/>
                    <a:pt x="667" y="1535"/>
                  </a:cubicBezTo>
                  <a:cubicBezTo>
                    <a:pt x="1001" y="5971"/>
                    <a:pt x="934" y="10474"/>
                    <a:pt x="734" y="14944"/>
                  </a:cubicBezTo>
                  <a:cubicBezTo>
                    <a:pt x="534" y="19414"/>
                    <a:pt x="234" y="23884"/>
                    <a:pt x="100" y="28387"/>
                  </a:cubicBezTo>
                  <a:cubicBezTo>
                    <a:pt x="100" y="29421"/>
                    <a:pt x="0" y="30489"/>
                    <a:pt x="67" y="31556"/>
                  </a:cubicBezTo>
                  <a:cubicBezTo>
                    <a:pt x="134" y="32223"/>
                    <a:pt x="300" y="33024"/>
                    <a:pt x="1001" y="33291"/>
                  </a:cubicBezTo>
                  <a:cubicBezTo>
                    <a:pt x="1468" y="33458"/>
                    <a:pt x="2002" y="33424"/>
                    <a:pt x="2502" y="33458"/>
                  </a:cubicBezTo>
                  <a:cubicBezTo>
                    <a:pt x="3036" y="33458"/>
                    <a:pt x="3603" y="33491"/>
                    <a:pt x="4170" y="33524"/>
                  </a:cubicBezTo>
                  <a:cubicBezTo>
                    <a:pt x="5304" y="33558"/>
                    <a:pt x="6438" y="33591"/>
                    <a:pt x="7572" y="33624"/>
                  </a:cubicBezTo>
                  <a:cubicBezTo>
                    <a:pt x="12076" y="33791"/>
                    <a:pt x="16612" y="33858"/>
                    <a:pt x="21115" y="33891"/>
                  </a:cubicBezTo>
                  <a:cubicBezTo>
                    <a:pt x="22249" y="33908"/>
                    <a:pt x="23375" y="33916"/>
                    <a:pt x="24501" y="33916"/>
                  </a:cubicBezTo>
                  <a:cubicBezTo>
                    <a:pt x="25627" y="33916"/>
                    <a:pt x="26753" y="33908"/>
                    <a:pt x="27887" y="33891"/>
                  </a:cubicBezTo>
                  <a:cubicBezTo>
                    <a:pt x="29021" y="33891"/>
                    <a:pt x="30155" y="33891"/>
                    <a:pt x="31289" y="33858"/>
                  </a:cubicBezTo>
                  <a:cubicBezTo>
                    <a:pt x="32056" y="33858"/>
                    <a:pt x="32924" y="33858"/>
                    <a:pt x="33591" y="33424"/>
                  </a:cubicBezTo>
                  <a:cubicBezTo>
                    <a:pt x="34325" y="32890"/>
                    <a:pt x="34358" y="32023"/>
                    <a:pt x="34325" y="31223"/>
                  </a:cubicBezTo>
                  <a:cubicBezTo>
                    <a:pt x="34291" y="30088"/>
                    <a:pt x="34258" y="28988"/>
                    <a:pt x="34225" y="27854"/>
                  </a:cubicBezTo>
                  <a:cubicBezTo>
                    <a:pt x="34158" y="25585"/>
                    <a:pt x="34125" y="23317"/>
                    <a:pt x="34125" y="21082"/>
                  </a:cubicBezTo>
                  <a:cubicBezTo>
                    <a:pt x="34058" y="16579"/>
                    <a:pt x="34125" y="12076"/>
                    <a:pt x="34258" y="7572"/>
                  </a:cubicBezTo>
                  <a:cubicBezTo>
                    <a:pt x="34291" y="6438"/>
                    <a:pt x="34325" y="5304"/>
                    <a:pt x="34358" y="4170"/>
                  </a:cubicBezTo>
                  <a:cubicBezTo>
                    <a:pt x="34391" y="3636"/>
                    <a:pt x="34425" y="3069"/>
                    <a:pt x="34458" y="2502"/>
                  </a:cubicBezTo>
                  <a:cubicBezTo>
                    <a:pt x="34458" y="2068"/>
                    <a:pt x="34425" y="1601"/>
                    <a:pt x="34191" y="1234"/>
                  </a:cubicBezTo>
                  <a:cubicBezTo>
                    <a:pt x="33758" y="634"/>
                    <a:pt x="32957" y="434"/>
                    <a:pt x="32257" y="334"/>
                  </a:cubicBezTo>
                  <a:cubicBezTo>
                    <a:pt x="31223" y="167"/>
                    <a:pt x="30155" y="100"/>
                    <a:pt x="29121" y="67"/>
                  </a:cubicBezTo>
                  <a:cubicBezTo>
                    <a:pt x="28004" y="17"/>
                    <a:pt x="26894" y="0"/>
                    <a:pt x="257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47"/>
            <p:cNvSpPr/>
            <p:nvPr/>
          </p:nvSpPr>
          <p:spPr>
            <a:xfrm flipH="1">
              <a:off x="7480142" y="1601214"/>
              <a:ext cx="575896" cy="566838"/>
            </a:xfrm>
            <a:custGeom>
              <a:avLst/>
              <a:gdLst/>
              <a:ahLst/>
              <a:cxnLst/>
              <a:rect l="l" t="t" r="r" b="b"/>
              <a:pathLst>
                <a:path w="34459" h="33917" extrusionOk="0">
                  <a:moveTo>
                    <a:pt x="26969" y="290"/>
                  </a:moveTo>
                  <a:cubicBezTo>
                    <a:pt x="28685" y="290"/>
                    <a:pt x="30409" y="354"/>
                    <a:pt x="32090" y="567"/>
                  </a:cubicBezTo>
                  <a:cubicBezTo>
                    <a:pt x="32824" y="667"/>
                    <a:pt x="33791" y="868"/>
                    <a:pt x="34058" y="1635"/>
                  </a:cubicBezTo>
                  <a:cubicBezTo>
                    <a:pt x="34258" y="2102"/>
                    <a:pt x="34158" y="2669"/>
                    <a:pt x="34158" y="3169"/>
                  </a:cubicBezTo>
                  <a:cubicBezTo>
                    <a:pt x="34125" y="3703"/>
                    <a:pt x="34091" y="4270"/>
                    <a:pt x="34091" y="4804"/>
                  </a:cubicBezTo>
                  <a:cubicBezTo>
                    <a:pt x="33924" y="9207"/>
                    <a:pt x="33824" y="13577"/>
                    <a:pt x="33824" y="17946"/>
                  </a:cubicBezTo>
                  <a:cubicBezTo>
                    <a:pt x="33824" y="22316"/>
                    <a:pt x="33891" y="26719"/>
                    <a:pt x="34058" y="31089"/>
                  </a:cubicBezTo>
                  <a:cubicBezTo>
                    <a:pt x="34058" y="31556"/>
                    <a:pt x="34125" y="32023"/>
                    <a:pt x="33958" y="32490"/>
                  </a:cubicBezTo>
                  <a:cubicBezTo>
                    <a:pt x="33824" y="32924"/>
                    <a:pt x="33524" y="33224"/>
                    <a:pt x="33124" y="33391"/>
                  </a:cubicBezTo>
                  <a:cubicBezTo>
                    <a:pt x="32624" y="33599"/>
                    <a:pt x="32045" y="33638"/>
                    <a:pt x="31478" y="33638"/>
                  </a:cubicBezTo>
                  <a:cubicBezTo>
                    <a:pt x="31138" y="33638"/>
                    <a:pt x="30801" y="33624"/>
                    <a:pt x="30489" y="33624"/>
                  </a:cubicBezTo>
                  <a:cubicBezTo>
                    <a:pt x="28287" y="33658"/>
                    <a:pt x="26086" y="33658"/>
                    <a:pt x="23884" y="33658"/>
                  </a:cubicBezTo>
                  <a:cubicBezTo>
                    <a:pt x="19514" y="33658"/>
                    <a:pt x="15111" y="33624"/>
                    <a:pt x="10741" y="33491"/>
                  </a:cubicBezTo>
                  <a:cubicBezTo>
                    <a:pt x="8540" y="33424"/>
                    <a:pt x="6338" y="33357"/>
                    <a:pt x="4137" y="33291"/>
                  </a:cubicBezTo>
                  <a:cubicBezTo>
                    <a:pt x="3603" y="33257"/>
                    <a:pt x="3036" y="33257"/>
                    <a:pt x="2502" y="33224"/>
                  </a:cubicBezTo>
                  <a:cubicBezTo>
                    <a:pt x="2002" y="33191"/>
                    <a:pt x="1368" y="33257"/>
                    <a:pt x="934" y="32991"/>
                  </a:cubicBezTo>
                  <a:cubicBezTo>
                    <a:pt x="200" y="32590"/>
                    <a:pt x="300" y="31489"/>
                    <a:pt x="300" y="30789"/>
                  </a:cubicBezTo>
                  <a:cubicBezTo>
                    <a:pt x="334" y="26419"/>
                    <a:pt x="601" y="22083"/>
                    <a:pt x="834" y="17746"/>
                  </a:cubicBezTo>
                  <a:cubicBezTo>
                    <a:pt x="1034" y="13410"/>
                    <a:pt x="1201" y="9073"/>
                    <a:pt x="1034" y="4704"/>
                  </a:cubicBezTo>
                  <a:cubicBezTo>
                    <a:pt x="1001" y="3736"/>
                    <a:pt x="934" y="2736"/>
                    <a:pt x="868" y="1735"/>
                  </a:cubicBezTo>
                  <a:cubicBezTo>
                    <a:pt x="901" y="1735"/>
                    <a:pt x="934" y="1735"/>
                    <a:pt x="968" y="1701"/>
                  </a:cubicBezTo>
                  <a:cubicBezTo>
                    <a:pt x="1950" y="666"/>
                    <a:pt x="3482" y="560"/>
                    <a:pt x="4907" y="560"/>
                  </a:cubicBezTo>
                  <a:cubicBezTo>
                    <a:pt x="5272" y="560"/>
                    <a:pt x="5631" y="567"/>
                    <a:pt x="5971" y="567"/>
                  </a:cubicBezTo>
                  <a:lnTo>
                    <a:pt x="12543" y="467"/>
                  </a:lnTo>
                  <a:cubicBezTo>
                    <a:pt x="16912" y="401"/>
                    <a:pt x="21315" y="300"/>
                    <a:pt x="25685" y="300"/>
                  </a:cubicBezTo>
                  <a:cubicBezTo>
                    <a:pt x="26112" y="294"/>
                    <a:pt x="26541" y="290"/>
                    <a:pt x="26969" y="290"/>
                  </a:cubicBezTo>
                  <a:close/>
                  <a:moveTo>
                    <a:pt x="25785" y="0"/>
                  </a:moveTo>
                  <a:cubicBezTo>
                    <a:pt x="24676" y="0"/>
                    <a:pt x="23567" y="17"/>
                    <a:pt x="22450" y="34"/>
                  </a:cubicBezTo>
                  <a:cubicBezTo>
                    <a:pt x="20181" y="67"/>
                    <a:pt x="17913" y="100"/>
                    <a:pt x="15645" y="134"/>
                  </a:cubicBezTo>
                  <a:cubicBezTo>
                    <a:pt x="13376" y="134"/>
                    <a:pt x="11142" y="167"/>
                    <a:pt x="8873" y="200"/>
                  </a:cubicBezTo>
                  <a:cubicBezTo>
                    <a:pt x="7772" y="234"/>
                    <a:pt x="6638" y="234"/>
                    <a:pt x="5538" y="267"/>
                  </a:cubicBezTo>
                  <a:cubicBezTo>
                    <a:pt x="4637" y="267"/>
                    <a:pt x="3703" y="267"/>
                    <a:pt x="2836" y="434"/>
                  </a:cubicBezTo>
                  <a:cubicBezTo>
                    <a:pt x="2068" y="567"/>
                    <a:pt x="1335" y="868"/>
                    <a:pt x="767" y="1435"/>
                  </a:cubicBezTo>
                  <a:cubicBezTo>
                    <a:pt x="734" y="1435"/>
                    <a:pt x="667" y="1468"/>
                    <a:pt x="667" y="1535"/>
                  </a:cubicBezTo>
                  <a:cubicBezTo>
                    <a:pt x="1001" y="5971"/>
                    <a:pt x="934" y="10474"/>
                    <a:pt x="734" y="14944"/>
                  </a:cubicBezTo>
                  <a:cubicBezTo>
                    <a:pt x="534" y="19414"/>
                    <a:pt x="234" y="23884"/>
                    <a:pt x="100" y="28387"/>
                  </a:cubicBezTo>
                  <a:cubicBezTo>
                    <a:pt x="100" y="29421"/>
                    <a:pt x="0" y="30489"/>
                    <a:pt x="67" y="31556"/>
                  </a:cubicBezTo>
                  <a:cubicBezTo>
                    <a:pt x="134" y="32223"/>
                    <a:pt x="300" y="33024"/>
                    <a:pt x="1001" y="33291"/>
                  </a:cubicBezTo>
                  <a:cubicBezTo>
                    <a:pt x="1468" y="33458"/>
                    <a:pt x="2002" y="33424"/>
                    <a:pt x="2502" y="33458"/>
                  </a:cubicBezTo>
                  <a:cubicBezTo>
                    <a:pt x="3036" y="33458"/>
                    <a:pt x="3603" y="33491"/>
                    <a:pt x="4170" y="33524"/>
                  </a:cubicBezTo>
                  <a:cubicBezTo>
                    <a:pt x="5304" y="33558"/>
                    <a:pt x="6438" y="33591"/>
                    <a:pt x="7572" y="33624"/>
                  </a:cubicBezTo>
                  <a:cubicBezTo>
                    <a:pt x="12076" y="33791"/>
                    <a:pt x="16612" y="33858"/>
                    <a:pt x="21115" y="33891"/>
                  </a:cubicBezTo>
                  <a:cubicBezTo>
                    <a:pt x="22249" y="33908"/>
                    <a:pt x="23375" y="33916"/>
                    <a:pt x="24501" y="33916"/>
                  </a:cubicBezTo>
                  <a:cubicBezTo>
                    <a:pt x="25627" y="33916"/>
                    <a:pt x="26753" y="33908"/>
                    <a:pt x="27887" y="33891"/>
                  </a:cubicBezTo>
                  <a:cubicBezTo>
                    <a:pt x="29021" y="33891"/>
                    <a:pt x="30155" y="33891"/>
                    <a:pt x="31289" y="33858"/>
                  </a:cubicBezTo>
                  <a:cubicBezTo>
                    <a:pt x="32056" y="33858"/>
                    <a:pt x="32924" y="33858"/>
                    <a:pt x="33591" y="33424"/>
                  </a:cubicBezTo>
                  <a:cubicBezTo>
                    <a:pt x="34325" y="32890"/>
                    <a:pt x="34358" y="32023"/>
                    <a:pt x="34325" y="31223"/>
                  </a:cubicBezTo>
                  <a:cubicBezTo>
                    <a:pt x="34291" y="30088"/>
                    <a:pt x="34258" y="28988"/>
                    <a:pt x="34225" y="27854"/>
                  </a:cubicBezTo>
                  <a:cubicBezTo>
                    <a:pt x="34158" y="25585"/>
                    <a:pt x="34125" y="23317"/>
                    <a:pt x="34125" y="21082"/>
                  </a:cubicBezTo>
                  <a:cubicBezTo>
                    <a:pt x="34058" y="16579"/>
                    <a:pt x="34125" y="12076"/>
                    <a:pt x="34258" y="7572"/>
                  </a:cubicBezTo>
                  <a:cubicBezTo>
                    <a:pt x="34291" y="6438"/>
                    <a:pt x="34325" y="5304"/>
                    <a:pt x="34358" y="4170"/>
                  </a:cubicBezTo>
                  <a:cubicBezTo>
                    <a:pt x="34391" y="3636"/>
                    <a:pt x="34425" y="3069"/>
                    <a:pt x="34458" y="2502"/>
                  </a:cubicBezTo>
                  <a:cubicBezTo>
                    <a:pt x="34458" y="2068"/>
                    <a:pt x="34425" y="1601"/>
                    <a:pt x="34191" y="1234"/>
                  </a:cubicBezTo>
                  <a:cubicBezTo>
                    <a:pt x="33758" y="634"/>
                    <a:pt x="32957" y="434"/>
                    <a:pt x="32257" y="334"/>
                  </a:cubicBezTo>
                  <a:cubicBezTo>
                    <a:pt x="31223" y="167"/>
                    <a:pt x="30155" y="100"/>
                    <a:pt x="29121" y="67"/>
                  </a:cubicBezTo>
                  <a:cubicBezTo>
                    <a:pt x="28004" y="17"/>
                    <a:pt x="26894" y="0"/>
                    <a:pt x="2578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47"/>
            <p:cNvSpPr/>
            <p:nvPr/>
          </p:nvSpPr>
          <p:spPr>
            <a:xfrm flipH="1">
              <a:off x="7483485" y="1604557"/>
              <a:ext cx="568660" cy="560287"/>
            </a:xfrm>
            <a:custGeom>
              <a:avLst/>
              <a:gdLst/>
              <a:ahLst/>
              <a:cxnLst/>
              <a:rect l="l" t="t" r="r" b="b"/>
              <a:pathLst>
                <a:path w="34026" h="33525" extrusionOk="0">
                  <a:moveTo>
                    <a:pt x="25352" y="267"/>
                  </a:moveTo>
                  <a:cubicBezTo>
                    <a:pt x="27487" y="267"/>
                    <a:pt x="29589" y="301"/>
                    <a:pt x="31690" y="567"/>
                  </a:cubicBezTo>
                  <a:cubicBezTo>
                    <a:pt x="32424" y="668"/>
                    <a:pt x="33358" y="834"/>
                    <a:pt x="33658" y="1602"/>
                  </a:cubicBezTo>
                  <a:cubicBezTo>
                    <a:pt x="33825" y="2069"/>
                    <a:pt x="33758" y="2636"/>
                    <a:pt x="33725" y="3136"/>
                  </a:cubicBezTo>
                  <a:cubicBezTo>
                    <a:pt x="33691" y="3670"/>
                    <a:pt x="33658" y="4203"/>
                    <a:pt x="33658" y="4770"/>
                  </a:cubicBezTo>
                  <a:cubicBezTo>
                    <a:pt x="33491" y="9074"/>
                    <a:pt x="33425" y="13410"/>
                    <a:pt x="33391" y="17746"/>
                  </a:cubicBezTo>
                  <a:cubicBezTo>
                    <a:pt x="33391" y="22050"/>
                    <a:pt x="33458" y="26386"/>
                    <a:pt x="33625" y="30722"/>
                  </a:cubicBezTo>
                  <a:cubicBezTo>
                    <a:pt x="33658" y="31189"/>
                    <a:pt x="33691" y="31656"/>
                    <a:pt x="33558" y="32123"/>
                  </a:cubicBezTo>
                  <a:cubicBezTo>
                    <a:pt x="33425" y="32524"/>
                    <a:pt x="33124" y="32824"/>
                    <a:pt x="32724" y="32991"/>
                  </a:cubicBezTo>
                  <a:cubicBezTo>
                    <a:pt x="32203" y="33199"/>
                    <a:pt x="31643" y="33238"/>
                    <a:pt x="31084" y="33238"/>
                  </a:cubicBezTo>
                  <a:cubicBezTo>
                    <a:pt x="30749" y="33238"/>
                    <a:pt x="30414" y="33224"/>
                    <a:pt x="30089" y="33224"/>
                  </a:cubicBezTo>
                  <a:cubicBezTo>
                    <a:pt x="28556" y="33248"/>
                    <a:pt x="27023" y="33271"/>
                    <a:pt x="25489" y="33271"/>
                  </a:cubicBezTo>
                  <a:cubicBezTo>
                    <a:pt x="24854" y="33271"/>
                    <a:pt x="24219" y="33267"/>
                    <a:pt x="23584" y="33258"/>
                  </a:cubicBezTo>
                  <a:cubicBezTo>
                    <a:pt x="19248" y="33258"/>
                    <a:pt x="14911" y="33224"/>
                    <a:pt x="10575" y="33091"/>
                  </a:cubicBezTo>
                  <a:cubicBezTo>
                    <a:pt x="8407" y="33024"/>
                    <a:pt x="6239" y="32957"/>
                    <a:pt x="4070" y="32891"/>
                  </a:cubicBezTo>
                  <a:cubicBezTo>
                    <a:pt x="3537" y="32857"/>
                    <a:pt x="3003" y="32857"/>
                    <a:pt x="2436" y="32824"/>
                  </a:cubicBezTo>
                  <a:cubicBezTo>
                    <a:pt x="1969" y="32791"/>
                    <a:pt x="1335" y="32857"/>
                    <a:pt x="901" y="32624"/>
                  </a:cubicBezTo>
                  <a:cubicBezTo>
                    <a:pt x="201" y="32190"/>
                    <a:pt x="268" y="31123"/>
                    <a:pt x="268" y="30422"/>
                  </a:cubicBezTo>
                  <a:cubicBezTo>
                    <a:pt x="301" y="26119"/>
                    <a:pt x="568" y="21816"/>
                    <a:pt x="801" y="17513"/>
                  </a:cubicBezTo>
                  <a:cubicBezTo>
                    <a:pt x="1001" y="13243"/>
                    <a:pt x="1202" y="8940"/>
                    <a:pt x="1001" y="4637"/>
                  </a:cubicBezTo>
                  <a:cubicBezTo>
                    <a:pt x="968" y="3670"/>
                    <a:pt x="901" y="2669"/>
                    <a:pt x="835" y="1702"/>
                  </a:cubicBezTo>
                  <a:cubicBezTo>
                    <a:pt x="868" y="1702"/>
                    <a:pt x="901" y="1702"/>
                    <a:pt x="935" y="1668"/>
                  </a:cubicBezTo>
                  <a:cubicBezTo>
                    <a:pt x="2169" y="367"/>
                    <a:pt x="4237" y="567"/>
                    <a:pt x="5872" y="534"/>
                  </a:cubicBezTo>
                  <a:cubicBezTo>
                    <a:pt x="8040" y="501"/>
                    <a:pt x="10208" y="467"/>
                    <a:pt x="12376" y="434"/>
                  </a:cubicBezTo>
                  <a:cubicBezTo>
                    <a:pt x="16713" y="401"/>
                    <a:pt x="21049" y="301"/>
                    <a:pt x="25352" y="267"/>
                  </a:cubicBezTo>
                  <a:close/>
                  <a:moveTo>
                    <a:pt x="25456" y="0"/>
                  </a:moveTo>
                  <a:cubicBezTo>
                    <a:pt x="24360" y="0"/>
                    <a:pt x="23267" y="17"/>
                    <a:pt x="22183" y="34"/>
                  </a:cubicBezTo>
                  <a:cubicBezTo>
                    <a:pt x="19915" y="67"/>
                    <a:pt x="17680" y="100"/>
                    <a:pt x="15445" y="134"/>
                  </a:cubicBezTo>
                  <a:lnTo>
                    <a:pt x="8740" y="201"/>
                  </a:lnTo>
                  <a:cubicBezTo>
                    <a:pt x="7640" y="234"/>
                    <a:pt x="6539" y="234"/>
                    <a:pt x="5438" y="267"/>
                  </a:cubicBezTo>
                  <a:cubicBezTo>
                    <a:pt x="4537" y="267"/>
                    <a:pt x="3637" y="267"/>
                    <a:pt x="2769" y="434"/>
                  </a:cubicBezTo>
                  <a:cubicBezTo>
                    <a:pt x="2036" y="567"/>
                    <a:pt x="1302" y="868"/>
                    <a:pt x="735" y="1435"/>
                  </a:cubicBezTo>
                  <a:cubicBezTo>
                    <a:pt x="701" y="1435"/>
                    <a:pt x="635" y="1435"/>
                    <a:pt x="668" y="1501"/>
                  </a:cubicBezTo>
                  <a:cubicBezTo>
                    <a:pt x="968" y="5905"/>
                    <a:pt x="901" y="10341"/>
                    <a:pt x="701" y="14778"/>
                  </a:cubicBezTo>
                  <a:cubicBezTo>
                    <a:pt x="501" y="19181"/>
                    <a:pt x="201" y="23617"/>
                    <a:pt x="101" y="28054"/>
                  </a:cubicBezTo>
                  <a:cubicBezTo>
                    <a:pt x="67" y="29088"/>
                    <a:pt x="1" y="30155"/>
                    <a:pt x="67" y="31189"/>
                  </a:cubicBezTo>
                  <a:cubicBezTo>
                    <a:pt x="101" y="31857"/>
                    <a:pt x="268" y="32624"/>
                    <a:pt x="968" y="32891"/>
                  </a:cubicBezTo>
                  <a:cubicBezTo>
                    <a:pt x="1435" y="33091"/>
                    <a:pt x="1969" y="33024"/>
                    <a:pt x="2436" y="33057"/>
                  </a:cubicBezTo>
                  <a:cubicBezTo>
                    <a:pt x="3003" y="33091"/>
                    <a:pt x="3537" y="33091"/>
                    <a:pt x="4070" y="33124"/>
                  </a:cubicBezTo>
                  <a:cubicBezTo>
                    <a:pt x="5204" y="33157"/>
                    <a:pt x="6305" y="33224"/>
                    <a:pt x="7439" y="33258"/>
                  </a:cubicBezTo>
                  <a:cubicBezTo>
                    <a:pt x="11909" y="33391"/>
                    <a:pt x="16379" y="33491"/>
                    <a:pt x="20849" y="33524"/>
                  </a:cubicBezTo>
                  <a:lnTo>
                    <a:pt x="27520" y="33524"/>
                  </a:lnTo>
                  <a:cubicBezTo>
                    <a:pt x="28655" y="33491"/>
                    <a:pt x="29755" y="33491"/>
                    <a:pt x="30889" y="33491"/>
                  </a:cubicBezTo>
                  <a:cubicBezTo>
                    <a:pt x="31657" y="33458"/>
                    <a:pt x="32524" y="33491"/>
                    <a:pt x="33158" y="33024"/>
                  </a:cubicBezTo>
                  <a:cubicBezTo>
                    <a:pt x="33892" y="32524"/>
                    <a:pt x="33925" y="31656"/>
                    <a:pt x="33892" y="30856"/>
                  </a:cubicBezTo>
                  <a:cubicBezTo>
                    <a:pt x="33858" y="29755"/>
                    <a:pt x="33825" y="28654"/>
                    <a:pt x="33792" y="27553"/>
                  </a:cubicBezTo>
                  <a:cubicBezTo>
                    <a:pt x="33725" y="25319"/>
                    <a:pt x="33691" y="23084"/>
                    <a:pt x="33691" y="20849"/>
                  </a:cubicBezTo>
                  <a:cubicBezTo>
                    <a:pt x="33658" y="16379"/>
                    <a:pt x="33691" y="11942"/>
                    <a:pt x="33825" y="7506"/>
                  </a:cubicBezTo>
                  <a:cubicBezTo>
                    <a:pt x="33858" y="6372"/>
                    <a:pt x="33892" y="5271"/>
                    <a:pt x="33925" y="4137"/>
                  </a:cubicBezTo>
                  <a:cubicBezTo>
                    <a:pt x="33958" y="3603"/>
                    <a:pt x="33992" y="3036"/>
                    <a:pt x="34025" y="2502"/>
                  </a:cubicBezTo>
                  <a:cubicBezTo>
                    <a:pt x="34025" y="2069"/>
                    <a:pt x="33992" y="1602"/>
                    <a:pt x="33758" y="1235"/>
                  </a:cubicBezTo>
                  <a:cubicBezTo>
                    <a:pt x="33325" y="634"/>
                    <a:pt x="32557" y="401"/>
                    <a:pt x="31857" y="334"/>
                  </a:cubicBezTo>
                  <a:cubicBezTo>
                    <a:pt x="30823" y="167"/>
                    <a:pt x="29789" y="100"/>
                    <a:pt x="28755" y="67"/>
                  </a:cubicBezTo>
                  <a:cubicBezTo>
                    <a:pt x="27654" y="17"/>
                    <a:pt x="26553" y="0"/>
                    <a:pt x="2545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47"/>
            <p:cNvSpPr/>
            <p:nvPr/>
          </p:nvSpPr>
          <p:spPr>
            <a:xfrm flipH="1">
              <a:off x="7538686" y="1725171"/>
              <a:ext cx="350662" cy="13838"/>
            </a:xfrm>
            <a:custGeom>
              <a:avLst/>
              <a:gdLst/>
              <a:ahLst/>
              <a:cxnLst/>
              <a:rect l="l" t="t" r="r" b="b"/>
              <a:pathLst>
                <a:path w="20982" h="828" extrusionOk="0">
                  <a:moveTo>
                    <a:pt x="18048" y="1"/>
                  </a:moveTo>
                  <a:cubicBezTo>
                    <a:pt x="17056" y="1"/>
                    <a:pt x="16057" y="37"/>
                    <a:pt x="15077" y="55"/>
                  </a:cubicBezTo>
                  <a:lnTo>
                    <a:pt x="9607" y="55"/>
                  </a:lnTo>
                  <a:cubicBezTo>
                    <a:pt x="6405" y="55"/>
                    <a:pt x="3202" y="55"/>
                    <a:pt x="0" y="189"/>
                  </a:cubicBezTo>
                  <a:lnTo>
                    <a:pt x="0" y="656"/>
                  </a:lnTo>
                  <a:cubicBezTo>
                    <a:pt x="3202" y="789"/>
                    <a:pt x="6405" y="789"/>
                    <a:pt x="9607" y="789"/>
                  </a:cubicBezTo>
                  <a:lnTo>
                    <a:pt x="15077" y="789"/>
                  </a:lnTo>
                  <a:cubicBezTo>
                    <a:pt x="16056" y="789"/>
                    <a:pt x="17053" y="827"/>
                    <a:pt x="18045" y="827"/>
                  </a:cubicBezTo>
                  <a:cubicBezTo>
                    <a:pt x="18912" y="827"/>
                    <a:pt x="19774" y="798"/>
                    <a:pt x="20615" y="689"/>
                  </a:cubicBezTo>
                  <a:cubicBezTo>
                    <a:pt x="20982" y="656"/>
                    <a:pt x="20982" y="189"/>
                    <a:pt x="20615" y="122"/>
                  </a:cubicBezTo>
                  <a:cubicBezTo>
                    <a:pt x="19775" y="29"/>
                    <a:pt x="18914" y="1"/>
                    <a:pt x="18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47"/>
            <p:cNvSpPr/>
            <p:nvPr/>
          </p:nvSpPr>
          <p:spPr>
            <a:xfrm flipH="1">
              <a:off x="7552624" y="1829173"/>
              <a:ext cx="336723" cy="15175"/>
            </a:xfrm>
            <a:custGeom>
              <a:avLst/>
              <a:gdLst/>
              <a:ahLst/>
              <a:cxnLst/>
              <a:rect l="l" t="t" r="r" b="b"/>
              <a:pathLst>
                <a:path w="20148" h="908" extrusionOk="0">
                  <a:moveTo>
                    <a:pt x="15914" y="1"/>
                  </a:moveTo>
                  <a:cubicBezTo>
                    <a:pt x="15404" y="1"/>
                    <a:pt x="14892" y="3"/>
                    <a:pt x="14377" y="3"/>
                  </a:cubicBezTo>
                  <a:lnTo>
                    <a:pt x="8906" y="3"/>
                  </a:lnTo>
                  <a:cubicBezTo>
                    <a:pt x="7138" y="3"/>
                    <a:pt x="5337" y="37"/>
                    <a:pt x="3569" y="37"/>
                  </a:cubicBezTo>
                  <a:cubicBezTo>
                    <a:pt x="2368" y="37"/>
                    <a:pt x="1201" y="37"/>
                    <a:pt x="0" y="137"/>
                  </a:cubicBezTo>
                  <a:lnTo>
                    <a:pt x="0" y="771"/>
                  </a:lnTo>
                  <a:cubicBezTo>
                    <a:pt x="1168" y="871"/>
                    <a:pt x="2302" y="871"/>
                    <a:pt x="3469" y="871"/>
                  </a:cubicBezTo>
                  <a:cubicBezTo>
                    <a:pt x="5270" y="904"/>
                    <a:pt x="7105" y="904"/>
                    <a:pt x="8906" y="904"/>
                  </a:cubicBezTo>
                  <a:lnTo>
                    <a:pt x="14277" y="904"/>
                  </a:lnTo>
                  <a:cubicBezTo>
                    <a:pt x="14888" y="904"/>
                    <a:pt x="15496" y="908"/>
                    <a:pt x="16103" y="908"/>
                  </a:cubicBezTo>
                  <a:cubicBezTo>
                    <a:pt x="17316" y="908"/>
                    <a:pt x="18524" y="893"/>
                    <a:pt x="19747" y="804"/>
                  </a:cubicBezTo>
                  <a:cubicBezTo>
                    <a:pt x="20148" y="737"/>
                    <a:pt x="20148" y="170"/>
                    <a:pt x="19747" y="137"/>
                  </a:cubicBezTo>
                  <a:cubicBezTo>
                    <a:pt x="18461" y="18"/>
                    <a:pt x="17191" y="1"/>
                    <a:pt x="159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47"/>
            <p:cNvSpPr/>
            <p:nvPr/>
          </p:nvSpPr>
          <p:spPr>
            <a:xfrm flipH="1">
              <a:off x="7560981" y="1904680"/>
              <a:ext cx="334501" cy="13554"/>
            </a:xfrm>
            <a:custGeom>
              <a:avLst/>
              <a:gdLst/>
              <a:ahLst/>
              <a:cxnLst/>
              <a:rect l="l" t="t" r="r" b="b"/>
              <a:pathLst>
                <a:path w="20015" h="811" extrusionOk="0">
                  <a:moveTo>
                    <a:pt x="1346" y="0"/>
                  </a:moveTo>
                  <a:cubicBezTo>
                    <a:pt x="1004" y="0"/>
                    <a:pt x="662" y="12"/>
                    <a:pt x="334" y="55"/>
                  </a:cubicBezTo>
                  <a:cubicBezTo>
                    <a:pt x="0" y="122"/>
                    <a:pt x="0" y="689"/>
                    <a:pt x="334" y="756"/>
                  </a:cubicBezTo>
                  <a:cubicBezTo>
                    <a:pt x="662" y="799"/>
                    <a:pt x="1004" y="811"/>
                    <a:pt x="1346" y="811"/>
                  </a:cubicBezTo>
                  <a:cubicBezTo>
                    <a:pt x="1803" y="811"/>
                    <a:pt x="2264" y="789"/>
                    <a:pt x="2702" y="789"/>
                  </a:cubicBezTo>
                  <a:cubicBezTo>
                    <a:pt x="3536" y="789"/>
                    <a:pt x="4370" y="789"/>
                    <a:pt x="5170" y="756"/>
                  </a:cubicBezTo>
                  <a:cubicBezTo>
                    <a:pt x="6805" y="756"/>
                    <a:pt x="8406" y="689"/>
                    <a:pt x="10041" y="622"/>
                  </a:cubicBezTo>
                  <a:cubicBezTo>
                    <a:pt x="10841" y="589"/>
                    <a:pt x="11642" y="581"/>
                    <a:pt x="12446" y="581"/>
                  </a:cubicBezTo>
                  <a:cubicBezTo>
                    <a:pt x="13251" y="581"/>
                    <a:pt x="14060" y="589"/>
                    <a:pt x="14877" y="589"/>
                  </a:cubicBezTo>
                  <a:lnTo>
                    <a:pt x="19814" y="589"/>
                  </a:lnTo>
                  <a:cubicBezTo>
                    <a:pt x="20014" y="589"/>
                    <a:pt x="20014" y="222"/>
                    <a:pt x="19814" y="222"/>
                  </a:cubicBezTo>
                  <a:lnTo>
                    <a:pt x="14877" y="222"/>
                  </a:lnTo>
                  <a:cubicBezTo>
                    <a:pt x="14060" y="222"/>
                    <a:pt x="13251" y="230"/>
                    <a:pt x="12446" y="230"/>
                  </a:cubicBezTo>
                  <a:cubicBezTo>
                    <a:pt x="11642" y="230"/>
                    <a:pt x="10841" y="222"/>
                    <a:pt x="10041" y="189"/>
                  </a:cubicBezTo>
                  <a:cubicBezTo>
                    <a:pt x="8406" y="122"/>
                    <a:pt x="6805" y="55"/>
                    <a:pt x="5170" y="55"/>
                  </a:cubicBezTo>
                  <a:cubicBezTo>
                    <a:pt x="4370" y="22"/>
                    <a:pt x="3536" y="22"/>
                    <a:pt x="2702" y="22"/>
                  </a:cubicBezTo>
                  <a:cubicBezTo>
                    <a:pt x="2264" y="22"/>
                    <a:pt x="1803" y="0"/>
                    <a:pt x="1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47"/>
            <p:cNvSpPr/>
            <p:nvPr/>
          </p:nvSpPr>
          <p:spPr>
            <a:xfrm flipH="1">
              <a:off x="7569905" y="2048290"/>
              <a:ext cx="332278" cy="14674"/>
            </a:xfrm>
            <a:custGeom>
              <a:avLst/>
              <a:gdLst/>
              <a:ahLst/>
              <a:cxnLst/>
              <a:rect l="l" t="t" r="r" b="b"/>
              <a:pathLst>
                <a:path w="19882" h="878" extrusionOk="0">
                  <a:moveTo>
                    <a:pt x="4004" y="0"/>
                  </a:moveTo>
                  <a:cubicBezTo>
                    <a:pt x="2758" y="0"/>
                    <a:pt x="1513" y="20"/>
                    <a:pt x="268" y="202"/>
                  </a:cubicBezTo>
                  <a:cubicBezTo>
                    <a:pt x="1" y="235"/>
                    <a:pt x="1" y="669"/>
                    <a:pt x="268" y="702"/>
                  </a:cubicBezTo>
                  <a:cubicBezTo>
                    <a:pt x="1287" y="851"/>
                    <a:pt x="2305" y="878"/>
                    <a:pt x="3324" y="878"/>
                  </a:cubicBezTo>
                  <a:cubicBezTo>
                    <a:pt x="3907" y="878"/>
                    <a:pt x="4489" y="869"/>
                    <a:pt x="5071" y="869"/>
                  </a:cubicBezTo>
                  <a:lnTo>
                    <a:pt x="14945" y="869"/>
                  </a:lnTo>
                  <a:cubicBezTo>
                    <a:pt x="15779" y="869"/>
                    <a:pt x="16613" y="869"/>
                    <a:pt x="17413" y="836"/>
                  </a:cubicBezTo>
                  <a:cubicBezTo>
                    <a:pt x="17814" y="836"/>
                    <a:pt x="18180" y="802"/>
                    <a:pt x="18547" y="802"/>
                  </a:cubicBezTo>
                  <a:cubicBezTo>
                    <a:pt x="18981" y="769"/>
                    <a:pt x="19315" y="669"/>
                    <a:pt x="19748" y="569"/>
                  </a:cubicBezTo>
                  <a:cubicBezTo>
                    <a:pt x="19848" y="569"/>
                    <a:pt x="19882" y="335"/>
                    <a:pt x="19748" y="302"/>
                  </a:cubicBezTo>
                  <a:cubicBezTo>
                    <a:pt x="19315" y="235"/>
                    <a:pt x="18981" y="135"/>
                    <a:pt x="18547" y="102"/>
                  </a:cubicBezTo>
                  <a:cubicBezTo>
                    <a:pt x="18180" y="68"/>
                    <a:pt x="17814" y="68"/>
                    <a:pt x="17413" y="68"/>
                  </a:cubicBezTo>
                  <a:cubicBezTo>
                    <a:pt x="16613" y="35"/>
                    <a:pt x="15779" y="35"/>
                    <a:pt x="14945" y="35"/>
                  </a:cubicBezTo>
                  <a:lnTo>
                    <a:pt x="10008" y="35"/>
                  </a:lnTo>
                  <a:lnTo>
                    <a:pt x="5071" y="2"/>
                  </a:lnTo>
                  <a:cubicBezTo>
                    <a:pt x="4715" y="2"/>
                    <a:pt x="4359" y="0"/>
                    <a:pt x="40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47"/>
            <p:cNvSpPr/>
            <p:nvPr/>
          </p:nvSpPr>
          <p:spPr>
            <a:xfrm flipH="1">
              <a:off x="7928355" y="1692097"/>
              <a:ext cx="69156" cy="66516"/>
            </a:xfrm>
            <a:custGeom>
              <a:avLst/>
              <a:gdLst/>
              <a:ahLst/>
              <a:cxnLst/>
              <a:rect l="l" t="t" r="r" b="b"/>
              <a:pathLst>
                <a:path w="4138" h="3980" extrusionOk="0">
                  <a:moveTo>
                    <a:pt x="3739" y="1"/>
                  </a:moveTo>
                  <a:cubicBezTo>
                    <a:pt x="3620" y="1"/>
                    <a:pt x="3505" y="52"/>
                    <a:pt x="3437" y="166"/>
                  </a:cubicBezTo>
                  <a:cubicBezTo>
                    <a:pt x="3303" y="466"/>
                    <a:pt x="3203" y="767"/>
                    <a:pt x="3103" y="1067"/>
                  </a:cubicBezTo>
                  <a:cubicBezTo>
                    <a:pt x="2970" y="1334"/>
                    <a:pt x="2869" y="1601"/>
                    <a:pt x="2703" y="1867"/>
                  </a:cubicBezTo>
                  <a:cubicBezTo>
                    <a:pt x="2503" y="2268"/>
                    <a:pt x="2269" y="2668"/>
                    <a:pt x="2036" y="3035"/>
                  </a:cubicBezTo>
                  <a:cubicBezTo>
                    <a:pt x="1569" y="2435"/>
                    <a:pt x="1068" y="1867"/>
                    <a:pt x="601" y="1267"/>
                  </a:cubicBezTo>
                  <a:cubicBezTo>
                    <a:pt x="539" y="1205"/>
                    <a:pt x="455" y="1179"/>
                    <a:pt x="374" y="1179"/>
                  </a:cubicBezTo>
                  <a:cubicBezTo>
                    <a:pt x="279" y="1179"/>
                    <a:pt x="188" y="1213"/>
                    <a:pt x="134" y="1267"/>
                  </a:cubicBezTo>
                  <a:cubicBezTo>
                    <a:pt x="1" y="1400"/>
                    <a:pt x="1" y="1601"/>
                    <a:pt x="134" y="1734"/>
                  </a:cubicBezTo>
                  <a:lnTo>
                    <a:pt x="1835" y="3869"/>
                  </a:lnTo>
                  <a:cubicBezTo>
                    <a:pt x="1888" y="3948"/>
                    <a:pt x="1966" y="3980"/>
                    <a:pt x="2048" y="3980"/>
                  </a:cubicBezTo>
                  <a:cubicBezTo>
                    <a:pt x="2174" y="3980"/>
                    <a:pt x="2308" y="3903"/>
                    <a:pt x="2369" y="3802"/>
                  </a:cubicBezTo>
                  <a:cubicBezTo>
                    <a:pt x="2769" y="3302"/>
                    <a:pt x="3103" y="2768"/>
                    <a:pt x="3370" y="2234"/>
                  </a:cubicBezTo>
                  <a:cubicBezTo>
                    <a:pt x="3537" y="1968"/>
                    <a:pt x="3670" y="1667"/>
                    <a:pt x="3770" y="1400"/>
                  </a:cubicBezTo>
                  <a:cubicBezTo>
                    <a:pt x="3904" y="1100"/>
                    <a:pt x="4070" y="767"/>
                    <a:pt x="4104" y="466"/>
                  </a:cubicBezTo>
                  <a:cubicBezTo>
                    <a:pt x="4137" y="266"/>
                    <a:pt x="4070" y="100"/>
                    <a:pt x="3904" y="33"/>
                  </a:cubicBezTo>
                  <a:cubicBezTo>
                    <a:pt x="3851" y="12"/>
                    <a:pt x="3795" y="1"/>
                    <a:pt x="37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47"/>
            <p:cNvSpPr/>
            <p:nvPr/>
          </p:nvSpPr>
          <p:spPr>
            <a:xfrm flipH="1">
              <a:off x="7933937" y="1806293"/>
              <a:ext cx="64126" cy="59697"/>
            </a:xfrm>
            <a:custGeom>
              <a:avLst/>
              <a:gdLst/>
              <a:ahLst/>
              <a:cxnLst/>
              <a:rect l="l" t="t" r="r" b="b"/>
              <a:pathLst>
                <a:path w="3837" h="3572" extrusionOk="0">
                  <a:moveTo>
                    <a:pt x="2047" y="0"/>
                  </a:moveTo>
                  <a:cubicBezTo>
                    <a:pt x="1734" y="0"/>
                    <a:pt x="1425" y="83"/>
                    <a:pt x="1168" y="272"/>
                  </a:cubicBezTo>
                  <a:cubicBezTo>
                    <a:pt x="934" y="438"/>
                    <a:pt x="768" y="605"/>
                    <a:pt x="668" y="839"/>
                  </a:cubicBezTo>
                  <a:cubicBezTo>
                    <a:pt x="234" y="1206"/>
                    <a:pt x="0" y="1839"/>
                    <a:pt x="234" y="2406"/>
                  </a:cubicBezTo>
                  <a:cubicBezTo>
                    <a:pt x="467" y="2940"/>
                    <a:pt x="901" y="3374"/>
                    <a:pt x="1501" y="3507"/>
                  </a:cubicBezTo>
                  <a:cubicBezTo>
                    <a:pt x="1660" y="3549"/>
                    <a:pt x="1828" y="3572"/>
                    <a:pt x="1997" y="3572"/>
                  </a:cubicBezTo>
                  <a:cubicBezTo>
                    <a:pt x="2362" y="3572"/>
                    <a:pt x="2729" y="3468"/>
                    <a:pt x="3003" y="3240"/>
                  </a:cubicBezTo>
                  <a:cubicBezTo>
                    <a:pt x="3503" y="2873"/>
                    <a:pt x="3836" y="2306"/>
                    <a:pt x="3803" y="1673"/>
                  </a:cubicBezTo>
                  <a:cubicBezTo>
                    <a:pt x="3770" y="1072"/>
                    <a:pt x="3470" y="472"/>
                    <a:pt x="2902" y="205"/>
                  </a:cubicBezTo>
                  <a:cubicBezTo>
                    <a:pt x="2643" y="75"/>
                    <a:pt x="2343" y="0"/>
                    <a:pt x="20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47"/>
            <p:cNvSpPr/>
            <p:nvPr/>
          </p:nvSpPr>
          <p:spPr>
            <a:xfrm flipH="1">
              <a:off x="7934488" y="1884174"/>
              <a:ext cx="60783" cy="60499"/>
            </a:xfrm>
            <a:custGeom>
              <a:avLst/>
              <a:gdLst/>
              <a:ahLst/>
              <a:cxnLst/>
              <a:rect l="l" t="t" r="r" b="b"/>
              <a:pathLst>
                <a:path w="3637" h="3620" extrusionOk="0">
                  <a:moveTo>
                    <a:pt x="1803" y="1"/>
                  </a:moveTo>
                  <a:cubicBezTo>
                    <a:pt x="1749" y="1"/>
                    <a:pt x="1693" y="5"/>
                    <a:pt x="1635" y="15"/>
                  </a:cubicBezTo>
                  <a:cubicBezTo>
                    <a:pt x="1368" y="48"/>
                    <a:pt x="1168" y="81"/>
                    <a:pt x="934" y="215"/>
                  </a:cubicBezTo>
                  <a:cubicBezTo>
                    <a:pt x="801" y="282"/>
                    <a:pt x="667" y="415"/>
                    <a:pt x="601" y="548"/>
                  </a:cubicBezTo>
                  <a:cubicBezTo>
                    <a:pt x="367" y="749"/>
                    <a:pt x="167" y="1049"/>
                    <a:pt x="100" y="1349"/>
                  </a:cubicBezTo>
                  <a:cubicBezTo>
                    <a:pt x="0" y="1683"/>
                    <a:pt x="0" y="2050"/>
                    <a:pt x="100" y="2383"/>
                  </a:cubicBezTo>
                  <a:cubicBezTo>
                    <a:pt x="200" y="2617"/>
                    <a:pt x="300" y="2783"/>
                    <a:pt x="467" y="2984"/>
                  </a:cubicBezTo>
                  <a:cubicBezTo>
                    <a:pt x="567" y="3084"/>
                    <a:pt x="701" y="3184"/>
                    <a:pt x="834" y="3284"/>
                  </a:cubicBezTo>
                  <a:cubicBezTo>
                    <a:pt x="1101" y="3484"/>
                    <a:pt x="1435" y="3584"/>
                    <a:pt x="1768" y="3617"/>
                  </a:cubicBezTo>
                  <a:cubicBezTo>
                    <a:pt x="1793" y="3619"/>
                    <a:pt x="1817" y="3619"/>
                    <a:pt x="1842" y="3619"/>
                  </a:cubicBezTo>
                  <a:cubicBezTo>
                    <a:pt x="2453" y="3619"/>
                    <a:pt x="3081" y="3228"/>
                    <a:pt x="3369" y="2683"/>
                  </a:cubicBezTo>
                  <a:cubicBezTo>
                    <a:pt x="3536" y="2383"/>
                    <a:pt x="3636" y="2016"/>
                    <a:pt x="3603" y="1649"/>
                  </a:cubicBezTo>
                  <a:cubicBezTo>
                    <a:pt x="3569" y="1382"/>
                    <a:pt x="3536" y="1216"/>
                    <a:pt x="3403" y="949"/>
                  </a:cubicBezTo>
                  <a:cubicBezTo>
                    <a:pt x="3336" y="782"/>
                    <a:pt x="3202" y="649"/>
                    <a:pt x="3102" y="548"/>
                  </a:cubicBezTo>
                  <a:cubicBezTo>
                    <a:pt x="2969" y="415"/>
                    <a:pt x="2802" y="315"/>
                    <a:pt x="2669" y="215"/>
                  </a:cubicBezTo>
                  <a:cubicBezTo>
                    <a:pt x="2502" y="148"/>
                    <a:pt x="2335" y="81"/>
                    <a:pt x="2168" y="48"/>
                  </a:cubicBezTo>
                  <a:cubicBezTo>
                    <a:pt x="2050" y="24"/>
                    <a:pt x="1932" y="1"/>
                    <a:pt x="18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47"/>
            <p:cNvSpPr/>
            <p:nvPr/>
          </p:nvSpPr>
          <p:spPr>
            <a:xfrm flipH="1">
              <a:off x="7926132" y="2010921"/>
              <a:ext cx="70259" cy="67686"/>
            </a:xfrm>
            <a:custGeom>
              <a:avLst/>
              <a:gdLst/>
              <a:ahLst/>
              <a:cxnLst/>
              <a:rect l="l" t="t" r="r" b="b"/>
              <a:pathLst>
                <a:path w="4204" h="4050" extrusionOk="0">
                  <a:moveTo>
                    <a:pt x="1965" y="0"/>
                  </a:moveTo>
                  <a:cubicBezTo>
                    <a:pt x="1933" y="0"/>
                    <a:pt x="1900" y="1"/>
                    <a:pt x="1868" y="3"/>
                  </a:cubicBezTo>
                  <a:cubicBezTo>
                    <a:pt x="1101" y="70"/>
                    <a:pt x="301" y="503"/>
                    <a:pt x="101" y="1304"/>
                  </a:cubicBezTo>
                  <a:cubicBezTo>
                    <a:pt x="67" y="1437"/>
                    <a:pt x="34" y="1537"/>
                    <a:pt x="34" y="1671"/>
                  </a:cubicBezTo>
                  <a:cubicBezTo>
                    <a:pt x="0" y="1938"/>
                    <a:pt x="0" y="2204"/>
                    <a:pt x="34" y="2471"/>
                  </a:cubicBezTo>
                  <a:cubicBezTo>
                    <a:pt x="134" y="3005"/>
                    <a:pt x="534" y="3439"/>
                    <a:pt x="968" y="3739"/>
                  </a:cubicBezTo>
                  <a:cubicBezTo>
                    <a:pt x="1326" y="3954"/>
                    <a:pt x="1719" y="4049"/>
                    <a:pt x="2121" y="4049"/>
                  </a:cubicBezTo>
                  <a:cubicBezTo>
                    <a:pt x="2280" y="4049"/>
                    <a:pt x="2441" y="4034"/>
                    <a:pt x="2602" y="4006"/>
                  </a:cubicBezTo>
                  <a:cubicBezTo>
                    <a:pt x="3303" y="3906"/>
                    <a:pt x="3870" y="3339"/>
                    <a:pt x="4037" y="2671"/>
                  </a:cubicBezTo>
                  <a:cubicBezTo>
                    <a:pt x="4203" y="1971"/>
                    <a:pt x="4003" y="1304"/>
                    <a:pt x="3570" y="770"/>
                  </a:cubicBezTo>
                  <a:cubicBezTo>
                    <a:pt x="3221" y="295"/>
                    <a:pt x="2572" y="0"/>
                    <a:pt x="19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47"/>
            <p:cNvSpPr/>
            <p:nvPr/>
          </p:nvSpPr>
          <p:spPr>
            <a:xfrm flipH="1">
              <a:off x="6303866" y="3565167"/>
              <a:ext cx="1165145" cy="627237"/>
            </a:xfrm>
            <a:custGeom>
              <a:avLst/>
              <a:gdLst/>
              <a:ahLst/>
              <a:cxnLst/>
              <a:rect l="l" t="t" r="r" b="b"/>
              <a:pathLst>
                <a:path w="69717" h="37531" extrusionOk="0">
                  <a:moveTo>
                    <a:pt x="24396" y="1"/>
                  </a:moveTo>
                  <a:cubicBezTo>
                    <a:pt x="16330" y="1"/>
                    <a:pt x="8203" y="785"/>
                    <a:pt x="134" y="2005"/>
                  </a:cubicBezTo>
                  <a:cubicBezTo>
                    <a:pt x="234" y="7776"/>
                    <a:pt x="0" y="16382"/>
                    <a:pt x="5171" y="20118"/>
                  </a:cubicBezTo>
                  <a:cubicBezTo>
                    <a:pt x="7339" y="21686"/>
                    <a:pt x="9907" y="22520"/>
                    <a:pt x="12543" y="23020"/>
                  </a:cubicBezTo>
                  <a:cubicBezTo>
                    <a:pt x="13310" y="23187"/>
                    <a:pt x="14110" y="23320"/>
                    <a:pt x="14878" y="23420"/>
                  </a:cubicBezTo>
                  <a:cubicBezTo>
                    <a:pt x="18280" y="23887"/>
                    <a:pt x="21783" y="24154"/>
                    <a:pt x="25018" y="25389"/>
                  </a:cubicBezTo>
                  <a:cubicBezTo>
                    <a:pt x="25519" y="25555"/>
                    <a:pt x="26052" y="25789"/>
                    <a:pt x="26386" y="26256"/>
                  </a:cubicBezTo>
                  <a:cubicBezTo>
                    <a:pt x="26753" y="26756"/>
                    <a:pt x="26753" y="27457"/>
                    <a:pt x="26753" y="28124"/>
                  </a:cubicBezTo>
                  <a:lnTo>
                    <a:pt x="26753" y="37464"/>
                  </a:lnTo>
                  <a:lnTo>
                    <a:pt x="66148" y="37531"/>
                  </a:lnTo>
                  <a:cubicBezTo>
                    <a:pt x="66748" y="33294"/>
                    <a:pt x="67215" y="29091"/>
                    <a:pt x="67348" y="25389"/>
                  </a:cubicBezTo>
                  <a:cubicBezTo>
                    <a:pt x="67615" y="19017"/>
                    <a:pt x="69717" y="10912"/>
                    <a:pt x="62712" y="7709"/>
                  </a:cubicBezTo>
                  <a:cubicBezTo>
                    <a:pt x="50446" y="2072"/>
                    <a:pt x="37502" y="1"/>
                    <a:pt x="243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47"/>
            <p:cNvSpPr/>
            <p:nvPr/>
          </p:nvSpPr>
          <p:spPr>
            <a:xfrm flipH="1">
              <a:off x="7157374" y="2603680"/>
              <a:ext cx="138263" cy="133934"/>
            </a:xfrm>
            <a:custGeom>
              <a:avLst/>
              <a:gdLst/>
              <a:ahLst/>
              <a:cxnLst/>
              <a:rect l="l" t="t" r="r" b="b"/>
              <a:pathLst>
                <a:path w="8273" h="8014" extrusionOk="0">
                  <a:moveTo>
                    <a:pt x="3787" y="1"/>
                  </a:moveTo>
                  <a:cubicBezTo>
                    <a:pt x="2734" y="1"/>
                    <a:pt x="1669" y="580"/>
                    <a:pt x="1068" y="1528"/>
                  </a:cubicBezTo>
                  <a:cubicBezTo>
                    <a:pt x="0" y="3229"/>
                    <a:pt x="434" y="5631"/>
                    <a:pt x="1902" y="6965"/>
                  </a:cubicBezTo>
                  <a:cubicBezTo>
                    <a:pt x="2565" y="7598"/>
                    <a:pt x="3474" y="8014"/>
                    <a:pt x="4406" y="8014"/>
                  </a:cubicBezTo>
                  <a:cubicBezTo>
                    <a:pt x="4505" y="8014"/>
                    <a:pt x="4604" y="8009"/>
                    <a:pt x="4704" y="7999"/>
                  </a:cubicBezTo>
                  <a:cubicBezTo>
                    <a:pt x="5838" y="7899"/>
                    <a:pt x="6739" y="7332"/>
                    <a:pt x="7339" y="6365"/>
                  </a:cubicBezTo>
                  <a:cubicBezTo>
                    <a:pt x="7873" y="5531"/>
                    <a:pt x="8273" y="4430"/>
                    <a:pt x="8240" y="3429"/>
                  </a:cubicBezTo>
                  <a:cubicBezTo>
                    <a:pt x="8206" y="2262"/>
                    <a:pt x="7572" y="1294"/>
                    <a:pt x="6572" y="794"/>
                  </a:cubicBezTo>
                  <a:cubicBezTo>
                    <a:pt x="6105" y="594"/>
                    <a:pt x="5638" y="427"/>
                    <a:pt x="5137" y="360"/>
                  </a:cubicBezTo>
                  <a:cubicBezTo>
                    <a:pt x="4717" y="115"/>
                    <a:pt x="4254" y="1"/>
                    <a:pt x="37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47"/>
            <p:cNvSpPr/>
            <p:nvPr/>
          </p:nvSpPr>
          <p:spPr>
            <a:xfrm flipH="1">
              <a:off x="5906376" y="1854292"/>
              <a:ext cx="403072" cy="18985"/>
            </a:xfrm>
            <a:custGeom>
              <a:avLst/>
              <a:gdLst/>
              <a:ahLst/>
              <a:cxnLst/>
              <a:rect l="l" t="t" r="r" b="b"/>
              <a:pathLst>
                <a:path w="24118" h="1136" extrusionOk="0">
                  <a:moveTo>
                    <a:pt x="22767" y="0"/>
                  </a:moveTo>
                  <a:cubicBezTo>
                    <a:pt x="22675" y="0"/>
                    <a:pt x="22580" y="1"/>
                    <a:pt x="22483" y="1"/>
                  </a:cubicBezTo>
                  <a:lnTo>
                    <a:pt x="18046" y="1"/>
                  </a:lnTo>
                  <a:lnTo>
                    <a:pt x="12242" y="35"/>
                  </a:lnTo>
                  <a:cubicBezTo>
                    <a:pt x="11118" y="35"/>
                    <a:pt x="9990" y="29"/>
                    <a:pt x="8863" y="29"/>
                  </a:cubicBezTo>
                  <a:cubicBezTo>
                    <a:pt x="6043" y="29"/>
                    <a:pt x="3222" y="63"/>
                    <a:pt x="434" y="302"/>
                  </a:cubicBezTo>
                  <a:cubicBezTo>
                    <a:pt x="0" y="335"/>
                    <a:pt x="0" y="735"/>
                    <a:pt x="434" y="769"/>
                  </a:cubicBezTo>
                  <a:cubicBezTo>
                    <a:pt x="4337" y="1136"/>
                    <a:pt x="8306" y="1036"/>
                    <a:pt x="12242" y="1069"/>
                  </a:cubicBezTo>
                  <a:lnTo>
                    <a:pt x="22483" y="1069"/>
                  </a:lnTo>
                  <a:cubicBezTo>
                    <a:pt x="22590" y="1069"/>
                    <a:pt x="22694" y="1070"/>
                    <a:pt x="22795" y="1070"/>
                  </a:cubicBezTo>
                  <a:cubicBezTo>
                    <a:pt x="23201" y="1070"/>
                    <a:pt x="23564" y="1049"/>
                    <a:pt x="23884" y="835"/>
                  </a:cubicBezTo>
                  <a:cubicBezTo>
                    <a:pt x="24117" y="669"/>
                    <a:pt x="24117" y="402"/>
                    <a:pt x="23884" y="235"/>
                  </a:cubicBezTo>
                  <a:lnTo>
                    <a:pt x="23884" y="268"/>
                  </a:lnTo>
                  <a:cubicBezTo>
                    <a:pt x="23556" y="23"/>
                    <a:pt x="23184" y="0"/>
                    <a:pt x="22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47"/>
            <p:cNvSpPr/>
            <p:nvPr/>
          </p:nvSpPr>
          <p:spPr>
            <a:xfrm flipH="1">
              <a:off x="5906376" y="1918417"/>
              <a:ext cx="403072" cy="18985"/>
            </a:xfrm>
            <a:custGeom>
              <a:avLst/>
              <a:gdLst/>
              <a:ahLst/>
              <a:cxnLst/>
              <a:rect l="l" t="t" r="r" b="b"/>
              <a:pathLst>
                <a:path w="24118" h="1136" extrusionOk="0">
                  <a:moveTo>
                    <a:pt x="22795" y="66"/>
                  </a:moveTo>
                  <a:cubicBezTo>
                    <a:pt x="22694" y="66"/>
                    <a:pt x="22590" y="67"/>
                    <a:pt x="22483" y="67"/>
                  </a:cubicBezTo>
                  <a:lnTo>
                    <a:pt x="12242" y="67"/>
                  </a:lnTo>
                  <a:cubicBezTo>
                    <a:pt x="8306" y="101"/>
                    <a:pt x="4337" y="1"/>
                    <a:pt x="434" y="367"/>
                  </a:cubicBezTo>
                  <a:cubicBezTo>
                    <a:pt x="0" y="401"/>
                    <a:pt x="0" y="801"/>
                    <a:pt x="434" y="834"/>
                  </a:cubicBezTo>
                  <a:cubicBezTo>
                    <a:pt x="2959" y="1072"/>
                    <a:pt x="5512" y="1114"/>
                    <a:pt x="8067" y="1114"/>
                  </a:cubicBezTo>
                  <a:cubicBezTo>
                    <a:pt x="9460" y="1114"/>
                    <a:pt x="10853" y="1101"/>
                    <a:pt x="12242" y="1101"/>
                  </a:cubicBezTo>
                  <a:cubicBezTo>
                    <a:pt x="14177" y="1101"/>
                    <a:pt x="16112" y="1135"/>
                    <a:pt x="18046" y="1135"/>
                  </a:cubicBezTo>
                  <a:lnTo>
                    <a:pt x="22483" y="1135"/>
                  </a:lnTo>
                  <a:cubicBezTo>
                    <a:pt x="22590" y="1135"/>
                    <a:pt x="22694" y="1136"/>
                    <a:pt x="22795" y="1136"/>
                  </a:cubicBezTo>
                  <a:cubicBezTo>
                    <a:pt x="23201" y="1136"/>
                    <a:pt x="23564" y="1115"/>
                    <a:pt x="23884" y="901"/>
                  </a:cubicBezTo>
                  <a:cubicBezTo>
                    <a:pt x="24117" y="734"/>
                    <a:pt x="24117" y="468"/>
                    <a:pt x="23884" y="301"/>
                  </a:cubicBezTo>
                  <a:cubicBezTo>
                    <a:pt x="23564" y="87"/>
                    <a:pt x="23201" y="66"/>
                    <a:pt x="22795" y="6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47"/>
            <p:cNvSpPr/>
            <p:nvPr/>
          </p:nvSpPr>
          <p:spPr>
            <a:xfrm flipH="1">
              <a:off x="5571747" y="3742778"/>
              <a:ext cx="71415" cy="225205"/>
            </a:xfrm>
            <a:custGeom>
              <a:avLst/>
              <a:gdLst/>
              <a:ahLst/>
              <a:cxnLst/>
              <a:rect l="l" t="t" r="r" b="b"/>
              <a:pathLst>
                <a:path w="4959" h="15638" extrusionOk="0">
                  <a:moveTo>
                    <a:pt x="120" y="1"/>
                  </a:moveTo>
                  <a:cubicBezTo>
                    <a:pt x="64" y="1"/>
                    <a:pt x="0" y="52"/>
                    <a:pt x="22" y="117"/>
                  </a:cubicBezTo>
                  <a:cubicBezTo>
                    <a:pt x="789" y="2052"/>
                    <a:pt x="1623" y="3986"/>
                    <a:pt x="2290" y="5988"/>
                  </a:cubicBezTo>
                  <a:cubicBezTo>
                    <a:pt x="2924" y="7956"/>
                    <a:pt x="3491" y="9991"/>
                    <a:pt x="3958" y="12025"/>
                  </a:cubicBezTo>
                  <a:cubicBezTo>
                    <a:pt x="4092" y="12592"/>
                    <a:pt x="4225" y="13159"/>
                    <a:pt x="4325" y="13727"/>
                  </a:cubicBezTo>
                  <a:cubicBezTo>
                    <a:pt x="4425" y="14327"/>
                    <a:pt x="4459" y="14994"/>
                    <a:pt x="4692" y="15528"/>
                  </a:cubicBezTo>
                  <a:cubicBezTo>
                    <a:pt x="4707" y="15603"/>
                    <a:pt x="4763" y="15637"/>
                    <a:pt x="4819" y="15637"/>
                  </a:cubicBezTo>
                  <a:cubicBezTo>
                    <a:pt x="4888" y="15637"/>
                    <a:pt x="4959" y="15586"/>
                    <a:pt x="4959" y="15494"/>
                  </a:cubicBezTo>
                  <a:cubicBezTo>
                    <a:pt x="4959" y="14994"/>
                    <a:pt x="4826" y="14460"/>
                    <a:pt x="4725" y="13993"/>
                  </a:cubicBezTo>
                  <a:cubicBezTo>
                    <a:pt x="4625" y="13460"/>
                    <a:pt x="4525" y="12926"/>
                    <a:pt x="4392" y="12426"/>
                  </a:cubicBezTo>
                  <a:cubicBezTo>
                    <a:pt x="4192" y="11392"/>
                    <a:pt x="3925" y="10357"/>
                    <a:pt x="3658" y="9323"/>
                  </a:cubicBezTo>
                  <a:cubicBezTo>
                    <a:pt x="3091" y="7255"/>
                    <a:pt x="2390" y="5254"/>
                    <a:pt x="1623" y="3252"/>
                  </a:cubicBezTo>
                  <a:cubicBezTo>
                    <a:pt x="1190" y="2185"/>
                    <a:pt x="756" y="1084"/>
                    <a:pt x="189" y="50"/>
                  </a:cubicBezTo>
                  <a:cubicBezTo>
                    <a:pt x="177" y="15"/>
                    <a:pt x="149" y="1"/>
                    <a:pt x="1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47"/>
            <p:cNvSpPr/>
            <p:nvPr/>
          </p:nvSpPr>
          <p:spPr>
            <a:xfrm flipH="1">
              <a:off x="5410340" y="3125926"/>
              <a:ext cx="170539" cy="576334"/>
            </a:xfrm>
            <a:custGeom>
              <a:avLst/>
              <a:gdLst/>
              <a:ahLst/>
              <a:cxnLst/>
              <a:rect l="l" t="t" r="r" b="b"/>
              <a:pathLst>
                <a:path w="11842" h="40020" extrusionOk="0">
                  <a:moveTo>
                    <a:pt x="5970" y="0"/>
                  </a:moveTo>
                  <a:cubicBezTo>
                    <a:pt x="5801" y="0"/>
                    <a:pt x="5632" y="27"/>
                    <a:pt x="5471" y="87"/>
                  </a:cubicBezTo>
                  <a:lnTo>
                    <a:pt x="5504" y="87"/>
                  </a:lnTo>
                  <a:cubicBezTo>
                    <a:pt x="5437" y="87"/>
                    <a:pt x="5371" y="120"/>
                    <a:pt x="5304" y="154"/>
                  </a:cubicBezTo>
                  <a:cubicBezTo>
                    <a:pt x="4904" y="387"/>
                    <a:pt x="4670" y="754"/>
                    <a:pt x="4437" y="1154"/>
                  </a:cubicBezTo>
                  <a:cubicBezTo>
                    <a:pt x="1902" y="5357"/>
                    <a:pt x="634" y="10261"/>
                    <a:pt x="267" y="15131"/>
                  </a:cubicBezTo>
                  <a:cubicBezTo>
                    <a:pt x="0" y="18800"/>
                    <a:pt x="200" y="22503"/>
                    <a:pt x="667" y="26172"/>
                  </a:cubicBezTo>
                  <a:cubicBezTo>
                    <a:pt x="1201" y="30475"/>
                    <a:pt x="634" y="34745"/>
                    <a:pt x="2202" y="38881"/>
                  </a:cubicBezTo>
                  <a:cubicBezTo>
                    <a:pt x="2335" y="39282"/>
                    <a:pt x="2535" y="39715"/>
                    <a:pt x="2902" y="39915"/>
                  </a:cubicBezTo>
                  <a:cubicBezTo>
                    <a:pt x="3040" y="39988"/>
                    <a:pt x="3183" y="40020"/>
                    <a:pt x="3327" y="40020"/>
                  </a:cubicBezTo>
                  <a:cubicBezTo>
                    <a:pt x="3915" y="40020"/>
                    <a:pt x="4522" y="39484"/>
                    <a:pt x="4870" y="38948"/>
                  </a:cubicBezTo>
                  <a:cubicBezTo>
                    <a:pt x="5871" y="37514"/>
                    <a:pt x="6438" y="35812"/>
                    <a:pt x="6938" y="34145"/>
                  </a:cubicBezTo>
                  <a:cubicBezTo>
                    <a:pt x="10007" y="24271"/>
                    <a:pt x="11842" y="12529"/>
                    <a:pt x="8373" y="2489"/>
                  </a:cubicBezTo>
                  <a:cubicBezTo>
                    <a:pt x="8139" y="1788"/>
                    <a:pt x="7872" y="1088"/>
                    <a:pt x="7339" y="554"/>
                  </a:cubicBezTo>
                  <a:cubicBezTo>
                    <a:pt x="6966" y="231"/>
                    <a:pt x="6464" y="0"/>
                    <a:pt x="59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47"/>
            <p:cNvSpPr/>
            <p:nvPr/>
          </p:nvSpPr>
          <p:spPr>
            <a:xfrm flipH="1">
              <a:off x="5502090" y="3244735"/>
              <a:ext cx="67743" cy="779088"/>
            </a:xfrm>
            <a:custGeom>
              <a:avLst/>
              <a:gdLst/>
              <a:ahLst/>
              <a:cxnLst/>
              <a:rect l="l" t="t" r="r" b="b"/>
              <a:pathLst>
                <a:path w="4704" h="54099" extrusionOk="0">
                  <a:moveTo>
                    <a:pt x="4620" y="1"/>
                  </a:moveTo>
                  <a:cubicBezTo>
                    <a:pt x="4579" y="1"/>
                    <a:pt x="4537" y="26"/>
                    <a:pt x="4537" y="76"/>
                  </a:cubicBezTo>
                  <a:cubicBezTo>
                    <a:pt x="4437" y="4146"/>
                    <a:pt x="4370" y="8215"/>
                    <a:pt x="4270" y="12285"/>
                  </a:cubicBezTo>
                  <a:cubicBezTo>
                    <a:pt x="4170" y="15854"/>
                    <a:pt x="4203" y="19490"/>
                    <a:pt x="3903" y="23059"/>
                  </a:cubicBezTo>
                  <a:cubicBezTo>
                    <a:pt x="3603" y="26495"/>
                    <a:pt x="2836" y="29831"/>
                    <a:pt x="2002" y="33166"/>
                  </a:cubicBezTo>
                  <a:cubicBezTo>
                    <a:pt x="1201" y="36469"/>
                    <a:pt x="434" y="39771"/>
                    <a:pt x="201" y="43207"/>
                  </a:cubicBezTo>
                  <a:cubicBezTo>
                    <a:pt x="0" y="46776"/>
                    <a:pt x="301" y="50379"/>
                    <a:pt x="701" y="53948"/>
                  </a:cubicBezTo>
                  <a:cubicBezTo>
                    <a:pt x="701" y="54048"/>
                    <a:pt x="768" y="54098"/>
                    <a:pt x="834" y="54098"/>
                  </a:cubicBezTo>
                  <a:cubicBezTo>
                    <a:pt x="901" y="54098"/>
                    <a:pt x="968" y="54048"/>
                    <a:pt x="968" y="53948"/>
                  </a:cubicBezTo>
                  <a:cubicBezTo>
                    <a:pt x="634" y="49945"/>
                    <a:pt x="234" y="45942"/>
                    <a:pt x="634" y="41906"/>
                  </a:cubicBezTo>
                  <a:cubicBezTo>
                    <a:pt x="1001" y="38504"/>
                    <a:pt x="1868" y="35168"/>
                    <a:pt x="2669" y="31865"/>
                  </a:cubicBezTo>
                  <a:cubicBezTo>
                    <a:pt x="3069" y="30231"/>
                    <a:pt x="3436" y="28596"/>
                    <a:pt x="3703" y="26962"/>
                  </a:cubicBezTo>
                  <a:cubicBezTo>
                    <a:pt x="4003" y="25261"/>
                    <a:pt x="4170" y="23526"/>
                    <a:pt x="4270" y="21792"/>
                  </a:cubicBezTo>
                  <a:cubicBezTo>
                    <a:pt x="4470" y="18189"/>
                    <a:pt x="4470" y="14586"/>
                    <a:pt x="4537" y="10984"/>
                  </a:cubicBezTo>
                  <a:cubicBezTo>
                    <a:pt x="4570" y="7348"/>
                    <a:pt x="4637" y="3712"/>
                    <a:pt x="4704" y="76"/>
                  </a:cubicBezTo>
                  <a:cubicBezTo>
                    <a:pt x="4704" y="26"/>
                    <a:pt x="4662" y="1"/>
                    <a:pt x="46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47"/>
            <p:cNvSpPr/>
            <p:nvPr/>
          </p:nvSpPr>
          <p:spPr>
            <a:xfrm flipH="1">
              <a:off x="5187785" y="3408071"/>
              <a:ext cx="308070" cy="418541"/>
            </a:xfrm>
            <a:custGeom>
              <a:avLst/>
              <a:gdLst/>
              <a:ahLst/>
              <a:cxnLst/>
              <a:rect l="l" t="t" r="r" b="b"/>
              <a:pathLst>
                <a:path w="21392" h="29063" extrusionOk="0">
                  <a:moveTo>
                    <a:pt x="18721" y="1"/>
                  </a:moveTo>
                  <a:cubicBezTo>
                    <a:pt x="18451" y="1"/>
                    <a:pt x="18150" y="35"/>
                    <a:pt x="17813" y="109"/>
                  </a:cubicBezTo>
                  <a:cubicBezTo>
                    <a:pt x="13043" y="1143"/>
                    <a:pt x="8773" y="6113"/>
                    <a:pt x="6405" y="10083"/>
                  </a:cubicBezTo>
                  <a:cubicBezTo>
                    <a:pt x="4470" y="13285"/>
                    <a:pt x="3136" y="16787"/>
                    <a:pt x="2102" y="20323"/>
                  </a:cubicBezTo>
                  <a:cubicBezTo>
                    <a:pt x="1335" y="22925"/>
                    <a:pt x="0" y="26361"/>
                    <a:pt x="768" y="29063"/>
                  </a:cubicBezTo>
                  <a:cubicBezTo>
                    <a:pt x="2302" y="27462"/>
                    <a:pt x="3703" y="25627"/>
                    <a:pt x="5271" y="23993"/>
                  </a:cubicBezTo>
                  <a:cubicBezTo>
                    <a:pt x="10641" y="18355"/>
                    <a:pt x="16746" y="12985"/>
                    <a:pt x="19915" y="5679"/>
                  </a:cubicBezTo>
                  <a:cubicBezTo>
                    <a:pt x="20914" y="3377"/>
                    <a:pt x="21391" y="1"/>
                    <a:pt x="187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47"/>
            <p:cNvSpPr/>
            <p:nvPr/>
          </p:nvSpPr>
          <p:spPr>
            <a:xfrm flipH="1">
              <a:off x="5608250" y="3567115"/>
              <a:ext cx="341077" cy="219517"/>
            </a:xfrm>
            <a:custGeom>
              <a:avLst/>
              <a:gdLst/>
              <a:ahLst/>
              <a:cxnLst/>
              <a:rect l="l" t="t" r="r" b="b"/>
              <a:pathLst>
                <a:path w="23684" h="15243" extrusionOk="0">
                  <a:moveTo>
                    <a:pt x="13067" y="1"/>
                  </a:moveTo>
                  <a:cubicBezTo>
                    <a:pt x="12585" y="1"/>
                    <a:pt x="12103" y="60"/>
                    <a:pt x="11642" y="173"/>
                  </a:cubicBezTo>
                  <a:cubicBezTo>
                    <a:pt x="10141" y="573"/>
                    <a:pt x="8840" y="1440"/>
                    <a:pt x="7606" y="2374"/>
                  </a:cubicBezTo>
                  <a:cubicBezTo>
                    <a:pt x="5604" y="3909"/>
                    <a:pt x="3770" y="5643"/>
                    <a:pt x="2168" y="7545"/>
                  </a:cubicBezTo>
                  <a:cubicBezTo>
                    <a:pt x="1335" y="8512"/>
                    <a:pt x="534" y="9580"/>
                    <a:pt x="200" y="10814"/>
                  </a:cubicBezTo>
                  <a:cubicBezTo>
                    <a:pt x="67" y="11347"/>
                    <a:pt x="0" y="11948"/>
                    <a:pt x="234" y="12482"/>
                  </a:cubicBezTo>
                  <a:cubicBezTo>
                    <a:pt x="501" y="13149"/>
                    <a:pt x="1201" y="13616"/>
                    <a:pt x="1935" y="13749"/>
                  </a:cubicBezTo>
                  <a:cubicBezTo>
                    <a:pt x="2172" y="13792"/>
                    <a:pt x="2412" y="13811"/>
                    <a:pt x="2653" y="13811"/>
                  </a:cubicBezTo>
                  <a:cubicBezTo>
                    <a:pt x="3157" y="13811"/>
                    <a:pt x="3662" y="13729"/>
                    <a:pt x="4137" y="13616"/>
                  </a:cubicBezTo>
                  <a:cubicBezTo>
                    <a:pt x="8306" y="12648"/>
                    <a:pt x="11909" y="10147"/>
                    <a:pt x="15378" y="7678"/>
                  </a:cubicBezTo>
                  <a:cubicBezTo>
                    <a:pt x="16979" y="10080"/>
                    <a:pt x="18847" y="12281"/>
                    <a:pt x="20915" y="14283"/>
                  </a:cubicBezTo>
                  <a:cubicBezTo>
                    <a:pt x="21292" y="14613"/>
                    <a:pt x="22036" y="15243"/>
                    <a:pt x="22628" y="15243"/>
                  </a:cubicBezTo>
                  <a:cubicBezTo>
                    <a:pt x="22874" y="15243"/>
                    <a:pt x="23094" y="15134"/>
                    <a:pt x="23250" y="14850"/>
                  </a:cubicBezTo>
                  <a:cubicBezTo>
                    <a:pt x="23684" y="14049"/>
                    <a:pt x="22383" y="12315"/>
                    <a:pt x="22049" y="11681"/>
                  </a:cubicBezTo>
                  <a:cubicBezTo>
                    <a:pt x="20615" y="8912"/>
                    <a:pt x="19181" y="6144"/>
                    <a:pt x="17713" y="3375"/>
                  </a:cubicBezTo>
                  <a:cubicBezTo>
                    <a:pt x="17279" y="2508"/>
                    <a:pt x="16779" y="1607"/>
                    <a:pt x="16045" y="973"/>
                  </a:cubicBezTo>
                  <a:cubicBezTo>
                    <a:pt x="15236" y="303"/>
                    <a:pt x="14154" y="1"/>
                    <a:pt x="130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47"/>
            <p:cNvSpPr/>
            <p:nvPr/>
          </p:nvSpPr>
          <p:spPr>
            <a:xfrm flipH="1">
              <a:off x="5329521" y="3590502"/>
              <a:ext cx="195640" cy="371334"/>
            </a:xfrm>
            <a:custGeom>
              <a:avLst/>
              <a:gdLst/>
              <a:ahLst/>
              <a:cxnLst/>
              <a:rect l="l" t="t" r="r" b="b"/>
              <a:pathLst>
                <a:path w="13585" h="25785" extrusionOk="0">
                  <a:moveTo>
                    <a:pt x="13401" y="1"/>
                  </a:moveTo>
                  <a:cubicBezTo>
                    <a:pt x="13369" y="1"/>
                    <a:pt x="13336" y="15"/>
                    <a:pt x="13310" y="50"/>
                  </a:cubicBezTo>
                  <a:cubicBezTo>
                    <a:pt x="10808" y="3052"/>
                    <a:pt x="8507" y="6221"/>
                    <a:pt x="6372" y="9523"/>
                  </a:cubicBezTo>
                  <a:cubicBezTo>
                    <a:pt x="4304" y="12692"/>
                    <a:pt x="2236" y="15995"/>
                    <a:pt x="1035" y="19597"/>
                  </a:cubicBezTo>
                  <a:cubicBezTo>
                    <a:pt x="701" y="20598"/>
                    <a:pt x="434" y="21599"/>
                    <a:pt x="267" y="22633"/>
                  </a:cubicBezTo>
                  <a:cubicBezTo>
                    <a:pt x="101" y="23633"/>
                    <a:pt x="1" y="24701"/>
                    <a:pt x="134" y="25735"/>
                  </a:cubicBezTo>
                  <a:cubicBezTo>
                    <a:pt x="134" y="25768"/>
                    <a:pt x="159" y="25785"/>
                    <a:pt x="184" y="25785"/>
                  </a:cubicBezTo>
                  <a:cubicBezTo>
                    <a:pt x="209" y="25785"/>
                    <a:pt x="234" y="25768"/>
                    <a:pt x="234" y="25735"/>
                  </a:cubicBezTo>
                  <a:cubicBezTo>
                    <a:pt x="234" y="24768"/>
                    <a:pt x="267" y="23834"/>
                    <a:pt x="401" y="22900"/>
                  </a:cubicBezTo>
                  <a:cubicBezTo>
                    <a:pt x="534" y="21999"/>
                    <a:pt x="734" y="21098"/>
                    <a:pt x="1035" y="20231"/>
                  </a:cubicBezTo>
                  <a:cubicBezTo>
                    <a:pt x="1602" y="18430"/>
                    <a:pt x="2402" y="16728"/>
                    <a:pt x="3270" y="15094"/>
                  </a:cubicBezTo>
                  <a:cubicBezTo>
                    <a:pt x="5104" y="11725"/>
                    <a:pt x="7206" y="8523"/>
                    <a:pt x="9441" y="5454"/>
                  </a:cubicBezTo>
                  <a:cubicBezTo>
                    <a:pt x="10742" y="3652"/>
                    <a:pt x="12076" y="1918"/>
                    <a:pt x="13510" y="217"/>
                  </a:cubicBezTo>
                  <a:cubicBezTo>
                    <a:pt x="13584" y="118"/>
                    <a:pt x="13494" y="1"/>
                    <a:pt x="134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47"/>
            <p:cNvSpPr/>
            <p:nvPr/>
          </p:nvSpPr>
          <p:spPr>
            <a:xfrm flipH="1">
              <a:off x="5695394" y="3656833"/>
              <a:ext cx="41029" cy="26225"/>
            </a:xfrm>
            <a:custGeom>
              <a:avLst/>
              <a:gdLst/>
              <a:ahLst/>
              <a:cxnLst/>
              <a:rect l="l" t="t" r="r" b="b"/>
              <a:pathLst>
                <a:path w="2849" h="1821" extrusionOk="0">
                  <a:moveTo>
                    <a:pt x="2650" y="0"/>
                  </a:moveTo>
                  <a:cubicBezTo>
                    <a:pt x="2632" y="0"/>
                    <a:pt x="2614" y="5"/>
                    <a:pt x="2595" y="14"/>
                  </a:cubicBezTo>
                  <a:cubicBezTo>
                    <a:pt x="2362" y="147"/>
                    <a:pt x="2162" y="314"/>
                    <a:pt x="1962" y="447"/>
                  </a:cubicBezTo>
                  <a:cubicBezTo>
                    <a:pt x="1761" y="614"/>
                    <a:pt x="1561" y="748"/>
                    <a:pt x="1328" y="881"/>
                  </a:cubicBezTo>
                  <a:cubicBezTo>
                    <a:pt x="927" y="1148"/>
                    <a:pt x="494" y="1415"/>
                    <a:pt x="60" y="1682"/>
                  </a:cubicBezTo>
                  <a:cubicBezTo>
                    <a:pt x="1" y="1711"/>
                    <a:pt x="47" y="1820"/>
                    <a:pt x="129" y="1820"/>
                  </a:cubicBezTo>
                  <a:cubicBezTo>
                    <a:pt x="139" y="1820"/>
                    <a:pt x="149" y="1819"/>
                    <a:pt x="160" y="1815"/>
                  </a:cubicBezTo>
                  <a:cubicBezTo>
                    <a:pt x="594" y="1582"/>
                    <a:pt x="1061" y="1348"/>
                    <a:pt x="1495" y="1081"/>
                  </a:cubicBezTo>
                  <a:cubicBezTo>
                    <a:pt x="1928" y="814"/>
                    <a:pt x="2362" y="548"/>
                    <a:pt x="2762" y="247"/>
                  </a:cubicBezTo>
                  <a:cubicBezTo>
                    <a:pt x="2848" y="161"/>
                    <a:pt x="2761" y="0"/>
                    <a:pt x="26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47"/>
            <p:cNvSpPr/>
            <p:nvPr/>
          </p:nvSpPr>
          <p:spPr>
            <a:xfrm flipH="1">
              <a:off x="5422334" y="3872718"/>
              <a:ext cx="287289" cy="332912"/>
            </a:xfrm>
            <a:custGeom>
              <a:avLst/>
              <a:gdLst/>
              <a:ahLst/>
              <a:cxnLst/>
              <a:rect l="l" t="t" r="r" b="b"/>
              <a:pathLst>
                <a:path w="19949" h="23117" extrusionOk="0">
                  <a:moveTo>
                    <a:pt x="0" y="0"/>
                  </a:moveTo>
                  <a:lnTo>
                    <a:pt x="2502" y="23117"/>
                  </a:lnTo>
                  <a:lnTo>
                    <a:pt x="16312" y="23117"/>
                  </a:lnTo>
                  <a:lnTo>
                    <a:pt x="19948" y="10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47"/>
            <p:cNvSpPr/>
            <p:nvPr/>
          </p:nvSpPr>
          <p:spPr>
            <a:xfrm flipH="1">
              <a:off x="5430025" y="3916915"/>
              <a:ext cx="275753" cy="10095"/>
            </a:xfrm>
            <a:custGeom>
              <a:avLst/>
              <a:gdLst/>
              <a:ahLst/>
              <a:cxnLst/>
              <a:rect l="l" t="t" r="r" b="b"/>
              <a:pathLst>
                <a:path w="19148" h="701" extrusionOk="0">
                  <a:moveTo>
                    <a:pt x="0" y="0"/>
                  </a:moveTo>
                  <a:cubicBezTo>
                    <a:pt x="34" y="100"/>
                    <a:pt x="34" y="200"/>
                    <a:pt x="67" y="300"/>
                  </a:cubicBezTo>
                  <a:cubicBezTo>
                    <a:pt x="67" y="334"/>
                    <a:pt x="67" y="334"/>
                    <a:pt x="67" y="367"/>
                  </a:cubicBezTo>
                  <a:lnTo>
                    <a:pt x="1601" y="367"/>
                  </a:lnTo>
                  <a:cubicBezTo>
                    <a:pt x="2335" y="367"/>
                    <a:pt x="3069" y="400"/>
                    <a:pt x="3770" y="400"/>
                  </a:cubicBezTo>
                  <a:lnTo>
                    <a:pt x="11642" y="567"/>
                  </a:lnTo>
                  <a:lnTo>
                    <a:pt x="15545" y="634"/>
                  </a:lnTo>
                  <a:cubicBezTo>
                    <a:pt x="16212" y="634"/>
                    <a:pt x="16879" y="667"/>
                    <a:pt x="17546" y="667"/>
                  </a:cubicBezTo>
                  <a:cubicBezTo>
                    <a:pt x="18047" y="667"/>
                    <a:pt x="18547" y="701"/>
                    <a:pt x="19081" y="701"/>
                  </a:cubicBezTo>
                  <a:cubicBezTo>
                    <a:pt x="19081" y="600"/>
                    <a:pt x="19114" y="500"/>
                    <a:pt x="19147" y="434"/>
                  </a:cubicBezTo>
                  <a:cubicBezTo>
                    <a:pt x="18514" y="367"/>
                    <a:pt x="17880" y="367"/>
                    <a:pt x="17246" y="367"/>
                  </a:cubicBezTo>
                  <a:cubicBezTo>
                    <a:pt x="16545" y="367"/>
                    <a:pt x="15812" y="334"/>
                    <a:pt x="15078" y="334"/>
                  </a:cubicBezTo>
                  <a:lnTo>
                    <a:pt x="7306" y="167"/>
                  </a:lnTo>
                  <a:cubicBezTo>
                    <a:pt x="6005" y="167"/>
                    <a:pt x="4670" y="133"/>
                    <a:pt x="3369" y="100"/>
                  </a:cubicBezTo>
                  <a:lnTo>
                    <a:pt x="1435" y="67"/>
                  </a:lnTo>
                  <a:cubicBezTo>
                    <a:pt x="968" y="33"/>
                    <a:pt x="467" y="0"/>
                    <a:pt x="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47"/>
            <p:cNvSpPr/>
            <p:nvPr/>
          </p:nvSpPr>
          <p:spPr>
            <a:xfrm flipH="1">
              <a:off x="5430025" y="3937436"/>
              <a:ext cx="275753" cy="9750"/>
            </a:xfrm>
            <a:custGeom>
              <a:avLst/>
              <a:gdLst/>
              <a:ahLst/>
              <a:cxnLst/>
              <a:rect l="l" t="t" r="r" b="b"/>
              <a:pathLst>
                <a:path w="19148" h="677" extrusionOk="0">
                  <a:moveTo>
                    <a:pt x="284" y="0"/>
                  </a:moveTo>
                  <a:cubicBezTo>
                    <a:pt x="188" y="0"/>
                    <a:pt x="94" y="3"/>
                    <a:pt x="0" y="9"/>
                  </a:cubicBezTo>
                  <a:cubicBezTo>
                    <a:pt x="34" y="109"/>
                    <a:pt x="34" y="210"/>
                    <a:pt x="67" y="310"/>
                  </a:cubicBezTo>
                  <a:cubicBezTo>
                    <a:pt x="67" y="310"/>
                    <a:pt x="67" y="310"/>
                    <a:pt x="67" y="343"/>
                  </a:cubicBezTo>
                  <a:lnTo>
                    <a:pt x="1601" y="343"/>
                  </a:lnTo>
                  <a:cubicBezTo>
                    <a:pt x="2335" y="343"/>
                    <a:pt x="3069" y="376"/>
                    <a:pt x="3770" y="376"/>
                  </a:cubicBezTo>
                  <a:lnTo>
                    <a:pt x="11642" y="543"/>
                  </a:lnTo>
                  <a:lnTo>
                    <a:pt x="15545" y="610"/>
                  </a:lnTo>
                  <a:cubicBezTo>
                    <a:pt x="16212" y="610"/>
                    <a:pt x="16879" y="643"/>
                    <a:pt x="17546" y="643"/>
                  </a:cubicBezTo>
                  <a:cubicBezTo>
                    <a:pt x="18047" y="643"/>
                    <a:pt x="18547" y="677"/>
                    <a:pt x="19081" y="677"/>
                  </a:cubicBezTo>
                  <a:cubicBezTo>
                    <a:pt x="19081" y="576"/>
                    <a:pt x="19114" y="476"/>
                    <a:pt x="19147" y="410"/>
                  </a:cubicBezTo>
                  <a:cubicBezTo>
                    <a:pt x="18514" y="343"/>
                    <a:pt x="17880" y="376"/>
                    <a:pt x="17246" y="343"/>
                  </a:cubicBezTo>
                  <a:cubicBezTo>
                    <a:pt x="16545" y="343"/>
                    <a:pt x="15812" y="310"/>
                    <a:pt x="15078" y="310"/>
                  </a:cubicBezTo>
                  <a:lnTo>
                    <a:pt x="7306" y="143"/>
                  </a:lnTo>
                  <a:cubicBezTo>
                    <a:pt x="6005" y="143"/>
                    <a:pt x="4670" y="109"/>
                    <a:pt x="3369" y="76"/>
                  </a:cubicBezTo>
                  <a:lnTo>
                    <a:pt x="1435" y="43"/>
                  </a:lnTo>
                  <a:cubicBezTo>
                    <a:pt x="1061" y="43"/>
                    <a:pt x="666" y="0"/>
                    <a:pt x="28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47"/>
            <p:cNvSpPr/>
            <p:nvPr/>
          </p:nvSpPr>
          <p:spPr>
            <a:xfrm flipH="1">
              <a:off x="5449726" y="4067261"/>
              <a:ext cx="242602" cy="9145"/>
            </a:xfrm>
            <a:custGeom>
              <a:avLst/>
              <a:gdLst/>
              <a:ahLst/>
              <a:cxnLst/>
              <a:rect l="l" t="t" r="r" b="b"/>
              <a:pathLst>
                <a:path w="16846" h="635" extrusionOk="0">
                  <a:moveTo>
                    <a:pt x="0" y="1"/>
                  </a:moveTo>
                  <a:cubicBezTo>
                    <a:pt x="34" y="34"/>
                    <a:pt x="67" y="68"/>
                    <a:pt x="67" y="101"/>
                  </a:cubicBezTo>
                  <a:cubicBezTo>
                    <a:pt x="100" y="168"/>
                    <a:pt x="134" y="268"/>
                    <a:pt x="167" y="334"/>
                  </a:cubicBezTo>
                  <a:lnTo>
                    <a:pt x="667" y="334"/>
                  </a:lnTo>
                  <a:lnTo>
                    <a:pt x="2836" y="368"/>
                  </a:lnTo>
                  <a:lnTo>
                    <a:pt x="10708" y="535"/>
                  </a:lnTo>
                  <a:lnTo>
                    <a:pt x="14611" y="601"/>
                  </a:lnTo>
                  <a:lnTo>
                    <a:pt x="16579" y="635"/>
                  </a:lnTo>
                  <a:lnTo>
                    <a:pt x="16812" y="635"/>
                  </a:lnTo>
                  <a:cubicBezTo>
                    <a:pt x="16812" y="601"/>
                    <a:pt x="16812" y="568"/>
                    <a:pt x="16812" y="535"/>
                  </a:cubicBezTo>
                  <a:cubicBezTo>
                    <a:pt x="16812" y="468"/>
                    <a:pt x="16846" y="401"/>
                    <a:pt x="16846" y="334"/>
                  </a:cubicBezTo>
                  <a:lnTo>
                    <a:pt x="16312" y="334"/>
                  </a:lnTo>
                  <a:cubicBezTo>
                    <a:pt x="15611" y="301"/>
                    <a:pt x="14878" y="301"/>
                    <a:pt x="14144" y="268"/>
                  </a:cubicBezTo>
                  <a:cubicBezTo>
                    <a:pt x="11575" y="234"/>
                    <a:pt x="8973" y="168"/>
                    <a:pt x="6372" y="134"/>
                  </a:cubicBezTo>
                  <a:cubicBezTo>
                    <a:pt x="5071" y="101"/>
                    <a:pt x="3770" y="68"/>
                    <a:pt x="2435" y="34"/>
                  </a:cubicBezTo>
                  <a:lnTo>
                    <a:pt x="5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47"/>
            <p:cNvSpPr/>
            <p:nvPr/>
          </p:nvSpPr>
          <p:spPr>
            <a:xfrm flipH="1">
              <a:off x="6607683" y="3642897"/>
              <a:ext cx="464039" cy="550059"/>
            </a:xfrm>
            <a:custGeom>
              <a:avLst/>
              <a:gdLst/>
              <a:ahLst/>
              <a:cxnLst/>
              <a:rect l="l" t="t" r="r" b="b"/>
              <a:pathLst>
                <a:path w="27766" h="32913" extrusionOk="0">
                  <a:moveTo>
                    <a:pt x="439" y="1"/>
                  </a:moveTo>
                  <a:cubicBezTo>
                    <a:pt x="164" y="1"/>
                    <a:pt x="0" y="428"/>
                    <a:pt x="279" y="623"/>
                  </a:cubicBezTo>
                  <a:cubicBezTo>
                    <a:pt x="6750" y="5193"/>
                    <a:pt x="15290" y="4593"/>
                    <a:pt x="22061" y="8562"/>
                  </a:cubicBezTo>
                  <a:cubicBezTo>
                    <a:pt x="23729" y="9530"/>
                    <a:pt x="25363" y="10830"/>
                    <a:pt x="26231" y="12632"/>
                  </a:cubicBezTo>
                  <a:cubicBezTo>
                    <a:pt x="27231" y="14767"/>
                    <a:pt x="26798" y="17235"/>
                    <a:pt x="26631" y="19470"/>
                  </a:cubicBezTo>
                  <a:cubicBezTo>
                    <a:pt x="26264" y="23940"/>
                    <a:pt x="25864" y="28410"/>
                    <a:pt x="25430" y="32913"/>
                  </a:cubicBezTo>
                  <a:lnTo>
                    <a:pt x="26031" y="32913"/>
                  </a:lnTo>
                  <a:cubicBezTo>
                    <a:pt x="26431" y="28877"/>
                    <a:pt x="26798" y="24840"/>
                    <a:pt x="27131" y="20804"/>
                  </a:cubicBezTo>
                  <a:cubicBezTo>
                    <a:pt x="27331" y="18536"/>
                    <a:pt x="27765" y="16068"/>
                    <a:pt x="27231" y="13799"/>
                  </a:cubicBezTo>
                  <a:cubicBezTo>
                    <a:pt x="26798" y="11898"/>
                    <a:pt x="25530" y="10330"/>
                    <a:pt x="23996" y="9129"/>
                  </a:cubicBezTo>
                  <a:cubicBezTo>
                    <a:pt x="20894" y="6728"/>
                    <a:pt x="16957" y="5660"/>
                    <a:pt x="13188" y="4726"/>
                  </a:cubicBezTo>
                  <a:cubicBezTo>
                    <a:pt x="8852" y="3625"/>
                    <a:pt x="4315" y="2691"/>
                    <a:pt x="612" y="56"/>
                  </a:cubicBezTo>
                  <a:cubicBezTo>
                    <a:pt x="552" y="18"/>
                    <a:pt x="493" y="1"/>
                    <a:pt x="43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304624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34"/>
        <p:cNvGrpSpPr/>
        <p:nvPr/>
      </p:nvGrpSpPr>
      <p:grpSpPr>
        <a:xfrm>
          <a:off x="0" y="0"/>
          <a:ext cx="0" cy="0"/>
          <a:chOff x="0" y="0"/>
          <a:chExt cx="0" cy="0"/>
        </a:xfrm>
      </p:grpSpPr>
      <p:sp>
        <p:nvSpPr>
          <p:cNvPr id="2435" name="Google Shape;2435;p47"/>
          <p:cNvSpPr txBox="1">
            <a:spLocks noGrp="1"/>
          </p:cNvSpPr>
          <p:nvPr>
            <p:ph type="title"/>
          </p:nvPr>
        </p:nvSpPr>
        <p:spPr>
          <a:xfrm>
            <a:off x="729300" y="445025"/>
            <a:ext cx="7685400" cy="572700"/>
          </a:xfrm>
          <a:prstGeom prst="rect">
            <a:avLst/>
          </a:prstGeom>
        </p:spPr>
        <p:txBody>
          <a:bodyPr spcFirstLastPara="1" wrap="square" lIns="91425" tIns="91425" rIns="91425" bIns="91425" anchor="t" anchorCtr="0">
            <a:noAutofit/>
          </a:bodyPr>
          <a:lstStyle/>
          <a:p>
            <a:pPr algn="l"/>
            <a:r>
              <a:rPr lang="fr-FR" dirty="0">
                <a:solidFill>
                  <a:schemeClr val="bg1"/>
                </a:solidFill>
                <a:latin typeface="Berlin Sans FB" panose="020E0602020502020306" pitchFamily="34" charset="0"/>
              </a:rPr>
              <a:t>Création de projets:</a:t>
            </a:r>
            <a:br>
              <a:rPr lang="fr-FR" dirty="0">
                <a:solidFill>
                  <a:schemeClr val="bg1"/>
                </a:solidFill>
                <a:latin typeface="Berlin Sans FB" panose="020E0602020502020306" pitchFamily="34" charset="0"/>
              </a:rPr>
            </a:br>
            <a:endParaRPr dirty="0">
              <a:solidFill>
                <a:schemeClr val="bg1"/>
              </a:solidFill>
              <a:latin typeface="Berlin Sans FB" panose="020E0602020502020306" pitchFamily="34" charset="0"/>
            </a:endParaRPr>
          </a:p>
        </p:txBody>
      </p:sp>
      <p:sp>
        <p:nvSpPr>
          <p:cNvPr id="2436" name="Google Shape;2436;p47"/>
          <p:cNvSpPr txBox="1">
            <a:spLocks noGrp="1"/>
          </p:cNvSpPr>
          <p:nvPr>
            <p:ph type="body" idx="1"/>
          </p:nvPr>
        </p:nvSpPr>
        <p:spPr>
          <a:xfrm>
            <a:off x="674579" y="1380675"/>
            <a:ext cx="4390055" cy="2492400"/>
          </a:xfrm>
          <a:prstGeom prst="rect">
            <a:avLst/>
          </a:prstGeom>
        </p:spPr>
        <p:txBody>
          <a:bodyPr spcFirstLastPara="1" wrap="square" lIns="91425" tIns="91425" rIns="91425" bIns="91425" anchor="t" anchorCtr="0">
            <a:noAutofit/>
          </a:bodyPr>
          <a:lstStyle/>
          <a:p>
            <a:pPr marL="0" indent="0">
              <a:buClr>
                <a:schemeClr val="accent3"/>
              </a:buClr>
              <a:buSzPts val="1100"/>
              <a:buNone/>
            </a:pPr>
            <a:r>
              <a:rPr lang="fr-FR" sz="1800" dirty="0">
                <a:solidFill>
                  <a:schemeClr val="bg2">
                    <a:lumMod val="75000"/>
                  </a:schemeClr>
                </a:solidFill>
                <a:latin typeface="Berlin Sans FB" panose="020E0602020502020306" pitchFamily="34" charset="0"/>
              </a:rPr>
              <a:t>Le projet est réalisé lorsque l'entrepreneur décide de rechercher et d'obtenir des ressources. </a:t>
            </a:r>
          </a:p>
          <a:p>
            <a:pPr marL="0" indent="0">
              <a:buClr>
                <a:schemeClr val="accent3"/>
              </a:buClr>
              <a:buSzPts val="1100"/>
              <a:buNone/>
            </a:pPr>
            <a:r>
              <a:rPr lang="fr-FR" sz="1800" dirty="0">
                <a:solidFill>
                  <a:schemeClr val="bg2">
                    <a:lumMod val="75000"/>
                  </a:schemeClr>
                </a:solidFill>
                <a:latin typeface="Berlin Sans FB" panose="020E0602020502020306" pitchFamily="34" charset="0"/>
              </a:rPr>
              <a:t>Obtenir un financement est difficile, et c'est peut-être l'un des principaux obstacles à la création d'une entreprise. </a:t>
            </a:r>
          </a:p>
          <a:p>
            <a:pPr marL="0" indent="0">
              <a:buClr>
                <a:schemeClr val="accent3"/>
              </a:buClr>
              <a:buSzPts val="1100"/>
              <a:buNone/>
            </a:pPr>
            <a:r>
              <a:rPr lang="fr-FR" sz="1800" dirty="0">
                <a:solidFill>
                  <a:schemeClr val="bg2">
                    <a:lumMod val="75000"/>
                  </a:schemeClr>
                </a:solidFill>
                <a:latin typeface="Berlin Sans FB" panose="020E0602020502020306" pitchFamily="34" charset="0"/>
              </a:rPr>
              <a:t>Lorsque l'entrepreneur commence à investir les ressources et à opérer, il transforme ses idées en actions tangibles, jetant ainsi les bases de la réussite de son entreprise. </a:t>
            </a:r>
            <a:endParaRPr lang="en-US" sz="1800" dirty="0">
              <a:solidFill>
                <a:schemeClr val="bg2">
                  <a:lumMod val="75000"/>
                </a:schemeClr>
              </a:solidFill>
              <a:latin typeface="Berlin Sans FB" panose="020E0602020502020306" pitchFamily="34" charset="0"/>
            </a:endParaRPr>
          </a:p>
          <a:p>
            <a:pPr marL="0" indent="0">
              <a:buClr>
                <a:schemeClr val="accent3"/>
              </a:buClr>
              <a:buSzPts val="1100"/>
              <a:buNone/>
            </a:pPr>
            <a:endParaRPr lang="fr-FR" sz="2400" dirty="0">
              <a:solidFill>
                <a:schemeClr val="bg2"/>
              </a:solidFill>
              <a:latin typeface="Berlin Sans FB" panose="020E0602020502020306" pitchFamily="34" charset="0"/>
            </a:endParaRPr>
          </a:p>
          <a:p>
            <a:pPr marL="0" lvl="0" indent="0" algn="l" rtl="0">
              <a:spcBef>
                <a:spcPts val="0"/>
              </a:spcBef>
              <a:spcAft>
                <a:spcPts val="0"/>
              </a:spcAft>
              <a:buClr>
                <a:schemeClr val="accent3"/>
              </a:buClr>
              <a:buSzPts val="1100"/>
              <a:buFont typeface="Arial"/>
              <a:buNone/>
            </a:pPr>
            <a:endParaRPr dirty="0"/>
          </a:p>
        </p:txBody>
      </p:sp>
      <p:sp>
        <p:nvSpPr>
          <p:cNvPr id="2437" name="Google Shape;2437;p47"/>
          <p:cNvSpPr/>
          <p:nvPr/>
        </p:nvSpPr>
        <p:spPr>
          <a:xfrm flipH="1">
            <a:off x="7356589" y="4230114"/>
            <a:ext cx="18753" cy="5794"/>
          </a:xfrm>
          <a:custGeom>
            <a:avLst/>
            <a:gdLst/>
            <a:ahLst/>
            <a:cxnLst/>
            <a:rect l="l" t="t" r="r" b="b"/>
            <a:pathLst>
              <a:path w="1136" h="351" extrusionOk="0">
                <a:moveTo>
                  <a:pt x="1" y="0"/>
                </a:moveTo>
                <a:cubicBezTo>
                  <a:pt x="68" y="234"/>
                  <a:pt x="293" y="350"/>
                  <a:pt x="530" y="350"/>
                </a:cubicBezTo>
                <a:cubicBezTo>
                  <a:pt x="768" y="350"/>
                  <a:pt x="1018" y="234"/>
                  <a:pt x="1135"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47"/>
          <p:cNvSpPr/>
          <p:nvPr/>
        </p:nvSpPr>
        <p:spPr>
          <a:xfrm flipH="1">
            <a:off x="7368653" y="4192136"/>
            <a:ext cx="22311" cy="267"/>
          </a:xfrm>
          <a:custGeom>
            <a:avLst/>
            <a:gdLst/>
            <a:ahLst/>
            <a:cxnLst/>
            <a:rect l="l" t="t" r="r" b="b"/>
            <a:pathLst>
              <a:path w="1335" h="16" extrusionOk="0">
                <a:moveTo>
                  <a:pt x="361" y="1"/>
                </a:moveTo>
                <a:cubicBezTo>
                  <a:pt x="163" y="1"/>
                  <a:pt x="11" y="4"/>
                  <a:pt x="0" y="16"/>
                </a:cubicBezTo>
                <a:lnTo>
                  <a:pt x="1335" y="16"/>
                </a:lnTo>
                <a:cubicBezTo>
                  <a:pt x="1335" y="16"/>
                  <a:pt x="756" y="1"/>
                  <a:pt x="3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47"/>
          <p:cNvSpPr/>
          <p:nvPr/>
        </p:nvSpPr>
        <p:spPr>
          <a:xfrm flipH="1">
            <a:off x="7150121" y="4191836"/>
            <a:ext cx="22879" cy="17"/>
          </a:xfrm>
          <a:custGeom>
            <a:avLst/>
            <a:gdLst/>
            <a:ahLst/>
            <a:cxnLst/>
            <a:rect l="l" t="t" r="r" b="b"/>
            <a:pathLst>
              <a:path w="1369" h="1" extrusionOk="0">
                <a:moveTo>
                  <a:pt x="1369" y="0"/>
                </a:moveTo>
                <a:cubicBezTo>
                  <a:pt x="1302" y="0"/>
                  <a:pt x="1" y="0"/>
                  <a:pt x="1" y="0"/>
                </a:cubicBezTo>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47"/>
          <p:cNvSpPr/>
          <p:nvPr/>
        </p:nvSpPr>
        <p:spPr>
          <a:xfrm flipH="1">
            <a:off x="6363513" y="4191267"/>
            <a:ext cx="658406" cy="1454"/>
          </a:xfrm>
          <a:custGeom>
            <a:avLst/>
            <a:gdLst/>
            <a:ahLst/>
            <a:cxnLst/>
            <a:rect l="l" t="t" r="r" b="b"/>
            <a:pathLst>
              <a:path w="39396" h="87" extrusionOk="0">
                <a:moveTo>
                  <a:pt x="1" y="1"/>
                </a:moveTo>
                <a:cubicBezTo>
                  <a:pt x="1" y="1"/>
                  <a:pt x="24893" y="86"/>
                  <a:pt x="35106" y="86"/>
                </a:cubicBezTo>
                <a:cubicBezTo>
                  <a:pt x="37660" y="86"/>
                  <a:pt x="39295" y="81"/>
                  <a:pt x="39396" y="68"/>
                </a:cubicBezTo>
                <a:lnTo>
                  <a:pt x="1" y="1"/>
                </a:ln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41" name="Google Shape;2441;p47"/>
          <p:cNvGrpSpPr/>
          <p:nvPr/>
        </p:nvGrpSpPr>
        <p:grpSpPr>
          <a:xfrm>
            <a:off x="5623467" y="1505220"/>
            <a:ext cx="3076186" cy="3267768"/>
            <a:chOff x="5070718" y="937862"/>
            <a:chExt cx="3076186" cy="3267768"/>
          </a:xfrm>
        </p:grpSpPr>
        <p:sp>
          <p:nvSpPr>
            <p:cNvPr id="2442" name="Google Shape;2442;p47"/>
            <p:cNvSpPr/>
            <p:nvPr/>
          </p:nvSpPr>
          <p:spPr>
            <a:xfrm flipH="1">
              <a:off x="5070718" y="937862"/>
              <a:ext cx="3076186" cy="1968181"/>
            </a:xfrm>
            <a:custGeom>
              <a:avLst/>
              <a:gdLst/>
              <a:ahLst/>
              <a:cxnLst/>
              <a:rect l="l" t="t" r="r" b="b"/>
              <a:pathLst>
                <a:path w="184065" h="117767" extrusionOk="0">
                  <a:moveTo>
                    <a:pt x="140645" y="1"/>
                  </a:moveTo>
                  <a:cubicBezTo>
                    <a:pt x="134831" y="1"/>
                    <a:pt x="128871" y="555"/>
                    <a:pt x="123055" y="1231"/>
                  </a:cubicBezTo>
                  <a:cubicBezTo>
                    <a:pt x="114415" y="2265"/>
                    <a:pt x="105742" y="1765"/>
                    <a:pt x="96969" y="2299"/>
                  </a:cubicBezTo>
                  <a:cubicBezTo>
                    <a:pt x="77522" y="3500"/>
                    <a:pt x="58108" y="5735"/>
                    <a:pt x="39161" y="10371"/>
                  </a:cubicBezTo>
                  <a:cubicBezTo>
                    <a:pt x="33057" y="11872"/>
                    <a:pt x="26886" y="13674"/>
                    <a:pt x="21749" y="17276"/>
                  </a:cubicBezTo>
                  <a:cubicBezTo>
                    <a:pt x="15478" y="21613"/>
                    <a:pt x="11175" y="28317"/>
                    <a:pt x="8306" y="35356"/>
                  </a:cubicBezTo>
                  <a:cubicBezTo>
                    <a:pt x="0" y="55737"/>
                    <a:pt x="2735" y="78720"/>
                    <a:pt x="6638" y="100369"/>
                  </a:cubicBezTo>
                  <a:cubicBezTo>
                    <a:pt x="7339" y="104138"/>
                    <a:pt x="8139" y="108141"/>
                    <a:pt x="10641" y="111077"/>
                  </a:cubicBezTo>
                  <a:cubicBezTo>
                    <a:pt x="13043" y="113912"/>
                    <a:pt x="16745" y="115380"/>
                    <a:pt x="20381" y="116280"/>
                  </a:cubicBezTo>
                  <a:cubicBezTo>
                    <a:pt x="25109" y="117423"/>
                    <a:pt x="29945" y="117766"/>
                    <a:pt x="34810" y="117766"/>
                  </a:cubicBezTo>
                  <a:cubicBezTo>
                    <a:pt x="39315" y="117766"/>
                    <a:pt x="43844" y="117472"/>
                    <a:pt x="48335" y="117248"/>
                  </a:cubicBezTo>
                  <a:cubicBezTo>
                    <a:pt x="67615" y="116280"/>
                    <a:pt x="86929" y="116481"/>
                    <a:pt x="106142" y="114813"/>
                  </a:cubicBezTo>
                  <a:cubicBezTo>
                    <a:pt x="125356" y="113145"/>
                    <a:pt x="144637" y="109576"/>
                    <a:pt x="162116" y="101403"/>
                  </a:cubicBezTo>
                  <a:cubicBezTo>
                    <a:pt x="167286" y="98968"/>
                    <a:pt x="172490" y="95999"/>
                    <a:pt x="175725" y="91263"/>
                  </a:cubicBezTo>
                  <a:cubicBezTo>
                    <a:pt x="178294" y="87426"/>
                    <a:pt x="179395" y="82823"/>
                    <a:pt x="180329" y="78320"/>
                  </a:cubicBezTo>
                  <a:cubicBezTo>
                    <a:pt x="182330" y="68846"/>
                    <a:pt x="182430" y="59607"/>
                    <a:pt x="183231" y="49966"/>
                  </a:cubicBezTo>
                  <a:cubicBezTo>
                    <a:pt x="184065" y="39659"/>
                    <a:pt x="183164" y="28985"/>
                    <a:pt x="178427" y="19645"/>
                  </a:cubicBezTo>
                  <a:cubicBezTo>
                    <a:pt x="170413" y="3883"/>
                    <a:pt x="156038" y="1"/>
                    <a:pt x="1406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47"/>
            <p:cNvSpPr/>
            <p:nvPr/>
          </p:nvSpPr>
          <p:spPr>
            <a:xfrm flipH="1">
              <a:off x="6361291" y="3191425"/>
              <a:ext cx="450268" cy="199063"/>
            </a:xfrm>
            <a:custGeom>
              <a:avLst/>
              <a:gdLst/>
              <a:ahLst/>
              <a:cxnLst/>
              <a:rect l="l" t="t" r="r" b="b"/>
              <a:pathLst>
                <a:path w="26942" h="11911" extrusionOk="0">
                  <a:moveTo>
                    <a:pt x="4176" y="0"/>
                  </a:moveTo>
                  <a:cubicBezTo>
                    <a:pt x="0" y="0"/>
                    <a:pt x="714" y="5677"/>
                    <a:pt x="1157" y="9191"/>
                  </a:cubicBezTo>
                  <a:cubicBezTo>
                    <a:pt x="1190" y="9524"/>
                    <a:pt x="1257" y="9924"/>
                    <a:pt x="1490" y="10191"/>
                  </a:cubicBezTo>
                  <a:cubicBezTo>
                    <a:pt x="1824" y="10558"/>
                    <a:pt x="2358" y="10592"/>
                    <a:pt x="2825" y="10625"/>
                  </a:cubicBezTo>
                  <a:cubicBezTo>
                    <a:pt x="10297" y="11059"/>
                    <a:pt x="17735" y="11492"/>
                    <a:pt x="25174" y="11893"/>
                  </a:cubicBezTo>
                  <a:cubicBezTo>
                    <a:pt x="25282" y="11904"/>
                    <a:pt x="25396" y="11910"/>
                    <a:pt x="25512" y="11910"/>
                  </a:cubicBezTo>
                  <a:cubicBezTo>
                    <a:pt x="26074" y="11910"/>
                    <a:pt x="26676" y="11757"/>
                    <a:pt x="26842" y="11259"/>
                  </a:cubicBezTo>
                  <a:cubicBezTo>
                    <a:pt x="26942" y="10992"/>
                    <a:pt x="26875" y="10658"/>
                    <a:pt x="26809" y="10391"/>
                  </a:cubicBezTo>
                  <a:cubicBezTo>
                    <a:pt x="26508" y="9091"/>
                    <a:pt x="26175" y="7756"/>
                    <a:pt x="25374" y="6689"/>
                  </a:cubicBezTo>
                  <a:cubicBezTo>
                    <a:pt x="24040" y="4854"/>
                    <a:pt x="21705" y="4054"/>
                    <a:pt x="19503" y="3453"/>
                  </a:cubicBezTo>
                  <a:cubicBezTo>
                    <a:pt x="14733" y="2119"/>
                    <a:pt x="9796" y="751"/>
                    <a:pt x="4893" y="51"/>
                  </a:cubicBezTo>
                  <a:cubicBezTo>
                    <a:pt x="4639" y="17"/>
                    <a:pt x="4401" y="0"/>
                    <a:pt x="4176" y="0"/>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47"/>
            <p:cNvSpPr/>
            <p:nvPr/>
          </p:nvSpPr>
          <p:spPr>
            <a:xfrm flipH="1">
              <a:off x="7332421" y="3956891"/>
              <a:ext cx="58544" cy="235513"/>
            </a:xfrm>
            <a:custGeom>
              <a:avLst/>
              <a:gdLst/>
              <a:ahLst/>
              <a:cxnLst/>
              <a:rect l="l" t="t" r="r" b="b"/>
              <a:pathLst>
                <a:path w="3503" h="14092" extrusionOk="0">
                  <a:moveTo>
                    <a:pt x="3260" y="1"/>
                  </a:moveTo>
                  <a:cubicBezTo>
                    <a:pt x="3156" y="1"/>
                    <a:pt x="3048" y="60"/>
                    <a:pt x="3002" y="182"/>
                  </a:cubicBezTo>
                  <a:cubicBezTo>
                    <a:pt x="2669" y="1016"/>
                    <a:pt x="2535" y="1916"/>
                    <a:pt x="2335" y="2783"/>
                  </a:cubicBezTo>
                  <a:cubicBezTo>
                    <a:pt x="2135" y="3684"/>
                    <a:pt x="1935" y="4585"/>
                    <a:pt x="1768" y="5519"/>
                  </a:cubicBezTo>
                  <a:cubicBezTo>
                    <a:pt x="1401" y="7287"/>
                    <a:pt x="1034" y="9021"/>
                    <a:pt x="667" y="10789"/>
                  </a:cubicBezTo>
                  <a:cubicBezTo>
                    <a:pt x="434" y="11890"/>
                    <a:pt x="200" y="12991"/>
                    <a:pt x="0" y="14092"/>
                  </a:cubicBezTo>
                  <a:lnTo>
                    <a:pt x="1335" y="14092"/>
                  </a:lnTo>
                  <a:cubicBezTo>
                    <a:pt x="1768" y="11490"/>
                    <a:pt x="2202" y="8888"/>
                    <a:pt x="2636" y="6286"/>
                  </a:cubicBezTo>
                  <a:cubicBezTo>
                    <a:pt x="2802" y="5319"/>
                    <a:pt x="2969" y="4318"/>
                    <a:pt x="3136" y="3317"/>
                  </a:cubicBezTo>
                  <a:cubicBezTo>
                    <a:pt x="3303" y="2316"/>
                    <a:pt x="3503" y="1282"/>
                    <a:pt x="3503" y="248"/>
                  </a:cubicBezTo>
                  <a:cubicBezTo>
                    <a:pt x="3503" y="85"/>
                    <a:pt x="3384" y="1"/>
                    <a:pt x="326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47"/>
            <p:cNvSpPr/>
            <p:nvPr/>
          </p:nvSpPr>
          <p:spPr>
            <a:xfrm flipH="1">
              <a:off x="7150121" y="3990533"/>
              <a:ext cx="31236" cy="201319"/>
            </a:xfrm>
            <a:custGeom>
              <a:avLst/>
              <a:gdLst/>
              <a:ahLst/>
              <a:cxnLst/>
              <a:rect l="l" t="t" r="r" b="b"/>
              <a:pathLst>
                <a:path w="1869" h="12046" extrusionOk="0">
                  <a:moveTo>
                    <a:pt x="489" y="0"/>
                  </a:moveTo>
                  <a:cubicBezTo>
                    <a:pt x="348" y="0"/>
                    <a:pt x="205" y="87"/>
                    <a:pt x="167" y="237"/>
                  </a:cubicBezTo>
                  <a:cubicBezTo>
                    <a:pt x="1" y="737"/>
                    <a:pt x="67" y="1271"/>
                    <a:pt x="101" y="1771"/>
                  </a:cubicBezTo>
                  <a:cubicBezTo>
                    <a:pt x="101" y="2338"/>
                    <a:pt x="134" y="2872"/>
                    <a:pt x="134" y="3439"/>
                  </a:cubicBezTo>
                  <a:cubicBezTo>
                    <a:pt x="201" y="4473"/>
                    <a:pt x="234" y="5507"/>
                    <a:pt x="267" y="6541"/>
                  </a:cubicBezTo>
                  <a:cubicBezTo>
                    <a:pt x="368" y="8376"/>
                    <a:pt x="434" y="10211"/>
                    <a:pt x="501" y="12045"/>
                  </a:cubicBezTo>
                  <a:lnTo>
                    <a:pt x="1869" y="12045"/>
                  </a:lnTo>
                  <a:cubicBezTo>
                    <a:pt x="1769" y="10144"/>
                    <a:pt x="1668" y="8242"/>
                    <a:pt x="1502" y="6308"/>
                  </a:cubicBezTo>
                  <a:cubicBezTo>
                    <a:pt x="1435" y="5274"/>
                    <a:pt x="1335" y="4240"/>
                    <a:pt x="1235" y="3206"/>
                  </a:cubicBezTo>
                  <a:cubicBezTo>
                    <a:pt x="1201" y="2672"/>
                    <a:pt x="1135" y="2105"/>
                    <a:pt x="1068" y="1571"/>
                  </a:cubicBezTo>
                  <a:cubicBezTo>
                    <a:pt x="1035" y="1071"/>
                    <a:pt x="1001" y="604"/>
                    <a:pt x="768" y="170"/>
                  </a:cubicBezTo>
                  <a:cubicBezTo>
                    <a:pt x="709" y="53"/>
                    <a:pt x="600" y="0"/>
                    <a:pt x="48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47"/>
            <p:cNvSpPr/>
            <p:nvPr/>
          </p:nvSpPr>
          <p:spPr>
            <a:xfrm flipH="1">
              <a:off x="6433205" y="2776186"/>
              <a:ext cx="1423253" cy="1352008"/>
            </a:xfrm>
            <a:custGeom>
              <a:avLst/>
              <a:gdLst/>
              <a:ahLst/>
              <a:cxnLst/>
              <a:rect l="l" t="t" r="r" b="b"/>
              <a:pathLst>
                <a:path w="85161" h="80898" extrusionOk="0">
                  <a:moveTo>
                    <a:pt x="22742" y="0"/>
                  </a:moveTo>
                  <a:cubicBezTo>
                    <a:pt x="17821" y="0"/>
                    <a:pt x="12882" y="2070"/>
                    <a:pt x="9507" y="5683"/>
                  </a:cubicBezTo>
                  <a:cubicBezTo>
                    <a:pt x="4670" y="10853"/>
                    <a:pt x="3336" y="18325"/>
                    <a:pt x="2769" y="25364"/>
                  </a:cubicBezTo>
                  <a:cubicBezTo>
                    <a:pt x="1535" y="40108"/>
                    <a:pt x="0" y="61289"/>
                    <a:pt x="13043" y="71630"/>
                  </a:cubicBezTo>
                  <a:cubicBezTo>
                    <a:pt x="22805" y="79362"/>
                    <a:pt x="38664" y="80897"/>
                    <a:pt x="52387" y="80897"/>
                  </a:cubicBezTo>
                  <a:cubicBezTo>
                    <a:pt x="56248" y="80897"/>
                    <a:pt x="59939" y="80776"/>
                    <a:pt x="63279" y="80637"/>
                  </a:cubicBezTo>
                  <a:cubicBezTo>
                    <a:pt x="69983" y="80370"/>
                    <a:pt x="77656" y="79102"/>
                    <a:pt x="81125" y="73365"/>
                  </a:cubicBezTo>
                  <a:cubicBezTo>
                    <a:pt x="85161" y="66693"/>
                    <a:pt x="80191" y="61189"/>
                    <a:pt x="74253" y="58354"/>
                  </a:cubicBezTo>
                  <a:cubicBezTo>
                    <a:pt x="67648" y="55185"/>
                    <a:pt x="60777" y="52517"/>
                    <a:pt x="53738" y="50382"/>
                  </a:cubicBezTo>
                  <a:cubicBezTo>
                    <a:pt x="50436" y="49381"/>
                    <a:pt x="47067" y="48480"/>
                    <a:pt x="44232" y="46546"/>
                  </a:cubicBezTo>
                  <a:cubicBezTo>
                    <a:pt x="37527" y="41942"/>
                    <a:pt x="35626" y="32969"/>
                    <a:pt x="35058" y="24863"/>
                  </a:cubicBezTo>
                  <a:cubicBezTo>
                    <a:pt x="34625" y="19293"/>
                    <a:pt x="35092" y="8385"/>
                    <a:pt x="30889" y="3148"/>
                  </a:cubicBezTo>
                  <a:lnTo>
                    <a:pt x="30855" y="3148"/>
                  </a:lnTo>
                  <a:cubicBezTo>
                    <a:pt x="29788" y="1814"/>
                    <a:pt x="28420" y="846"/>
                    <a:pt x="26619" y="446"/>
                  </a:cubicBezTo>
                  <a:cubicBezTo>
                    <a:pt x="25348" y="145"/>
                    <a:pt x="24045" y="0"/>
                    <a:pt x="227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47"/>
            <p:cNvSpPr/>
            <p:nvPr/>
          </p:nvSpPr>
          <p:spPr>
            <a:xfrm flipH="1">
              <a:off x="7677701" y="3392477"/>
              <a:ext cx="106843" cy="803270"/>
            </a:xfrm>
            <a:custGeom>
              <a:avLst/>
              <a:gdLst/>
              <a:ahLst/>
              <a:cxnLst/>
              <a:rect l="l" t="t" r="r" b="b"/>
              <a:pathLst>
                <a:path w="6393" h="48064" extrusionOk="0">
                  <a:moveTo>
                    <a:pt x="6077" y="0"/>
                  </a:moveTo>
                  <a:cubicBezTo>
                    <a:pt x="5982" y="0"/>
                    <a:pt x="5888" y="41"/>
                    <a:pt x="5838" y="129"/>
                  </a:cubicBezTo>
                  <a:cubicBezTo>
                    <a:pt x="5237" y="1497"/>
                    <a:pt x="4904" y="2998"/>
                    <a:pt x="4637" y="4432"/>
                  </a:cubicBezTo>
                  <a:cubicBezTo>
                    <a:pt x="4370" y="5934"/>
                    <a:pt x="4170" y="7435"/>
                    <a:pt x="3970" y="8936"/>
                  </a:cubicBezTo>
                  <a:cubicBezTo>
                    <a:pt x="3603" y="12005"/>
                    <a:pt x="3303" y="15073"/>
                    <a:pt x="3002" y="18142"/>
                  </a:cubicBezTo>
                  <a:cubicBezTo>
                    <a:pt x="2369" y="24413"/>
                    <a:pt x="1735" y="30685"/>
                    <a:pt x="1101" y="36922"/>
                  </a:cubicBezTo>
                  <a:cubicBezTo>
                    <a:pt x="734" y="40458"/>
                    <a:pt x="400" y="43961"/>
                    <a:pt x="34" y="47463"/>
                  </a:cubicBezTo>
                  <a:cubicBezTo>
                    <a:pt x="0" y="47864"/>
                    <a:pt x="292" y="48064"/>
                    <a:pt x="605" y="48064"/>
                  </a:cubicBezTo>
                  <a:cubicBezTo>
                    <a:pt x="917" y="48064"/>
                    <a:pt x="1251" y="47864"/>
                    <a:pt x="1301" y="47463"/>
                  </a:cubicBezTo>
                  <a:cubicBezTo>
                    <a:pt x="2535" y="35088"/>
                    <a:pt x="3803" y="22712"/>
                    <a:pt x="4937" y="10337"/>
                  </a:cubicBezTo>
                  <a:cubicBezTo>
                    <a:pt x="5104" y="8669"/>
                    <a:pt x="5271" y="6968"/>
                    <a:pt x="5537" y="5300"/>
                  </a:cubicBezTo>
                  <a:cubicBezTo>
                    <a:pt x="5771" y="3632"/>
                    <a:pt x="6171" y="1964"/>
                    <a:pt x="6371" y="296"/>
                  </a:cubicBezTo>
                  <a:cubicBezTo>
                    <a:pt x="6392" y="110"/>
                    <a:pt x="6233" y="0"/>
                    <a:pt x="60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47"/>
            <p:cNvSpPr/>
            <p:nvPr/>
          </p:nvSpPr>
          <p:spPr>
            <a:xfrm flipH="1">
              <a:off x="7436105" y="2572093"/>
              <a:ext cx="200717" cy="370583"/>
            </a:xfrm>
            <a:custGeom>
              <a:avLst/>
              <a:gdLst/>
              <a:ahLst/>
              <a:cxnLst/>
              <a:rect l="l" t="t" r="r" b="b"/>
              <a:pathLst>
                <a:path w="12010" h="22174" extrusionOk="0">
                  <a:moveTo>
                    <a:pt x="7572" y="0"/>
                  </a:moveTo>
                  <a:cubicBezTo>
                    <a:pt x="7206" y="0"/>
                    <a:pt x="6844" y="141"/>
                    <a:pt x="6505" y="282"/>
                  </a:cubicBezTo>
                  <a:cubicBezTo>
                    <a:pt x="6038" y="449"/>
                    <a:pt x="5571" y="649"/>
                    <a:pt x="5138" y="916"/>
                  </a:cubicBezTo>
                  <a:cubicBezTo>
                    <a:pt x="4804" y="1116"/>
                    <a:pt x="4471" y="1316"/>
                    <a:pt x="4237" y="1617"/>
                  </a:cubicBezTo>
                  <a:cubicBezTo>
                    <a:pt x="3003" y="3051"/>
                    <a:pt x="3437" y="5019"/>
                    <a:pt x="3603" y="6720"/>
                  </a:cubicBezTo>
                  <a:cubicBezTo>
                    <a:pt x="3703" y="8021"/>
                    <a:pt x="3570" y="9422"/>
                    <a:pt x="3870" y="10723"/>
                  </a:cubicBezTo>
                  <a:cubicBezTo>
                    <a:pt x="3904" y="10923"/>
                    <a:pt x="3937" y="11123"/>
                    <a:pt x="3970" y="11324"/>
                  </a:cubicBezTo>
                  <a:cubicBezTo>
                    <a:pt x="4004" y="12224"/>
                    <a:pt x="3737" y="13092"/>
                    <a:pt x="3437" y="14026"/>
                  </a:cubicBezTo>
                  <a:cubicBezTo>
                    <a:pt x="2803" y="15827"/>
                    <a:pt x="1" y="20463"/>
                    <a:pt x="2569" y="21798"/>
                  </a:cubicBezTo>
                  <a:cubicBezTo>
                    <a:pt x="3056" y="22065"/>
                    <a:pt x="3631" y="22173"/>
                    <a:pt x="4205" y="22173"/>
                  </a:cubicBezTo>
                  <a:cubicBezTo>
                    <a:pt x="4417" y="22173"/>
                    <a:pt x="4630" y="22158"/>
                    <a:pt x="4838" y="22131"/>
                  </a:cubicBezTo>
                  <a:cubicBezTo>
                    <a:pt x="5338" y="22065"/>
                    <a:pt x="6339" y="21931"/>
                    <a:pt x="6739" y="21631"/>
                  </a:cubicBezTo>
                  <a:cubicBezTo>
                    <a:pt x="7306" y="21264"/>
                    <a:pt x="7406" y="19963"/>
                    <a:pt x="7540" y="19363"/>
                  </a:cubicBezTo>
                  <a:cubicBezTo>
                    <a:pt x="7973" y="17495"/>
                    <a:pt x="8340" y="15627"/>
                    <a:pt x="8574" y="13759"/>
                  </a:cubicBezTo>
                  <a:cubicBezTo>
                    <a:pt x="8640" y="13425"/>
                    <a:pt x="8674" y="13125"/>
                    <a:pt x="8840" y="12825"/>
                  </a:cubicBezTo>
                  <a:cubicBezTo>
                    <a:pt x="9174" y="12258"/>
                    <a:pt x="9875" y="11957"/>
                    <a:pt x="10275" y="11424"/>
                  </a:cubicBezTo>
                  <a:cubicBezTo>
                    <a:pt x="10742" y="10857"/>
                    <a:pt x="11042" y="10189"/>
                    <a:pt x="11276" y="9489"/>
                  </a:cubicBezTo>
                  <a:cubicBezTo>
                    <a:pt x="11843" y="7921"/>
                    <a:pt x="12009" y="6187"/>
                    <a:pt x="11876" y="4519"/>
                  </a:cubicBezTo>
                  <a:cubicBezTo>
                    <a:pt x="11876" y="4419"/>
                    <a:pt x="11843" y="4285"/>
                    <a:pt x="11776" y="4219"/>
                  </a:cubicBezTo>
                  <a:cubicBezTo>
                    <a:pt x="11712" y="4155"/>
                    <a:pt x="11636" y="4132"/>
                    <a:pt x="11554" y="4132"/>
                  </a:cubicBezTo>
                  <a:cubicBezTo>
                    <a:pt x="11507" y="4132"/>
                    <a:pt x="11458" y="4140"/>
                    <a:pt x="11409" y="4152"/>
                  </a:cubicBezTo>
                  <a:cubicBezTo>
                    <a:pt x="11276" y="4185"/>
                    <a:pt x="11209" y="4285"/>
                    <a:pt x="11109" y="4385"/>
                  </a:cubicBezTo>
                  <a:cubicBezTo>
                    <a:pt x="10975" y="4552"/>
                    <a:pt x="10875" y="4752"/>
                    <a:pt x="10775" y="4952"/>
                  </a:cubicBezTo>
                  <a:cubicBezTo>
                    <a:pt x="10708" y="5119"/>
                    <a:pt x="10675" y="5286"/>
                    <a:pt x="10642" y="5453"/>
                  </a:cubicBezTo>
                  <a:cubicBezTo>
                    <a:pt x="10542" y="5886"/>
                    <a:pt x="10508" y="6320"/>
                    <a:pt x="10342" y="6720"/>
                  </a:cubicBezTo>
                  <a:cubicBezTo>
                    <a:pt x="10308" y="6787"/>
                    <a:pt x="10241" y="6887"/>
                    <a:pt x="10175" y="6920"/>
                  </a:cubicBezTo>
                  <a:cubicBezTo>
                    <a:pt x="10081" y="6979"/>
                    <a:pt x="10003" y="7005"/>
                    <a:pt x="9940" y="7005"/>
                  </a:cubicBezTo>
                  <a:cubicBezTo>
                    <a:pt x="9463" y="7005"/>
                    <a:pt x="9774" y="5529"/>
                    <a:pt x="9774" y="5353"/>
                  </a:cubicBezTo>
                  <a:cubicBezTo>
                    <a:pt x="9774" y="3885"/>
                    <a:pt x="9841" y="249"/>
                    <a:pt x="7773" y="16"/>
                  </a:cubicBezTo>
                  <a:cubicBezTo>
                    <a:pt x="7706" y="5"/>
                    <a:pt x="7639" y="0"/>
                    <a:pt x="7572"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47"/>
            <p:cNvSpPr/>
            <p:nvPr/>
          </p:nvSpPr>
          <p:spPr>
            <a:xfrm flipH="1">
              <a:off x="7465519" y="2687159"/>
              <a:ext cx="17799" cy="22060"/>
            </a:xfrm>
            <a:custGeom>
              <a:avLst/>
              <a:gdLst/>
              <a:ahLst/>
              <a:cxnLst/>
              <a:rect l="l" t="t" r="r" b="b"/>
              <a:pathLst>
                <a:path w="1065" h="1320" extrusionOk="0">
                  <a:moveTo>
                    <a:pt x="919" y="0"/>
                  </a:moveTo>
                  <a:cubicBezTo>
                    <a:pt x="896" y="0"/>
                    <a:pt x="873" y="10"/>
                    <a:pt x="856" y="35"/>
                  </a:cubicBezTo>
                  <a:cubicBezTo>
                    <a:pt x="656" y="202"/>
                    <a:pt x="523" y="369"/>
                    <a:pt x="356" y="569"/>
                  </a:cubicBezTo>
                  <a:cubicBezTo>
                    <a:pt x="223" y="769"/>
                    <a:pt x="122" y="969"/>
                    <a:pt x="22" y="1203"/>
                  </a:cubicBezTo>
                  <a:cubicBezTo>
                    <a:pt x="1" y="1268"/>
                    <a:pt x="50" y="1319"/>
                    <a:pt x="105" y="1319"/>
                  </a:cubicBezTo>
                  <a:cubicBezTo>
                    <a:pt x="135" y="1319"/>
                    <a:pt x="166" y="1305"/>
                    <a:pt x="189" y="1270"/>
                  </a:cubicBezTo>
                  <a:cubicBezTo>
                    <a:pt x="423" y="869"/>
                    <a:pt x="656" y="502"/>
                    <a:pt x="990" y="169"/>
                  </a:cubicBezTo>
                  <a:cubicBezTo>
                    <a:pt x="1065" y="94"/>
                    <a:pt x="990" y="0"/>
                    <a:pt x="919" y="0"/>
                  </a:cubicBezTo>
                  <a:close/>
                </a:path>
              </a:pathLst>
            </a:custGeom>
            <a:solidFill>
              <a:srgbClr val="B55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47"/>
            <p:cNvSpPr/>
            <p:nvPr/>
          </p:nvSpPr>
          <p:spPr>
            <a:xfrm flipH="1">
              <a:off x="6027843" y="3384572"/>
              <a:ext cx="163164" cy="802985"/>
            </a:xfrm>
            <a:custGeom>
              <a:avLst/>
              <a:gdLst/>
              <a:ahLst/>
              <a:cxnLst/>
              <a:rect l="l" t="t" r="r" b="b"/>
              <a:pathLst>
                <a:path w="9763" h="48047" extrusionOk="0">
                  <a:moveTo>
                    <a:pt x="402" y="0"/>
                  </a:moveTo>
                  <a:cubicBezTo>
                    <a:pt x="193" y="0"/>
                    <a:pt x="0" y="134"/>
                    <a:pt x="18" y="402"/>
                  </a:cubicBezTo>
                  <a:cubicBezTo>
                    <a:pt x="152" y="1937"/>
                    <a:pt x="585" y="3471"/>
                    <a:pt x="852" y="4972"/>
                  </a:cubicBezTo>
                  <a:cubicBezTo>
                    <a:pt x="1152" y="6540"/>
                    <a:pt x="1486" y="8074"/>
                    <a:pt x="1786" y="9642"/>
                  </a:cubicBezTo>
                  <a:cubicBezTo>
                    <a:pt x="2387" y="12678"/>
                    <a:pt x="2987" y="15713"/>
                    <a:pt x="3554" y="18782"/>
                  </a:cubicBezTo>
                  <a:cubicBezTo>
                    <a:pt x="4688" y="24920"/>
                    <a:pt x="5822" y="31091"/>
                    <a:pt x="6856" y="37262"/>
                  </a:cubicBezTo>
                  <a:cubicBezTo>
                    <a:pt x="7123" y="38963"/>
                    <a:pt x="7424" y="40631"/>
                    <a:pt x="7690" y="42332"/>
                  </a:cubicBezTo>
                  <a:cubicBezTo>
                    <a:pt x="7991" y="44100"/>
                    <a:pt x="8157" y="45902"/>
                    <a:pt x="8558" y="47636"/>
                  </a:cubicBezTo>
                  <a:cubicBezTo>
                    <a:pt x="8632" y="47917"/>
                    <a:pt x="8882" y="48047"/>
                    <a:pt x="9133" y="48047"/>
                  </a:cubicBezTo>
                  <a:cubicBezTo>
                    <a:pt x="9448" y="48047"/>
                    <a:pt x="9762" y="47841"/>
                    <a:pt x="9725" y="47469"/>
                  </a:cubicBezTo>
                  <a:cubicBezTo>
                    <a:pt x="9625" y="45935"/>
                    <a:pt x="9292" y="44367"/>
                    <a:pt x="9058" y="42833"/>
                  </a:cubicBezTo>
                  <a:cubicBezTo>
                    <a:pt x="8791" y="41265"/>
                    <a:pt x="8524" y="39697"/>
                    <a:pt x="8291" y="38129"/>
                  </a:cubicBezTo>
                  <a:cubicBezTo>
                    <a:pt x="7757" y="35094"/>
                    <a:pt x="7257" y="32025"/>
                    <a:pt x="6690" y="28989"/>
                  </a:cubicBezTo>
                  <a:cubicBezTo>
                    <a:pt x="5589" y="22818"/>
                    <a:pt x="4421" y="16681"/>
                    <a:pt x="3154" y="10543"/>
                  </a:cubicBezTo>
                  <a:cubicBezTo>
                    <a:pt x="2820" y="8875"/>
                    <a:pt x="2453" y="7174"/>
                    <a:pt x="2086" y="5506"/>
                  </a:cubicBezTo>
                  <a:lnTo>
                    <a:pt x="1519" y="2904"/>
                  </a:lnTo>
                  <a:cubicBezTo>
                    <a:pt x="1319" y="2037"/>
                    <a:pt x="1152" y="1136"/>
                    <a:pt x="852" y="302"/>
                  </a:cubicBezTo>
                  <a:cubicBezTo>
                    <a:pt x="775" y="101"/>
                    <a:pt x="582" y="0"/>
                    <a:pt x="4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47"/>
            <p:cNvSpPr/>
            <p:nvPr/>
          </p:nvSpPr>
          <p:spPr>
            <a:xfrm flipH="1">
              <a:off x="6830678" y="2791311"/>
              <a:ext cx="608235" cy="826266"/>
            </a:xfrm>
            <a:custGeom>
              <a:avLst/>
              <a:gdLst/>
              <a:ahLst/>
              <a:cxnLst/>
              <a:rect l="l" t="t" r="r" b="b"/>
              <a:pathLst>
                <a:path w="36394" h="49440" extrusionOk="0">
                  <a:moveTo>
                    <a:pt x="18720" y="1"/>
                  </a:moveTo>
                  <a:cubicBezTo>
                    <a:pt x="18675" y="1"/>
                    <a:pt x="18628" y="3"/>
                    <a:pt x="18581" y="8"/>
                  </a:cubicBezTo>
                  <a:cubicBezTo>
                    <a:pt x="17146" y="141"/>
                    <a:pt x="15745" y="575"/>
                    <a:pt x="14344" y="909"/>
                  </a:cubicBezTo>
                  <a:cubicBezTo>
                    <a:pt x="13877" y="1009"/>
                    <a:pt x="13377" y="1109"/>
                    <a:pt x="12910" y="1109"/>
                  </a:cubicBezTo>
                  <a:cubicBezTo>
                    <a:pt x="12576" y="1109"/>
                    <a:pt x="12209" y="1042"/>
                    <a:pt x="11876" y="1009"/>
                  </a:cubicBezTo>
                  <a:cubicBezTo>
                    <a:pt x="11450" y="976"/>
                    <a:pt x="11023" y="961"/>
                    <a:pt x="10598" y="961"/>
                  </a:cubicBezTo>
                  <a:cubicBezTo>
                    <a:pt x="9291" y="961"/>
                    <a:pt x="7989" y="1099"/>
                    <a:pt x="6705" y="1275"/>
                  </a:cubicBezTo>
                  <a:cubicBezTo>
                    <a:pt x="6505" y="1309"/>
                    <a:pt x="6272" y="1376"/>
                    <a:pt x="6072" y="1476"/>
                  </a:cubicBezTo>
                  <a:cubicBezTo>
                    <a:pt x="5538" y="1776"/>
                    <a:pt x="5304" y="2576"/>
                    <a:pt x="4971" y="3077"/>
                  </a:cubicBezTo>
                  <a:cubicBezTo>
                    <a:pt x="4604" y="3644"/>
                    <a:pt x="4137" y="4144"/>
                    <a:pt x="3837" y="4745"/>
                  </a:cubicBezTo>
                  <a:cubicBezTo>
                    <a:pt x="3136" y="6146"/>
                    <a:pt x="2869" y="7713"/>
                    <a:pt x="2903" y="9248"/>
                  </a:cubicBezTo>
                  <a:cubicBezTo>
                    <a:pt x="2903" y="9581"/>
                    <a:pt x="2903" y="9948"/>
                    <a:pt x="2903" y="10315"/>
                  </a:cubicBezTo>
                  <a:cubicBezTo>
                    <a:pt x="2936" y="22858"/>
                    <a:pt x="1" y="36501"/>
                    <a:pt x="534" y="49110"/>
                  </a:cubicBezTo>
                  <a:cubicBezTo>
                    <a:pt x="1525" y="49091"/>
                    <a:pt x="2534" y="49083"/>
                    <a:pt x="3559" y="49083"/>
                  </a:cubicBezTo>
                  <a:cubicBezTo>
                    <a:pt x="10410" y="49083"/>
                    <a:pt x="17971" y="49440"/>
                    <a:pt x="25394" y="49440"/>
                  </a:cubicBezTo>
                  <a:cubicBezTo>
                    <a:pt x="28980" y="49440"/>
                    <a:pt x="32534" y="49357"/>
                    <a:pt x="35960" y="49110"/>
                  </a:cubicBezTo>
                  <a:cubicBezTo>
                    <a:pt x="36393" y="49076"/>
                    <a:pt x="35860" y="23925"/>
                    <a:pt x="35526" y="21690"/>
                  </a:cubicBezTo>
                  <a:cubicBezTo>
                    <a:pt x="34725" y="16386"/>
                    <a:pt x="31957" y="11249"/>
                    <a:pt x="29789" y="6246"/>
                  </a:cubicBezTo>
                  <a:cubicBezTo>
                    <a:pt x="28454" y="3110"/>
                    <a:pt x="25219" y="2476"/>
                    <a:pt x="21816" y="1909"/>
                  </a:cubicBezTo>
                  <a:cubicBezTo>
                    <a:pt x="20529" y="1684"/>
                    <a:pt x="19956" y="1"/>
                    <a:pt x="187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47"/>
            <p:cNvSpPr/>
            <p:nvPr/>
          </p:nvSpPr>
          <p:spPr>
            <a:xfrm flipH="1">
              <a:off x="6610474" y="2827310"/>
              <a:ext cx="391925" cy="556744"/>
            </a:xfrm>
            <a:custGeom>
              <a:avLst/>
              <a:gdLst/>
              <a:ahLst/>
              <a:cxnLst/>
              <a:rect l="l" t="t" r="r" b="b"/>
              <a:pathLst>
                <a:path w="23451" h="33313" extrusionOk="0">
                  <a:moveTo>
                    <a:pt x="2207" y="0"/>
                  </a:moveTo>
                  <a:cubicBezTo>
                    <a:pt x="1843" y="0"/>
                    <a:pt x="1483" y="62"/>
                    <a:pt x="1134" y="222"/>
                  </a:cubicBezTo>
                  <a:cubicBezTo>
                    <a:pt x="901" y="356"/>
                    <a:pt x="734" y="489"/>
                    <a:pt x="601" y="656"/>
                  </a:cubicBezTo>
                  <a:cubicBezTo>
                    <a:pt x="0" y="1490"/>
                    <a:pt x="300" y="2991"/>
                    <a:pt x="267" y="3958"/>
                  </a:cubicBezTo>
                  <a:cubicBezTo>
                    <a:pt x="267" y="4058"/>
                    <a:pt x="267" y="4192"/>
                    <a:pt x="267" y="4292"/>
                  </a:cubicBezTo>
                  <a:cubicBezTo>
                    <a:pt x="200" y="5760"/>
                    <a:pt x="234" y="7227"/>
                    <a:pt x="267" y="8695"/>
                  </a:cubicBezTo>
                  <a:cubicBezTo>
                    <a:pt x="434" y="12097"/>
                    <a:pt x="434" y="15533"/>
                    <a:pt x="534" y="18936"/>
                  </a:cubicBezTo>
                  <a:lnTo>
                    <a:pt x="868" y="33313"/>
                  </a:lnTo>
                  <a:lnTo>
                    <a:pt x="23450" y="33313"/>
                  </a:lnTo>
                  <a:cubicBezTo>
                    <a:pt x="22716" y="29310"/>
                    <a:pt x="21782" y="25274"/>
                    <a:pt x="20548" y="21337"/>
                  </a:cubicBezTo>
                  <a:cubicBezTo>
                    <a:pt x="19447" y="17835"/>
                    <a:pt x="18080" y="14466"/>
                    <a:pt x="16312" y="11264"/>
                  </a:cubicBezTo>
                  <a:cubicBezTo>
                    <a:pt x="14677" y="8261"/>
                    <a:pt x="12909" y="5426"/>
                    <a:pt x="10341" y="3091"/>
                  </a:cubicBezTo>
                  <a:cubicBezTo>
                    <a:pt x="9540" y="2390"/>
                    <a:pt x="8706" y="1723"/>
                    <a:pt x="7706" y="1323"/>
                  </a:cubicBezTo>
                  <a:cubicBezTo>
                    <a:pt x="6838" y="923"/>
                    <a:pt x="5904" y="756"/>
                    <a:pt x="4970" y="589"/>
                  </a:cubicBezTo>
                  <a:cubicBezTo>
                    <a:pt x="4085" y="398"/>
                    <a:pt x="3131" y="0"/>
                    <a:pt x="22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47"/>
            <p:cNvSpPr/>
            <p:nvPr/>
          </p:nvSpPr>
          <p:spPr>
            <a:xfrm flipH="1">
              <a:off x="7186353" y="2783624"/>
              <a:ext cx="550811" cy="828439"/>
            </a:xfrm>
            <a:custGeom>
              <a:avLst/>
              <a:gdLst/>
              <a:ahLst/>
              <a:cxnLst/>
              <a:rect l="l" t="t" r="r" b="b"/>
              <a:pathLst>
                <a:path w="32958" h="49570" extrusionOk="0">
                  <a:moveTo>
                    <a:pt x="32957" y="1"/>
                  </a:moveTo>
                  <a:lnTo>
                    <a:pt x="32957" y="1"/>
                  </a:lnTo>
                  <a:cubicBezTo>
                    <a:pt x="31656" y="801"/>
                    <a:pt x="29989" y="1068"/>
                    <a:pt x="28454" y="1268"/>
                  </a:cubicBezTo>
                  <a:cubicBezTo>
                    <a:pt x="27353" y="1402"/>
                    <a:pt x="26353" y="1569"/>
                    <a:pt x="25219" y="1669"/>
                  </a:cubicBezTo>
                  <a:lnTo>
                    <a:pt x="25252" y="1669"/>
                  </a:lnTo>
                  <a:cubicBezTo>
                    <a:pt x="24852" y="1702"/>
                    <a:pt x="24451" y="1735"/>
                    <a:pt x="24051" y="1802"/>
                  </a:cubicBezTo>
                  <a:cubicBezTo>
                    <a:pt x="23284" y="1902"/>
                    <a:pt x="22550" y="2036"/>
                    <a:pt x="21816" y="2202"/>
                  </a:cubicBezTo>
                  <a:cubicBezTo>
                    <a:pt x="19148" y="2836"/>
                    <a:pt x="17179" y="4137"/>
                    <a:pt x="15045" y="5805"/>
                  </a:cubicBezTo>
                  <a:cubicBezTo>
                    <a:pt x="9974" y="9741"/>
                    <a:pt x="6138" y="15545"/>
                    <a:pt x="2969" y="21083"/>
                  </a:cubicBezTo>
                  <a:cubicBezTo>
                    <a:pt x="2602" y="21750"/>
                    <a:pt x="2235" y="22417"/>
                    <a:pt x="1902" y="23084"/>
                  </a:cubicBezTo>
                  <a:cubicBezTo>
                    <a:pt x="1168" y="24652"/>
                    <a:pt x="468" y="26286"/>
                    <a:pt x="167" y="27988"/>
                  </a:cubicBezTo>
                  <a:cubicBezTo>
                    <a:pt x="67" y="28655"/>
                    <a:pt x="1" y="29389"/>
                    <a:pt x="201" y="30056"/>
                  </a:cubicBezTo>
                  <a:cubicBezTo>
                    <a:pt x="544" y="31272"/>
                    <a:pt x="1586" y="31730"/>
                    <a:pt x="2729" y="31730"/>
                  </a:cubicBezTo>
                  <a:cubicBezTo>
                    <a:pt x="2809" y="31730"/>
                    <a:pt x="2889" y="31728"/>
                    <a:pt x="2969" y="31724"/>
                  </a:cubicBezTo>
                  <a:cubicBezTo>
                    <a:pt x="4304" y="31657"/>
                    <a:pt x="5738" y="31423"/>
                    <a:pt x="7006" y="30956"/>
                  </a:cubicBezTo>
                  <a:cubicBezTo>
                    <a:pt x="10241" y="29789"/>
                    <a:pt x="13243" y="27988"/>
                    <a:pt x="15778" y="25653"/>
                  </a:cubicBezTo>
                  <a:lnTo>
                    <a:pt x="15778" y="25653"/>
                  </a:lnTo>
                  <a:cubicBezTo>
                    <a:pt x="15712" y="28021"/>
                    <a:pt x="15879" y="30389"/>
                    <a:pt x="15845" y="32791"/>
                  </a:cubicBezTo>
                  <a:cubicBezTo>
                    <a:pt x="15812" y="35293"/>
                    <a:pt x="15678" y="37761"/>
                    <a:pt x="15578" y="40263"/>
                  </a:cubicBezTo>
                  <a:cubicBezTo>
                    <a:pt x="15512" y="41831"/>
                    <a:pt x="15845" y="48002"/>
                    <a:pt x="15778" y="49570"/>
                  </a:cubicBezTo>
                  <a:lnTo>
                    <a:pt x="31757" y="49136"/>
                  </a:lnTo>
                  <a:cubicBezTo>
                    <a:pt x="31923" y="41364"/>
                    <a:pt x="29555" y="29455"/>
                    <a:pt x="29822" y="21683"/>
                  </a:cubicBezTo>
                  <a:cubicBezTo>
                    <a:pt x="29955" y="17747"/>
                    <a:pt x="30089" y="13811"/>
                    <a:pt x="30189" y="9875"/>
                  </a:cubicBezTo>
                  <a:cubicBezTo>
                    <a:pt x="30255" y="8140"/>
                    <a:pt x="30356" y="6539"/>
                    <a:pt x="30956" y="4904"/>
                  </a:cubicBezTo>
                  <a:cubicBezTo>
                    <a:pt x="31556" y="3270"/>
                    <a:pt x="32224" y="1635"/>
                    <a:pt x="32957" y="1"/>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47"/>
            <p:cNvSpPr/>
            <p:nvPr/>
          </p:nvSpPr>
          <p:spPr>
            <a:xfrm flipH="1">
              <a:off x="6930468" y="2456410"/>
              <a:ext cx="332829" cy="475571"/>
            </a:xfrm>
            <a:custGeom>
              <a:avLst/>
              <a:gdLst/>
              <a:ahLst/>
              <a:cxnLst/>
              <a:rect l="l" t="t" r="r" b="b"/>
              <a:pathLst>
                <a:path w="19915" h="28456" extrusionOk="0">
                  <a:moveTo>
                    <a:pt x="17846" y="22182"/>
                  </a:moveTo>
                  <a:lnTo>
                    <a:pt x="17846" y="22182"/>
                  </a:lnTo>
                  <a:cubicBezTo>
                    <a:pt x="17845" y="22184"/>
                    <a:pt x="17844" y="22187"/>
                    <a:pt x="17843" y="22189"/>
                  </a:cubicBezTo>
                  <a:lnTo>
                    <a:pt x="17843" y="22189"/>
                  </a:lnTo>
                  <a:cubicBezTo>
                    <a:pt x="17845" y="22187"/>
                    <a:pt x="17846" y="22184"/>
                    <a:pt x="17846" y="22182"/>
                  </a:cubicBezTo>
                  <a:close/>
                  <a:moveTo>
                    <a:pt x="14309" y="1"/>
                  </a:moveTo>
                  <a:cubicBezTo>
                    <a:pt x="14166" y="1"/>
                    <a:pt x="14022" y="11"/>
                    <a:pt x="13877" y="33"/>
                  </a:cubicBezTo>
                  <a:cubicBezTo>
                    <a:pt x="12909" y="199"/>
                    <a:pt x="12042" y="566"/>
                    <a:pt x="11208" y="1067"/>
                  </a:cubicBezTo>
                  <a:cubicBezTo>
                    <a:pt x="9407" y="2101"/>
                    <a:pt x="7939" y="3669"/>
                    <a:pt x="6972" y="5470"/>
                  </a:cubicBezTo>
                  <a:cubicBezTo>
                    <a:pt x="5838" y="7538"/>
                    <a:pt x="5904" y="9473"/>
                    <a:pt x="6004" y="11774"/>
                  </a:cubicBezTo>
                  <a:cubicBezTo>
                    <a:pt x="6071" y="13375"/>
                    <a:pt x="6038" y="14977"/>
                    <a:pt x="5871" y="16578"/>
                  </a:cubicBezTo>
                  <a:cubicBezTo>
                    <a:pt x="5838" y="17011"/>
                    <a:pt x="5771" y="17412"/>
                    <a:pt x="5637" y="17745"/>
                  </a:cubicBezTo>
                  <a:cubicBezTo>
                    <a:pt x="5037" y="19513"/>
                    <a:pt x="3436" y="20214"/>
                    <a:pt x="1434" y="20647"/>
                  </a:cubicBezTo>
                  <a:cubicBezTo>
                    <a:pt x="1068" y="20747"/>
                    <a:pt x="367" y="20781"/>
                    <a:pt x="0" y="20847"/>
                  </a:cubicBezTo>
                  <a:cubicBezTo>
                    <a:pt x="1434" y="24150"/>
                    <a:pt x="3836" y="27252"/>
                    <a:pt x="7505" y="28219"/>
                  </a:cubicBezTo>
                  <a:cubicBezTo>
                    <a:pt x="8106" y="28380"/>
                    <a:pt x="8749" y="28456"/>
                    <a:pt x="9401" y="28456"/>
                  </a:cubicBezTo>
                  <a:cubicBezTo>
                    <a:pt x="10920" y="28456"/>
                    <a:pt x="12486" y="28042"/>
                    <a:pt x="13677" y="27319"/>
                  </a:cubicBezTo>
                  <a:cubicBezTo>
                    <a:pt x="14611" y="26752"/>
                    <a:pt x="14944" y="26218"/>
                    <a:pt x="15778" y="25484"/>
                  </a:cubicBezTo>
                  <a:cubicBezTo>
                    <a:pt x="16710" y="24652"/>
                    <a:pt x="17410" y="23388"/>
                    <a:pt x="17843" y="22189"/>
                  </a:cubicBezTo>
                  <a:lnTo>
                    <a:pt x="17843" y="22189"/>
                  </a:lnTo>
                  <a:cubicBezTo>
                    <a:pt x="17830" y="22216"/>
                    <a:pt x="17786" y="22229"/>
                    <a:pt x="17717" y="22229"/>
                  </a:cubicBezTo>
                  <a:cubicBezTo>
                    <a:pt x="17171" y="22229"/>
                    <a:pt x="15087" y="21450"/>
                    <a:pt x="14911" y="20981"/>
                  </a:cubicBezTo>
                  <a:cubicBezTo>
                    <a:pt x="14811" y="20747"/>
                    <a:pt x="14811" y="20481"/>
                    <a:pt x="14811" y="20247"/>
                  </a:cubicBezTo>
                  <a:cubicBezTo>
                    <a:pt x="14844" y="18713"/>
                    <a:pt x="14911" y="17212"/>
                    <a:pt x="15044" y="15677"/>
                  </a:cubicBezTo>
                  <a:cubicBezTo>
                    <a:pt x="15044" y="15577"/>
                    <a:pt x="15044" y="15444"/>
                    <a:pt x="15144" y="15344"/>
                  </a:cubicBezTo>
                  <a:cubicBezTo>
                    <a:pt x="15211" y="15310"/>
                    <a:pt x="15278" y="15277"/>
                    <a:pt x="15378" y="15243"/>
                  </a:cubicBezTo>
                  <a:cubicBezTo>
                    <a:pt x="16812" y="14810"/>
                    <a:pt x="17980" y="12908"/>
                    <a:pt x="18547" y="11641"/>
                  </a:cubicBezTo>
                  <a:cubicBezTo>
                    <a:pt x="19547" y="9339"/>
                    <a:pt x="19914" y="6571"/>
                    <a:pt x="18947" y="4069"/>
                  </a:cubicBezTo>
                  <a:cubicBezTo>
                    <a:pt x="18229" y="2196"/>
                    <a:pt x="16400" y="1"/>
                    <a:pt x="14309"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47"/>
            <p:cNvSpPr/>
            <p:nvPr/>
          </p:nvSpPr>
          <p:spPr>
            <a:xfrm flipH="1">
              <a:off x="7644610" y="3068505"/>
              <a:ext cx="30667" cy="30383"/>
            </a:xfrm>
            <a:custGeom>
              <a:avLst/>
              <a:gdLst/>
              <a:ahLst/>
              <a:cxnLst/>
              <a:rect l="l" t="t" r="r" b="b"/>
              <a:pathLst>
                <a:path w="1835" h="1818" extrusionOk="0">
                  <a:moveTo>
                    <a:pt x="34" y="0"/>
                  </a:moveTo>
                  <a:lnTo>
                    <a:pt x="34" y="0"/>
                  </a:lnTo>
                  <a:cubicBezTo>
                    <a:pt x="3" y="62"/>
                    <a:pt x="0" y="182"/>
                    <a:pt x="54" y="252"/>
                  </a:cubicBezTo>
                  <a:lnTo>
                    <a:pt x="54" y="252"/>
                  </a:lnTo>
                  <a:cubicBezTo>
                    <a:pt x="45" y="167"/>
                    <a:pt x="39" y="83"/>
                    <a:pt x="34" y="0"/>
                  </a:cubicBezTo>
                  <a:close/>
                  <a:moveTo>
                    <a:pt x="54" y="252"/>
                  </a:moveTo>
                  <a:cubicBezTo>
                    <a:pt x="96" y="683"/>
                    <a:pt x="189" y="1134"/>
                    <a:pt x="467" y="1468"/>
                  </a:cubicBezTo>
                  <a:cubicBezTo>
                    <a:pt x="650" y="1688"/>
                    <a:pt x="954" y="1817"/>
                    <a:pt x="1241" y="1817"/>
                  </a:cubicBezTo>
                  <a:cubicBezTo>
                    <a:pt x="1476" y="1817"/>
                    <a:pt x="1700" y="1730"/>
                    <a:pt x="1835" y="1535"/>
                  </a:cubicBezTo>
                  <a:lnTo>
                    <a:pt x="67" y="267"/>
                  </a:lnTo>
                  <a:cubicBezTo>
                    <a:pt x="62" y="263"/>
                    <a:pt x="58" y="258"/>
                    <a:pt x="54" y="252"/>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47"/>
            <p:cNvSpPr/>
            <p:nvPr/>
          </p:nvSpPr>
          <p:spPr>
            <a:xfrm flipH="1">
              <a:off x="7437225" y="2792548"/>
              <a:ext cx="336172" cy="511302"/>
            </a:xfrm>
            <a:custGeom>
              <a:avLst/>
              <a:gdLst/>
              <a:ahLst/>
              <a:cxnLst/>
              <a:rect l="l" t="t" r="r" b="b"/>
              <a:pathLst>
                <a:path w="20115" h="30594" extrusionOk="0">
                  <a:moveTo>
                    <a:pt x="7739" y="1"/>
                  </a:moveTo>
                  <a:cubicBezTo>
                    <a:pt x="6171" y="4337"/>
                    <a:pt x="4137" y="8507"/>
                    <a:pt x="2602" y="12843"/>
                  </a:cubicBezTo>
                  <a:cubicBezTo>
                    <a:pt x="1068" y="17180"/>
                    <a:pt x="0" y="21816"/>
                    <a:pt x="501" y="26420"/>
                  </a:cubicBezTo>
                  <a:cubicBezTo>
                    <a:pt x="847" y="29470"/>
                    <a:pt x="2097" y="30593"/>
                    <a:pt x="3685" y="30593"/>
                  </a:cubicBezTo>
                  <a:cubicBezTo>
                    <a:pt x="5466" y="30593"/>
                    <a:pt x="7673" y="29180"/>
                    <a:pt x="9507" y="27487"/>
                  </a:cubicBezTo>
                  <a:cubicBezTo>
                    <a:pt x="13010" y="24251"/>
                    <a:pt x="15044" y="19615"/>
                    <a:pt x="16746" y="15245"/>
                  </a:cubicBezTo>
                  <a:cubicBezTo>
                    <a:pt x="17580" y="13010"/>
                    <a:pt x="18347" y="10742"/>
                    <a:pt x="18780" y="8407"/>
                  </a:cubicBezTo>
                  <a:cubicBezTo>
                    <a:pt x="18981" y="7373"/>
                    <a:pt x="20115" y="4504"/>
                    <a:pt x="19648" y="3103"/>
                  </a:cubicBezTo>
                  <a:cubicBezTo>
                    <a:pt x="19314" y="2202"/>
                    <a:pt x="11909" y="734"/>
                    <a:pt x="8873" y="201"/>
                  </a:cubicBezTo>
                  <a:cubicBezTo>
                    <a:pt x="8340" y="101"/>
                    <a:pt x="7939" y="34"/>
                    <a:pt x="7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47"/>
            <p:cNvSpPr/>
            <p:nvPr/>
          </p:nvSpPr>
          <p:spPr>
            <a:xfrm flipH="1">
              <a:off x="6923783" y="2398400"/>
              <a:ext cx="309967" cy="272882"/>
            </a:xfrm>
            <a:custGeom>
              <a:avLst/>
              <a:gdLst/>
              <a:ahLst/>
              <a:cxnLst/>
              <a:rect l="l" t="t" r="r" b="b"/>
              <a:pathLst>
                <a:path w="18547" h="16328" extrusionOk="0">
                  <a:moveTo>
                    <a:pt x="9551" y="0"/>
                  </a:moveTo>
                  <a:cubicBezTo>
                    <a:pt x="9503" y="0"/>
                    <a:pt x="9455" y="0"/>
                    <a:pt x="9407" y="1"/>
                  </a:cubicBezTo>
                  <a:cubicBezTo>
                    <a:pt x="8906" y="1"/>
                    <a:pt x="8373" y="68"/>
                    <a:pt x="7872" y="168"/>
                  </a:cubicBezTo>
                  <a:cubicBezTo>
                    <a:pt x="4470" y="835"/>
                    <a:pt x="1501" y="3470"/>
                    <a:pt x="567" y="6806"/>
                  </a:cubicBezTo>
                  <a:cubicBezTo>
                    <a:pt x="0" y="8907"/>
                    <a:pt x="267" y="11176"/>
                    <a:pt x="1234" y="13110"/>
                  </a:cubicBezTo>
                  <a:cubicBezTo>
                    <a:pt x="1747" y="14137"/>
                    <a:pt x="3070" y="16328"/>
                    <a:pt x="4397" y="16328"/>
                  </a:cubicBezTo>
                  <a:cubicBezTo>
                    <a:pt x="4795" y="16328"/>
                    <a:pt x="5193" y="16131"/>
                    <a:pt x="5571" y="15646"/>
                  </a:cubicBezTo>
                  <a:lnTo>
                    <a:pt x="5571" y="15679"/>
                  </a:lnTo>
                  <a:cubicBezTo>
                    <a:pt x="5904" y="15245"/>
                    <a:pt x="6004" y="14678"/>
                    <a:pt x="5737" y="13911"/>
                  </a:cubicBezTo>
                  <a:cubicBezTo>
                    <a:pt x="5404" y="12977"/>
                    <a:pt x="4403" y="10442"/>
                    <a:pt x="6038" y="10108"/>
                  </a:cubicBezTo>
                  <a:cubicBezTo>
                    <a:pt x="6176" y="10075"/>
                    <a:pt x="6321" y="10065"/>
                    <a:pt x="6469" y="10065"/>
                  </a:cubicBezTo>
                  <a:cubicBezTo>
                    <a:pt x="6752" y="10065"/>
                    <a:pt x="7047" y="10104"/>
                    <a:pt x="7329" y="10104"/>
                  </a:cubicBezTo>
                  <a:cubicBezTo>
                    <a:pt x="7648" y="10104"/>
                    <a:pt x="7951" y="10054"/>
                    <a:pt x="8206" y="9841"/>
                  </a:cubicBezTo>
                  <a:cubicBezTo>
                    <a:pt x="8673" y="9408"/>
                    <a:pt x="8406" y="8741"/>
                    <a:pt x="8673" y="8240"/>
                  </a:cubicBezTo>
                  <a:cubicBezTo>
                    <a:pt x="8928" y="7729"/>
                    <a:pt x="9595" y="7484"/>
                    <a:pt x="10178" y="7484"/>
                  </a:cubicBezTo>
                  <a:cubicBezTo>
                    <a:pt x="10280" y="7484"/>
                    <a:pt x="10380" y="7492"/>
                    <a:pt x="10474" y="7506"/>
                  </a:cubicBezTo>
                  <a:cubicBezTo>
                    <a:pt x="10975" y="7607"/>
                    <a:pt x="11442" y="7873"/>
                    <a:pt x="11909" y="8107"/>
                  </a:cubicBezTo>
                  <a:cubicBezTo>
                    <a:pt x="12798" y="8537"/>
                    <a:pt x="13761" y="8795"/>
                    <a:pt x="14756" y="8795"/>
                  </a:cubicBezTo>
                  <a:cubicBezTo>
                    <a:pt x="14918" y="8795"/>
                    <a:pt x="15081" y="8788"/>
                    <a:pt x="15244" y="8774"/>
                  </a:cubicBezTo>
                  <a:cubicBezTo>
                    <a:pt x="16145" y="8707"/>
                    <a:pt x="16979" y="8374"/>
                    <a:pt x="17713" y="7840"/>
                  </a:cubicBezTo>
                  <a:cubicBezTo>
                    <a:pt x="18447" y="7306"/>
                    <a:pt x="18547" y="6939"/>
                    <a:pt x="18413" y="6072"/>
                  </a:cubicBezTo>
                  <a:cubicBezTo>
                    <a:pt x="18246" y="4771"/>
                    <a:pt x="17613" y="3604"/>
                    <a:pt x="16679" y="2703"/>
                  </a:cubicBezTo>
                  <a:cubicBezTo>
                    <a:pt x="14878" y="870"/>
                    <a:pt x="12113" y="0"/>
                    <a:pt x="955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47"/>
            <p:cNvSpPr/>
            <p:nvPr/>
          </p:nvSpPr>
          <p:spPr>
            <a:xfrm flipH="1">
              <a:off x="7098278" y="2553292"/>
              <a:ext cx="74722" cy="80504"/>
            </a:xfrm>
            <a:custGeom>
              <a:avLst/>
              <a:gdLst/>
              <a:ahLst/>
              <a:cxnLst/>
              <a:rect l="l" t="t" r="r" b="b"/>
              <a:pathLst>
                <a:path w="4471" h="4817" extrusionOk="0">
                  <a:moveTo>
                    <a:pt x="2307" y="1"/>
                  </a:moveTo>
                  <a:cubicBezTo>
                    <a:pt x="1190" y="1"/>
                    <a:pt x="156" y="787"/>
                    <a:pt x="68" y="1941"/>
                  </a:cubicBezTo>
                  <a:cubicBezTo>
                    <a:pt x="1" y="3242"/>
                    <a:pt x="868" y="4543"/>
                    <a:pt x="2236" y="4776"/>
                  </a:cubicBezTo>
                  <a:cubicBezTo>
                    <a:pt x="2379" y="4804"/>
                    <a:pt x="2517" y="4817"/>
                    <a:pt x="2649" y="4817"/>
                  </a:cubicBezTo>
                  <a:cubicBezTo>
                    <a:pt x="3654" y="4817"/>
                    <a:pt x="4316" y="4054"/>
                    <a:pt x="4404" y="2875"/>
                  </a:cubicBezTo>
                  <a:cubicBezTo>
                    <a:pt x="4471" y="1608"/>
                    <a:pt x="4071" y="273"/>
                    <a:pt x="2736" y="40"/>
                  </a:cubicBezTo>
                  <a:cubicBezTo>
                    <a:pt x="2593" y="13"/>
                    <a:pt x="2449" y="1"/>
                    <a:pt x="2307"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47"/>
            <p:cNvSpPr/>
            <p:nvPr/>
          </p:nvSpPr>
          <p:spPr>
            <a:xfrm flipH="1">
              <a:off x="6983982" y="2649272"/>
              <a:ext cx="56889" cy="16228"/>
            </a:xfrm>
            <a:custGeom>
              <a:avLst/>
              <a:gdLst/>
              <a:ahLst/>
              <a:cxnLst/>
              <a:rect l="l" t="t" r="r" b="b"/>
              <a:pathLst>
                <a:path w="3404" h="971" extrusionOk="0">
                  <a:moveTo>
                    <a:pt x="3403" y="1"/>
                  </a:moveTo>
                  <a:lnTo>
                    <a:pt x="1" y="168"/>
                  </a:lnTo>
                  <a:cubicBezTo>
                    <a:pt x="381" y="674"/>
                    <a:pt x="1032" y="971"/>
                    <a:pt x="1667" y="971"/>
                  </a:cubicBezTo>
                  <a:cubicBezTo>
                    <a:pt x="1701" y="971"/>
                    <a:pt x="1735" y="970"/>
                    <a:pt x="1769" y="968"/>
                  </a:cubicBezTo>
                  <a:cubicBezTo>
                    <a:pt x="2436" y="935"/>
                    <a:pt x="3069" y="568"/>
                    <a:pt x="34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47"/>
            <p:cNvSpPr/>
            <p:nvPr/>
          </p:nvSpPr>
          <p:spPr>
            <a:xfrm flipH="1">
              <a:off x="6249785" y="3060149"/>
              <a:ext cx="608786" cy="312206"/>
            </a:xfrm>
            <a:custGeom>
              <a:avLst/>
              <a:gdLst/>
              <a:ahLst/>
              <a:cxnLst/>
              <a:rect l="l" t="t" r="r" b="b"/>
              <a:pathLst>
                <a:path w="36427" h="18681" extrusionOk="0">
                  <a:moveTo>
                    <a:pt x="5704" y="0"/>
                  </a:moveTo>
                  <a:cubicBezTo>
                    <a:pt x="5438" y="0"/>
                    <a:pt x="5171" y="200"/>
                    <a:pt x="5071" y="467"/>
                  </a:cubicBezTo>
                  <a:lnTo>
                    <a:pt x="0" y="18680"/>
                  </a:lnTo>
                  <a:lnTo>
                    <a:pt x="31289" y="18680"/>
                  </a:lnTo>
                  <a:lnTo>
                    <a:pt x="36293" y="834"/>
                  </a:lnTo>
                  <a:cubicBezTo>
                    <a:pt x="36426" y="400"/>
                    <a:pt x="36093" y="0"/>
                    <a:pt x="356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47"/>
            <p:cNvSpPr/>
            <p:nvPr/>
          </p:nvSpPr>
          <p:spPr>
            <a:xfrm flipH="1">
              <a:off x="6357931" y="3343342"/>
              <a:ext cx="648930" cy="29013"/>
            </a:xfrm>
            <a:custGeom>
              <a:avLst/>
              <a:gdLst/>
              <a:ahLst/>
              <a:cxnLst/>
              <a:rect l="l" t="t" r="r" b="b"/>
              <a:pathLst>
                <a:path w="38829" h="1736" extrusionOk="0">
                  <a:moveTo>
                    <a:pt x="834" y="1"/>
                  </a:moveTo>
                  <a:cubicBezTo>
                    <a:pt x="367" y="1"/>
                    <a:pt x="0" y="401"/>
                    <a:pt x="0" y="868"/>
                  </a:cubicBezTo>
                  <a:cubicBezTo>
                    <a:pt x="0" y="1335"/>
                    <a:pt x="367" y="1735"/>
                    <a:pt x="834" y="1735"/>
                  </a:cubicBezTo>
                  <a:lnTo>
                    <a:pt x="37961" y="1735"/>
                  </a:lnTo>
                  <a:cubicBezTo>
                    <a:pt x="38461" y="1735"/>
                    <a:pt x="38828" y="1335"/>
                    <a:pt x="38828" y="868"/>
                  </a:cubicBezTo>
                  <a:cubicBezTo>
                    <a:pt x="38828" y="401"/>
                    <a:pt x="38461" y="1"/>
                    <a:pt x="3796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47"/>
            <p:cNvSpPr/>
            <p:nvPr/>
          </p:nvSpPr>
          <p:spPr>
            <a:xfrm flipH="1">
              <a:off x="6491732" y="3188918"/>
              <a:ext cx="60232" cy="49636"/>
            </a:xfrm>
            <a:custGeom>
              <a:avLst/>
              <a:gdLst/>
              <a:ahLst/>
              <a:cxnLst/>
              <a:rect l="l" t="t" r="r" b="b"/>
              <a:pathLst>
                <a:path w="3604" h="2970" fill="none" extrusionOk="0">
                  <a:moveTo>
                    <a:pt x="3437" y="1502"/>
                  </a:moveTo>
                  <a:cubicBezTo>
                    <a:pt x="3236" y="2302"/>
                    <a:pt x="2369" y="2969"/>
                    <a:pt x="1469" y="2969"/>
                  </a:cubicBezTo>
                  <a:cubicBezTo>
                    <a:pt x="568" y="2969"/>
                    <a:pt x="1" y="2302"/>
                    <a:pt x="168" y="1502"/>
                  </a:cubicBezTo>
                  <a:cubicBezTo>
                    <a:pt x="334" y="668"/>
                    <a:pt x="1202" y="1"/>
                    <a:pt x="2102" y="1"/>
                  </a:cubicBezTo>
                  <a:cubicBezTo>
                    <a:pt x="3003" y="1"/>
                    <a:pt x="3603" y="668"/>
                    <a:pt x="3437" y="1502"/>
                  </a:cubicBezTo>
                  <a:close/>
                </a:path>
              </a:pathLst>
            </a:custGeom>
            <a:noFill/>
            <a:ln w="10850"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47"/>
            <p:cNvSpPr/>
            <p:nvPr/>
          </p:nvSpPr>
          <p:spPr>
            <a:xfrm flipH="1">
              <a:off x="7113320" y="2570021"/>
              <a:ext cx="17682" cy="38272"/>
            </a:xfrm>
            <a:custGeom>
              <a:avLst/>
              <a:gdLst/>
              <a:ahLst/>
              <a:cxnLst/>
              <a:rect l="l" t="t" r="r" b="b"/>
              <a:pathLst>
                <a:path w="1058" h="2290" extrusionOk="0">
                  <a:moveTo>
                    <a:pt x="101" y="1"/>
                  </a:moveTo>
                  <a:cubicBezTo>
                    <a:pt x="44" y="1"/>
                    <a:pt x="1" y="110"/>
                    <a:pt x="90" y="140"/>
                  </a:cubicBezTo>
                  <a:cubicBezTo>
                    <a:pt x="423" y="306"/>
                    <a:pt x="690" y="640"/>
                    <a:pt x="724" y="1007"/>
                  </a:cubicBezTo>
                  <a:cubicBezTo>
                    <a:pt x="790" y="1407"/>
                    <a:pt x="624" y="1774"/>
                    <a:pt x="390" y="2074"/>
                  </a:cubicBezTo>
                  <a:cubicBezTo>
                    <a:pt x="306" y="2158"/>
                    <a:pt x="387" y="2290"/>
                    <a:pt x="474" y="2290"/>
                  </a:cubicBezTo>
                  <a:cubicBezTo>
                    <a:pt x="491" y="2290"/>
                    <a:pt x="508" y="2285"/>
                    <a:pt x="523" y="2274"/>
                  </a:cubicBezTo>
                  <a:cubicBezTo>
                    <a:pt x="757" y="2108"/>
                    <a:pt x="890" y="1941"/>
                    <a:pt x="990" y="1674"/>
                  </a:cubicBezTo>
                  <a:cubicBezTo>
                    <a:pt x="1057" y="1440"/>
                    <a:pt x="1057" y="1207"/>
                    <a:pt x="1024" y="973"/>
                  </a:cubicBezTo>
                  <a:cubicBezTo>
                    <a:pt x="924" y="506"/>
                    <a:pt x="557" y="140"/>
                    <a:pt x="123" y="6"/>
                  </a:cubicBezTo>
                  <a:cubicBezTo>
                    <a:pt x="116" y="2"/>
                    <a:pt x="109" y="1"/>
                    <a:pt x="101" y="1"/>
                  </a:cubicBezTo>
                  <a:close/>
                </a:path>
              </a:pathLst>
            </a:custGeom>
            <a:solidFill>
              <a:srgbClr val="B55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47"/>
            <p:cNvSpPr/>
            <p:nvPr/>
          </p:nvSpPr>
          <p:spPr>
            <a:xfrm flipH="1">
              <a:off x="7006527" y="2710941"/>
              <a:ext cx="67067" cy="10345"/>
            </a:xfrm>
            <a:custGeom>
              <a:avLst/>
              <a:gdLst/>
              <a:ahLst/>
              <a:cxnLst/>
              <a:rect l="l" t="t" r="r" b="b"/>
              <a:pathLst>
                <a:path w="4013" h="619" extrusionOk="0">
                  <a:moveTo>
                    <a:pt x="3910" y="0"/>
                  </a:moveTo>
                  <a:cubicBezTo>
                    <a:pt x="3895" y="0"/>
                    <a:pt x="3879" y="4"/>
                    <a:pt x="3860" y="13"/>
                  </a:cubicBezTo>
                  <a:cubicBezTo>
                    <a:pt x="3293" y="214"/>
                    <a:pt x="2659" y="314"/>
                    <a:pt x="2059" y="314"/>
                  </a:cubicBezTo>
                  <a:cubicBezTo>
                    <a:pt x="1425" y="314"/>
                    <a:pt x="824" y="180"/>
                    <a:pt x="224" y="13"/>
                  </a:cubicBezTo>
                  <a:cubicBezTo>
                    <a:pt x="214" y="11"/>
                    <a:pt x="204" y="10"/>
                    <a:pt x="194" y="10"/>
                  </a:cubicBezTo>
                  <a:cubicBezTo>
                    <a:pt x="77" y="10"/>
                    <a:pt x="1" y="185"/>
                    <a:pt x="124" y="247"/>
                  </a:cubicBezTo>
                  <a:cubicBezTo>
                    <a:pt x="695" y="501"/>
                    <a:pt x="1320" y="619"/>
                    <a:pt x="1943" y="619"/>
                  </a:cubicBezTo>
                  <a:cubicBezTo>
                    <a:pt x="2630" y="619"/>
                    <a:pt x="3315" y="476"/>
                    <a:pt x="3927" y="214"/>
                  </a:cubicBezTo>
                  <a:cubicBezTo>
                    <a:pt x="4013" y="156"/>
                    <a:pt x="4000" y="0"/>
                    <a:pt x="3910" y="0"/>
                  </a:cubicBezTo>
                  <a:close/>
                </a:path>
              </a:pathLst>
            </a:custGeom>
            <a:solidFill>
              <a:srgbClr val="B55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47"/>
            <p:cNvSpPr/>
            <p:nvPr/>
          </p:nvSpPr>
          <p:spPr>
            <a:xfrm flipH="1">
              <a:off x="6823441" y="3122269"/>
              <a:ext cx="51608" cy="229663"/>
            </a:xfrm>
            <a:custGeom>
              <a:avLst/>
              <a:gdLst/>
              <a:ahLst/>
              <a:cxnLst/>
              <a:rect l="l" t="t" r="r" b="b"/>
              <a:pathLst>
                <a:path w="3088" h="13742" extrusionOk="0">
                  <a:moveTo>
                    <a:pt x="113" y="1"/>
                  </a:moveTo>
                  <a:cubicBezTo>
                    <a:pt x="55" y="1"/>
                    <a:pt x="0" y="44"/>
                    <a:pt x="19" y="119"/>
                  </a:cubicBezTo>
                  <a:cubicBezTo>
                    <a:pt x="786" y="2254"/>
                    <a:pt x="1320" y="4456"/>
                    <a:pt x="1754" y="6657"/>
                  </a:cubicBezTo>
                  <a:cubicBezTo>
                    <a:pt x="2187" y="8959"/>
                    <a:pt x="2387" y="11227"/>
                    <a:pt x="2621" y="13529"/>
                  </a:cubicBezTo>
                  <a:cubicBezTo>
                    <a:pt x="2621" y="13666"/>
                    <a:pt x="2736" y="13742"/>
                    <a:pt x="2847" y="13742"/>
                  </a:cubicBezTo>
                  <a:cubicBezTo>
                    <a:pt x="2952" y="13742"/>
                    <a:pt x="3055" y="13674"/>
                    <a:pt x="3055" y="13529"/>
                  </a:cubicBezTo>
                  <a:cubicBezTo>
                    <a:pt x="3088" y="8892"/>
                    <a:pt x="1820" y="4356"/>
                    <a:pt x="219" y="86"/>
                  </a:cubicBezTo>
                  <a:cubicBezTo>
                    <a:pt x="205" y="27"/>
                    <a:pt x="158" y="1"/>
                    <a:pt x="11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47"/>
            <p:cNvSpPr/>
            <p:nvPr/>
          </p:nvSpPr>
          <p:spPr>
            <a:xfrm flipH="1">
              <a:off x="7441904" y="2843889"/>
              <a:ext cx="125043" cy="333581"/>
            </a:xfrm>
            <a:custGeom>
              <a:avLst/>
              <a:gdLst/>
              <a:ahLst/>
              <a:cxnLst/>
              <a:rect l="l" t="t" r="r" b="b"/>
              <a:pathLst>
                <a:path w="7482" h="19960" extrusionOk="0">
                  <a:moveTo>
                    <a:pt x="7335" y="1"/>
                  </a:moveTo>
                  <a:cubicBezTo>
                    <a:pt x="7288" y="1"/>
                    <a:pt x="7241" y="30"/>
                    <a:pt x="7228" y="98"/>
                  </a:cubicBezTo>
                  <a:cubicBezTo>
                    <a:pt x="6828" y="1398"/>
                    <a:pt x="6527" y="2733"/>
                    <a:pt x="6127" y="4034"/>
                  </a:cubicBezTo>
                  <a:cubicBezTo>
                    <a:pt x="5760" y="5335"/>
                    <a:pt x="5327" y="6669"/>
                    <a:pt x="4893" y="7970"/>
                  </a:cubicBezTo>
                  <a:cubicBezTo>
                    <a:pt x="3992" y="10572"/>
                    <a:pt x="2992" y="13140"/>
                    <a:pt x="1891" y="15675"/>
                  </a:cubicBezTo>
                  <a:cubicBezTo>
                    <a:pt x="1290" y="17076"/>
                    <a:pt x="590" y="18411"/>
                    <a:pt x="23" y="19812"/>
                  </a:cubicBezTo>
                  <a:cubicBezTo>
                    <a:pt x="1" y="19901"/>
                    <a:pt x="67" y="19960"/>
                    <a:pt x="134" y="19960"/>
                  </a:cubicBezTo>
                  <a:cubicBezTo>
                    <a:pt x="167" y="19960"/>
                    <a:pt x="201" y="19945"/>
                    <a:pt x="223" y="19912"/>
                  </a:cubicBezTo>
                  <a:cubicBezTo>
                    <a:pt x="923" y="18711"/>
                    <a:pt x="1457" y="17443"/>
                    <a:pt x="2024" y="16176"/>
                  </a:cubicBezTo>
                  <a:cubicBezTo>
                    <a:pt x="2558" y="14975"/>
                    <a:pt x="3092" y="13741"/>
                    <a:pt x="3559" y="12506"/>
                  </a:cubicBezTo>
                  <a:cubicBezTo>
                    <a:pt x="4593" y="9938"/>
                    <a:pt x="5493" y="7336"/>
                    <a:pt x="6261" y="4667"/>
                  </a:cubicBezTo>
                  <a:cubicBezTo>
                    <a:pt x="6694" y="3200"/>
                    <a:pt x="7161" y="1665"/>
                    <a:pt x="7461" y="164"/>
                  </a:cubicBezTo>
                  <a:cubicBezTo>
                    <a:pt x="7481" y="65"/>
                    <a:pt x="7406" y="1"/>
                    <a:pt x="73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47"/>
            <p:cNvSpPr/>
            <p:nvPr/>
          </p:nvSpPr>
          <p:spPr>
            <a:xfrm flipH="1">
              <a:off x="6961487" y="2798698"/>
              <a:ext cx="303833" cy="138179"/>
            </a:xfrm>
            <a:custGeom>
              <a:avLst/>
              <a:gdLst/>
              <a:ahLst/>
              <a:cxnLst/>
              <a:rect l="l" t="t" r="r" b="b"/>
              <a:pathLst>
                <a:path w="18180" h="8268" extrusionOk="0">
                  <a:moveTo>
                    <a:pt x="214" y="0"/>
                  </a:moveTo>
                  <a:cubicBezTo>
                    <a:pt x="114" y="0"/>
                    <a:pt x="1" y="92"/>
                    <a:pt x="21" y="233"/>
                  </a:cubicBezTo>
                  <a:cubicBezTo>
                    <a:pt x="588" y="3402"/>
                    <a:pt x="3190" y="5937"/>
                    <a:pt x="5959" y="7371"/>
                  </a:cubicBezTo>
                  <a:cubicBezTo>
                    <a:pt x="7099" y="7954"/>
                    <a:pt x="8297" y="8268"/>
                    <a:pt x="9538" y="8268"/>
                  </a:cubicBezTo>
                  <a:cubicBezTo>
                    <a:pt x="9931" y="8268"/>
                    <a:pt x="10328" y="8236"/>
                    <a:pt x="10729" y="8172"/>
                  </a:cubicBezTo>
                  <a:cubicBezTo>
                    <a:pt x="12363" y="7905"/>
                    <a:pt x="13931" y="7138"/>
                    <a:pt x="15165" y="6037"/>
                  </a:cubicBezTo>
                  <a:cubicBezTo>
                    <a:pt x="16466" y="4870"/>
                    <a:pt x="17634" y="3235"/>
                    <a:pt x="18134" y="1534"/>
                  </a:cubicBezTo>
                  <a:cubicBezTo>
                    <a:pt x="18179" y="1421"/>
                    <a:pt x="18072" y="1324"/>
                    <a:pt x="17967" y="1324"/>
                  </a:cubicBezTo>
                  <a:cubicBezTo>
                    <a:pt x="17916" y="1324"/>
                    <a:pt x="17866" y="1346"/>
                    <a:pt x="17834" y="1401"/>
                  </a:cubicBezTo>
                  <a:cubicBezTo>
                    <a:pt x="17133" y="2802"/>
                    <a:pt x="16433" y="4102"/>
                    <a:pt x="15332" y="5237"/>
                  </a:cubicBezTo>
                  <a:cubicBezTo>
                    <a:pt x="14231" y="6371"/>
                    <a:pt x="12864" y="7238"/>
                    <a:pt x="11329" y="7605"/>
                  </a:cubicBezTo>
                  <a:cubicBezTo>
                    <a:pt x="10739" y="7765"/>
                    <a:pt x="10139" y="7843"/>
                    <a:pt x="9543" y="7843"/>
                  </a:cubicBezTo>
                  <a:cubicBezTo>
                    <a:pt x="8521" y="7843"/>
                    <a:pt x="7507" y="7614"/>
                    <a:pt x="6559" y="7171"/>
                  </a:cubicBezTo>
                  <a:cubicBezTo>
                    <a:pt x="5125" y="6538"/>
                    <a:pt x="3857" y="5570"/>
                    <a:pt x="2756" y="4469"/>
                  </a:cubicBezTo>
                  <a:cubicBezTo>
                    <a:pt x="1589" y="3235"/>
                    <a:pt x="688" y="1801"/>
                    <a:pt x="355" y="133"/>
                  </a:cubicBezTo>
                  <a:cubicBezTo>
                    <a:pt x="341" y="40"/>
                    <a:pt x="281" y="0"/>
                    <a:pt x="2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47"/>
            <p:cNvSpPr/>
            <p:nvPr/>
          </p:nvSpPr>
          <p:spPr>
            <a:xfrm flipH="1">
              <a:off x="5831120" y="3369547"/>
              <a:ext cx="2165823" cy="45174"/>
            </a:xfrm>
            <a:custGeom>
              <a:avLst/>
              <a:gdLst/>
              <a:ahLst/>
              <a:cxnLst/>
              <a:rect l="l" t="t" r="r" b="b"/>
              <a:pathLst>
                <a:path w="129593" h="2703" extrusionOk="0">
                  <a:moveTo>
                    <a:pt x="0" y="0"/>
                  </a:moveTo>
                  <a:lnTo>
                    <a:pt x="0" y="2702"/>
                  </a:lnTo>
                  <a:lnTo>
                    <a:pt x="129593" y="2702"/>
                  </a:lnTo>
                  <a:lnTo>
                    <a:pt x="12959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47"/>
            <p:cNvSpPr/>
            <p:nvPr/>
          </p:nvSpPr>
          <p:spPr>
            <a:xfrm flipH="1">
              <a:off x="7376291" y="3051792"/>
              <a:ext cx="105289" cy="168729"/>
            </a:xfrm>
            <a:custGeom>
              <a:avLst/>
              <a:gdLst/>
              <a:ahLst/>
              <a:cxnLst/>
              <a:rect l="l" t="t" r="r" b="b"/>
              <a:pathLst>
                <a:path w="6300" h="10096" extrusionOk="0">
                  <a:moveTo>
                    <a:pt x="6052" y="1"/>
                  </a:moveTo>
                  <a:cubicBezTo>
                    <a:pt x="5987" y="1"/>
                    <a:pt x="5924" y="30"/>
                    <a:pt x="5889" y="100"/>
                  </a:cubicBezTo>
                  <a:cubicBezTo>
                    <a:pt x="4255" y="3569"/>
                    <a:pt x="2353" y="6871"/>
                    <a:pt x="52" y="9940"/>
                  </a:cubicBezTo>
                  <a:cubicBezTo>
                    <a:pt x="0" y="10018"/>
                    <a:pt x="89" y="10095"/>
                    <a:pt x="162" y="10095"/>
                  </a:cubicBezTo>
                  <a:cubicBezTo>
                    <a:pt x="183" y="10095"/>
                    <a:pt x="204" y="10089"/>
                    <a:pt x="219" y="10074"/>
                  </a:cubicBezTo>
                  <a:cubicBezTo>
                    <a:pt x="2787" y="7205"/>
                    <a:pt x="4889" y="3869"/>
                    <a:pt x="6256" y="233"/>
                  </a:cubicBezTo>
                  <a:cubicBezTo>
                    <a:pt x="6300" y="103"/>
                    <a:pt x="6173" y="1"/>
                    <a:pt x="60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47"/>
            <p:cNvSpPr/>
            <p:nvPr/>
          </p:nvSpPr>
          <p:spPr>
            <a:xfrm flipH="1">
              <a:off x="7464349" y="1145297"/>
              <a:ext cx="426971" cy="213887"/>
            </a:xfrm>
            <a:custGeom>
              <a:avLst/>
              <a:gdLst/>
              <a:ahLst/>
              <a:cxnLst/>
              <a:rect l="l" t="t" r="r" b="b"/>
              <a:pathLst>
                <a:path w="25548" h="12798" extrusionOk="0">
                  <a:moveTo>
                    <a:pt x="8278" y="1"/>
                  </a:moveTo>
                  <a:cubicBezTo>
                    <a:pt x="8229" y="1"/>
                    <a:pt x="8166" y="55"/>
                    <a:pt x="8190" y="127"/>
                  </a:cubicBezTo>
                  <a:cubicBezTo>
                    <a:pt x="8224" y="161"/>
                    <a:pt x="8257" y="228"/>
                    <a:pt x="8257" y="294"/>
                  </a:cubicBezTo>
                  <a:cubicBezTo>
                    <a:pt x="7590" y="861"/>
                    <a:pt x="6956" y="1495"/>
                    <a:pt x="6289" y="2096"/>
                  </a:cubicBezTo>
                  <a:lnTo>
                    <a:pt x="4188" y="4030"/>
                  </a:lnTo>
                  <a:cubicBezTo>
                    <a:pt x="2820" y="5331"/>
                    <a:pt x="1419" y="6599"/>
                    <a:pt x="51" y="7866"/>
                  </a:cubicBezTo>
                  <a:cubicBezTo>
                    <a:pt x="0" y="7918"/>
                    <a:pt x="47" y="7988"/>
                    <a:pt x="102" y="7988"/>
                  </a:cubicBezTo>
                  <a:cubicBezTo>
                    <a:pt x="119" y="7988"/>
                    <a:pt x="136" y="7982"/>
                    <a:pt x="151" y="7966"/>
                  </a:cubicBezTo>
                  <a:cubicBezTo>
                    <a:pt x="1519" y="6699"/>
                    <a:pt x="2920" y="5431"/>
                    <a:pt x="4288" y="4164"/>
                  </a:cubicBezTo>
                  <a:lnTo>
                    <a:pt x="6356" y="2262"/>
                  </a:lnTo>
                  <a:cubicBezTo>
                    <a:pt x="7023" y="1629"/>
                    <a:pt x="7690" y="1061"/>
                    <a:pt x="8324" y="428"/>
                  </a:cubicBezTo>
                  <a:cubicBezTo>
                    <a:pt x="9692" y="3597"/>
                    <a:pt x="11059" y="6799"/>
                    <a:pt x="12293" y="10035"/>
                  </a:cubicBezTo>
                  <a:cubicBezTo>
                    <a:pt x="12627" y="10902"/>
                    <a:pt x="12927" y="11769"/>
                    <a:pt x="13327" y="12603"/>
                  </a:cubicBezTo>
                  <a:cubicBezTo>
                    <a:pt x="13261" y="12670"/>
                    <a:pt x="13327" y="12703"/>
                    <a:pt x="13361" y="12737"/>
                  </a:cubicBezTo>
                  <a:cubicBezTo>
                    <a:pt x="13361" y="12737"/>
                    <a:pt x="13394" y="12737"/>
                    <a:pt x="13394" y="12770"/>
                  </a:cubicBezTo>
                  <a:cubicBezTo>
                    <a:pt x="13404" y="12789"/>
                    <a:pt x="13419" y="12798"/>
                    <a:pt x="13436" y="12798"/>
                  </a:cubicBezTo>
                  <a:cubicBezTo>
                    <a:pt x="13475" y="12798"/>
                    <a:pt x="13518" y="12750"/>
                    <a:pt x="13494" y="12703"/>
                  </a:cubicBezTo>
                  <a:cubicBezTo>
                    <a:pt x="13494" y="12703"/>
                    <a:pt x="13494" y="12670"/>
                    <a:pt x="13461" y="12670"/>
                  </a:cubicBezTo>
                  <a:cubicBezTo>
                    <a:pt x="14462" y="11269"/>
                    <a:pt x="15396" y="9868"/>
                    <a:pt x="16396" y="8500"/>
                  </a:cubicBezTo>
                  <a:cubicBezTo>
                    <a:pt x="17397" y="7132"/>
                    <a:pt x="18398" y="5765"/>
                    <a:pt x="19432" y="4431"/>
                  </a:cubicBezTo>
                  <a:cubicBezTo>
                    <a:pt x="20032" y="3663"/>
                    <a:pt x="20633" y="2929"/>
                    <a:pt x="21200" y="2129"/>
                  </a:cubicBezTo>
                  <a:cubicBezTo>
                    <a:pt x="21333" y="2396"/>
                    <a:pt x="21500" y="2629"/>
                    <a:pt x="21633" y="2863"/>
                  </a:cubicBezTo>
                  <a:cubicBezTo>
                    <a:pt x="21834" y="3130"/>
                    <a:pt x="22000" y="3396"/>
                    <a:pt x="22167" y="3663"/>
                  </a:cubicBezTo>
                  <a:cubicBezTo>
                    <a:pt x="22534" y="4230"/>
                    <a:pt x="22868" y="4797"/>
                    <a:pt x="23235" y="5365"/>
                  </a:cubicBezTo>
                  <a:cubicBezTo>
                    <a:pt x="23935" y="6499"/>
                    <a:pt x="24602" y="7633"/>
                    <a:pt x="25336" y="8734"/>
                  </a:cubicBezTo>
                  <a:cubicBezTo>
                    <a:pt x="25358" y="8778"/>
                    <a:pt x="25392" y="8797"/>
                    <a:pt x="25424" y="8797"/>
                  </a:cubicBezTo>
                  <a:cubicBezTo>
                    <a:pt x="25488" y="8797"/>
                    <a:pt x="25547" y="8723"/>
                    <a:pt x="25503" y="8634"/>
                  </a:cubicBezTo>
                  <a:lnTo>
                    <a:pt x="25503" y="8634"/>
                  </a:lnTo>
                  <a:lnTo>
                    <a:pt x="25503" y="8667"/>
                  </a:lnTo>
                  <a:cubicBezTo>
                    <a:pt x="24869" y="7499"/>
                    <a:pt x="24135" y="6399"/>
                    <a:pt x="23435" y="5264"/>
                  </a:cubicBezTo>
                  <a:cubicBezTo>
                    <a:pt x="23068" y="4731"/>
                    <a:pt x="22734" y="4197"/>
                    <a:pt x="22367" y="3630"/>
                  </a:cubicBezTo>
                  <a:cubicBezTo>
                    <a:pt x="22200" y="3363"/>
                    <a:pt x="22000" y="3063"/>
                    <a:pt x="21800" y="2796"/>
                  </a:cubicBezTo>
                  <a:cubicBezTo>
                    <a:pt x="21633" y="2529"/>
                    <a:pt x="21467" y="2229"/>
                    <a:pt x="21266" y="2029"/>
                  </a:cubicBezTo>
                  <a:lnTo>
                    <a:pt x="21233" y="2029"/>
                  </a:lnTo>
                  <a:cubicBezTo>
                    <a:pt x="21214" y="2010"/>
                    <a:pt x="21183" y="1990"/>
                    <a:pt x="21155" y="1990"/>
                  </a:cubicBezTo>
                  <a:cubicBezTo>
                    <a:pt x="21134" y="1990"/>
                    <a:pt x="21114" y="2001"/>
                    <a:pt x="21100" y="2029"/>
                  </a:cubicBezTo>
                  <a:cubicBezTo>
                    <a:pt x="19966" y="3296"/>
                    <a:pt x="18965" y="4664"/>
                    <a:pt x="17964" y="6032"/>
                  </a:cubicBezTo>
                  <a:cubicBezTo>
                    <a:pt x="16930" y="7399"/>
                    <a:pt x="15929" y="8800"/>
                    <a:pt x="14962" y="10201"/>
                  </a:cubicBezTo>
                  <a:cubicBezTo>
                    <a:pt x="14428" y="10935"/>
                    <a:pt x="13895" y="11702"/>
                    <a:pt x="13428" y="12470"/>
                  </a:cubicBezTo>
                  <a:cubicBezTo>
                    <a:pt x="13194" y="11702"/>
                    <a:pt x="12860" y="10935"/>
                    <a:pt x="12560" y="10201"/>
                  </a:cubicBezTo>
                  <a:cubicBezTo>
                    <a:pt x="12260" y="9367"/>
                    <a:pt x="11926" y="8534"/>
                    <a:pt x="11593" y="7733"/>
                  </a:cubicBezTo>
                  <a:cubicBezTo>
                    <a:pt x="10926" y="6098"/>
                    <a:pt x="10259" y="4464"/>
                    <a:pt x="9558" y="2829"/>
                  </a:cubicBezTo>
                  <a:cubicBezTo>
                    <a:pt x="9191" y="1995"/>
                    <a:pt x="8824" y="1162"/>
                    <a:pt x="8457" y="294"/>
                  </a:cubicBezTo>
                  <a:cubicBezTo>
                    <a:pt x="8491" y="261"/>
                    <a:pt x="8457" y="194"/>
                    <a:pt x="8391" y="194"/>
                  </a:cubicBezTo>
                  <a:cubicBezTo>
                    <a:pt x="8391" y="161"/>
                    <a:pt x="8357" y="94"/>
                    <a:pt x="8324" y="27"/>
                  </a:cubicBezTo>
                  <a:cubicBezTo>
                    <a:pt x="8315" y="9"/>
                    <a:pt x="8297" y="1"/>
                    <a:pt x="82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47"/>
            <p:cNvSpPr/>
            <p:nvPr/>
          </p:nvSpPr>
          <p:spPr>
            <a:xfrm flipH="1">
              <a:off x="7327173" y="1079249"/>
              <a:ext cx="131644" cy="226972"/>
            </a:xfrm>
            <a:custGeom>
              <a:avLst/>
              <a:gdLst/>
              <a:ahLst/>
              <a:cxnLst/>
              <a:rect l="l" t="t" r="r" b="b"/>
              <a:pathLst>
                <a:path w="7877" h="13581" extrusionOk="0">
                  <a:moveTo>
                    <a:pt x="7768" y="1"/>
                  </a:moveTo>
                  <a:cubicBezTo>
                    <a:pt x="7743" y="1"/>
                    <a:pt x="7717" y="13"/>
                    <a:pt x="7696" y="43"/>
                  </a:cubicBezTo>
                  <a:cubicBezTo>
                    <a:pt x="5728" y="3546"/>
                    <a:pt x="3727" y="7048"/>
                    <a:pt x="1725" y="10551"/>
                  </a:cubicBezTo>
                  <a:cubicBezTo>
                    <a:pt x="1158" y="11518"/>
                    <a:pt x="591" y="12486"/>
                    <a:pt x="24" y="13486"/>
                  </a:cubicBezTo>
                  <a:cubicBezTo>
                    <a:pt x="1" y="13533"/>
                    <a:pt x="60" y="13581"/>
                    <a:pt x="109" y="13581"/>
                  </a:cubicBezTo>
                  <a:cubicBezTo>
                    <a:pt x="129" y="13581"/>
                    <a:pt x="148" y="13572"/>
                    <a:pt x="158" y="13553"/>
                  </a:cubicBezTo>
                  <a:cubicBezTo>
                    <a:pt x="2226" y="10117"/>
                    <a:pt x="4227" y="6648"/>
                    <a:pt x="6162" y="3145"/>
                  </a:cubicBezTo>
                  <a:cubicBezTo>
                    <a:pt x="6729" y="2145"/>
                    <a:pt x="7296" y="1144"/>
                    <a:pt x="7830" y="110"/>
                  </a:cubicBezTo>
                  <a:cubicBezTo>
                    <a:pt x="7876" y="64"/>
                    <a:pt x="7826" y="1"/>
                    <a:pt x="77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47"/>
            <p:cNvSpPr/>
            <p:nvPr/>
          </p:nvSpPr>
          <p:spPr>
            <a:xfrm flipH="1">
              <a:off x="7324616" y="1069924"/>
              <a:ext cx="568" cy="585"/>
            </a:xfrm>
            <a:custGeom>
              <a:avLst/>
              <a:gdLst/>
              <a:ahLst/>
              <a:cxnLst/>
              <a:rect l="l" t="t" r="r" b="b"/>
              <a:pathLst>
                <a:path w="34" h="35" extrusionOk="0">
                  <a:moveTo>
                    <a:pt x="0" y="1"/>
                  </a:moveTo>
                  <a:cubicBezTo>
                    <a:pt x="0" y="1"/>
                    <a:pt x="0" y="34"/>
                    <a:pt x="0" y="34"/>
                  </a:cubicBezTo>
                  <a:cubicBezTo>
                    <a:pt x="34" y="34"/>
                    <a:pt x="34" y="1"/>
                    <a:pt x="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47"/>
            <p:cNvSpPr/>
            <p:nvPr/>
          </p:nvSpPr>
          <p:spPr>
            <a:xfrm flipH="1">
              <a:off x="7118267" y="1059997"/>
              <a:ext cx="208839" cy="285466"/>
            </a:xfrm>
            <a:custGeom>
              <a:avLst/>
              <a:gdLst/>
              <a:ahLst/>
              <a:cxnLst/>
              <a:rect l="l" t="t" r="r" b="b"/>
              <a:pathLst>
                <a:path w="12496" h="17081" extrusionOk="0">
                  <a:moveTo>
                    <a:pt x="116" y="1"/>
                  </a:moveTo>
                  <a:cubicBezTo>
                    <a:pt x="57" y="1"/>
                    <a:pt x="1" y="56"/>
                    <a:pt x="49" y="128"/>
                  </a:cubicBezTo>
                  <a:cubicBezTo>
                    <a:pt x="1617" y="2329"/>
                    <a:pt x="3251" y="4531"/>
                    <a:pt x="4819" y="6699"/>
                  </a:cubicBezTo>
                  <a:cubicBezTo>
                    <a:pt x="6420" y="8901"/>
                    <a:pt x="7988" y="11102"/>
                    <a:pt x="9556" y="13304"/>
                  </a:cubicBezTo>
                  <a:cubicBezTo>
                    <a:pt x="10456" y="14538"/>
                    <a:pt x="11357" y="15772"/>
                    <a:pt x="12257" y="17040"/>
                  </a:cubicBezTo>
                  <a:cubicBezTo>
                    <a:pt x="12276" y="17068"/>
                    <a:pt x="12306" y="17081"/>
                    <a:pt x="12336" y="17081"/>
                  </a:cubicBezTo>
                  <a:cubicBezTo>
                    <a:pt x="12414" y="17081"/>
                    <a:pt x="12496" y="17002"/>
                    <a:pt x="12424" y="16907"/>
                  </a:cubicBezTo>
                  <a:lnTo>
                    <a:pt x="12424" y="16907"/>
                  </a:lnTo>
                  <a:lnTo>
                    <a:pt x="12458" y="16940"/>
                  </a:lnTo>
                  <a:cubicBezTo>
                    <a:pt x="9355" y="12470"/>
                    <a:pt x="6120" y="8100"/>
                    <a:pt x="2917" y="3730"/>
                  </a:cubicBezTo>
                  <a:cubicBezTo>
                    <a:pt x="2017" y="2496"/>
                    <a:pt x="1083" y="1262"/>
                    <a:pt x="182" y="28"/>
                  </a:cubicBezTo>
                  <a:cubicBezTo>
                    <a:pt x="164" y="9"/>
                    <a:pt x="140" y="1"/>
                    <a:pt x="11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47"/>
            <p:cNvSpPr/>
            <p:nvPr/>
          </p:nvSpPr>
          <p:spPr>
            <a:xfrm flipH="1">
              <a:off x="7075967" y="1272145"/>
              <a:ext cx="111523" cy="101946"/>
            </a:xfrm>
            <a:custGeom>
              <a:avLst/>
              <a:gdLst/>
              <a:ahLst/>
              <a:cxnLst/>
              <a:rect l="l" t="t" r="r" b="b"/>
              <a:pathLst>
                <a:path w="6673" h="6100" extrusionOk="0">
                  <a:moveTo>
                    <a:pt x="3316" y="1"/>
                  </a:moveTo>
                  <a:cubicBezTo>
                    <a:pt x="3091" y="1"/>
                    <a:pt x="2864" y="25"/>
                    <a:pt x="2636" y="76"/>
                  </a:cubicBezTo>
                  <a:cubicBezTo>
                    <a:pt x="1001" y="477"/>
                    <a:pt x="1" y="2111"/>
                    <a:pt x="368" y="3746"/>
                  </a:cubicBezTo>
                  <a:cubicBezTo>
                    <a:pt x="710" y="5142"/>
                    <a:pt x="1952" y="6100"/>
                    <a:pt x="3326" y="6100"/>
                  </a:cubicBezTo>
                  <a:cubicBezTo>
                    <a:pt x="3561" y="6100"/>
                    <a:pt x="3799" y="6072"/>
                    <a:pt x="4037" y="6014"/>
                  </a:cubicBezTo>
                  <a:cubicBezTo>
                    <a:pt x="5671" y="5614"/>
                    <a:pt x="6672" y="3979"/>
                    <a:pt x="6305" y="2345"/>
                  </a:cubicBezTo>
                  <a:cubicBezTo>
                    <a:pt x="5961" y="938"/>
                    <a:pt x="4702" y="1"/>
                    <a:pt x="33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47"/>
            <p:cNvSpPr/>
            <p:nvPr/>
          </p:nvSpPr>
          <p:spPr>
            <a:xfrm flipH="1">
              <a:off x="7518615" y="1157447"/>
              <a:ext cx="54098" cy="53547"/>
            </a:xfrm>
            <a:custGeom>
              <a:avLst/>
              <a:gdLst/>
              <a:ahLst/>
              <a:cxnLst/>
              <a:rect l="l" t="t" r="r" b="b"/>
              <a:pathLst>
                <a:path w="3237" h="3204" extrusionOk="0">
                  <a:moveTo>
                    <a:pt x="1602" y="1"/>
                  </a:moveTo>
                  <a:cubicBezTo>
                    <a:pt x="735" y="1"/>
                    <a:pt x="1" y="701"/>
                    <a:pt x="1" y="1602"/>
                  </a:cubicBezTo>
                  <a:cubicBezTo>
                    <a:pt x="1" y="2503"/>
                    <a:pt x="735" y="3203"/>
                    <a:pt x="1602" y="3203"/>
                  </a:cubicBezTo>
                  <a:cubicBezTo>
                    <a:pt x="2503" y="3203"/>
                    <a:pt x="3237" y="2503"/>
                    <a:pt x="3237" y="1602"/>
                  </a:cubicBezTo>
                  <a:cubicBezTo>
                    <a:pt x="3237" y="701"/>
                    <a:pt x="2503" y="1"/>
                    <a:pt x="16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47"/>
            <p:cNvSpPr/>
            <p:nvPr/>
          </p:nvSpPr>
          <p:spPr>
            <a:xfrm flipH="1">
              <a:off x="7855338" y="1241628"/>
              <a:ext cx="78616" cy="78632"/>
            </a:xfrm>
            <a:custGeom>
              <a:avLst/>
              <a:gdLst/>
              <a:ahLst/>
              <a:cxnLst/>
              <a:rect l="l" t="t" r="r" b="b"/>
              <a:pathLst>
                <a:path w="4704" h="4705" extrusionOk="0">
                  <a:moveTo>
                    <a:pt x="2369" y="1"/>
                  </a:moveTo>
                  <a:cubicBezTo>
                    <a:pt x="1068" y="1"/>
                    <a:pt x="0" y="1068"/>
                    <a:pt x="0" y="2369"/>
                  </a:cubicBezTo>
                  <a:cubicBezTo>
                    <a:pt x="0" y="3670"/>
                    <a:pt x="1068" y="4704"/>
                    <a:pt x="2369" y="4704"/>
                  </a:cubicBezTo>
                  <a:cubicBezTo>
                    <a:pt x="3670" y="4704"/>
                    <a:pt x="4704" y="3670"/>
                    <a:pt x="4704" y="2369"/>
                  </a:cubicBezTo>
                  <a:cubicBezTo>
                    <a:pt x="4704" y="1068"/>
                    <a:pt x="3670" y="1"/>
                    <a:pt x="23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47"/>
            <p:cNvSpPr/>
            <p:nvPr/>
          </p:nvSpPr>
          <p:spPr>
            <a:xfrm flipH="1">
              <a:off x="7715956" y="1107844"/>
              <a:ext cx="94242" cy="94225"/>
            </a:xfrm>
            <a:custGeom>
              <a:avLst/>
              <a:gdLst/>
              <a:ahLst/>
              <a:cxnLst/>
              <a:rect l="l" t="t" r="r" b="b"/>
              <a:pathLst>
                <a:path w="5639" h="5638" extrusionOk="0">
                  <a:moveTo>
                    <a:pt x="2836" y="0"/>
                  </a:moveTo>
                  <a:cubicBezTo>
                    <a:pt x="1268" y="0"/>
                    <a:pt x="1" y="1268"/>
                    <a:pt x="1" y="2802"/>
                  </a:cubicBezTo>
                  <a:cubicBezTo>
                    <a:pt x="1" y="4370"/>
                    <a:pt x="1268" y="5637"/>
                    <a:pt x="2836" y="5637"/>
                  </a:cubicBezTo>
                  <a:cubicBezTo>
                    <a:pt x="4371" y="5637"/>
                    <a:pt x="5638" y="4370"/>
                    <a:pt x="5638" y="2802"/>
                  </a:cubicBezTo>
                  <a:cubicBezTo>
                    <a:pt x="5638" y="1268"/>
                    <a:pt x="4371" y="0"/>
                    <a:pt x="2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47"/>
            <p:cNvSpPr/>
            <p:nvPr/>
          </p:nvSpPr>
          <p:spPr>
            <a:xfrm flipH="1">
              <a:off x="7280562" y="1027006"/>
              <a:ext cx="79184" cy="79735"/>
            </a:xfrm>
            <a:custGeom>
              <a:avLst/>
              <a:gdLst/>
              <a:ahLst/>
              <a:cxnLst/>
              <a:rect l="l" t="t" r="r" b="b"/>
              <a:pathLst>
                <a:path w="4738" h="4771" extrusionOk="0">
                  <a:moveTo>
                    <a:pt x="2369" y="0"/>
                  </a:moveTo>
                  <a:cubicBezTo>
                    <a:pt x="1068" y="0"/>
                    <a:pt x="0" y="1068"/>
                    <a:pt x="0" y="2369"/>
                  </a:cubicBezTo>
                  <a:cubicBezTo>
                    <a:pt x="0" y="3703"/>
                    <a:pt x="1068" y="4770"/>
                    <a:pt x="2369" y="4770"/>
                  </a:cubicBezTo>
                  <a:cubicBezTo>
                    <a:pt x="3703" y="4770"/>
                    <a:pt x="4737" y="3703"/>
                    <a:pt x="4737" y="2369"/>
                  </a:cubicBezTo>
                  <a:cubicBezTo>
                    <a:pt x="4737" y="1068"/>
                    <a:pt x="3703" y="0"/>
                    <a:pt x="23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47"/>
            <p:cNvSpPr/>
            <p:nvPr/>
          </p:nvSpPr>
          <p:spPr>
            <a:xfrm flipH="1">
              <a:off x="7423838" y="1266713"/>
              <a:ext cx="70259" cy="70259"/>
            </a:xfrm>
            <a:custGeom>
              <a:avLst/>
              <a:gdLst/>
              <a:ahLst/>
              <a:cxnLst/>
              <a:rect l="l" t="t" r="r" b="b"/>
              <a:pathLst>
                <a:path w="4204" h="4204" extrusionOk="0">
                  <a:moveTo>
                    <a:pt x="2102" y="1"/>
                  </a:moveTo>
                  <a:cubicBezTo>
                    <a:pt x="934" y="1"/>
                    <a:pt x="0" y="935"/>
                    <a:pt x="0" y="2102"/>
                  </a:cubicBezTo>
                  <a:cubicBezTo>
                    <a:pt x="0" y="3270"/>
                    <a:pt x="934" y="4204"/>
                    <a:pt x="2102" y="4204"/>
                  </a:cubicBezTo>
                  <a:cubicBezTo>
                    <a:pt x="3269" y="4204"/>
                    <a:pt x="4203" y="3270"/>
                    <a:pt x="4203" y="2102"/>
                  </a:cubicBezTo>
                  <a:cubicBezTo>
                    <a:pt x="4203" y="935"/>
                    <a:pt x="3269" y="1"/>
                    <a:pt x="2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47"/>
            <p:cNvSpPr/>
            <p:nvPr/>
          </p:nvSpPr>
          <p:spPr>
            <a:xfrm flipH="1">
              <a:off x="7638477" y="1312439"/>
              <a:ext cx="62455" cy="62455"/>
            </a:xfrm>
            <a:custGeom>
              <a:avLst/>
              <a:gdLst/>
              <a:ahLst/>
              <a:cxnLst/>
              <a:rect l="l" t="t" r="r" b="b"/>
              <a:pathLst>
                <a:path w="3737" h="3737" extrusionOk="0">
                  <a:moveTo>
                    <a:pt x="1869" y="0"/>
                  </a:moveTo>
                  <a:cubicBezTo>
                    <a:pt x="835" y="0"/>
                    <a:pt x="1" y="834"/>
                    <a:pt x="1" y="1868"/>
                  </a:cubicBezTo>
                  <a:cubicBezTo>
                    <a:pt x="1" y="2902"/>
                    <a:pt x="835" y="3736"/>
                    <a:pt x="1869" y="3736"/>
                  </a:cubicBezTo>
                  <a:cubicBezTo>
                    <a:pt x="2903" y="3736"/>
                    <a:pt x="3737" y="2902"/>
                    <a:pt x="3737" y="1868"/>
                  </a:cubicBezTo>
                  <a:cubicBezTo>
                    <a:pt x="3737" y="834"/>
                    <a:pt x="2903" y="0"/>
                    <a:pt x="18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47"/>
            <p:cNvSpPr/>
            <p:nvPr/>
          </p:nvSpPr>
          <p:spPr>
            <a:xfrm flipH="1">
              <a:off x="6759332" y="1823641"/>
              <a:ext cx="57424" cy="416459"/>
            </a:xfrm>
            <a:custGeom>
              <a:avLst/>
              <a:gdLst/>
              <a:ahLst/>
              <a:cxnLst/>
              <a:rect l="l" t="t" r="r" b="b"/>
              <a:pathLst>
                <a:path w="3436" h="24919" extrusionOk="0">
                  <a:moveTo>
                    <a:pt x="0" y="1"/>
                  </a:moveTo>
                  <a:lnTo>
                    <a:pt x="0" y="24919"/>
                  </a:lnTo>
                  <a:lnTo>
                    <a:pt x="3436" y="24919"/>
                  </a:lnTo>
                  <a:lnTo>
                    <a:pt x="34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47"/>
            <p:cNvSpPr/>
            <p:nvPr/>
          </p:nvSpPr>
          <p:spPr>
            <a:xfrm flipH="1">
              <a:off x="6876955" y="1738357"/>
              <a:ext cx="57992" cy="501743"/>
            </a:xfrm>
            <a:custGeom>
              <a:avLst/>
              <a:gdLst/>
              <a:ahLst/>
              <a:cxnLst/>
              <a:rect l="l" t="t" r="r" b="b"/>
              <a:pathLst>
                <a:path w="3470" h="30022" extrusionOk="0">
                  <a:moveTo>
                    <a:pt x="0" y="0"/>
                  </a:moveTo>
                  <a:lnTo>
                    <a:pt x="0" y="30022"/>
                  </a:lnTo>
                  <a:lnTo>
                    <a:pt x="3470" y="30022"/>
                  </a:lnTo>
                  <a:lnTo>
                    <a:pt x="34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47"/>
            <p:cNvSpPr/>
            <p:nvPr/>
          </p:nvSpPr>
          <p:spPr>
            <a:xfrm flipH="1">
              <a:off x="6981759" y="2114087"/>
              <a:ext cx="57441" cy="126012"/>
            </a:xfrm>
            <a:custGeom>
              <a:avLst/>
              <a:gdLst/>
              <a:ahLst/>
              <a:cxnLst/>
              <a:rect l="l" t="t" r="r" b="b"/>
              <a:pathLst>
                <a:path w="3437" h="7540" extrusionOk="0">
                  <a:moveTo>
                    <a:pt x="1" y="1"/>
                  </a:moveTo>
                  <a:lnTo>
                    <a:pt x="1" y="7540"/>
                  </a:lnTo>
                  <a:lnTo>
                    <a:pt x="3436" y="7540"/>
                  </a:lnTo>
                  <a:lnTo>
                    <a:pt x="34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47"/>
            <p:cNvSpPr/>
            <p:nvPr/>
          </p:nvSpPr>
          <p:spPr>
            <a:xfrm flipH="1">
              <a:off x="7099381" y="1960784"/>
              <a:ext cx="57441" cy="279316"/>
            </a:xfrm>
            <a:custGeom>
              <a:avLst/>
              <a:gdLst/>
              <a:ahLst/>
              <a:cxnLst/>
              <a:rect l="l" t="t" r="r" b="b"/>
              <a:pathLst>
                <a:path w="3437" h="16713" extrusionOk="0">
                  <a:moveTo>
                    <a:pt x="0" y="1"/>
                  </a:moveTo>
                  <a:lnTo>
                    <a:pt x="0" y="16713"/>
                  </a:lnTo>
                  <a:lnTo>
                    <a:pt x="3436" y="16713"/>
                  </a:lnTo>
                  <a:lnTo>
                    <a:pt x="34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47"/>
            <p:cNvSpPr/>
            <p:nvPr/>
          </p:nvSpPr>
          <p:spPr>
            <a:xfrm flipH="1">
              <a:off x="7196949" y="1878274"/>
              <a:ext cx="57441" cy="361826"/>
            </a:xfrm>
            <a:custGeom>
              <a:avLst/>
              <a:gdLst/>
              <a:ahLst/>
              <a:cxnLst/>
              <a:rect l="l" t="t" r="r" b="b"/>
              <a:pathLst>
                <a:path w="3437" h="21650" extrusionOk="0">
                  <a:moveTo>
                    <a:pt x="1" y="1"/>
                  </a:moveTo>
                  <a:lnTo>
                    <a:pt x="1" y="21650"/>
                  </a:lnTo>
                  <a:lnTo>
                    <a:pt x="3437" y="21650"/>
                  </a:lnTo>
                  <a:lnTo>
                    <a:pt x="34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47"/>
            <p:cNvSpPr/>
            <p:nvPr/>
          </p:nvSpPr>
          <p:spPr>
            <a:xfrm flipH="1">
              <a:off x="6631665" y="2101837"/>
              <a:ext cx="714142" cy="142324"/>
            </a:xfrm>
            <a:custGeom>
              <a:avLst/>
              <a:gdLst/>
              <a:ahLst/>
              <a:cxnLst/>
              <a:rect l="l" t="t" r="r" b="b"/>
              <a:pathLst>
                <a:path w="42731" h="8516" extrusionOk="0">
                  <a:moveTo>
                    <a:pt x="42297" y="0"/>
                  </a:moveTo>
                  <a:cubicBezTo>
                    <a:pt x="42297" y="667"/>
                    <a:pt x="42297" y="1301"/>
                    <a:pt x="42297" y="1935"/>
                  </a:cubicBezTo>
                  <a:cubicBezTo>
                    <a:pt x="42297" y="4036"/>
                    <a:pt x="42230" y="6138"/>
                    <a:pt x="42297" y="8206"/>
                  </a:cubicBezTo>
                  <a:cubicBezTo>
                    <a:pt x="35626" y="8173"/>
                    <a:pt x="28988" y="8173"/>
                    <a:pt x="22316" y="8173"/>
                  </a:cubicBezTo>
                  <a:cubicBezTo>
                    <a:pt x="20415" y="8173"/>
                    <a:pt x="11775" y="8273"/>
                    <a:pt x="9440" y="8273"/>
                  </a:cubicBezTo>
                  <a:lnTo>
                    <a:pt x="100" y="8273"/>
                  </a:lnTo>
                  <a:cubicBezTo>
                    <a:pt x="0" y="8273"/>
                    <a:pt x="0" y="8439"/>
                    <a:pt x="100" y="8439"/>
                  </a:cubicBezTo>
                  <a:lnTo>
                    <a:pt x="16512" y="8439"/>
                  </a:lnTo>
                  <a:cubicBezTo>
                    <a:pt x="16539" y="8466"/>
                    <a:pt x="25430" y="8515"/>
                    <a:pt x="32411" y="8515"/>
                  </a:cubicBezTo>
                  <a:cubicBezTo>
                    <a:pt x="34059" y="8515"/>
                    <a:pt x="35600" y="8512"/>
                    <a:pt x="36893" y="8506"/>
                  </a:cubicBezTo>
                  <a:cubicBezTo>
                    <a:pt x="38795" y="8506"/>
                    <a:pt x="40696" y="8506"/>
                    <a:pt x="42597" y="8473"/>
                  </a:cubicBezTo>
                  <a:cubicBezTo>
                    <a:pt x="42664" y="8473"/>
                    <a:pt x="42731" y="8406"/>
                    <a:pt x="42731" y="8339"/>
                  </a:cubicBezTo>
                  <a:cubicBezTo>
                    <a:pt x="42731" y="8273"/>
                    <a:pt x="42664" y="8206"/>
                    <a:pt x="42597" y="8206"/>
                  </a:cubicBezTo>
                  <a:lnTo>
                    <a:pt x="42464" y="8206"/>
                  </a:lnTo>
                  <a:cubicBezTo>
                    <a:pt x="42531" y="6104"/>
                    <a:pt x="42497" y="4036"/>
                    <a:pt x="42497" y="1935"/>
                  </a:cubicBezTo>
                  <a:cubicBezTo>
                    <a:pt x="42497" y="1368"/>
                    <a:pt x="42464" y="801"/>
                    <a:pt x="42464" y="200"/>
                  </a:cubicBezTo>
                  <a:cubicBezTo>
                    <a:pt x="42397" y="167"/>
                    <a:pt x="42330" y="100"/>
                    <a:pt x="422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47"/>
            <p:cNvSpPr/>
            <p:nvPr/>
          </p:nvSpPr>
          <p:spPr>
            <a:xfrm flipH="1">
              <a:off x="6611193" y="2073376"/>
              <a:ext cx="52260" cy="47113"/>
            </a:xfrm>
            <a:custGeom>
              <a:avLst/>
              <a:gdLst/>
              <a:ahLst/>
              <a:cxnLst/>
              <a:rect l="l" t="t" r="r" b="b"/>
              <a:pathLst>
                <a:path w="3127" h="2819" extrusionOk="0">
                  <a:moveTo>
                    <a:pt x="1600" y="1"/>
                  </a:moveTo>
                  <a:cubicBezTo>
                    <a:pt x="1444" y="1"/>
                    <a:pt x="1287" y="33"/>
                    <a:pt x="1135" y="102"/>
                  </a:cubicBezTo>
                  <a:cubicBezTo>
                    <a:pt x="401" y="402"/>
                    <a:pt x="0" y="1369"/>
                    <a:pt x="334" y="2070"/>
                  </a:cubicBezTo>
                  <a:cubicBezTo>
                    <a:pt x="589" y="2593"/>
                    <a:pt x="1044" y="2819"/>
                    <a:pt x="1505" y="2819"/>
                  </a:cubicBezTo>
                  <a:cubicBezTo>
                    <a:pt x="2307" y="2819"/>
                    <a:pt x="3127" y="2132"/>
                    <a:pt x="2936" y="1136"/>
                  </a:cubicBezTo>
                  <a:cubicBezTo>
                    <a:pt x="2936" y="1136"/>
                    <a:pt x="2902" y="1103"/>
                    <a:pt x="2902" y="1103"/>
                  </a:cubicBezTo>
                  <a:cubicBezTo>
                    <a:pt x="2770" y="468"/>
                    <a:pt x="2198" y="1"/>
                    <a:pt x="1600" y="1"/>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47"/>
            <p:cNvSpPr/>
            <p:nvPr/>
          </p:nvSpPr>
          <p:spPr>
            <a:xfrm flipH="1">
              <a:off x="7317346" y="2213577"/>
              <a:ext cx="52995" cy="45007"/>
            </a:xfrm>
            <a:custGeom>
              <a:avLst/>
              <a:gdLst/>
              <a:ahLst/>
              <a:cxnLst/>
              <a:rect l="l" t="t" r="r" b="b"/>
              <a:pathLst>
                <a:path w="3171" h="2693" extrusionOk="0">
                  <a:moveTo>
                    <a:pt x="1668" y="0"/>
                  </a:moveTo>
                  <a:cubicBezTo>
                    <a:pt x="1524" y="0"/>
                    <a:pt x="1377" y="27"/>
                    <a:pt x="1235" y="86"/>
                  </a:cubicBezTo>
                  <a:cubicBezTo>
                    <a:pt x="401" y="419"/>
                    <a:pt x="1" y="1353"/>
                    <a:pt x="568" y="2154"/>
                  </a:cubicBezTo>
                  <a:cubicBezTo>
                    <a:pt x="832" y="2529"/>
                    <a:pt x="1218" y="2692"/>
                    <a:pt x="1604" y="2692"/>
                  </a:cubicBezTo>
                  <a:cubicBezTo>
                    <a:pt x="2385" y="2692"/>
                    <a:pt x="3170" y="2024"/>
                    <a:pt x="2969" y="1086"/>
                  </a:cubicBezTo>
                  <a:cubicBezTo>
                    <a:pt x="2969" y="1086"/>
                    <a:pt x="2969" y="1053"/>
                    <a:pt x="2969" y="1053"/>
                  </a:cubicBezTo>
                  <a:cubicBezTo>
                    <a:pt x="2835" y="462"/>
                    <a:pt x="2268" y="0"/>
                    <a:pt x="1668" y="0"/>
                  </a:cubicBezTo>
                  <a:close/>
                </a:path>
              </a:pathLst>
            </a:custGeom>
            <a:solidFill>
              <a:srgbClr val="B5C7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47"/>
            <p:cNvSpPr/>
            <p:nvPr/>
          </p:nvSpPr>
          <p:spPr>
            <a:xfrm flipH="1">
              <a:off x="6550276" y="1190705"/>
              <a:ext cx="392476" cy="348289"/>
            </a:xfrm>
            <a:custGeom>
              <a:avLst/>
              <a:gdLst/>
              <a:ahLst/>
              <a:cxnLst/>
              <a:rect l="l" t="t" r="r" b="b"/>
              <a:pathLst>
                <a:path w="23484" h="20840" extrusionOk="0">
                  <a:moveTo>
                    <a:pt x="11727" y="5537"/>
                  </a:moveTo>
                  <a:cubicBezTo>
                    <a:pt x="13176" y="5537"/>
                    <a:pt x="14616" y="6172"/>
                    <a:pt x="15578" y="7384"/>
                  </a:cubicBezTo>
                  <a:cubicBezTo>
                    <a:pt x="17246" y="9486"/>
                    <a:pt x="16879" y="12555"/>
                    <a:pt x="14778" y="14223"/>
                  </a:cubicBezTo>
                  <a:cubicBezTo>
                    <a:pt x="13883" y="14933"/>
                    <a:pt x="12813" y="15280"/>
                    <a:pt x="11750" y="15280"/>
                  </a:cubicBezTo>
                  <a:cubicBezTo>
                    <a:pt x="10317" y="15280"/>
                    <a:pt x="8897" y="14648"/>
                    <a:pt x="7939" y="13422"/>
                  </a:cubicBezTo>
                  <a:cubicBezTo>
                    <a:pt x="6272" y="11320"/>
                    <a:pt x="6605" y="8252"/>
                    <a:pt x="8707" y="6584"/>
                  </a:cubicBezTo>
                  <a:cubicBezTo>
                    <a:pt x="9596" y="5878"/>
                    <a:pt x="10664" y="5537"/>
                    <a:pt x="11727" y="5537"/>
                  </a:cubicBezTo>
                  <a:close/>
                  <a:moveTo>
                    <a:pt x="11728" y="0"/>
                  </a:moveTo>
                  <a:cubicBezTo>
                    <a:pt x="9461" y="0"/>
                    <a:pt x="7180" y="734"/>
                    <a:pt x="5271" y="2247"/>
                  </a:cubicBezTo>
                  <a:cubicBezTo>
                    <a:pt x="768" y="5817"/>
                    <a:pt x="0" y="12388"/>
                    <a:pt x="3570" y="16891"/>
                  </a:cubicBezTo>
                  <a:cubicBezTo>
                    <a:pt x="5626" y="19485"/>
                    <a:pt x="8678" y="20839"/>
                    <a:pt x="11757" y="20839"/>
                  </a:cubicBezTo>
                  <a:cubicBezTo>
                    <a:pt x="14023" y="20839"/>
                    <a:pt x="16304" y="20106"/>
                    <a:pt x="18213" y="18592"/>
                  </a:cubicBezTo>
                  <a:cubicBezTo>
                    <a:pt x="22717" y="15023"/>
                    <a:pt x="23484" y="8452"/>
                    <a:pt x="19915" y="3948"/>
                  </a:cubicBezTo>
                  <a:cubicBezTo>
                    <a:pt x="17859" y="1355"/>
                    <a:pt x="14807" y="0"/>
                    <a:pt x="117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47"/>
            <p:cNvSpPr/>
            <p:nvPr/>
          </p:nvSpPr>
          <p:spPr>
            <a:xfrm flipH="1">
              <a:off x="6550276" y="1190705"/>
              <a:ext cx="332261" cy="310736"/>
            </a:xfrm>
            <a:custGeom>
              <a:avLst/>
              <a:gdLst/>
              <a:ahLst/>
              <a:cxnLst/>
              <a:rect l="l" t="t" r="r" b="b"/>
              <a:pathLst>
                <a:path w="19881" h="18593" extrusionOk="0">
                  <a:moveTo>
                    <a:pt x="8125" y="0"/>
                  </a:moveTo>
                  <a:cubicBezTo>
                    <a:pt x="5858" y="0"/>
                    <a:pt x="3577" y="734"/>
                    <a:pt x="1668" y="2247"/>
                  </a:cubicBezTo>
                  <a:cubicBezTo>
                    <a:pt x="1067" y="2714"/>
                    <a:pt x="500" y="3281"/>
                    <a:pt x="0" y="3882"/>
                  </a:cubicBezTo>
                  <a:lnTo>
                    <a:pt x="4336" y="7384"/>
                  </a:lnTo>
                  <a:cubicBezTo>
                    <a:pt x="4570" y="7084"/>
                    <a:pt x="4837" y="6817"/>
                    <a:pt x="5104" y="6584"/>
                  </a:cubicBezTo>
                  <a:cubicBezTo>
                    <a:pt x="5976" y="5894"/>
                    <a:pt x="7038" y="5561"/>
                    <a:pt x="8099" y="5561"/>
                  </a:cubicBezTo>
                  <a:cubicBezTo>
                    <a:pt x="9555" y="5561"/>
                    <a:pt x="11011" y="6188"/>
                    <a:pt x="11975" y="7384"/>
                  </a:cubicBezTo>
                  <a:cubicBezTo>
                    <a:pt x="13610" y="9452"/>
                    <a:pt x="13243" y="12588"/>
                    <a:pt x="11175" y="14223"/>
                  </a:cubicBezTo>
                  <a:lnTo>
                    <a:pt x="14610" y="18592"/>
                  </a:lnTo>
                  <a:cubicBezTo>
                    <a:pt x="19114" y="15023"/>
                    <a:pt x="19881" y="8452"/>
                    <a:pt x="16312" y="3948"/>
                  </a:cubicBezTo>
                  <a:cubicBezTo>
                    <a:pt x="14256" y="1355"/>
                    <a:pt x="11204" y="0"/>
                    <a:pt x="81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47"/>
            <p:cNvSpPr/>
            <p:nvPr/>
          </p:nvSpPr>
          <p:spPr>
            <a:xfrm flipH="1">
              <a:off x="6550276" y="1197591"/>
              <a:ext cx="173392" cy="303850"/>
            </a:xfrm>
            <a:custGeom>
              <a:avLst/>
              <a:gdLst/>
              <a:ahLst/>
              <a:cxnLst/>
              <a:rect l="l" t="t" r="r" b="b"/>
              <a:pathLst>
                <a:path w="10375" h="18181" extrusionOk="0">
                  <a:moveTo>
                    <a:pt x="1535" y="1"/>
                  </a:moveTo>
                  <a:lnTo>
                    <a:pt x="1" y="5338"/>
                  </a:lnTo>
                  <a:cubicBezTo>
                    <a:pt x="968" y="5605"/>
                    <a:pt x="1835" y="6172"/>
                    <a:pt x="2469" y="6972"/>
                  </a:cubicBezTo>
                  <a:cubicBezTo>
                    <a:pt x="4104" y="9040"/>
                    <a:pt x="3737" y="12176"/>
                    <a:pt x="1669" y="13811"/>
                  </a:cubicBezTo>
                  <a:lnTo>
                    <a:pt x="5104" y="18180"/>
                  </a:lnTo>
                  <a:cubicBezTo>
                    <a:pt x="9608" y="14611"/>
                    <a:pt x="10375" y="8040"/>
                    <a:pt x="6806" y="3536"/>
                  </a:cubicBezTo>
                  <a:cubicBezTo>
                    <a:pt x="5471" y="1835"/>
                    <a:pt x="3637" y="601"/>
                    <a:pt x="15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47"/>
            <p:cNvSpPr/>
            <p:nvPr/>
          </p:nvSpPr>
          <p:spPr>
            <a:xfrm flipH="1">
              <a:off x="5155450" y="1664204"/>
              <a:ext cx="1278874" cy="966183"/>
            </a:xfrm>
            <a:custGeom>
              <a:avLst/>
              <a:gdLst/>
              <a:ahLst/>
              <a:cxnLst/>
              <a:rect l="l" t="t" r="r" b="b"/>
              <a:pathLst>
                <a:path w="76522" h="57812" extrusionOk="0">
                  <a:moveTo>
                    <a:pt x="34" y="1"/>
                  </a:moveTo>
                  <a:cubicBezTo>
                    <a:pt x="667" y="1"/>
                    <a:pt x="134" y="45600"/>
                    <a:pt x="34" y="55574"/>
                  </a:cubicBezTo>
                  <a:cubicBezTo>
                    <a:pt x="0" y="56608"/>
                    <a:pt x="767" y="57475"/>
                    <a:pt x="1801" y="57609"/>
                  </a:cubicBezTo>
                  <a:cubicBezTo>
                    <a:pt x="2848" y="57757"/>
                    <a:pt x="3955" y="57812"/>
                    <a:pt x="5087" y="57812"/>
                  </a:cubicBezTo>
                  <a:cubicBezTo>
                    <a:pt x="8283" y="57812"/>
                    <a:pt x="11686" y="57375"/>
                    <a:pt x="14544" y="57375"/>
                  </a:cubicBezTo>
                  <a:lnTo>
                    <a:pt x="59743" y="57375"/>
                  </a:lnTo>
                  <a:cubicBezTo>
                    <a:pt x="61322" y="57375"/>
                    <a:pt x="65412" y="57611"/>
                    <a:pt x="69115" y="57611"/>
                  </a:cubicBezTo>
                  <a:cubicBezTo>
                    <a:pt x="72374" y="57611"/>
                    <a:pt x="75334" y="57428"/>
                    <a:pt x="76021" y="56741"/>
                  </a:cubicBezTo>
                  <a:lnTo>
                    <a:pt x="76055" y="56741"/>
                  </a:lnTo>
                  <a:lnTo>
                    <a:pt x="76055" y="56708"/>
                  </a:lnTo>
                  <a:cubicBezTo>
                    <a:pt x="76488" y="56074"/>
                    <a:pt x="76522" y="55274"/>
                    <a:pt x="76522" y="54506"/>
                  </a:cubicBezTo>
                  <a:cubicBezTo>
                    <a:pt x="76488" y="50036"/>
                    <a:pt x="76488" y="1"/>
                    <a:pt x="76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47"/>
            <p:cNvSpPr/>
            <p:nvPr/>
          </p:nvSpPr>
          <p:spPr>
            <a:xfrm flipH="1">
              <a:off x="5150437" y="1660861"/>
              <a:ext cx="1287798" cy="973386"/>
            </a:xfrm>
            <a:custGeom>
              <a:avLst/>
              <a:gdLst/>
              <a:ahLst/>
              <a:cxnLst/>
              <a:rect l="l" t="t" r="r" b="b"/>
              <a:pathLst>
                <a:path w="77056" h="58243" extrusionOk="0">
                  <a:moveTo>
                    <a:pt x="38495" y="367"/>
                  </a:moveTo>
                  <a:lnTo>
                    <a:pt x="76543" y="434"/>
                  </a:lnTo>
                  <a:lnTo>
                    <a:pt x="76543" y="434"/>
                  </a:lnTo>
                  <a:cubicBezTo>
                    <a:pt x="76530" y="492"/>
                    <a:pt x="76522" y="551"/>
                    <a:pt x="76522" y="601"/>
                  </a:cubicBezTo>
                  <a:cubicBezTo>
                    <a:pt x="76489" y="668"/>
                    <a:pt x="76489" y="701"/>
                    <a:pt x="76489" y="768"/>
                  </a:cubicBezTo>
                  <a:lnTo>
                    <a:pt x="76489" y="1101"/>
                  </a:lnTo>
                  <a:lnTo>
                    <a:pt x="76489" y="2002"/>
                  </a:lnTo>
                  <a:lnTo>
                    <a:pt x="76489" y="3770"/>
                  </a:lnTo>
                  <a:lnTo>
                    <a:pt x="76489" y="7306"/>
                  </a:lnTo>
                  <a:lnTo>
                    <a:pt x="76489" y="14411"/>
                  </a:lnTo>
                  <a:lnTo>
                    <a:pt x="76455" y="28621"/>
                  </a:lnTo>
                  <a:lnTo>
                    <a:pt x="76422" y="42798"/>
                  </a:lnTo>
                  <a:lnTo>
                    <a:pt x="76422" y="49903"/>
                  </a:lnTo>
                  <a:lnTo>
                    <a:pt x="76422" y="53439"/>
                  </a:lnTo>
                  <a:cubicBezTo>
                    <a:pt x="76389" y="54039"/>
                    <a:pt x="76422" y="54640"/>
                    <a:pt x="76389" y="55207"/>
                  </a:cubicBezTo>
                  <a:cubicBezTo>
                    <a:pt x="76355" y="55774"/>
                    <a:pt x="76222" y="56274"/>
                    <a:pt x="75955" y="56674"/>
                  </a:cubicBezTo>
                  <a:lnTo>
                    <a:pt x="75955" y="56641"/>
                  </a:lnTo>
                  <a:cubicBezTo>
                    <a:pt x="75922" y="56674"/>
                    <a:pt x="75922" y="56708"/>
                    <a:pt x="75855" y="56708"/>
                  </a:cubicBezTo>
                  <a:cubicBezTo>
                    <a:pt x="75788" y="56741"/>
                    <a:pt x="75755" y="56774"/>
                    <a:pt x="75688" y="56808"/>
                  </a:cubicBezTo>
                  <a:cubicBezTo>
                    <a:pt x="75521" y="56875"/>
                    <a:pt x="75388" y="56908"/>
                    <a:pt x="75221" y="56975"/>
                  </a:cubicBezTo>
                  <a:cubicBezTo>
                    <a:pt x="74921" y="57041"/>
                    <a:pt x="74587" y="57108"/>
                    <a:pt x="74254" y="57141"/>
                  </a:cubicBezTo>
                  <a:cubicBezTo>
                    <a:pt x="73587" y="57241"/>
                    <a:pt x="72919" y="57308"/>
                    <a:pt x="72252" y="57342"/>
                  </a:cubicBezTo>
                  <a:cubicBezTo>
                    <a:pt x="70885" y="57408"/>
                    <a:pt x="69484" y="57408"/>
                    <a:pt x="68116" y="57408"/>
                  </a:cubicBezTo>
                  <a:cubicBezTo>
                    <a:pt x="65347" y="57375"/>
                    <a:pt x="62612" y="57208"/>
                    <a:pt x="59810" y="57175"/>
                  </a:cubicBezTo>
                  <a:lnTo>
                    <a:pt x="43165" y="57241"/>
                  </a:lnTo>
                  <a:lnTo>
                    <a:pt x="26553" y="57275"/>
                  </a:lnTo>
                  <a:lnTo>
                    <a:pt x="18247" y="57308"/>
                  </a:lnTo>
                  <a:lnTo>
                    <a:pt x="14077" y="57308"/>
                  </a:lnTo>
                  <a:cubicBezTo>
                    <a:pt x="12710" y="57342"/>
                    <a:pt x="11309" y="57475"/>
                    <a:pt x="9941" y="57575"/>
                  </a:cubicBezTo>
                  <a:cubicBezTo>
                    <a:pt x="8540" y="57642"/>
                    <a:pt x="7172" y="57742"/>
                    <a:pt x="5805" y="57775"/>
                  </a:cubicBezTo>
                  <a:cubicBezTo>
                    <a:pt x="5104" y="57775"/>
                    <a:pt x="4404" y="57775"/>
                    <a:pt x="3737" y="57742"/>
                  </a:cubicBezTo>
                  <a:cubicBezTo>
                    <a:pt x="3403" y="57742"/>
                    <a:pt x="3036" y="57708"/>
                    <a:pt x="2703" y="57675"/>
                  </a:cubicBezTo>
                  <a:cubicBezTo>
                    <a:pt x="2369" y="57642"/>
                    <a:pt x="2002" y="57642"/>
                    <a:pt x="1735" y="57542"/>
                  </a:cubicBezTo>
                  <a:cubicBezTo>
                    <a:pt x="1135" y="57342"/>
                    <a:pt x="668" y="56841"/>
                    <a:pt x="501" y="56241"/>
                  </a:cubicBezTo>
                  <a:cubicBezTo>
                    <a:pt x="468" y="56074"/>
                    <a:pt x="468" y="55907"/>
                    <a:pt x="468" y="55774"/>
                  </a:cubicBezTo>
                  <a:lnTo>
                    <a:pt x="468" y="55240"/>
                  </a:lnTo>
                  <a:lnTo>
                    <a:pt x="501" y="54206"/>
                  </a:lnTo>
                  <a:lnTo>
                    <a:pt x="534" y="50036"/>
                  </a:lnTo>
                  <a:lnTo>
                    <a:pt x="768" y="33424"/>
                  </a:lnTo>
                  <a:cubicBezTo>
                    <a:pt x="835" y="27887"/>
                    <a:pt x="901" y="22350"/>
                    <a:pt x="935" y="16813"/>
                  </a:cubicBezTo>
                  <a:lnTo>
                    <a:pt x="935" y="8507"/>
                  </a:lnTo>
                  <a:lnTo>
                    <a:pt x="901" y="4337"/>
                  </a:lnTo>
                  <a:lnTo>
                    <a:pt x="868" y="2269"/>
                  </a:lnTo>
                  <a:cubicBezTo>
                    <a:pt x="835" y="1902"/>
                    <a:pt x="835" y="1568"/>
                    <a:pt x="801" y="1201"/>
                  </a:cubicBezTo>
                  <a:cubicBezTo>
                    <a:pt x="768" y="1035"/>
                    <a:pt x="735" y="868"/>
                    <a:pt x="668" y="701"/>
                  </a:cubicBezTo>
                  <a:lnTo>
                    <a:pt x="601" y="434"/>
                  </a:lnTo>
                  <a:lnTo>
                    <a:pt x="601" y="434"/>
                  </a:lnTo>
                  <a:lnTo>
                    <a:pt x="601" y="434"/>
                  </a:lnTo>
                  <a:lnTo>
                    <a:pt x="19381" y="401"/>
                  </a:lnTo>
                  <a:lnTo>
                    <a:pt x="38495" y="367"/>
                  </a:lnTo>
                  <a:close/>
                  <a:moveTo>
                    <a:pt x="234" y="0"/>
                  </a:moveTo>
                  <a:lnTo>
                    <a:pt x="234" y="434"/>
                  </a:lnTo>
                  <a:cubicBezTo>
                    <a:pt x="120" y="434"/>
                    <a:pt x="79" y="361"/>
                    <a:pt x="70" y="361"/>
                  </a:cubicBezTo>
                  <a:cubicBezTo>
                    <a:pt x="68" y="361"/>
                    <a:pt x="67" y="363"/>
                    <a:pt x="67" y="367"/>
                  </a:cubicBezTo>
                  <a:lnTo>
                    <a:pt x="67" y="501"/>
                  </a:lnTo>
                  <a:cubicBezTo>
                    <a:pt x="67" y="568"/>
                    <a:pt x="34" y="668"/>
                    <a:pt x="34" y="734"/>
                  </a:cubicBezTo>
                  <a:cubicBezTo>
                    <a:pt x="1" y="901"/>
                    <a:pt x="1" y="1068"/>
                    <a:pt x="1" y="1268"/>
                  </a:cubicBezTo>
                  <a:cubicBezTo>
                    <a:pt x="1" y="1602"/>
                    <a:pt x="34" y="1935"/>
                    <a:pt x="34" y="2269"/>
                  </a:cubicBezTo>
                  <a:lnTo>
                    <a:pt x="101" y="4337"/>
                  </a:lnTo>
                  <a:lnTo>
                    <a:pt x="167" y="8507"/>
                  </a:lnTo>
                  <a:lnTo>
                    <a:pt x="201" y="16813"/>
                  </a:lnTo>
                  <a:lnTo>
                    <a:pt x="201" y="33424"/>
                  </a:lnTo>
                  <a:lnTo>
                    <a:pt x="167" y="41730"/>
                  </a:lnTo>
                  <a:lnTo>
                    <a:pt x="101" y="50036"/>
                  </a:lnTo>
                  <a:lnTo>
                    <a:pt x="34" y="54206"/>
                  </a:lnTo>
                  <a:lnTo>
                    <a:pt x="34" y="55240"/>
                  </a:lnTo>
                  <a:lnTo>
                    <a:pt x="34" y="55740"/>
                  </a:lnTo>
                  <a:cubicBezTo>
                    <a:pt x="34" y="55941"/>
                    <a:pt x="34" y="56141"/>
                    <a:pt x="101" y="56307"/>
                  </a:cubicBezTo>
                  <a:cubicBezTo>
                    <a:pt x="268" y="57075"/>
                    <a:pt x="835" y="57708"/>
                    <a:pt x="1568" y="57942"/>
                  </a:cubicBezTo>
                  <a:cubicBezTo>
                    <a:pt x="1969" y="58075"/>
                    <a:pt x="2302" y="58075"/>
                    <a:pt x="2636" y="58109"/>
                  </a:cubicBezTo>
                  <a:cubicBezTo>
                    <a:pt x="3003" y="58142"/>
                    <a:pt x="3336" y="58175"/>
                    <a:pt x="3703" y="58175"/>
                  </a:cubicBezTo>
                  <a:cubicBezTo>
                    <a:pt x="4404" y="58242"/>
                    <a:pt x="5104" y="58242"/>
                    <a:pt x="5805" y="58242"/>
                  </a:cubicBezTo>
                  <a:cubicBezTo>
                    <a:pt x="7172" y="58209"/>
                    <a:pt x="8573" y="58109"/>
                    <a:pt x="9941" y="58042"/>
                  </a:cubicBezTo>
                  <a:cubicBezTo>
                    <a:pt x="11342" y="57942"/>
                    <a:pt x="12710" y="57842"/>
                    <a:pt x="14077" y="57809"/>
                  </a:cubicBezTo>
                  <a:lnTo>
                    <a:pt x="18247" y="57809"/>
                  </a:lnTo>
                  <a:lnTo>
                    <a:pt x="26553" y="57842"/>
                  </a:lnTo>
                  <a:lnTo>
                    <a:pt x="43165" y="57909"/>
                  </a:lnTo>
                  <a:lnTo>
                    <a:pt x="59777" y="57942"/>
                  </a:lnTo>
                  <a:cubicBezTo>
                    <a:pt x="62545" y="57975"/>
                    <a:pt x="65314" y="58175"/>
                    <a:pt x="68083" y="58209"/>
                  </a:cubicBezTo>
                  <a:cubicBezTo>
                    <a:pt x="68783" y="58209"/>
                    <a:pt x="69484" y="58217"/>
                    <a:pt x="70184" y="58217"/>
                  </a:cubicBezTo>
                  <a:cubicBezTo>
                    <a:pt x="70885" y="58217"/>
                    <a:pt x="71585" y="58209"/>
                    <a:pt x="72286" y="58175"/>
                  </a:cubicBezTo>
                  <a:cubicBezTo>
                    <a:pt x="72953" y="58142"/>
                    <a:pt x="73687" y="58075"/>
                    <a:pt x="74387" y="57975"/>
                  </a:cubicBezTo>
                  <a:cubicBezTo>
                    <a:pt x="74721" y="57942"/>
                    <a:pt x="75088" y="57875"/>
                    <a:pt x="75455" y="57775"/>
                  </a:cubicBezTo>
                  <a:cubicBezTo>
                    <a:pt x="75621" y="57708"/>
                    <a:pt x="75822" y="57675"/>
                    <a:pt x="75988" y="57575"/>
                  </a:cubicBezTo>
                  <a:cubicBezTo>
                    <a:pt x="76088" y="57575"/>
                    <a:pt x="76188" y="57508"/>
                    <a:pt x="76289" y="57442"/>
                  </a:cubicBezTo>
                  <a:cubicBezTo>
                    <a:pt x="76389" y="57408"/>
                    <a:pt x="76489" y="57308"/>
                    <a:pt x="76589" y="57208"/>
                  </a:cubicBezTo>
                  <a:lnTo>
                    <a:pt x="76555" y="57208"/>
                  </a:lnTo>
                  <a:lnTo>
                    <a:pt x="76589" y="57175"/>
                  </a:lnTo>
                  <a:lnTo>
                    <a:pt x="76622" y="57141"/>
                  </a:lnTo>
                  <a:cubicBezTo>
                    <a:pt x="77056" y="56541"/>
                    <a:pt x="77056" y="55807"/>
                    <a:pt x="77056" y="55207"/>
                  </a:cubicBezTo>
                  <a:lnTo>
                    <a:pt x="77056" y="53439"/>
                  </a:lnTo>
                  <a:lnTo>
                    <a:pt x="77056" y="49870"/>
                  </a:lnTo>
                  <a:lnTo>
                    <a:pt x="77022" y="42798"/>
                  </a:lnTo>
                  <a:lnTo>
                    <a:pt x="76989" y="28588"/>
                  </a:lnTo>
                  <a:lnTo>
                    <a:pt x="76956" y="14411"/>
                  </a:lnTo>
                  <a:lnTo>
                    <a:pt x="76922" y="7306"/>
                  </a:lnTo>
                  <a:lnTo>
                    <a:pt x="76922" y="3770"/>
                  </a:lnTo>
                  <a:lnTo>
                    <a:pt x="76922" y="768"/>
                  </a:lnTo>
                  <a:cubicBezTo>
                    <a:pt x="76922" y="734"/>
                    <a:pt x="76889" y="734"/>
                    <a:pt x="76889" y="701"/>
                  </a:cubicBezTo>
                  <a:cubicBezTo>
                    <a:pt x="76889" y="668"/>
                    <a:pt x="76856" y="668"/>
                    <a:pt x="76822" y="601"/>
                  </a:cubicBezTo>
                  <a:cubicBezTo>
                    <a:pt x="76756" y="568"/>
                    <a:pt x="76722" y="501"/>
                    <a:pt x="76689" y="434"/>
                  </a:cubicBezTo>
                  <a:lnTo>
                    <a:pt x="76689" y="434"/>
                  </a:lnTo>
                  <a:lnTo>
                    <a:pt x="76689" y="434"/>
                  </a:lnTo>
                  <a:lnTo>
                    <a:pt x="76722" y="434"/>
                  </a:lnTo>
                  <a:lnTo>
                    <a:pt x="76722" y="0"/>
                  </a:lnTo>
                  <a:cubicBezTo>
                    <a:pt x="76711" y="22"/>
                    <a:pt x="76701" y="47"/>
                    <a:pt x="76689" y="74"/>
                  </a:cubicBezTo>
                  <a:lnTo>
                    <a:pt x="76689" y="74"/>
                  </a:lnTo>
                  <a:lnTo>
                    <a:pt x="76689" y="0"/>
                  </a:lnTo>
                  <a:lnTo>
                    <a:pt x="38461" y="34"/>
                  </a:lnTo>
                  <a:lnTo>
                    <a:pt x="19348" y="34"/>
                  </a:lnTo>
                  <a:lnTo>
                    <a:pt x="274" y="1"/>
                  </a:lnTo>
                  <a:lnTo>
                    <a:pt x="274" y="1"/>
                  </a:lnTo>
                  <a:cubicBezTo>
                    <a:pt x="272" y="1"/>
                    <a:pt x="270" y="0"/>
                    <a:pt x="268" y="0"/>
                  </a:cubicBezTo>
                  <a:lnTo>
                    <a:pt x="268" y="1"/>
                  </a:lnTo>
                  <a:lnTo>
                    <a:pt x="268" y="1"/>
                  </a:lnTo>
                  <a:lnTo>
                    <a:pt x="234"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47"/>
            <p:cNvSpPr/>
            <p:nvPr/>
          </p:nvSpPr>
          <p:spPr>
            <a:xfrm flipH="1">
              <a:off x="5270850" y="2173901"/>
              <a:ext cx="661748" cy="447511"/>
            </a:xfrm>
            <a:custGeom>
              <a:avLst/>
              <a:gdLst/>
              <a:ahLst/>
              <a:cxnLst/>
              <a:rect l="l" t="t" r="r" b="b"/>
              <a:pathLst>
                <a:path w="39596" h="26777" extrusionOk="0">
                  <a:moveTo>
                    <a:pt x="11342" y="1"/>
                  </a:moveTo>
                  <a:cubicBezTo>
                    <a:pt x="11240" y="1"/>
                    <a:pt x="11140" y="9"/>
                    <a:pt x="11042" y="24"/>
                  </a:cubicBezTo>
                  <a:cubicBezTo>
                    <a:pt x="10575" y="125"/>
                    <a:pt x="10141" y="358"/>
                    <a:pt x="9708" y="592"/>
                  </a:cubicBezTo>
                  <a:cubicBezTo>
                    <a:pt x="8006" y="1425"/>
                    <a:pt x="6105" y="1759"/>
                    <a:pt x="4370" y="2526"/>
                  </a:cubicBezTo>
                  <a:cubicBezTo>
                    <a:pt x="1568" y="3727"/>
                    <a:pt x="501" y="6029"/>
                    <a:pt x="101" y="8931"/>
                  </a:cubicBezTo>
                  <a:cubicBezTo>
                    <a:pt x="34" y="9665"/>
                    <a:pt x="1" y="10365"/>
                    <a:pt x="1" y="11099"/>
                  </a:cubicBezTo>
                  <a:cubicBezTo>
                    <a:pt x="34" y="11733"/>
                    <a:pt x="267" y="12267"/>
                    <a:pt x="267" y="12900"/>
                  </a:cubicBezTo>
                  <a:cubicBezTo>
                    <a:pt x="401" y="16403"/>
                    <a:pt x="901" y="19839"/>
                    <a:pt x="1435" y="23274"/>
                  </a:cubicBezTo>
                  <a:cubicBezTo>
                    <a:pt x="1668" y="24709"/>
                    <a:pt x="2002" y="25142"/>
                    <a:pt x="2236" y="26577"/>
                  </a:cubicBezTo>
                  <a:lnTo>
                    <a:pt x="39362" y="26777"/>
                  </a:lnTo>
                  <a:cubicBezTo>
                    <a:pt x="39429" y="24909"/>
                    <a:pt x="38995" y="23741"/>
                    <a:pt x="38995" y="21840"/>
                  </a:cubicBezTo>
                  <a:cubicBezTo>
                    <a:pt x="39028" y="18538"/>
                    <a:pt x="39596" y="15269"/>
                    <a:pt x="39395" y="11933"/>
                  </a:cubicBezTo>
                  <a:cubicBezTo>
                    <a:pt x="39295" y="10499"/>
                    <a:pt x="39129" y="8731"/>
                    <a:pt x="38361" y="7463"/>
                  </a:cubicBezTo>
                  <a:cubicBezTo>
                    <a:pt x="37527" y="6095"/>
                    <a:pt x="35960" y="5262"/>
                    <a:pt x="34559" y="4561"/>
                  </a:cubicBezTo>
                  <a:cubicBezTo>
                    <a:pt x="31957" y="3293"/>
                    <a:pt x="29055" y="2426"/>
                    <a:pt x="26353" y="1392"/>
                  </a:cubicBezTo>
                  <a:cubicBezTo>
                    <a:pt x="24652" y="2993"/>
                    <a:pt x="22483" y="3227"/>
                    <a:pt x="20148" y="3327"/>
                  </a:cubicBezTo>
                  <a:cubicBezTo>
                    <a:pt x="20102" y="3328"/>
                    <a:pt x="20055" y="3328"/>
                    <a:pt x="20009" y="3328"/>
                  </a:cubicBezTo>
                  <a:cubicBezTo>
                    <a:pt x="18396" y="3328"/>
                    <a:pt x="16938" y="2771"/>
                    <a:pt x="15512" y="1993"/>
                  </a:cubicBezTo>
                  <a:cubicBezTo>
                    <a:pt x="14424" y="1402"/>
                    <a:pt x="12728" y="1"/>
                    <a:pt x="11342" y="1"/>
                  </a:cubicBezTo>
                  <a:close/>
                </a:path>
              </a:pathLst>
            </a:custGeom>
            <a:solidFill>
              <a:srgbClr val="5CC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47"/>
            <p:cNvSpPr/>
            <p:nvPr/>
          </p:nvSpPr>
          <p:spPr>
            <a:xfrm flipH="1">
              <a:off x="5705693" y="2206992"/>
              <a:ext cx="720827" cy="417211"/>
            </a:xfrm>
            <a:custGeom>
              <a:avLst/>
              <a:gdLst/>
              <a:ahLst/>
              <a:cxnLst/>
              <a:rect l="l" t="t" r="r" b="b"/>
              <a:pathLst>
                <a:path w="43131" h="24964" extrusionOk="0">
                  <a:moveTo>
                    <a:pt x="36513" y="1"/>
                  </a:moveTo>
                  <a:cubicBezTo>
                    <a:pt x="36077" y="1"/>
                    <a:pt x="35625" y="58"/>
                    <a:pt x="35159" y="179"/>
                  </a:cubicBezTo>
                  <a:cubicBezTo>
                    <a:pt x="31256" y="1180"/>
                    <a:pt x="28654" y="4883"/>
                    <a:pt x="26953" y="8285"/>
                  </a:cubicBezTo>
                  <a:cubicBezTo>
                    <a:pt x="26419" y="9319"/>
                    <a:pt x="25985" y="10387"/>
                    <a:pt x="25585" y="11454"/>
                  </a:cubicBezTo>
                  <a:cubicBezTo>
                    <a:pt x="25318" y="12188"/>
                    <a:pt x="25085" y="12922"/>
                    <a:pt x="24851" y="13656"/>
                  </a:cubicBezTo>
                  <a:cubicBezTo>
                    <a:pt x="24551" y="14589"/>
                    <a:pt x="22086" y="19087"/>
                    <a:pt x="22449" y="19692"/>
                  </a:cubicBezTo>
                  <a:lnTo>
                    <a:pt x="22449" y="19692"/>
                  </a:lnTo>
                  <a:cubicBezTo>
                    <a:pt x="19380" y="14622"/>
                    <a:pt x="15277" y="10286"/>
                    <a:pt x="11242" y="5950"/>
                  </a:cubicBezTo>
                  <a:cubicBezTo>
                    <a:pt x="10341" y="4983"/>
                    <a:pt x="9440" y="3982"/>
                    <a:pt x="8940" y="2748"/>
                  </a:cubicBezTo>
                  <a:cubicBezTo>
                    <a:pt x="8540" y="2748"/>
                    <a:pt x="7472" y="3849"/>
                    <a:pt x="7105" y="4115"/>
                  </a:cubicBezTo>
                  <a:cubicBezTo>
                    <a:pt x="6338" y="4683"/>
                    <a:pt x="5571" y="5250"/>
                    <a:pt x="4837" y="5850"/>
                  </a:cubicBezTo>
                  <a:cubicBezTo>
                    <a:pt x="3403" y="6984"/>
                    <a:pt x="2002" y="8152"/>
                    <a:pt x="634" y="9386"/>
                  </a:cubicBezTo>
                  <a:cubicBezTo>
                    <a:pt x="434" y="9553"/>
                    <a:pt x="267" y="9719"/>
                    <a:pt x="200" y="9953"/>
                  </a:cubicBezTo>
                  <a:cubicBezTo>
                    <a:pt x="0" y="10553"/>
                    <a:pt x="601" y="10920"/>
                    <a:pt x="867" y="11387"/>
                  </a:cubicBezTo>
                  <a:cubicBezTo>
                    <a:pt x="1134" y="11854"/>
                    <a:pt x="1268" y="12355"/>
                    <a:pt x="1468" y="12855"/>
                  </a:cubicBezTo>
                  <a:cubicBezTo>
                    <a:pt x="2669" y="15590"/>
                    <a:pt x="4103" y="18326"/>
                    <a:pt x="5537" y="20961"/>
                  </a:cubicBezTo>
                  <a:cubicBezTo>
                    <a:pt x="6238" y="22295"/>
                    <a:pt x="7139" y="23763"/>
                    <a:pt x="7973" y="24964"/>
                  </a:cubicBezTo>
                  <a:lnTo>
                    <a:pt x="38461" y="24630"/>
                  </a:lnTo>
                  <a:cubicBezTo>
                    <a:pt x="38694" y="24363"/>
                    <a:pt x="38561" y="24530"/>
                    <a:pt x="38761" y="24230"/>
                  </a:cubicBezTo>
                  <a:cubicBezTo>
                    <a:pt x="41663" y="20127"/>
                    <a:pt x="43131" y="15057"/>
                    <a:pt x="43131" y="10020"/>
                  </a:cubicBezTo>
                  <a:cubicBezTo>
                    <a:pt x="43131" y="8118"/>
                    <a:pt x="42931" y="6150"/>
                    <a:pt x="42164" y="4416"/>
                  </a:cubicBezTo>
                  <a:cubicBezTo>
                    <a:pt x="41081" y="1965"/>
                    <a:pt x="39072" y="1"/>
                    <a:pt x="36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47"/>
            <p:cNvSpPr/>
            <p:nvPr/>
          </p:nvSpPr>
          <p:spPr>
            <a:xfrm flipH="1">
              <a:off x="5198936" y="2173751"/>
              <a:ext cx="346768" cy="448680"/>
            </a:xfrm>
            <a:custGeom>
              <a:avLst/>
              <a:gdLst/>
              <a:ahLst/>
              <a:cxnLst/>
              <a:rect l="l" t="t" r="r" b="b"/>
              <a:pathLst>
                <a:path w="20749" h="26847" extrusionOk="0">
                  <a:moveTo>
                    <a:pt x="2235" y="0"/>
                  </a:moveTo>
                  <a:cubicBezTo>
                    <a:pt x="2335" y="1535"/>
                    <a:pt x="301" y="3269"/>
                    <a:pt x="167" y="4804"/>
                  </a:cubicBezTo>
                  <a:cubicBezTo>
                    <a:pt x="0" y="6471"/>
                    <a:pt x="3970" y="8840"/>
                    <a:pt x="3336" y="10441"/>
                  </a:cubicBezTo>
                  <a:cubicBezTo>
                    <a:pt x="2869" y="11642"/>
                    <a:pt x="2769" y="12976"/>
                    <a:pt x="2802" y="14277"/>
                  </a:cubicBezTo>
                  <a:cubicBezTo>
                    <a:pt x="2903" y="18847"/>
                    <a:pt x="3203" y="22316"/>
                    <a:pt x="3803" y="26753"/>
                  </a:cubicBezTo>
                  <a:cubicBezTo>
                    <a:pt x="6149" y="26811"/>
                    <a:pt x="8528" y="26846"/>
                    <a:pt x="10948" y="26846"/>
                  </a:cubicBezTo>
                  <a:cubicBezTo>
                    <a:pt x="12692" y="26846"/>
                    <a:pt x="14457" y="26828"/>
                    <a:pt x="16245" y="26786"/>
                  </a:cubicBezTo>
                  <a:cubicBezTo>
                    <a:pt x="17780" y="26753"/>
                    <a:pt x="19281" y="26719"/>
                    <a:pt x="20749" y="26686"/>
                  </a:cubicBezTo>
                  <a:cubicBezTo>
                    <a:pt x="20682" y="24618"/>
                    <a:pt x="20515" y="22216"/>
                    <a:pt x="20348" y="20148"/>
                  </a:cubicBezTo>
                  <a:cubicBezTo>
                    <a:pt x="19915" y="14677"/>
                    <a:pt x="20115" y="7172"/>
                    <a:pt x="14044" y="4770"/>
                  </a:cubicBezTo>
                  <a:cubicBezTo>
                    <a:pt x="12810" y="4270"/>
                    <a:pt x="11575" y="3836"/>
                    <a:pt x="10308" y="3436"/>
                  </a:cubicBezTo>
                  <a:cubicBezTo>
                    <a:pt x="8006" y="2735"/>
                    <a:pt x="4971" y="601"/>
                    <a:pt x="22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47"/>
            <p:cNvSpPr/>
            <p:nvPr/>
          </p:nvSpPr>
          <p:spPr>
            <a:xfrm flipH="1">
              <a:off x="5525616" y="1792890"/>
              <a:ext cx="258693" cy="469371"/>
            </a:xfrm>
            <a:custGeom>
              <a:avLst/>
              <a:gdLst/>
              <a:ahLst/>
              <a:cxnLst/>
              <a:rect l="l" t="t" r="r" b="b"/>
              <a:pathLst>
                <a:path w="15479" h="28085" extrusionOk="0">
                  <a:moveTo>
                    <a:pt x="6446" y="0"/>
                  </a:moveTo>
                  <a:cubicBezTo>
                    <a:pt x="5855" y="0"/>
                    <a:pt x="5237" y="83"/>
                    <a:pt x="4571" y="273"/>
                  </a:cubicBezTo>
                  <a:cubicBezTo>
                    <a:pt x="3270" y="673"/>
                    <a:pt x="1068" y="306"/>
                    <a:pt x="668" y="1741"/>
                  </a:cubicBezTo>
                  <a:cubicBezTo>
                    <a:pt x="1" y="4243"/>
                    <a:pt x="368" y="8779"/>
                    <a:pt x="668" y="11314"/>
                  </a:cubicBezTo>
                  <a:cubicBezTo>
                    <a:pt x="835" y="12715"/>
                    <a:pt x="1135" y="14283"/>
                    <a:pt x="2002" y="15317"/>
                  </a:cubicBezTo>
                  <a:cubicBezTo>
                    <a:pt x="2536" y="15984"/>
                    <a:pt x="3270" y="16485"/>
                    <a:pt x="4137" y="16551"/>
                  </a:cubicBezTo>
                  <a:cubicBezTo>
                    <a:pt x="4003" y="18653"/>
                    <a:pt x="4704" y="21421"/>
                    <a:pt x="2636" y="22822"/>
                  </a:cubicBezTo>
                  <a:cubicBezTo>
                    <a:pt x="2469" y="22923"/>
                    <a:pt x="2302" y="23023"/>
                    <a:pt x="2135" y="23123"/>
                  </a:cubicBezTo>
                  <a:cubicBezTo>
                    <a:pt x="3436" y="24457"/>
                    <a:pt x="6105" y="27826"/>
                    <a:pt x="7840" y="28060"/>
                  </a:cubicBezTo>
                  <a:cubicBezTo>
                    <a:pt x="7974" y="28077"/>
                    <a:pt x="8107" y="28085"/>
                    <a:pt x="8238" y="28085"/>
                  </a:cubicBezTo>
                  <a:cubicBezTo>
                    <a:pt x="10957" y="28085"/>
                    <a:pt x="13172" y="24595"/>
                    <a:pt x="15145" y="22622"/>
                  </a:cubicBezTo>
                  <a:cubicBezTo>
                    <a:pt x="15211" y="22589"/>
                    <a:pt x="15245" y="22556"/>
                    <a:pt x="15278" y="22556"/>
                  </a:cubicBezTo>
                  <a:cubicBezTo>
                    <a:pt x="14945" y="21922"/>
                    <a:pt x="14778" y="21188"/>
                    <a:pt x="14711" y="20454"/>
                  </a:cubicBezTo>
                  <a:cubicBezTo>
                    <a:pt x="14644" y="19687"/>
                    <a:pt x="14678" y="18886"/>
                    <a:pt x="14744" y="18119"/>
                  </a:cubicBezTo>
                  <a:cubicBezTo>
                    <a:pt x="14811" y="16618"/>
                    <a:pt x="14911" y="15150"/>
                    <a:pt x="15045" y="13649"/>
                  </a:cubicBezTo>
                  <a:cubicBezTo>
                    <a:pt x="15211" y="11414"/>
                    <a:pt x="15478" y="9146"/>
                    <a:pt x="15078" y="6911"/>
                  </a:cubicBezTo>
                  <a:cubicBezTo>
                    <a:pt x="14644" y="4676"/>
                    <a:pt x="13410" y="2441"/>
                    <a:pt x="11242" y="1440"/>
                  </a:cubicBezTo>
                  <a:cubicBezTo>
                    <a:pt x="9587" y="675"/>
                    <a:pt x="8132" y="0"/>
                    <a:pt x="6446"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47"/>
            <p:cNvSpPr/>
            <p:nvPr/>
          </p:nvSpPr>
          <p:spPr>
            <a:xfrm flipH="1">
              <a:off x="5493845" y="1731455"/>
              <a:ext cx="308864" cy="295460"/>
            </a:xfrm>
            <a:custGeom>
              <a:avLst/>
              <a:gdLst/>
              <a:ahLst/>
              <a:cxnLst/>
              <a:rect l="l" t="t" r="r" b="b"/>
              <a:pathLst>
                <a:path w="18481" h="17679" extrusionOk="0">
                  <a:moveTo>
                    <a:pt x="3112" y="0"/>
                  </a:moveTo>
                  <a:cubicBezTo>
                    <a:pt x="2840" y="0"/>
                    <a:pt x="2562" y="60"/>
                    <a:pt x="2302" y="146"/>
                  </a:cubicBezTo>
                  <a:cubicBezTo>
                    <a:pt x="1235" y="580"/>
                    <a:pt x="535" y="1647"/>
                    <a:pt x="268" y="2781"/>
                  </a:cubicBezTo>
                  <a:cubicBezTo>
                    <a:pt x="1" y="3882"/>
                    <a:pt x="101" y="5050"/>
                    <a:pt x="201" y="6184"/>
                  </a:cubicBezTo>
                  <a:cubicBezTo>
                    <a:pt x="201" y="6517"/>
                    <a:pt x="234" y="6851"/>
                    <a:pt x="434" y="7118"/>
                  </a:cubicBezTo>
                  <a:cubicBezTo>
                    <a:pt x="635" y="7385"/>
                    <a:pt x="935" y="7518"/>
                    <a:pt x="1235" y="7652"/>
                  </a:cubicBezTo>
                  <a:cubicBezTo>
                    <a:pt x="1797" y="7865"/>
                    <a:pt x="2477" y="7933"/>
                    <a:pt x="3217" y="7933"/>
                  </a:cubicBezTo>
                  <a:cubicBezTo>
                    <a:pt x="4500" y="7933"/>
                    <a:pt x="5966" y="7730"/>
                    <a:pt x="7322" y="7730"/>
                  </a:cubicBezTo>
                  <a:cubicBezTo>
                    <a:pt x="8851" y="7730"/>
                    <a:pt x="10241" y="7988"/>
                    <a:pt x="11075" y="9086"/>
                  </a:cubicBezTo>
                  <a:cubicBezTo>
                    <a:pt x="11503" y="9678"/>
                    <a:pt x="10342" y="11923"/>
                    <a:pt x="11299" y="11923"/>
                  </a:cubicBezTo>
                  <a:cubicBezTo>
                    <a:pt x="11313" y="11923"/>
                    <a:pt x="11328" y="11922"/>
                    <a:pt x="11342" y="11921"/>
                  </a:cubicBezTo>
                  <a:cubicBezTo>
                    <a:pt x="11442" y="11921"/>
                    <a:pt x="11542" y="11855"/>
                    <a:pt x="11642" y="11821"/>
                  </a:cubicBezTo>
                  <a:cubicBezTo>
                    <a:pt x="11683" y="11810"/>
                    <a:pt x="11725" y="11805"/>
                    <a:pt x="11769" y="11805"/>
                  </a:cubicBezTo>
                  <a:cubicBezTo>
                    <a:pt x="12524" y="11805"/>
                    <a:pt x="13761" y="13355"/>
                    <a:pt x="14044" y="13923"/>
                  </a:cubicBezTo>
                  <a:cubicBezTo>
                    <a:pt x="14511" y="14823"/>
                    <a:pt x="14478" y="17392"/>
                    <a:pt x="15745" y="17659"/>
                  </a:cubicBezTo>
                  <a:cubicBezTo>
                    <a:pt x="15814" y="17672"/>
                    <a:pt x="15880" y="17679"/>
                    <a:pt x="15944" y="17679"/>
                  </a:cubicBezTo>
                  <a:cubicBezTo>
                    <a:pt x="17297" y="17679"/>
                    <a:pt x="17821" y="14778"/>
                    <a:pt x="17980" y="13823"/>
                  </a:cubicBezTo>
                  <a:cubicBezTo>
                    <a:pt x="18314" y="11788"/>
                    <a:pt x="18481" y="9720"/>
                    <a:pt x="18447" y="7685"/>
                  </a:cubicBezTo>
                  <a:cubicBezTo>
                    <a:pt x="18447" y="6751"/>
                    <a:pt x="18381" y="5817"/>
                    <a:pt x="18114" y="4916"/>
                  </a:cubicBezTo>
                  <a:cubicBezTo>
                    <a:pt x="17647" y="3515"/>
                    <a:pt x="16579" y="2581"/>
                    <a:pt x="15178" y="2181"/>
                  </a:cubicBezTo>
                  <a:cubicBezTo>
                    <a:pt x="13277" y="1634"/>
                    <a:pt x="11276" y="1360"/>
                    <a:pt x="9305" y="1360"/>
                  </a:cubicBezTo>
                  <a:cubicBezTo>
                    <a:pt x="8993" y="1360"/>
                    <a:pt x="8683" y="1367"/>
                    <a:pt x="8373" y="1380"/>
                  </a:cubicBezTo>
                  <a:cubicBezTo>
                    <a:pt x="7973" y="1391"/>
                    <a:pt x="7559" y="1411"/>
                    <a:pt x="7148" y="1411"/>
                  </a:cubicBezTo>
                  <a:cubicBezTo>
                    <a:pt x="6227" y="1411"/>
                    <a:pt x="5320" y="1311"/>
                    <a:pt x="4604" y="780"/>
                  </a:cubicBezTo>
                  <a:cubicBezTo>
                    <a:pt x="4337" y="580"/>
                    <a:pt x="4104" y="313"/>
                    <a:pt x="3837" y="180"/>
                  </a:cubicBezTo>
                  <a:cubicBezTo>
                    <a:pt x="3612" y="51"/>
                    <a:pt x="3365" y="0"/>
                    <a:pt x="31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47"/>
            <p:cNvSpPr/>
            <p:nvPr/>
          </p:nvSpPr>
          <p:spPr>
            <a:xfrm flipH="1">
              <a:off x="5530629" y="1907922"/>
              <a:ext cx="86537" cy="78432"/>
            </a:xfrm>
            <a:custGeom>
              <a:avLst/>
              <a:gdLst/>
              <a:ahLst/>
              <a:cxnLst/>
              <a:rect l="l" t="t" r="r" b="b"/>
              <a:pathLst>
                <a:path w="5178" h="4693" extrusionOk="0">
                  <a:moveTo>
                    <a:pt x="2272" y="0"/>
                  </a:moveTo>
                  <a:cubicBezTo>
                    <a:pt x="960" y="0"/>
                    <a:pt x="0" y="1369"/>
                    <a:pt x="407" y="2763"/>
                  </a:cubicBezTo>
                  <a:cubicBezTo>
                    <a:pt x="685" y="3682"/>
                    <a:pt x="1498" y="4693"/>
                    <a:pt x="2437" y="4693"/>
                  </a:cubicBezTo>
                  <a:cubicBezTo>
                    <a:pt x="2624" y="4693"/>
                    <a:pt x="2815" y="4653"/>
                    <a:pt x="3009" y="4565"/>
                  </a:cubicBezTo>
                  <a:cubicBezTo>
                    <a:pt x="5044" y="3631"/>
                    <a:pt x="5177" y="795"/>
                    <a:pt x="2875" y="95"/>
                  </a:cubicBezTo>
                  <a:cubicBezTo>
                    <a:pt x="2669" y="30"/>
                    <a:pt x="2466" y="0"/>
                    <a:pt x="2272"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47"/>
            <p:cNvSpPr/>
            <p:nvPr/>
          </p:nvSpPr>
          <p:spPr>
            <a:xfrm flipH="1">
              <a:off x="5686172" y="1982527"/>
              <a:ext cx="65246" cy="29030"/>
            </a:xfrm>
            <a:custGeom>
              <a:avLst/>
              <a:gdLst/>
              <a:ahLst/>
              <a:cxnLst/>
              <a:rect l="l" t="t" r="r" b="b"/>
              <a:pathLst>
                <a:path w="3904" h="1737" extrusionOk="0">
                  <a:moveTo>
                    <a:pt x="3903" y="1"/>
                  </a:moveTo>
                  <a:lnTo>
                    <a:pt x="1" y="134"/>
                  </a:lnTo>
                  <a:cubicBezTo>
                    <a:pt x="164" y="1015"/>
                    <a:pt x="1029" y="1736"/>
                    <a:pt x="1941" y="1736"/>
                  </a:cubicBezTo>
                  <a:cubicBezTo>
                    <a:pt x="1961" y="1736"/>
                    <a:pt x="1982" y="1736"/>
                    <a:pt x="2002" y="1735"/>
                  </a:cubicBezTo>
                  <a:cubicBezTo>
                    <a:pt x="2936" y="1702"/>
                    <a:pt x="3770" y="935"/>
                    <a:pt x="39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47"/>
            <p:cNvSpPr/>
            <p:nvPr/>
          </p:nvSpPr>
          <p:spPr>
            <a:xfrm flipH="1">
              <a:off x="5356151" y="2494430"/>
              <a:ext cx="12551" cy="129221"/>
            </a:xfrm>
            <a:custGeom>
              <a:avLst/>
              <a:gdLst/>
              <a:ahLst/>
              <a:cxnLst/>
              <a:rect l="l" t="t" r="r" b="b"/>
              <a:pathLst>
                <a:path w="751" h="7732" extrusionOk="0">
                  <a:moveTo>
                    <a:pt x="109" y="1"/>
                  </a:moveTo>
                  <a:cubicBezTo>
                    <a:pt x="50" y="1"/>
                    <a:pt x="0" y="43"/>
                    <a:pt x="17" y="126"/>
                  </a:cubicBezTo>
                  <a:cubicBezTo>
                    <a:pt x="117" y="2628"/>
                    <a:pt x="284" y="5196"/>
                    <a:pt x="417" y="7731"/>
                  </a:cubicBezTo>
                  <a:lnTo>
                    <a:pt x="751" y="7731"/>
                  </a:lnTo>
                  <a:cubicBezTo>
                    <a:pt x="584" y="5196"/>
                    <a:pt x="384" y="2661"/>
                    <a:pt x="251" y="126"/>
                  </a:cubicBezTo>
                  <a:cubicBezTo>
                    <a:pt x="234" y="43"/>
                    <a:pt x="167" y="1"/>
                    <a:pt x="10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47"/>
            <p:cNvSpPr/>
            <p:nvPr/>
          </p:nvSpPr>
          <p:spPr>
            <a:xfrm flipH="1">
              <a:off x="5831337" y="2454220"/>
              <a:ext cx="56104" cy="166089"/>
            </a:xfrm>
            <a:custGeom>
              <a:avLst/>
              <a:gdLst/>
              <a:ahLst/>
              <a:cxnLst/>
              <a:rect l="l" t="t" r="r" b="b"/>
              <a:pathLst>
                <a:path w="3357" h="9938" extrusionOk="0">
                  <a:moveTo>
                    <a:pt x="3189" y="0"/>
                  </a:moveTo>
                  <a:cubicBezTo>
                    <a:pt x="3134" y="0"/>
                    <a:pt x="3083" y="30"/>
                    <a:pt x="3069" y="97"/>
                  </a:cubicBezTo>
                  <a:cubicBezTo>
                    <a:pt x="2636" y="1665"/>
                    <a:pt x="2269" y="3266"/>
                    <a:pt x="1768" y="4834"/>
                  </a:cubicBezTo>
                  <a:cubicBezTo>
                    <a:pt x="1301" y="6401"/>
                    <a:pt x="768" y="8003"/>
                    <a:pt x="167" y="9537"/>
                  </a:cubicBezTo>
                  <a:lnTo>
                    <a:pt x="1" y="9937"/>
                  </a:lnTo>
                  <a:lnTo>
                    <a:pt x="34" y="9937"/>
                  </a:lnTo>
                  <a:lnTo>
                    <a:pt x="334" y="9904"/>
                  </a:lnTo>
                  <a:cubicBezTo>
                    <a:pt x="1502" y="6902"/>
                    <a:pt x="2869" y="3299"/>
                    <a:pt x="3336" y="164"/>
                  </a:cubicBezTo>
                  <a:cubicBezTo>
                    <a:pt x="3356" y="64"/>
                    <a:pt x="3269" y="0"/>
                    <a:pt x="318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47"/>
            <p:cNvSpPr/>
            <p:nvPr/>
          </p:nvSpPr>
          <p:spPr>
            <a:xfrm flipH="1">
              <a:off x="6310000" y="2021500"/>
              <a:ext cx="212717" cy="316167"/>
            </a:xfrm>
            <a:custGeom>
              <a:avLst/>
              <a:gdLst/>
              <a:ahLst/>
              <a:cxnLst/>
              <a:rect l="l" t="t" r="r" b="b"/>
              <a:pathLst>
                <a:path w="12728" h="18918" extrusionOk="0">
                  <a:moveTo>
                    <a:pt x="918" y="0"/>
                  </a:moveTo>
                  <a:cubicBezTo>
                    <a:pt x="215" y="0"/>
                    <a:pt x="0" y="857"/>
                    <a:pt x="552" y="1671"/>
                  </a:cubicBezTo>
                  <a:lnTo>
                    <a:pt x="3488" y="6075"/>
                  </a:lnTo>
                  <a:cubicBezTo>
                    <a:pt x="1987" y="7342"/>
                    <a:pt x="352" y="8977"/>
                    <a:pt x="519" y="10945"/>
                  </a:cubicBezTo>
                  <a:cubicBezTo>
                    <a:pt x="686" y="13013"/>
                    <a:pt x="3455" y="15648"/>
                    <a:pt x="5556" y="15648"/>
                  </a:cubicBezTo>
                  <a:cubicBezTo>
                    <a:pt x="6457" y="16782"/>
                    <a:pt x="7424" y="17850"/>
                    <a:pt x="8425" y="18917"/>
                  </a:cubicBezTo>
                  <a:cubicBezTo>
                    <a:pt x="9359" y="18083"/>
                    <a:pt x="10359" y="17316"/>
                    <a:pt x="11460" y="16749"/>
                  </a:cubicBezTo>
                  <a:cubicBezTo>
                    <a:pt x="11861" y="16249"/>
                    <a:pt x="12261" y="15782"/>
                    <a:pt x="12728" y="15381"/>
                  </a:cubicBezTo>
                  <a:cubicBezTo>
                    <a:pt x="11760" y="13080"/>
                    <a:pt x="9726" y="10645"/>
                    <a:pt x="8325" y="8710"/>
                  </a:cubicBezTo>
                  <a:cubicBezTo>
                    <a:pt x="6824" y="6575"/>
                    <a:pt x="4555" y="4607"/>
                    <a:pt x="3288" y="2372"/>
                  </a:cubicBezTo>
                  <a:cubicBezTo>
                    <a:pt x="2687" y="1772"/>
                    <a:pt x="2354" y="637"/>
                    <a:pt x="1587" y="204"/>
                  </a:cubicBezTo>
                  <a:cubicBezTo>
                    <a:pt x="1332" y="62"/>
                    <a:pt x="1107" y="0"/>
                    <a:pt x="918"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47"/>
            <p:cNvSpPr/>
            <p:nvPr/>
          </p:nvSpPr>
          <p:spPr>
            <a:xfrm flipH="1">
              <a:off x="5501082" y="2145875"/>
              <a:ext cx="257573" cy="268169"/>
            </a:xfrm>
            <a:custGeom>
              <a:avLst/>
              <a:gdLst/>
              <a:ahLst/>
              <a:cxnLst/>
              <a:rect l="l" t="t" r="r" b="b"/>
              <a:pathLst>
                <a:path w="15412" h="16046" extrusionOk="0">
                  <a:moveTo>
                    <a:pt x="13376" y="0"/>
                  </a:moveTo>
                  <a:cubicBezTo>
                    <a:pt x="10908" y="3403"/>
                    <a:pt x="7572" y="5904"/>
                    <a:pt x="5938" y="6939"/>
                  </a:cubicBezTo>
                  <a:cubicBezTo>
                    <a:pt x="3836" y="3536"/>
                    <a:pt x="2235" y="567"/>
                    <a:pt x="2235" y="434"/>
                  </a:cubicBezTo>
                  <a:cubicBezTo>
                    <a:pt x="2235" y="434"/>
                    <a:pt x="1901" y="934"/>
                    <a:pt x="0" y="1601"/>
                  </a:cubicBezTo>
                  <a:cubicBezTo>
                    <a:pt x="2669" y="5971"/>
                    <a:pt x="2001" y="11675"/>
                    <a:pt x="5871" y="15044"/>
                  </a:cubicBezTo>
                  <a:cubicBezTo>
                    <a:pt x="6305" y="15445"/>
                    <a:pt x="6772" y="15845"/>
                    <a:pt x="7372" y="15978"/>
                  </a:cubicBezTo>
                  <a:cubicBezTo>
                    <a:pt x="7548" y="16024"/>
                    <a:pt x="7725" y="16045"/>
                    <a:pt x="7901" y="16045"/>
                  </a:cubicBezTo>
                  <a:cubicBezTo>
                    <a:pt x="8627" y="16045"/>
                    <a:pt x="9337" y="15681"/>
                    <a:pt x="9874" y="15144"/>
                  </a:cubicBezTo>
                  <a:cubicBezTo>
                    <a:pt x="10541" y="14511"/>
                    <a:pt x="10975" y="13677"/>
                    <a:pt x="11442" y="12876"/>
                  </a:cubicBezTo>
                  <a:cubicBezTo>
                    <a:pt x="12843" y="10374"/>
                    <a:pt x="15411" y="1868"/>
                    <a:pt x="15411" y="1868"/>
                  </a:cubicBezTo>
                  <a:cubicBezTo>
                    <a:pt x="15411" y="1868"/>
                    <a:pt x="15178" y="1701"/>
                    <a:pt x="133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47"/>
            <p:cNvSpPr/>
            <p:nvPr/>
          </p:nvSpPr>
          <p:spPr>
            <a:xfrm flipH="1">
              <a:off x="5666803" y="2061059"/>
              <a:ext cx="47814" cy="11465"/>
            </a:xfrm>
            <a:custGeom>
              <a:avLst/>
              <a:gdLst/>
              <a:ahLst/>
              <a:cxnLst/>
              <a:rect l="l" t="t" r="r" b="b"/>
              <a:pathLst>
                <a:path w="2861" h="686" extrusionOk="0">
                  <a:moveTo>
                    <a:pt x="2728" y="1"/>
                  </a:moveTo>
                  <a:cubicBezTo>
                    <a:pt x="2720" y="1"/>
                    <a:pt x="2711" y="2"/>
                    <a:pt x="2702" y="5"/>
                  </a:cubicBezTo>
                  <a:cubicBezTo>
                    <a:pt x="2502" y="72"/>
                    <a:pt x="2302" y="138"/>
                    <a:pt x="2102" y="205"/>
                  </a:cubicBezTo>
                  <a:cubicBezTo>
                    <a:pt x="1868" y="272"/>
                    <a:pt x="1668" y="305"/>
                    <a:pt x="1435" y="339"/>
                  </a:cubicBezTo>
                  <a:cubicBezTo>
                    <a:pt x="1194" y="399"/>
                    <a:pt x="930" y="411"/>
                    <a:pt x="664" y="411"/>
                  </a:cubicBezTo>
                  <a:cubicBezTo>
                    <a:pt x="486" y="411"/>
                    <a:pt x="307" y="405"/>
                    <a:pt x="134" y="405"/>
                  </a:cubicBezTo>
                  <a:cubicBezTo>
                    <a:pt x="34" y="405"/>
                    <a:pt x="0" y="572"/>
                    <a:pt x="134" y="605"/>
                  </a:cubicBezTo>
                  <a:cubicBezTo>
                    <a:pt x="372" y="660"/>
                    <a:pt x="621" y="685"/>
                    <a:pt x="869" y="685"/>
                  </a:cubicBezTo>
                  <a:cubicBezTo>
                    <a:pt x="1071" y="685"/>
                    <a:pt x="1273" y="669"/>
                    <a:pt x="1468" y="639"/>
                  </a:cubicBezTo>
                  <a:cubicBezTo>
                    <a:pt x="1701" y="605"/>
                    <a:pt x="1935" y="539"/>
                    <a:pt x="2135" y="505"/>
                  </a:cubicBezTo>
                  <a:cubicBezTo>
                    <a:pt x="2369" y="439"/>
                    <a:pt x="2569" y="339"/>
                    <a:pt x="2769" y="205"/>
                  </a:cubicBezTo>
                  <a:cubicBezTo>
                    <a:pt x="2860" y="144"/>
                    <a:pt x="2813" y="1"/>
                    <a:pt x="2728" y="1"/>
                  </a:cubicBezTo>
                  <a:close/>
                </a:path>
              </a:pathLst>
            </a:custGeom>
            <a:solidFill>
              <a:srgbClr val="B55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47"/>
            <p:cNvSpPr/>
            <p:nvPr/>
          </p:nvSpPr>
          <p:spPr>
            <a:xfrm flipH="1">
              <a:off x="5568166" y="1925671"/>
              <a:ext cx="34394" cy="29915"/>
            </a:xfrm>
            <a:custGeom>
              <a:avLst/>
              <a:gdLst/>
              <a:ahLst/>
              <a:cxnLst/>
              <a:rect l="l" t="t" r="r" b="b"/>
              <a:pathLst>
                <a:path w="2058" h="1790" extrusionOk="0">
                  <a:moveTo>
                    <a:pt x="1601" y="0"/>
                  </a:moveTo>
                  <a:cubicBezTo>
                    <a:pt x="1468" y="0"/>
                    <a:pt x="1368" y="34"/>
                    <a:pt x="1234" y="67"/>
                  </a:cubicBezTo>
                  <a:cubicBezTo>
                    <a:pt x="1001" y="167"/>
                    <a:pt x="801" y="300"/>
                    <a:pt x="634" y="434"/>
                  </a:cubicBezTo>
                  <a:cubicBezTo>
                    <a:pt x="434" y="601"/>
                    <a:pt x="300" y="801"/>
                    <a:pt x="167" y="1001"/>
                  </a:cubicBezTo>
                  <a:cubicBezTo>
                    <a:pt x="133" y="1134"/>
                    <a:pt x="67" y="1234"/>
                    <a:pt x="67" y="1334"/>
                  </a:cubicBezTo>
                  <a:cubicBezTo>
                    <a:pt x="33" y="1468"/>
                    <a:pt x="0" y="1601"/>
                    <a:pt x="0" y="1701"/>
                  </a:cubicBezTo>
                  <a:cubicBezTo>
                    <a:pt x="16" y="1763"/>
                    <a:pt x="60" y="1789"/>
                    <a:pt x="106" y="1789"/>
                  </a:cubicBezTo>
                  <a:cubicBezTo>
                    <a:pt x="160" y="1789"/>
                    <a:pt x="216" y="1755"/>
                    <a:pt x="234" y="1701"/>
                  </a:cubicBezTo>
                  <a:cubicBezTo>
                    <a:pt x="267" y="1601"/>
                    <a:pt x="267" y="1501"/>
                    <a:pt x="300" y="1401"/>
                  </a:cubicBezTo>
                  <a:cubicBezTo>
                    <a:pt x="300" y="1301"/>
                    <a:pt x="334" y="1201"/>
                    <a:pt x="400" y="1134"/>
                  </a:cubicBezTo>
                  <a:cubicBezTo>
                    <a:pt x="500" y="934"/>
                    <a:pt x="600" y="767"/>
                    <a:pt x="767" y="634"/>
                  </a:cubicBezTo>
                  <a:cubicBezTo>
                    <a:pt x="901" y="501"/>
                    <a:pt x="1101" y="367"/>
                    <a:pt x="1268" y="300"/>
                  </a:cubicBezTo>
                  <a:cubicBezTo>
                    <a:pt x="1368" y="267"/>
                    <a:pt x="1468" y="234"/>
                    <a:pt x="1568" y="200"/>
                  </a:cubicBezTo>
                  <a:lnTo>
                    <a:pt x="1701" y="200"/>
                  </a:lnTo>
                  <a:cubicBezTo>
                    <a:pt x="1768" y="234"/>
                    <a:pt x="1835" y="267"/>
                    <a:pt x="1901" y="267"/>
                  </a:cubicBezTo>
                  <a:cubicBezTo>
                    <a:pt x="1912" y="271"/>
                    <a:pt x="1923" y="272"/>
                    <a:pt x="1933" y="272"/>
                  </a:cubicBezTo>
                  <a:cubicBezTo>
                    <a:pt x="2014" y="272"/>
                    <a:pt x="2057" y="163"/>
                    <a:pt x="1968" y="134"/>
                  </a:cubicBezTo>
                  <a:lnTo>
                    <a:pt x="2001" y="134"/>
                  </a:lnTo>
                  <a:cubicBezTo>
                    <a:pt x="1901" y="100"/>
                    <a:pt x="1835" y="67"/>
                    <a:pt x="1768" y="34"/>
                  </a:cubicBezTo>
                  <a:cubicBezTo>
                    <a:pt x="1701" y="0"/>
                    <a:pt x="1668" y="0"/>
                    <a:pt x="1601" y="0"/>
                  </a:cubicBezTo>
                  <a:close/>
                </a:path>
              </a:pathLst>
            </a:custGeom>
            <a:solidFill>
              <a:srgbClr val="B55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47"/>
            <p:cNvSpPr/>
            <p:nvPr/>
          </p:nvSpPr>
          <p:spPr>
            <a:xfrm flipH="1">
              <a:off x="5496619" y="2169122"/>
              <a:ext cx="262035" cy="448263"/>
            </a:xfrm>
            <a:custGeom>
              <a:avLst/>
              <a:gdLst/>
              <a:ahLst/>
              <a:cxnLst/>
              <a:rect l="l" t="t" r="r" b="b"/>
              <a:pathLst>
                <a:path w="15679" h="26822" extrusionOk="0">
                  <a:moveTo>
                    <a:pt x="5971" y="6782"/>
                  </a:moveTo>
                  <a:cubicBezTo>
                    <a:pt x="5961" y="6794"/>
                    <a:pt x="5951" y="6806"/>
                    <a:pt x="5941" y="6819"/>
                  </a:cubicBezTo>
                  <a:lnTo>
                    <a:pt x="5941" y="6819"/>
                  </a:lnTo>
                  <a:cubicBezTo>
                    <a:pt x="5940" y="6817"/>
                    <a:pt x="5939" y="6816"/>
                    <a:pt x="5938" y="6815"/>
                  </a:cubicBezTo>
                  <a:cubicBezTo>
                    <a:pt x="5954" y="6798"/>
                    <a:pt x="5963" y="6790"/>
                    <a:pt x="5971" y="6782"/>
                  </a:cubicBezTo>
                  <a:close/>
                  <a:moveTo>
                    <a:pt x="167" y="60"/>
                  </a:moveTo>
                  <a:cubicBezTo>
                    <a:pt x="83" y="60"/>
                    <a:pt x="0" y="110"/>
                    <a:pt x="0" y="210"/>
                  </a:cubicBezTo>
                  <a:cubicBezTo>
                    <a:pt x="33" y="1812"/>
                    <a:pt x="734" y="3346"/>
                    <a:pt x="1268" y="4847"/>
                  </a:cubicBezTo>
                  <a:cubicBezTo>
                    <a:pt x="1801" y="6381"/>
                    <a:pt x="2368" y="7916"/>
                    <a:pt x="2969" y="9417"/>
                  </a:cubicBezTo>
                  <a:cubicBezTo>
                    <a:pt x="2902" y="9450"/>
                    <a:pt x="2869" y="9517"/>
                    <a:pt x="2835" y="9584"/>
                  </a:cubicBezTo>
                  <a:cubicBezTo>
                    <a:pt x="2778" y="9670"/>
                    <a:pt x="2870" y="9757"/>
                    <a:pt x="2982" y="9757"/>
                  </a:cubicBezTo>
                  <a:cubicBezTo>
                    <a:pt x="3000" y="9757"/>
                    <a:pt x="3018" y="9755"/>
                    <a:pt x="3036" y="9751"/>
                  </a:cubicBezTo>
                  <a:cubicBezTo>
                    <a:pt x="3069" y="9717"/>
                    <a:pt x="3102" y="9684"/>
                    <a:pt x="3169" y="9650"/>
                  </a:cubicBezTo>
                  <a:cubicBezTo>
                    <a:pt x="3169" y="9650"/>
                    <a:pt x="3202" y="9617"/>
                    <a:pt x="3202" y="9617"/>
                  </a:cubicBezTo>
                  <a:cubicBezTo>
                    <a:pt x="3269" y="9550"/>
                    <a:pt x="3336" y="9484"/>
                    <a:pt x="3402" y="9417"/>
                  </a:cubicBezTo>
                  <a:cubicBezTo>
                    <a:pt x="3536" y="9284"/>
                    <a:pt x="3669" y="9183"/>
                    <a:pt x="3769" y="9050"/>
                  </a:cubicBezTo>
                  <a:cubicBezTo>
                    <a:pt x="4036" y="8817"/>
                    <a:pt x="4303" y="8550"/>
                    <a:pt x="4537" y="8316"/>
                  </a:cubicBezTo>
                  <a:cubicBezTo>
                    <a:pt x="5025" y="7827"/>
                    <a:pt x="5514" y="7339"/>
                    <a:pt x="5941" y="6819"/>
                  </a:cubicBezTo>
                  <a:lnTo>
                    <a:pt x="5941" y="6819"/>
                  </a:lnTo>
                  <a:cubicBezTo>
                    <a:pt x="5948" y="6826"/>
                    <a:pt x="5955" y="6835"/>
                    <a:pt x="5963" y="6846"/>
                  </a:cubicBezTo>
                  <a:lnTo>
                    <a:pt x="5963" y="6846"/>
                  </a:lnTo>
                  <a:cubicBezTo>
                    <a:pt x="5965" y="6824"/>
                    <a:pt x="5968" y="6803"/>
                    <a:pt x="5971" y="6782"/>
                  </a:cubicBezTo>
                  <a:lnTo>
                    <a:pt x="5971" y="6782"/>
                  </a:lnTo>
                  <a:cubicBezTo>
                    <a:pt x="5979" y="6773"/>
                    <a:pt x="5988" y="6765"/>
                    <a:pt x="6004" y="6748"/>
                  </a:cubicBezTo>
                  <a:cubicBezTo>
                    <a:pt x="6078" y="6650"/>
                    <a:pt x="6006" y="6533"/>
                    <a:pt x="5923" y="6533"/>
                  </a:cubicBezTo>
                  <a:cubicBezTo>
                    <a:pt x="5894" y="6533"/>
                    <a:pt x="5864" y="6547"/>
                    <a:pt x="5838" y="6582"/>
                  </a:cubicBezTo>
                  <a:cubicBezTo>
                    <a:pt x="5304" y="7049"/>
                    <a:pt x="4837" y="7616"/>
                    <a:pt x="4336" y="8083"/>
                  </a:cubicBezTo>
                  <a:cubicBezTo>
                    <a:pt x="4103" y="8350"/>
                    <a:pt x="3836" y="8583"/>
                    <a:pt x="3603" y="8817"/>
                  </a:cubicBezTo>
                  <a:cubicBezTo>
                    <a:pt x="3469" y="8950"/>
                    <a:pt x="3336" y="9050"/>
                    <a:pt x="3236" y="9183"/>
                  </a:cubicBezTo>
                  <a:cubicBezTo>
                    <a:pt x="3202" y="9217"/>
                    <a:pt x="3136" y="9250"/>
                    <a:pt x="3102" y="9284"/>
                  </a:cubicBezTo>
                  <a:cubicBezTo>
                    <a:pt x="2635" y="7816"/>
                    <a:pt x="2135" y="6348"/>
                    <a:pt x="1601" y="4880"/>
                  </a:cubicBezTo>
                  <a:cubicBezTo>
                    <a:pt x="1067" y="3379"/>
                    <a:pt x="334" y="1845"/>
                    <a:pt x="334" y="210"/>
                  </a:cubicBezTo>
                  <a:cubicBezTo>
                    <a:pt x="334" y="110"/>
                    <a:pt x="250" y="60"/>
                    <a:pt x="167" y="60"/>
                  </a:cubicBezTo>
                  <a:close/>
                  <a:moveTo>
                    <a:pt x="15512" y="0"/>
                  </a:moveTo>
                  <a:cubicBezTo>
                    <a:pt x="15472" y="0"/>
                    <a:pt x="15433" y="23"/>
                    <a:pt x="15411" y="77"/>
                  </a:cubicBezTo>
                  <a:lnTo>
                    <a:pt x="15378" y="77"/>
                  </a:lnTo>
                  <a:cubicBezTo>
                    <a:pt x="14377" y="2045"/>
                    <a:pt x="13243" y="3946"/>
                    <a:pt x="11975" y="5781"/>
                  </a:cubicBezTo>
                  <a:cubicBezTo>
                    <a:pt x="11341" y="6682"/>
                    <a:pt x="10674" y="7616"/>
                    <a:pt x="9974" y="8483"/>
                  </a:cubicBezTo>
                  <a:cubicBezTo>
                    <a:pt x="9640" y="8917"/>
                    <a:pt x="9273" y="9350"/>
                    <a:pt x="8906" y="9784"/>
                  </a:cubicBezTo>
                  <a:cubicBezTo>
                    <a:pt x="8640" y="10117"/>
                    <a:pt x="8306" y="10484"/>
                    <a:pt x="8039" y="10818"/>
                  </a:cubicBezTo>
                  <a:cubicBezTo>
                    <a:pt x="7906" y="10518"/>
                    <a:pt x="7706" y="10218"/>
                    <a:pt x="7572" y="9951"/>
                  </a:cubicBezTo>
                  <a:lnTo>
                    <a:pt x="7005" y="8917"/>
                  </a:lnTo>
                  <a:cubicBezTo>
                    <a:pt x="6705" y="8316"/>
                    <a:pt x="6405" y="7749"/>
                    <a:pt x="6138" y="7182"/>
                  </a:cubicBezTo>
                  <a:lnTo>
                    <a:pt x="6138" y="7049"/>
                  </a:lnTo>
                  <a:cubicBezTo>
                    <a:pt x="6104" y="6982"/>
                    <a:pt x="6071" y="6982"/>
                    <a:pt x="6038" y="6982"/>
                  </a:cubicBezTo>
                  <a:cubicBezTo>
                    <a:pt x="6013" y="6932"/>
                    <a:pt x="5988" y="6882"/>
                    <a:pt x="5963" y="6846"/>
                  </a:cubicBezTo>
                  <a:lnTo>
                    <a:pt x="5963" y="6846"/>
                  </a:lnTo>
                  <a:cubicBezTo>
                    <a:pt x="5871" y="7560"/>
                    <a:pt x="5871" y="8304"/>
                    <a:pt x="5871" y="9017"/>
                  </a:cubicBezTo>
                  <a:cubicBezTo>
                    <a:pt x="5838" y="9650"/>
                    <a:pt x="5838" y="10284"/>
                    <a:pt x="5804" y="10885"/>
                  </a:cubicBezTo>
                  <a:cubicBezTo>
                    <a:pt x="5771" y="12152"/>
                    <a:pt x="5737" y="13453"/>
                    <a:pt x="5704" y="14721"/>
                  </a:cubicBezTo>
                  <a:cubicBezTo>
                    <a:pt x="5604" y="17289"/>
                    <a:pt x="5471" y="19824"/>
                    <a:pt x="5337" y="22360"/>
                  </a:cubicBezTo>
                  <a:cubicBezTo>
                    <a:pt x="5304" y="23093"/>
                    <a:pt x="5237" y="23827"/>
                    <a:pt x="5204" y="24528"/>
                  </a:cubicBezTo>
                  <a:cubicBezTo>
                    <a:pt x="5170" y="25262"/>
                    <a:pt x="5070" y="25996"/>
                    <a:pt x="5070" y="26696"/>
                  </a:cubicBezTo>
                  <a:cubicBezTo>
                    <a:pt x="5070" y="26779"/>
                    <a:pt x="5129" y="26821"/>
                    <a:pt x="5187" y="26821"/>
                  </a:cubicBezTo>
                  <a:cubicBezTo>
                    <a:pt x="5245" y="26821"/>
                    <a:pt x="5304" y="26779"/>
                    <a:pt x="5304" y="26696"/>
                  </a:cubicBezTo>
                  <a:cubicBezTo>
                    <a:pt x="5471" y="25462"/>
                    <a:pt x="5504" y="24161"/>
                    <a:pt x="5571" y="22893"/>
                  </a:cubicBezTo>
                  <a:cubicBezTo>
                    <a:pt x="5637" y="21592"/>
                    <a:pt x="5704" y="20325"/>
                    <a:pt x="5771" y="19057"/>
                  </a:cubicBezTo>
                  <a:cubicBezTo>
                    <a:pt x="5904" y="16522"/>
                    <a:pt x="6004" y="13954"/>
                    <a:pt x="6071" y="11418"/>
                  </a:cubicBezTo>
                  <a:cubicBezTo>
                    <a:pt x="6071" y="10685"/>
                    <a:pt x="6104" y="9951"/>
                    <a:pt x="6104" y="9250"/>
                  </a:cubicBezTo>
                  <a:cubicBezTo>
                    <a:pt x="6138" y="8716"/>
                    <a:pt x="6171" y="8183"/>
                    <a:pt x="6138" y="7649"/>
                  </a:cubicBezTo>
                  <a:lnTo>
                    <a:pt x="6138" y="7649"/>
                  </a:lnTo>
                  <a:cubicBezTo>
                    <a:pt x="6338" y="8116"/>
                    <a:pt x="6571" y="8550"/>
                    <a:pt x="6772" y="8983"/>
                  </a:cubicBezTo>
                  <a:cubicBezTo>
                    <a:pt x="6938" y="9350"/>
                    <a:pt x="7138" y="9717"/>
                    <a:pt x="7305" y="10084"/>
                  </a:cubicBezTo>
                  <a:cubicBezTo>
                    <a:pt x="7505" y="10418"/>
                    <a:pt x="7639" y="10818"/>
                    <a:pt x="7906" y="11118"/>
                  </a:cubicBezTo>
                  <a:cubicBezTo>
                    <a:pt x="7925" y="11148"/>
                    <a:pt x="7951" y="11160"/>
                    <a:pt x="7976" y="11160"/>
                  </a:cubicBezTo>
                  <a:cubicBezTo>
                    <a:pt x="8039" y="11160"/>
                    <a:pt x="8106" y="11089"/>
                    <a:pt x="8106" y="11018"/>
                  </a:cubicBezTo>
                  <a:cubicBezTo>
                    <a:pt x="8506" y="10651"/>
                    <a:pt x="8840" y="10251"/>
                    <a:pt x="9173" y="9851"/>
                  </a:cubicBezTo>
                  <a:cubicBezTo>
                    <a:pt x="9507" y="9417"/>
                    <a:pt x="9874" y="8983"/>
                    <a:pt x="10207" y="8550"/>
                  </a:cubicBezTo>
                  <a:cubicBezTo>
                    <a:pt x="10908" y="7716"/>
                    <a:pt x="11542" y="6815"/>
                    <a:pt x="12175" y="5948"/>
                  </a:cubicBezTo>
                  <a:cubicBezTo>
                    <a:pt x="13443" y="4113"/>
                    <a:pt x="14610" y="2178"/>
                    <a:pt x="15611" y="210"/>
                  </a:cubicBezTo>
                  <a:cubicBezTo>
                    <a:pt x="15679" y="98"/>
                    <a:pt x="15594" y="0"/>
                    <a:pt x="1551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47"/>
            <p:cNvSpPr/>
            <p:nvPr/>
          </p:nvSpPr>
          <p:spPr>
            <a:xfrm flipH="1">
              <a:off x="6285917" y="2254640"/>
              <a:ext cx="137694" cy="119060"/>
            </a:xfrm>
            <a:custGeom>
              <a:avLst/>
              <a:gdLst/>
              <a:ahLst/>
              <a:cxnLst/>
              <a:rect l="l" t="t" r="r" b="b"/>
              <a:pathLst>
                <a:path w="8239" h="7124" extrusionOk="0">
                  <a:moveTo>
                    <a:pt x="8005" y="1"/>
                  </a:moveTo>
                  <a:cubicBezTo>
                    <a:pt x="7959" y="1"/>
                    <a:pt x="7910" y="19"/>
                    <a:pt x="7865" y="64"/>
                  </a:cubicBezTo>
                  <a:cubicBezTo>
                    <a:pt x="7565" y="364"/>
                    <a:pt x="7298" y="731"/>
                    <a:pt x="6998" y="1031"/>
                  </a:cubicBezTo>
                  <a:cubicBezTo>
                    <a:pt x="6698" y="1365"/>
                    <a:pt x="6364" y="1665"/>
                    <a:pt x="6031" y="1932"/>
                  </a:cubicBezTo>
                  <a:cubicBezTo>
                    <a:pt x="5363" y="2532"/>
                    <a:pt x="4663" y="3066"/>
                    <a:pt x="3962" y="3599"/>
                  </a:cubicBezTo>
                  <a:cubicBezTo>
                    <a:pt x="2595" y="4634"/>
                    <a:pt x="1194" y="5701"/>
                    <a:pt x="26" y="7002"/>
                  </a:cubicBezTo>
                  <a:cubicBezTo>
                    <a:pt x="1" y="7053"/>
                    <a:pt x="54" y="7124"/>
                    <a:pt x="110" y="7124"/>
                  </a:cubicBezTo>
                  <a:cubicBezTo>
                    <a:pt x="127" y="7124"/>
                    <a:pt x="144" y="7117"/>
                    <a:pt x="160" y="7102"/>
                  </a:cubicBezTo>
                  <a:cubicBezTo>
                    <a:pt x="1361" y="5801"/>
                    <a:pt x="2828" y="4767"/>
                    <a:pt x="4296" y="3733"/>
                  </a:cubicBezTo>
                  <a:cubicBezTo>
                    <a:pt x="4997" y="3233"/>
                    <a:pt x="5697" y="2699"/>
                    <a:pt x="6364" y="2132"/>
                  </a:cubicBezTo>
                  <a:cubicBezTo>
                    <a:pt x="6998" y="1598"/>
                    <a:pt x="7698" y="964"/>
                    <a:pt x="8165" y="264"/>
                  </a:cubicBezTo>
                  <a:cubicBezTo>
                    <a:pt x="8239" y="141"/>
                    <a:pt x="8133" y="1"/>
                    <a:pt x="80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47"/>
            <p:cNvSpPr/>
            <p:nvPr/>
          </p:nvSpPr>
          <p:spPr>
            <a:xfrm flipH="1">
              <a:off x="5685621" y="2390612"/>
              <a:ext cx="23982" cy="23982"/>
            </a:xfrm>
            <a:custGeom>
              <a:avLst/>
              <a:gdLst/>
              <a:ahLst/>
              <a:cxnLst/>
              <a:rect l="l" t="t" r="r" b="b"/>
              <a:pathLst>
                <a:path w="1435" h="1435" extrusionOk="0">
                  <a:moveTo>
                    <a:pt x="734" y="0"/>
                  </a:moveTo>
                  <a:cubicBezTo>
                    <a:pt x="634" y="0"/>
                    <a:pt x="534" y="33"/>
                    <a:pt x="434" y="67"/>
                  </a:cubicBezTo>
                  <a:cubicBezTo>
                    <a:pt x="367" y="100"/>
                    <a:pt x="267" y="133"/>
                    <a:pt x="201" y="200"/>
                  </a:cubicBezTo>
                  <a:cubicBezTo>
                    <a:pt x="134" y="267"/>
                    <a:pt x="101" y="367"/>
                    <a:pt x="67" y="434"/>
                  </a:cubicBezTo>
                  <a:cubicBezTo>
                    <a:pt x="34" y="534"/>
                    <a:pt x="0" y="634"/>
                    <a:pt x="0" y="734"/>
                  </a:cubicBezTo>
                  <a:lnTo>
                    <a:pt x="34" y="901"/>
                  </a:lnTo>
                  <a:cubicBezTo>
                    <a:pt x="67" y="1034"/>
                    <a:pt x="134" y="1134"/>
                    <a:pt x="201" y="1234"/>
                  </a:cubicBezTo>
                  <a:lnTo>
                    <a:pt x="367" y="1334"/>
                  </a:lnTo>
                  <a:cubicBezTo>
                    <a:pt x="467" y="1401"/>
                    <a:pt x="601" y="1434"/>
                    <a:pt x="734" y="1434"/>
                  </a:cubicBezTo>
                  <a:cubicBezTo>
                    <a:pt x="834" y="1434"/>
                    <a:pt x="901" y="1434"/>
                    <a:pt x="1001" y="1368"/>
                  </a:cubicBezTo>
                  <a:cubicBezTo>
                    <a:pt x="1101" y="1334"/>
                    <a:pt x="1168" y="1301"/>
                    <a:pt x="1235" y="1234"/>
                  </a:cubicBezTo>
                  <a:cubicBezTo>
                    <a:pt x="1301" y="1168"/>
                    <a:pt x="1335" y="1101"/>
                    <a:pt x="1368" y="1001"/>
                  </a:cubicBezTo>
                  <a:cubicBezTo>
                    <a:pt x="1435" y="901"/>
                    <a:pt x="1435" y="834"/>
                    <a:pt x="1435" y="734"/>
                  </a:cubicBezTo>
                  <a:lnTo>
                    <a:pt x="1401" y="534"/>
                  </a:lnTo>
                  <a:cubicBezTo>
                    <a:pt x="1368" y="400"/>
                    <a:pt x="1335" y="300"/>
                    <a:pt x="1235" y="200"/>
                  </a:cubicBezTo>
                  <a:lnTo>
                    <a:pt x="1101" y="100"/>
                  </a:lnTo>
                  <a:cubicBezTo>
                    <a:pt x="968" y="33"/>
                    <a:pt x="868" y="0"/>
                    <a:pt x="7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47"/>
            <p:cNvSpPr/>
            <p:nvPr/>
          </p:nvSpPr>
          <p:spPr>
            <a:xfrm flipH="1">
              <a:off x="5683950" y="2466755"/>
              <a:ext cx="29564" cy="29230"/>
            </a:xfrm>
            <a:custGeom>
              <a:avLst/>
              <a:gdLst/>
              <a:ahLst/>
              <a:cxnLst/>
              <a:rect l="l" t="t" r="r" b="b"/>
              <a:pathLst>
                <a:path w="1769" h="1749" extrusionOk="0">
                  <a:moveTo>
                    <a:pt x="800" y="1"/>
                  </a:moveTo>
                  <a:cubicBezTo>
                    <a:pt x="712" y="1"/>
                    <a:pt x="632" y="32"/>
                    <a:pt x="535" y="81"/>
                  </a:cubicBezTo>
                  <a:cubicBezTo>
                    <a:pt x="435" y="114"/>
                    <a:pt x="335" y="181"/>
                    <a:pt x="268" y="248"/>
                  </a:cubicBezTo>
                  <a:cubicBezTo>
                    <a:pt x="168" y="348"/>
                    <a:pt x="101" y="414"/>
                    <a:pt x="101" y="548"/>
                  </a:cubicBezTo>
                  <a:cubicBezTo>
                    <a:pt x="34" y="648"/>
                    <a:pt x="1" y="748"/>
                    <a:pt x="1" y="881"/>
                  </a:cubicBezTo>
                  <a:cubicBezTo>
                    <a:pt x="34" y="948"/>
                    <a:pt x="34" y="1015"/>
                    <a:pt x="34" y="1115"/>
                  </a:cubicBezTo>
                  <a:cubicBezTo>
                    <a:pt x="101" y="1248"/>
                    <a:pt x="168" y="1382"/>
                    <a:pt x="268" y="1482"/>
                  </a:cubicBezTo>
                  <a:lnTo>
                    <a:pt x="435" y="1649"/>
                  </a:lnTo>
                  <a:cubicBezTo>
                    <a:pt x="568" y="1715"/>
                    <a:pt x="735" y="1749"/>
                    <a:pt x="902" y="1749"/>
                  </a:cubicBezTo>
                  <a:cubicBezTo>
                    <a:pt x="1002" y="1749"/>
                    <a:pt x="1135" y="1749"/>
                    <a:pt x="1235" y="1682"/>
                  </a:cubicBezTo>
                  <a:cubicBezTo>
                    <a:pt x="1335" y="1649"/>
                    <a:pt x="1435" y="1582"/>
                    <a:pt x="1502" y="1515"/>
                  </a:cubicBezTo>
                  <a:cubicBezTo>
                    <a:pt x="1602" y="1415"/>
                    <a:pt x="1669" y="1315"/>
                    <a:pt x="1702" y="1215"/>
                  </a:cubicBezTo>
                  <a:cubicBezTo>
                    <a:pt x="1736" y="1115"/>
                    <a:pt x="1769" y="1015"/>
                    <a:pt x="1769" y="881"/>
                  </a:cubicBezTo>
                  <a:cubicBezTo>
                    <a:pt x="1769" y="815"/>
                    <a:pt x="1736" y="715"/>
                    <a:pt x="1736" y="648"/>
                  </a:cubicBezTo>
                  <a:cubicBezTo>
                    <a:pt x="1702" y="481"/>
                    <a:pt x="1602" y="381"/>
                    <a:pt x="1502" y="248"/>
                  </a:cubicBezTo>
                  <a:cubicBezTo>
                    <a:pt x="1435" y="214"/>
                    <a:pt x="1402" y="181"/>
                    <a:pt x="1335" y="114"/>
                  </a:cubicBezTo>
                  <a:cubicBezTo>
                    <a:pt x="1202" y="47"/>
                    <a:pt x="1035" y="14"/>
                    <a:pt x="902" y="14"/>
                  </a:cubicBezTo>
                  <a:cubicBezTo>
                    <a:pt x="866" y="5"/>
                    <a:pt x="833" y="1"/>
                    <a:pt x="8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47"/>
            <p:cNvSpPr/>
            <p:nvPr/>
          </p:nvSpPr>
          <p:spPr>
            <a:xfrm flipH="1">
              <a:off x="5689515" y="2540891"/>
              <a:ext cx="29013" cy="29046"/>
            </a:xfrm>
            <a:custGeom>
              <a:avLst/>
              <a:gdLst/>
              <a:ahLst/>
              <a:cxnLst/>
              <a:rect l="l" t="t" r="r" b="b"/>
              <a:pathLst>
                <a:path w="1736" h="1738" extrusionOk="0">
                  <a:moveTo>
                    <a:pt x="845" y="1"/>
                  </a:moveTo>
                  <a:cubicBezTo>
                    <a:pt x="810" y="1"/>
                    <a:pt x="774" y="5"/>
                    <a:pt x="735" y="15"/>
                  </a:cubicBezTo>
                  <a:cubicBezTo>
                    <a:pt x="668" y="15"/>
                    <a:pt x="601" y="48"/>
                    <a:pt x="534" y="81"/>
                  </a:cubicBezTo>
                  <a:cubicBezTo>
                    <a:pt x="434" y="115"/>
                    <a:pt x="334" y="181"/>
                    <a:pt x="268" y="248"/>
                  </a:cubicBezTo>
                  <a:lnTo>
                    <a:pt x="134" y="448"/>
                  </a:lnTo>
                  <a:lnTo>
                    <a:pt x="34" y="648"/>
                  </a:lnTo>
                  <a:cubicBezTo>
                    <a:pt x="1" y="782"/>
                    <a:pt x="1" y="949"/>
                    <a:pt x="34" y="1082"/>
                  </a:cubicBezTo>
                  <a:lnTo>
                    <a:pt x="34" y="1115"/>
                  </a:lnTo>
                  <a:cubicBezTo>
                    <a:pt x="67" y="1249"/>
                    <a:pt x="134" y="1382"/>
                    <a:pt x="234" y="1482"/>
                  </a:cubicBezTo>
                  <a:cubicBezTo>
                    <a:pt x="334" y="1582"/>
                    <a:pt x="468" y="1649"/>
                    <a:pt x="601" y="1682"/>
                  </a:cubicBezTo>
                  <a:lnTo>
                    <a:pt x="635" y="1682"/>
                  </a:lnTo>
                  <a:cubicBezTo>
                    <a:pt x="693" y="1721"/>
                    <a:pt x="763" y="1738"/>
                    <a:pt x="831" y="1738"/>
                  </a:cubicBezTo>
                  <a:cubicBezTo>
                    <a:pt x="880" y="1738"/>
                    <a:pt x="927" y="1730"/>
                    <a:pt x="968" y="1716"/>
                  </a:cubicBezTo>
                  <a:cubicBezTo>
                    <a:pt x="1068" y="1716"/>
                    <a:pt x="1135" y="1682"/>
                    <a:pt x="1202" y="1649"/>
                  </a:cubicBezTo>
                  <a:cubicBezTo>
                    <a:pt x="1302" y="1616"/>
                    <a:pt x="1402" y="1549"/>
                    <a:pt x="1468" y="1482"/>
                  </a:cubicBezTo>
                  <a:cubicBezTo>
                    <a:pt x="1535" y="1416"/>
                    <a:pt x="1569" y="1349"/>
                    <a:pt x="1602" y="1315"/>
                  </a:cubicBezTo>
                  <a:cubicBezTo>
                    <a:pt x="1635" y="1249"/>
                    <a:pt x="1669" y="1149"/>
                    <a:pt x="1702" y="1082"/>
                  </a:cubicBezTo>
                  <a:cubicBezTo>
                    <a:pt x="1735" y="982"/>
                    <a:pt x="1735" y="882"/>
                    <a:pt x="1702" y="748"/>
                  </a:cubicBezTo>
                  <a:cubicBezTo>
                    <a:pt x="1702" y="682"/>
                    <a:pt x="1702" y="615"/>
                    <a:pt x="1669" y="548"/>
                  </a:cubicBezTo>
                  <a:cubicBezTo>
                    <a:pt x="1635" y="415"/>
                    <a:pt x="1569" y="348"/>
                    <a:pt x="1468" y="248"/>
                  </a:cubicBezTo>
                  <a:lnTo>
                    <a:pt x="1302" y="115"/>
                  </a:lnTo>
                  <a:cubicBezTo>
                    <a:pt x="1235" y="81"/>
                    <a:pt x="1168" y="81"/>
                    <a:pt x="1102" y="48"/>
                  </a:cubicBezTo>
                  <a:cubicBezTo>
                    <a:pt x="1007" y="24"/>
                    <a:pt x="930" y="1"/>
                    <a:pt x="84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47"/>
            <p:cNvSpPr/>
            <p:nvPr/>
          </p:nvSpPr>
          <p:spPr>
            <a:xfrm flipH="1">
              <a:off x="5692306" y="2597430"/>
              <a:ext cx="29013" cy="22311"/>
            </a:xfrm>
            <a:custGeom>
              <a:avLst/>
              <a:gdLst/>
              <a:ahLst/>
              <a:cxnLst/>
              <a:rect l="l" t="t" r="r" b="b"/>
              <a:pathLst>
                <a:path w="1736" h="1335" extrusionOk="0">
                  <a:moveTo>
                    <a:pt x="868" y="1"/>
                  </a:moveTo>
                  <a:cubicBezTo>
                    <a:pt x="1" y="1"/>
                    <a:pt x="1" y="1335"/>
                    <a:pt x="868" y="1335"/>
                  </a:cubicBezTo>
                  <a:cubicBezTo>
                    <a:pt x="1736" y="1335"/>
                    <a:pt x="1736" y="1"/>
                    <a:pt x="8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47"/>
            <p:cNvSpPr/>
            <p:nvPr/>
          </p:nvSpPr>
          <p:spPr>
            <a:xfrm flipH="1">
              <a:off x="5143183" y="1595833"/>
              <a:ext cx="1297274" cy="75641"/>
            </a:xfrm>
            <a:custGeom>
              <a:avLst/>
              <a:gdLst/>
              <a:ahLst/>
              <a:cxnLst/>
              <a:rect l="l" t="t" r="r" b="b"/>
              <a:pathLst>
                <a:path w="77623" h="4526" extrusionOk="0">
                  <a:moveTo>
                    <a:pt x="74336" y="1"/>
                  </a:moveTo>
                  <a:cubicBezTo>
                    <a:pt x="73374" y="1"/>
                    <a:pt x="72288" y="155"/>
                    <a:pt x="71551" y="155"/>
                  </a:cubicBezTo>
                  <a:cubicBezTo>
                    <a:pt x="69984" y="122"/>
                    <a:pt x="68416" y="122"/>
                    <a:pt x="66815" y="122"/>
                  </a:cubicBezTo>
                  <a:cubicBezTo>
                    <a:pt x="60777" y="89"/>
                    <a:pt x="54739" y="89"/>
                    <a:pt x="48668" y="89"/>
                  </a:cubicBezTo>
                  <a:cubicBezTo>
                    <a:pt x="45433" y="80"/>
                    <a:pt x="42195" y="76"/>
                    <a:pt x="38955" y="76"/>
                  </a:cubicBezTo>
                  <a:cubicBezTo>
                    <a:pt x="30104" y="76"/>
                    <a:pt x="21240" y="107"/>
                    <a:pt x="12376" y="155"/>
                  </a:cubicBezTo>
                  <a:cubicBezTo>
                    <a:pt x="9874" y="155"/>
                    <a:pt x="7372" y="155"/>
                    <a:pt x="4870" y="189"/>
                  </a:cubicBezTo>
                  <a:cubicBezTo>
                    <a:pt x="4270" y="189"/>
                    <a:pt x="3487" y="102"/>
                    <a:pt x="2724" y="102"/>
                  </a:cubicBezTo>
                  <a:cubicBezTo>
                    <a:pt x="1327" y="102"/>
                    <a:pt x="0" y="395"/>
                    <a:pt x="0" y="2057"/>
                  </a:cubicBezTo>
                  <a:lnTo>
                    <a:pt x="0" y="4525"/>
                  </a:lnTo>
                  <a:lnTo>
                    <a:pt x="77155" y="4525"/>
                  </a:lnTo>
                  <a:cubicBezTo>
                    <a:pt x="77155" y="2957"/>
                    <a:pt x="77622" y="856"/>
                    <a:pt x="75754" y="155"/>
                  </a:cubicBezTo>
                  <a:cubicBezTo>
                    <a:pt x="75588" y="122"/>
                    <a:pt x="75387" y="55"/>
                    <a:pt x="75187" y="22"/>
                  </a:cubicBezTo>
                  <a:lnTo>
                    <a:pt x="75187" y="55"/>
                  </a:lnTo>
                  <a:cubicBezTo>
                    <a:pt x="74925" y="16"/>
                    <a:pt x="74637" y="1"/>
                    <a:pt x="743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47"/>
            <p:cNvSpPr/>
            <p:nvPr/>
          </p:nvSpPr>
          <p:spPr>
            <a:xfrm flipH="1">
              <a:off x="7772828" y="2412205"/>
              <a:ext cx="143844" cy="255283"/>
            </a:xfrm>
            <a:custGeom>
              <a:avLst/>
              <a:gdLst/>
              <a:ahLst/>
              <a:cxnLst/>
              <a:rect l="l" t="t" r="r" b="b"/>
              <a:pathLst>
                <a:path w="8607" h="15275" extrusionOk="0">
                  <a:moveTo>
                    <a:pt x="6114" y="0"/>
                  </a:moveTo>
                  <a:cubicBezTo>
                    <a:pt x="6026" y="0"/>
                    <a:pt x="5932" y="55"/>
                    <a:pt x="5905" y="109"/>
                  </a:cubicBezTo>
                  <a:cubicBezTo>
                    <a:pt x="5838" y="209"/>
                    <a:pt x="5871" y="343"/>
                    <a:pt x="5938" y="409"/>
                  </a:cubicBezTo>
                  <a:cubicBezTo>
                    <a:pt x="6072" y="576"/>
                    <a:pt x="6238" y="676"/>
                    <a:pt x="6405" y="843"/>
                  </a:cubicBezTo>
                  <a:cubicBezTo>
                    <a:pt x="6572" y="943"/>
                    <a:pt x="6739" y="1110"/>
                    <a:pt x="6872" y="1243"/>
                  </a:cubicBezTo>
                  <a:cubicBezTo>
                    <a:pt x="6972" y="1343"/>
                    <a:pt x="7072" y="1443"/>
                    <a:pt x="7172" y="1543"/>
                  </a:cubicBezTo>
                  <a:cubicBezTo>
                    <a:pt x="7004" y="1524"/>
                    <a:pt x="6838" y="1515"/>
                    <a:pt x="6674" y="1515"/>
                  </a:cubicBezTo>
                  <a:cubicBezTo>
                    <a:pt x="3678" y="1515"/>
                    <a:pt x="1356" y="4591"/>
                    <a:pt x="534" y="7248"/>
                  </a:cubicBezTo>
                  <a:cubicBezTo>
                    <a:pt x="1" y="8915"/>
                    <a:pt x="101" y="10683"/>
                    <a:pt x="1035" y="12184"/>
                  </a:cubicBezTo>
                  <a:cubicBezTo>
                    <a:pt x="1835" y="13452"/>
                    <a:pt x="3203" y="14786"/>
                    <a:pt x="4671" y="15253"/>
                  </a:cubicBezTo>
                  <a:cubicBezTo>
                    <a:pt x="4710" y="15268"/>
                    <a:pt x="4749" y="15274"/>
                    <a:pt x="4787" y="15274"/>
                  </a:cubicBezTo>
                  <a:cubicBezTo>
                    <a:pt x="5096" y="15274"/>
                    <a:pt x="5305" y="14828"/>
                    <a:pt x="5037" y="14619"/>
                  </a:cubicBezTo>
                  <a:cubicBezTo>
                    <a:pt x="4003" y="13719"/>
                    <a:pt x="2803" y="13085"/>
                    <a:pt x="2002" y="11918"/>
                  </a:cubicBezTo>
                  <a:cubicBezTo>
                    <a:pt x="1101" y="10617"/>
                    <a:pt x="935" y="9116"/>
                    <a:pt x="1402" y="7614"/>
                  </a:cubicBezTo>
                  <a:cubicBezTo>
                    <a:pt x="2164" y="5094"/>
                    <a:pt x="4280" y="2177"/>
                    <a:pt x="7157" y="2177"/>
                  </a:cubicBezTo>
                  <a:cubicBezTo>
                    <a:pt x="7173" y="2177"/>
                    <a:pt x="7189" y="2177"/>
                    <a:pt x="7206" y="2177"/>
                  </a:cubicBezTo>
                  <a:cubicBezTo>
                    <a:pt x="7106" y="2244"/>
                    <a:pt x="6972" y="2311"/>
                    <a:pt x="6872" y="2411"/>
                  </a:cubicBezTo>
                  <a:cubicBezTo>
                    <a:pt x="6672" y="2511"/>
                    <a:pt x="6472" y="2644"/>
                    <a:pt x="6305" y="2778"/>
                  </a:cubicBezTo>
                  <a:cubicBezTo>
                    <a:pt x="6205" y="2878"/>
                    <a:pt x="6072" y="2944"/>
                    <a:pt x="5971" y="3045"/>
                  </a:cubicBezTo>
                  <a:cubicBezTo>
                    <a:pt x="5871" y="3145"/>
                    <a:pt x="5805" y="3278"/>
                    <a:pt x="5705" y="3378"/>
                  </a:cubicBezTo>
                  <a:cubicBezTo>
                    <a:pt x="5605" y="3512"/>
                    <a:pt x="5638" y="3745"/>
                    <a:pt x="5771" y="3845"/>
                  </a:cubicBezTo>
                  <a:cubicBezTo>
                    <a:pt x="5849" y="3923"/>
                    <a:pt x="5951" y="3956"/>
                    <a:pt x="6048" y="3956"/>
                  </a:cubicBezTo>
                  <a:cubicBezTo>
                    <a:pt x="6116" y="3956"/>
                    <a:pt x="6183" y="3939"/>
                    <a:pt x="6238" y="3912"/>
                  </a:cubicBezTo>
                  <a:cubicBezTo>
                    <a:pt x="6338" y="3845"/>
                    <a:pt x="6438" y="3812"/>
                    <a:pt x="6539" y="3745"/>
                  </a:cubicBezTo>
                  <a:cubicBezTo>
                    <a:pt x="6639" y="3678"/>
                    <a:pt x="6739" y="3578"/>
                    <a:pt x="6839" y="3512"/>
                  </a:cubicBezTo>
                  <a:lnTo>
                    <a:pt x="6972" y="3378"/>
                  </a:lnTo>
                  <a:lnTo>
                    <a:pt x="7039" y="3345"/>
                  </a:lnTo>
                  <a:lnTo>
                    <a:pt x="7039" y="3311"/>
                  </a:lnTo>
                  <a:cubicBezTo>
                    <a:pt x="7139" y="3245"/>
                    <a:pt x="7239" y="3178"/>
                    <a:pt x="7306" y="3145"/>
                  </a:cubicBezTo>
                  <a:cubicBezTo>
                    <a:pt x="7506" y="3011"/>
                    <a:pt x="7673" y="2878"/>
                    <a:pt x="7839" y="2778"/>
                  </a:cubicBezTo>
                  <a:cubicBezTo>
                    <a:pt x="8040" y="2644"/>
                    <a:pt x="8206" y="2511"/>
                    <a:pt x="8407" y="2377"/>
                  </a:cubicBezTo>
                  <a:cubicBezTo>
                    <a:pt x="8540" y="2277"/>
                    <a:pt x="8607" y="2111"/>
                    <a:pt x="8540" y="1944"/>
                  </a:cubicBezTo>
                  <a:cubicBezTo>
                    <a:pt x="8511" y="1828"/>
                    <a:pt x="8407" y="1737"/>
                    <a:pt x="8270" y="1737"/>
                  </a:cubicBezTo>
                  <a:cubicBezTo>
                    <a:pt x="8250" y="1737"/>
                    <a:pt x="8228" y="1739"/>
                    <a:pt x="8206" y="1744"/>
                  </a:cubicBezTo>
                  <a:cubicBezTo>
                    <a:pt x="8206" y="1710"/>
                    <a:pt x="8173" y="1710"/>
                    <a:pt x="8173" y="1710"/>
                  </a:cubicBezTo>
                  <a:cubicBezTo>
                    <a:pt x="7906" y="1377"/>
                    <a:pt x="7606" y="1076"/>
                    <a:pt x="7306" y="810"/>
                  </a:cubicBezTo>
                  <a:cubicBezTo>
                    <a:pt x="7139" y="643"/>
                    <a:pt x="6939" y="509"/>
                    <a:pt x="6772" y="376"/>
                  </a:cubicBezTo>
                  <a:cubicBezTo>
                    <a:pt x="6672" y="309"/>
                    <a:pt x="6572" y="242"/>
                    <a:pt x="6505" y="176"/>
                  </a:cubicBezTo>
                  <a:cubicBezTo>
                    <a:pt x="6438" y="142"/>
                    <a:pt x="6405" y="109"/>
                    <a:pt x="6372" y="76"/>
                  </a:cubicBezTo>
                  <a:cubicBezTo>
                    <a:pt x="6305" y="42"/>
                    <a:pt x="6238" y="42"/>
                    <a:pt x="6172" y="9"/>
                  </a:cubicBezTo>
                  <a:cubicBezTo>
                    <a:pt x="6153" y="3"/>
                    <a:pt x="6134" y="0"/>
                    <a:pt x="61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47"/>
            <p:cNvSpPr/>
            <p:nvPr/>
          </p:nvSpPr>
          <p:spPr>
            <a:xfrm flipH="1">
              <a:off x="7642939" y="2446215"/>
              <a:ext cx="119862" cy="247312"/>
            </a:xfrm>
            <a:custGeom>
              <a:avLst/>
              <a:gdLst/>
              <a:ahLst/>
              <a:cxnLst/>
              <a:rect l="l" t="t" r="r" b="b"/>
              <a:pathLst>
                <a:path w="7172" h="14798" extrusionOk="0">
                  <a:moveTo>
                    <a:pt x="1982" y="0"/>
                  </a:moveTo>
                  <a:cubicBezTo>
                    <a:pt x="1808" y="0"/>
                    <a:pt x="1686" y="288"/>
                    <a:pt x="1868" y="409"/>
                  </a:cubicBezTo>
                  <a:cubicBezTo>
                    <a:pt x="4337" y="1710"/>
                    <a:pt x="6138" y="4312"/>
                    <a:pt x="5838" y="7147"/>
                  </a:cubicBezTo>
                  <a:cubicBezTo>
                    <a:pt x="5571" y="9616"/>
                    <a:pt x="3836" y="11584"/>
                    <a:pt x="1668" y="12551"/>
                  </a:cubicBezTo>
                  <a:cubicBezTo>
                    <a:pt x="1968" y="11951"/>
                    <a:pt x="2168" y="11284"/>
                    <a:pt x="2302" y="10616"/>
                  </a:cubicBezTo>
                  <a:cubicBezTo>
                    <a:pt x="2341" y="10420"/>
                    <a:pt x="2206" y="10304"/>
                    <a:pt x="2069" y="10304"/>
                  </a:cubicBezTo>
                  <a:cubicBezTo>
                    <a:pt x="1973" y="10304"/>
                    <a:pt x="1876" y="10360"/>
                    <a:pt x="1835" y="10483"/>
                  </a:cubicBezTo>
                  <a:cubicBezTo>
                    <a:pt x="1434" y="11484"/>
                    <a:pt x="867" y="12484"/>
                    <a:pt x="200" y="13318"/>
                  </a:cubicBezTo>
                  <a:cubicBezTo>
                    <a:pt x="0" y="13552"/>
                    <a:pt x="67" y="13919"/>
                    <a:pt x="367" y="14019"/>
                  </a:cubicBezTo>
                  <a:cubicBezTo>
                    <a:pt x="867" y="14152"/>
                    <a:pt x="1301" y="14319"/>
                    <a:pt x="1768" y="14486"/>
                  </a:cubicBezTo>
                  <a:cubicBezTo>
                    <a:pt x="2149" y="14603"/>
                    <a:pt x="2608" y="14798"/>
                    <a:pt x="3053" y="14798"/>
                  </a:cubicBezTo>
                  <a:cubicBezTo>
                    <a:pt x="3114" y="14798"/>
                    <a:pt x="3175" y="14794"/>
                    <a:pt x="3236" y="14786"/>
                  </a:cubicBezTo>
                  <a:cubicBezTo>
                    <a:pt x="3403" y="14786"/>
                    <a:pt x="3536" y="14719"/>
                    <a:pt x="3636" y="14553"/>
                  </a:cubicBezTo>
                  <a:cubicBezTo>
                    <a:pt x="3669" y="14386"/>
                    <a:pt x="3669" y="14186"/>
                    <a:pt x="3536" y="14086"/>
                  </a:cubicBezTo>
                  <a:cubicBezTo>
                    <a:pt x="3302" y="13885"/>
                    <a:pt x="3069" y="13785"/>
                    <a:pt x="2802" y="13719"/>
                  </a:cubicBezTo>
                  <a:cubicBezTo>
                    <a:pt x="2569" y="13652"/>
                    <a:pt x="2302" y="13585"/>
                    <a:pt x="2068" y="13552"/>
                  </a:cubicBezTo>
                  <a:cubicBezTo>
                    <a:pt x="2035" y="13518"/>
                    <a:pt x="2035" y="13518"/>
                    <a:pt x="2002" y="13518"/>
                  </a:cubicBezTo>
                  <a:cubicBezTo>
                    <a:pt x="4637" y="12685"/>
                    <a:pt x="6638" y="10116"/>
                    <a:pt x="6872" y="7314"/>
                  </a:cubicBezTo>
                  <a:cubicBezTo>
                    <a:pt x="7172" y="4212"/>
                    <a:pt x="5137" y="843"/>
                    <a:pt x="2035" y="9"/>
                  </a:cubicBezTo>
                  <a:cubicBezTo>
                    <a:pt x="2017" y="3"/>
                    <a:pt x="1999" y="0"/>
                    <a:pt x="19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47"/>
            <p:cNvSpPr/>
            <p:nvPr/>
          </p:nvSpPr>
          <p:spPr>
            <a:xfrm flipH="1">
              <a:off x="6593193" y="2555063"/>
              <a:ext cx="199597" cy="193464"/>
            </a:xfrm>
            <a:custGeom>
              <a:avLst/>
              <a:gdLst/>
              <a:ahLst/>
              <a:cxnLst/>
              <a:rect l="l" t="t" r="r" b="b"/>
              <a:pathLst>
                <a:path w="11943" h="11576" extrusionOk="0">
                  <a:moveTo>
                    <a:pt x="6172" y="0"/>
                  </a:moveTo>
                  <a:cubicBezTo>
                    <a:pt x="3336" y="0"/>
                    <a:pt x="801" y="2235"/>
                    <a:pt x="434" y="5071"/>
                  </a:cubicBezTo>
                  <a:cubicBezTo>
                    <a:pt x="1" y="8440"/>
                    <a:pt x="2769" y="11575"/>
                    <a:pt x="6172" y="11575"/>
                  </a:cubicBezTo>
                  <a:cubicBezTo>
                    <a:pt x="9374" y="11575"/>
                    <a:pt x="11942" y="8873"/>
                    <a:pt x="11942" y="5771"/>
                  </a:cubicBezTo>
                  <a:cubicBezTo>
                    <a:pt x="11942" y="5404"/>
                    <a:pt x="11909" y="5004"/>
                    <a:pt x="11842" y="4604"/>
                  </a:cubicBezTo>
                  <a:cubicBezTo>
                    <a:pt x="11275" y="1969"/>
                    <a:pt x="8874" y="0"/>
                    <a:pt x="6172" y="0"/>
                  </a:cubicBezTo>
                  <a:close/>
                </a:path>
              </a:pathLst>
            </a:custGeom>
            <a:solidFill>
              <a:srgbClr val="B5C7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47"/>
            <p:cNvSpPr/>
            <p:nvPr/>
          </p:nvSpPr>
          <p:spPr>
            <a:xfrm flipH="1">
              <a:off x="6648378" y="2573765"/>
              <a:ext cx="87724" cy="155242"/>
            </a:xfrm>
            <a:custGeom>
              <a:avLst/>
              <a:gdLst/>
              <a:ahLst/>
              <a:cxnLst/>
              <a:rect l="l" t="t" r="r" b="b"/>
              <a:pathLst>
                <a:path w="5249" h="9289" extrusionOk="0">
                  <a:moveTo>
                    <a:pt x="2614" y="1"/>
                  </a:moveTo>
                  <a:cubicBezTo>
                    <a:pt x="2572" y="1"/>
                    <a:pt x="2535" y="16"/>
                    <a:pt x="2513" y="16"/>
                  </a:cubicBezTo>
                  <a:cubicBezTo>
                    <a:pt x="2413" y="49"/>
                    <a:pt x="2346" y="82"/>
                    <a:pt x="2313" y="116"/>
                  </a:cubicBezTo>
                  <a:cubicBezTo>
                    <a:pt x="2313" y="116"/>
                    <a:pt x="2279" y="149"/>
                    <a:pt x="2279" y="149"/>
                  </a:cubicBezTo>
                  <a:cubicBezTo>
                    <a:pt x="2246" y="216"/>
                    <a:pt x="2179" y="282"/>
                    <a:pt x="2179" y="349"/>
                  </a:cubicBezTo>
                  <a:cubicBezTo>
                    <a:pt x="2179" y="383"/>
                    <a:pt x="2146" y="383"/>
                    <a:pt x="2146" y="416"/>
                  </a:cubicBezTo>
                  <a:cubicBezTo>
                    <a:pt x="2146" y="516"/>
                    <a:pt x="2146" y="583"/>
                    <a:pt x="2146" y="649"/>
                  </a:cubicBezTo>
                  <a:cubicBezTo>
                    <a:pt x="2146" y="783"/>
                    <a:pt x="2179" y="916"/>
                    <a:pt x="2213" y="1050"/>
                  </a:cubicBezTo>
                  <a:cubicBezTo>
                    <a:pt x="2213" y="1050"/>
                    <a:pt x="2213" y="1050"/>
                    <a:pt x="2213" y="1083"/>
                  </a:cubicBezTo>
                  <a:cubicBezTo>
                    <a:pt x="1445" y="1417"/>
                    <a:pt x="745" y="2050"/>
                    <a:pt x="812" y="2984"/>
                  </a:cubicBezTo>
                  <a:cubicBezTo>
                    <a:pt x="878" y="4018"/>
                    <a:pt x="1779" y="4452"/>
                    <a:pt x="2680" y="4686"/>
                  </a:cubicBezTo>
                  <a:cubicBezTo>
                    <a:pt x="3113" y="4819"/>
                    <a:pt x="3580" y="4952"/>
                    <a:pt x="3914" y="5353"/>
                  </a:cubicBezTo>
                  <a:cubicBezTo>
                    <a:pt x="4181" y="5686"/>
                    <a:pt x="4281" y="6187"/>
                    <a:pt x="3980" y="6520"/>
                  </a:cubicBezTo>
                  <a:cubicBezTo>
                    <a:pt x="3647" y="6887"/>
                    <a:pt x="3080" y="6987"/>
                    <a:pt x="2646" y="7054"/>
                  </a:cubicBezTo>
                  <a:cubicBezTo>
                    <a:pt x="2500" y="7069"/>
                    <a:pt x="2357" y="7075"/>
                    <a:pt x="2216" y="7075"/>
                  </a:cubicBezTo>
                  <a:cubicBezTo>
                    <a:pt x="1714" y="7075"/>
                    <a:pt x="1240" y="6991"/>
                    <a:pt x="745" y="6887"/>
                  </a:cubicBezTo>
                  <a:cubicBezTo>
                    <a:pt x="720" y="6884"/>
                    <a:pt x="696" y="6883"/>
                    <a:pt x="673" y="6883"/>
                  </a:cubicBezTo>
                  <a:cubicBezTo>
                    <a:pt x="162" y="6883"/>
                    <a:pt x="1" y="7563"/>
                    <a:pt x="511" y="7754"/>
                  </a:cubicBezTo>
                  <a:cubicBezTo>
                    <a:pt x="859" y="7870"/>
                    <a:pt x="1358" y="7961"/>
                    <a:pt x="1898" y="7961"/>
                  </a:cubicBezTo>
                  <a:cubicBezTo>
                    <a:pt x="1980" y="7961"/>
                    <a:pt x="2062" y="7959"/>
                    <a:pt x="2146" y="7955"/>
                  </a:cubicBezTo>
                  <a:lnTo>
                    <a:pt x="2146" y="7955"/>
                  </a:lnTo>
                  <a:cubicBezTo>
                    <a:pt x="2146" y="8055"/>
                    <a:pt x="2112" y="8155"/>
                    <a:pt x="2112" y="8221"/>
                  </a:cubicBezTo>
                  <a:cubicBezTo>
                    <a:pt x="2112" y="8355"/>
                    <a:pt x="2079" y="8455"/>
                    <a:pt x="2079" y="8588"/>
                  </a:cubicBezTo>
                  <a:cubicBezTo>
                    <a:pt x="2079" y="8755"/>
                    <a:pt x="2079" y="8955"/>
                    <a:pt x="2179" y="9089"/>
                  </a:cubicBezTo>
                  <a:cubicBezTo>
                    <a:pt x="2246" y="9222"/>
                    <a:pt x="2379" y="9289"/>
                    <a:pt x="2546" y="9289"/>
                  </a:cubicBezTo>
                  <a:cubicBezTo>
                    <a:pt x="2680" y="9289"/>
                    <a:pt x="2846" y="9222"/>
                    <a:pt x="2913" y="9089"/>
                  </a:cubicBezTo>
                  <a:cubicBezTo>
                    <a:pt x="2980" y="8989"/>
                    <a:pt x="3013" y="8855"/>
                    <a:pt x="2980" y="8755"/>
                  </a:cubicBezTo>
                  <a:cubicBezTo>
                    <a:pt x="2980" y="8688"/>
                    <a:pt x="2980" y="8655"/>
                    <a:pt x="2980" y="8588"/>
                  </a:cubicBezTo>
                  <a:cubicBezTo>
                    <a:pt x="2980" y="8422"/>
                    <a:pt x="2946" y="8288"/>
                    <a:pt x="2913" y="8121"/>
                  </a:cubicBezTo>
                  <a:cubicBezTo>
                    <a:pt x="2880" y="8055"/>
                    <a:pt x="2880" y="7988"/>
                    <a:pt x="2846" y="7921"/>
                  </a:cubicBezTo>
                  <a:cubicBezTo>
                    <a:pt x="4114" y="7721"/>
                    <a:pt x="5248" y="7054"/>
                    <a:pt x="4914" y="5686"/>
                  </a:cubicBezTo>
                  <a:cubicBezTo>
                    <a:pt x="4714" y="4719"/>
                    <a:pt x="3814" y="4252"/>
                    <a:pt x="2980" y="4018"/>
                  </a:cubicBezTo>
                  <a:cubicBezTo>
                    <a:pt x="2546" y="3885"/>
                    <a:pt x="2012" y="3785"/>
                    <a:pt x="1712" y="3418"/>
                  </a:cubicBezTo>
                  <a:cubicBezTo>
                    <a:pt x="1445" y="3051"/>
                    <a:pt x="1579" y="2651"/>
                    <a:pt x="1846" y="2351"/>
                  </a:cubicBezTo>
                  <a:cubicBezTo>
                    <a:pt x="2179" y="1917"/>
                    <a:pt x="2746" y="1784"/>
                    <a:pt x="3213" y="1683"/>
                  </a:cubicBezTo>
                  <a:cubicBezTo>
                    <a:pt x="3436" y="1636"/>
                    <a:pt x="3666" y="1596"/>
                    <a:pt x="3890" y="1596"/>
                  </a:cubicBezTo>
                  <a:cubicBezTo>
                    <a:pt x="4135" y="1596"/>
                    <a:pt x="4371" y="1644"/>
                    <a:pt x="4581" y="1784"/>
                  </a:cubicBezTo>
                  <a:cubicBezTo>
                    <a:pt x="4638" y="1828"/>
                    <a:pt x="4694" y="1847"/>
                    <a:pt x="4745" y="1847"/>
                  </a:cubicBezTo>
                  <a:cubicBezTo>
                    <a:pt x="4966" y="1847"/>
                    <a:pt x="5110" y="1499"/>
                    <a:pt x="4948" y="1283"/>
                  </a:cubicBezTo>
                  <a:cubicBezTo>
                    <a:pt x="4634" y="902"/>
                    <a:pt x="4184" y="762"/>
                    <a:pt x="3720" y="762"/>
                  </a:cubicBezTo>
                  <a:cubicBezTo>
                    <a:pt x="3494" y="762"/>
                    <a:pt x="3265" y="795"/>
                    <a:pt x="3046" y="850"/>
                  </a:cubicBezTo>
                  <a:cubicBezTo>
                    <a:pt x="3046" y="783"/>
                    <a:pt x="3046" y="716"/>
                    <a:pt x="3046" y="649"/>
                  </a:cubicBezTo>
                  <a:cubicBezTo>
                    <a:pt x="3080" y="483"/>
                    <a:pt x="3080" y="349"/>
                    <a:pt x="2980" y="216"/>
                  </a:cubicBezTo>
                  <a:cubicBezTo>
                    <a:pt x="2913" y="116"/>
                    <a:pt x="2813" y="16"/>
                    <a:pt x="2680" y="16"/>
                  </a:cubicBezTo>
                  <a:cubicBezTo>
                    <a:pt x="2657" y="4"/>
                    <a:pt x="2635" y="1"/>
                    <a:pt x="26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47"/>
            <p:cNvSpPr/>
            <p:nvPr/>
          </p:nvSpPr>
          <p:spPr>
            <a:xfrm flipH="1">
              <a:off x="5129813" y="2969584"/>
              <a:ext cx="215758" cy="192595"/>
            </a:xfrm>
            <a:custGeom>
              <a:avLst/>
              <a:gdLst/>
              <a:ahLst/>
              <a:cxnLst/>
              <a:rect l="l" t="t" r="r" b="b"/>
              <a:pathLst>
                <a:path w="12910" h="11524" extrusionOk="0">
                  <a:moveTo>
                    <a:pt x="7056" y="1"/>
                  </a:moveTo>
                  <a:cubicBezTo>
                    <a:pt x="5351" y="1"/>
                    <a:pt x="3632" y="790"/>
                    <a:pt x="2469" y="2584"/>
                  </a:cubicBezTo>
                  <a:cubicBezTo>
                    <a:pt x="1" y="6353"/>
                    <a:pt x="2836" y="11523"/>
                    <a:pt x="7306" y="11523"/>
                  </a:cubicBezTo>
                  <a:cubicBezTo>
                    <a:pt x="11109" y="11523"/>
                    <a:pt x="12910" y="8655"/>
                    <a:pt x="12843" y="5753"/>
                  </a:cubicBezTo>
                  <a:cubicBezTo>
                    <a:pt x="12801" y="2269"/>
                    <a:pt x="9948" y="1"/>
                    <a:pt x="70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47"/>
            <p:cNvSpPr/>
            <p:nvPr/>
          </p:nvSpPr>
          <p:spPr>
            <a:xfrm flipH="1">
              <a:off x="5186118" y="2988786"/>
              <a:ext cx="72482" cy="159170"/>
            </a:xfrm>
            <a:custGeom>
              <a:avLst/>
              <a:gdLst/>
              <a:ahLst/>
              <a:cxnLst/>
              <a:rect l="l" t="t" r="r" b="b"/>
              <a:pathLst>
                <a:path w="4337" h="9524" extrusionOk="0">
                  <a:moveTo>
                    <a:pt x="2069" y="0"/>
                  </a:moveTo>
                  <a:cubicBezTo>
                    <a:pt x="1968" y="0"/>
                    <a:pt x="1835" y="0"/>
                    <a:pt x="1768" y="67"/>
                  </a:cubicBezTo>
                  <a:cubicBezTo>
                    <a:pt x="1668" y="134"/>
                    <a:pt x="1602" y="201"/>
                    <a:pt x="1568" y="334"/>
                  </a:cubicBezTo>
                  <a:cubicBezTo>
                    <a:pt x="1501" y="501"/>
                    <a:pt x="1501" y="734"/>
                    <a:pt x="1568" y="901"/>
                  </a:cubicBezTo>
                  <a:cubicBezTo>
                    <a:pt x="1568" y="968"/>
                    <a:pt x="1602" y="1034"/>
                    <a:pt x="1602" y="1101"/>
                  </a:cubicBezTo>
                  <a:cubicBezTo>
                    <a:pt x="1635" y="1135"/>
                    <a:pt x="1635" y="1135"/>
                    <a:pt x="1635" y="1168"/>
                  </a:cubicBezTo>
                  <a:cubicBezTo>
                    <a:pt x="1568" y="1201"/>
                    <a:pt x="1501" y="1235"/>
                    <a:pt x="1401" y="1268"/>
                  </a:cubicBezTo>
                  <a:cubicBezTo>
                    <a:pt x="601" y="1702"/>
                    <a:pt x="0" y="2602"/>
                    <a:pt x="134" y="3536"/>
                  </a:cubicBezTo>
                  <a:cubicBezTo>
                    <a:pt x="267" y="4570"/>
                    <a:pt x="1301" y="4737"/>
                    <a:pt x="2135" y="4937"/>
                  </a:cubicBezTo>
                  <a:cubicBezTo>
                    <a:pt x="2569" y="5037"/>
                    <a:pt x="2936" y="5171"/>
                    <a:pt x="3136" y="5571"/>
                  </a:cubicBezTo>
                  <a:cubicBezTo>
                    <a:pt x="3303" y="5905"/>
                    <a:pt x="3336" y="6305"/>
                    <a:pt x="3136" y="6605"/>
                  </a:cubicBezTo>
                  <a:cubicBezTo>
                    <a:pt x="2869" y="6972"/>
                    <a:pt x="2369" y="7105"/>
                    <a:pt x="1935" y="7105"/>
                  </a:cubicBezTo>
                  <a:cubicBezTo>
                    <a:pt x="1635" y="7105"/>
                    <a:pt x="1368" y="7039"/>
                    <a:pt x="1135" y="6939"/>
                  </a:cubicBezTo>
                  <a:cubicBezTo>
                    <a:pt x="915" y="6873"/>
                    <a:pt x="740" y="6793"/>
                    <a:pt x="550" y="6793"/>
                  </a:cubicBezTo>
                  <a:cubicBezTo>
                    <a:pt x="451" y="6793"/>
                    <a:pt x="348" y="6815"/>
                    <a:pt x="234" y="6872"/>
                  </a:cubicBezTo>
                  <a:cubicBezTo>
                    <a:pt x="100" y="6939"/>
                    <a:pt x="0" y="7139"/>
                    <a:pt x="67" y="7272"/>
                  </a:cubicBezTo>
                  <a:cubicBezTo>
                    <a:pt x="267" y="7773"/>
                    <a:pt x="901" y="7873"/>
                    <a:pt x="1368" y="7939"/>
                  </a:cubicBezTo>
                  <a:cubicBezTo>
                    <a:pt x="1401" y="7939"/>
                    <a:pt x="1468" y="7939"/>
                    <a:pt x="1535" y="7973"/>
                  </a:cubicBezTo>
                  <a:lnTo>
                    <a:pt x="1535" y="8006"/>
                  </a:lnTo>
                  <a:cubicBezTo>
                    <a:pt x="1501" y="8140"/>
                    <a:pt x="1468" y="8306"/>
                    <a:pt x="1468" y="8440"/>
                  </a:cubicBezTo>
                  <a:cubicBezTo>
                    <a:pt x="1435" y="8573"/>
                    <a:pt x="1435" y="8707"/>
                    <a:pt x="1401" y="8807"/>
                  </a:cubicBezTo>
                  <a:cubicBezTo>
                    <a:pt x="1401" y="9040"/>
                    <a:pt x="1335" y="9240"/>
                    <a:pt x="1535" y="9407"/>
                  </a:cubicBezTo>
                  <a:cubicBezTo>
                    <a:pt x="1600" y="9472"/>
                    <a:pt x="1722" y="9523"/>
                    <a:pt x="1836" y="9523"/>
                  </a:cubicBezTo>
                  <a:cubicBezTo>
                    <a:pt x="1897" y="9523"/>
                    <a:pt x="1955" y="9509"/>
                    <a:pt x="2002" y="9474"/>
                  </a:cubicBezTo>
                  <a:cubicBezTo>
                    <a:pt x="2102" y="9407"/>
                    <a:pt x="2169" y="9340"/>
                    <a:pt x="2202" y="9207"/>
                  </a:cubicBezTo>
                  <a:cubicBezTo>
                    <a:pt x="2235" y="9140"/>
                    <a:pt x="2235" y="9107"/>
                    <a:pt x="2235" y="9040"/>
                  </a:cubicBezTo>
                  <a:lnTo>
                    <a:pt x="2235" y="8840"/>
                  </a:lnTo>
                  <a:cubicBezTo>
                    <a:pt x="2269" y="8707"/>
                    <a:pt x="2269" y="8573"/>
                    <a:pt x="2269" y="8473"/>
                  </a:cubicBezTo>
                  <a:cubicBezTo>
                    <a:pt x="2269" y="8340"/>
                    <a:pt x="2269" y="8206"/>
                    <a:pt x="2269" y="8073"/>
                  </a:cubicBezTo>
                  <a:cubicBezTo>
                    <a:pt x="2269" y="8039"/>
                    <a:pt x="2269" y="8006"/>
                    <a:pt x="2269" y="7939"/>
                  </a:cubicBezTo>
                  <a:cubicBezTo>
                    <a:pt x="2435" y="7939"/>
                    <a:pt x="2636" y="7873"/>
                    <a:pt x="2802" y="7806"/>
                  </a:cubicBezTo>
                  <a:cubicBezTo>
                    <a:pt x="3636" y="7506"/>
                    <a:pt x="4170" y="6739"/>
                    <a:pt x="4037" y="5838"/>
                  </a:cubicBezTo>
                  <a:cubicBezTo>
                    <a:pt x="3870" y="4971"/>
                    <a:pt x="3169" y="4404"/>
                    <a:pt x="2335" y="4237"/>
                  </a:cubicBezTo>
                  <a:cubicBezTo>
                    <a:pt x="1868" y="4170"/>
                    <a:pt x="1335" y="4137"/>
                    <a:pt x="968" y="3836"/>
                  </a:cubicBezTo>
                  <a:cubicBezTo>
                    <a:pt x="601" y="3470"/>
                    <a:pt x="768" y="2836"/>
                    <a:pt x="1034" y="2435"/>
                  </a:cubicBezTo>
                  <a:cubicBezTo>
                    <a:pt x="1301" y="1968"/>
                    <a:pt x="1835" y="1702"/>
                    <a:pt x="2335" y="1568"/>
                  </a:cubicBezTo>
                  <a:cubicBezTo>
                    <a:pt x="2536" y="1524"/>
                    <a:pt x="2739" y="1513"/>
                    <a:pt x="2945" y="1513"/>
                  </a:cubicBezTo>
                  <a:cubicBezTo>
                    <a:pt x="3150" y="1513"/>
                    <a:pt x="3356" y="1524"/>
                    <a:pt x="3561" y="1524"/>
                  </a:cubicBezTo>
                  <a:cubicBezTo>
                    <a:pt x="3766" y="1524"/>
                    <a:pt x="3970" y="1513"/>
                    <a:pt x="4170" y="1468"/>
                  </a:cubicBezTo>
                  <a:cubicBezTo>
                    <a:pt x="4337" y="1435"/>
                    <a:pt x="4337" y="1268"/>
                    <a:pt x="4203" y="1201"/>
                  </a:cubicBezTo>
                  <a:cubicBezTo>
                    <a:pt x="3881" y="959"/>
                    <a:pt x="3450" y="891"/>
                    <a:pt x="3050" y="891"/>
                  </a:cubicBezTo>
                  <a:cubicBezTo>
                    <a:pt x="2954" y="891"/>
                    <a:pt x="2860" y="895"/>
                    <a:pt x="2769" y="901"/>
                  </a:cubicBezTo>
                  <a:cubicBezTo>
                    <a:pt x="2669" y="901"/>
                    <a:pt x="2569" y="934"/>
                    <a:pt x="2502" y="934"/>
                  </a:cubicBezTo>
                  <a:cubicBezTo>
                    <a:pt x="2502" y="901"/>
                    <a:pt x="2469" y="868"/>
                    <a:pt x="2469" y="834"/>
                  </a:cubicBezTo>
                  <a:cubicBezTo>
                    <a:pt x="2469" y="801"/>
                    <a:pt x="2469" y="768"/>
                    <a:pt x="2469" y="734"/>
                  </a:cubicBezTo>
                  <a:cubicBezTo>
                    <a:pt x="2469" y="701"/>
                    <a:pt x="2435" y="668"/>
                    <a:pt x="2435" y="634"/>
                  </a:cubicBezTo>
                  <a:cubicBezTo>
                    <a:pt x="2435" y="601"/>
                    <a:pt x="2469" y="567"/>
                    <a:pt x="2469" y="534"/>
                  </a:cubicBezTo>
                  <a:cubicBezTo>
                    <a:pt x="2469" y="501"/>
                    <a:pt x="2435" y="467"/>
                    <a:pt x="2435" y="434"/>
                  </a:cubicBezTo>
                  <a:cubicBezTo>
                    <a:pt x="2435" y="334"/>
                    <a:pt x="2402" y="201"/>
                    <a:pt x="2302" y="134"/>
                  </a:cubicBezTo>
                  <a:cubicBezTo>
                    <a:pt x="2235" y="67"/>
                    <a:pt x="2169" y="0"/>
                    <a:pt x="20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47"/>
            <p:cNvSpPr/>
            <p:nvPr/>
          </p:nvSpPr>
          <p:spPr>
            <a:xfrm flipH="1">
              <a:off x="5227916" y="1229578"/>
              <a:ext cx="201837" cy="190472"/>
            </a:xfrm>
            <a:custGeom>
              <a:avLst/>
              <a:gdLst/>
              <a:ahLst/>
              <a:cxnLst/>
              <a:rect l="l" t="t" r="r" b="b"/>
              <a:pathLst>
                <a:path w="12077" h="11397" extrusionOk="0">
                  <a:moveTo>
                    <a:pt x="6187" y="1"/>
                  </a:moveTo>
                  <a:cubicBezTo>
                    <a:pt x="3889" y="1"/>
                    <a:pt x="1627" y="1301"/>
                    <a:pt x="901" y="4158"/>
                  </a:cubicBezTo>
                  <a:cubicBezTo>
                    <a:pt x="1" y="7694"/>
                    <a:pt x="2836" y="11396"/>
                    <a:pt x="6505" y="11396"/>
                  </a:cubicBezTo>
                  <a:cubicBezTo>
                    <a:pt x="10275" y="11396"/>
                    <a:pt x="12076" y="8494"/>
                    <a:pt x="12043" y="5625"/>
                  </a:cubicBezTo>
                  <a:cubicBezTo>
                    <a:pt x="12006" y="2044"/>
                    <a:pt x="9068" y="1"/>
                    <a:pt x="61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47"/>
            <p:cNvSpPr/>
            <p:nvPr/>
          </p:nvSpPr>
          <p:spPr>
            <a:xfrm flipH="1">
              <a:off x="5286727" y="1253277"/>
              <a:ext cx="76677" cy="135973"/>
            </a:xfrm>
            <a:custGeom>
              <a:avLst/>
              <a:gdLst/>
              <a:ahLst/>
              <a:cxnLst/>
              <a:rect l="l" t="t" r="r" b="b"/>
              <a:pathLst>
                <a:path w="4588" h="8136" extrusionOk="0">
                  <a:moveTo>
                    <a:pt x="2643" y="0"/>
                  </a:moveTo>
                  <a:cubicBezTo>
                    <a:pt x="2431" y="0"/>
                    <a:pt x="2235" y="161"/>
                    <a:pt x="2235" y="405"/>
                  </a:cubicBezTo>
                  <a:cubicBezTo>
                    <a:pt x="2235" y="571"/>
                    <a:pt x="2235" y="738"/>
                    <a:pt x="2302" y="872"/>
                  </a:cubicBezTo>
                  <a:cubicBezTo>
                    <a:pt x="2302" y="938"/>
                    <a:pt x="2302" y="1005"/>
                    <a:pt x="2335" y="1038"/>
                  </a:cubicBezTo>
                  <a:cubicBezTo>
                    <a:pt x="2302" y="1072"/>
                    <a:pt x="2269" y="1072"/>
                    <a:pt x="2269" y="1072"/>
                  </a:cubicBezTo>
                  <a:cubicBezTo>
                    <a:pt x="1535" y="1339"/>
                    <a:pt x="1068" y="2073"/>
                    <a:pt x="1201" y="2840"/>
                  </a:cubicBezTo>
                  <a:cubicBezTo>
                    <a:pt x="1368" y="3707"/>
                    <a:pt x="2235" y="3840"/>
                    <a:pt x="2836" y="4274"/>
                  </a:cubicBezTo>
                  <a:cubicBezTo>
                    <a:pt x="3403" y="4674"/>
                    <a:pt x="3636" y="5408"/>
                    <a:pt x="3203" y="6009"/>
                  </a:cubicBezTo>
                  <a:cubicBezTo>
                    <a:pt x="2931" y="6348"/>
                    <a:pt x="2546" y="6463"/>
                    <a:pt x="2142" y="6463"/>
                  </a:cubicBezTo>
                  <a:cubicBezTo>
                    <a:pt x="1753" y="6463"/>
                    <a:pt x="1345" y="6357"/>
                    <a:pt x="1001" y="6242"/>
                  </a:cubicBezTo>
                  <a:cubicBezTo>
                    <a:pt x="968" y="6175"/>
                    <a:pt x="934" y="6142"/>
                    <a:pt x="868" y="6142"/>
                  </a:cubicBezTo>
                  <a:cubicBezTo>
                    <a:pt x="778" y="6082"/>
                    <a:pt x="674" y="6049"/>
                    <a:pt x="572" y="6049"/>
                  </a:cubicBezTo>
                  <a:cubicBezTo>
                    <a:pt x="448" y="6049"/>
                    <a:pt x="326" y="6099"/>
                    <a:pt x="234" y="6209"/>
                  </a:cubicBezTo>
                  <a:cubicBezTo>
                    <a:pt x="0" y="6442"/>
                    <a:pt x="100" y="6876"/>
                    <a:pt x="434" y="6943"/>
                  </a:cubicBezTo>
                  <a:cubicBezTo>
                    <a:pt x="934" y="7109"/>
                    <a:pt x="1468" y="7243"/>
                    <a:pt x="2002" y="7276"/>
                  </a:cubicBezTo>
                  <a:cubicBezTo>
                    <a:pt x="2002" y="7376"/>
                    <a:pt x="2002" y="7443"/>
                    <a:pt x="2002" y="7543"/>
                  </a:cubicBezTo>
                  <a:cubicBezTo>
                    <a:pt x="2002" y="7576"/>
                    <a:pt x="2002" y="7610"/>
                    <a:pt x="1968" y="7643"/>
                  </a:cubicBezTo>
                  <a:cubicBezTo>
                    <a:pt x="1968" y="7743"/>
                    <a:pt x="1968" y="7843"/>
                    <a:pt x="2035" y="7943"/>
                  </a:cubicBezTo>
                  <a:cubicBezTo>
                    <a:pt x="2068" y="8043"/>
                    <a:pt x="2168" y="8077"/>
                    <a:pt x="2269" y="8110"/>
                  </a:cubicBezTo>
                  <a:cubicBezTo>
                    <a:pt x="2302" y="8127"/>
                    <a:pt x="2335" y="8135"/>
                    <a:pt x="2369" y="8135"/>
                  </a:cubicBezTo>
                  <a:cubicBezTo>
                    <a:pt x="2402" y="8135"/>
                    <a:pt x="2435" y="8127"/>
                    <a:pt x="2469" y="8110"/>
                  </a:cubicBezTo>
                  <a:cubicBezTo>
                    <a:pt x="2569" y="8077"/>
                    <a:pt x="2669" y="8043"/>
                    <a:pt x="2702" y="7943"/>
                  </a:cubicBezTo>
                  <a:cubicBezTo>
                    <a:pt x="2769" y="7843"/>
                    <a:pt x="2769" y="7743"/>
                    <a:pt x="2769" y="7643"/>
                  </a:cubicBezTo>
                  <a:cubicBezTo>
                    <a:pt x="2736" y="7476"/>
                    <a:pt x="2702" y="7343"/>
                    <a:pt x="2635" y="7210"/>
                  </a:cubicBezTo>
                  <a:cubicBezTo>
                    <a:pt x="2736" y="7176"/>
                    <a:pt x="2836" y="7143"/>
                    <a:pt x="2936" y="7109"/>
                  </a:cubicBezTo>
                  <a:cubicBezTo>
                    <a:pt x="3636" y="6843"/>
                    <a:pt x="4103" y="6242"/>
                    <a:pt x="4203" y="5475"/>
                  </a:cubicBezTo>
                  <a:cubicBezTo>
                    <a:pt x="4270" y="4708"/>
                    <a:pt x="3870" y="4041"/>
                    <a:pt x="3236" y="3640"/>
                  </a:cubicBezTo>
                  <a:cubicBezTo>
                    <a:pt x="2702" y="3273"/>
                    <a:pt x="1635" y="3073"/>
                    <a:pt x="1935" y="2206"/>
                  </a:cubicBezTo>
                  <a:cubicBezTo>
                    <a:pt x="2118" y="1722"/>
                    <a:pt x="2535" y="1572"/>
                    <a:pt x="2994" y="1572"/>
                  </a:cubicBezTo>
                  <a:cubicBezTo>
                    <a:pt x="3453" y="1572"/>
                    <a:pt x="3953" y="1722"/>
                    <a:pt x="4303" y="1839"/>
                  </a:cubicBezTo>
                  <a:cubicBezTo>
                    <a:pt x="4324" y="1847"/>
                    <a:pt x="4343" y="1851"/>
                    <a:pt x="4362" y="1851"/>
                  </a:cubicBezTo>
                  <a:cubicBezTo>
                    <a:pt x="4499" y="1851"/>
                    <a:pt x="4587" y="1660"/>
                    <a:pt x="4470" y="1572"/>
                  </a:cubicBezTo>
                  <a:cubicBezTo>
                    <a:pt x="4070" y="1172"/>
                    <a:pt x="3536" y="972"/>
                    <a:pt x="3002" y="938"/>
                  </a:cubicBezTo>
                  <a:lnTo>
                    <a:pt x="3002" y="905"/>
                  </a:lnTo>
                  <a:cubicBezTo>
                    <a:pt x="3002" y="805"/>
                    <a:pt x="3002" y="738"/>
                    <a:pt x="3002" y="671"/>
                  </a:cubicBezTo>
                  <a:cubicBezTo>
                    <a:pt x="3036" y="605"/>
                    <a:pt x="3036" y="538"/>
                    <a:pt x="3036" y="505"/>
                  </a:cubicBezTo>
                  <a:cubicBezTo>
                    <a:pt x="3069" y="405"/>
                    <a:pt x="3069" y="271"/>
                    <a:pt x="3002" y="171"/>
                  </a:cubicBezTo>
                  <a:cubicBezTo>
                    <a:pt x="2936" y="71"/>
                    <a:pt x="2836" y="4"/>
                    <a:pt x="2702" y="4"/>
                  </a:cubicBezTo>
                  <a:cubicBezTo>
                    <a:pt x="2682" y="2"/>
                    <a:pt x="2662" y="0"/>
                    <a:pt x="26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47"/>
            <p:cNvSpPr/>
            <p:nvPr/>
          </p:nvSpPr>
          <p:spPr>
            <a:xfrm flipH="1">
              <a:off x="7138973" y="1527278"/>
              <a:ext cx="201820" cy="190456"/>
            </a:xfrm>
            <a:custGeom>
              <a:avLst/>
              <a:gdLst/>
              <a:ahLst/>
              <a:cxnLst/>
              <a:rect l="l" t="t" r="r" b="b"/>
              <a:pathLst>
                <a:path w="12076" h="11396" extrusionOk="0">
                  <a:moveTo>
                    <a:pt x="6173" y="1"/>
                  </a:moveTo>
                  <a:cubicBezTo>
                    <a:pt x="3872" y="1"/>
                    <a:pt x="1612" y="1301"/>
                    <a:pt x="901" y="4157"/>
                  </a:cubicBezTo>
                  <a:cubicBezTo>
                    <a:pt x="0" y="7727"/>
                    <a:pt x="2802" y="11396"/>
                    <a:pt x="6472" y="11396"/>
                  </a:cubicBezTo>
                  <a:cubicBezTo>
                    <a:pt x="10241" y="11396"/>
                    <a:pt x="12076" y="8527"/>
                    <a:pt x="12042" y="5625"/>
                  </a:cubicBezTo>
                  <a:cubicBezTo>
                    <a:pt x="12005" y="2044"/>
                    <a:pt x="9057" y="1"/>
                    <a:pt x="61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47"/>
            <p:cNvSpPr/>
            <p:nvPr/>
          </p:nvSpPr>
          <p:spPr>
            <a:xfrm flipH="1">
              <a:off x="7198269" y="1550960"/>
              <a:ext cx="76192" cy="136123"/>
            </a:xfrm>
            <a:custGeom>
              <a:avLst/>
              <a:gdLst/>
              <a:ahLst/>
              <a:cxnLst/>
              <a:rect l="l" t="t" r="r" b="b"/>
              <a:pathLst>
                <a:path w="4559" h="8145" extrusionOk="0">
                  <a:moveTo>
                    <a:pt x="2636" y="1"/>
                  </a:moveTo>
                  <a:cubicBezTo>
                    <a:pt x="2403" y="1"/>
                    <a:pt x="2236" y="161"/>
                    <a:pt x="2236" y="405"/>
                  </a:cubicBezTo>
                  <a:cubicBezTo>
                    <a:pt x="2236" y="572"/>
                    <a:pt x="2236" y="739"/>
                    <a:pt x="2269" y="872"/>
                  </a:cubicBezTo>
                  <a:cubicBezTo>
                    <a:pt x="2303" y="939"/>
                    <a:pt x="2303" y="1006"/>
                    <a:pt x="2303" y="1039"/>
                  </a:cubicBezTo>
                  <a:cubicBezTo>
                    <a:pt x="2303" y="1073"/>
                    <a:pt x="2269" y="1073"/>
                    <a:pt x="2236" y="1073"/>
                  </a:cubicBezTo>
                  <a:cubicBezTo>
                    <a:pt x="1502" y="1339"/>
                    <a:pt x="1035" y="2073"/>
                    <a:pt x="1202" y="2840"/>
                  </a:cubicBezTo>
                  <a:cubicBezTo>
                    <a:pt x="1369" y="3708"/>
                    <a:pt x="2236" y="3841"/>
                    <a:pt x="2836" y="4275"/>
                  </a:cubicBezTo>
                  <a:cubicBezTo>
                    <a:pt x="3403" y="4675"/>
                    <a:pt x="3604" y="5409"/>
                    <a:pt x="3170" y="6009"/>
                  </a:cubicBezTo>
                  <a:cubicBezTo>
                    <a:pt x="2915" y="6349"/>
                    <a:pt x="2539" y="6464"/>
                    <a:pt x="2134" y="6464"/>
                  </a:cubicBezTo>
                  <a:cubicBezTo>
                    <a:pt x="1745" y="6464"/>
                    <a:pt x="1328" y="6357"/>
                    <a:pt x="968" y="6243"/>
                  </a:cubicBezTo>
                  <a:cubicBezTo>
                    <a:pt x="935" y="6176"/>
                    <a:pt x="902" y="6176"/>
                    <a:pt x="868" y="6143"/>
                  </a:cubicBezTo>
                  <a:cubicBezTo>
                    <a:pt x="771" y="6087"/>
                    <a:pt x="673" y="6061"/>
                    <a:pt x="578" y="6061"/>
                  </a:cubicBezTo>
                  <a:cubicBezTo>
                    <a:pt x="446" y="6061"/>
                    <a:pt x="318" y="6112"/>
                    <a:pt x="201" y="6210"/>
                  </a:cubicBezTo>
                  <a:cubicBezTo>
                    <a:pt x="1" y="6476"/>
                    <a:pt x="68" y="6877"/>
                    <a:pt x="401" y="6943"/>
                  </a:cubicBezTo>
                  <a:cubicBezTo>
                    <a:pt x="935" y="7110"/>
                    <a:pt x="1469" y="7244"/>
                    <a:pt x="2002" y="7277"/>
                  </a:cubicBezTo>
                  <a:cubicBezTo>
                    <a:pt x="2002" y="7377"/>
                    <a:pt x="2002" y="7477"/>
                    <a:pt x="1969" y="7577"/>
                  </a:cubicBezTo>
                  <a:cubicBezTo>
                    <a:pt x="1969" y="7577"/>
                    <a:pt x="1969" y="7611"/>
                    <a:pt x="1969" y="7644"/>
                  </a:cubicBezTo>
                  <a:cubicBezTo>
                    <a:pt x="1969" y="7744"/>
                    <a:pt x="1936" y="7844"/>
                    <a:pt x="2002" y="7944"/>
                  </a:cubicBezTo>
                  <a:cubicBezTo>
                    <a:pt x="2069" y="8044"/>
                    <a:pt x="2136" y="8111"/>
                    <a:pt x="2236" y="8144"/>
                  </a:cubicBezTo>
                  <a:lnTo>
                    <a:pt x="2469" y="8144"/>
                  </a:lnTo>
                  <a:cubicBezTo>
                    <a:pt x="2569" y="8111"/>
                    <a:pt x="2636" y="8044"/>
                    <a:pt x="2703" y="7944"/>
                  </a:cubicBezTo>
                  <a:cubicBezTo>
                    <a:pt x="2736" y="7844"/>
                    <a:pt x="2770" y="7744"/>
                    <a:pt x="2736" y="7644"/>
                  </a:cubicBezTo>
                  <a:cubicBezTo>
                    <a:pt x="2703" y="7477"/>
                    <a:pt x="2670" y="7344"/>
                    <a:pt x="2636" y="7210"/>
                  </a:cubicBezTo>
                  <a:cubicBezTo>
                    <a:pt x="2736" y="7177"/>
                    <a:pt x="2803" y="7177"/>
                    <a:pt x="2903" y="7144"/>
                  </a:cubicBezTo>
                  <a:cubicBezTo>
                    <a:pt x="3637" y="6877"/>
                    <a:pt x="4104" y="6243"/>
                    <a:pt x="4171" y="5476"/>
                  </a:cubicBezTo>
                  <a:cubicBezTo>
                    <a:pt x="4271" y="4708"/>
                    <a:pt x="3837" y="4041"/>
                    <a:pt x="3203" y="3641"/>
                  </a:cubicBezTo>
                  <a:cubicBezTo>
                    <a:pt x="2703" y="3274"/>
                    <a:pt x="1635" y="3074"/>
                    <a:pt x="1936" y="2240"/>
                  </a:cubicBezTo>
                  <a:cubicBezTo>
                    <a:pt x="2105" y="1733"/>
                    <a:pt x="2531" y="1577"/>
                    <a:pt x="3001" y="1577"/>
                  </a:cubicBezTo>
                  <a:cubicBezTo>
                    <a:pt x="3459" y="1577"/>
                    <a:pt x="3959" y="1725"/>
                    <a:pt x="4304" y="1840"/>
                  </a:cubicBezTo>
                  <a:cubicBezTo>
                    <a:pt x="4324" y="1848"/>
                    <a:pt x="4344" y="1852"/>
                    <a:pt x="4362" y="1852"/>
                  </a:cubicBezTo>
                  <a:cubicBezTo>
                    <a:pt x="4492" y="1852"/>
                    <a:pt x="4559" y="1661"/>
                    <a:pt x="4471" y="1573"/>
                  </a:cubicBezTo>
                  <a:cubicBezTo>
                    <a:pt x="4071" y="1173"/>
                    <a:pt x="3537" y="972"/>
                    <a:pt x="2970" y="939"/>
                  </a:cubicBezTo>
                  <a:lnTo>
                    <a:pt x="2970" y="906"/>
                  </a:lnTo>
                  <a:cubicBezTo>
                    <a:pt x="2970" y="806"/>
                    <a:pt x="3003" y="739"/>
                    <a:pt x="3003" y="672"/>
                  </a:cubicBezTo>
                  <a:cubicBezTo>
                    <a:pt x="3003" y="606"/>
                    <a:pt x="3003" y="572"/>
                    <a:pt x="3036" y="505"/>
                  </a:cubicBezTo>
                  <a:cubicBezTo>
                    <a:pt x="3070" y="405"/>
                    <a:pt x="3036" y="305"/>
                    <a:pt x="3003" y="205"/>
                  </a:cubicBezTo>
                  <a:cubicBezTo>
                    <a:pt x="2936" y="72"/>
                    <a:pt x="2803" y="5"/>
                    <a:pt x="2703" y="5"/>
                  </a:cubicBezTo>
                  <a:cubicBezTo>
                    <a:pt x="2680" y="2"/>
                    <a:pt x="2658" y="1"/>
                    <a:pt x="26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47"/>
            <p:cNvSpPr/>
            <p:nvPr/>
          </p:nvSpPr>
          <p:spPr>
            <a:xfrm flipH="1">
              <a:off x="5435385" y="2738015"/>
              <a:ext cx="812194" cy="326078"/>
            </a:xfrm>
            <a:custGeom>
              <a:avLst/>
              <a:gdLst/>
              <a:ahLst/>
              <a:cxnLst/>
              <a:rect l="l" t="t" r="r" b="b"/>
              <a:pathLst>
                <a:path w="48598" h="19511" extrusionOk="0">
                  <a:moveTo>
                    <a:pt x="21326" y="1"/>
                  </a:moveTo>
                  <a:cubicBezTo>
                    <a:pt x="13579" y="1"/>
                    <a:pt x="6261" y="1345"/>
                    <a:pt x="3637" y="3497"/>
                  </a:cubicBezTo>
                  <a:cubicBezTo>
                    <a:pt x="1702" y="5098"/>
                    <a:pt x="368" y="7500"/>
                    <a:pt x="101" y="9968"/>
                  </a:cubicBezTo>
                  <a:cubicBezTo>
                    <a:pt x="1" y="10769"/>
                    <a:pt x="34" y="11603"/>
                    <a:pt x="168" y="12403"/>
                  </a:cubicBezTo>
                  <a:cubicBezTo>
                    <a:pt x="1202" y="17941"/>
                    <a:pt x="5505" y="18108"/>
                    <a:pt x="9908" y="18641"/>
                  </a:cubicBezTo>
                  <a:cubicBezTo>
                    <a:pt x="16646" y="19442"/>
                    <a:pt x="23418" y="19475"/>
                    <a:pt x="30156" y="19509"/>
                  </a:cubicBezTo>
                  <a:cubicBezTo>
                    <a:pt x="30311" y="19510"/>
                    <a:pt x="30468" y="19510"/>
                    <a:pt x="30626" y="19510"/>
                  </a:cubicBezTo>
                  <a:cubicBezTo>
                    <a:pt x="35510" y="19510"/>
                    <a:pt x="41407" y="18948"/>
                    <a:pt x="43765" y="13971"/>
                  </a:cubicBezTo>
                  <a:cubicBezTo>
                    <a:pt x="48598" y="3805"/>
                    <a:pt x="34355" y="1"/>
                    <a:pt x="21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47"/>
            <p:cNvSpPr/>
            <p:nvPr/>
          </p:nvSpPr>
          <p:spPr>
            <a:xfrm flipH="1">
              <a:off x="5997810" y="2882779"/>
              <a:ext cx="203491" cy="352433"/>
            </a:xfrm>
            <a:custGeom>
              <a:avLst/>
              <a:gdLst/>
              <a:ahLst/>
              <a:cxnLst/>
              <a:rect l="l" t="t" r="r" b="b"/>
              <a:pathLst>
                <a:path w="12176" h="21088" extrusionOk="0">
                  <a:moveTo>
                    <a:pt x="8073" y="0"/>
                  </a:moveTo>
                  <a:cubicBezTo>
                    <a:pt x="8006" y="0"/>
                    <a:pt x="7940" y="2"/>
                    <a:pt x="7873" y="5"/>
                  </a:cubicBezTo>
                  <a:cubicBezTo>
                    <a:pt x="5971" y="3441"/>
                    <a:pt x="7206" y="8345"/>
                    <a:pt x="6105" y="12214"/>
                  </a:cubicBezTo>
                  <a:cubicBezTo>
                    <a:pt x="5104" y="15750"/>
                    <a:pt x="3069" y="19086"/>
                    <a:pt x="0" y="21087"/>
                  </a:cubicBezTo>
                  <a:cubicBezTo>
                    <a:pt x="6639" y="18819"/>
                    <a:pt x="12176" y="12615"/>
                    <a:pt x="12142" y="5576"/>
                  </a:cubicBezTo>
                  <a:cubicBezTo>
                    <a:pt x="12142" y="4242"/>
                    <a:pt x="11909" y="2841"/>
                    <a:pt x="11175" y="1707"/>
                  </a:cubicBezTo>
                  <a:cubicBezTo>
                    <a:pt x="10446" y="598"/>
                    <a:pt x="9327" y="0"/>
                    <a:pt x="80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47"/>
            <p:cNvSpPr/>
            <p:nvPr/>
          </p:nvSpPr>
          <p:spPr>
            <a:xfrm flipH="1">
              <a:off x="5605334" y="2881743"/>
              <a:ext cx="532410" cy="11732"/>
            </a:xfrm>
            <a:custGeom>
              <a:avLst/>
              <a:gdLst/>
              <a:ahLst/>
              <a:cxnLst/>
              <a:rect l="l" t="t" r="r" b="b"/>
              <a:pathLst>
                <a:path w="31857" h="702" extrusionOk="0">
                  <a:moveTo>
                    <a:pt x="434" y="1"/>
                  </a:moveTo>
                  <a:cubicBezTo>
                    <a:pt x="0" y="1"/>
                    <a:pt x="0" y="701"/>
                    <a:pt x="434" y="701"/>
                  </a:cubicBezTo>
                  <a:cubicBezTo>
                    <a:pt x="3663" y="648"/>
                    <a:pt x="6897" y="632"/>
                    <a:pt x="10132" y="632"/>
                  </a:cubicBezTo>
                  <a:cubicBezTo>
                    <a:pt x="14986" y="632"/>
                    <a:pt x="19841" y="668"/>
                    <a:pt x="24684" y="668"/>
                  </a:cubicBezTo>
                  <a:cubicBezTo>
                    <a:pt x="25592" y="668"/>
                    <a:pt x="26504" y="673"/>
                    <a:pt x="27418" y="673"/>
                  </a:cubicBezTo>
                  <a:cubicBezTo>
                    <a:pt x="28789" y="673"/>
                    <a:pt x="30162" y="661"/>
                    <a:pt x="31523" y="601"/>
                  </a:cubicBezTo>
                  <a:cubicBezTo>
                    <a:pt x="31856" y="601"/>
                    <a:pt x="31856" y="101"/>
                    <a:pt x="31523" y="101"/>
                  </a:cubicBezTo>
                  <a:cubicBezTo>
                    <a:pt x="29688" y="25"/>
                    <a:pt x="27853" y="4"/>
                    <a:pt x="26016" y="4"/>
                  </a:cubicBezTo>
                  <a:cubicBezTo>
                    <a:pt x="23810" y="4"/>
                    <a:pt x="21600" y="34"/>
                    <a:pt x="19381" y="34"/>
                  </a:cubicBezTo>
                  <a:lnTo>
                    <a:pt x="7272" y="34"/>
                  </a:lnTo>
                  <a:cubicBezTo>
                    <a:pt x="4970" y="34"/>
                    <a:pt x="2702" y="34"/>
                    <a:pt x="43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47"/>
            <p:cNvSpPr/>
            <p:nvPr/>
          </p:nvSpPr>
          <p:spPr>
            <a:xfrm flipH="1">
              <a:off x="5722405" y="2932532"/>
              <a:ext cx="422041" cy="11431"/>
            </a:xfrm>
            <a:custGeom>
              <a:avLst/>
              <a:gdLst/>
              <a:ahLst/>
              <a:cxnLst/>
              <a:rect l="l" t="t" r="r" b="b"/>
              <a:pathLst>
                <a:path w="25253" h="684" extrusionOk="0">
                  <a:moveTo>
                    <a:pt x="20774" y="1"/>
                  </a:moveTo>
                  <a:cubicBezTo>
                    <a:pt x="18029" y="1"/>
                    <a:pt x="15278" y="31"/>
                    <a:pt x="12543" y="31"/>
                  </a:cubicBezTo>
                  <a:cubicBezTo>
                    <a:pt x="10720" y="31"/>
                    <a:pt x="8896" y="17"/>
                    <a:pt x="7073" y="17"/>
                  </a:cubicBezTo>
                  <a:cubicBezTo>
                    <a:pt x="4793" y="17"/>
                    <a:pt x="2514" y="38"/>
                    <a:pt x="234" y="131"/>
                  </a:cubicBezTo>
                  <a:cubicBezTo>
                    <a:pt x="1" y="164"/>
                    <a:pt x="1" y="531"/>
                    <a:pt x="234" y="531"/>
                  </a:cubicBezTo>
                  <a:cubicBezTo>
                    <a:pt x="2514" y="624"/>
                    <a:pt x="4793" y="644"/>
                    <a:pt x="7073" y="644"/>
                  </a:cubicBezTo>
                  <a:cubicBezTo>
                    <a:pt x="8896" y="644"/>
                    <a:pt x="10720" y="631"/>
                    <a:pt x="12543" y="631"/>
                  </a:cubicBezTo>
                  <a:cubicBezTo>
                    <a:pt x="15036" y="651"/>
                    <a:pt x="17542" y="684"/>
                    <a:pt x="20044" y="684"/>
                  </a:cubicBezTo>
                  <a:cubicBezTo>
                    <a:pt x="21660" y="684"/>
                    <a:pt x="23275" y="670"/>
                    <a:pt x="24885" y="631"/>
                  </a:cubicBezTo>
                  <a:cubicBezTo>
                    <a:pt x="25252" y="631"/>
                    <a:pt x="25252" y="64"/>
                    <a:pt x="24885" y="31"/>
                  </a:cubicBezTo>
                  <a:cubicBezTo>
                    <a:pt x="23518" y="8"/>
                    <a:pt x="22146" y="1"/>
                    <a:pt x="2077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47"/>
            <p:cNvSpPr/>
            <p:nvPr/>
          </p:nvSpPr>
          <p:spPr>
            <a:xfrm flipH="1">
              <a:off x="5619072" y="2934437"/>
              <a:ext cx="60098" cy="10980"/>
            </a:xfrm>
            <a:custGeom>
              <a:avLst/>
              <a:gdLst/>
              <a:ahLst/>
              <a:cxnLst/>
              <a:rect l="l" t="t" r="r" b="b"/>
              <a:pathLst>
                <a:path w="3596" h="657" extrusionOk="0">
                  <a:moveTo>
                    <a:pt x="1782" y="0"/>
                  </a:moveTo>
                  <a:cubicBezTo>
                    <a:pt x="1282" y="0"/>
                    <a:pt x="781" y="50"/>
                    <a:pt x="281" y="150"/>
                  </a:cubicBezTo>
                  <a:cubicBezTo>
                    <a:pt x="1" y="181"/>
                    <a:pt x="98" y="590"/>
                    <a:pt x="357" y="590"/>
                  </a:cubicBezTo>
                  <a:cubicBezTo>
                    <a:pt x="375" y="590"/>
                    <a:pt x="394" y="588"/>
                    <a:pt x="414" y="584"/>
                  </a:cubicBezTo>
                  <a:cubicBezTo>
                    <a:pt x="804" y="512"/>
                    <a:pt x="1199" y="477"/>
                    <a:pt x="1596" y="477"/>
                  </a:cubicBezTo>
                  <a:cubicBezTo>
                    <a:pt x="2116" y="477"/>
                    <a:pt x="2638" y="537"/>
                    <a:pt x="3150" y="650"/>
                  </a:cubicBezTo>
                  <a:cubicBezTo>
                    <a:pt x="3170" y="655"/>
                    <a:pt x="3190" y="657"/>
                    <a:pt x="3210" y="657"/>
                  </a:cubicBezTo>
                  <a:cubicBezTo>
                    <a:pt x="3498" y="657"/>
                    <a:pt x="3596" y="213"/>
                    <a:pt x="3283" y="150"/>
                  </a:cubicBezTo>
                  <a:cubicBezTo>
                    <a:pt x="2783" y="50"/>
                    <a:pt x="2282" y="0"/>
                    <a:pt x="178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47"/>
            <p:cNvSpPr/>
            <p:nvPr/>
          </p:nvSpPr>
          <p:spPr>
            <a:xfrm flipH="1">
              <a:off x="5656073" y="1022059"/>
              <a:ext cx="761538" cy="315482"/>
            </a:xfrm>
            <a:custGeom>
              <a:avLst/>
              <a:gdLst/>
              <a:ahLst/>
              <a:cxnLst/>
              <a:rect l="l" t="t" r="r" b="b"/>
              <a:pathLst>
                <a:path w="45567" h="18877" extrusionOk="0">
                  <a:moveTo>
                    <a:pt x="31765" y="0"/>
                  </a:moveTo>
                  <a:cubicBezTo>
                    <a:pt x="31062" y="0"/>
                    <a:pt x="30358" y="14"/>
                    <a:pt x="29655" y="29"/>
                  </a:cubicBezTo>
                  <a:cubicBezTo>
                    <a:pt x="26386" y="96"/>
                    <a:pt x="23084" y="163"/>
                    <a:pt x="19815" y="196"/>
                  </a:cubicBezTo>
                  <a:cubicBezTo>
                    <a:pt x="11643" y="363"/>
                    <a:pt x="1" y="2398"/>
                    <a:pt x="3237" y="13706"/>
                  </a:cubicBezTo>
                  <a:cubicBezTo>
                    <a:pt x="4700" y="18813"/>
                    <a:pt x="10510" y="18876"/>
                    <a:pt x="15066" y="18876"/>
                  </a:cubicBezTo>
                  <a:cubicBezTo>
                    <a:pt x="15182" y="18876"/>
                    <a:pt x="15298" y="18876"/>
                    <a:pt x="15412" y="18876"/>
                  </a:cubicBezTo>
                  <a:cubicBezTo>
                    <a:pt x="22183" y="18843"/>
                    <a:pt x="28955" y="18810"/>
                    <a:pt x="35660" y="18009"/>
                  </a:cubicBezTo>
                  <a:cubicBezTo>
                    <a:pt x="40096" y="17475"/>
                    <a:pt x="44366" y="17309"/>
                    <a:pt x="45400" y="11771"/>
                  </a:cubicBezTo>
                  <a:cubicBezTo>
                    <a:pt x="45567" y="10971"/>
                    <a:pt x="45567" y="10170"/>
                    <a:pt x="45500" y="9336"/>
                  </a:cubicBezTo>
                  <a:cubicBezTo>
                    <a:pt x="45066" y="5333"/>
                    <a:pt x="42331" y="2098"/>
                    <a:pt x="38528" y="863"/>
                  </a:cubicBezTo>
                  <a:cubicBezTo>
                    <a:pt x="36356" y="148"/>
                    <a:pt x="34067" y="0"/>
                    <a:pt x="31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47"/>
            <p:cNvSpPr/>
            <p:nvPr/>
          </p:nvSpPr>
          <p:spPr>
            <a:xfrm flipH="1">
              <a:off x="5701782" y="1159670"/>
              <a:ext cx="203491" cy="352366"/>
            </a:xfrm>
            <a:custGeom>
              <a:avLst/>
              <a:gdLst/>
              <a:ahLst/>
              <a:cxnLst/>
              <a:rect l="l" t="t" r="r" b="b"/>
              <a:pathLst>
                <a:path w="12176" h="21084" extrusionOk="0">
                  <a:moveTo>
                    <a:pt x="4198" y="0"/>
                  </a:moveTo>
                  <a:cubicBezTo>
                    <a:pt x="2906" y="0"/>
                    <a:pt x="1748" y="598"/>
                    <a:pt x="1001" y="1703"/>
                  </a:cubicBezTo>
                  <a:cubicBezTo>
                    <a:pt x="267" y="2837"/>
                    <a:pt x="33" y="4238"/>
                    <a:pt x="33" y="5605"/>
                  </a:cubicBezTo>
                  <a:cubicBezTo>
                    <a:pt x="0" y="12610"/>
                    <a:pt x="5537" y="18848"/>
                    <a:pt x="12175" y="21083"/>
                  </a:cubicBezTo>
                  <a:cubicBezTo>
                    <a:pt x="9107" y="19115"/>
                    <a:pt x="7072" y="15746"/>
                    <a:pt x="6071" y="12243"/>
                  </a:cubicBezTo>
                  <a:cubicBezTo>
                    <a:pt x="4970" y="8374"/>
                    <a:pt x="6205" y="3437"/>
                    <a:pt x="4303" y="1"/>
                  </a:cubicBezTo>
                  <a:cubicBezTo>
                    <a:pt x="4268" y="0"/>
                    <a:pt x="4233" y="0"/>
                    <a:pt x="41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47"/>
            <p:cNvSpPr/>
            <p:nvPr/>
          </p:nvSpPr>
          <p:spPr>
            <a:xfrm flipH="1">
              <a:off x="5755864" y="1157648"/>
              <a:ext cx="531842" cy="11532"/>
            </a:xfrm>
            <a:custGeom>
              <a:avLst/>
              <a:gdLst/>
              <a:ahLst/>
              <a:cxnLst/>
              <a:rect l="l" t="t" r="r" b="b"/>
              <a:pathLst>
                <a:path w="31823" h="690" extrusionOk="0">
                  <a:moveTo>
                    <a:pt x="26233" y="0"/>
                  </a:moveTo>
                  <a:cubicBezTo>
                    <a:pt x="23927" y="0"/>
                    <a:pt x="21620" y="22"/>
                    <a:pt x="19314" y="22"/>
                  </a:cubicBezTo>
                  <a:cubicBezTo>
                    <a:pt x="15278" y="22"/>
                    <a:pt x="11208" y="22"/>
                    <a:pt x="7172" y="56"/>
                  </a:cubicBezTo>
                  <a:cubicBezTo>
                    <a:pt x="4904" y="56"/>
                    <a:pt x="2602" y="56"/>
                    <a:pt x="334" y="89"/>
                  </a:cubicBezTo>
                  <a:cubicBezTo>
                    <a:pt x="0" y="89"/>
                    <a:pt x="0" y="623"/>
                    <a:pt x="334" y="623"/>
                  </a:cubicBezTo>
                  <a:cubicBezTo>
                    <a:pt x="8406" y="689"/>
                    <a:pt x="16512" y="656"/>
                    <a:pt x="24584" y="689"/>
                  </a:cubicBezTo>
                  <a:cubicBezTo>
                    <a:pt x="26886" y="689"/>
                    <a:pt x="29154" y="689"/>
                    <a:pt x="31423" y="656"/>
                  </a:cubicBezTo>
                  <a:cubicBezTo>
                    <a:pt x="31823" y="623"/>
                    <a:pt x="31823" y="56"/>
                    <a:pt x="31423" y="56"/>
                  </a:cubicBezTo>
                  <a:cubicBezTo>
                    <a:pt x="29693" y="13"/>
                    <a:pt x="27963" y="0"/>
                    <a:pt x="262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47"/>
            <p:cNvSpPr/>
            <p:nvPr/>
          </p:nvSpPr>
          <p:spPr>
            <a:xfrm flipH="1">
              <a:off x="6123238" y="1213752"/>
              <a:ext cx="148307" cy="12250"/>
            </a:xfrm>
            <a:custGeom>
              <a:avLst/>
              <a:gdLst/>
              <a:ahLst/>
              <a:cxnLst/>
              <a:rect l="l" t="t" r="r" b="b"/>
              <a:pathLst>
                <a:path w="8874" h="733" extrusionOk="0">
                  <a:moveTo>
                    <a:pt x="367" y="1"/>
                  </a:moveTo>
                  <a:cubicBezTo>
                    <a:pt x="0" y="1"/>
                    <a:pt x="0" y="568"/>
                    <a:pt x="367" y="568"/>
                  </a:cubicBezTo>
                  <a:cubicBezTo>
                    <a:pt x="2498" y="620"/>
                    <a:pt x="4628" y="733"/>
                    <a:pt x="6759" y="733"/>
                  </a:cubicBezTo>
                  <a:cubicBezTo>
                    <a:pt x="7364" y="733"/>
                    <a:pt x="7968" y="724"/>
                    <a:pt x="8573" y="701"/>
                  </a:cubicBezTo>
                  <a:cubicBezTo>
                    <a:pt x="8873" y="701"/>
                    <a:pt x="8873" y="268"/>
                    <a:pt x="8573" y="234"/>
                  </a:cubicBezTo>
                  <a:cubicBezTo>
                    <a:pt x="5871" y="1"/>
                    <a:pt x="3103" y="68"/>
                    <a:pt x="3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47"/>
            <p:cNvSpPr/>
            <p:nvPr/>
          </p:nvSpPr>
          <p:spPr>
            <a:xfrm flipH="1">
              <a:off x="5803244" y="1215941"/>
              <a:ext cx="241412" cy="10144"/>
            </a:xfrm>
            <a:custGeom>
              <a:avLst/>
              <a:gdLst/>
              <a:ahLst/>
              <a:cxnLst/>
              <a:rect l="l" t="t" r="r" b="b"/>
              <a:pathLst>
                <a:path w="14445" h="607" extrusionOk="0">
                  <a:moveTo>
                    <a:pt x="12798" y="1"/>
                  </a:moveTo>
                  <a:cubicBezTo>
                    <a:pt x="12115" y="1"/>
                    <a:pt x="11422" y="37"/>
                    <a:pt x="10742" y="37"/>
                  </a:cubicBezTo>
                  <a:lnTo>
                    <a:pt x="7239" y="70"/>
                  </a:lnTo>
                  <a:lnTo>
                    <a:pt x="334" y="70"/>
                  </a:lnTo>
                  <a:cubicBezTo>
                    <a:pt x="1" y="70"/>
                    <a:pt x="1" y="570"/>
                    <a:pt x="334" y="570"/>
                  </a:cubicBezTo>
                  <a:cubicBezTo>
                    <a:pt x="1102" y="559"/>
                    <a:pt x="1869" y="556"/>
                    <a:pt x="2636" y="556"/>
                  </a:cubicBezTo>
                  <a:cubicBezTo>
                    <a:pt x="4170" y="556"/>
                    <a:pt x="5705" y="570"/>
                    <a:pt x="7239" y="570"/>
                  </a:cubicBezTo>
                  <a:lnTo>
                    <a:pt x="10642" y="570"/>
                  </a:lnTo>
                  <a:cubicBezTo>
                    <a:pt x="11342" y="570"/>
                    <a:pt x="12055" y="607"/>
                    <a:pt x="12758" y="607"/>
                  </a:cubicBezTo>
                  <a:cubicBezTo>
                    <a:pt x="13226" y="607"/>
                    <a:pt x="13691" y="591"/>
                    <a:pt x="14144" y="537"/>
                  </a:cubicBezTo>
                  <a:cubicBezTo>
                    <a:pt x="14444" y="504"/>
                    <a:pt x="14444" y="103"/>
                    <a:pt x="14144" y="70"/>
                  </a:cubicBezTo>
                  <a:cubicBezTo>
                    <a:pt x="13704" y="17"/>
                    <a:pt x="13253" y="1"/>
                    <a:pt x="127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47"/>
            <p:cNvSpPr/>
            <p:nvPr/>
          </p:nvSpPr>
          <p:spPr>
            <a:xfrm flipH="1">
              <a:off x="7528642" y="1533763"/>
              <a:ext cx="575896" cy="566821"/>
            </a:xfrm>
            <a:custGeom>
              <a:avLst/>
              <a:gdLst/>
              <a:ahLst/>
              <a:cxnLst/>
              <a:rect l="l" t="t" r="r" b="b"/>
              <a:pathLst>
                <a:path w="34459" h="33916" extrusionOk="0">
                  <a:moveTo>
                    <a:pt x="25769" y="0"/>
                  </a:moveTo>
                  <a:cubicBezTo>
                    <a:pt x="24659" y="0"/>
                    <a:pt x="23550" y="17"/>
                    <a:pt x="22450" y="33"/>
                  </a:cubicBezTo>
                  <a:cubicBezTo>
                    <a:pt x="20181" y="67"/>
                    <a:pt x="17913" y="100"/>
                    <a:pt x="15645" y="100"/>
                  </a:cubicBezTo>
                  <a:cubicBezTo>
                    <a:pt x="13376" y="133"/>
                    <a:pt x="11108" y="167"/>
                    <a:pt x="8873" y="200"/>
                  </a:cubicBezTo>
                  <a:cubicBezTo>
                    <a:pt x="7739" y="234"/>
                    <a:pt x="6638" y="234"/>
                    <a:pt x="5504" y="267"/>
                  </a:cubicBezTo>
                  <a:cubicBezTo>
                    <a:pt x="4603" y="267"/>
                    <a:pt x="3703" y="267"/>
                    <a:pt x="2802" y="434"/>
                  </a:cubicBezTo>
                  <a:cubicBezTo>
                    <a:pt x="2035" y="567"/>
                    <a:pt x="1334" y="867"/>
                    <a:pt x="767" y="1434"/>
                  </a:cubicBezTo>
                  <a:cubicBezTo>
                    <a:pt x="701" y="1434"/>
                    <a:pt x="667" y="1468"/>
                    <a:pt x="667" y="1501"/>
                  </a:cubicBezTo>
                  <a:cubicBezTo>
                    <a:pt x="1001" y="5971"/>
                    <a:pt x="901" y="10474"/>
                    <a:pt x="734" y="14944"/>
                  </a:cubicBezTo>
                  <a:cubicBezTo>
                    <a:pt x="534" y="19414"/>
                    <a:pt x="234" y="23884"/>
                    <a:pt x="100" y="28387"/>
                  </a:cubicBezTo>
                  <a:cubicBezTo>
                    <a:pt x="67" y="29421"/>
                    <a:pt x="0" y="30489"/>
                    <a:pt x="67" y="31556"/>
                  </a:cubicBezTo>
                  <a:cubicBezTo>
                    <a:pt x="100" y="32223"/>
                    <a:pt x="300" y="32990"/>
                    <a:pt x="1001" y="33291"/>
                  </a:cubicBezTo>
                  <a:cubicBezTo>
                    <a:pt x="1311" y="33410"/>
                    <a:pt x="1688" y="33427"/>
                    <a:pt x="2061" y="33427"/>
                  </a:cubicBezTo>
                  <a:cubicBezTo>
                    <a:pt x="2211" y="33427"/>
                    <a:pt x="2359" y="33424"/>
                    <a:pt x="2502" y="33424"/>
                  </a:cubicBezTo>
                  <a:cubicBezTo>
                    <a:pt x="3036" y="33457"/>
                    <a:pt x="3603" y="33491"/>
                    <a:pt x="4136" y="33491"/>
                  </a:cubicBezTo>
                  <a:cubicBezTo>
                    <a:pt x="5271" y="33557"/>
                    <a:pt x="6405" y="33591"/>
                    <a:pt x="7539" y="33624"/>
                  </a:cubicBezTo>
                  <a:cubicBezTo>
                    <a:pt x="12075" y="33758"/>
                    <a:pt x="16579" y="33858"/>
                    <a:pt x="21115" y="33891"/>
                  </a:cubicBezTo>
                  <a:cubicBezTo>
                    <a:pt x="22233" y="33908"/>
                    <a:pt x="23358" y="33916"/>
                    <a:pt x="24488" y="33916"/>
                  </a:cubicBezTo>
                  <a:cubicBezTo>
                    <a:pt x="25618" y="33916"/>
                    <a:pt x="26753" y="33908"/>
                    <a:pt x="27887" y="33891"/>
                  </a:cubicBezTo>
                  <a:cubicBezTo>
                    <a:pt x="29021" y="33891"/>
                    <a:pt x="30155" y="33891"/>
                    <a:pt x="31289" y="33858"/>
                  </a:cubicBezTo>
                  <a:cubicBezTo>
                    <a:pt x="32023" y="33858"/>
                    <a:pt x="32924" y="33858"/>
                    <a:pt x="33591" y="33391"/>
                  </a:cubicBezTo>
                  <a:cubicBezTo>
                    <a:pt x="34325" y="32890"/>
                    <a:pt x="34358" y="32023"/>
                    <a:pt x="34325" y="31189"/>
                  </a:cubicBezTo>
                  <a:cubicBezTo>
                    <a:pt x="34291" y="30088"/>
                    <a:pt x="34258" y="28954"/>
                    <a:pt x="34225" y="27853"/>
                  </a:cubicBezTo>
                  <a:cubicBezTo>
                    <a:pt x="34158" y="25585"/>
                    <a:pt x="34125" y="23317"/>
                    <a:pt x="34091" y="21048"/>
                  </a:cubicBezTo>
                  <a:cubicBezTo>
                    <a:pt x="34058" y="16579"/>
                    <a:pt x="34125" y="12075"/>
                    <a:pt x="34258" y="7572"/>
                  </a:cubicBezTo>
                  <a:cubicBezTo>
                    <a:pt x="34291" y="6438"/>
                    <a:pt x="34325" y="5304"/>
                    <a:pt x="34358" y="4170"/>
                  </a:cubicBezTo>
                  <a:cubicBezTo>
                    <a:pt x="34391" y="3636"/>
                    <a:pt x="34425" y="3069"/>
                    <a:pt x="34425" y="2502"/>
                  </a:cubicBezTo>
                  <a:cubicBezTo>
                    <a:pt x="34458" y="2068"/>
                    <a:pt x="34425" y="1601"/>
                    <a:pt x="34158" y="1234"/>
                  </a:cubicBezTo>
                  <a:cubicBezTo>
                    <a:pt x="33758" y="634"/>
                    <a:pt x="32957" y="400"/>
                    <a:pt x="32257" y="334"/>
                  </a:cubicBezTo>
                  <a:cubicBezTo>
                    <a:pt x="31189" y="167"/>
                    <a:pt x="30155" y="100"/>
                    <a:pt x="29088" y="67"/>
                  </a:cubicBezTo>
                  <a:cubicBezTo>
                    <a:pt x="27987" y="17"/>
                    <a:pt x="26878" y="0"/>
                    <a:pt x="257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47"/>
            <p:cNvSpPr/>
            <p:nvPr/>
          </p:nvSpPr>
          <p:spPr>
            <a:xfrm flipH="1">
              <a:off x="7528642" y="1533763"/>
              <a:ext cx="575896" cy="566821"/>
            </a:xfrm>
            <a:custGeom>
              <a:avLst/>
              <a:gdLst/>
              <a:ahLst/>
              <a:cxnLst/>
              <a:rect l="l" t="t" r="r" b="b"/>
              <a:pathLst>
                <a:path w="34459" h="33916" extrusionOk="0">
                  <a:moveTo>
                    <a:pt x="26966" y="290"/>
                  </a:moveTo>
                  <a:cubicBezTo>
                    <a:pt x="28674" y="290"/>
                    <a:pt x="30382" y="354"/>
                    <a:pt x="32090" y="567"/>
                  </a:cubicBezTo>
                  <a:cubicBezTo>
                    <a:pt x="32824" y="667"/>
                    <a:pt x="33758" y="867"/>
                    <a:pt x="34058" y="1635"/>
                  </a:cubicBezTo>
                  <a:cubicBezTo>
                    <a:pt x="34258" y="2102"/>
                    <a:pt x="34158" y="2669"/>
                    <a:pt x="34125" y="3169"/>
                  </a:cubicBezTo>
                  <a:cubicBezTo>
                    <a:pt x="34125" y="3703"/>
                    <a:pt x="34091" y="4270"/>
                    <a:pt x="34058" y="4803"/>
                  </a:cubicBezTo>
                  <a:cubicBezTo>
                    <a:pt x="33891" y="9173"/>
                    <a:pt x="33824" y="13576"/>
                    <a:pt x="33824" y="17946"/>
                  </a:cubicBezTo>
                  <a:cubicBezTo>
                    <a:pt x="33824" y="22316"/>
                    <a:pt x="33891" y="26719"/>
                    <a:pt x="34058" y="31089"/>
                  </a:cubicBezTo>
                  <a:cubicBezTo>
                    <a:pt x="34058" y="31556"/>
                    <a:pt x="34091" y="32023"/>
                    <a:pt x="33958" y="32490"/>
                  </a:cubicBezTo>
                  <a:cubicBezTo>
                    <a:pt x="33824" y="32924"/>
                    <a:pt x="33524" y="33224"/>
                    <a:pt x="33124" y="33391"/>
                  </a:cubicBezTo>
                  <a:cubicBezTo>
                    <a:pt x="32603" y="33599"/>
                    <a:pt x="32029" y="33638"/>
                    <a:pt x="31461" y="33638"/>
                  </a:cubicBezTo>
                  <a:cubicBezTo>
                    <a:pt x="31120" y="33638"/>
                    <a:pt x="30780" y="33624"/>
                    <a:pt x="30455" y="33624"/>
                  </a:cubicBezTo>
                  <a:cubicBezTo>
                    <a:pt x="28254" y="33657"/>
                    <a:pt x="26085" y="33657"/>
                    <a:pt x="23884" y="33657"/>
                  </a:cubicBezTo>
                  <a:cubicBezTo>
                    <a:pt x="19481" y="33657"/>
                    <a:pt x="15111" y="33591"/>
                    <a:pt x="10708" y="33491"/>
                  </a:cubicBezTo>
                  <a:cubicBezTo>
                    <a:pt x="8506" y="33424"/>
                    <a:pt x="6338" y="33357"/>
                    <a:pt x="4136" y="33291"/>
                  </a:cubicBezTo>
                  <a:cubicBezTo>
                    <a:pt x="3569" y="33257"/>
                    <a:pt x="3036" y="33224"/>
                    <a:pt x="2469" y="33224"/>
                  </a:cubicBezTo>
                  <a:cubicBezTo>
                    <a:pt x="2002" y="33190"/>
                    <a:pt x="1368" y="33257"/>
                    <a:pt x="934" y="32990"/>
                  </a:cubicBezTo>
                  <a:cubicBezTo>
                    <a:pt x="200" y="32557"/>
                    <a:pt x="267" y="31489"/>
                    <a:pt x="300" y="30789"/>
                  </a:cubicBezTo>
                  <a:cubicBezTo>
                    <a:pt x="334" y="26419"/>
                    <a:pt x="601" y="22083"/>
                    <a:pt x="801" y="17746"/>
                  </a:cubicBezTo>
                  <a:cubicBezTo>
                    <a:pt x="1034" y="13410"/>
                    <a:pt x="1201" y="9073"/>
                    <a:pt x="1034" y="4703"/>
                  </a:cubicBezTo>
                  <a:cubicBezTo>
                    <a:pt x="1001" y="3703"/>
                    <a:pt x="934" y="2735"/>
                    <a:pt x="834" y="1735"/>
                  </a:cubicBezTo>
                  <a:cubicBezTo>
                    <a:pt x="867" y="1735"/>
                    <a:pt x="901" y="1701"/>
                    <a:pt x="934" y="1701"/>
                  </a:cubicBezTo>
                  <a:cubicBezTo>
                    <a:pt x="1943" y="666"/>
                    <a:pt x="3480" y="560"/>
                    <a:pt x="4907" y="560"/>
                  </a:cubicBezTo>
                  <a:cubicBezTo>
                    <a:pt x="5272" y="560"/>
                    <a:pt x="5631" y="567"/>
                    <a:pt x="5971" y="567"/>
                  </a:cubicBezTo>
                  <a:cubicBezTo>
                    <a:pt x="8139" y="534"/>
                    <a:pt x="10341" y="500"/>
                    <a:pt x="12542" y="467"/>
                  </a:cubicBezTo>
                  <a:cubicBezTo>
                    <a:pt x="16912" y="400"/>
                    <a:pt x="21282" y="300"/>
                    <a:pt x="25685" y="300"/>
                  </a:cubicBezTo>
                  <a:cubicBezTo>
                    <a:pt x="26112" y="294"/>
                    <a:pt x="26539" y="290"/>
                    <a:pt x="26966" y="290"/>
                  </a:cubicBezTo>
                  <a:close/>
                  <a:moveTo>
                    <a:pt x="25769" y="0"/>
                  </a:moveTo>
                  <a:cubicBezTo>
                    <a:pt x="24659" y="0"/>
                    <a:pt x="23550" y="17"/>
                    <a:pt x="22450" y="33"/>
                  </a:cubicBezTo>
                  <a:cubicBezTo>
                    <a:pt x="20181" y="67"/>
                    <a:pt x="17913" y="100"/>
                    <a:pt x="15645" y="100"/>
                  </a:cubicBezTo>
                  <a:cubicBezTo>
                    <a:pt x="13376" y="133"/>
                    <a:pt x="11108" y="167"/>
                    <a:pt x="8873" y="200"/>
                  </a:cubicBezTo>
                  <a:cubicBezTo>
                    <a:pt x="7739" y="234"/>
                    <a:pt x="6638" y="234"/>
                    <a:pt x="5504" y="267"/>
                  </a:cubicBezTo>
                  <a:cubicBezTo>
                    <a:pt x="4603" y="267"/>
                    <a:pt x="3703" y="267"/>
                    <a:pt x="2802" y="434"/>
                  </a:cubicBezTo>
                  <a:cubicBezTo>
                    <a:pt x="2035" y="567"/>
                    <a:pt x="1334" y="867"/>
                    <a:pt x="767" y="1434"/>
                  </a:cubicBezTo>
                  <a:cubicBezTo>
                    <a:pt x="701" y="1434"/>
                    <a:pt x="667" y="1468"/>
                    <a:pt x="667" y="1501"/>
                  </a:cubicBezTo>
                  <a:cubicBezTo>
                    <a:pt x="1001" y="5971"/>
                    <a:pt x="901" y="10474"/>
                    <a:pt x="734" y="14944"/>
                  </a:cubicBezTo>
                  <a:cubicBezTo>
                    <a:pt x="534" y="19414"/>
                    <a:pt x="234" y="23884"/>
                    <a:pt x="100" y="28387"/>
                  </a:cubicBezTo>
                  <a:cubicBezTo>
                    <a:pt x="67" y="29421"/>
                    <a:pt x="0" y="30489"/>
                    <a:pt x="67" y="31556"/>
                  </a:cubicBezTo>
                  <a:cubicBezTo>
                    <a:pt x="100" y="32223"/>
                    <a:pt x="300" y="32990"/>
                    <a:pt x="1001" y="33291"/>
                  </a:cubicBezTo>
                  <a:cubicBezTo>
                    <a:pt x="1311" y="33410"/>
                    <a:pt x="1688" y="33427"/>
                    <a:pt x="2061" y="33427"/>
                  </a:cubicBezTo>
                  <a:cubicBezTo>
                    <a:pt x="2211" y="33427"/>
                    <a:pt x="2359" y="33424"/>
                    <a:pt x="2502" y="33424"/>
                  </a:cubicBezTo>
                  <a:cubicBezTo>
                    <a:pt x="3036" y="33457"/>
                    <a:pt x="3603" y="33491"/>
                    <a:pt x="4136" y="33491"/>
                  </a:cubicBezTo>
                  <a:cubicBezTo>
                    <a:pt x="5271" y="33557"/>
                    <a:pt x="6405" y="33591"/>
                    <a:pt x="7539" y="33624"/>
                  </a:cubicBezTo>
                  <a:cubicBezTo>
                    <a:pt x="12075" y="33758"/>
                    <a:pt x="16579" y="33858"/>
                    <a:pt x="21115" y="33891"/>
                  </a:cubicBezTo>
                  <a:cubicBezTo>
                    <a:pt x="22233" y="33908"/>
                    <a:pt x="23358" y="33916"/>
                    <a:pt x="24488" y="33916"/>
                  </a:cubicBezTo>
                  <a:cubicBezTo>
                    <a:pt x="25618" y="33916"/>
                    <a:pt x="26753" y="33908"/>
                    <a:pt x="27887" y="33891"/>
                  </a:cubicBezTo>
                  <a:cubicBezTo>
                    <a:pt x="29021" y="33891"/>
                    <a:pt x="30155" y="33891"/>
                    <a:pt x="31289" y="33858"/>
                  </a:cubicBezTo>
                  <a:cubicBezTo>
                    <a:pt x="32023" y="33858"/>
                    <a:pt x="32924" y="33858"/>
                    <a:pt x="33591" y="33391"/>
                  </a:cubicBezTo>
                  <a:cubicBezTo>
                    <a:pt x="34325" y="32890"/>
                    <a:pt x="34358" y="32023"/>
                    <a:pt x="34325" y="31189"/>
                  </a:cubicBezTo>
                  <a:cubicBezTo>
                    <a:pt x="34291" y="30088"/>
                    <a:pt x="34258" y="28954"/>
                    <a:pt x="34225" y="27853"/>
                  </a:cubicBezTo>
                  <a:cubicBezTo>
                    <a:pt x="34158" y="25585"/>
                    <a:pt x="34125" y="23317"/>
                    <a:pt x="34091" y="21048"/>
                  </a:cubicBezTo>
                  <a:cubicBezTo>
                    <a:pt x="34058" y="16579"/>
                    <a:pt x="34125" y="12075"/>
                    <a:pt x="34258" y="7572"/>
                  </a:cubicBezTo>
                  <a:cubicBezTo>
                    <a:pt x="34291" y="6438"/>
                    <a:pt x="34325" y="5304"/>
                    <a:pt x="34358" y="4170"/>
                  </a:cubicBezTo>
                  <a:cubicBezTo>
                    <a:pt x="34391" y="3636"/>
                    <a:pt x="34425" y="3069"/>
                    <a:pt x="34425" y="2502"/>
                  </a:cubicBezTo>
                  <a:cubicBezTo>
                    <a:pt x="34458" y="2068"/>
                    <a:pt x="34425" y="1601"/>
                    <a:pt x="34158" y="1234"/>
                  </a:cubicBezTo>
                  <a:cubicBezTo>
                    <a:pt x="33758" y="634"/>
                    <a:pt x="32957" y="400"/>
                    <a:pt x="32257" y="334"/>
                  </a:cubicBezTo>
                  <a:cubicBezTo>
                    <a:pt x="31189" y="167"/>
                    <a:pt x="30155" y="100"/>
                    <a:pt x="29088" y="67"/>
                  </a:cubicBezTo>
                  <a:cubicBezTo>
                    <a:pt x="27987" y="17"/>
                    <a:pt x="26878" y="0"/>
                    <a:pt x="257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47"/>
            <p:cNvSpPr/>
            <p:nvPr/>
          </p:nvSpPr>
          <p:spPr>
            <a:xfrm flipH="1">
              <a:off x="7532001" y="1537105"/>
              <a:ext cx="569194" cy="560136"/>
            </a:xfrm>
            <a:custGeom>
              <a:avLst/>
              <a:gdLst/>
              <a:ahLst/>
              <a:cxnLst/>
              <a:rect l="l" t="t" r="r" b="b"/>
              <a:pathLst>
                <a:path w="34058" h="33516" extrusionOk="0">
                  <a:moveTo>
                    <a:pt x="25385" y="267"/>
                  </a:moveTo>
                  <a:cubicBezTo>
                    <a:pt x="27487" y="267"/>
                    <a:pt x="29621" y="300"/>
                    <a:pt x="31723" y="567"/>
                  </a:cubicBezTo>
                  <a:cubicBezTo>
                    <a:pt x="32423" y="634"/>
                    <a:pt x="33391" y="834"/>
                    <a:pt x="33658" y="1601"/>
                  </a:cubicBezTo>
                  <a:cubicBezTo>
                    <a:pt x="33858" y="2068"/>
                    <a:pt x="33758" y="2635"/>
                    <a:pt x="33758" y="3102"/>
                  </a:cubicBezTo>
                  <a:lnTo>
                    <a:pt x="33724" y="3136"/>
                  </a:lnTo>
                  <a:cubicBezTo>
                    <a:pt x="33724" y="3669"/>
                    <a:pt x="33691" y="4203"/>
                    <a:pt x="33658" y="4770"/>
                  </a:cubicBezTo>
                  <a:cubicBezTo>
                    <a:pt x="33524" y="9073"/>
                    <a:pt x="33424" y="13410"/>
                    <a:pt x="33424" y="17746"/>
                  </a:cubicBezTo>
                  <a:cubicBezTo>
                    <a:pt x="33424" y="22049"/>
                    <a:pt x="33491" y="26386"/>
                    <a:pt x="33658" y="30722"/>
                  </a:cubicBezTo>
                  <a:cubicBezTo>
                    <a:pt x="33658" y="31189"/>
                    <a:pt x="33691" y="31656"/>
                    <a:pt x="33558" y="32090"/>
                  </a:cubicBezTo>
                  <a:cubicBezTo>
                    <a:pt x="33424" y="32523"/>
                    <a:pt x="33124" y="32824"/>
                    <a:pt x="32724" y="32990"/>
                  </a:cubicBezTo>
                  <a:cubicBezTo>
                    <a:pt x="32223" y="33199"/>
                    <a:pt x="31658" y="33238"/>
                    <a:pt x="31100" y="33238"/>
                  </a:cubicBezTo>
                  <a:cubicBezTo>
                    <a:pt x="30766" y="33238"/>
                    <a:pt x="30435" y="33224"/>
                    <a:pt x="30122" y="33224"/>
                  </a:cubicBezTo>
                  <a:cubicBezTo>
                    <a:pt x="27954" y="33257"/>
                    <a:pt x="25785" y="33257"/>
                    <a:pt x="23617" y="33257"/>
                  </a:cubicBezTo>
                  <a:cubicBezTo>
                    <a:pt x="19281" y="33257"/>
                    <a:pt x="14944" y="33191"/>
                    <a:pt x="10608" y="33091"/>
                  </a:cubicBezTo>
                  <a:cubicBezTo>
                    <a:pt x="8440" y="33024"/>
                    <a:pt x="6271" y="32957"/>
                    <a:pt x="4103" y="32890"/>
                  </a:cubicBezTo>
                  <a:cubicBezTo>
                    <a:pt x="3536" y="32857"/>
                    <a:pt x="3002" y="32857"/>
                    <a:pt x="2469" y="32824"/>
                  </a:cubicBezTo>
                  <a:cubicBezTo>
                    <a:pt x="1968" y="32790"/>
                    <a:pt x="1368" y="32857"/>
                    <a:pt x="934" y="32590"/>
                  </a:cubicBezTo>
                  <a:cubicBezTo>
                    <a:pt x="200" y="32190"/>
                    <a:pt x="301" y="31122"/>
                    <a:pt x="301" y="30422"/>
                  </a:cubicBezTo>
                  <a:cubicBezTo>
                    <a:pt x="334" y="26119"/>
                    <a:pt x="601" y="21816"/>
                    <a:pt x="801" y="17513"/>
                  </a:cubicBezTo>
                  <a:cubicBezTo>
                    <a:pt x="1034" y="13243"/>
                    <a:pt x="1201" y="8940"/>
                    <a:pt x="1034" y="4637"/>
                  </a:cubicBezTo>
                  <a:cubicBezTo>
                    <a:pt x="1001" y="3669"/>
                    <a:pt x="934" y="2669"/>
                    <a:pt x="834" y="1701"/>
                  </a:cubicBezTo>
                  <a:cubicBezTo>
                    <a:pt x="868" y="1701"/>
                    <a:pt x="901" y="1668"/>
                    <a:pt x="934" y="1668"/>
                  </a:cubicBezTo>
                  <a:cubicBezTo>
                    <a:pt x="2169" y="367"/>
                    <a:pt x="4270" y="567"/>
                    <a:pt x="5905" y="534"/>
                  </a:cubicBezTo>
                  <a:cubicBezTo>
                    <a:pt x="8073" y="501"/>
                    <a:pt x="10241" y="467"/>
                    <a:pt x="12409" y="434"/>
                  </a:cubicBezTo>
                  <a:cubicBezTo>
                    <a:pt x="16712" y="367"/>
                    <a:pt x="21049" y="300"/>
                    <a:pt x="25385" y="267"/>
                  </a:cubicBezTo>
                  <a:close/>
                  <a:moveTo>
                    <a:pt x="25481" y="0"/>
                  </a:moveTo>
                  <a:cubicBezTo>
                    <a:pt x="24384" y="0"/>
                    <a:pt x="23284" y="17"/>
                    <a:pt x="22183" y="34"/>
                  </a:cubicBezTo>
                  <a:lnTo>
                    <a:pt x="15445" y="134"/>
                  </a:lnTo>
                  <a:cubicBezTo>
                    <a:pt x="13243" y="134"/>
                    <a:pt x="11008" y="167"/>
                    <a:pt x="8773" y="200"/>
                  </a:cubicBezTo>
                  <a:cubicBezTo>
                    <a:pt x="7672" y="234"/>
                    <a:pt x="6572" y="234"/>
                    <a:pt x="5438" y="267"/>
                  </a:cubicBezTo>
                  <a:cubicBezTo>
                    <a:pt x="4570" y="267"/>
                    <a:pt x="3670" y="267"/>
                    <a:pt x="2802" y="434"/>
                  </a:cubicBezTo>
                  <a:cubicBezTo>
                    <a:pt x="2035" y="567"/>
                    <a:pt x="1301" y="867"/>
                    <a:pt x="768" y="1435"/>
                  </a:cubicBezTo>
                  <a:cubicBezTo>
                    <a:pt x="701" y="1435"/>
                    <a:pt x="667" y="1435"/>
                    <a:pt x="667" y="1501"/>
                  </a:cubicBezTo>
                  <a:cubicBezTo>
                    <a:pt x="1001" y="5904"/>
                    <a:pt x="901" y="10341"/>
                    <a:pt x="734" y="14777"/>
                  </a:cubicBezTo>
                  <a:cubicBezTo>
                    <a:pt x="534" y="19181"/>
                    <a:pt x="234" y="23617"/>
                    <a:pt x="100" y="28054"/>
                  </a:cubicBezTo>
                  <a:cubicBezTo>
                    <a:pt x="67" y="29088"/>
                    <a:pt x="0" y="30155"/>
                    <a:pt x="67" y="31189"/>
                  </a:cubicBezTo>
                  <a:cubicBezTo>
                    <a:pt x="100" y="31856"/>
                    <a:pt x="301" y="32624"/>
                    <a:pt x="968" y="32890"/>
                  </a:cubicBezTo>
                  <a:cubicBezTo>
                    <a:pt x="1435" y="33091"/>
                    <a:pt x="1968" y="33024"/>
                    <a:pt x="2469" y="33057"/>
                  </a:cubicBezTo>
                  <a:cubicBezTo>
                    <a:pt x="3002" y="33091"/>
                    <a:pt x="3570" y="33091"/>
                    <a:pt x="4103" y="33124"/>
                  </a:cubicBezTo>
                  <a:cubicBezTo>
                    <a:pt x="5204" y="33157"/>
                    <a:pt x="6338" y="33191"/>
                    <a:pt x="7472" y="33257"/>
                  </a:cubicBezTo>
                  <a:cubicBezTo>
                    <a:pt x="11909" y="33391"/>
                    <a:pt x="16379" y="33491"/>
                    <a:pt x="20849" y="33491"/>
                  </a:cubicBezTo>
                  <a:cubicBezTo>
                    <a:pt x="21966" y="33507"/>
                    <a:pt x="23083" y="33516"/>
                    <a:pt x="24201" y="33516"/>
                  </a:cubicBezTo>
                  <a:cubicBezTo>
                    <a:pt x="25318" y="33516"/>
                    <a:pt x="26436" y="33507"/>
                    <a:pt x="27553" y="33491"/>
                  </a:cubicBezTo>
                  <a:cubicBezTo>
                    <a:pt x="28654" y="33491"/>
                    <a:pt x="29788" y="33491"/>
                    <a:pt x="30922" y="33457"/>
                  </a:cubicBezTo>
                  <a:cubicBezTo>
                    <a:pt x="31656" y="33457"/>
                    <a:pt x="32524" y="33457"/>
                    <a:pt x="33191" y="33024"/>
                  </a:cubicBezTo>
                  <a:cubicBezTo>
                    <a:pt x="33925" y="32523"/>
                    <a:pt x="33958" y="31656"/>
                    <a:pt x="33925" y="30856"/>
                  </a:cubicBezTo>
                  <a:cubicBezTo>
                    <a:pt x="33891" y="29755"/>
                    <a:pt x="33858" y="28654"/>
                    <a:pt x="33824" y="27553"/>
                  </a:cubicBezTo>
                  <a:cubicBezTo>
                    <a:pt x="33758" y="25318"/>
                    <a:pt x="33724" y="23050"/>
                    <a:pt x="33691" y="20815"/>
                  </a:cubicBezTo>
                  <a:cubicBezTo>
                    <a:pt x="33658" y="16379"/>
                    <a:pt x="33724" y="11942"/>
                    <a:pt x="33858" y="7506"/>
                  </a:cubicBezTo>
                  <a:cubicBezTo>
                    <a:pt x="33891" y="6371"/>
                    <a:pt x="33925" y="5271"/>
                    <a:pt x="33958" y="4136"/>
                  </a:cubicBezTo>
                  <a:cubicBezTo>
                    <a:pt x="33991" y="3603"/>
                    <a:pt x="34025" y="3036"/>
                    <a:pt x="34025" y="2502"/>
                  </a:cubicBezTo>
                  <a:cubicBezTo>
                    <a:pt x="34058" y="2068"/>
                    <a:pt x="34025" y="1601"/>
                    <a:pt x="33758" y="1234"/>
                  </a:cubicBezTo>
                  <a:cubicBezTo>
                    <a:pt x="33357" y="601"/>
                    <a:pt x="32557" y="400"/>
                    <a:pt x="31856" y="300"/>
                  </a:cubicBezTo>
                  <a:cubicBezTo>
                    <a:pt x="30856" y="167"/>
                    <a:pt x="29788" y="100"/>
                    <a:pt x="28754" y="67"/>
                  </a:cubicBezTo>
                  <a:cubicBezTo>
                    <a:pt x="27670" y="17"/>
                    <a:pt x="26578" y="0"/>
                    <a:pt x="2548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47"/>
            <p:cNvSpPr/>
            <p:nvPr/>
          </p:nvSpPr>
          <p:spPr>
            <a:xfrm flipH="1">
              <a:off x="7587186" y="1657652"/>
              <a:ext cx="350678" cy="13888"/>
            </a:xfrm>
            <a:custGeom>
              <a:avLst/>
              <a:gdLst/>
              <a:ahLst/>
              <a:cxnLst/>
              <a:rect l="l" t="t" r="r" b="b"/>
              <a:pathLst>
                <a:path w="20983" h="831" extrusionOk="0">
                  <a:moveTo>
                    <a:pt x="17830" y="1"/>
                  </a:moveTo>
                  <a:cubicBezTo>
                    <a:pt x="16896" y="1"/>
                    <a:pt x="15962" y="26"/>
                    <a:pt x="15045" y="26"/>
                  </a:cubicBezTo>
                  <a:cubicBezTo>
                    <a:pt x="13244" y="59"/>
                    <a:pt x="11409" y="59"/>
                    <a:pt x="9608" y="59"/>
                  </a:cubicBezTo>
                  <a:cubicBezTo>
                    <a:pt x="6406" y="59"/>
                    <a:pt x="3203" y="59"/>
                    <a:pt x="1" y="192"/>
                  </a:cubicBezTo>
                  <a:lnTo>
                    <a:pt x="1" y="626"/>
                  </a:lnTo>
                  <a:cubicBezTo>
                    <a:pt x="3203" y="793"/>
                    <a:pt x="6406" y="760"/>
                    <a:pt x="9608" y="793"/>
                  </a:cubicBezTo>
                  <a:lnTo>
                    <a:pt x="15045" y="793"/>
                  </a:lnTo>
                  <a:cubicBezTo>
                    <a:pt x="16023" y="793"/>
                    <a:pt x="17021" y="831"/>
                    <a:pt x="18017" y="831"/>
                  </a:cubicBezTo>
                  <a:cubicBezTo>
                    <a:pt x="18889" y="831"/>
                    <a:pt x="19759" y="802"/>
                    <a:pt x="20616" y="693"/>
                  </a:cubicBezTo>
                  <a:cubicBezTo>
                    <a:pt x="20983" y="659"/>
                    <a:pt x="20983" y="192"/>
                    <a:pt x="20616" y="126"/>
                  </a:cubicBezTo>
                  <a:cubicBezTo>
                    <a:pt x="19698" y="26"/>
                    <a:pt x="18764" y="1"/>
                    <a:pt x="17830" y="1"/>
                  </a:cubicBezTo>
                  <a:close/>
                </a:path>
              </a:pathLst>
            </a:custGeom>
            <a:solidFill>
              <a:srgbClr val="D471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47"/>
            <p:cNvSpPr/>
            <p:nvPr/>
          </p:nvSpPr>
          <p:spPr>
            <a:xfrm flipH="1">
              <a:off x="7601124" y="1761704"/>
              <a:ext cx="336740" cy="15693"/>
            </a:xfrm>
            <a:custGeom>
              <a:avLst/>
              <a:gdLst/>
              <a:ahLst/>
              <a:cxnLst/>
              <a:rect l="l" t="t" r="r" b="b"/>
              <a:pathLst>
                <a:path w="20149" h="939" extrusionOk="0">
                  <a:moveTo>
                    <a:pt x="16145" y="0"/>
                  </a:moveTo>
                  <a:cubicBezTo>
                    <a:pt x="15545" y="0"/>
                    <a:pt x="14945" y="4"/>
                    <a:pt x="14345" y="4"/>
                  </a:cubicBezTo>
                  <a:lnTo>
                    <a:pt x="8907" y="4"/>
                  </a:lnTo>
                  <a:cubicBezTo>
                    <a:pt x="7106" y="4"/>
                    <a:pt x="5338" y="4"/>
                    <a:pt x="3537" y="37"/>
                  </a:cubicBezTo>
                  <a:cubicBezTo>
                    <a:pt x="2369" y="37"/>
                    <a:pt x="1168" y="37"/>
                    <a:pt x="1" y="138"/>
                  </a:cubicBezTo>
                  <a:lnTo>
                    <a:pt x="1" y="771"/>
                  </a:lnTo>
                  <a:cubicBezTo>
                    <a:pt x="1135" y="838"/>
                    <a:pt x="2303" y="871"/>
                    <a:pt x="3437" y="871"/>
                  </a:cubicBezTo>
                  <a:cubicBezTo>
                    <a:pt x="5271" y="905"/>
                    <a:pt x="7073" y="905"/>
                    <a:pt x="8907" y="905"/>
                  </a:cubicBezTo>
                  <a:lnTo>
                    <a:pt x="14278" y="905"/>
                  </a:lnTo>
                  <a:cubicBezTo>
                    <a:pt x="16079" y="871"/>
                    <a:pt x="17914" y="938"/>
                    <a:pt x="19715" y="771"/>
                  </a:cubicBezTo>
                  <a:cubicBezTo>
                    <a:pt x="20149" y="738"/>
                    <a:pt x="20149" y="171"/>
                    <a:pt x="19715" y="104"/>
                  </a:cubicBezTo>
                  <a:cubicBezTo>
                    <a:pt x="18536" y="15"/>
                    <a:pt x="17343" y="0"/>
                    <a:pt x="16145" y="0"/>
                  </a:cubicBezTo>
                  <a:close/>
                </a:path>
              </a:pathLst>
            </a:custGeom>
            <a:solidFill>
              <a:srgbClr val="D471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47"/>
            <p:cNvSpPr/>
            <p:nvPr/>
          </p:nvSpPr>
          <p:spPr>
            <a:xfrm flipH="1">
              <a:off x="7609480" y="1837211"/>
              <a:ext cx="334501" cy="13487"/>
            </a:xfrm>
            <a:custGeom>
              <a:avLst/>
              <a:gdLst/>
              <a:ahLst/>
              <a:cxnLst/>
              <a:rect l="l" t="t" r="r" b="b"/>
              <a:pathLst>
                <a:path w="20015" h="807" extrusionOk="0">
                  <a:moveTo>
                    <a:pt x="1346" y="1"/>
                  </a:moveTo>
                  <a:cubicBezTo>
                    <a:pt x="1003" y="1"/>
                    <a:pt x="662" y="13"/>
                    <a:pt x="334" y="56"/>
                  </a:cubicBezTo>
                  <a:cubicBezTo>
                    <a:pt x="0" y="123"/>
                    <a:pt x="0" y="690"/>
                    <a:pt x="334" y="723"/>
                  </a:cubicBezTo>
                  <a:cubicBezTo>
                    <a:pt x="717" y="790"/>
                    <a:pt x="1117" y="807"/>
                    <a:pt x="1518" y="807"/>
                  </a:cubicBezTo>
                  <a:cubicBezTo>
                    <a:pt x="1918" y="807"/>
                    <a:pt x="2318" y="790"/>
                    <a:pt x="2702" y="790"/>
                  </a:cubicBezTo>
                  <a:cubicBezTo>
                    <a:pt x="3536" y="790"/>
                    <a:pt x="4336" y="790"/>
                    <a:pt x="5170" y="757"/>
                  </a:cubicBezTo>
                  <a:cubicBezTo>
                    <a:pt x="6772" y="757"/>
                    <a:pt x="8406" y="690"/>
                    <a:pt x="10007" y="623"/>
                  </a:cubicBezTo>
                  <a:cubicBezTo>
                    <a:pt x="10808" y="590"/>
                    <a:pt x="11617" y="581"/>
                    <a:pt x="12426" y="581"/>
                  </a:cubicBezTo>
                  <a:cubicBezTo>
                    <a:pt x="13234" y="581"/>
                    <a:pt x="14043" y="590"/>
                    <a:pt x="14844" y="590"/>
                  </a:cubicBezTo>
                  <a:lnTo>
                    <a:pt x="19781" y="590"/>
                  </a:lnTo>
                  <a:cubicBezTo>
                    <a:pt x="20014" y="590"/>
                    <a:pt x="20014" y="223"/>
                    <a:pt x="19781" y="223"/>
                  </a:cubicBezTo>
                  <a:lnTo>
                    <a:pt x="14844" y="223"/>
                  </a:lnTo>
                  <a:cubicBezTo>
                    <a:pt x="14043" y="223"/>
                    <a:pt x="13234" y="231"/>
                    <a:pt x="12426" y="231"/>
                  </a:cubicBezTo>
                  <a:cubicBezTo>
                    <a:pt x="11617" y="231"/>
                    <a:pt x="10808" y="223"/>
                    <a:pt x="10007" y="189"/>
                  </a:cubicBezTo>
                  <a:cubicBezTo>
                    <a:pt x="8406" y="123"/>
                    <a:pt x="6772" y="56"/>
                    <a:pt x="5170" y="23"/>
                  </a:cubicBezTo>
                  <a:lnTo>
                    <a:pt x="2702" y="23"/>
                  </a:lnTo>
                  <a:cubicBezTo>
                    <a:pt x="2264" y="23"/>
                    <a:pt x="1803" y="1"/>
                    <a:pt x="1346" y="1"/>
                  </a:cubicBezTo>
                  <a:close/>
                </a:path>
              </a:pathLst>
            </a:custGeom>
            <a:solidFill>
              <a:srgbClr val="D471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47"/>
            <p:cNvSpPr/>
            <p:nvPr/>
          </p:nvSpPr>
          <p:spPr>
            <a:xfrm flipH="1">
              <a:off x="7618956" y="1980822"/>
              <a:ext cx="331726" cy="14573"/>
            </a:xfrm>
            <a:custGeom>
              <a:avLst/>
              <a:gdLst/>
              <a:ahLst/>
              <a:cxnLst/>
              <a:rect l="l" t="t" r="r" b="b"/>
              <a:pathLst>
                <a:path w="19849" h="872" extrusionOk="0">
                  <a:moveTo>
                    <a:pt x="3986" y="1"/>
                  </a:moveTo>
                  <a:cubicBezTo>
                    <a:pt x="2725" y="1"/>
                    <a:pt x="1480" y="21"/>
                    <a:pt x="234" y="203"/>
                  </a:cubicBezTo>
                  <a:cubicBezTo>
                    <a:pt x="1" y="236"/>
                    <a:pt x="1" y="670"/>
                    <a:pt x="234" y="703"/>
                  </a:cubicBezTo>
                  <a:cubicBezTo>
                    <a:pt x="1435" y="853"/>
                    <a:pt x="2636" y="872"/>
                    <a:pt x="3851" y="872"/>
                  </a:cubicBezTo>
                  <a:cubicBezTo>
                    <a:pt x="4256" y="872"/>
                    <a:pt x="4662" y="870"/>
                    <a:pt x="5071" y="870"/>
                  </a:cubicBezTo>
                  <a:lnTo>
                    <a:pt x="14945" y="870"/>
                  </a:lnTo>
                  <a:cubicBezTo>
                    <a:pt x="15745" y="836"/>
                    <a:pt x="16579" y="836"/>
                    <a:pt x="17413" y="836"/>
                  </a:cubicBezTo>
                  <a:cubicBezTo>
                    <a:pt x="17780" y="803"/>
                    <a:pt x="18147" y="803"/>
                    <a:pt x="18547" y="803"/>
                  </a:cubicBezTo>
                  <a:cubicBezTo>
                    <a:pt x="18948" y="770"/>
                    <a:pt x="19315" y="670"/>
                    <a:pt x="19715" y="570"/>
                  </a:cubicBezTo>
                  <a:cubicBezTo>
                    <a:pt x="19848" y="536"/>
                    <a:pt x="19848" y="336"/>
                    <a:pt x="19715" y="303"/>
                  </a:cubicBezTo>
                  <a:cubicBezTo>
                    <a:pt x="19315" y="203"/>
                    <a:pt x="18981" y="136"/>
                    <a:pt x="18547" y="103"/>
                  </a:cubicBezTo>
                  <a:cubicBezTo>
                    <a:pt x="18147" y="69"/>
                    <a:pt x="17780" y="69"/>
                    <a:pt x="17413" y="69"/>
                  </a:cubicBezTo>
                  <a:cubicBezTo>
                    <a:pt x="16579" y="36"/>
                    <a:pt x="15745" y="36"/>
                    <a:pt x="14945" y="36"/>
                  </a:cubicBezTo>
                  <a:cubicBezTo>
                    <a:pt x="13277" y="3"/>
                    <a:pt x="11642" y="3"/>
                    <a:pt x="10008" y="3"/>
                  </a:cubicBezTo>
                  <a:lnTo>
                    <a:pt x="5071" y="3"/>
                  </a:lnTo>
                  <a:cubicBezTo>
                    <a:pt x="4708" y="3"/>
                    <a:pt x="4346" y="1"/>
                    <a:pt x="3986" y="1"/>
                  </a:cubicBezTo>
                  <a:close/>
                </a:path>
              </a:pathLst>
            </a:custGeom>
            <a:solidFill>
              <a:srgbClr val="D471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47"/>
            <p:cNvSpPr/>
            <p:nvPr/>
          </p:nvSpPr>
          <p:spPr>
            <a:xfrm flipH="1">
              <a:off x="7480142" y="1601214"/>
              <a:ext cx="575896" cy="566838"/>
            </a:xfrm>
            <a:custGeom>
              <a:avLst/>
              <a:gdLst/>
              <a:ahLst/>
              <a:cxnLst/>
              <a:rect l="l" t="t" r="r" b="b"/>
              <a:pathLst>
                <a:path w="34459" h="33917" extrusionOk="0">
                  <a:moveTo>
                    <a:pt x="25785" y="0"/>
                  </a:moveTo>
                  <a:cubicBezTo>
                    <a:pt x="24676" y="0"/>
                    <a:pt x="23567" y="17"/>
                    <a:pt x="22450" y="34"/>
                  </a:cubicBezTo>
                  <a:cubicBezTo>
                    <a:pt x="20181" y="67"/>
                    <a:pt x="17913" y="100"/>
                    <a:pt x="15645" y="134"/>
                  </a:cubicBezTo>
                  <a:cubicBezTo>
                    <a:pt x="13376" y="134"/>
                    <a:pt x="11142" y="167"/>
                    <a:pt x="8873" y="200"/>
                  </a:cubicBezTo>
                  <a:cubicBezTo>
                    <a:pt x="7772" y="234"/>
                    <a:pt x="6638" y="234"/>
                    <a:pt x="5538" y="267"/>
                  </a:cubicBezTo>
                  <a:cubicBezTo>
                    <a:pt x="4637" y="267"/>
                    <a:pt x="3703" y="267"/>
                    <a:pt x="2836" y="434"/>
                  </a:cubicBezTo>
                  <a:cubicBezTo>
                    <a:pt x="2068" y="567"/>
                    <a:pt x="1335" y="868"/>
                    <a:pt x="767" y="1435"/>
                  </a:cubicBezTo>
                  <a:cubicBezTo>
                    <a:pt x="734" y="1435"/>
                    <a:pt x="667" y="1468"/>
                    <a:pt x="667" y="1535"/>
                  </a:cubicBezTo>
                  <a:cubicBezTo>
                    <a:pt x="1001" y="5971"/>
                    <a:pt x="934" y="10474"/>
                    <a:pt x="734" y="14944"/>
                  </a:cubicBezTo>
                  <a:cubicBezTo>
                    <a:pt x="534" y="19414"/>
                    <a:pt x="234" y="23884"/>
                    <a:pt x="100" y="28387"/>
                  </a:cubicBezTo>
                  <a:cubicBezTo>
                    <a:pt x="100" y="29421"/>
                    <a:pt x="0" y="30489"/>
                    <a:pt x="67" y="31556"/>
                  </a:cubicBezTo>
                  <a:cubicBezTo>
                    <a:pt x="134" y="32223"/>
                    <a:pt x="300" y="33024"/>
                    <a:pt x="1001" y="33291"/>
                  </a:cubicBezTo>
                  <a:cubicBezTo>
                    <a:pt x="1468" y="33458"/>
                    <a:pt x="2002" y="33424"/>
                    <a:pt x="2502" y="33458"/>
                  </a:cubicBezTo>
                  <a:cubicBezTo>
                    <a:pt x="3036" y="33458"/>
                    <a:pt x="3603" y="33491"/>
                    <a:pt x="4170" y="33524"/>
                  </a:cubicBezTo>
                  <a:cubicBezTo>
                    <a:pt x="5304" y="33558"/>
                    <a:pt x="6438" y="33591"/>
                    <a:pt x="7572" y="33624"/>
                  </a:cubicBezTo>
                  <a:cubicBezTo>
                    <a:pt x="12076" y="33791"/>
                    <a:pt x="16612" y="33858"/>
                    <a:pt x="21115" y="33891"/>
                  </a:cubicBezTo>
                  <a:cubicBezTo>
                    <a:pt x="22249" y="33908"/>
                    <a:pt x="23375" y="33916"/>
                    <a:pt x="24501" y="33916"/>
                  </a:cubicBezTo>
                  <a:cubicBezTo>
                    <a:pt x="25627" y="33916"/>
                    <a:pt x="26753" y="33908"/>
                    <a:pt x="27887" y="33891"/>
                  </a:cubicBezTo>
                  <a:cubicBezTo>
                    <a:pt x="29021" y="33891"/>
                    <a:pt x="30155" y="33891"/>
                    <a:pt x="31289" y="33858"/>
                  </a:cubicBezTo>
                  <a:cubicBezTo>
                    <a:pt x="32056" y="33858"/>
                    <a:pt x="32924" y="33858"/>
                    <a:pt x="33591" y="33424"/>
                  </a:cubicBezTo>
                  <a:cubicBezTo>
                    <a:pt x="34325" y="32890"/>
                    <a:pt x="34358" y="32023"/>
                    <a:pt x="34325" y="31223"/>
                  </a:cubicBezTo>
                  <a:cubicBezTo>
                    <a:pt x="34291" y="30088"/>
                    <a:pt x="34258" y="28988"/>
                    <a:pt x="34225" y="27854"/>
                  </a:cubicBezTo>
                  <a:cubicBezTo>
                    <a:pt x="34158" y="25585"/>
                    <a:pt x="34125" y="23317"/>
                    <a:pt x="34125" y="21082"/>
                  </a:cubicBezTo>
                  <a:cubicBezTo>
                    <a:pt x="34058" y="16579"/>
                    <a:pt x="34125" y="12076"/>
                    <a:pt x="34258" y="7572"/>
                  </a:cubicBezTo>
                  <a:cubicBezTo>
                    <a:pt x="34291" y="6438"/>
                    <a:pt x="34325" y="5304"/>
                    <a:pt x="34358" y="4170"/>
                  </a:cubicBezTo>
                  <a:cubicBezTo>
                    <a:pt x="34391" y="3636"/>
                    <a:pt x="34425" y="3069"/>
                    <a:pt x="34458" y="2502"/>
                  </a:cubicBezTo>
                  <a:cubicBezTo>
                    <a:pt x="34458" y="2068"/>
                    <a:pt x="34425" y="1601"/>
                    <a:pt x="34191" y="1234"/>
                  </a:cubicBezTo>
                  <a:cubicBezTo>
                    <a:pt x="33758" y="634"/>
                    <a:pt x="32957" y="434"/>
                    <a:pt x="32257" y="334"/>
                  </a:cubicBezTo>
                  <a:cubicBezTo>
                    <a:pt x="31223" y="167"/>
                    <a:pt x="30155" y="100"/>
                    <a:pt x="29121" y="67"/>
                  </a:cubicBezTo>
                  <a:cubicBezTo>
                    <a:pt x="28004" y="17"/>
                    <a:pt x="26894" y="0"/>
                    <a:pt x="257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47"/>
            <p:cNvSpPr/>
            <p:nvPr/>
          </p:nvSpPr>
          <p:spPr>
            <a:xfrm flipH="1">
              <a:off x="7480142" y="1601214"/>
              <a:ext cx="575896" cy="566838"/>
            </a:xfrm>
            <a:custGeom>
              <a:avLst/>
              <a:gdLst/>
              <a:ahLst/>
              <a:cxnLst/>
              <a:rect l="l" t="t" r="r" b="b"/>
              <a:pathLst>
                <a:path w="34459" h="33917" extrusionOk="0">
                  <a:moveTo>
                    <a:pt x="26969" y="290"/>
                  </a:moveTo>
                  <a:cubicBezTo>
                    <a:pt x="28685" y="290"/>
                    <a:pt x="30409" y="354"/>
                    <a:pt x="32090" y="567"/>
                  </a:cubicBezTo>
                  <a:cubicBezTo>
                    <a:pt x="32824" y="667"/>
                    <a:pt x="33791" y="868"/>
                    <a:pt x="34058" y="1635"/>
                  </a:cubicBezTo>
                  <a:cubicBezTo>
                    <a:pt x="34258" y="2102"/>
                    <a:pt x="34158" y="2669"/>
                    <a:pt x="34158" y="3169"/>
                  </a:cubicBezTo>
                  <a:cubicBezTo>
                    <a:pt x="34125" y="3703"/>
                    <a:pt x="34091" y="4270"/>
                    <a:pt x="34091" y="4804"/>
                  </a:cubicBezTo>
                  <a:cubicBezTo>
                    <a:pt x="33924" y="9207"/>
                    <a:pt x="33824" y="13577"/>
                    <a:pt x="33824" y="17946"/>
                  </a:cubicBezTo>
                  <a:cubicBezTo>
                    <a:pt x="33824" y="22316"/>
                    <a:pt x="33891" y="26719"/>
                    <a:pt x="34058" y="31089"/>
                  </a:cubicBezTo>
                  <a:cubicBezTo>
                    <a:pt x="34058" y="31556"/>
                    <a:pt x="34125" y="32023"/>
                    <a:pt x="33958" y="32490"/>
                  </a:cubicBezTo>
                  <a:cubicBezTo>
                    <a:pt x="33824" y="32924"/>
                    <a:pt x="33524" y="33224"/>
                    <a:pt x="33124" y="33391"/>
                  </a:cubicBezTo>
                  <a:cubicBezTo>
                    <a:pt x="32624" y="33599"/>
                    <a:pt x="32045" y="33638"/>
                    <a:pt x="31478" y="33638"/>
                  </a:cubicBezTo>
                  <a:cubicBezTo>
                    <a:pt x="31138" y="33638"/>
                    <a:pt x="30801" y="33624"/>
                    <a:pt x="30489" y="33624"/>
                  </a:cubicBezTo>
                  <a:cubicBezTo>
                    <a:pt x="28287" y="33658"/>
                    <a:pt x="26086" y="33658"/>
                    <a:pt x="23884" y="33658"/>
                  </a:cubicBezTo>
                  <a:cubicBezTo>
                    <a:pt x="19514" y="33658"/>
                    <a:pt x="15111" y="33624"/>
                    <a:pt x="10741" y="33491"/>
                  </a:cubicBezTo>
                  <a:cubicBezTo>
                    <a:pt x="8540" y="33424"/>
                    <a:pt x="6338" y="33357"/>
                    <a:pt x="4137" y="33291"/>
                  </a:cubicBezTo>
                  <a:cubicBezTo>
                    <a:pt x="3603" y="33257"/>
                    <a:pt x="3036" y="33257"/>
                    <a:pt x="2502" y="33224"/>
                  </a:cubicBezTo>
                  <a:cubicBezTo>
                    <a:pt x="2002" y="33191"/>
                    <a:pt x="1368" y="33257"/>
                    <a:pt x="934" y="32991"/>
                  </a:cubicBezTo>
                  <a:cubicBezTo>
                    <a:pt x="200" y="32590"/>
                    <a:pt x="300" y="31489"/>
                    <a:pt x="300" y="30789"/>
                  </a:cubicBezTo>
                  <a:cubicBezTo>
                    <a:pt x="334" y="26419"/>
                    <a:pt x="601" y="22083"/>
                    <a:pt x="834" y="17746"/>
                  </a:cubicBezTo>
                  <a:cubicBezTo>
                    <a:pt x="1034" y="13410"/>
                    <a:pt x="1201" y="9073"/>
                    <a:pt x="1034" y="4704"/>
                  </a:cubicBezTo>
                  <a:cubicBezTo>
                    <a:pt x="1001" y="3736"/>
                    <a:pt x="934" y="2736"/>
                    <a:pt x="868" y="1735"/>
                  </a:cubicBezTo>
                  <a:cubicBezTo>
                    <a:pt x="901" y="1735"/>
                    <a:pt x="934" y="1735"/>
                    <a:pt x="968" y="1701"/>
                  </a:cubicBezTo>
                  <a:cubicBezTo>
                    <a:pt x="1950" y="666"/>
                    <a:pt x="3482" y="560"/>
                    <a:pt x="4907" y="560"/>
                  </a:cubicBezTo>
                  <a:cubicBezTo>
                    <a:pt x="5272" y="560"/>
                    <a:pt x="5631" y="567"/>
                    <a:pt x="5971" y="567"/>
                  </a:cubicBezTo>
                  <a:lnTo>
                    <a:pt x="12543" y="467"/>
                  </a:lnTo>
                  <a:cubicBezTo>
                    <a:pt x="16912" y="401"/>
                    <a:pt x="21315" y="300"/>
                    <a:pt x="25685" y="300"/>
                  </a:cubicBezTo>
                  <a:cubicBezTo>
                    <a:pt x="26112" y="294"/>
                    <a:pt x="26541" y="290"/>
                    <a:pt x="26969" y="290"/>
                  </a:cubicBezTo>
                  <a:close/>
                  <a:moveTo>
                    <a:pt x="25785" y="0"/>
                  </a:moveTo>
                  <a:cubicBezTo>
                    <a:pt x="24676" y="0"/>
                    <a:pt x="23567" y="17"/>
                    <a:pt x="22450" y="34"/>
                  </a:cubicBezTo>
                  <a:cubicBezTo>
                    <a:pt x="20181" y="67"/>
                    <a:pt x="17913" y="100"/>
                    <a:pt x="15645" y="134"/>
                  </a:cubicBezTo>
                  <a:cubicBezTo>
                    <a:pt x="13376" y="134"/>
                    <a:pt x="11142" y="167"/>
                    <a:pt x="8873" y="200"/>
                  </a:cubicBezTo>
                  <a:cubicBezTo>
                    <a:pt x="7772" y="234"/>
                    <a:pt x="6638" y="234"/>
                    <a:pt x="5538" y="267"/>
                  </a:cubicBezTo>
                  <a:cubicBezTo>
                    <a:pt x="4637" y="267"/>
                    <a:pt x="3703" y="267"/>
                    <a:pt x="2836" y="434"/>
                  </a:cubicBezTo>
                  <a:cubicBezTo>
                    <a:pt x="2068" y="567"/>
                    <a:pt x="1335" y="868"/>
                    <a:pt x="767" y="1435"/>
                  </a:cubicBezTo>
                  <a:cubicBezTo>
                    <a:pt x="734" y="1435"/>
                    <a:pt x="667" y="1468"/>
                    <a:pt x="667" y="1535"/>
                  </a:cubicBezTo>
                  <a:cubicBezTo>
                    <a:pt x="1001" y="5971"/>
                    <a:pt x="934" y="10474"/>
                    <a:pt x="734" y="14944"/>
                  </a:cubicBezTo>
                  <a:cubicBezTo>
                    <a:pt x="534" y="19414"/>
                    <a:pt x="234" y="23884"/>
                    <a:pt x="100" y="28387"/>
                  </a:cubicBezTo>
                  <a:cubicBezTo>
                    <a:pt x="100" y="29421"/>
                    <a:pt x="0" y="30489"/>
                    <a:pt x="67" y="31556"/>
                  </a:cubicBezTo>
                  <a:cubicBezTo>
                    <a:pt x="134" y="32223"/>
                    <a:pt x="300" y="33024"/>
                    <a:pt x="1001" y="33291"/>
                  </a:cubicBezTo>
                  <a:cubicBezTo>
                    <a:pt x="1468" y="33458"/>
                    <a:pt x="2002" y="33424"/>
                    <a:pt x="2502" y="33458"/>
                  </a:cubicBezTo>
                  <a:cubicBezTo>
                    <a:pt x="3036" y="33458"/>
                    <a:pt x="3603" y="33491"/>
                    <a:pt x="4170" y="33524"/>
                  </a:cubicBezTo>
                  <a:cubicBezTo>
                    <a:pt x="5304" y="33558"/>
                    <a:pt x="6438" y="33591"/>
                    <a:pt x="7572" y="33624"/>
                  </a:cubicBezTo>
                  <a:cubicBezTo>
                    <a:pt x="12076" y="33791"/>
                    <a:pt x="16612" y="33858"/>
                    <a:pt x="21115" y="33891"/>
                  </a:cubicBezTo>
                  <a:cubicBezTo>
                    <a:pt x="22249" y="33908"/>
                    <a:pt x="23375" y="33916"/>
                    <a:pt x="24501" y="33916"/>
                  </a:cubicBezTo>
                  <a:cubicBezTo>
                    <a:pt x="25627" y="33916"/>
                    <a:pt x="26753" y="33908"/>
                    <a:pt x="27887" y="33891"/>
                  </a:cubicBezTo>
                  <a:cubicBezTo>
                    <a:pt x="29021" y="33891"/>
                    <a:pt x="30155" y="33891"/>
                    <a:pt x="31289" y="33858"/>
                  </a:cubicBezTo>
                  <a:cubicBezTo>
                    <a:pt x="32056" y="33858"/>
                    <a:pt x="32924" y="33858"/>
                    <a:pt x="33591" y="33424"/>
                  </a:cubicBezTo>
                  <a:cubicBezTo>
                    <a:pt x="34325" y="32890"/>
                    <a:pt x="34358" y="32023"/>
                    <a:pt x="34325" y="31223"/>
                  </a:cubicBezTo>
                  <a:cubicBezTo>
                    <a:pt x="34291" y="30088"/>
                    <a:pt x="34258" y="28988"/>
                    <a:pt x="34225" y="27854"/>
                  </a:cubicBezTo>
                  <a:cubicBezTo>
                    <a:pt x="34158" y="25585"/>
                    <a:pt x="34125" y="23317"/>
                    <a:pt x="34125" y="21082"/>
                  </a:cubicBezTo>
                  <a:cubicBezTo>
                    <a:pt x="34058" y="16579"/>
                    <a:pt x="34125" y="12076"/>
                    <a:pt x="34258" y="7572"/>
                  </a:cubicBezTo>
                  <a:cubicBezTo>
                    <a:pt x="34291" y="6438"/>
                    <a:pt x="34325" y="5304"/>
                    <a:pt x="34358" y="4170"/>
                  </a:cubicBezTo>
                  <a:cubicBezTo>
                    <a:pt x="34391" y="3636"/>
                    <a:pt x="34425" y="3069"/>
                    <a:pt x="34458" y="2502"/>
                  </a:cubicBezTo>
                  <a:cubicBezTo>
                    <a:pt x="34458" y="2068"/>
                    <a:pt x="34425" y="1601"/>
                    <a:pt x="34191" y="1234"/>
                  </a:cubicBezTo>
                  <a:cubicBezTo>
                    <a:pt x="33758" y="634"/>
                    <a:pt x="32957" y="434"/>
                    <a:pt x="32257" y="334"/>
                  </a:cubicBezTo>
                  <a:cubicBezTo>
                    <a:pt x="31223" y="167"/>
                    <a:pt x="30155" y="100"/>
                    <a:pt x="29121" y="67"/>
                  </a:cubicBezTo>
                  <a:cubicBezTo>
                    <a:pt x="28004" y="17"/>
                    <a:pt x="26894" y="0"/>
                    <a:pt x="2578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47"/>
            <p:cNvSpPr/>
            <p:nvPr/>
          </p:nvSpPr>
          <p:spPr>
            <a:xfrm flipH="1">
              <a:off x="7483485" y="1604557"/>
              <a:ext cx="568660" cy="560287"/>
            </a:xfrm>
            <a:custGeom>
              <a:avLst/>
              <a:gdLst/>
              <a:ahLst/>
              <a:cxnLst/>
              <a:rect l="l" t="t" r="r" b="b"/>
              <a:pathLst>
                <a:path w="34026" h="33525" extrusionOk="0">
                  <a:moveTo>
                    <a:pt x="25352" y="267"/>
                  </a:moveTo>
                  <a:cubicBezTo>
                    <a:pt x="27487" y="267"/>
                    <a:pt x="29589" y="301"/>
                    <a:pt x="31690" y="567"/>
                  </a:cubicBezTo>
                  <a:cubicBezTo>
                    <a:pt x="32424" y="668"/>
                    <a:pt x="33358" y="834"/>
                    <a:pt x="33658" y="1602"/>
                  </a:cubicBezTo>
                  <a:cubicBezTo>
                    <a:pt x="33825" y="2069"/>
                    <a:pt x="33758" y="2636"/>
                    <a:pt x="33725" y="3136"/>
                  </a:cubicBezTo>
                  <a:cubicBezTo>
                    <a:pt x="33691" y="3670"/>
                    <a:pt x="33658" y="4203"/>
                    <a:pt x="33658" y="4770"/>
                  </a:cubicBezTo>
                  <a:cubicBezTo>
                    <a:pt x="33491" y="9074"/>
                    <a:pt x="33425" y="13410"/>
                    <a:pt x="33391" y="17746"/>
                  </a:cubicBezTo>
                  <a:cubicBezTo>
                    <a:pt x="33391" y="22050"/>
                    <a:pt x="33458" y="26386"/>
                    <a:pt x="33625" y="30722"/>
                  </a:cubicBezTo>
                  <a:cubicBezTo>
                    <a:pt x="33658" y="31189"/>
                    <a:pt x="33691" y="31656"/>
                    <a:pt x="33558" y="32123"/>
                  </a:cubicBezTo>
                  <a:cubicBezTo>
                    <a:pt x="33425" y="32524"/>
                    <a:pt x="33124" y="32824"/>
                    <a:pt x="32724" y="32991"/>
                  </a:cubicBezTo>
                  <a:cubicBezTo>
                    <a:pt x="32203" y="33199"/>
                    <a:pt x="31643" y="33238"/>
                    <a:pt x="31084" y="33238"/>
                  </a:cubicBezTo>
                  <a:cubicBezTo>
                    <a:pt x="30749" y="33238"/>
                    <a:pt x="30414" y="33224"/>
                    <a:pt x="30089" y="33224"/>
                  </a:cubicBezTo>
                  <a:cubicBezTo>
                    <a:pt x="28556" y="33248"/>
                    <a:pt x="27023" y="33271"/>
                    <a:pt x="25489" y="33271"/>
                  </a:cubicBezTo>
                  <a:cubicBezTo>
                    <a:pt x="24854" y="33271"/>
                    <a:pt x="24219" y="33267"/>
                    <a:pt x="23584" y="33258"/>
                  </a:cubicBezTo>
                  <a:cubicBezTo>
                    <a:pt x="19248" y="33258"/>
                    <a:pt x="14911" y="33224"/>
                    <a:pt x="10575" y="33091"/>
                  </a:cubicBezTo>
                  <a:cubicBezTo>
                    <a:pt x="8407" y="33024"/>
                    <a:pt x="6239" y="32957"/>
                    <a:pt x="4070" y="32891"/>
                  </a:cubicBezTo>
                  <a:cubicBezTo>
                    <a:pt x="3537" y="32857"/>
                    <a:pt x="3003" y="32857"/>
                    <a:pt x="2436" y="32824"/>
                  </a:cubicBezTo>
                  <a:cubicBezTo>
                    <a:pt x="1969" y="32791"/>
                    <a:pt x="1335" y="32857"/>
                    <a:pt x="901" y="32624"/>
                  </a:cubicBezTo>
                  <a:cubicBezTo>
                    <a:pt x="201" y="32190"/>
                    <a:pt x="268" y="31123"/>
                    <a:pt x="268" y="30422"/>
                  </a:cubicBezTo>
                  <a:cubicBezTo>
                    <a:pt x="301" y="26119"/>
                    <a:pt x="568" y="21816"/>
                    <a:pt x="801" y="17513"/>
                  </a:cubicBezTo>
                  <a:cubicBezTo>
                    <a:pt x="1001" y="13243"/>
                    <a:pt x="1202" y="8940"/>
                    <a:pt x="1001" y="4637"/>
                  </a:cubicBezTo>
                  <a:cubicBezTo>
                    <a:pt x="968" y="3670"/>
                    <a:pt x="901" y="2669"/>
                    <a:pt x="835" y="1702"/>
                  </a:cubicBezTo>
                  <a:cubicBezTo>
                    <a:pt x="868" y="1702"/>
                    <a:pt x="901" y="1702"/>
                    <a:pt x="935" y="1668"/>
                  </a:cubicBezTo>
                  <a:cubicBezTo>
                    <a:pt x="2169" y="367"/>
                    <a:pt x="4237" y="567"/>
                    <a:pt x="5872" y="534"/>
                  </a:cubicBezTo>
                  <a:cubicBezTo>
                    <a:pt x="8040" y="501"/>
                    <a:pt x="10208" y="467"/>
                    <a:pt x="12376" y="434"/>
                  </a:cubicBezTo>
                  <a:cubicBezTo>
                    <a:pt x="16713" y="401"/>
                    <a:pt x="21049" y="301"/>
                    <a:pt x="25352" y="267"/>
                  </a:cubicBezTo>
                  <a:close/>
                  <a:moveTo>
                    <a:pt x="25456" y="0"/>
                  </a:moveTo>
                  <a:cubicBezTo>
                    <a:pt x="24360" y="0"/>
                    <a:pt x="23267" y="17"/>
                    <a:pt x="22183" y="34"/>
                  </a:cubicBezTo>
                  <a:cubicBezTo>
                    <a:pt x="19915" y="67"/>
                    <a:pt x="17680" y="100"/>
                    <a:pt x="15445" y="134"/>
                  </a:cubicBezTo>
                  <a:lnTo>
                    <a:pt x="8740" y="201"/>
                  </a:lnTo>
                  <a:cubicBezTo>
                    <a:pt x="7640" y="234"/>
                    <a:pt x="6539" y="234"/>
                    <a:pt x="5438" y="267"/>
                  </a:cubicBezTo>
                  <a:cubicBezTo>
                    <a:pt x="4537" y="267"/>
                    <a:pt x="3637" y="267"/>
                    <a:pt x="2769" y="434"/>
                  </a:cubicBezTo>
                  <a:cubicBezTo>
                    <a:pt x="2036" y="567"/>
                    <a:pt x="1302" y="868"/>
                    <a:pt x="735" y="1435"/>
                  </a:cubicBezTo>
                  <a:cubicBezTo>
                    <a:pt x="701" y="1435"/>
                    <a:pt x="635" y="1435"/>
                    <a:pt x="668" y="1501"/>
                  </a:cubicBezTo>
                  <a:cubicBezTo>
                    <a:pt x="968" y="5905"/>
                    <a:pt x="901" y="10341"/>
                    <a:pt x="701" y="14778"/>
                  </a:cubicBezTo>
                  <a:cubicBezTo>
                    <a:pt x="501" y="19181"/>
                    <a:pt x="201" y="23617"/>
                    <a:pt x="101" y="28054"/>
                  </a:cubicBezTo>
                  <a:cubicBezTo>
                    <a:pt x="67" y="29088"/>
                    <a:pt x="1" y="30155"/>
                    <a:pt x="67" y="31189"/>
                  </a:cubicBezTo>
                  <a:cubicBezTo>
                    <a:pt x="101" y="31857"/>
                    <a:pt x="268" y="32624"/>
                    <a:pt x="968" y="32891"/>
                  </a:cubicBezTo>
                  <a:cubicBezTo>
                    <a:pt x="1435" y="33091"/>
                    <a:pt x="1969" y="33024"/>
                    <a:pt x="2436" y="33057"/>
                  </a:cubicBezTo>
                  <a:cubicBezTo>
                    <a:pt x="3003" y="33091"/>
                    <a:pt x="3537" y="33091"/>
                    <a:pt x="4070" y="33124"/>
                  </a:cubicBezTo>
                  <a:cubicBezTo>
                    <a:pt x="5204" y="33157"/>
                    <a:pt x="6305" y="33224"/>
                    <a:pt x="7439" y="33258"/>
                  </a:cubicBezTo>
                  <a:cubicBezTo>
                    <a:pt x="11909" y="33391"/>
                    <a:pt x="16379" y="33491"/>
                    <a:pt x="20849" y="33524"/>
                  </a:cubicBezTo>
                  <a:lnTo>
                    <a:pt x="27520" y="33524"/>
                  </a:lnTo>
                  <a:cubicBezTo>
                    <a:pt x="28655" y="33491"/>
                    <a:pt x="29755" y="33491"/>
                    <a:pt x="30889" y="33491"/>
                  </a:cubicBezTo>
                  <a:cubicBezTo>
                    <a:pt x="31657" y="33458"/>
                    <a:pt x="32524" y="33491"/>
                    <a:pt x="33158" y="33024"/>
                  </a:cubicBezTo>
                  <a:cubicBezTo>
                    <a:pt x="33892" y="32524"/>
                    <a:pt x="33925" y="31656"/>
                    <a:pt x="33892" y="30856"/>
                  </a:cubicBezTo>
                  <a:cubicBezTo>
                    <a:pt x="33858" y="29755"/>
                    <a:pt x="33825" y="28654"/>
                    <a:pt x="33792" y="27553"/>
                  </a:cubicBezTo>
                  <a:cubicBezTo>
                    <a:pt x="33725" y="25319"/>
                    <a:pt x="33691" y="23084"/>
                    <a:pt x="33691" y="20849"/>
                  </a:cubicBezTo>
                  <a:cubicBezTo>
                    <a:pt x="33658" y="16379"/>
                    <a:pt x="33691" y="11942"/>
                    <a:pt x="33825" y="7506"/>
                  </a:cubicBezTo>
                  <a:cubicBezTo>
                    <a:pt x="33858" y="6372"/>
                    <a:pt x="33892" y="5271"/>
                    <a:pt x="33925" y="4137"/>
                  </a:cubicBezTo>
                  <a:cubicBezTo>
                    <a:pt x="33958" y="3603"/>
                    <a:pt x="33992" y="3036"/>
                    <a:pt x="34025" y="2502"/>
                  </a:cubicBezTo>
                  <a:cubicBezTo>
                    <a:pt x="34025" y="2069"/>
                    <a:pt x="33992" y="1602"/>
                    <a:pt x="33758" y="1235"/>
                  </a:cubicBezTo>
                  <a:cubicBezTo>
                    <a:pt x="33325" y="634"/>
                    <a:pt x="32557" y="401"/>
                    <a:pt x="31857" y="334"/>
                  </a:cubicBezTo>
                  <a:cubicBezTo>
                    <a:pt x="30823" y="167"/>
                    <a:pt x="29789" y="100"/>
                    <a:pt x="28755" y="67"/>
                  </a:cubicBezTo>
                  <a:cubicBezTo>
                    <a:pt x="27654" y="17"/>
                    <a:pt x="26553" y="0"/>
                    <a:pt x="2545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47"/>
            <p:cNvSpPr/>
            <p:nvPr/>
          </p:nvSpPr>
          <p:spPr>
            <a:xfrm flipH="1">
              <a:off x="7538686" y="1725171"/>
              <a:ext cx="350662" cy="13838"/>
            </a:xfrm>
            <a:custGeom>
              <a:avLst/>
              <a:gdLst/>
              <a:ahLst/>
              <a:cxnLst/>
              <a:rect l="l" t="t" r="r" b="b"/>
              <a:pathLst>
                <a:path w="20982" h="828" extrusionOk="0">
                  <a:moveTo>
                    <a:pt x="18048" y="1"/>
                  </a:moveTo>
                  <a:cubicBezTo>
                    <a:pt x="17056" y="1"/>
                    <a:pt x="16057" y="37"/>
                    <a:pt x="15077" y="55"/>
                  </a:cubicBezTo>
                  <a:lnTo>
                    <a:pt x="9607" y="55"/>
                  </a:lnTo>
                  <a:cubicBezTo>
                    <a:pt x="6405" y="55"/>
                    <a:pt x="3202" y="55"/>
                    <a:pt x="0" y="189"/>
                  </a:cubicBezTo>
                  <a:lnTo>
                    <a:pt x="0" y="656"/>
                  </a:lnTo>
                  <a:cubicBezTo>
                    <a:pt x="3202" y="789"/>
                    <a:pt x="6405" y="789"/>
                    <a:pt x="9607" y="789"/>
                  </a:cubicBezTo>
                  <a:lnTo>
                    <a:pt x="15077" y="789"/>
                  </a:lnTo>
                  <a:cubicBezTo>
                    <a:pt x="16056" y="789"/>
                    <a:pt x="17053" y="827"/>
                    <a:pt x="18045" y="827"/>
                  </a:cubicBezTo>
                  <a:cubicBezTo>
                    <a:pt x="18912" y="827"/>
                    <a:pt x="19774" y="798"/>
                    <a:pt x="20615" y="689"/>
                  </a:cubicBezTo>
                  <a:cubicBezTo>
                    <a:pt x="20982" y="656"/>
                    <a:pt x="20982" y="189"/>
                    <a:pt x="20615" y="122"/>
                  </a:cubicBezTo>
                  <a:cubicBezTo>
                    <a:pt x="19775" y="29"/>
                    <a:pt x="18914" y="1"/>
                    <a:pt x="18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47"/>
            <p:cNvSpPr/>
            <p:nvPr/>
          </p:nvSpPr>
          <p:spPr>
            <a:xfrm flipH="1">
              <a:off x="7552624" y="1829173"/>
              <a:ext cx="336723" cy="15175"/>
            </a:xfrm>
            <a:custGeom>
              <a:avLst/>
              <a:gdLst/>
              <a:ahLst/>
              <a:cxnLst/>
              <a:rect l="l" t="t" r="r" b="b"/>
              <a:pathLst>
                <a:path w="20148" h="908" extrusionOk="0">
                  <a:moveTo>
                    <a:pt x="15914" y="1"/>
                  </a:moveTo>
                  <a:cubicBezTo>
                    <a:pt x="15404" y="1"/>
                    <a:pt x="14892" y="3"/>
                    <a:pt x="14377" y="3"/>
                  </a:cubicBezTo>
                  <a:lnTo>
                    <a:pt x="8906" y="3"/>
                  </a:lnTo>
                  <a:cubicBezTo>
                    <a:pt x="7138" y="3"/>
                    <a:pt x="5337" y="37"/>
                    <a:pt x="3569" y="37"/>
                  </a:cubicBezTo>
                  <a:cubicBezTo>
                    <a:pt x="2368" y="37"/>
                    <a:pt x="1201" y="37"/>
                    <a:pt x="0" y="137"/>
                  </a:cubicBezTo>
                  <a:lnTo>
                    <a:pt x="0" y="771"/>
                  </a:lnTo>
                  <a:cubicBezTo>
                    <a:pt x="1168" y="871"/>
                    <a:pt x="2302" y="871"/>
                    <a:pt x="3469" y="871"/>
                  </a:cubicBezTo>
                  <a:cubicBezTo>
                    <a:pt x="5270" y="904"/>
                    <a:pt x="7105" y="904"/>
                    <a:pt x="8906" y="904"/>
                  </a:cubicBezTo>
                  <a:lnTo>
                    <a:pt x="14277" y="904"/>
                  </a:lnTo>
                  <a:cubicBezTo>
                    <a:pt x="14888" y="904"/>
                    <a:pt x="15496" y="908"/>
                    <a:pt x="16103" y="908"/>
                  </a:cubicBezTo>
                  <a:cubicBezTo>
                    <a:pt x="17316" y="908"/>
                    <a:pt x="18524" y="893"/>
                    <a:pt x="19747" y="804"/>
                  </a:cubicBezTo>
                  <a:cubicBezTo>
                    <a:pt x="20148" y="737"/>
                    <a:pt x="20148" y="170"/>
                    <a:pt x="19747" y="137"/>
                  </a:cubicBezTo>
                  <a:cubicBezTo>
                    <a:pt x="18461" y="18"/>
                    <a:pt x="17191" y="1"/>
                    <a:pt x="159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47"/>
            <p:cNvSpPr/>
            <p:nvPr/>
          </p:nvSpPr>
          <p:spPr>
            <a:xfrm flipH="1">
              <a:off x="7560981" y="1904680"/>
              <a:ext cx="334501" cy="13554"/>
            </a:xfrm>
            <a:custGeom>
              <a:avLst/>
              <a:gdLst/>
              <a:ahLst/>
              <a:cxnLst/>
              <a:rect l="l" t="t" r="r" b="b"/>
              <a:pathLst>
                <a:path w="20015" h="811" extrusionOk="0">
                  <a:moveTo>
                    <a:pt x="1346" y="0"/>
                  </a:moveTo>
                  <a:cubicBezTo>
                    <a:pt x="1004" y="0"/>
                    <a:pt x="662" y="12"/>
                    <a:pt x="334" y="55"/>
                  </a:cubicBezTo>
                  <a:cubicBezTo>
                    <a:pt x="0" y="122"/>
                    <a:pt x="0" y="689"/>
                    <a:pt x="334" y="756"/>
                  </a:cubicBezTo>
                  <a:cubicBezTo>
                    <a:pt x="662" y="799"/>
                    <a:pt x="1004" y="811"/>
                    <a:pt x="1346" y="811"/>
                  </a:cubicBezTo>
                  <a:cubicBezTo>
                    <a:pt x="1803" y="811"/>
                    <a:pt x="2264" y="789"/>
                    <a:pt x="2702" y="789"/>
                  </a:cubicBezTo>
                  <a:cubicBezTo>
                    <a:pt x="3536" y="789"/>
                    <a:pt x="4370" y="789"/>
                    <a:pt x="5170" y="756"/>
                  </a:cubicBezTo>
                  <a:cubicBezTo>
                    <a:pt x="6805" y="756"/>
                    <a:pt x="8406" y="689"/>
                    <a:pt x="10041" y="622"/>
                  </a:cubicBezTo>
                  <a:cubicBezTo>
                    <a:pt x="10841" y="589"/>
                    <a:pt x="11642" y="581"/>
                    <a:pt x="12446" y="581"/>
                  </a:cubicBezTo>
                  <a:cubicBezTo>
                    <a:pt x="13251" y="581"/>
                    <a:pt x="14060" y="589"/>
                    <a:pt x="14877" y="589"/>
                  </a:cubicBezTo>
                  <a:lnTo>
                    <a:pt x="19814" y="589"/>
                  </a:lnTo>
                  <a:cubicBezTo>
                    <a:pt x="20014" y="589"/>
                    <a:pt x="20014" y="222"/>
                    <a:pt x="19814" y="222"/>
                  </a:cubicBezTo>
                  <a:lnTo>
                    <a:pt x="14877" y="222"/>
                  </a:lnTo>
                  <a:cubicBezTo>
                    <a:pt x="14060" y="222"/>
                    <a:pt x="13251" y="230"/>
                    <a:pt x="12446" y="230"/>
                  </a:cubicBezTo>
                  <a:cubicBezTo>
                    <a:pt x="11642" y="230"/>
                    <a:pt x="10841" y="222"/>
                    <a:pt x="10041" y="189"/>
                  </a:cubicBezTo>
                  <a:cubicBezTo>
                    <a:pt x="8406" y="122"/>
                    <a:pt x="6805" y="55"/>
                    <a:pt x="5170" y="55"/>
                  </a:cubicBezTo>
                  <a:cubicBezTo>
                    <a:pt x="4370" y="22"/>
                    <a:pt x="3536" y="22"/>
                    <a:pt x="2702" y="22"/>
                  </a:cubicBezTo>
                  <a:cubicBezTo>
                    <a:pt x="2264" y="22"/>
                    <a:pt x="1803" y="0"/>
                    <a:pt x="1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47"/>
            <p:cNvSpPr/>
            <p:nvPr/>
          </p:nvSpPr>
          <p:spPr>
            <a:xfrm flipH="1">
              <a:off x="7569905" y="2048290"/>
              <a:ext cx="332278" cy="14674"/>
            </a:xfrm>
            <a:custGeom>
              <a:avLst/>
              <a:gdLst/>
              <a:ahLst/>
              <a:cxnLst/>
              <a:rect l="l" t="t" r="r" b="b"/>
              <a:pathLst>
                <a:path w="19882" h="878" extrusionOk="0">
                  <a:moveTo>
                    <a:pt x="4004" y="0"/>
                  </a:moveTo>
                  <a:cubicBezTo>
                    <a:pt x="2758" y="0"/>
                    <a:pt x="1513" y="20"/>
                    <a:pt x="268" y="202"/>
                  </a:cubicBezTo>
                  <a:cubicBezTo>
                    <a:pt x="1" y="235"/>
                    <a:pt x="1" y="669"/>
                    <a:pt x="268" y="702"/>
                  </a:cubicBezTo>
                  <a:cubicBezTo>
                    <a:pt x="1287" y="851"/>
                    <a:pt x="2305" y="878"/>
                    <a:pt x="3324" y="878"/>
                  </a:cubicBezTo>
                  <a:cubicBezTo>
                    <a:pt x="3907" y="878"/>
                    <a:pt x="4489" y="869"/>
                    <a:pt x="5071" y="869"/>
                  </a:cubicBezTo>
                  <a:lnTo>
                    <a:pt x="14945" y="869"/>
                  </a:lnTo>
                  <a:cubicBezTo>
                    <a:pt x="15779" y="869"/>
                    <a:pt x="16613" y="869"/>
                    <a:pt x="17413" y="836"/>
                  </a:cubicBezTo>
                  <a:cubicBezTo>
                    <a:pt x="17814" y="836"/>
                    <a:pt x="18180" y="802"/>
                    <a:pt x="18547" y="802"/>
                  </a:cubicBezTo>
                  <a:cubicBezTo>
                    <a:pt x="18981" y="769"/>
                    <a:pt x="19315" y="669"/>
                    <a:pt x="19748" y="569"/>
                  </a:cubicBezTo>
                  <a:cubicBezTo>
                    <a:pt x="19848" y="569"/>
                    <a:pt x="19882" y="335"/>
                    <a:pt x="19748" y="302"/>
                  </a:cubicBezTo>
                  <a:cubicBezTo>
                    <a:pt x="19315" y="235"/>
                    <a:pt x="18981" y="135"/>
                    <a:pt x="18547" y="102"/>
                  </a:cubicBezTo>
                  <a:cubicBezTo>
                    <a:pt x="18180" y="68"/>
                    <a:pt x="17814" y="68"/>
                    <a:pt x="17413" y="68"/>
                  </a:cubicBezTo>
                  <a:cubicBezTo>
                    <a:pt x="16613" y="35"/>
                    <a:pt x="15779" y="35"/>
                    <a:pt x="14945" y="35"/>
                  </a:cubicBezTo>
                  <a:lnTo>
                    <a:pt x="10008" y="35"/>
                  </a:lnTo>
                  <a:lnTo>
                    <a:pt x="5071" y="2"/>
                  </a:lnTo>
                  <a:cubicBezTo>
                    <a:pt x="4715" y="2"/>
                    <a:pt x="4359" y="0"/>
                    <a:pt x="40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47"/>
            <p:cNvSpPr/>
            <p:nvPr/>
          </p:nvSpPr>
          <p:spPr>
            <a:xfrm flipH="1">
              <a:off x="7928355" y="1692097"/>
              <a:ext cx="69156" cy="66516"/>
            </a:xfrm>
            <a:custGeom>
              <a:avLst/>
              <a:gdLst/>
              <a:ahLst/>
              <a:cxnLst/>
              <a:rect l="l" t="t" r="r" b="b"/>
              <a:pathLst>
                <a:path w="4138" h="3980" extrusionOk="0">
                  <a:moveTo>
                    <a:pt x="3739" y="1"/>
                  </a:moveTo>
                  <a:cubicBezTo>
                    <a:pt x="3620" y="1"/>
                    <a:pt x="3505" y="52"/>
                    <a:pt x="3437" y="166"/>
                  </a:cubicBezTo>
                  <a:cubicBezTo>
                    <a:pt x="3303" y="466"/>
                    <a:pt x="3203" y="767"/>
                    <a:pt x="3103" y="1067"/>
                  </a:cubicBezTo>
                  <a:cubicBezTo>
                    <a:pt x="2970" y="1334"/>
                    <a:pt x="2869" y="1601"/>
                    <a:pt x="2703" y="1867"/>
                  </a:cubicBezTo>
                  <a:cubicBezTo>
                    <a:pt x="2503" y="2268"/>
                    <a:pt x="2269" y="2668"/>
                    <a:pt x="2036" y="3035"/>
                  </a:cubicBezTo>
                  <a:cubicBezTo>
                    <a:pt x="1569" y="2435"/>
                    <a:pt x="1068" y="1867"/>
                    <a:pt x="601" y="1267"/>
                  </a:cubicBezTo>
                  <a:cubicBezTo>
                    <a:pt x="539" y="1205"/>
                    <a:pt x="455" y="1179"/>
                    <a:pt x="374" y="1179"/>
                  </a:cubicBezTo>
                  <a:cubicBezTo>
                    <a:pt x="279" y="1179"/>
                    <a:pt x="188" y="1213"/>
                    <a:pt x="134" y="1267"/>
                  </a:cubicBezTo>
                  <a:cubicBezTo>
                    <a:pt x="1" y="1400"/>
                    <a:pt x="1" y="1601"/>
                    <a:pt x="134" y="1734"/>
                  </a:cubicBezTo>
                  <a:lnTo>
                    <a:pt x="1835" y="3869"/>
                  </a:lnTo>
                  <a:cubicBezTo>
                    <a:pt x="1888" y="3948"/>
                    <a:pt x="1966" y="3980"/>
                    <a:pt x="2048" y="3980"/>
                  </a:cubicBezTo>
                  <a:cubicBezTo>
                    <a:pt x="2174" y="3980"/>
                    <a:pt x="2308" y="3903"/>
                    <a:pt x="2369" y="3802"/>
                  </a:cubicBezTo>
                  <a:cubicBezTo>
                    <a:pt x="2769" y="3302"/>
                    <a:pt x="3103" y="2768"/>
                    <a:pt x="3370" y="2234"/>
                  </a:cubicBezTo>
                  <a:cubicBezTo>
                    <a:pt x="3537" y="1968"/>
                    <a:pt x="3670" y="1667"/>
                    <a:pt x="3770" y="1400"/>
                  </a:cubicBezTo>
                  <a:cubicBezTo>
                    <a:pt x="3904" y="1100"/>
                    <a:pt x="4070" y="767"/>
                    <a:pt x="4104" y="466"/>
                  </a:cubicBezTo>
                  <a:cubicBezTo>
                    <a:pt x="4137" y="266"/>
                    <a:pt x="4070" y="100"/>
                    <a:pt x="3904" y="33"/>
                  </a:cubicBezTo>
                  <a:cubicBezTo>
                    <a:pt x="3851" y="12"/>
                    <a:pt x="3795" y="1"/>
                    <a:pt x="37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47"/>
            <p:cNvSpPr/>
            <p:nvPr/>
          </p:nvSpPr>
          <p:spPr>
            <a:xfrm flipH="1">
              <a:off x="7933937" y="1806293"/>
              <a:ext cx="64126" cy="59697"/>
            </a:xfrm>
            <a:custGeom>
              <a:avLst/>
              <a:gdLst/>
              <a:ahLst/>
              <a:cxnLst/>
              <a:rect l="l" t="t" r="r" b="b"/>
              <a:pathLst>
                <a:path w="3837" h="3572" extrusionOk="0">
                  <a:moveTo>
                    <a:pt x="2047" y="0"/>
                  </a:moveTo>
                  <a:cubicBezTo>
                    <a:pt x="1734" y="0"/>
                    <a:pt x="1425" y="83"/>
                    <a:pt x="1168" y="272"/>
                  </a:cubicBezTo>
                  <a:cubicBezTo>
                    <a:pt x="934" y="438"/>
                    <a:pt x="768" y="605"/>
                    <a:pt x="668" y="839"/>
                  </a:cubicBezTo>
                  <a:cubicBezTo>
                    <a:pt x="234" y="1206"/>
                    <a:pt x="0" y="1839"/>
                    <a:pt x="234" y="2406"/>
                  </a:cubicBezTo>
                  <a:cubicBezTo>
                    <a:pt x="467" y="2940"/>
                    <a:pt x="901" y="3374"/>
                    <a:pt x="1501" y="3507"/>
                  </a:cubicBezTo>
                  <a:cubicBezTo>
                    <a:pt x="1660" y="3549"/>
                    <a:pt x="1828" y="3572"/>
                    <a:pt x="1997" y="3572"/>
                  </a:cubicBezTo>
                  <a:cubicBezTo>
                    <a:pt x="2362" y="3572"/>
                    <a:pt x="2729" y="3468"/>
                    <a:pt x="3003" y="3240"/>
                  </a:cubicBezTo>
                  <a:cubicBezTo>
                    <a:pt x="3503" y="2873"/>
                    <a:pt x="3836" y="2306"/>
                    <a:pt x="3803" y="1673"/>
                  </a:cubicBezTo>
                  <a:cubicBezTo>
                    <a:pt x="3770" y="1072"/>
                    <a:pt x="3470" y="472"/>
                    <a:pt x="2902" y="205"/>
                  </a:cubicBezTo>
                  <a:cubicBezTo>
                    <a:pt x="2643" y="75"/>
                    <a:pt x="2343" y="0"/>
                    <a:pt x="20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47"/>
            <p:cNvSpPr/>
            <p:nvPr/>
          </p:nvSpPr>
          <p:spPr>
            <a:xfrm flipH="1">
              <a:off x="7934488" y="1884174"/>
              <a:ext cx="60783" cy="60499"/>
            </a:xfrm>
            <a:custGeom>
              <a:avLst/>
              <a:gdLst/>
              <a:ahLst/>
              <a:cxnLst/>
              <a:rect l="l" t="t" r="r" b="b"/>
              <a:pathLst>
                <a:path w="3637" h="3620" extrusionOk="0">
                  <a:moveTo>
                    <a:pt x="1803" y="1"/>
                  </a:moveTo>
                  <a:cubicBezTo>
                    <a:pt x="1749" y="1"/>
                    <a:pt x="1693" y="5"/>
                    <a:pt x="1635" y="15"/>
                  </a:cubicBezTo>
                  <a:cubicBezTo>
                    <a:pt x="1368" y="48"/>
                    <a:pt x="1168" y="81"/>
                    <a:pt x="934" y="215"/>
                  </a:cubicBezTo>
                  <a:cubicBezTo>
                    <a:pt x="801" y="282"/>
                    <a:pt x="667" y="415"/>
                    <a:pt x="601" y="548"/>
                  </a:cubicBezTo>
                  <a:cubicBezTo>
                    <a:pt x="367" y="749"/>
                    <a:pt x="167" y="1049"/>
                    <a:pt x="100" y="1349"/>
                  </a:cubicBezTo>
                  <a:cubicBezTo>
                    <a:pt x="0" y="1683"/>
                    <a:pt x="0" y="2050"/>
                    <a:pt x="100" y="2383"/>
                  </a:cubicBezTo>
                  <a:cubicBezTo>
                    <a:pt x="200" y="2617"/>
                    <a:pt x="300" y="2783"/>
                    <a:pt x="467" y="2984"/>
                  </a:cubicBezTo>
                  <a:cubicBezTo>
                    <a:pt x="567" y="3084"/>
                    <a:pt x="701" y="3184"/>
                    <a:pt x="834" y="3284"/>
                  </a:cubicBezTo>
                  <a:cubicBezTo>
                    <a:pt x="1101" y="3484"/>
                    <a:pt x="1435" y="3584"/>
                    <a:pt x="1768" y="3617"/>
                  </a:cubicBezTo>
                  <a:cubicBezTo>
                    <a:pt x="1793" y="3619"/>
                    <a:pt x="1817" y="3619"/>
                    <a:pt x="1842" y="3619"/>
                  </a:cubicBezTo>
                  <a:cubicBezTo>
                    <a:pt x="2453" y="3619"/>
                    <a:pt x="3081" y="3228"/>
                    <a:pt x="3369" y="2683"/>
                  </a:cubicBezTo>
                  <a:cubicBezTo>
                    <a:pt x="3536" y="2383"/>
                    <a:pt x="3636" y="2016"/>
                    <a:pt x="3603" y="1649"/>
                  </a:cubicBezTo>
                  <a:cubicBezTo>
                    <a:pt x="3569" y="1382"/>
                    <a:pt x="3536" y="1216"/>
                    <a:pt x="3403" y="949"/>
                  </a:cubicBezTo>
                  <a:cubicBezTo>
                    <a:pt x="3336" y="782"/>
                    <a:pt x="3202" y="649"/>
                    <a:pt x="3102" y="548"/>
                  </a:cubicBezTo>
                  <a:cubicBezTo>
                    <a:pt x="2969" y="415"/>
                    <a:pt x="2802" y="315"/>
                    <a:pt x="2669" y="215"/>
                  </a:cubicBezTo>
                  <a:cubicBezTo>
                    <a:pt x="2502" y="148"/>
                    <a:pt x="2335" y="81"/>
                    <a:pt x="2168" y="48"/>
                  </a:cubicBezTo>
                  <a:cubicBezTo>
                    <a:pt x="2050" y="24"/>
                    <a:pt x="1932" y="1"/>
                    <a:pt x="18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47"/>
            <p:cNvSpPr/>
            <p:nvPr/>
          </p:nvSpPr>
          <p:spPr>
            <a:xfrm flipH="1">
              <a:off x="7926132" y="2010921"/>
              <a:ext cx="70259" cy="67686"/>
            </a:xfrm>
            <a:custGeom>
              <a:avLst/>
              <a:gdLst/>
              <a:ahLst/>
              <a:cxnLst/>
              <a:rect l="l" t="t" r="r" b="b"/>
              <a:pathLst>
                <a:path w="4204" h="4050" extrusionOk="0">
                  <a:moveTo>
                    <a:pt x="1965" y="0"/>
                  </a:moveTo>
                  <a:cubicBezTo>
                    <a:pt x="1933" y="0"/>
                    <a:pt x="1900" y="1"/>
                    <a:pt x="1868" y="3"/>
                  </a:cubicBezTo>
                  <a:cubicBezTo>
                    <a:pt x="1101" y="70"/>
                    <a:pt x="301" y="503"/>
                    <a:pt x="101" y="1304"/>
                  </a:cubicBezTo>
                  <a:cubicBezTo>
                    <a:pt x="67" y="1437"/>
                    <a:pt x="34" y="1537"/>
                    <a:pt x="34" y="1671"/>
                  </a:cubicBezTo>
                  <a:cubicBezTo>
                    <a:pt x="0" y="1938"/>
                    <a:pt x="0" y="2204"/>
                    <a:pt x="34" y="2471"/>
                  </a:cubicBezTo>
                  <a:cubicBezTo>
                    <a:pt x="134" y="3005"/>
                    <a:pt x="534" y="3439"/>
                    <a:pt x="968" y="3739"/>
                  </a:cubicBezTo>
                  <a:cubicBezTo>
                    <a:pt x="1326" y="3954"/>
                    <a:pt x="1719" y="4049"/>
                    <a:pt x="2121" y="4049"/>
                  </a:cubicBezTo>
                  <a:cubicBezTo>
                    <a:pt x="2280" y="4049"/>
                    <a:pt x="2441" y="4034"/>
                    <a:pt x="2602" y="4006"/>
                  </a:cubicBezTo>
                  <a:cubicBezTo>
                    <a:pt x="3303" y="3906"/>
                    <a:pt x="3870" y="3339"/>
                    <a:pt x="4037" y="2671"/>
                  </a:cubicBezTo>
                  <a:cubicBezTo>
                    <a:pt x="4203" y="1971"/>
                    <a:pt x="4003" y="1304"/>
                    <a:pt x="3570" y="770"/>
                  </a:cubicBezTo>
                  <a:cubicBezTo>
                    <a:pt x="3221" y="295"/>
                    <a:pt x="2572" y="0"/>
                    <a:pt x="19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47"/>
            <p:cNvSpPr/>
            <p:nvPr/>
          </p:nvSpPr>
          <p:spPr>
            <a:xfrm flipH="1">
              <a:off x="6303866" y="3565167"/>
              <a:ext cx="1165145" cy="627237"/>
            </a:xfrm>
            <a:custGeom>
              <a:avLst/>
              <a:gdLst/>
              <a:ahLst/>
              <a:cxnLst/>
              <a:rect l="l" t="t" r="r" b="b"/>
              <a:pathLst>
                <a:path w="69717" h="37531" extrusionOk="0">
                  <a:moveTo>
                    <a:pt x="24396" y="1"/>
                  </a:moveTo>
                  <a:cubicBezTo>
                    <a:pt x="16330" y="1"/>
                    <a:pt x="8203" y="785"/>
                    <a:pt x="134" y="2005"/>
                  </a:cubicBezTo>
                  <a:cubicBezTo>
                    <a:pt x="234" y="7776"/>
                    <a:pt x="0" y="16382"/>
                    <a:pt x="5171" y="20118"/>
                  </a:cubicBezTo>
                  <a:cubicBezTo>
                    <a:pt x="7339" y="21686"/>
                    <a:pt x="9907" y="22520"/>
                    <a:pt x="12543" y="23020"/>
                  </a:cubicBezTo>
                  <a:cubicBezTo>
                    <a:pt x="13310" y="23187"/>
                    <a:pt x="14110" y="23320"/>
                    <a:pt x="14878" y="23420"/>
                  </a:cubicBezTo>
                  <a:cubicBezTo>
                    <a:pt x="18280" y="23887"/>
                    <a:pt x="21783" y="24154"/>
                    <a:pt x="25018" y="25389"/>
                  </a:cubicBezTo>
                  <a:cubicBezTo>
                    <a:pt x="25519" y="25555"/>
                    <a:pt x="26052" y="25789"/>
                    <a:pt x="26386" y="26256"/>
                  </a:cubicBezTo>
                  <a:cubicBezTo>
                    <a:pt x="26753" y="26756"/>
                    <a:pt x="26753" y="27457"/>
                    <a:pt x="26753" y="28124"/>
                  </a:cubicBezTo>
                  <a:lnTo>
                    <a:pt x="26753" y="37464"/>
                  </a:lnTo>
                  <a:lnTo>
                    <a:pt x="66148" y="37531"/>
                  </a:lnTo>
                  <a:cubicBezTo>
                    <a:pt x="66748" y="33294"/>
                    <a:pt x="67215" y="29091"/>
                    <a:pt x="67348" y="25389"/>
                  </a:cubicBezTo>
                  <a:cubicBezTo>
                    <a:pt x="67615" y="19017"/>
                    <a:pt x="69717" y="10912"/>
                    <a:pt x="62712" y="7709"/>
                  </a:cubicBezTo>
                  <a:cubicBezTo>
                    <a:pt x="50446" y="2072"/>
                    <a:pt x="37502" y="1"/>
                    <a:pt x="243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47"/>
            <p:cNvSpPr/>
            <p:nvPr/>
          </p:nvSpPr>
          <p:spPr>
            <a:xfrm flipH="1">
              <a:off x="7157374" y="2603680"/>
              <a:ext cx="138263" cy="133934"/>
            </a:xfrm>
            <a:custGeom>
              <a:avLst/>
              <a:gdLst/>
              <a:ahLst/>
              <a:cxnLst/>
              <a:rect l="l" t="t" r="r" b="b"/>
              <a:pathLst>
                <a:path w="8273" h="8014" extrusionOk="0">
                  <a:moveTo>
                    <a:pt x="3787" y="1"/>
                  </a:moveTo>
                  <a:cubicBezTo>
                    <a:pt x="2734" y="1"/>
                    <a:pt x="1669" y="580"/>
                    <a:pt x="1068" y="1528"/>
                  </a:cubicBezTo>
                  <a:cubicBezTo>
                    <a:pt x="0" y="3229"/>
                    <a:pt x="434" y="5631"/>
                    <a:pt x="1902" y="6965"/>
                  </a:cubicBezTo>
                  <a:cubicBezTo>
                    <a:pt x="2565" y="7598"/>
                    <a:pt x="3474" y="8014"/>
                    <a:pt x="4406" y="8014"/>
                  </a:cubicBezTo>
                  <a:cubicBezTo>
                    <a:pt x="4505" y="8014"/>
                    <a:pt x="4604" y="8009"/>
                    <a:pt x="4704" y="7999"/>
                  </a:cubicBezTo>
                  <a:cubicBezTo>
                    <a:pt x="5838" y="7899"/>
                    <a:pt x="6739" y="7332"/>
                    <a:pt x="7339" y="6365"/>
                  </a:cubicBezTo>
                  <a:cubicBezTo>
                    <a:pt x="7873" y="5531"/>
                    <a:pt x="8273" y="4430"/>
                    <a:pt x="8240" y="3429"/>
                  </a:cubicBezTo>
                  <a:cubicBezTo>
                    <a:pt x="8206" y="2262"/>
                    <a:pt x="7572" y="1294"/>
                    <a:pt x="6572" y="794"/>
                  </a:cubicBezTo>
                  <a:cubicBezTo>
                    <a:pt x="6105" y="594"/>
                    <a:pt x="5638" y="427"/>
                    <a:pt x="5137" y="360"/>
                  </a:cubicBezTo>
                  <a:cubicBezTo>
                    <a:pt x="4717" y="115"/>
                    <a:pt x="4254" y="1"/>
                    <a:pt x="37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47"/>
            <p:cNvSpPr/>
            <p:nvPr/>
          </p:nvSpPr>
          <p:spPr>
            <a:xfrm flipH="1">
              <a:off x="5906376" y="1854292"/>
              <a:ext cx="403072" cy="18985"/>
            </a:xfrm>
            <a:custGeom>
              <a:avLst/>
              <a:gdLst/>
              <a:ahLst/>
              <a:cxnLst/>
              <a:rect l="l" t="t" r="r" b="b"/>
              <a:pathLst>
                <a:path w="24118" h="1136" extrusionOk="0">
                  <a:moveTo>
                    <a:pt x="22767" y="0"/>
                  </a:moveTo>
                  <a:cubicBezTo>
                    <a:pt x="22675" y="0"/>
                    <a:pt x="22580" y="1"/>
                    <a:pt x="22483" y="1"/>
                  </a:cubicBezTo>
                  <a:lnTo>
                    <a:pt x="18046" y="1"/>
                  </a:lnTo>
                  <a:lnTo>
                    <a:pt x="12242" y="35"/>
                  </a:lnTo>
                  <a:cubicBezTo>
                    <a:pt x="11118" y="35"/>
                    <a:pt x="9990" y="29"/>
                    <a:pt x="8863" y="29"/>
                  </a:cubicBezTo>
                  <a:cubicBezTo>
                    <a:pt x="6043" y="29"/>
                    <a:pt x="3222" y="63"/>
                    <a:pt x="434" y="302"/>
                  </a:cubicBezTo>
                  <a:cubicBezTo>
                    <a:pt x="0" y="335"/>
                    <a:pt x="0" y="735"/>
                    <a:pt x="434" y="769"/>
                  </a:cubicBezTo>
                  <a:cubicBezTo>
                    <a:pt x="4337" y="1136"/>
                    <a:pt x="8306" y="1036"/>
                    <a:pt x="12242" y="1069"/>
                  </a:cubicBezTo>
                  <a:lnTo>
                    <a:pt x="22483" y="1069"/>
                  </a:lnTo>
                  <a:cubicBezTo>
                    <a:pt x="22590" y="1069"/>
                    <a:pt x="22694" y="1070"/>
                    <a:pt x="22795" y="1070"/>
                  </a:cubicBezTo>
                  <a:cubicBezTo>
                    <a:pt x="23201" y="1070"/>
                    <a:pt x="23564" y="1049"/>
                    <a:pt x="23884" y="835"/>
                  </a:cubicBezTo>
                  <a:cubicBezTo>
                    <a:pt x="24117" y="669"/>
                    <a:pt x="24117" y="402"/>
                    <a:pt x="23884" y="235"/>
                  </a:cubicBezTo>
                  <a:lnTo>
                    <a:pt x="23884" y="268"/>
                  </a:lnTo>
                  <a:cubicBezTo>
                    <a:pt x="23556" y="23"/>
                    <a:pt x="23184" y="0"/>
                    <a:pt x="22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47"/>
            <p:cNvSpPr/>
            <p:nvPr/>
          </p:nvSpPr>
          <p:spPr>
            <a:xfrm flipH="1">
              <a:off x="5906376" y="1918417"/>
              <a:ext cx="403072" cy="18985"/>
            </a:xfrm>
            <a:custGeom>
              <a:avLst/>
              <a:gdLst/>
              <a:ahLst/>
              <a:cxnLst/>
              <a:rect l="l" t="t" r="r" b="b"/>
              <a:pathLst>
                <a:path w="24118" h="1136" extrusionOk="0">
                  <a:moveTo>
                    <a:pt x="22795" y="66"/>
                  </a:moveTo>
                  <a:cubicBezTo>
                    <a:pt x="22694" y="66"/>
                    <a:pt x="22590" y="67"/>
                    <a:pt x="22483" y="67"/>
                  </a:cubicBezTo>
                  <a:lnTo>
                    <a:pt x="12242" y="67"/>
                  </a:lnTo>
                  <a:cubicBezTo>
                    <a:pt x="8306" y="101"/>
                    <a:pt x="4337" y="1"/>
                    <a:pt x="434" y="367"/>
                  </a:cubicBezTo>
                  <a:cubicBezTo>
                    <a:pt x="0" y="401"/>
                    <a:pt x="0" y="801"/>
                    <a:pt x="434" y="834"/>
                  </a:cubicBezTo>
                  <a:cubicBezTo>
                    <a:pt x="2959" y="1072"/>
                    <a:pt x="5512" y="1114"/>
                    <a:pt x="8067" y="1114"/>
                  </a:cubicBezTo>
                  <a:cubicBezTo>
                    <a:pt x="9460" y="1114"/>
                    <a:pt x="10853" y="1101"/>
                    <a:pt x="12242" y="1101"/>
                  </a:cubicBezTo>
                  <a:cubicBezTo>
                    <a:pt x="14177" y="1101"/>
                    <a:pt x="16112" y="1135"/>
                    <a:pt x="18046" y="1135"/>
                  </a:cubicBezTo>
                  <a:lnTo>
                    <a:pt x="22483" y="1135"/>
                  </a:lnTo>
                  <a:cubicBezTo>
                    <a:pt x="22590" y="1135"/>
                    <a:pt x="22694" y="1136"/>
                    <a:pt x="22795" y="1136"/>
                  </a:cubicBezTo>
                  <a:cubicBezTo>
                    <a:pt x="23201" y="1136"/>
                    <a:pt x="23564" y="1115"/>
                    <a:pt x="23884" y="901"/>
                  </a:cubicBezTo>
                  <a:cubicBezTo>
                    <a:pt x="24117" y="734"/>
                    <a:pt x="24117" y="468"/>
                    <a:pt x="23884" y="301"/>
                  </a:cubicBezTo>
                  <a:cubicBezTo>
                    <a:pt x="23564" y="87"/>
                    <a:pt x="23201" y="66"/>
                    <a:pt x="22795" y="6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47"/>
            <p:cNvSpPr/>
            <p:nvPr/>
          </p:nvSpPr>
          <p:spPr>
            <a:xfrm flipH="1">
              <a:off x="5571747" y="3742778"/>
              <a:ext cx="71415" cy="225205"/>
            </a:xfrm>
            <a:custGeom>
              <a:avLst/>
              <a:gdLst/>
              <a:ahLst/>
              <a:cxnLst/>
              <a:rect l="l" t="t" r="r" b="b"/>
              <a:pathLst>
                <a:path w="4959" h="15638" extrusionOk="0">
                  <a:moveTo>
                    <a:pt x="120" y="1"/>
                  </a:moveTo>
                  <a:cubicBezTo>
                    <a:pt x="64" y="1"/>
                    <a:pt x="0" y="52"/>
                    <a:pt x="22" y="117"/>
                  </a:cubicBezTo>
                  <a:cubicBezTo>
                    <a:pt x="789" y="2052"/>
                    <a:pt x="1623" y="3986"/>
                    <a:pt x="2290" y="5988"/>
                  </a:cubicBezTo>
                  <a:cubicBezTo>
                    <a:pt x="2924" y="7956"/>
                    <a:pt x="3491" y="9991"/>
                    <a:pt x="3958" y="12025"/>
                  </a:cubicBezTo>
                  <a:cubicBezTo>
                    <a:pt x="4092" y="12592"/>
                    <a:pt x="4225" y="13159"/>
                    <a:pt x="4325" y="13727"/>
                  </a:cubicBezTo>
                  <a:cubicBezTo>
                    <a:pt x="4425" y="14327"/>
                    <a:pt x="4459" y="14994"/>
                    <a:pt x="4692" y="15528"/>
                  </a:cubicBezTo>
                  <a:cubicBezTo>
                    <a:pt x="4707" y="15603"/>
                    <a:pt x="4763" y="15637"/>
                    <a:pt x="4819" y="15637"/>
                  </a:cubicBezTo>
                  <a:cubicBezTo>
                    <a:pt x="4888" y="15637"/>
                    <a:pt x="4959" y="15586"/>
                    <a:pt x="4959" y="15494"/>
                  </a:cubicBezTo>
                  <a:cubicBezTo>
                    <a:pt x="4959" y="14994"/>
                    <a:pt x="4826" y="14460"/>
                    <a:pt x="4725" y="13993"/>
                  </a:cubicBezTo>
                  <a:cubicBezTo>
                    <a:pt x="4625" y="13460"/>
                    <a:pt x="4525" y="12926"/>
                    <a:pt x="4392" y="12426"/>
                  </a:cubicBezTo>
                  <a:cubicBezTo>
                    <a:pt x="4192" y="11392"/>
                    <a:pt x="3925" y="10357"/>
                    <a:pt x="3658" y="9323"/>
                  </a:cubicBezTo>
                  <a:cubicBezTo>
                    <a:pt x="3091" y="7255"/>
                    <a:pt x="2390" y="5254"/>
                    <a:pt x="1623" y="3252"/>
                  </a:cubicBezTo>
                  <a:cubicBezTo>
                    <a:pt x="1190" y="2185"/>
                    <a:pt x="756" y="1084"/>
                    <a:pt x="189" y="50"/>
                  </a:cubicBezTo>
                  <a:cubicBezTo>
                    <a:pt x="177" y="15"/>
                    <a:pt x="149" y="1"/>
                    <a:pt x="1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47"/>
            <p:cNvSpPr/>
            <p:nvPr/>
          </p:nvSpPr>
          <p:spPr>
            <a:xfrm flipH="1">
              <a:off x="5410340" y="3125926"/>
              <a:ext cx="170539" cy="576334"/>
            </a:xfrm>
            <a:custGeom>
              <a:avLst/>
              <a:gdLst/>
              <a:ahLst/>
              <a:cxnLst/>
              <a:rect l="l" t="t" r="r" b="b"/>
              <a:pathLst>
                <a:path w="11842" h="40020" extrusionOk="0">
                  <a:moveTo>
                    <a:pt x="5970" y="0"/>
                  </a:moveTo>
                  <a:cubicBezTo>
                    <a:pt x="5801" y="0"/>
                    <a:pt x="5632" y="27"/>
                    <a:pt x="5471" y="87"/>
                  </a:cubicBezTo>
                  <a:lnTo>
                    <a:pt x="5504" y="87"/>
                  </a:lnTo>
                  <a:cubicBezTo>
                    <a:pt x="5437" y="87"/>
                    <a:pt x="5371" y="120"/>
                    <a:pt x="5304" y="154"/>
                  </a:cubicBezTo>
                  <a:cubicBezTo>
                    <a:pt x="4904" y="387"/>
                    <a:pt x="4670" y="754"/>
                    <a:pt x="4437" y="1154"/>
                  </a:cubicBezTo>
                  <a:cubicBezTo>
                    <a:pt x="1902" y="5357"/>
                    <a:pt x="634" y="10261"/>
                    <a:pt x="267" y="15131"/>
                  </a:cubicBezTo>
                  <a:cubicBezTo>
                    <a:pt x="0" y="18800"/>
                    <a:pt x="200" y="22503"/>
                    <a:pt x="667" y="26172"/>
                  </a:cubicBezTo>
                  <a:cubicBezTo>
                    <a:pt x="1201" y="30475"/>
                    <a:pt x="634" y="34745"/>
                    <a:pt x="2202" y="38881"/>
                  </a:cubicBezTo>
                  <a:cubicBezTo>
                    <a:pt x="2335" y="39282"/>
                    <a:pt x="2535" y="39715"/>
                    <a:pt x="2902" y="39915"/>
                  </a:cubicBezTo>
                  <a:cubicBezTo>
                    <a:pt x="3040" y="39988"/>
                    <a:pt x="3183" y="40020"/>
                    <a:pt x="3327" y="40020"/>
                  </a:cubicBezTo>
                  <a:cubicBezTo>
                    <a:pt x="3915" y="40020"/>
                    <a:pt x="4522" y="39484"/>
                    <a:pt x="4870" y="38948"/>
                  </a:cubicBezTo>
                  <a:cubicBezTo>
                    <a:pt x="5871" y="37514"/>
                    <a:pt x="6438" y="35812"/>
                    <a:pt x="6938" y="34145"/>
                  </a:cubicBezTo>
                  <a:cubicBezTo>
                    <a:pt x="10007" y="24271"/>
                    <a:pt x="11842" y="12529"/>
                    <a:pt x="8373" y="2489"/>
                  </a:cubicBezTo>
                  <a:cubicBezTo>
                    <a:pt x="8139" y="1788"/>
                    <a:pt x="7872" y="1088"/>
                    <a:pt x="7339" y="554"/>
                  </a:cubicBezTo>
                  <a:cubicBezTo>
                    <a:pt x="6966" y="231"/>
                    <a:pt x="6464" y="0"/>
                    <a:pt x="59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47"/>
            <p:cNvSpPr/>
            <p:nvPr/>
          </p:nvSpPr>
          <p:spPr>
            <a:xfrm flipH="1">
              <a:off x="5502090" y="3244735"/>
              <a:ext cx="67743" cy="779088"/>
            </a:xfrm>
            <a:custGeom>
              <a:avLst/>
              <a:gdLst/>
              <a:ahLst/>
              <a:cxnLst/>
              <a:rect l="l" t="t" r="r" b="b"/>
              <a:pathLst>
                <a:path w="4704" h="54099" extrusionOk="0">
                  <a:moveTo>
                    <a:pt x="4620" y="1"/>
                  </a:moveTo>
                  <a:cubicBezTo>
                    <a:pt x="4579" y="1"/>
                    <a:pt x="4537" y="26"/>
                    <a:pt x="4537" y="76"/>
                  </a:cubicBezTo>
                  <a:cubicBezTo>
                    <a:pt x="4437" y="4146"/>
                    <a:pt x="4370" y="8215"/>
                    <a:pt x="4270" y="12285"/>
                  </a:cubicBezTo>
                  <a:cubicBezTo>
                    <a:pt x="4170" y="15854"/>
                    <a:pt x="4203" y="19490"/>
                    <a:pt x="3903" y="23059"/>
                  </a:cubicBezTo>
                  <a:cubicBezTo>
                    <a:pt x="3603" y="26495"/>
                    <a:pt x="2836" y="29831"/>
                    <a:pt x="2002" y="33166"/>
                  </a:cubicBezTo>
                  <a:cubicBezTo>
                    <a:pt x="1201" y="36469"/>
                    <a:pt x="434" y="39771"/>
                    <a:pt x="201" y="43207"/>
                  </a:cubicBezTo>
                  <a:cubicBezTo>
                    <a:pt x="0" y="46776"/>
                    <a:pt x="301" y="50379"/>
                    <a:pt x="701" y="53948"/>
                  </a:cubicBezTo>
                  <a:cubicBezTo>
                    <a:pt x="701" y="54048"/>
                    <a:pt x="768" y="54098"/>
                    <a:pt x="834" y="54098"/>
                  </a:cubicBezTo>
                  <a:cubicBezTo>
                    <a:pt x="901" y="54098"/>
                    <a:pt x="968" y="54048"/>
                    <a:pt x="968" y="53948"/>
                  </a:cubicBezTo>
                  <a:cubicBezTo>
                    <a:pt x="634" y="49945"/>
                    <a:pt x="234" y="45942"/>
                    <a:pt x="634" y="41906"/>
                  </a:cubicBezTo>
                  <a:cubicBezTo>
                    <a:pt x="1001" y="38504"/>
                    <a:pt x="1868" y="35168"/>
                    <a:pt x="2669" y="31865"/>
                  </a:cubicBezTo>
                  <a:cubicBezTo>
                    <a:pt x="3069" y="30231"/>
                    <a:pt x="3436" y="28596"/>
                    <a:pt x="3703" y="26962"/>
                  </a:cubicBezTo>
                  <a:cubicBezTo>
                    <a:pt x="4003" y="25261"/>
                    <a:pt x="4170" y="23526"/>
                    <a:pt x="4270" y="21792"/>
                  </a:cubicBezTo>
                  <a:cubicBezTo>
                    <a:pt x="4470" y="18189"/>
                    <a:pt x="4470" y="14586"/>
                    <a:pt x="4537" y="10984"/>
                  </a:cubicBezTo>
                  <a:cubicBezTo>
                    <a:pt x="4570" y="7348"/>
                    <a:pt x="4637" y="3712"/>
                    <a:pt x="4704" y="76"/>
                  </a:cubicBezTo>
                  <a:cubicBezTo>
                    <a:pt x="4704" y="26"/>
                    <a:pt x="4662" y="1"/>
                    <a:pt x="46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47"/>
            <p:cNvSpPr/>
            <p:nvPr/>
          </p:nvSpPr>
          <p:spPr>
            <a:xfrm flipH="1">
              <a:off x="5187785" y="3408071"/>
              <a:ext cx="308070" cy="418541"/>
            </a:xfrm>
            <a:custGeom>
              <a:avLst/>
              <a:gdLst/>
              <a:ahLst/>
              <a:cxnLst/>
              <a:rect l="l" t="t" r="r" b="b"/>
              <a:pathLst>
                <a:path w="21392" h="29063" extrusionOk="0">
                  <a:moveTo>
                    <a:pt x="18721" y="1"/>
                  </a:moveTo>
                  <a:cubicBezTo>
                    <a:pt x="18451" y="1"/>
                    <a:pt x="18150" y="35"/>
                    <a:pt x="17813" y="109"/>
                  </a:cubicBezTo>
                  <a:cubicBezTo>
                    <a:pt x="13043" y="1143"/>
                    <a:pt x="8773" y="6113"/>
                    <a:pt x="6405" y="10083"/>
                  </a:cubicBezTo>
                  <a:cubicBezTo>
                    <a:pt x="4470" y="13285"/>
                    <a:pt x="3136" y="16787"/>
                    <a:pt x="2102" y="20323"/>
                  </a:cubicBezTo>
                  <a:cubicBezTo>
                    <a:pt x="1335" y="22925"/>
                    <a:pt x="0" y="26361"/>
                    <a:pt x="768" y="29063"/>
                  </a:cubicBezTo>
                  <a:cubicBezTo>
                    <a:pt x="2302" y="27462"/>
                    <a:pt x="3703" y="25627"/>
                    <a:pt x="5271" y="23993"/>
                  </a:cubicBezTo>
                  <a:cubicBezTo>
                    <a:pt x="10641" y="18355"/>
                    <a:pt x="16746" y="12985"/>
                    <a:pt x="19915" y="5679"/>
                  </a:cubicBezTo>
                  <a:cubicBezTo>
                    <a:pt x="20914" y="3377"/>
                    <a:pt x="21391" y="1"/>
                    <a:pt x="187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47"/>
            <p:cNvSpPr/>
            <p:nvPr/>
          </p:nvSpPr>
          <p:spPr>
            <a:xfrm flipH="1">
              <a:off x="5608250" y="3567115"/>
              <a:ext cx="341077" cy="219517"/>
            </a:xfrm>
            <a:custGeom>
              <a:avLst/>
              <a:gdLst/>
              <a:ahLst/>
              <a:cxnLst/>
              <a:rect l="l" t="t" r="r" b="b"/>
              <a:pathLst>
                <a:path w="23684" h="15243" extrusionOk="0">
                  <a:moveTo>
                    <a:pt x="13067" y="1"/>
                  </a:moveTo>
                  <a:cubicBezTo>
                    <a:pt x="12585" y="1"/>
                    <a:pt x="12103" y="60"/>
                    <a:pt x="11642" y="173"/>
                  </a:cubicBezTo>
                  <a:cubicBezTo>
                    <a:pt x="10141" y="573"/>
                    <a:pt x="8840" y="1440"/>
                    <a:pt x="7606" y="2374"/>
                  </a:cubicBezTo>
                  <a:cubicBezTo>
                    <a:pt x="5604" y="3909"/>
                    <a:pt x="3770" y="5643"/>
                    <a:pt x="2168" y="7545"/>
                  </a:cubicBezTo>
                  <a:cubicBezTo>
                    <a:pt x="1335" y="8512"/>
                    <a:pt x="534" y="9580"/>
                    <a:pt x="200" y="10814"/>
                  </a:cubicBezTo>
                  <a:cubicBezTo>
                    <a:pt x="67" y="11347"/>
                    <a:pt x="0" y="11948"/>
                    <a:pt x="234" y="12482"/>
                  </a:cubicBezTo>
                  <a:cubicBezTo>
                    <a:pt x="501" y="13149"/>
                    <a:pt x="1201" y="13616"/>
                    <a:pt x="1935" y="13749"/>
                  </a:cubicBezTo>
                  <a:cubicBezTo>
                    <a:pt x="2172" y="13792"/>
                    <a:pt x="2412" y="13811"/>
                    <a:pt x="2653" y="13811"/>
                  </a:cubicBezTo>
                  <a:cubicBezTo>
                    <a:pt x="3157" y="13811"/>
                    <a:pt x="3662" y="13729"/>
                    <a:pt x="4137" y="13616"/>
                  </a:cubicBezTo>
                  <a:cubicBezTo>
                    <a:pt x="8306" y="12648"/>
                    <a:pt x="11909" y="10147"/>
                    <a:pt x="15378" y="7678"/>
                  </a:cubicBezTo>
                  <a:cubicBezTo>
                    <a:pt x="16979" y="10080"/>
                    <a:pt x="18847" y="12281"/>
                    <a:pt x="20915" y="14283"/>
                  </a:cubicBezTo>
                  <a:cubicBezTo>
                    <a:pt x="21292" y="14613"/>
                    <a:pt x="22036" y="15243"/>
                    <a:pt x="22628" y="15243"/>
                  </a:cubicBezTo>
                  <a:cubicBezTo>
                    <a:pt x="22874" y="15243"/>
                    <a:pt x="23094" y="15134"/>
                    <a:pt x="23250" y="14850"/>
                  </a:cubicBezTo>
                  <a:cubicBezTo>
                    <a:pt x="23684" y="14049"/>
                    <a:pt x="22383" y="12315"/>
                    <a:pt x="22049" y="11681"/>
                  </a:cubicBezTo>
                  <a:cubicBezTo>
                    <a:pt x="20615" y="8912"/>
                    <a:pt x="19181" y="6144"/>
                    <a:pt x="17713" y="3375"/>
                  </a:cubicBezTo>
                  <a:cubicBezTo>
                    <a:pt x="17279" y="2508"/>
                    <a:pt x="16779" y="1607"/>
                    <a:pt x="16045" y="973"/>
                  </a:cubicBezTo>
                  <a:cubicBezTo>
                    <a:pt x="15236" y="303"/>
                    <a:pt x="14154" y="1"/>
                    <a:pt x="130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47"/>
            <p:cNvSpPr/>
            <p:nvPr/>
          </p:nvSpPr>
          <p:spPr>
            <a:xfrm flipH="1">
              <a:off x="5329521" y="3590502"/>
              <a:ext cx="195640" cy="371334"/>
            </a:xfrm>
            <a:custGeom>
              <a:avLst/>
              <a:gdLst/>
              <a:ahLst/>
              <a:cxnLst/>
              <a:rect l="l" t="t" r="r" b="b"/>
              <a:pathLst>
                <a:path w="13585" h="25785" extrusionOk="0">
                  <a:moveTo>
                    <a:pt x="13401" y="1"/>
                  </a:moveTo>
                  <a:cubicBezTo>
                    <a:pt x="13369" y="1"/>
                    <a:pt x="13336" y="15"/>
                    <a:pt x="13310" y="50"/>
                  </a:cubicBezTo>
                  <a:cubicBezTo>
                    <a:pt x="10808" y="3052"/>
                    <a:pt x="8507" y="6221"/>
                    <a:pt x="6372" y="9523"/>
                  </a:cubicBezTo>
                  <a:cubicBezTo>
                    <a:pt x="4304" y="12692"/>
                    <a:pt x="2236" y="15995"/>
                    <a:pt x="1035" y="19597"/>
                  </a:cubicBezTo>
                  <a:cubicBezTo>
                    <a:pt x="701" y="20598"/>
                    <a:pt x="434" y="21599"/>
                    <a:pt x="267" y="22633"/>
                  </a:cubicBezTo>
                  <a:cubicBezTo>
                    <a:pt x="101" y="23633"/>
                    <a:pt x="1" y="24701"/>
                    <a:pt x="134" y="25735"/>
                  </a:cubicBezTo>
                  <a:cubicBezTo>
                    <a:pt x="134" y="25768"/>
                    <a:pt x="159" y="25785"/>
                    <a:pt x="184" y="25785"/>
                  </a:cubicBezTo>
                  <a:cubicBezTo>
                    <a:pt x="209" y="25785"/>
                    <a:pt x="234" y="25768"/>
                    <a:pt x="234" y="25735"/>
                  </a:cubicBezTo>
                  <a:cubicBezTo>
                    <a:pt x="234" y="24768"/>
                    <a:pt x="267" y="23834"/>
                    <a:pt x="401" y="22900"/>
                  </a:cubicBezTo>
                  <a:cubicBezTo>
                    <a:pt x="534" y="21999"/>
                    <a:pt x="734" y="21098"/>
                    <a:pt x="1035" y="20231"/>
                  </a:cubicBezTo>
                  <a:cubicBezTo>
                    <a:pt x="1602" y="18430"/>
                    <a:pt x="2402" y="16728"/>
                    <a:pt x="3270" y="15094"/>
                  </a:cubicBezTo>
                  <a:cubicBezTo>
                    <a:pt x="5104" y="11725"/>
                    <a:pt x="7206" y="8523"/>
                    <a:pt x="9441" y="5454"/>
                  </a:cubicBezTo>
                  <a:cubicBezTo>
                    <a:pt x="10742" y="3652"/>
                    <a:pt x="12076" y="1918"/>
                    <a:pt x="13510" y="217"/>
                  </a:cubicBezTo>
                  <a:cubicBezTo>
                    <a:pt x="13584" y="118"/>
                    <a:pt x="13494" y="1"/>
                    <a:pt x="134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47"/>
            <p:cNvSpPr/>
            <p:nvPr/>
          </p:nvSpPr>
          <p:spPr>
            <a:xfrm flipH="1">
              <a:off x="5695394" y="3656833"/>
              <a:ext cx="41029" cy="26225"/>
            </a:xfrm>
            <a:custGeom>
              <a:avLst/>
              <a:gdLst/>
              <a:ahLst/>
              <a:cxnLst/>
              <a:rect l="l" t="t" r="r" b="b"/>
              <a:pathLst>
                <a:path w="2849" h="1821" extrusionOk="0">
                  <a:moveTo>
                    <a:pt x="2650" y="0"/>
                  </a:moveTo>
                  <a:cubicBezTo>
                    <a:pt x="2632" y="0"/>
                    <a:pt x="2614" y="5"/>
                    <a:pt x="2595" y="14"/>
                  </a:cubicBezTo>
                  <a:cubicBezTo>
                    <a:pt x="2362" y="147"/>
                    <a:pt x="2162" y="314"/>
                    <a:pt x="1962" y="447"/>
                  </a:cubicBezTo>
                  <a:cubicBezTo>
                    <a:pt x="1761" y="614"/>
                    <a:pt x="1561" y="748"/>
                    <a:pt x="1328" y="881"/>
                  </a:cubicBezTo>
                  <a:cubicBezTo>
                    <a:pt x="927" y="1148"/>
                    <a:pt x="494" y="1415"/>
                    <a:pt x="60" y="1682"/>
                  </a:cubicBezTo>
                  <a:cubicBezTo>
                    <a:pt x="1" y="1711"/>
                    <a:pt x="47" y="1820"/>
                    <a:pt x="129" y="1820"/>
                  </a:cubicBezTo>
                  <a:cubicBezTo>
                    <a:pt x="139" y="1820"/>
                    <a:pt x="149" y="1819"/>
                    <a:pt x="160" y="1815"/>
                  </a:cubicBezTo>
                  <a:cubicBezTo>
                    <a:pt x="594" y="1582"/>
                    <a:pt x="1061" y="1348"/>
                    <a:pt x="1495" y="1081"/>
                  </a:cubicBezTo>
                  <a:cubicBezTo>
                    <a:pt x="1928" y="814"/>
                    <a:pt x="2362" y="548"/>
                    <a:pt x="2762" y="247"/>
                  </a:cubicBezTo>
                  <a:cubicBezTo>
                    <a:pt x="2848" y="161"/>
                    <a:pt x="2761" y="0"/>
                    <a:pt x="26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47"/>
            <p:cNvSpPr/>
            <p:nvPr/>
          </p:nvSpPr>
          <p:spPr>
            <a:xfrm flipH="1">
              <a:off x="5422334" y="3872718"/>
              <a:ext cx="287289" cy="332912"/>
            </a:xfrm>
            <a:custGeom>
              <a:avLst/>
              <a:gdLst/>
              <a:ahLst/>
              <a:cxnLst/>
              <a:rect l="l" t="t" r="r" b="b"/>
              <a:pathLst>
                <a:path w="19949" h="23117" extrusionOk="0">
                  <a:moveTo>
                    <a:pt x="0" y="0"/>
                  </a:moveTo>
                  <a:lnTo>
                    <a:pt x="2502" y="23117"/>
                  </a:lnTo>
                  <a:lnTo>
                    <a:pt x="16312" y="23117"/>
                  </a:lnTo>
                  <a:lnTo>
                    <a:pt x="19948" y="10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47"/>
            <p:cNvSpPr/>
            <p:nvPr/>
          </p:nvSpPr>
          <p:spPr>
            <a:xfrm flipH="1">
              <a:off x="5430025" y="3916915"/>
              <a:ext cx="275753" cy="10095"/>
            </a:xfrm>
            <a:custGeom>
              <a:avLst/>
              <a:gdLst/>
              <a:ahLst/>
              <a:cxnLst/>
              <a:rect l="l" t="t" r="r" b="b"/>
              <a:pathLst>
                <a:path w="19148" h="701" extrusionOk="0">
                  <a:moveTo>
                    <a:pt x="0" y="0"/>
                  </a:moveTo>
                  <a:cubicBezTo>
                    <a:pt x="34" y="100"/>
                    <a:pt x="34" y="200"/>
                    <a:pt x="67" y="300"/>
                  </a:cubicBezTo>
                  <a:cubicBezTo>
                    <a:pt x="67" y="334"/>
                    <a:pt x="67" y="334"/>
                    <a:pt x="67" y="367"/>
                  </a:cubicBezTo>
                  <a:lnTo>
                    <a:pt x="1601" y="367"/>
                  </a:lnTo>
                  <a:cubicBezTo>
                    <a:pt x="2335" y="367"/>
                    <a:pt x="3069" y="400"/>
                    <a:pt x="3770" y="400"/>
                  </a:cubicBezTo>
                  <a:lnTo>
                    <a:pt x="11642" y="567"/>
                  </a:lnTo>
                  <a:lnTo>
                    <a:pt x="15545" y="634"/>
                  </a:lnTo>
                  <a:cubicBezTo>
                    <a:pt x="16212" y="634"/>
                    <a:pt x="16879" y="667"/>
                    <a:pt x="17546" y="667"/>
                  </a:cubicBezTo>
                  <a:cubicBezTo>
                    <a:pt x="18047" y="667"/>
                    <a:pt x="18547" y="701"/>
                    <a:pt x="19081" y="701"/>
                  </a:cubicBezTo>
                  <a:cubicBezTo>
                    <a:pt x="19081" y="600"/>
                    <a:pt x="19114" y="500"/>
                    <a:pt x="19147" y="434"/>
                  </a:cubicBezTo>
                  <a:cubicBezTo>
                    <a:pt x="18514" y="367"/>
                    <a:pt x="17880" y="367"/>
                    <a:pt x="17246" y="367"/>
                  </a:cubicBezTo>
                  <a:cubicBezTo>
                    <a:pt x="16545" y="367"/>
                    <a:pt x="15812" y="334"/>
                    <a:pt x="15078" y="334"/>
                  </a:cubicBezTo>
                  <a:lnTo>
                    <a:pt x="7306" y="167"/>
                  </a:lnTo>
                  <a:cubicBezTo>
                    <a:pt x="6005" y="167"/>
                    <a:pt x="4670" y="133"/>
                    <a:pt x="3369" y="100"/>
                  </a:cubicBezTo>
                  <a:lnTo>
                    <a:pt x="1435" y="67"/>
                  </a:lnTo>
                  <a:cubicBezTo>
                    <a:pt x="968" y="33"/>
                    <a:pt x="467" y="0"/>
                    <a:pt x="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47"/>
            <p:cNvSpPr/>
            <p:nvPr/>
          </p:nvSpPr>
          <p:spPr>
            <a:xfrm flipH="1">
              <a:off x="5430025" y="3937436"/>
              <a:ext cx="275753" cy="9750"/>
            </a:xfrm>
            <a:custGeom>
              <a:avLst/>
              <a:gdLst/>
              <a:ahLst/>
              <a:cxnLst/>
              <a:rect l="l" t="t" r="r" b="b"/>
              <a:pathLst>
                <a:path w="19148" h="677" extrusionOk="0">
                  <a:moveTo>
                    <a:pt x="284" y="0"/>
                  </a:moveTo>
                  <a:cubicBezTo>
                    <a:pt x="188" y="0"/>
                    <a:pt x="94" y="3"/>
                    <a:pt x="0" y="9"/>
                  </a:cubicBezTo>
                  <a:cubicBezTo>
                    <a:pt x="34" y="109"/>
                    <a:pt x="34" y="210"/>
                    <a:pt x="67" y="310"/>
                  </a:cubicBezTo>
                  <a:cubicBezTo>
                    <a:pt x="67" y="310"/>
                    <a:pt x="67" y="310"/>
                    <a:pt x="67" y="343"/>
                  </a:cubicBezTo>
                  <a:lnTo>
                    <a:pt x="1601" y="343"/>
                  </a:lnTo>
                  <a:cubicBezTo>
                    <a:pt x="2335" y="343"/>
                    <a:pt x="3069" y="376"/>
                    <a:pt x="3770" y="376"/>
                  </a:cubicBezTo>
                  <a:lnTo>
                    <a:pt x="11642" y="543"/>
                  </a:lnTo>
                  <a:lnTo>
                    <a:pt x="15545" y="610"/>
                  </a:lnTo>
                  <a:cubicBezTo>
                    <a:pt x="16212" y="610"/>
                    <a:pt x="16879" y="643"/>
                    <a:pt x="17546" y="643"/>
                  </a:cubicBezTo>
                  <a:cubicBezTo>
                    <a:pt x="18047" y="643"/>
                    <a:pt x="18547" y="677"/>
                    <a:pt x="19081" y="677"/>
                  </a:cubicBezTo>
                  <a:cubicBezTo>
                    <a:pt x="19081" y="576"/>
                    <a:pt x="19114" y="476"/>
                    <a:pt x="19147" y="410"/>
                  </a:cubicBezTo>
                  <a:cubicBezTo>
                    <a:pt x="18514" y="343"/>
                    <a:pt x="17880" y="376"/>
                    <a:pt x="17246" y="343"/>
                  </a:cubicBezTo>
                  <a:cubicBezTo>
                    <a:pt x="16545" y="343"/>
                    <a:pt x="15812" y="310"/>
                    <a:pt x="15078" y="310"/>
                  </a:cubicBezTo>
                  <a:lnTo>
                    <a:pt x="7306" y="143"/>
                  </a:lnTo>
                  <a:cubicBezTo>
                    <a:pt x="6005" y="143"/>
                    <a:pt x="4670" y="109"/>
                    <a:pt x="3369" y="76"/>
                  </a:cubicBezTo>
                  <a:lnTo>
                    <a:pt x="1435" y="43"/>
                  </a:lnTo>
                  <a:cubicBezTo>
                    <a:pt x="1061" y="43"/>
                    <a:pt x="666" y="0"/>
                    <a:pt x="28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47"/>
            <p:cNvSpPr/>
            <p:nvPr/>
          </p:nvSpPr>
          <p:spPr>
            <a:xfrm flipH="1">
              <a:off x="5449726" y="4067261"/>
              <a:ext cx="242602" cy="9145"/>
            </a:xfrm>
            <a:custGeom>
              <a:avLst/>
              <a:gdLst/>
              <a:ahLst/>
              <a:cxnLst/>
              <a:rect l="l" t="t" r="r" b="b"/>
              <a:pathLst>
                <a:path w="16846" h="635" extrusionOk="0">
                  <a:moveTo>
                    <a:pt x="0" y="1"/>
                  </a:moveTo>
                  <a:cubicBezTo>
                    <a:pt x="34" y="34"/>
                    <a:pt x="67" y="68"/>
                    <a:pt x="67" y="101"/>
                  </a:cubicBezTo>
                  <a:cubicBezTo>
                    <a:pt x="100" y="168"/>
                    <a:pt x="134" y="268"/>
                    <a:pt x="167" y="334"/>
                  </a:cubicBezTo>
                  <a:lnTo>
                    <a:pt x="667" y="334"/>
                  </a:lnTo>
                  <a:lnTo>
                    <a:pt x="2836" y="368"/>
                  </a:lnTo>
                  <a:lnTo>
                    <a:pt x="10708" y="535"/>
                  </a:lnTo>
                  <a:lnTo>
                    <a:pt x="14611" y="601"/>
                  </a:lnTo>
                  <a:lnTo>
                    <a:pt x="16579" y="635"/>
                  </a:lnTo>
                  <a:lnTo>
                    <a:pt x="16812" y="635"/>
                  </a:lnTo>
                  <a:cubicBezTo>
                    <a:pt x="16812" y="601"/>
                    <a:pt x="16812" y="568"/>
                    <a:pt x="16812" y="535"/>
                  </a:cubicBezTo>
                  <a:cubicBezTo>
                    <a:pt x="16812" y="468"/>
                    <a:pt x="16846" y="401"/>
                    <a:pt x="16846" y="334"/>
                  </a:cubicBezTo>
                  <a:lnTo>
                    <a:pt x="16312" y="334"/>
                  </a:lnTo>
                  <a:cubicBezTo>
                    <a:pt x="15611" y="301"/>
                    <a:pt x="14878" y="301"/>
                    <a:pt x="14144" y="268"/>
                  </a:cubicBezTo>
                  <a:cubicBezTo>
                    <a:pt x="11575" y="234"/>
                    <a:pt x="8973" y="168"/>
                    <a:pt x="6372" y="134"/>
                  </a:cubicBezTo>
                  <a:cubicBezTo>
                    <a:pt x="5071" y="101"/>
                    <a:pt x="3770" y="68"/>
                    <a:pt x="2435" y="34"/>
                  </a:cubicBezTo>
                  <a:lnTo>
                    <a:pt x="5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47"/>
            <p:cNvSpPr/>
            <p:nvPr/>
          </p:nvSpPr>
          <p:spPr>
            <a:xfrm flipH="1">
              <a:off x="6607683" y="3642897"/>
              <a:ext cx="464039" cy="550059"/>
            </a:xfrm>
            <a:custGeom>
              <a:avLst/>
              <a:gdLst/>
              <a:ahLst/>
              <a:cxnLst/>
              <a:rect l="l" t="t" r="r" b="b"/>
              <a:pathLst>
                <a:path w="27766" h="32913" extrusionOk="0">
                  <a:moveTo>
                    <a:pt x="439" y="1"/>
                  </a:moveTo>
                  <a:cubicBezTo>
                    <a:pt x="164" y="1"/>
                    <a:pt x="0" y="428"/>
                    <a:pt x="279" y="623"/>
                  </a:cubicBezTo>
                  <a:cubicBezTo>
                    <a:pt x="6750" y="5193"/>
                    <a:pt x="15290" y="4593"/>
                    <a:pt x="22061" y="8562"/>
                  </a:cubicBezTo>
                  <a:cubicBezTo>
                    <a:pt x="23729" y="9530"/>
                    <a:pt x="25363" y="10830"/>
                    <a:pt x="26231" y="12632"/>
                  </a:cubicBezTo>
                  <a:cubicBezTo>
                    <a:pt x="27231" y="14767"/>
                    <a:pt x="26798" y="17235"/>
                    <a:pt x="26631" y="19470"/>
                  </a:cubicBezTo>
                  <a:cubicBezTo>
                    <a:pt x="26264" y="23940"/>
                    <a:pt x="25864" y="28410"/>
                    <a:pt x="25430" y="32913"/>
                  </a:cubicBezTo>
                  <a:lnTo>
                    <a:pt x="26031" y="32913"/>
                  </a:lnTo>
                  <a:cubicBezTo>
                    <a:pt x="26431" y="28877"/>
                    <a:pt x="26798" y="24840"/>
                    <a:pt x="27131" y="20804"/>
                  </a:cubicBezTo>
                  <a:cubicBezTo>
                    <a:pt x="27331" y="18536"/>
                    <a:pt x="27765" y="16068"/>
                    <a:pt x="27231" y="13799"/>
                  </a:cubicBezTo>
                  <a:cubicBezTo>
                    <a:pt x="26798" y="11898"/>
                    <a:pt x="25530" y="10330"/>
                    <a:pt x="23996" y="9129"/>
                  </a:cubicBezTo>
                  <a:cubicBezTo>
                    <a:pt x="20894" y="6728"/>
                    <a:pt x="16957" y="5660"/>
                    <a:pt x="13188" y="4726"/>
                  </a:cubicBezTo>
                  <a:cubicBezTo>
                    <a:pt x="8852" y="3625"/>
                    <a:pt x="4315" y="2691"/>
                    <a:pt x="612" y="56"/>
                  </a:cubicBezTo>
                  <a:cubicBezTo>
                    <a:pt x="552" y="18"/>
                    <a:pt x="493" y="1"/>
                    <a:pt x="43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33348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71"/>
        <p:cNvGrpSpPr/>
        <p:nvPr/>
      </p:nvGrpSpPr>
      <p:grpSpPr>
        <a:xfrm>
          <a:off x="0" y="0"/>
          <a:ext cx="0" cy="0"/>
          <a:chOff x="0" y="0"/>
          <a:chExt cx="0" cy="0"/>
        </a:xfrm>
      </p:grpSpPr>
      <p:sp>
        <p:nvSpPr>
          <p:cNvPr id="1472" name="Google Shape;1472;p33"/>
          <p:cNvSpPr/>
          <p:nvPr/>
        </p:nvSpPr>
        <p:spPr>
          <a:xfrm>
            <a:off x="6032675" y="2025275"/>
            <a:ext cx="2010600" cy="201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3"/>
          <p:cNvSpPr txBox="1">
            <a:spLocks noGrp="1"/>
          </p:cNvSpPr>
          <p:nvPr>
            <p:ph type="body" idx="1"/>
          </p:nvPr>
        </p:nvSpPr>
        <p:spPr>
          <a:xfrm>
            <a:off x="520010" y="1673512"/>
            <a:ext cx="4937700" cy="2149800"/>
          </a:xfrm>
          <a:prstGeom prst="rect">
            <a:avLst/>
          </a:prstGeom>
        </p:spPr>
        <p:txBody>
          <a:bodyPr spcFirstLastPara="1" wrap="square" lIns="91425" tIns="91425" rIns="91425" bIns="91425" anchor="t" anchorCtr="0">
            <a:noAutofit/>
          </a:bodyPr>
          <a:lstStyle/>
          <a:p>
            <a:pPr marL="596900" indent="-457200">
              <a:spcBef>
                <a:spcPts val="1600"/>
              </a:spcBef>
              <a:buClr>
                <a:schemeClr val="dk1"/>
              </a:buClr>
              <a:buFont typeface="+mj-lt"/>
              <a:buAutoNum type="arabicPeriod"/>
            </a:pPr>
            <a:r>
              <a:rPr lang="fr-FR" sz="2000" b="1" dirty="0">
                <a:solidFill>
                  <a:schemeClr val="bg1"/>
                </a:solidFill>
                <a:latin typeface="Arial Rounded MT Bold" panose="020F0704030504030204" pitchFamily="34" charset="0"/>
              </a:rPr>
              <a:t>Définitions d’entrepreneur et manager</a:t>
            </a:r>
          </a:p>
          <a:p>
            <a:pPr marL="596900" indent="-457200">
              <a:spcBef>
                <a:spcPts val="1600"/>
              </a:spcBef>
              <a:buClr>
                <a:schemeClr val="dk1"/>
              </a:buClr>
              <a:buFont typeface="+mj-lt"/>
              <a:buAutoNum type="arabicPeriod"/>
            </a:pPr>
            <a:r>
              <a:rPr lang="fr-FR" sz="2000" b="1" dirty="0">
                <a:solidFill>
                  <a:schemeClr val="bg1"/>
                </a:solidFill>
                <a:latin typeface="Arial Rounded MT Bold" panose="020F0704030504030204" pitchFamily="34" charset="0"/>
              </a:rPr>
              <a:t>Caractéristique d’entrepreneur et manager</a:t>
            </a:r>
          </a:p>
          <a:p>
            <a:pPr marL="596900" indent="-457200">
              <a:spcBef>
                <a:spcPts val="1600"/>
              </a:spcBef>
              <a:buClr>
                <a:schemeClr val="dk1"/>
              </a:buClr>
              <a:buFont typeface="+mj-lt"/>
              <a:buAutoNum type="arabicPeriod"/>
            </a:pPr>
            <a:r>
              <a:rPr lang="fr-FR" sz="2000" b="1" dirty="0">
                <a:solidFill>
                  <a:schemeClr val="bg1"/>
                </a:solidFill>
                <a:latin typeface="Arial Rounded MT Bold" panose="020F0704030504030204" pitchFamily="34" charset="0"/>
              </a:rPr>
              <a:t>Définition d’un processus entrepreneurial et </a:t>
            </a:r>
            <a:r>
              <a:rPr lang="fr-FR" sz="2000" b="1" dirty="0" err="1">
                <a:solidFill>
                  <a:schemeClr val="bg1"/>
                </a:solidFill>
                <a:latin typeface="Arial Rounded MT Bold" panose="020F0704030504030204" pitchFamily="34" charset="0"/>
              </a:rPr>
              <a:t>managerial</a:t>
            </a:r>
            <a:endParaRPr lang="fr-FR" sz="2000" b="1" dirty="0">
              <a:solidFill>
                <a:schemeClr val="bg1"/>
              </a:solidFill>
              <a:latin typeface="Arial Rounded MT Bold" panose="020F0704030504030204" pitchFamily="34" charset="0"/>
            </a:endParaRPr>
          </a:p>
          <a:p>
            <a:pPr>
              <a:spcBef>
                <a:spcPts val="1600"/>
              </a:spcBef>
              <a:buClr>
                <a:schemeClr val="dk1"/>
              </a:buClr>
            </a:pPr>
            <a:endParaRPr lang="fr-FR" dirty="0">
              <a:solidFill>
                <a:srgbClr val="050505"/>
              </a:solidFill>
              <a:latin typeface="Segoe UI Historic" panose="020B0502040204020203" pitchFamily="34" charset="0"/>
            </a:endParaRPr>
          </a:p>
          <a:p>
            <a:pPr marL="457200" lvl="0" indent="-317500" algn="l" rtl="0">
              <a:spcBef>
                <a:spcPts val="1600"/>
              </a:spcBef>
              <a:spcAft>
                <a:spcPts val="0"/>
              </a:spcAft>
              <a:buClr>
                <a:schemeClr val="dk1"/>
              </a:buClr>
              <a:buSzPts val="1400"/>
              <a:buFont typeface="Didact Gothic"/>
              <a:buChar char="●"/>
            </a:pPr>
            <a:endParaRPr dirty="0"/>
          </a:p>
        </p:txBody>
      </p:sp>
      <p:grpSp>
        <p:nvGrpSpPr>
          <p:cNvPr id="1475" name="Google Shape;1475;p33"/>
          <p:cNvGrpSpPr/>
          <p:nvPr/>
        </p:nvGrpSpPr>
        <p:grpSpPr>
          <a:xfrm>
            <a:off x="5742837" y="1892177"/>
            <a:ext cx="1866882" cy="2724773"/>
            <a:chOff x="5742837" y="1892177"/>
            <a:chExt cx="1866882" cy="2724773"/>
          </a:xfrm>
        </p:grpSpPr>
        <p:sp>
          <p:nvSpPr>
            <p:cNvPr id="1476" name="Google Shape;1476;p33"/>
            <p:cNvSpPr/>
            <p:nvPr/>
          </p:nvSpPr>
          <p:spPr>
            <a:xfrm flipH="1">
              <a:off x="7304446" y="3967699"/>
              <a:ext cx="21562" cy="39172"/>
            </a:xfrm>
            <a:custGeom>
              <a:avLst/>
              <a:gdLst/>
              <a:ahLst/>
              <a:cxnLst/>
              <a:rect l="l" t="t" r="r" b="b"/>
              <a:pathLst>
                <a:path w="878" h="1654" extrusionOk="0">
                  <a:moveTo>
                    <a:pt x="813" y="1"/>
                  </a:moveTo>
                  <a:cubicBezTo>
                    <a:pt x="792" y="1"/>
                    <a:pt x="769" y="12"/>
                    <a:pt x="757" y="37"/>
                  </a:cubicBezTo>
                  <a:lnTo>
                    <a:pt x="390" y="771"/>
                  </a:lnTo>
                  <a:lnTo>
                    <a:pt x="190" y="1138"/>
                  </a:lnTo>
                  <a:cubicBezTo>
                    <a:pt x="123" y="1238"/>
                    <a:pt x="56" y="1371"/>
                    <a:pt x="23" y="1505"/>
                  </a:cubicBezTo>
                  <a:cubicBezTo>
                    <a:pt x="1" y="1594"/>
                    <a:pt x="82" y="1653"/>
                    <a:pt x="159" y="1653"/>
                  </a:cubicBezTo>
                  <a:cubicBezTo>
                    <a:pt x="197" y="1653"/>
                    <a:pt x="234" y="1638"/>
                    <a:pt x="256" y="1605"/>
                  </a:cubicBezTo>
                  <a:cubicBezTo>
                    <a:pt x="323" y="1471"/>
                    <a:pt x="390" y="1371"/>
                    <a:pt x="423" y="1238"/>
                  </a:cubicBezTo>
                  <a:lnTo>
                    <a:pt x="590" y="838"/>
                  </a:lnTo>
                  <a:cubicBezTo>
                    <a:pt x="690" y="604"/>
                    <a:pt x="757" y="337"/>
                    <a:pt x="857" y="70"/>
                  </a:cubicBezTo>
                  <a:cubicBezTo>
                    <a:pt x="877" y="29"/>
                    <a:pt x="847" y="1"/>
                    <a:pt x="813" y="1"/>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3"/>
            <p:cNvSpPr/>
            <p:nvPr/>
          </p:nvSpPr>
          <p:spPr>
            <a:xfrm flipH="1">
              <a:off x="7332785" y="3955337"/>
              <a:ext cx="27087" cy="42085"/>
            </a:xfrm>
            <a:custGeom>
              <a:avLst/>
              <a:gdLst/>
              <a:ahLst/>
              <a:cxnLst/>
              <a:rect l="l" t="t" r="r" b="b"/>
              <a:pathLst>
                <a:path w="1103" h="1777" extrusionOk="0">
                  <a:moveTo>
                    <a:pt x="878" y="1"/>
                  </a:moveTo>
                  <a:cubicBezTo>
                    <a:pt x="840" y="1"/>
                    <a:pt x="801" y="18"/>
                    <a:pt x="768" y="59"/>
                  </a:cubicBezTo>
                  <a:cubicBezTo>
                    <a:pt x="535" y="259"/>
                    <a:pt x="368" y="492"/>
                    <a:pt x="234" y="759"/>
                  </a:cubicBezTo>
                  <a:cubicBezTo>
                    <a:pt x="168" y="926"/>
                    <a:pt x="101" y="1059"/>
                    <a:pt x="68" y="1226"/>
                  </a:cubicBezTo>
                  <a:cubicBezTo>
                    <a:pt x="1" y="1360"/>
                    <a:pt x="1" y="1560"/>
                    <a:pt x="68" y="1727"/>
                  </a:cubicBezTo>
                  <a:cubicBezTo>
                    <a:pt x="101" y="1760"/>
                    <a:pt x="143" y="1777"/>
                    <a:pt x="184" y="1777"/>
                  </a:cubicBezTo>
                  <a:cubicBezTo>
                    <a:pt x="226" y="1777"/>
                    <a:pt x="268" y="1760"/>
                    <a:pt x="301" y="1727"/>
                  </a:cubicBezTo>
                  <a:cubicBezTo>
                    <a:pt x="401" y="1627"/>
                    <a:pt x="468" y="1460"/>
                    <a:pt x="468" y="1326"/>
                  </a:cubicBezTo>
                  <a:cubicBezTo>
                    <a:pt x="501" y="1193"/>
                    <a:pt x="535" y="1059"/>
                    <a:pt x="601" y="926"/>
                  </a:cubicBezTo>
                  <a:cubicBezTo>
                    <a:pt x="701" y="693"/>
                    <a:pt x="835" y="459"/>
                    <a:pt x="1002" y="259"/>
                  </a:cubicBezTo>
                  <a:cubicBezTo>
                    <a:pt x="1102" y="158"/>
                    <a:pt x="994" y="1"/>
                    <a:pt x="878" y="1"/>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3"/>
            <p:cNvSpPr/>
            <p:nvPr/>
          </p:nvSpPr>
          <p:spPr>
            <a:xfrm flipH="1">
              <a:off x="6329313" y="2268002"/>
              <a:ext cx="796281" cy="539952"/>
            </a:xfrm>
            <a:custGeom>
              <a:avLst/>
              <a:gdLst/>
              <a:ahLst/>
              <a:cxnLst/>
              <a:rect l="l" t="t" r="r" b="b"/>
              <a:pathLst>
                <a:path w="32425" h="22799" extrusionOk="0">
                  <a:moveTo>
                    <a:pt x="31187" y="0"/>
                  </a:moveTo>
                  <a:cubicBezTo>
                    <a:pt x="30840" y="0"/>
                    <a:pt x="30469" y="122"/>
                    <a:pt x="30156" y="279"/>
                  </a:cubicBezTo>
                  <a:cubicBezTo>
                    <a:pt x="29255" y="679"/>
                    <a:pt x="28455" y="1280"/>
                    <a:pt x="27821" y="2013"/>
                  </a:cubicBezTo>
                  <a:cubicBezTo>
                    <a:pt x="26954" y="3047"/>
                    <a:pt x="26353" y="4215"/>
                    <a:pt x="25519" y="5282"/>
                  </a:cubicBezTo>
                  <a:cubicBezTo>
                    <a:pt x="24585" y="6450"/>
                    <a:pt x="23618" y="7584"/>
                    <a:pt x="22550" y="8618"/>
                  </a:cubicBezTo>
                  <a:cubicBezTo>
                    <a:pt x="20149" y="10986"/>
                    <a:pt x="16946" y="12388"/>
                    <a:pt x="13777" y="13355"/>
                  </a:cubicBezTo>
                  <a:cubicBezTo>
                    <a:pt x="10975" y="14222"/>
                    <a:pt x="8007" y="14989"/>
                    <a:pt x="5038" y="15190"/>
                  </a:cubicBezTo>
                  <a:cubicBezTo>
                    <a:pt x="3570" y="15290"/>
                    <a:pt x="1869" y="15323"/>
                    <a:pt x="935" y="16457"/>
                  </a:cubicBezTo>
                  <a:cubicBezTo>
                    <a:pt x="1" y="17758"/>
                    <a:pt x="1" y="19493"/>
                    <a:pt x="935" y="20794"/>
                  </a:cubicBezTo>
                  <a:cubicBezTo>
                    <a:pt x="2163" y="22354"/>
                    <a:pt x="3936" y="22799"/>
                    <a:pt x="5760" y="22799"/>
                  </a:cubicBezTo>
                  <a:cubicBezTo>
                    <a:pt x="6860" y="22799"/>
                    <a:pt x="7979" y="22637"/>
                    <a:pt x="9007" y="22461"/>
                  </a:cubicBezTo>
                  <a:cubicBezTo>
                    <a:pt x="10475" y="22195"/>
                    <a:pt x="11943" y="21794"/>
                    <a:pt x="13344" y="21294"/>
                  </a:cubicBezTo>
                  <a:cubicBezTo>
                    <a:pt x="19715" y="18859"/>
                    <a:pt x="24752" y="13822"/>
                    <a:pt x="27954" y="7717"/>
                  </a:cubicBezTo>
                  <a:cubicBezTo>
                    <a:pt x="28355" y="6817"/>
                    <a:pt x="28855" y="5950"/>
                    <a:pt x="29422" y="5149"/>
                  </a:cubicBezTo>
                  <a:cubicBezTo>
                    <a:pt x="30256" y="4115"/>
                    <a:pt x="31390" y="3314"/>
                    <a:pt x="31990" y="2180"/>
                  </a:cubicBezTo>
                  <a:cubicBezTo>
                    <a:pt x="32324" y="1546"/>
                    <a:pt x="32424" y="646"/>
                    <a:pt x="31857" y="212"/>
                  </a:cubicBezTo>
                  <a:cubicBezTo>
                    <a:pt x="31664" y="61"/>
                    <a:pt x="31431" y="0"/>
                    <a:pt x="31187"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3"/>
            <p:cNvSpPr/>
            <p:nvPr/>
          </p:nvSpPr>
          <p:spPr>
            <a:xfrm flipH="1">
              <a:off x="6426000" y="3398437"/>
              <a:ext cx="234304" cy="323464"/>
            </a:xfrm>
            <a:custGeom>
              <a:avLst/>
              <a:gdLst/>
              <a:ahLst/>
              <a:cxnLst/>
              <a:rect l="l" t="t" r="r" b="b"/>
              <a:pathLst>
                <a:path w="9541" h="13658" extrusionOk="0">
                  <a:moveTo>
                    <a:pt x="3302" y="0"/>
                  </a:moveTo>
                  <a:cubicBezTo>
                    <a:pt x="2899" y="0"/>
                    <a:pt x="2456" y="108"/>
                    <a:pt x="1969" y="348"/>
                  </a:cubicBezTo>
                  <a:cubicBezTo>
                    <a:pt x="768" y="881"/>
                    <a:pt x="1" y="2082"/>
                    <a:pt x="68" y="3417"/>
                  </a:cubicBezTo>
                  <a:cubicBezTo>
                    <a:pt x="234" y="6719"/>
                    <a:pt x="3236" y="11055"/>
                    <a:pt x="4971" y="13657"/>
                  </a:cubicBezTo>
                  <a:cubicBezTo>
                    <a:pt x="6305" y="12490"/>
                    <a:pt x="7873" y="11556"/>
                    <a:pt x="9541" y="10922"/>
                  </a:cubicBezTo>
                  <a:cubicBezTo>
                    <a:pt x="8440" y="8087"/>
                    <a:pt x="7306" y="5285"/>
                    <a:pt x="6072" y="2483"/>
                  </a:cubicBezTo>
                  <a:cubicBezTo>
                    <a:pt x="5463" y="1087"/>
                    <a:pt x="4584" y="0"/>
                    <a:pt x="3302"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3"/>
            <p:cNvSpPr/>
            <p:nvPr/>
          </p:nvSpPr>
          <p:spPr>
            <a:xfrm flipH="1">
              <a:off x="6218735" y="3567415"/>
              <a:ext cx="340811" cy="222456"/>
            </a:xfrm>
            <a:custGeom>
              <a:avLst/>
              <a:gdLst/>
              <a:ahLst/>
              <a:cxnLst/>
              <a:rect l="l" t="t" r="r" b="b"/>
              <a:pathLst>
                <a:path w="13878" h="9393" extrusionOk="0">
                  <a:moveTo>
                    <a:pt x="12273" y="1"/>
                  </a:moveTo>
                  <a:cubicBezTo>
                    <a:pt x="12197" y="1"/>
                    <a:pt x="12120" y="6"/>
                    <a:pt x="12043" y="18"/>
                  </a:cubicBezTo>
                  <a:cubicBezTo>
                    <a:pt x="11742" y="84"/>
                    <a:pt x="11476" y="184"/>
                    <a:pt x="11209" y="318"/>
                  </a:cubicBezTo>
                  <a:cubicBezTo>
                    <a:pt x="9589" y="1077"/>
                    <a:pt x="7930" y="1894"/>
                    <a:pt x="6189" y="1894"/>
                  </a:cubicBezTo>
                  <a:cubicBezTo>
                    <a:pt x="5636" y="1894"/>
                    <a:pt x="5075" y="1812"/>
                    <a:pt x="4504" y="1619"/>
                  </a:cubicBezTo>
                  <a:cubicBezTo>
                    <a:pt x="3437" y="3287"/>
                    <a:pt x="1869" y="4588"/>
                    <a:pt x="1" y="5321"/>
                  </a:cubicBezTo>
                  <a:cubicBezTo>
                    <a:pt x="1" y="5321"/>
                    <a:pt x="1268" y="8123"/>
                    <a:pt x="1335" y="8324"/>
                  </a:cubicBezTo>
                  <a:cubicBezTo>
                    <a:pt x="1560" y="8967"/>
                    <a:pt x="2188" y="9393"/>
                    <a:pt x="2861" y="9393"/>
                  </a:cubicBezTo>
                  <a:cubicBezTo>
                    <a:pt x="2886" y="9393"/>
                    <a:pt x="2911" y="9392"/>
                    <a:pt x="2936" y="9391"/>
                  </a:cubicBezTo>
                  <a:lnTo>
                    <a:pt x="13877" y="1452"/>
                  </a:lnTo>
                  <a:cubicBezTo>
                    <a:pt x="13786" y="629"/>
                    <a:pt x="13081" y="1"/>
                    <a:pt x="122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3"/>
            <p:cNvSpPr/>
            <p:nvPr/>
          </p:nvSpPr>
          <p:spPr>
            <a:xfrm flipH="1">
              <a:off x="7343466" y="4234541"/>
              <a:ext cx="193342" cy="309752"/>
            </a:xfrm>
            <a:custGeom>
              <a:avLst/>
              <a:gdLst/>
              <a:ahLst/>
              <a:cxnLst/>
              <a:rect l="l" t="t" r="r" b="b"/>
              <a:pathLst>
                <a:path w="7873" h="13079" extrusionOk="0">
                  <a:moveTo>
                    <a:pt x="4704" y="1"/>
                  </a:moveTo>
                  <a:cubicBezTo>
                    <a:pt x="3633" y="1"/>
                    <a:pt x="2616" y="524"/>
                    <a:pt x="2035" y="1436"/>
                  </a:cubicBezTo>
                  <a:cubicBezTo>
                    <a:pt x="201" y="4205"/>
                    <a:pt x="101" y="9476"/>
                    <a:pt x="1" y="12611"/>
                  </a:cubicBezTo>
                  <a:cubicBezTo>
                    <a:pt x="448" y="12569"/>
                    <a:pt x="898" y="12548"/>
                    <a:pt x="1348" y="12548"/>
                  </a:cubicBezTo>
                  <a:cubicBezTo>
                    <a:pt x="2674" y="12548"/>
                    <a:pt x="4001" y="12729"/>
                    <a:pt x="5271" y="13078"/>
                  </a:cubicBezTo>
                  <a:cubicBezTo>
                    <a:pt x="6072" y="10143"/>
                    <a:pt x="6806" y="7207"/>
                    <a:pt x="7439" y="4205"/>
                  </a:cubicBezTo>
                  <a:cubicBezTo>
                    <a:pt x="7873" y="2270"/>
                    <a:pt x="7606" y="469"/>
                    <a:pt x="5371" y="69"/>
                  </a:cubicBezTo>
                  <a:cubicBezTo>
                    <a:pt x="5149" y="23"/>
                    <a:pt x="4925" y="1"/>
                    <a:pt x="4704"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3"/>
            <p:cNvSpPr/>
            <p:nvPr/>
          </p:nvSpPr>
          <p:spPr>
            <a:xfrm flipH="1">
              <a:off x="7194376" y="4488967"/>
              <a:ext cx="364533" cy="127984"/>
            </a:xfrm>
            <a:custGeom>
              <a:avLst/>
              <a:gdLst/>
              <a:ahLst/>
              <a:cxnLst/>
              <a:rect l="l" t="t" r="r" b="b"/>
              <a:pathLst>
                <a:path w="14844" h="5404" extrusionOk="0">
                  <a:moveTo>
                    <a:pt x="6705" y="0"/>
                  </a:moveTo>
                  <a:cubicBezTo>
                    <a:pt x="5582" y="441"/>
                    <a:pt x="4399" y="665"/>
                    <a:pt x="3214" y="665"/>
                  </a:cubicBezTo>
                  <a:cubicBezTo>
                    <a:pt x="2427" y="665"/>
                    <a:pt x="1639" y="567"/>
                    <a:pt x="867" y="367"/>
                  </a:cubicBezTo>
                  <a:cubicBezTo>
                    <a:pt x="867" y="367"/>
                    <a:pt x="234" y="3336"/>
                    <a:pt x="200" y="3603"/>
                  </a:cubicBezTo>
                  <a:cubicBezTo>
                    <a:pt x="0" y="4270"/>
                    <a:pt x="267" y="5004"/>
                    <a:pt x="867" y="5404"/>
                  </a:cubicBezTo>
                  <a:lnTo>
                    <a:pt x="14377" y="5404"/>
                  </a:lnTo>
                  <a:cubicBezTo>
                    <a:pt x="14844" y="4603"/>
                    <a:pt x="14544" y="3603"/>
                    <a:pt x="13743" y="3169"/>
                  </a:cubicBezTo>
                  <a:cubicBezTo>
                    <a:pt x="13476" y="3036"/>
                    <a:pt x="13176" y="2936"/>
                    <a:pt x="12876" y="2902"/>
                  </a:cubicBezTo>
                  <a:cubicBezTo>
                    <a:pt x="10574" y="2502"/>
                    <a:pt x="8139" y="2068"/>
                    <a:pt x="67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3"/>
            <p:cNvSpPr/>
            <p:nvPr/>
          </p:nvSpPr>
          <p:spPr>
            <a:xfrm flipH="1">
              <a:off x="6592444" y="2853682"/>
              <a:ext cx="1017275" cy="1540849"/>
            </a:xfrm>
            <a:custGeom>
              <a:avLst/>
              <a:gdLst/>
              <a:ahLst/>
              <a:cxnLst/>
              <a:rect l="l" t="t" r="r" b="b"/>
              <a:pathLst>
                <a:path w="41424" h="65061" extrusionOk="0">
                  <a:moveTo>
                    <a:pt x="34628" y="0"/>
                  </a:moveTo>
                  <a:cubicBezTo>
                    <a:pt x="34359" y="0"/>
                    <a:pt x="34080" y="22"/>
                    <a:pt x="33792" y="66"/>
                  </a:cubicBezTo>
                  <a:cubicBezTo>
                    <a:pt x="31724" y="367"/>
                    <a:pt x="29922" y="1601"/>
                    <a:pt x="28154" y="2702"/>
                  </a:cubicBezTo>
                  <a:cubicBezTo>
                    <a:pt x="21249" y="6971"/>
                    <a:pt x="13344" y="7772"/>
                    <a:pt x="5505" y="9340"/>
                  </a:cubicBezTo>
                  <a:cubicBezTo>
                    <a:pt x="4671" y="9440"/>
                    <a:pt x="3837" y="9740"/>
                    <a:pt x="3103" y="10174"/>
                  </a:cubicBezTo>
                  <a:cubicBezTo>
                    <a:pt x="1" y="12342"/>
                    <a:pt x="1235" y="18113"/>
                    <a:pt x="1669" y="21215"/>
                  </a:cubicBezTo>
                  <a:cubicBezTo>
                    <a:pt x="2469" y="27019"/>
                    <a:pt x="4237" y="32623"/>
                    <a:pt x="5905" y="38260"/>
                  </a:cubicBezTo>
                  <a:cubicBezTo>
                    <a:pt x="6239" y="39261"/>
                    <a:pt x="6439" y="40295"/>
                    <a:pt x="6506" y="41363"/>
                  </a:cubicBezTo>
                  <a:cubicBezTo>
                    <a:pt x="6472" y="42397"/>
                    <a:pt x="6305" y="43464"/>
                    <a:pt x="6005" y="44465"/>
                  </a:cubicBezTo>
                  <a:lnTo>
                    <a:pt x="1402" y="62344"/>
                  </a:lnTo>
                  <a:lnTo>
                    <a:pt x="1002" y="64012"/>
                  </a:lnTo>
                  <a:cubicBezTo>
                    <a:pt x="816" y="64717"/>
                    <a:pt x="4004" y="65061"/>
                    <a:pt x="7077" y="65061"/>
                  </a:cubicBezTo>
                  <a:cubicBezTo>
                    <a:pt x="9530" y="65061"/>
                    <a:pt x="11910" y="64842"/>
                    <a:pt x="12443" y="64412"/>
                  </a:cubicBezTo>
                  <a:cubicBezTo>
                    <a:pt x="13677" y="63478"/>
                    <a:pt x="14311" y="62011"/>
                    <a:pt x="14878" y="60576"/>
                  </a:cubicBezTo>
                  <a:cubicBezTo>
                    <a:pt x="15812" y="58208"/>
                    <a:pt x="16679" y="55840"/>
                    <a:pt x="17447" y="53438"/>
                  </a:cubicBezTo>
                  <a:cubicBezTo>
                    <a:pt x="17680" y="52737"/>
                    <a:pt x="17914" y="52037"/>
                    <a:pt x="18114" y="51303"/>
                  </a:cubicBezTo>
                  <a:cubicBezTo>
                    <a:pt x="18948" y="48634"/>
                    <a:pt x="19481" y="45899"/>
                    <a:pt x="19615" y="43097"/>
                  </a:cubicBezTo>
                  <a:cubicBezTo>
                    <a:pt x="19782" y="39261"/>
                    <a:pt x="18714" y="35558"/>
                    <a:pt x="18447" y="31789"/>
                  </a:cubicBezTo>
                  <a:cubicBezTo>
                    <a:pt x="18281" y="29588"/>
                    <a:pt x="18114" y="27386"/>
                    <a:pt x="17980" y="25184"/>
                  </a:cubicBezTo>
                  <a:cubicBezTo>
                    <a:pt x="17880" y="23850"/>
                    <a:pt x="17113" y="20815"/>
                    <a:pt x="18214" y="19780"/>
                  </a:cubicBezTo>
                  <a:cubicBezTo>
                    <a:pt x="19415" y="18680"/>
                    <a:pt x="23051" y="18379"/>
                    <a:pt x="24618" y="17912"/>
                  </a:cubicBezTo>
                  <a:cubicBezTo>
                    <a:pt x="26953" y="17212"/>
                    <a:pt x="29322" y="16445"/>
                    <a:pt x="31557" y="15678"/>
                  </a:cubicBezTo>
                  <a:cubicBezTo>
                    <a:pt x="33792" y="14910"/>
                    <a:pt x="36093" y="14076"/>
                    <a:pt x="37828" y="12475"/>
                  </a:cubicBezTo>
                  <a:cubicBezTo>
                    <a:pt x="41424" y="9198"/>
                    <a:pt x="40193" y="0"/>
                    <a:pt x="346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3"/>
            <p:cNvSpPr/>
            <p:nvPr/>
          </p:nvSpPr>
          <p:spPr>
            <a:xfrm flipH="1">
              <a:off x="6398126" y="2854653"/>
              <a:ext cx="455495" cy="732164"/>
            </a:xfrm>
            <a:custGeom>
              <a:avLst/>
              <a:gdLst/>
              <a:ahLst/>
              <a:cxnLst/>
              <a:rect l="l" t="t" r="r" b="b"/>
              <a:pathLst>
                <a:path w="18548" h="30915" extrusionOk="0">
                  <a:moveTo>
                    <a:pt x="4149" y="0"/>
                  </a:moveTo>
                  <a:cubicBezTo>
                    <a:pt x="3092" y="0"/>
                    <a:pt x="2072" y="313"/>
                    <a:pt x="1402" y="1093"/>
                  </a:cubicBezTo>
                  <a:cubicBezTo>
                    <a:pt x="1" y="2794"/>
                    <a:pt x="901" y="6697"/>
                    <a:pt x="1268" y="8765"/>
                  </a:cubicBezTo>
                  <a:cubicBezTo>
                    <a:pt x="2636" y="16370"/>
                    <a:pt x="4837" y="23776"/>
                    <a:pt x="7773" y="30914"/>
                  </a:cubicBezTo>
                  <a:cubicBezTo>
                    <a:pt x="11242" y="29647"/>
                    <a:pt x="14711" y="28479"/>
                    <a:pt x="18247" y="27378"/>
                  </a:cubicBezTo>
                  <a:cubicBezTo>
                    <a:pt x="18547" y="27278"/>
                    <a:pt x="15011" y="16437"/>
                    <a:pt x="14711" y="15570"/>
                  </a:cubicBezTo>
                  <a:cubicBezTo>
                    <a:pt x="13644" y="12468"/>
                    <a:pt x="12476" y="9432"/>
                    <a:pt x="11142" y="6397"/>
                  </a:cubicBezTo>
                  <a:cubicBezTo>
                    <a:pt x="10275" y="4362"/>
                    <a:pt x="9240" y="2294"/>
                    <a:pt x="7439" y="993"/>
                  </a:cubicBezTo>
                  <a:cubicBezTo>
                    <a:pt x="6604" y="407"/>
                    <a:pt x="5353" y="0"/>
                    <a:pt x="41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3"/>
            <p:cNvSpPr/>
            <p:nvPr/>
          </p:nvSpPr>
          <p:spPr>
            <a:xfrm flipH="1">
              <a:off x="6897008" y="2549095"/>
              <a:ext cx="704509" cy="655999"/>
            </a:xfrm>
            <a:custGeom>
              <a:avLst/>
              <a:gdLst/>
              <a:ahLst/>
              <a:cxnLst/>
              <a:rect l="l" t="t" r="r" b="b"/>
              <a:pathLst>
                <a:path w="28688" h="27699" extrusionOk="0">
                  <a:moveTo>
                    <a:pt x="16034" y="1"/>
                  </a:moveTo>
                  <a:cubicBezTo>
                    <a:pt x="13235" y="1"/>
                    <a:pt x="10448" y="882"/>
                    <a:pt x="8707" y="3187"/>
                  </a:cubicBezTo>
                  <a:cubicBezTo>
                    <a:pt x="7639" y="4688"/>
                    <a:pt x="6972" y="6389"/>
                    <a:pt x="6405" y="8157"/>
                  </a:cubicBezTo>
                  <a:cubicBezTo>
                    <a:pt x="6305" y="8491"/>
                    <a:pt x="6172" y="8824"/>
                    <a:pt x="6105" y="9158"/>
                  </a:cubicBezTo>
                  <a:cubicBezTo>
                    <a:pt x="4804" y="13494"/>
                    <a:pt x="3203" y="17764"/>
                    <a:pt x="1401" y="21900"/>
                  </a:cubicBezTo>
                  <a:cubicBezTo>
                    <a:pt x="901" y="22901"/>
                    <a:pt x="0" y="23435"/>
                    <a:pt x="1001" y="24602"/>
                  </a:cubicBezTo>
                  <a:cubicBezTo>
                    <a:pt x="1568" y="25169"/>
                    <a:pt x="2202" y="25570"/>
                    <a:pt x="2936" y="25803"/>
                  </a:cubicBezTo>
                  <a:cubicBezTo>
                    <a:pt x="4637" y="26537"/>
                    <a:pt x="6338" y="27271"/>
                    <a:pt x="8140" y="27571"/>
                  </a:cubicBezTo>
                  <a:cubicBezTo>
                    <a:pt x="8684" y="27657"/>
                    <a:pt x="9232" y="27699"/>
                    <a:pt x="9780" y="27699"/>
                  </a:cubicBezTo>
                  <a:cubicBezTo>
                    <a:pt x="14128" y="27699"/>
                    <a:pt x="18422" y="25074"/>
                    <a:pt x="20348" y="21133"/>
                  </a:cubicBezTo>
                  <a:cubicBezTo>
                    <a:pt x="21082" y="19565"/>
                    <a:pt x="20949" y="18064"/>
                    <a:pt x="21116" y="16363"/>
                  </a:cubicBezTo>
                  <a:cubicBezTo>
                    <a:pt x="21149" y="15930"/>
                    <a:pt x="21583" y="11460"/>
                    <a:pt x="21849" y="11460"/>
                  </a:cubicBezTo>
                  <a:lnTo>
                    <a:pt x="26186" y="11426"/>
                  </a:lnTo>
                  <a:cubicBezTo>
                    <a:pt x="27153" y="8091"/>
                    <a:pt x="27987" y="4755"/>
                    <a:pt x="28688" y="1386"/>
                  </a:cubicBezTo>
                  <a:cubicBezTo>
                    <a:pt x="25419" y="1019"/>
                    <a:pt x="22216" y="986"/>
                    <a:pt x="19014" y="318"/>
                  </a:cubicBezTo>
                  <a:cubicBezTo>
                    <a:pt x="18051" y="115"/>
                    <a:pt x="17042" y="1"/>
                    <a:pt x="160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3"/>
            <p:cNvSpPr/>
            <p:nvPr/>
          </p:nvSpPr>
          <p:spPr>
            <a:xfrm flipH="1">
              <a:off x="6981440" y="2332136"/>
              <a:ext cx="244889" cy="290308"/>
            </a:xfrm>
            <a:custGeom>
              <a:avLst/>
              <a:gdLst/>
              <a:ahLst/>
              <a:cxnLst/>
              <a:rect l="l" t="t" r="r" b="b"/>
              <a:pathLst>
                <a:path w="9972" h="12258" extrusionOk="0">
                  <a:moveTo>
                    <a:pt x="7374" y="1"/>
                  </a:moveTo>
                  <a:cubicBezTo>
                    <a:pt x="6882" y="1"/>
                    <a:pt x="6364" y="69"/>
                    <a:pt x="5871" y="173"/>
                  </a:cubicBezTo>
                  <a:cubicBezTo>
                    <a:pt x="4937" y="339"/>
                    <a:pt x="4070" y="873"/>
                    <a:pt x="3536" y="1674"/>
                  </a:cubicBezTo>
                  <a:cubicBezTo>
                    <a:pt x="2769" y="2975"/>
                    <a:pt x="2468" y="4676"/>
                    <a:pt x="2001" y="6077"/>
                  </a:cubicBezTo>
                  <a:cubicBezTo>
                    <a:pt x="1868" y="6410"/>
                    <a:pt x="1768" y="6744"/>
                    <a:pt x="1635" y="7078"/>
                  </a:cubicBezTo>
                  <a:cubicBezTo>
                    <a:pt x="1168" y="8379"/>
                    <a:pt x="600" y="9680"/>
                    <a:pt x="0" y="10947"/>
                  </a:cubicBezTo>
                  <a:cubicBezTo>
                    <a:pt x="1213" y="11809"/>
                    <a:pt x="2643" y="12258"/>
                    <a:pt x="4097" y="12258"/>
                  </a:cubicBezTo>
                  <a:cubicBezTo>
                    <a:pt x="4443" y="12258"/>
                    <a:pt x="4791" y="12233"/>
                    <a:pt x="5137" y="12181"/>
                  </a:cubicBezTo>
                  <a:cubicBezTo>
                    <a:pt x="5404" y="10914"/>
                    <a:pt x="5737" y="9646"/>
                    <a:pt x="6138" y="8445"/>
                  </a:cubicBezTo>
                  <a:cubicBezTo>
                    <a:pt x="6204" y="8245"/>
                    <a:pt x="6305" y="8078"/>
                    <a:pt x="6438" y="7945"/>
                  </a:cubicBezTo>
                  <a:cubicBezTo>
                    <a:pt x="6638" y="7811"/>
                    <a:pt x="6838" y="7745"/>
                    <a:pt x="7038" y="7711"/>
                  </a:cubicBezTo>
                  <a:cubicBezTo>
                    <a:pt x="8006" y="7478"/>
                    <a:pt x="8573" y="6511"/>
                    <a:pt x="8973" y="5577"/>
                  </a:cubicBezTo>
                  <a:cubicBezTo>
                    <a:pt x="9373" y="4576"/>
                    <a:pt x="9640" y="3508"/>
                    <a:pt x="9774" y="2408"/>
                  </a:cubicBezTo>
                  <a:cubicBezTo>
                    <a:pt x="9971" y="555"/>
                    <a:pt x="8778" y="1"/>
                    <a:pt x="7374"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3"/>
            <p:cNvSpPr/>
            <p:nvPr/>
          </p:nvSpPr>
          <p:spPr>
            <a:xfrm flipH="1">
              <a:off x="6962531" y="2291969"/>
              <a:ext cx="236785" cy="173124"/>
            </a:xfrm>
            <a:custGeom>
              <a:avLst/>
              <a:gdLst/>
              <a:ahLst/>
              <a:cxnLst/>
              <a:rect l="l" t="t" r="r" b="b"/>
              <a:pathLst>
                <a:path w="9642" h="7310" extrusionOk="0">
                  <a:moveTo>
                    <a:pt x="7806" y="1"/>
                  </a:moveTo>
                  <a:cubicBezTo>
                    <a:pt x="7406" y="34"/>
                    <a:pt x="6972" y="134"/>
                    <a:pt x="6572" y="268"/>
                  </a:cubicBezTo>
                  <a:cubicBezTo>
                    <a:pt x="6500" y="276"/>
                    <a:pt x="6428" y="280"/>
                    <a:pt x="6355" y="280"/>
                  </a:cubicBezTo>
                  <a:cubicBezTo>
                    <a:pt x="5738" y="280"/>
                    <a:pt x="5096" y="12"/>
                    <a:pt x="4499" y="12"/>
                  </a:cubicBezTo>
                  <a:cubicBezTo>
                    <a:pt x="4318" y="12"/>
                    <a:pt x="4141" y="37"/>
                    <a:pt x="3970" y="101"/>
                  </a:cubicBezTo>
                  <a:cubicBezTo>
                    <a:pt x="3470" y="301"/>
                    <a:pt x="3170" y="701"/>
                    <a:pt x="2736" y="968"/>
                  </a:cubicBezTo>
                  <a:cubicBezTo>
                    <a:pt x="2403" y="1168"/>
                    <a:pt x="2036" y="1268"/>
                    <a:pt x="1702" y="1502"/>
                  </a:cubicBezTo>
                  <a:cubicBezTo>
                    <a:pt x="668" y="2236"/>
                    <a:pt x="1002" y="3670"/>
                    <a:pt x="535" y="4704"/>
                  </a:cubicBezTo>
                  <a:cubicBezTo>
                    <a:pt x="334" y="5238"/>
                    <a:pt x="1" y="5771"/>
                    <a:pt x="134" y="6305"/>
                  </a:cubicBezTo>
                  <a:cubicBezTo>
                    <a:pt x="301" y="6906"/>
                    <a:pt x="835" y="7306"/>
                    <a:pt x="1435" y="7306"/>
                  </a:cubicBezTo>
                  <a:cubicBezTo>
                    <a:pt x="1466" y="7308"/>
                    <a:pt x="1496" y="7309"/>
                    <a:pt x="1526" y="7309"/>
                  </a:cubicBezTo>
                  <a:cubicBezTo>
                    <a:pt x="2383" y="7309"/>
                    <a:pt x="3044" y="6410"/>
                    <a:pt x="3270" y="5605"/>
                  </a:cubicBezTo>
                  <a:cubicBezTo>
                    <a:pt x="3322" y="5397"/>
                    <a:pt x="3374" y="4480"/>
                    <a:pt x="3663" y="4480"/>
                  </a:cubicBezTo>
                  <a:cubicBezTo>
                    <a:pt x="3744" y="4480"/>
                    <a:pt x="3845" y="4553"/>
                    <a:pt x="3970" y="4737"/>
                  </a:cubicBezTo>
                  <a:cubicBezTo>
                    <a:pt x="4070" y="4871"/>
                    <a:pt x="4137" y="5038"/>
                    <a:pt x="4337" y="5071"/>
                  </a:cubicBezTo>
                  <a:cubicBezTo>
                    <a:pt x="4352" y="5074"/>
                    <a:pt x="4366" y="5075"/>
                    <a:pt x="4380" y="5075"/>
                  </a:cubicBezTo>
                  <a:cubicBezTo>
                    <a:pt x="4527" y="5075"/>
                    <a:pt x="4646" y="4926"/>
                    <a:pt x="4738" y="4804"/>
                  </a:cubicBezTo>
                  <a:cubicBezTo>
                    <a:pt x="5104" y="4370"/>
                    <a:pt x="5438" y="3803"/>
                    <a:pt x="6005" y="3570"/>
                  </a:cubicBezTo>
                  <a:cubicBezTo>
                    <a:pt x="6505" y="3370"/>
                    <a:pt x="7006" y="3270"/>
                    <a:pt x="7540" y="3236"/>
                  </a:cubicBezTo>
                  <a:cubicBezTo>
                    <a:pt x="7906" y="3203"/>
                    <a:pt x="8273" y="3170"/>
                    <a:pt x="8640" y="3103"/>
                  </a:cubicBezTo>
                  <a:cubicBezTo>
                    <a:pt x="9007" y="3036"/>
                    <a:pt x="9341" y="2769"/>
                    <a:pt x="9508" y="2469"/>
                  </a:cubicBezTo>
                  <a:cubicBezTo>
                    <a:pt x="9641" y="2035"/>
                    <a:pt x="9608" y="1568"/>
                    <a:pt x="9374" y="1202"/>
                  </a:cubicBezTo>
                  <a:cubicBezTo>
                    <a:pt x="9141" y="568"/>
                    <a:pt x="8574" y="134"/>
                    <a:pt x="79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3"/>
            <p:cNvSpPr/>
            <p:nvPr/>
          </p:nvSpPr>
          <p:spPr>
            <a:xfrm flipH="1">
              <a:off x="7098531" y="2390348"/>
              <a:ext cx="55598" cy="53453"/>
            </a:xfrm>
            <a:custGeom>
              <a:avLst/>
              <a:gdLst/>
              <a:ahLst/>
              <a:cxnLst/>
              <a:rect l="l" t="t" r="r" b="b"/>
              <a:pathLst>
                <a:path w="2264" h="2257" extrusionOk="0">
                  <a:moveTo>
                    <a:pt x="1283" y="0"/>
                  </a:moveTo>
                  <a:cubicBezTo>
                    <a:pt x="1187" y="0"/>
                    <a:pt x="1090" y="16"/>
                    <a:pt x="996" y="50"/>
                  </a:cubicBezTo>
                  <a:cubicBezTo>
                    <a:pt x="396" y="283"/>
                    <a:pt x="29" y="850"/>
                    <a:pt x="29" y="1484"/>
                  </a:cubicBezTo>
                  <a:cubicBezTo>
                    <a:pt x="1" y="1906"/>
                    <a:pt x="352" y="2256"/>
                    <a:pt x="762" y="2256"/>
                  </a:cubicBezTo>
                  <a:cubicBezTo>
                    <a:pt x="839" y="2256"/>
                    <a:pt x="917" y="2244"/>
                    <a:pt x="996" y="2218"/>
                  </a:cubicBezTo>
                  <a:cubicBezTo>
                    <a:pt x="1230" y="2185"/>
                    <a:pt x="1430" y="2118"/>
                    <a:pt x="1597" y="1984"/>
                  </a:cubicBezTo>
                  <a:cubicBezTo>
                    <a:pt x="2030" y="1684"/>
                    <a:pt x="2264" y="1150"/>
                    <a:pt x="2164" y="650"/>
                  </a:cubicBezTo>
                  <a:cubicBezTo>
                    <a:pt x="2031" y="251"/>
                    <a:pt x="1664" y="0"/>
                    <a:pt x="1283"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3"/>
            <p:cNvSpPr/>
            <p:nvPr/>
          </p:nvSpPr>
          <p:spPr>
            <a:xfrm flipH="1">
              <a:off x="7029893" y="2466986"/>
              <a:ext cx="29960" cy="12315"/>
            </a:xfrm>
            <a:custGeom>
              <a:avLst/>
              <a:gdLst/>
              <a:ahLst/>
              <a:cxnLst/>
              <a:rect l="l" t="t" r="r" b="b"/>
              <a:pathLst>
                <a:path w="1220" h="520" extrusionOk="0">
                  <a:moveTo>
                    <a:pt x="255" y="0"/>
                  </a:moveTo>
                  <a:cubicBezTo>
                    <a:pt x="93" y="0"/>
                    <a:pt x="1" y="211"/>
                    <a:pt x="159" y="316"/>
                  </a:cubicBezTo>
                  <a:cubicBezTo>
                    <a:pt x="290" y="428"/>
                    <a:pt x="515" y="519"/>
                    <a:pt x="723" y="519"/>
                  </a:cubicBezTo>
                  <a:cubicBezTo>
                    <a:pt x="886" y="519"/>
                    <a:pt x="1039" y="463"/>
                    <a:pt x="1127" y="316"/>
                  </a:cubicBezTo>
                  <a:cubicBezTo>
                    <a:pt x="1219" y="224"/>
                    <a:pt x="1141" y="46"/>
                    <a:pt x="996" y="46"/>
                  </a:cubicBezTo>
                  <a:cubicBezTo>
                    <a:pt x="985" y="46"/>
                    <a:pt x="972" y="47"/>
                    <a:pt x="960" y="49"/>
                  </a:cubicBezTo>
                  <a:cubicBezTo>
                    <a:pt x="826" y="49"/>
                    <a:pt x="708" y="109"/>
                    <a:pt x="584" y="109"/>
                  </a:cubicBezTo>
                  <a:cubicBezTo>
                    <a:pt x="523" y="109"/>
                    <a:pt x="460" y="94"/>
                    <a:pt x="393" y="49"/>
                  </a:cubicBezTo>
                  <a:cubicBezTo>
                    <a:pt x="344" y="15"/>
                    <a:pt x="297" y="0"/>
                    <a:pt x="25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3"/>
            <p:cNvSpPr/>
            <p:nvPr/>
          </p:nvSpPr>
          <p:spPr>
            <a:xfrm flipH="1">
              <a:off x="7110000" y="2400200"/>
              <a:ext cx="18860" cy="29841"/>
            </a:xfrm>
            <a:custGeom>
              <a:avLst/>
              <a:gdLst/>
              <a:ahLst/>
              <a:cxnLst/>
              <a:rect l="l" t="t" r="r" b="b"/>
              <a:pathLst>
                <a:path w="768" h="1260" extrusionOk="0">
                  <a:moveTo>
                    <a:pt x="67" y="1"/>
                  </a:moveTo>
                  <a:cubicBezTo>
                    <a:pt x="1" y="1"/>
                    <a:pt x="1" y="101"/>
                    <a:pt x="67" y="101"/>
                  </a:cubicBezTo>
                  <a:cubicBezTo>
                    <a:pt x="301" y="101"/>
                    <a:pt x="468" y="267"/>
                    <a:pt x="568" y="468"/>
                  </a:cubicBezTo>
                  <a:lnTo>
                    <a:pt x="534" y="468"/>
                  </a:lnTo>
                  <a:lnTo>
                    <a:pt x="367" y="501"/>
                  </a:lnTo>
                  <a:lnTo>
                    <a:pt x="301" y="501"/>
                  </a:lnTo>
                  <a:lnTo>
                    <a:pt x="234" y="534"/>
                  </a:lnTo>
                  <a:cubicBezTo>
                    <a:pt x="201" y="534"/>
                    <a:pt x="167" y="568"/>
                    <a:pt x="201" y="601"/>
                  </a:cubicBezTo>
                  <a:cubicBezTo>
                    <a:pt x="201" y="634"/>
                    <a:pt x="201" y="634"/>
                    <a:pt x="234" y="634"/>
                  </a:cubicBezTo>
                  <a:lnTo>
                    <a:pt x="334" y="634"/>
                  </a:lnTo>
                  <a:cubicBezTo>
                    <a:pt x="367" y="634"/>
                    <a:pt x="401" y="634"/>
                    <a:pt x="434" y="601"/>
                  </a:cubicBezTo>
                  <a:lnTo>
                    <a:pt x="601" y="568"/>
                  </a:lnTo>
                  <a:cubicBezTo>
                    <a:pt x="601" y="668"/>
                    <a:pt x="634" y="734"/>
                    <a:pt x="634" y="835"/>
                  </a:cubicBezTo>
                  <a:lnTo>
                    <a:pt x="634" y="1235"/>
                  </a:lnTo>
                  <a:cubicBezTo>
                    <a:pt x="634" y="1252"/>
                    <a:pt x="659" y="1260"/>
                    <a:pt x="684" y="1260"/>
                  </a:cubicBezTo>
                  <a:cubicBezTo>
                    <a:pt x="709" y="1260"/>
                    <a:pt x="734" y="1252"/>
                    <a:pt x="734" y="1235"/>
                  </a:cubicBezTo>
                  <a:cubicBezTo>
                    <a:pt x="734" y="1168"/>
                    <a:pt x="768" y="1101"/>
                    <a:pt x="768" y="1035"/>
                  </a:cubicBezTo>
                  <a:lnTo>
                    <a:pt x="768" y="835"/>
                  </a:lnTo>
                  <a:cubicBezTo>
                    <a:pt x="734" y="668"/>
                    <a:pt x="701" y="534"/>
                    <a:pt x="668" y="401"/>
                  </a:cubicBezTo>
                  <a:cubicBezTo>
                    <a:pt x="568" y="167"/>
                    <a:pt x="334" y="1"/>
                    <a:pt x="67" y="1"/>
                  </a:cubicBezTo>
                  <a:close/>
                </a:path>
              </a:pathLst>
            </a:custGeom>
            <a:solidFill>
              <a:srgbClr val="AD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3"/>
            <p:cNvSpPr/>
            <p:nvPr/>
          </p:nvSpPr>
          <p:spPr>
            <a:xfrm flipH="1">
              <a:off x="7063292" y="2506797"/>
              <a:ext cx="35461" cy="13499"/>
            </a:xfrm>
            <a:custGeom>
              <a:avLst/>
              <a:gdLst/>
              <a:ahLst/>
              <a:cxnLst/>
              <a:rect l="l" t="t" r="r" b="b"/>
              <a:pathLst>
                <a:path w="1444" h="570" extrusionOk="0">
                  <a:moveTo>
                    <a:pt x="104" y="1"/>
                  </a:moveTo>
                  <a:cubicBezTo>
                    <a:pt x="38" y="1"/>
                    <a:pt x="0" y="95"/>
                    <a:pt x="75" y="170"/>
                  </a:cubicBezTo>
                  <a:cubicBezTo>
                    <a:pt x="336" y="431"/>
                    <a:pt x="679" y="569"/>
                    <a:pt x="1039" y="569"/>
                  </a:cubicBezTo>
                  <a:cubicBezTo>
                    <a:pt x="1140" y="569"/>
                    <a:pt x="1241" y="558"/>
                    <a:pt x="1343" y="537"/>
                  </a:cubicBezTo>
                  <a:cubicBezTo>
                    <a:pt x="1443" y="503"/>
                    <a:pt x="1443" y="370"/>
                    <a:pt x="1343" y="370"/>
                  </a:cubicBezTo>
                  <a:cubicBezTo>
                    <a:pt x="1269" y="381"/>
                    <a:pt x="1195" y="387"/>
                    <a:pt x="1123" y="387"/>
                  </a:cubicBezTo>
                  <a:cubicBezTo>
                    <a:pt x="774" y="387"/>
                    <a:pt x="452" y="257"/>
                    <a:pt x="176" y="36"/>
                  </a:cubicBezTo>
                  <a:cubicBezTo>
                    <a:pt x="151" y="11"/>
                    <a:pt x="125" y="1"/>
                    <a:pt x="104" y="1"/>
                  </a:cubicBezTo>
                  <a:close/>
                </a:path>
              </a:pathLst>
            </a:custGeom>
            <a:solidFill>
              <a:srgbClr val="AD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3"/>
            <p:cNvSpPr/>
            <p:nvPr/>
          </p:nvSpPr>
          <p:spPr>
            <a:xfrm flipH="1">
              <a:off x="6338332" y="3577883"/>
              <a:ext cx="22151" cy="37514"/>
            </a:xfrm>
            <a:custGeom>
              <a:avLst/>
              <a:gdLst/>
              <a:ahLst/>
              <a:cxnLst/>
              <a:rect l="l" t="t" r="r" b="b"/>
              <a:pathLst>
                <a:path w="902" h="1584" extrusionOk="0">
                  <a:moveTo>
                    <a:pt x="305" y="1"/>
                  </a:moveTo>
                  <a:cubicBezTo>
                    <a:pt x="281" y="1"/>
                    <a:pt x="257" y="4"/>
                    <a:pt x="234" y="9"/>
                  </a:cubicBezTo>
                  <a:cubicBezTo>
                    <a:pt x="101" y="43"/>
                    <a:pt x="1" y="176"/>
                    <a:pt x="67" y="343"/>
                  </a:cubicBezTo>
                  <a:cubicBezTo>
                    <a:pt x="134" y="676"/>
                    <a:pt x="234" y="1010"/>
                    <a:pt x="334" y="1344"/>
                  </a:cubicBezTo>
                  <a:cubicBezTo>
                    <a:pt x="363" y="1489"/>
                    <a:pt x="493" y="1583"/>
                    <a:pt x="615" y="1583"/>
                  </a:cubicBezTo>
                  <a:cubicBezTo>
                    <a:pt x="633" y="1583"/>
                    <a:pt x="650" y="1581"/>
                    <a:pt x="668" y="1577"/>
                  </a:cubicBezTo>
                  <a:cubicBezTo>
                    <a:pt x="834" y="1510"/>
                    <a:pt x="901" y="1344"/>
                    <a:pt x="868" y="1210"/>
                  </a:cubicBezTo>
                  <a:cubicBezTo>
                    <a:pt x="801" y="877"/>
                    <a:pt x="668" y="510"/>
                    <a:pt x="568" y="176"/>
                  </a:cubicBezTo>
                  <a:cubicBezTo>
                    <a:pt x="540" y="65"/>
                    <a:pt x="421" y="1"/>
                    <a:pt x="305" y="1"/>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3"/>
            <p:cNvSpPr/>
            <p:nvPr/>
          </p:nvSpPr>
          <p:spPr>
            <a:xfrm flipH="1">
              <a:off x="6370281" y="3589204"/>
              <a:ext cx="20506" cy="44430"/>
            </a:xfrm>
            <a:custGeom>
              <a:avLst/>
              <a:gdLst/>
              <a:ahLst/>
              <a:cxnLst/>
              <a:rect l="l" t="t" r="r" b="b"/>
              <a:pathLst>
                <a:path w="835" h="1876" extrusionOk="0">
                  <a:moveTo>
                    <a:pt x="188" y="0"/>
                  </a:moveTo>
                  <a:cubicBezTo>
                    <a:pt x="94" y="0"/>
                    <a:pt x="0" y="68"/>
                    <a:pt x="0" y="198"/>
                  </a:cubicBezTo>
                  <a:cubicBezTo>
                    <a:pt x="0" y="465"/>
                    <a:pt x="34" y="732"/>
                    <a:pt x="100" y="1032"/>
                  </a:cubicBezTo>
                  <a:cubicBezTo>
                    <a:pt x="134" y="1132"/>
                    <a:pt x="134" y="1299"/>
                    <a:pt x="167" y="1466"/>
                  </a:cubicBezTo>
                  <a:cubicBezTo>
                    <a:pt x="234" y="1599"/>
                    <a:pt x="267" y="1800"/>
                    <a:pt x="467" y="1866"/>
                  </a:cubicBezTo>
                  <a:cubicBezTo>
                    <a:pt x="486" y="1872"/>
                    <a:pt x="504" y="1875"/>
                    <a:pt x="522" y="1875"/>
                  </a:cubicBezTo>
                  <a:cubicBezTo>
                    <a:pt x="603" y="1875"/>
                    <a:pt x="680" y="1821"/>
                    <a:pt x="734" y="1766"/>
                  </a:cubicBezTo>
                  <a:cubicBezTo>
                    <a:pt x="834" y="1599"/>
                    <a:pt x="701" y="1399"/>
                    <a:pt x="667" y="1266"/>
                  </a:cubicBezTo>
                  <a:cubicBezTo>
                    <a:pt x="634" y="1166"/>
                    <a:pt x="601" y="1032"/>
                    <a:pt x="534" y="899"/>
                  </a:cubicBezTo>
                  <a:cubicBezTo>
                    <a:pt x="467" y="632"/>
                    <a:pt x="434" y="399"/>
                    <a:pt x="367" y="132"/>
                  </a:cubicBezTo>
                  <a:cubicBezTo>
                    <a:pt x="338" y="43"/>
                    <a:pt x="262" y="0"/>
                    <a:pt x="188" y="0"/>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3"/>
            <p:cNvSpPr/>
            <p:nvPr/>
          </p:nvSpPr>
          <p:spPr>
            <a:xfrm flipH="1">
              <a:off x="6951064" y="2375570"/>
              <a:ext cx="104886" cy="55608"/>
            </a:xfrm>
            <a:custGeom>
              <a:avLst/>
              <a:gdLst/>
              <a:ahLst/>
              <a:cxnLst/>
              <a:rect l="l" t="t" r="r" b="b"/>
              <a:pathLst>
                <a:path w="4271" h="2348" extrusionOk="0">
                  <a:moveTo>
                    <a:pt x="3501" y="1"/>
                  </a:moveTo>
                  <a:cubicBezTo>
                    <a:pt x="3446" y="1"/>
                    <a:pt x="3390" y="13"/>
                    <a:pt x="3336" y="40"/>
                  </a:cubicBezTo>
                  <a:lnTo>
                    <a:pt x="234" y="1674"/>
                  </a:lnTo>
                  <a:cubicBezTo>
                    <a:pt x="100" y="1741"/>
                    <a:pt x="0" y="1941"/>
                    <a:pt x="67" y="2108"/>
                  </a:cubicBezTo>
                  <a:cubicBezTo>
                    <a:pt x="125" y="2253"/>
                    <a:pt x="259" y="2348"/>
                    <a:pt x="425" y="2348"/>
                  </a:cubicBezTo>
                  <a:cubicBezTo>
                    <a:pt x="450" y="2348"/>
                    <a:pt x="475" y="2346"/>
                    <a:pt x="501" y="2342"/>
                  </a:cubicBezTo>
                  <a:lnTo>
                    <a:pt x="3903" y="1708"/>
                  </a:lnTo>
                  <a:cubicBezTo>
                    <a:pt x="4137" y="1674"/>
                    <a:pt x="4270" y="1441"/>
                    <a:pt x="4203" y="1241"/>
                  </a:cubicBezTo>
                  <a:lnTo>
                    <a:pt x="3870" y="240"/>
                  </a:lnTo>
                  <a:cubicBezTo>
                    <a:pt x="3796" y="94"/>
                    <a:pt x="3652" y="1"/>
                    <a:pt x="35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3"/>
            <p:cNvSpPr/>
            <p:nvPr/>
          </p:nvSpPr>
          <p:spPr>
            <a:xfrm flipH="1">
              <a:off x="6004941" y="1903284"/>
              <a:ext cx="1670" cy="24"/>
            </a:xfrm>
            <a:custGeom>
              <a:avLst/>
              <a:gdLst/>
              <a:ahLst/>
              <a:cxnLst/>
              <a:rect l="l" t="t" r="r" b="b"/>
              <a:pathLst>
                <a:path w="68" h="1" extrusionOk="0">
                  <a:moveTo>
                    <a:pt x="68" y="1"/>
                  </a:moveTo>
                  <a:lnTo>
                    <a:pt x="68" y="1"/>
                  </a:lnTo>
                  <a:lnTo>
                    <a:pt x="1" y="1"/>
                  </a:lnTo>
                  <a:close/>
                </a:path>
              </a:pathLst>
            </a:custGeom>
            <a:solidFill>
              <a:srgbClr val="467A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3"/>
            <p:cNvSpPr/>
            <p:nvPr/>
          </p:nvSpPr>
          <p:spPr>
            <a:xfrm flipH="1">
              <a:off x="5862400" y="1911194"/>
              <a:ext cx="1137042" cy="519158"/>
            </a:xfrm>
            <a:custGeom>
              <a:avLst/>
              <a:gdLst/>
              <a:ahLst/>
              <a:cxnLst/>
              <a:rect l="l" t="t" r="r" b="b"/>
              <a:pathLst>
                <a:path w="46301" h="21921" extrusionOk="0">
                  <a:moveTo>
                    <a:pt x="39729" y="1"/>
                  </a:moveTo>
                  <a:lnTo>
                    <a:pt x="935" y="19181"/>
                  </a:lnTo>
                  <a:cubicBezTo>
                    <a:pt x="301" y="19514"/>
                    <a:pt x="1" y="20282"/>
                    <a:pt x="234" y="20949"/>
                  </a:cubicBezTo>
                  <a:cubicBezTo>
                    <a:pt x="432" y="21542"/>
                    <a:pt x="966" y="21921"/>
                    <a:pt x="1570" y="21921"/>
                  </a:cubicBezTo>
                  <a:cubicBezTo>
                    <a:pt x="1679" y="21921"/>
                    <a:pt x="1790" y="21908"/>
                    <a:pt x="1902" y="21883"/>
                  </a:cubicBezTo>
                  <a:lnTo>
                    <a:pt x="43299" y="12843"/>
                  </a:lnTo>
                  <a:cubicBezTo>
                    <a:pt x="45834" y="10942"/>
                    <a:pt x="46301" y="7306"/>
                    <a:pt x="45300" y="4304"/>
                  </a:cubicBezTo>
                  <a:cubicBezTo>
                    <a:pt x="44166" y="1035"/>
                    <a:pt x="43899" y="668"/>
                    <a:pt x="397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3"/>
            <p:cNvSpPr/>
            <p:nvPr/>
          </p:nvSpPr>
          <p:spPr>
            <a:xfrm flipH="1">
              <a:off x="5742837" y="1892177"/>
              <a:ext cx="382534" cy="324199"/>
            </a:xfrm>
            <a:custGeom>
              <a:avLst/>
              <a:gdLst/>
              <a:ahLst/>
              <a:cxnLst/>
              <a:rect l="l" t="t" r="r" b="b"/>
              <a:pathLst>
                <a:path w="15577" h="13689" extrusionOk="0">
                  <a:moveTo>
                    <a:pt x="7259" y="0"/>
                  </a:moveTo>
                  <a:cubicBezTo>
                    <a:pt x="7186" y="0"/>
                    <a:pt x="7113" y="1"/>
                    <a:pt x="7038" y="3"/>
                  </a:cubicBezTo>
                  <a:cubicBezTo>
                    <a:pt x="4070" y="136"/>
                    <a:pt x="1434" y="2038"/>
                    <a:pt x="400" y="4806"/>
                  </a:cubicBezTo>
                  <a:cubicBezTo>
                    <a:pt x="100" y="5640"/>
                    <a:pt x="0" y="6541"/>
                    <a:pt x="33" y="7442"/>
                  </a:cubicBezTo>
                  <a:cubicBezTo>
                    <a:pt x="33" y="8042"/>
                    <a:pt x="133" y="8676"/>
                    <a:pt x="400" y="9243"/>
                  </a:cubicBezTo>
                  <a:cubicBezTo>
                    <a:pt x="701" y="9910"/>
                    <a:pt x="1067" y="10510"/>
                    <a:pt x="1501" y="11078"/>
                  </a:cubicBezTo>
                  <a:cubicBezTo>
                    <a:pt x="2891" y="12671"/>
                    <a:pt x="5012" y="13689"/>
                    <a:pt x="7195" y="13689"/>
                  </a:cubicBezTo>
                  <a:cubicBezTo>
                    <a:pt x="8941" y="13689"/>
                    <a:pt x="10726" y="13038"/>
                    <a:pt x="12209" y="11511"/>
                  </a:cubicBezTo>
                  <a:cubicBezTo>
                    <a:pt x="15577" y="8044"/>
                    <a:pt x="14434" y="0"/>
                    <a:pt x="72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3"/>
            <p:cNvSpPr/>
            <p:nvPr/>
          </p:nvSpPr>
          <p:spPr>
            <a:xfrm flipH="1">
              <a:off x="6115521" y="1982291"/>
              <a:ext cx="229393" cy="297697"/>
            </a:xfrm>
            <a:custGeom>
              <a:avLst/>
              <a:gdLst/>
              <a:ahLst/>
              <a:cxnLst/>
              <a:rect l="l" t="t" r="r" b="b"/>
              <a:pathLst>
                <a:path w="9341" h="12570" extrusionOk="0">
                  <a:moveTo>
                    <a:pt x="5137" y="1"/>
                  </a:moveTo>
                  <a:cubicBezTo>
                    <a:pt x="1768" y="1168"/>
                    <a:pt x="0" y="4837"/>
                    <a:pt x="1168" y="8207"/>
                  </a:cubicBezTo>
                  <a:cubicBezTo>
                    <a:pt x="2074" y="10899"/>
                    <a:pt x="4600" y="12569"/>
                    <a:pt x="7298" y="12569"/>
                  </a:cubicBezTo>
                  <a:cubicBezTo>
                    <a:pt x="7975" y="12569"/>
                    <a:pt x="8664" y="12464"/>
                    <a:pt x="9340" y="12243"/>
                  </a:cubicBezTo>
                  <a:lnTo>
                    <a:pt x="9207" y="11876"/>
                  </a:lnTo>
                  <a:cubicBezTo>
                    <a:pt x="8553" y="12103"/>
                    <a:pt x="7887" y="12211"/>
                    <a:pt x="7231" y="12211"/>
                  </a:cubicBezTo>
                  <a:cubicBezTo>
                    <a:pt x="4707" y="12211"/>
                    <a:pt x="2342" y="10615"/>
                    <a:pt x="1468" y="8073"/>
                  </a:cubicBezTo>
                  <a:cubicBezTo>
                    <a:pt x="367" y="4904"/>
                    <a:pt x="2068" y="1435"/>
                    <a:pt x="5237" y="334"/>
                  </a:cubicBezTo>
                  <a:lnTo>
                    <a:pt x="51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3"/>
            <p:cNvSpPr/>
            <p:nvPr/>
          </p:nvSpPr>
          <p:spPr>
            <a:xfrm flipH="1">
              <a:off x="6349799" y="2082635"/>
              <a:ext cx="188431" cy="244860"/>
            </a:xfrm>
            <a:custGeom>
              <a:avLst/>
              <a:gdLst/>
              <a:ahLst/>
              <a:cxnLst/>
              <a:rect l="l" t="t" r="r" b="b"/>
              <a:pathLst>
                <a:path w="7673" h="10339" extrusionOk="0">
                  <a:moveTo>
                    <a:pt x="4203" y="0"/>
                  </a:moveTo>
                  <a:cubicBezTo>
                    <a:pt x="1434" y="967"/>
                    <a:pt x="0" y="3970"/>
                    <a:pt x="934" y="6738"/>
                  </a:cubicBezTo>
                  <a:cubicBezTo>
                    <a:pt x="1709" y="8956"/>
                    <a:pt x="3767" y="10339"/>
                    <a:pt x="5996" y="10339"/>
                  </a:cubicBezTo>
                  <a:cubicBezTo>
                    <a:pt x="6550" y="10339"/>
                    <a:pt x="7114" y="10253"/>
                    <a:pt x="7672" y="10074"/>
                  </a:cubicBezTo>
                  <a:lnTo>
                    <a:pt x="7539" y="9707"/>
                  </a:lnTo>
                  <a:cubicBezTo>
                    <a:pt x="7042" y="9862"/>
                    <a:pt x="6540" y="9935"/>
                    <a:pt x="6046" y="9935"/>
                  </a:cubicBezTo>
                  <a:cubicBezTo>
                    <a:pt x="3983" y="9935"/>
                    <a:pt x="2067" y="8650"/>
                    <a:pt x="1368" y="6605"/>
                  </a:cubicBezTo>
                  <a:cubicBezTo>
                    <a:pt x="500" y="4070"/>
                    <a:pt x="1801" y="1301"/>
                    <a:pt x="4303" y="334"/>
                  </a:cubicBezTo>
                  <a:lnTo>
                    <a:pt x="420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3"/>
            <p:cNvSpPr/>
            <p:nvPr/>
          </p:nvSpPr>
          <p:spPr>
            <a:xfrm flipH="1">
              <a:off x="6774962" y="2268263"/>
              <a:ext cx="108152" cy="140512"/>
            </a:xfrm>
            <a:custGeom>
              <a:avLst/>
              <a:gdLst/>
              <a:ahLst/>
              <a:cxnLst/>
              <a:rect l="l" t="t" r="r" b="b"/>
              <a:pathLst>
                <a:path w="4404" h="5933" extrusionOk="0">
                  <a:moveTo>
                    <a:pt x="2436" y="1"/>
                  </a:moveTo>
                  <a:cubicBezTo>
                    <a:pt x="835" y="568"/>
                    <a:pt x="1" y="2269"/>
                    <a:pt x="534" y="3870"/>
                  </a:cubicBezTo>
                  <a:cubicBezTo>
                    <a:pt x="959" y="5144"/>
                    <a:pt x="2144" y="5933"/>
                    <a:pt x="3417" y="5933"/>
                  </a:cubicBezTo>
                  <a:cubicBezTo>
                    <a:pt x="3744" y="5933"/>
                    <a:pt x="4077" y="5881"/>
                    <a:pt x="4404" y="5772"/>
                  </a:cubicBezTo>
                  <a:lnTo>
                    <a:pt x="4270" y="5405"/>
                  </a:lnTo>
                  <a:cubicBezTo>
                    <a:pt x="3992" y="5500"/>
                    <a:pt x="3706" y="5545"/>
                    <a:pt x="3424" y="5545"/>
                  </a:cubicBezTo>
                  <a:cubicBezTo>
                    <a:pt x="2322" y="5545"/>
                    <a:pt x="1273" y="4853"/>
                    <a:pt x="901" y="3737"/>
                  </a:cubicBezTo>
                  <a:cubicBezTo>
                    <a:pt x="401" y="2369"/>
                    <a:pt x="1168" y="835"/>
                    <a:pt x="2536" y="368"/>
                  </a:cubicBezTo>
                  <a:lnTo>
                    <a:pt x="24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3"/>
            <p:cNvSpPr/>
            <p:nvPr/>
          </p:nvSpPr>
          <p:spPr>
            <a:xfrm flipH="1">
              <a:off x="6575900" y="2179783"/>
              <a:ext cx="149114" cy="193254"/>
            </a:xfrm>
            <a:custGeom>
              <a:avLst/>
              <a:gdLst/>
              <a:ahLst/>
              <a:cxnLst/>
              <a:rect l="l" t="t" r="r" b="b"/>
              <a:pathLst>
                <a:path w="6072" h="8160" extrusionOk="0">
                  <a:moveTo>
                    <a:pt x="3336" y="1"/>
                  </a:moveTo>
                  <a:cubicBezTo>
                    <a:pt x="1168" y="768"/>
                    <a:pt x="1" y="3137"/>
                    <a:pt x="768" y="5338"/>
                  </a:cubicBezTo>
                  <a:cubicBezTo>
                    <a:pt x="1353" y="7067"/>
                    <a:pt x="2998" y="8159"/>
                    <a:pt x="4740" y="8159"/>
                  </a:cubicBezTo>
                  <a:cubicBezTo>
                    <a:pt x="5183" y="8159"/>
                    <a:pt x="5632" y="8089"/>
                    <a:pt x="6072" y="7940"/>
                  </a:cubicBezTo>
                  <a:lnTo>
                    <a:pt x="6072" y="7907"/>
                  </a:lnTo>
                  <a:lnTo>
                    <a:pt x="5938" y="7573"/>
                  </a:lnTo>
                  <a:cubicBezTo>
                    <a:pt x="5508" y="7731"/>
                    <a:pt x="5068" y="7805"/>
                    <a:pt x="4634" y="7805"/>
                  </a:cubicBezTo>
                  <a:cubicBezTo>
                    <a:pt x="3047" y="7805"/>
                    <a:pt x="1551" y="6810"/>
                    <a:pt x="1001" y="5238"/>
                  </a:cubicBezTo>
                  <a:cubicBezTo>
                    <a:pt x="334" y="3203"/>
                    <a:pt x="1435" y="1002"/>
                    <a:pt x="3470" y="368"/>
                  </a:cubicBezTo>
                  <a:lnTo>
                    <a:pt x="33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3"/>
            <p:cNvSpPr/>
            <p:nvPr/>
          </p:nvSpPr>
          <p:spPr>
            <a:xfrm flipH="1">
              <a:off x="5787042" y="1913279"/>
              <a:ext cx="320033" cy="280614"/>
            </a:xfrm>
            <a:custGeom>
              <a:avLst/>
              <a:gdLst/>
              <a:ahLst/>
              <a:cxnLst/>
              <a:rect l="l" t="t" r="r" b="b"/>
              <a:pathLst>
                <a:path w="13032" h="11849" extrusionOk="0">
                  <a:moveTo>
                    <a:pt x="6542" y="0"/>
                  </a:moveTo>
                  <a:cubicBezTo>
                    <a:pt x="5228" y="0"/>
                    <a:pt x="3920" y="445"/>
                    <a:pt x="2858" y="1314"/>
                  </a:cubicBezTo>
                  <a:cubicBezTo>
                    <a:pt x="1256" y="2648"/>
                    <a:pt x="256" y="4182"/>
                    <a:pt x="189" y="5984"/>
                  </a:cubicBezTo>
                  <a:cubicBezTo>
                    <a:pt x="0" y="9258"/>
                    <a:pt x="3050" y="11849"/>
                    <a:pt x="6227" y="11849"/>
                  </a:cubicBezTo>
                  <a:cubicBezTo>
                    <a:pt x="6415" y="11849"/>
                    <a:pt x="6605" y="11840"/>
                    <a:pt x="6794" y="11821"/>
                  </a:cubicBezTo>
                  <a:cubicBezTo>
                    <a:pt x="10063" y="11487"/>
                    <a:pt x="11364" y="10053"/>
                    <a:pt x="12098" y="7852"/>
                  </a:cubicBezTo>
                  <a:cubicBezTo>
                    <a:pt x="13032" y="5116"/>
                    <a:pt x="11864" y="2114"/>
                    <a:pt x="9329" y="713"/>
                  </a:cubicBezTo>
                  <a:cubicBezTo>
                    <a:pt x="8458" y="235"/>
                    <a:pt x="7498" y="0"/>
                    <a:pt x="65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3"/>
            <p:cNvSpPr/>
            <p:nvPr/>
          </p:nvSpPr>
          <p:spPr>
            <a:xfrm flipH="1">
              <a:off x="6665997" y="2212726"/>
              <a:ext cx="618508" cy="619314"/>
            </a:xfrm>
            <a:custGeom>
              <a:avLst/>
              <a:gdLst/>
              <a:ahLst/>
              <a:cxnLst/>
              <a:rect l="l" t="t" r="r" b="b"/>
              <a:pathLst>
                <a:path w="25186" h="26150" extrusionOk="0">
                  <a:moveTo>
                    <a:pt x="24590" y="0"/>
                  </a:moveTo>
                  <a:cubicBezTo>
                    <a:pt x="24531" y="0"/>
                    <a:pt x="24473" y="4"/>
                    <a:pt x="24418" y="11"/>
                  </a:cubicBezTo>
                  <a:cubicBezTo>
                    <a:pt x="22450" y="345"/>
                    <a:pt x="20515" y="1479"/>
                    <a:pt x="19715" y="3380"/>
                  </a:cubicBezTo>
                  <a:cubicBezTo>
                    <a:pt x="19314" y="4381"/>
                    <a:pt x="19314" y="5381"/>
                    <a:pt x="18814" y="6382"/>
                  </a:cubicBezTo>
                  <a:cubicBezTo>
                    <a:pt x="15745" y="12720"/>
                    <a:pt x="9307" y="16856"/>
                    <a:pt x="2536" y="17991"/>
                  </a:cubicBezTo>
                  <a:cubicBezTo>
                    <a:pt x="201" y="18357"/>
                    <a:pt x="1" y="20192"/>
                    <a:pt x="301" y="22294"/>
                  </a:cubicBezTo>
                  <a:cubicBezTo>
                    <a:pt x="501" y="23928"/>
                    <a:pt x="1435" y="25829"/>
                    <a:pt x="3203" y="26096"/>
                  </a:cubicBezTo>
                  <a:cubicBezTo>
                    <a:pt x="3485" y="26133"/>
                    <a:pt x="3754" y="26150"/>
                    <a:pt x="4013" y="26150"/>
                  </a:cubicBezTo>
                  <a:cubicBezTo>
                    <a:pt x="5409" y="26150"/>
                    <a:pt x="6522" y="25658"/>
                    <a:pt x="7873" y="25096"/>
                  </a:cubicBezTo>
                  <a:cubicBezTo>
                    <a:pt x="11476" y="23595"/>
                    <a:pt x="14644" y="21193"/>
                    <a:pt x="17080" y="18157"/>
                  </a:cubicBezTo>
                  <a:cubicBezTo>
                    <a:pt x="17813" y="17257"/>
                    <a:pt x="18481" y="16323"/>
                    <a:pt x="19048" y="15322"/>
                  </a:cubicBezTo>
                  <a:cubicBezTo>
                    <a:pt x="19615" y="14355"/>
                    <a:pt x="20115" y="13387"/>
                    <a:pt x="20549" y="12386"/>
                  </a:cubicBezTo>
                  <a:cubicBezTo>
                    <a:pt x="21616" y="10085"/>
                    <a:pt x="21816" y="7616"/>
                    <a:pt x="22650" y="5215"/>
                  </a:cubicBezTo>
                  <a:cubicBezTo>
                    <a:pt x="22917" y="4614"/>
                    <a:pt x="23251" y="4047"/>
                    <a:pt x="23618" y="3513"/>
                  </a:cubicBezTo>
                  <a:cubicBezTo>
                    <a:pt x="23984" y="2846"/>
                    <a:pt x="24018" y="2179"/>
                    <a:pt x="24318" y="1512"/>
                  </a:cubicBezTo>
                  <a:cubicBezTo>
                    <a:pt x="24451" y="1145"/>
                    <a:pt x="25185" y="645"/>
                    <a:pt x="25085" y="244"/>
                  </a:cubicBezTo>
                  <a:cubicBezTo>
                    <a:pt x="25032" y="59"/>
                    <a:pt x="24812" y="0"/>
                    <a:pt x="24590"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3"/>
            <p:cNvSpPr/>
            <p:nvPr/>
          </p:nvSpPr>
          <p:spPr>
            <a:xfrm flipH="1">
              <a:off x="7162428" y="2583104"/>
              <a:ext cx="276887" cy="330617"/>
            </a:xfrm>
            <a:custGeom>
              <a:avLst/>
              <a:gdLst/>
              <a:ahLst/>
              <a:cxnLst/>
              <a:rect l="l" t="t" r="r" b="b"/>
              <a:pathLst>
                <a:path w="11275" h="13960" extrusionOk="0">
                  <a:moveTo>
                    <a:pt x="5336" y="0"/>
                  </a:moveTo>
                  <a:cubicBezTo>
                    <a:pt x="3929" y="0"/>
                    <a:pt x="2714" y="1065"/>
                    <a:pt x="1935" y="2218"/>
                  </a:cubicBezTo>
                  <a:cubicBezTo>
                    <a:pt x="567" y="4253"/>
                    <a:pt x="67" y="6788"/>
                    <a:pt x="34" y="9223"/>
                  </a:cubicBezTo>
                  <a:cubicBezTo>
                    <a:pt x="0" y="11225"/>
                    <a:pt x="2235" y="13059"/>
                    <a:pt x="4003" y="13626"/>
                  </a:cubicBezTo>
                  <a:lnTo>
                    <a:pt x="4036" y="13626"/>
                  </a:lnTo>
                  <a:cubicBezTo>
                    <a:pt x="4752" y="13855"/>
                    <a:pt x="5492" y="13959"/>
                    <a:pt x="6235" y="13959"/>
                  </a:cubicBezTo>
                  <a:cubicBezTo>
                    <a:pt x="7985" y="13959"/>
                    <a:pt x="9753" y="13382"/>
                    <a:pt x="11275" y="12492"/>
                  </a:cubicBezTo>
                  <a:cubicBezTo>
                    <a:pt x="11141" y="9990"/>
                    <a:pt x="11008" y="7489"/>
                    <a:pt x="10908" y="5020"/>
                  </a:cubicBezTo>
                  <a:cubicBezTo>
                    <a:pt x="10875" y="4420"/>
                    <a:pt x="10841" y="3819"/>
                    <a:pt x="10841" y="3252"/>
                  </a:cubicBezTo>
                  <a:cubicBezTo>
                    <a:pt x="10841" y="2919"/>
                    <a:pt x="10975" y="1751"/>
                    <a:pt x="10741" y="1518"/>
                  </a:cubicBezTo>
                  <a:cubicBezTo>
                    <a:pt x="10508" y="1284"/>
                    <a:pt x="9507" y="1284"/>
                    <a:pt x="9140" y="1217"/>
                  </a:cubicBezTo>
                  <a:cubicBezTo>
                    <a:pt x="8540" y="1051"/>
                    <a:pt x="7973" y="884"/>
                    <a:pt x="7439" y="650"/>
                  </a:cubicBezTo>
                  <a:cubicBezTo>
                    <a:pt x="6838" y="350"/>
                    <a:pt x="6238" y="117"/>
                    <a:pt x="5638" y="17"/>
                  </a:cubicBezTo>
                  <a:cubicBezTo>
                    <a:pt x="5536" y="5"/>
                    <a:pt x="5435" y="0"/>
                    <a:pt x="5336" y="0"/>
                  </a:cubicBezTo>
                  <a:close/>
                </a:path>
              </a:pathLst>
            </a:custGeom>
            <a:solidFill>
              <a:srgbClr val="5CC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3"/>
            <p:cNvSpPr/>
            <p:nvPr/>
          </p:nvSpPr>
          <p:spPr>
            <a:xfrm flipH="1">
              <a:off x="6013143" y="1974665"/>
              <a:ext cx="63899" cy="164077"/>
            </a:xfrm>
            <a:custGeom>
              <a:avLst/>
              <a:gdLst/>
              <a:ahLst/>
              <a:cxnLst/>
              <a:rect l="l" t="t" r="r" b="b"/>
              <a:pathLst>
                <a:path w="2602" h="6928" extrusionOk="0">
                  <a:moveTo>
                    <a:pt x="1767" y="0"/>
                  </a:moveTo>
                  <a:cubicBezTo>
                    <a:pt x="1755" y="0"/>
                    <a:pt x="1743" y="6"/>
                    <a:pt x="1735" y="22"/>
                  </a:cubicBezTo>
                  <a:cubicBezTo>
                    <a:pt x="567" y="856"/>
                    <a:pt x="0" y="2257"/>
                    <a:pt x="200" y="3692"/>
                  </a:cubicBezTo>
                  <a:cubicBezTo>
                    <a:pt x="300" y="4459"/>
                    <a:pt x="534" y="5226"/>
                    <a:pt x="901" y="5927"/>
                  </a:cubicBezTo>
                  <a:cubicBezTo>
                    <a:pt x="1168" y="6527"/>
                    <a:pt x="1801" y="6927"/>
                    <a:pt x="2469" y="6927"/>
                  </a:cubicBezTo>
                  <a:cubicBezTo>
                    <a:pt x="2602" y="6894"/>
                    <a:pt x="2602" y="6761"/>
                    <a:pt x="2469" y="6727"/>
                  </a:cubicBezTo>
                  <a:cubicBezTo>
                    <a:pt x="1835" y="6594"/>
                    <a:pt x="1301" y="6127"/>
                    <a:pt x="1068" y="5526"/>
                  </a:cubicBezTo>
                  <a:cubicBezTo>
                    <a:pt x="767" y="4859"/>
                    <a:pt x="567" y="4159"/>
                    <a:pt x="500" y="3425"/>
                  </a:cubicBezTo>
                  <a:cubicBezTo>
                    <a:pt x="334" y="2157"/>
                    <a:pt x="834" y="923"/>
                    <a:pt x="1801" y="89"/>
                  </a:cubicBezTo>
                  <a:cubicBezTo>
                    <a:pt x="1852" y="64"/>
                    <a:pt x="1807" y="0"/>
                    <a:pt x="17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3"/>
            <p:cNvSpPr/>
            <p:nvPr/>
          </p:nvSpPr>
          <p:spPr>
            <a:xfrm flipH="1">
              <a:off x="5936131" y="2148095"/>
              <a:ext cx="57170" cy="11178"/>
            </a:xfrm>
            <a:custGeom>
              <a:avLst/>
              <a:gdLst/>
              <a:ahLst/>
              <a:cxnLst/>
              <a:rect l="l" t="t" r="r" b="b"/>
              <a:pathLst>
                <a:path w="2328" h="472" extrusionOk="0">
                  <a:moveTo>
                    <a:pt x="130" y="1"/>
                  </a:moveTo>
                  <a:cubicBezTo>
                    <a:pt x="22" y="1"/>
                    <a:pt x="0" y="174"/>
                    <a:pt x="93" y="205"/>
                  </a:cubicBezTo>
                  <a:cubicBezTo>
                    <a:pt x="537" y="383"/>
                    <a:pt x="1012" y="472"/>
                    <a:pt x="1486" y="472"/>
                  </a:cubicBezTo>
                  <a:cubicBezTo>
                    <a:pt x="1723" y="472"/>
                    <a:pt x="1961" y="449"/>
                    <a:pt x="2194" y="405"/>
                  </a:cubicBezTo>
                  <a:cubicBezTo>
                    <a:pt x="2328" y="372"/>
                    <a:pt x="2328" y="171"/>
                    <a:pt x="2161" y="171"/>
                  </a:cubicBezTo>
                  <a:cubicBezTo>
                    <a:pt x="1988" y="189"/>
                    <a:pt x="1816" y="197"/>
                    <a:pt x="1644" y="197"/>
                  </a:cubicBezTo>
                  <a:cubicBezTo>
                    <a:pt x="1149" y="197"/>
                    <a:pt x="654" y="128"/>
                    <a:pt x="159" y="5"/>
                  </a:cubicBezTo>
                  <a:cubicBezTo>
                    <a:pt x="149" y="2"/>
                    <a:pt x="140" y="1"/>
                    <a:pt x="1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3"/>
            <p:cNvSpPr/>
            <p:nvPr/>
          </p:nvSpPr>
          <p:spPr>
            <a:xfrm flipH="1">
              <a:off x="7168151" y="2625046"/>
              <a:ext cx="158127" cy="14068"/>
            </a:xfrm>
            <a:custGeom>
              <a:avLst/>
              <a:gdLst/>
              <a:ahLst/>
              <a:cxnLst/>
              <a:rect l="l" t="t" r="r" b="b"/>
              <a:pathLst>
                <a:path w="6439" h="594" extrusionOk="0">
                  <a:moveTo>
                    <a:pt x="6184" y="0"/>
                  </a:moveTo>
                  <a:cubicBezTo>
                    <a:pt x="6013" y="0"/>
                    <a:pt x="5842" y="31"/>
                    <a:pt x="5671" y="80"/>
                  </a:cubicBezTo>
                  <a:cubicBezTo>
                    <a:pt x="5371" y="114"/>
                    <a:pt x="5104" y="147"/>
                    <a:pt x="4804" y="180"/>
                  </a:cubicBezTo>
                  <a:cubicBezTo>
                    <a:pt x="4304" y="247"/>
                    <a:pt x="3770" y="314"/>
                    <a:pt x="3269" y="314"/>
                  </a:cubicBezTo>
                  <a:cubicBezTo>
                    <a:pt x="2832" y="342"/>
                    <a:pt x="2389" y="352"/>
                    <a:pt x="1945" y="352"/>
                  </a:cubicBezTo>
                  <a:cubicBezTo>
                    <a:pt x="1339" y="352"/>
                    <a:pt x="731" y="333"/>
                    <a:pt x="134" y="314"/>
                  </a:cubicBezTo>
                  <a:cubicBezTo>
                    <a:pt x="0" y="314"/>
                    <a:pt x="0" y="514"/>
                    <a:pt x="134" y="514"/>
                  </a:cubicBezTo>
                  <a:cubicBezTo>
                    <a:pt x="722" y="569"/>
                    <a:pt x="1319" y="594"/>
                    <a:pt x="1916" y="594"/>
                  </a:cubicBezTo>
                  <a:cubicBezTo>
                    <a:pt x="2403" y="594"/>
                    <a:pt x="2890" y="577"/>
                    <a:pt x="3370" y="547"/>
                  </a:cubicBezTo>
                  <a:cubicBezTo>
                    <a:pt x="3870" y="514"/>
                    <a:pt x="4370" y="447"/>
                    <a:pt x="4871" y="380"/>
                  </a:cubicBezTo>
                  <a:cubicBezTo>
                    <a:pt x="5137" y="347"/>
                    <a:pt x="5404" y="314"/>
                    <a:pt x="5671" y="280"/>
                  </a:cubicBezTo>
                  <a:cubicBezTo>
                    <a:pt x="5938" y="247"/>
                    <a:pt x="6172" y="180"/>
                    <a:pt x="6405" y="80"/>
                  </a:cubicBezTo>
                  <a:cubicBezTo>
                    <a:pt x="6438" y="47"/>
                    <a:pt x="6405" y="13"/>
                    <a:pt x="6372" y="13"/>
                  </a:cubicBezTo>
                  <a:cubicBezTo>
                    <a:pt x="6309" y="4"/>
                    <a:pt x="6247" y="0"/>
                    <a:pt x="618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3"/>
            <p:cNvSpPr/>
            <p:nvPr/>
          </p:nvSpPr>
          <p:spPr>
            <a:xfrm flipH="1">
              <a:off x="7160194" y="2832225"/>
              <a:ext cx="203755" cy="22096"/>
            </a:xfrm>
            <a:custGeom>
              <a:avLst/>
              <a:gdLst/>
              <a:ahLst/>
              <a:cxnLst/>
              <a:rect l="l" t="t" r="r" b="b"/>
              <a:pathLst>
                <a:path w="8297" h="933" extrusionOk="0">
                  <a:moveTo>
                    <a:pt x="8198" y="1"/>
                  </a:moveTo>
                  <a:cubicBezTo>
                    <a:pt x="8190" y="1"/>
                    <a:pt x="8182" y="2"/>
                    <a:pt x="8173" y="5"/>
                  </a:cubicBezTo>
                  <a:cubicBezTo>
                    <a:pt x="6838" y="339"/>
                    <a:pt x="5504" y="572"/>
                    <a:pt x="4136" y="639"/>
                  </a:cubicBezTo>
                  <a:cubicBezTo>
                    <a:pt x="2802" y="706"/>
                    <a:pt x="1434" y="639"/>
                    <a:pt x="100" y="739"/>
                  </a:cubicBezTo>
                  <a:cubicBezTo>
                    <a:pt x="0" y="739"/>
                    <a:pt x="0" y="872"/>
                    <a:pt x="100" y="872"/>
                  </a:cubicBezTo>
                  <a:cubicBezTo>
                    <a:pt x="673" y="914"/>
                    <a:pt x="1252" y="933"/>
                    <a:pt x="1831" y="933"/>
                  </a:cubicBezTo>
                  <a:cubicBezTo>
                    <a:pt x="2636" y="933"/>
                    <a:pt x="3442" y="897"/>
                    <a:pt x="4236" y="839"/>
                  </a:cubicBezTo>
                  <a:cubicBezTo>
                    <a:pt x="5571" y="739"/>
                    <a:pt x="6905" y="539"/>
                    <a:pt x="8206" y="172"/>
                  </a:cubicBezTo>
                  <a:cubicBezTo>
                    <a:pt x="8297" y="141"/>
                    <a:pt x="8278" y="1"/>
                    <a:pt x="81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3"/>
            <p:cNvSpPr/>
            <p:nvPr/>
          </p:nvSpPr>
          <p:spPr>
            <a:xfrm flipH="1">
              <a:off x="7153417" y="2581115"/>
              <a:ext cx="84380" cy="45898"/>
            </a:xfrm>
            <a:custGeom>
              <a:avLst/>
              <a:gdLst/>
              <a:ahLst/>
              <a:cxnLst/>
              <a:rect l="l" t="t" r="r" b="b"/>
              <a:pathLst>
                <a:path w="3436" h="1938" extrusionOk="0">
                  <a:moveTo>
                    <a:pt x="133" y="0"/>
                  </a:moveTo>
                  <a:cubicBezTo>
                    <a:pt x="33" y="0"/>
                    <a:pt x="0" y="67"/>
                    <a:pt x="33" y="134"/>
                  </a:cubicBezTo>
                  <a:cubicBezTo>
                    <a:pt x="200" y="401"/>
                    <a:pt x="400" y="634"/>
                    <a:pt x="667" y="801"/>
                  </a:cubicBezTo>
                  <a:cubicBezTo>
                    <a:pt x="901" y="1001"/>
                    <a:pt x="1168" y="1201"/>
                    <a:pt x="1434" y="1368"/>
                  </a:cubicBezTo>
                  <a:cubicBezTo>
                    <a:pt x="1968" y="1702"/>
                    <a:pt x="2569" y="1902"/>
                    <a:pt x="3202" y="1935"/>
                  </a:cubicBezTo>
                  <a:cubicBezTo>
                    <a:pt x="3212" y="1937"/>
                    <a:pt x="3222" y="1937"/>
                    <a:pt x="3231" y="1937"/>
                  </a:cubicBezTo>
                  <a:cubicBezTo>
                    <a:pt x="3435" y="1937"/>
                    <a:pt x="3427" y="1602"/>
                    <a:pt x="3236" y="1602"/>
                  </a:cubicBezTo>
                  <a:cubicBezTo>
                    <a:pt x="2635" y="1568"/>
                    <a:pt x="2035" y="1368"/>
                    <a:pt x="1568" y="1035"/>
                  </a:cubicBezTo>
                  <a:cubicBezTo>
                    <a:pt x="1301" y="868"/>
                    <a:pt x="1067" y="701"/>
                    <a:pt x="834" y="534"/>
                  </a:cubicBezTo>
                  <a:cubicBezTo>
                    <a:pt x="634" y="301"/>
                    <a:pt x="367" y="134"/>
                    <a:pt x="1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3"/>
            <p:cNvSpPr/>
            <p:nvPr/>
          </p:nvSpPr>
          <p:spPr>
            <a:xfrm flipH="1">
              <a:off x="6824102" y="2594519"/>
              <a:ext cx="106261" cy="117895"/>
            </a:xfrm>
            <a:custGeom>
              <a:avLst/>
              <a:gdLst/>
              <a:ahLst/>
              <a:cxnLst/>
              <a:rect l="l" t="t" r="r" b="b"/>
              <a:pathLst>
                <a:path w="4327" h="4978" extrusionOk="0">
                  <a:moveTo>
                    <a:pt x="4213" y="0"/>
                  </a:moveTo>
                  <a:cubicBezTo>
                    <a:pt x="4182" y="0"/>
                    <a:pt x="4150" y="11"/>
                    <a:pt x="4126" y="35"/>
                  </a:cubicBezTo>
                  <a:cubicBezTo>
                    <a:pt x="3893" y="502"/>
                    <a:pt x="3659" y="936"/>
                    <a:pt x="3359" y="1369"/>
                  </a:cubicBezTo>
                  <a:cubicBezTo>
                    <a:pt x="3059" y="1803"/>
                    <a:pt x="2725" y="2203"/>
                    <a:pt x="2358" y="2603"/>
                  </a:cubicBezTo>
                  <a:cubicBezTo>
                    <a:pt x="1691" y="3437"/>
                    <a:pt x="924" y="4171"/>
                    <a:pt x="90" y="4838"/>
                  </a:cubicBezTo>
                  <a:cubicBezTo>
                    <a:pt x="1" y="4868"/>
                    <a:pt x="70" y="4977"/>
                    <a:pt x="134" y="4977"/>
                  </a:cubicBezTo>
                  <a:cubicBezTo>
                    <a:pt x="142" y="4977"/>
                    <a:pt x="149" y="4975"/>
                    <a:pt x="157" y="4972"/>
                  </a:cubicBezTo>
                  <a:cubicBezTo>
                    <a:pt x="1124" y="4471"/>
                    <a:pt x="1825" y="3571"/>
                    <a:pt x="2558" y="2770"/>
                  </a:cubicBezTo>
                  <a:cubicBezTo>
                    <a:pt x="3292" y="1970"/>
                    <a:pt x="3993" y="1102"/>
                    <a:pt x="4326" y="102"/>
                  </a:cubicBezTo>
                  <a:cubicBezTo>
                    <a:pt x="4326" y="37"/>
                    <a:pt x="4271" y="0"/>
                    <a:pt x="42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3"/>
            <p:cNvSpPr/>
            <p:nvPr/>
          </p:nvSpPr>
          <p:spPr>
            <a:xfrm flipH="1">
              <a:off x="6699866" y="2702655"/>
              <a:ext cx="34749" cy="16839"/>
            </a:xfrm>
            <a:custGeom>
              <a:avLst/>
              <a:gdLst/>
              <a:ahLst/>
              <a:cxnLst/>
              <a:rect l="l" t="t" r="r" b="b"/>
              <a:pathLst>
                <a:path w="1415" h="711" extrusionOk="0">
                  <a:moveTo>
                    <a:pt x="1258" y="0"/>
                  </a:moveTo>
                  <a:cubicBezTo>
                    <a:pt x="1247" y="0"/>
                    <a:pt x="1236" y="2"/>
                    <a:pt x="1226" y="5"/>
                  </a:cubicBezTo>
                  <a:lnTo>
                    <a:pt x="925" y="139"/>
                  </a:lnTo>
                  <a:lnTo>
                    <a:pt x="658" y="272"/>
                  </a:lnTo>
                  <a:cubicBezTo>
                    <a:pt x="492" y="406"/>
                    <a:pt x="292" y="472"/>
                    <a:pt x="91" y="539"/>
                  </a:cubicBezTo>
                  <a:cubicBezTo>
                    <a:pt x="0" y="570"/>
                    <a:pt x="20" y="710"/>
                    <a:pt x="99" y="710"/>
                  </a:cubicBezTo>
                  <a:cubicBezTo>
                    <a:pt x="107" y="710"/>
                    <a:pt x="116" y="709"/>
                    <a:pt x="125" y="706"/>
                  </a:cubicBezTo>
                  <a:cubicBezTo>
                    <a:pt x="325" y="639"/>
                    <a:pt x="558" y="573"/>
                    <a:pt x="759" y="506"/>
                  </a:cubicBezTo>
                  <a:cubicBezTo>
                    <a:pt x="859" y="472"/>
                    <a:pt x="959" y="406"/>
                    <a:pt x="1059" y="372"/>
                  </a:cubicBezTo>
                  <a:cubicBezTo>
                    <a:pt x="1159" y="306"/>
                    <a:pt x="1259" y="239"/>
                    <a:pt x="1326" y="172"/>
                  </a:cubicBezTo>
                  <a:cubicBezTo>
                    <a:pt x="1415" y="113"/>
                    <a:pt x="1345" y="0"/>
                    <a:pt x="1258" y="0"/>
                  </a:cubicBezTo>
                  <a:close/>
                </a:path>
              </a:pathLst>
            </a:custGeom>
            <a:solidFill>
              <a:srgbClr val="AD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3"/>
            <p:cNvSpPr/>
            <p:nvPr/>
          </p:nvSpPr>
          <p:spPr>
            <a:xfrm flipH="1">
              <a:off x="6920760" y="2648469"/>
              <a:ext cx="12328" cy="8834"/>
            </a:xfrm>
            <a:custGeom>
              <a:avLst/>
              <a:gdLst/>
              <a:ahLst/>
              <a:cxnLst/>
              <a:rect l="l" t="t" r="r" b="b"/>
              <a:pathLst>
                <a:path w="502" h="373" extrusionOk="0">
                  <a:moveTo>
                    <a:pt x="368" y="0"/>
                  </a:moveTo>
                  <a:cubicBezTo>
                    <a:pt x="359" y="0"/>
                    <a:pt x="351" y="8"/>
                    <a:pt x="334" y="25"/>
                  </a:cubicBezTo>
                  <a:lnTo>
                    <a:pt x="68" y="192"/>
                  </a:lnTo>
                  <a:cubicBezTo>
                    <a:pt x="34" y="192"/>
                    <a:pt x="34" y="225"/>
                    <a:pt x="1" y="259"/>
                  </a:cubicBezTo>
                  <a:cubicBezTo>
                    <a:pt x="1" y="259"/>
                    <a:pt x="1" y="292"/>
                    <a:pt x="1" y="325"/>
                  </a:cubicBezTo>
                  <a:cubicBezTo>
                    <a:pt x="24" y="349"/>
                    <a:pt x="65" y="373"/>
                    <a:pt x="110" y="373"/>
                  </a:cubicBezTo>
                  <a:cubicBezTo>
                    <a:pt x="129" y="373"/>
                    <a:pt x="148" y="368"/>
                    <a:pt x="168" y="359"/>
                  </a:cubicBezTo>
                  <a:lnTo>
                    <a:pt x="435" y="225"/>
                  </a:lnTo>
                  <a:cubicBezTo>
                    <a:pt x="468" y="192"/>
                    <a:pt x="468" y="159"/>
                    <a:pt x="501" y="159"/>
                  </a:cubicBezTo>
                  <a:cubicBezTo>
                    <a:pt x="501" y="125"/>
                    <a:pt x="501" y="92"/>
                    <a:pt x="501" y="59"/>
                  </a:cubicBezTo>
                  <a:cubicBezTo>
                    <a:pt x="468" y="25"/>
                    <a:pt x="435" y="25"/>
                    <a:pt x="401" y="25"/>
                  </a:cubicBezTo>
                  <a:cubicBezTo>
                    <a:pt x="384" y="8"/>
                    <a:pt x="376" y="0"/>
                    <a:pt x="368" y="0"/>
                  </a:cubicBezTo>
                  <a:close/>
                </a:path>
              </a:pathLst>
            </a:custGeom>
            <a:solidFill>
              <a:srgbClr val="AD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3" name="Google Shape;1513;p33"/>
          <p:cNvGrpSpPr/>
          <p:nvPr/>
        </p:nvGrpSpPr>
        <p:grpSpPr>
          <a:xfrm>
            <a:off x="5707430" y="1589756"/>
            <a:ext cx="2553794" cy="2729592"/>
            <a:chOff x="5707430" y="1589756"/>
            <a:chExt cx="2553794" cy="2729592"/>
          </a:xfrm>
        </p:grpSpPr>
        <p:sp>
          <p:nvSpPr>
            <p:cNvPr id="1514" name="Google Shape;1514;p33"/>
            <p:cNvSpPr/>
            <p:nvPr/>
          </p:nvSpPr>
          <p:spPr>
            <a:xfrm rot="-1384681" flipH="1">
              <a:off x="6693618" y="4006718"/>
              <a:ext cx="169543" cy="292696"/>
            </a:xfrm>
            <a:custGeom>
              <a:avLst/>
              <a:gdLst/>
              <a:ahLst/>
              <a:cxnLst/>
              <a:rect l="l" t="t" r="r" b="b"/>
              <a:pathLst>
                <a:path w="6072" h="10742" fill="none" extrusionOk="0">
                  <a:moveTo>
                    <a:pt x="901" y="10741"/>
                  </a:moveTo>
                  <a:lnTo>
                    <a:pt x="1" y="8339"/>
                  </a:lnTo>
                  <a:lnTo>
                    <a:pt x="2402" y="8139"/>
                  </a:lnTo>
                  <a:lnTo>
                    <a:pt x="1702" y="5537"/>
                  </a:lnTo>
                  <a:lnTo>
                    <a:pt x="4270" y="5437"/>
                  </a:lnTo>
                  <a:lnTo>
                    <a:pt x="3503" y="2869"/>
                  </a:lnTo>
                  <a:lnTo>
                    <a:pt x="6072" y="2602"/>
                  </a:lnTo>
                  <a:lnTo>
                    <a:pt x="5371" y="0"/>
                  </a:lnTo>
                </a:path>
              </a:pathLst>
            </a:custGeom>
            <a:no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3"/>
            <p:cNvSpPr/>
            <p:nvPr/>
          </p:nvSpPr>
          <p:spPr>
            <a:xfrm>
              <a:off x="6327057" y="1589756"/>
              <a:ext cx="60911" cy="118378"/>
            </a:xfrm>
            <a:custGeom>
              <a:avLst/>
              <a:gdLst/>
              <a:ahLst/>
              <a:cxnLst/>
              <a:rect l="l" t="t" r="r" b="b"/>
              <a:pathLst>
                <a:path w="2169" h="4371" fill="none" extrusionOk="0">
                  <a:moveTo>
                    <a:pt x="0" y="0"/>
                  </a:moveTo>
                  <a:cubicBezTo>
                    <a:pt x="1201" y="0"/>
                    <a:pt x="2168" y="968"/>
                    <a:pt x="2168" y="2202"/>
                  </a:cubicBezTo>
                  <a:cubicBezTo>
                    <a:pt x="2168" y="3403"/>
                    <a:pt x="1201" y="4370"/>
                    <a:pt x="0" y="4370"/>
                  </a:cubicBezTo>
                </a:path>
              </a:pathLst>
            </a:custGeom>
            <a:no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3"/>
            <p:cNvSpPr/>
            <p:nvPr/>
          </p:nvSpPr>
          <p:spPr>
            <a:xfrm flipH="1">
              <a:off x="7388954" y="2107934"/>
              <a:ext cx="139598" cy="217770"/>
            </a:xfrm>
            <a:custGeom>
              <a:avLst/>
              <a:gdLst/>
              <a:ahLst/>
              <a:cxnLst/>
              <a:rect l="l" t="t" r="r" b="b"/>
              <a:pathLst>
                <a:path w="4971" h="8041" fill="none" extrusionOk="0">
                  <a:moveTo>
                    <a:pt x="835" y="8040"/>
                  </a:moveTo>
                  <a:lnTo>
                    <a:pt x="1" y="5371"/>
                  </a:lnTo>
                  <a:lnTo>
                    <a:pt x="2703" y="5572"/>
                  </a:lnTo>
                  <a:lnTo>
                    <a:pt x="2002" y="2670"/>
                  </a:lnTo>
                  <a:lnTo>
                    <a:pt x="4971" y="2569"/>
                  </a:lnTo>
                  <a:lnTo>
                    <a:pt x="4037" y="1"/>
                  </a:lnTo>
                </a:path>
              </a:pathLst>
            </a:custGeom>
            <a:no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3"/>
            <p:cNvSpPr/>
            <p:nvPr/>
          </p:nvSpPr>
          <p:spPr>
            <a:xfrm flipH="1">
              <a:off x="8085063" y="2325704"/>
              <a:ext cx="176162" cy="225868"/>
            </a:xfrm>
            <a:custGeom>
              <a:avLst/>
              <a:gdLst/>
              <a:ahLst/>
              <a:cxnLst/>
              <a:rect l="l" t="t" r="r" b="b"/>
              <a:pathLst>
                <a:path w="6273" h="8340" fill="none" extrusionOk="0">
                  <a:moveTo>
                    <a:pt x="1702" y="4070"/>
                  </a:moveTo>
                  <a:cubicBezTo>
                    <a:pt x="2536" y="3036"/>
                    <a:pt x="3270" y="2035"/>
                    <a:pt x="4104" y="1001"/>
                  </a:cubicBezTo>
                  <a:cubicBezTo>
                    <a:pt x="4304" y="667"/>
                    <a:pt x="4638" y="367"/>
                    <a:pt x="5004" y="200"/>
                  </a:cubicBezTo>
                  <a:cubicBezTo>
                    <a:pt x="5371" y="0"/>
                    <a:pt x="5838" y="100"/>
                    <a:pt x="6072" y="467"/>
                  </a:cubicBezTo>
                  <a:cubicBezTo>
                    <a:pt x="6272" y="868"/>
                    <a:pt x="6039" y="1301"/>
                    <a:pt x="5872" y="1668"/>
                  </a:cubicBezTo>
                  <a:cubicBezTo>
                    <a:pt x="5471" y="2469"/>
                    <a:pt x="5305" y="3303"/>
                    <a:pt x="5271" y="4170"/>
                  </a:cubicBezTo>
                  <a:cubicBezTo>
                    <a:pt x="5338" y="4804"/>
                    <a:pt x="5305" y="5438"/>
                    <a:pt x="5238" y="6071"/>
                  </a:cubicBezTo>
                  <a:cubicBezTo>
                    <a:pt x="4771" y="8340"/>
                    <a:pt x="1" y="7472"/>
                    <a:pt x="1202" y="4837"/>
                  </a:cubicBezTo>
                  <a:cubicBezTo>
                    <a:pt x="1335" y="4570"/>
                    <a:pt x="1502" y="4303"/>
                    <a:pt x="1702" y="4070"/>
                  </a:cubicBezTo>
                  <a:close/>
                </a:path>
              </a:pathLst>
            </a:custGeom>
            <a:no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3"/>
            <p:cNvSpPr/>
            <p:nvPr/>
          </p:nvSpPr>
          <p:spPr>
            <a:xfrm>
              <a:off x="7761721" y="3128172"/>
              <a:ext cx="60911" cy="58769"/>
            </a:xfrm>
            <a:custGeom>
              <a:avLst/>
              <a:gdLst/>
              <a:ahLst/>
              <a:cxnLst/>
              <a:rect l="l" t="t" r="r" b="b"/>
              <a:pathLst>
                <a:path w="2169" h="2170" fill="none" extrusionOk="0">
                  <a:moveTo>
                    <a:pt x="2168" y="1068"/>
                  </a:moveTo>
                  <a:cubicBezTo>
                    <a:pt x="2168" y="1669"/>
                    <a:pt x="1701" y="2169"/>
                    <a:pt x="1101" y="2169"/>
                  </a:cubicBezTo>
                  <a:cubicBezTo>
                    <a:pt x="500" y="2169"/>
                    <a:pt x="0" y="1669"/>
                    <a:pt x="0" y="1068"/>
                  </a:cubicBezTo>
                  <a:cubicBezTo>
                    <a:pt x="0" y="501"/>
                    <a:pt x="500" y="1"/>
                    <a:pt x="1101" y="1"/>
                  </a:cubicBezTo>
                  <a:cubicBezTo>
                    <a:pt x="1701" y="1"/>
                    <a:pt x="2168" y="501"/>
                    <a:pt x="2168" y="1068"/>
                  </a:cubicBezTo>
                  <a:close/>
                </a:path>
              </a:pathLst>
            </a:custGeom>
            <a:no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3"/>
            <p:cNvSpPr/>
            <p:nvPr/>
          </p:nvSpPr>
          <p:spPr>
            <a:xfrm>
              <a:off x="5707430" y="3408119"/>
              <a:ext cx="60911" cy="58769"/>
            </a:xfrm>
            <a:custGeom>
              <a:avLst/>
              <a:gdLst/>
              <a:ahLst/>
              <a:cxnLst/>
              <a:rect l="l" t="t" r="r" b="b"/>
              <a:pathLst>
                <a:path w="2169" h="2170" fill="none" extrusionOk="0">
                  <a:moveTo>
                    <a:pt x="2168" y="1068"/>
                  </a:moveTo>
                  <a:cubicBezTo>
                    <a:pt x="2168" y="1669"/>
                    <a:pt x="1701" y="2169"/>
                    <a:pt x="1101" y="2169"/>
                  </a:cubicBezTo>
                  <a:cubicBezTo>
                    <a:pt x="500" y="2169"/>
                    <a:pt x="0" y="1669"/>
                    <a:pt x="0" y="1068"/>
                  </a:cubicBezTo>
                  <a:cubicBezTo>
                    <a:pt x="0" y="501"/>
                    <a:pt x="500" y="1"/>
                    <a:pt x="1101" y="1"/>
                  </a:cubicBezTo>
                  <a:cubicBezTo>
                    <a:pt x="1701" y="1"/>
                    <a:pt x="2168" y="501"/>
                    <a:pt x="2168" y="1068"/>
                  </a:cubicBezTo>
                  <a:close/>
                </a:path>
              </a:pathLst>
            </a:custGeom>
            <a:no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3"/>
            <p:cNvSpPr/>
            <p:nvPr/>
          </p:nvSpPr>
          <p:spPr>
            <a:xfrm>
              <a:off x="6090307" y="2839215"/>
              <a:ext cx="176162" cy="225868"/>
            </a:xfrm>
            <a:custGeom>
              <a:avLst/>
              <a:gdLst/>
              <a:ahLst/>
              <a:cxnLst/>
              <a:rect l="l" t="t" r="r" b="b"/>
              <a:pathLst>
                <a:path w="6273" h="8340" fill="none" extrusionOk="0">
                  <a:moveTo>
                    <a:pt x="1702" y="4070"/>
                  </a:moveTo>
                  <a:cubicBezTo>
                    <a:pt x="2536" y="3036"/>
                    <a:pt x="3270" y="2035"/>
                    <a:pt x="4104" y="1001"/>
                  </a:cubicBezTo>
                  <a:cubicBezTo>
                    <a:pt x="4304" y="667"/>
                    <a:pt x="4638" y="367"/>
                    <a:pt x="5004" y="200"/>
                  </a:cubicBezTo>
                  <a:cubicBezTo>
                    <a:pt x="5371" y="0"/>
                    <a:pt x="5838" y="100"/>
                    <a:pt x="6072" y="467"/>
                  </a:cubicBezTo>
                  <a:cubicBezTo>
                    <a:pt x="6272" y="868"/>
                    <a:pt x="6039" y="1301"/>
                    <a:pt x="5872" y="1668"/>
                  </a:cubicBezTo>
                  <a:cubicBezTo>
                    <a:pt x="5471" y="2469"/>
                    <a:pt x="5305" y="3303"/>
                    <a:pt x="5271" y="4170"/>
                  </a:cubicBezTo>
                  <a:cubicBezTo>
                    <a:pt x="5338" y="4804"/>
                    <a:pt x="5305" y="5438"/>
                    <a:pt x="5238" y="6071"/>
                  </a:cubicBezTo>
                  <a:cubicBezTo>
                    <a:pt x="4771" y="8340"/>
                    <a:pt x="1" y="7472"/>
                    <a:pt x="1202" y="4837"/>
                  </a:cubicBezTo>
                  <a:cubicBezTo>
                    <a:pt x="1335" y="4570"/>
                    <a:pt x="1502" y="4303"/>
                    <a:pt x="1702" y="4070"/>
                  </a:cubicBezTo>
                  <a:close/>
                </a:path>
              </a:pathLst>
            </a:custGeom>
            <a:no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1" name="Google Shape;1521;p33"/>
          <p:cNvSpPr/>
          <p:nvPr/>
        </p:nvSpPr>
        <p:spPr>
          <a:xfrm>
            <a:off x="920588" y="614941"/>
            <a:ext cx="3554702" cy="779175"/>
          </a:xfrm>
          <a:prstGeom prst="rect">
            <a:avLst/>
          </a:prstGeom>
        </p:spPr>
        <p:txBody>
          <a:bodyPr>
            <a:prstTxWarp prst="textPlain">
              <a:avLst/>
            </a:prstTxWarp>
          </a:bodyPr>
          <a:lstStyle/>
          <a:p>
            <a:pPr lvl="0" algn="ctr"/>
            <a:r>
              <a:rPr lang="fr-FR" b="0" i="0" dirty="0">
                <a:ln w="19050" cap="flat" cmpd="sng">
                  <a:solidFill>
                    <a:schemeClr val="lt1"/>
                  </a:solidFill>
                  <a:prstDash val="solid"/>
                  <a:round/>
                  <a:headEnd type="none" w="sm" len="sm"/>
                  <a:tailEnd type="none" w="sm" len="sm"/>
                </a:ln>
                <a:noFill/>
                <a:latin typeface="Bayon"/>
              </a:rPr>
              <a:t>s</a:t>
            </a:r>
            <a:r>
              <a:rPr lang="en-US" dirty="0">
                <a:ln w="19050" cap="flat" cmpd="sng">
                  <a:solidFill>
                    <a:schemeClr val="lt1"/>
                  </a:solidFill>
                  <a:prstDash val="solid"/>
                  <a:round/>
                  <a:headEnd type="none" w="sm" len="sm"/>
                  <a:tailEnd type="none" w="sm" len="sm"/>
                </a:ln>
                <a:noFill/>
                <a:latin typeface="Bayon"/>
              </a:rPr>
              <a:t>ommaire</a:t>
            </a:r>
            <a:endParaRPr b="0" i="0" dirty="0">
              <a:ln w="19050" cap="flat" cmpd="sng">
                <a:solidFill>
                  <a:schemeClr val="lt1"/>
                </a:solidFill>
                <a:prstDash val="solid"/>
                <a:round/>
                <a:headEnd type="none" w="sm" len="sm"/>
                <a:tailEnd type="none" w="sm" len="sm"/>
              </a:ln>
              <a:noFill/>
              <a:latin typeface="Bayo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34"/>
        <p:cNvGrpSpPr/>
        <p:nvPr/>
      </p:nvGrpSpPr>
      <p:grpSpPr>
        <a:xfrm>
          <a:off x="0" y="0"/>
          <a:ext cx="0" cy="0"/>
          <a:chOff x="0" y="0"/>
          <a:chExt cx="0" cy="0"/>
        </a:xfrm>
      </p:grpSpPr>
      <p:sp>
        <p:nvSpPr>
          <p:cNvPr id="2435" name="Google Shape;2435;p47"/>
          <p:cNvSpPr txBox="1">
            <a:spLocks noGrp="1"/>
          </p:cNvSpPr>
          <p:nvPr>
            <p:ph type="title"/>
          </p:nvPr>
        </p:nvSpPr>
        <p:spPr>
          <a:xfrm>
            <a:off x="729300" y="445025"/>
            <a:ext cx="7685400" cy="572700"/>
          </a:xfrm>
          <a:prstGeom prst="rect">
            <a:avLst/>
          </a:prstGeom>
        </p:spPr>
        <p:txBody>
          <a:bodyPr spcFirstLastPara="1" wrap="square" lIns="91425" tIns="91425" rIns="91425" bIns="91425" anchor="t" anchorCtr="0">
            <a:noAutofit/>
          </a:bodyPr>
          <a:lstStyle/>
          <a:p>
            <a:pPr algn="just"/>
            <a:r>
              <a:rPr lang="fr-FR" dirty="0">
                <a:solidFill>
                  <a:schemeClr val="bg1"/>
                </a:solidFill>
                <a:latin typeface="Berlin Sans FB" panose="020E0602020502020306" pitchFamily="34" charset="0"/>
              </a:rPr>
              <a:t>Gestion et contrôle:</a:t>
            </a:r>
          </a:p>
        </p:txBody>
      </p:sp>
      <p:sp>
        <p:nvSpPr>
          <p:cNvPr id="2436" name="Google Shape;2436;p47"/>
          <p:cNvSpPr txBox="1">
            <a:spLocks noGrp="1"/>
          </p:cNvSpPr>
          <p:nvPr>
            <p:ph type="body" idx="1"/>
          </p:nvPr>
        </p:nvSpPr>
        <p:spPr>
          <a:xfrm>
            <a:off x="461636" y="1098555"/>
            <a:ext cx="4919107" cy="2492400"/>
          </a:xfrm>
          <a:prstGeom prst="rect">
            <a:avLst/>
          </a:prstGeom>
        </p:spPr>
        <p:txBody>
          <a:bodyPr spcFirstLastPara="1" wrap="square" lIns="91425" tIns="91425" rIns="91425" bIns="91425" anchor="t" anchorCtr="0">
            <a:noAutofit/>
          </a:bodyPr>
          <a:lstStyle/>
          <a:p>
            <a:pPr marL="0" indent="0">
              <a:buClr>
                <a:schemeClr val="accent3"/>
              </a:buClr>
              <a:buSzPts val="1100"/>
              <a:buNone/>
            </a:pPr>
            <a:r>
              <a:rPr lang="fr-FR" sz="1800" dirty="0">
                <a:solidFill>
                  <a:schemeClr val="bg2">
                    <a:lumMod val="75000"/>
                  </a:schemeClr>
                </a:solidFill>
                <a:latin typeface="Berlin Sans FB" panose="020E0602020502020306" pitchFamily="34" charset="0"/>
              </a:rPr>
              <a:t>La phase de gestion et de contrôle entrepreneurial intervient après le lancement de l'entreprise. </a:t>
            </a:r>
          </a:p>
          <a:p>
            <a:pPr marL="0" indent="0">
              <a:buClr>
                <a:schemeClr val="accent3"/>
              </a:buClr>
              <a:buSzPts val="1100"/>
              <a:buNone/>
            </a:pPr>
            <a:r>
              <a:rPr lang="fr-FR" sz="1800" dirty="0">
                <a:solidFill>
                  <a:schemeClr val="bg2">
                    <a:lumMod val="75000"/>
                  </a:schemeClr>
                </a:solidFill>
                <a:latin typeface="Berlin Sans FB" panose="020E0602020502020306" pitchFamily="34" charset="0"/>
              </a:rPr>
              <a:t>Elle implique la supervision quotidienne des opérations, la gestion financière, le suivi des performances, la gestion des ressources humaines, l'adaptation stratégique en fonction du marché, l'encouragement à l'innovation, et la conformité réglementaire. </a:t>
            </a:r>
          </a:p>
          <a:p>
            <a:pPr marL="0" indent="0">
              <a:buClr>
                <a:schemeClr val="accent3"/>
              </a:buClr>
              <a:buSzPts val="1100"/>
              <a:buNone/>
            </a:pPr>
            <a:r>
              <a:rPr lang="fr-FR" sz="1800" dirty="0">
                <a:solidFill>
                  <a:schemeClr val="bg2">
                    <a:lumMod val="75000"/>
                  </a:schemeClr>
                </a:solidFill>
                <a:latin typeface="Berlin Sans FB" panose="020E0602020502020306" pitchFamily="34" charset="0"/>
              </a:rPr>
              <a:t>Cette étape est cruciale pour assurer la stabilité, la croissance et la compétitivité continue de l'entreprise.</a:t>
            </a:r>
          </a:p>
          <a:p>
            <a:pPr marL="0" lvl="0" indent="0" algn="l" rtl="0">
              <a:spcBef>
                <a:spcPts val="0"/>
              </a:spcBef>
              <a:spcAft>
                <a:spcPts val="0"/>
              </a:spcAft>
              <a:buClr>
                <a:schemeClr val="accent3"/>
              </a:buClr>
              <a:buSzPts val="1100"/>
              <a:buFont typeface="Arial"/>
              <a:buNone/>
            </a:pPr>
            <a:endParaRPr dirty="0"/>
          </a:p>
        </p:txBody>
      </p:sp>
      <p:sp>
        <p:nvSpPr>
          <p:cNvPr id="2437" name="Google Shape;2437;p47"/>
          <p:cNvSpPr/>
          <p:nvPr/>
        </p:nvSpPr>
        <p:spPr>
          <a:xfrm flipH="1">
            <a:off x="7356589" y="4230114"/>
            <a:ext cx="18753" cy="5794"/>
          </a:xfrm>
          <a:custGeom>
            <a:avLst/>
            <a:gdLst/>
            <a:ahLst/>
            <a:cxnLst/>
            <a:rect l="l" t="t" r="r" b="b"/>
            <a:pathLst>
              <a:path w="1136" h="351" extrusionOk="0">
                <a:moveTo>
                  <a:pt x="1" y="0"/>
                </a:moveTo>
                <a:cubicBezTo>
                  <a:pt x="68" y="234"/>
                  <a:pt x="293" y="350"/>
                  <a:pt x="530" y="350"/>
                </a:cubicBezTo>
                <a:cubicBezTo>
                  <a:pt x="768" y="350"/>
                  <a:pt x="1018" y="234"/>
                  <a:pt x="1135"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47"/>
          <p:cNvSpPr/>
          <p:nvPr/>
        </p:nvSpPr>
        <p:spPr>
          <a:xfrm flipH="1">
            <a:off x="7368653" y="4192136"/>
            <a:ext cx="22311" cy="267"/>
          </a:xfrm>
          <a:custGeom>
            <a:avLst/>
            <a:gdLst/>
            <a:ahLst/>
            <a:cxnLst/>
            <a:rect l="l" t="t" r="r" b="b"/>
            <a:pathLst>
              <a:path w="1335" h="16" extrusionOk="0">
                <a:moveTo>
                  <a:pt x="361" y="1"/>
                </a:moveTo>
                <a:cubicBezTo>
                  <a:pt x="163" y="1"/>
                  <a:pt x="11" y="4"/>
                  <a:pt x="0" y="16"/>
                </a:cubicBezTo>
                <a:lnTo>
                  <a:pt x="1335" y="16"/>
                </a:lnTo>
                <a:cubicBezTo>
                  <a:pt x="1335" y="16"/>
                  <a:pt x="756" y="1"/>
                  <a:pt x="3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47"/>
          <p:cNvSpPr/>
          <p:nvPr/>
        </p:nvSpPr>
        <p:spPr>
          <a:xfrm flipH="1">
            <a:off x="7150121" y="4191836"/>
            <a:ext cx="22879" cy="17"/>
          </a:xfrm>
          <a:custGeom>
            <a:avLst/>
            <a:gdLst/>
            <a:ahLst/>
            <a:cxnLst/>
            <a:rect l="l" t="t" r="r" b="b"/>
            <a:pathLst>
              <a:path w="1369" h="1" extrusionOk="0">
                <a:moveTo>
                  <a:pt x="1369" y="0"/>
                </a:moveTo>
                <a:cubicBezTo>
                  <a:pt x="1302" y="0"/>
                  <a:pt x="1" y="0"/>
                  <a:pt x="1" y="0"/>
                </a:cubicBezTo>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47"/>
          <p:cNvSpPr/>
          <p:nvPr/>
        </p:nvSpPr>
        <p:spPr>
          <a:xfrm flipH="1">
            <a:off x="6363513" y="4191267"/>
            <a:ext cx="658406" cy="1454"/>
          </a:xfrm>
          <a:custGeom>
            <a:avLst/>
            <a:gdLst/>
            <a:ahLst/>
            <a:cxnLst/>
            <a:rect l="l" t="t" r="r" b="b"/>
            <a:pathLst>
              <a:path w="39396" h="87" extrusionOk="0">
                <a:moveTo>
                  <a:pt x="1" y="1"/>
                </a:moveTo>
                <a:cubicBezTo>
                  <a:pt x="1" y="1"/>
                  <a:pt x="24893" y="86"/>
                  <a:pt x="35106" y="86"/>
                </a:cubicBezTo>
                <a:cubicBezTo>
                  <a:pt x="37660" y="86"/>
                  <a:pt x="39295" y="81"/>
                  <a:pt x="39396" y="68"/>
                </a:cubicBezTo>
                <a:lnTo>
                  <a:pt x="1" y="1"/>
                </a:ln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41" name="Google Shape;2441;p47"/>
          <p:cNvGrpSpPr/>
          <p:nvPr/>
        </p:nvGrpSpPr>
        <p:grpSpPr>
          <a:xfrm>
            <a:off x="5623467" y="1505220"/>
            <a:ext cx="3076186" cy="3267768"/>
            <a:chOff x="5070718" y="937862"/>
            <a:chExt cx="3076186" cy="3267768"/>
          </a:xfrm>
        </p:grpSpPr>
        <p:sp>
          <p:nvSpPr>
            <p:cNvPr id="2442" name="Google Shape;2442;p47"/>
            <p:cNvSpPr/>
            <p:nvPr/>
          </p:nvSpPr>
          <p:spPr>
            <a:xfrm flipH="1">
              <a:off x="5070718" y="937862"/>
              <a:ext cx="3076186" cy="1968181"/>
            </a:xfrm>
            <a:custGeom>
              <a:avLst/>
              <a:gdLst/>
              <a:ahLst/>
              <a:cxnLst/>
              <a:rect l="l" t="t" r="r" b="b"/>
              <a:pathLst>
                <a:path w="184065" h="117767" extrusionOk="0">
                  <a:moveTo>
                    <a:pt x="140645" y="1"/>
                  </a:moveTo>
                  <a:cubicBezTo>
                    <a:pt x="134831" y="1"/>
                    <a:pt x="128871" y="555"/>
                    <a:pt x="123055" y="1231"/>
                  </a:cubicBezTo>
                  <a:cubicBezTo>
                    <a:pt x="114415" y="2265"/>
                    <a:pt x="105742" y="1765"/>
                    <a:pt x="96969" y="2299"/>
                  </a:cubicBezTo>
                  <a:cubicBezTo>
                    <a:pt x="77522" y="3500"/>
                    <a:pt x="58108" y="5735"/>
                    <a:pt x="39161" y="10371"/>
                  </a:cubicBezTo>
                  <a:cubicBezTo>
                    <a:pt x="33057" y="11872"/>
                    <a:pt x="26886" y="13674"/>
                    <a:pt x="21749" y="17276"/>
                  </a:cubicBezTo>
                  <a:cubicBezTo>
                    <a:pt x="15478" y="21613"/>
                    <a:pt x="11175" y="28317"/>
                    <a:pt x="8306" y="35356"/>
                  </a:cubicBezTo>
                  <a:cubicBezTo>
                    <a:pt x="0" y="55737"/>
                    <a:pt x="2735" y="78720"/>
                    <a:pt x="6638" y="100369"/>
                  </a:cubicBezTo>
                  <a:cubicBezTo>
                    <a:pt x="7339" y="104138"/>
                    <a:pt x="8139" y="108141"/>
                    <a:pt x="10641" y="111077"/>
                  </a:cubicBezTo>
                  <a:cubicBezTo>
                    <a:pt x="13043" y="113912"/>
                    <a:pt x="16745" y="115380"/>
                    <a:pt x="20381" y="116280"/>
                  </a:cubicBezTo>
                  <a:cubicBezTo>
                    <a:pt x="25109" y="117423"/>
                    <a:pt x="29945" y="117766"/>
                    <a:pt x="34810" y="117766"/>
                  </a:cubicBezTo>
                  <a:cubicBezTo>
                    <a:pt x="39315" y="117766"/>
                    <a:pt x="43844" y="117472"/>
                    <a:pt x="48335" y="117248"/>
                  </a:cubicBezTo>
                  <a:cubicBezTo>
                    <a:pt x="67615" y="116280"/>
                    <a:pt x="86929" y="116481"/>
                    <a:pt x="106142" y="114813"/>
                  </a:cubicBezTo>
                  <a:cubicBezTo>
                    <a:pt x="125356" y="113145"/>
                    <a:pt x="144637" y="109576"/>
                    <a:pt x="162116" y="101403"/>
                  </a:cubicBezTo>
                  <a:cubicBezTo>
                    <a:pt x="167286" y="98968"/>
                    <a:pt x="172490" y="95999"/>
                    <a:pt x="175725" y="91263"/>
                  </a:cubicBezTo>
                  <a:cubicBezTo>
                    <a:pt x="178294" y="87426"/>
                    <a:pt x="179395" y="82823"/>
                    <a:pt x="180329" y="78320"/>
                  </a:cubicBezTo>
                  <a:cubicBezTo>
                    <a:pt x="182330" y="68846"/>
                    <a:pt x="182430" y="59607"/>
                    <a:pt x="183231" y="49966"/>
                  </a:cubicBezTo>
                  <a:cubicBezTo>
                    <a:pt x="184065" y="39659"/>
                    <a:pt x="183164" y="28985"/>
                    <a:pt x="178427" y="19645"/>
                  </a:cubicBezTo>
                  <a:cubicBezTo>
                    <a:pt x="170413" y="3883"/>
                    <a:pt x="156038" y="1"/>
                    <a:pt x="1406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47"/>
            <p:cNvSpPr/>
            <p:nvPr/>
          </p:nvSpPr>
          <p:spPr>
            <a:xfrm flipH="1">
              <a:off x="6361291" y="3191425"/>
              <a:ext cx="450268" cy="199063"/>
            </a:xfrm>
            <a:custGeom>
              <a:avLst/>
              <a:gdLst/>
              <a:ahLst/>
              <a:cxnLst/>
              <a:rect l="l" t="t" r="r" b="b"/>
              <a:pathLst>
                <a:path w="26942" h="11911" extrusionOk="0">
                  <a:moveTo>
                    <a:pt x="4176" y="0"/>
                  </a:moveTo>
                  <a:cubicBezTo>
                    <a:pt x="0" y="0"/>
                    <a:pt x="714" y="5677"/>
                    <a:pt x="1157" y="9191"/>
                  </a:cubicBezTo>
                  <a:cubicBezTo>
                    <a:pt x="1190" y="9524"/>
                    <a:pt x="1257" y="9924"/>
                    <a:pt x="1490" y="10191"/>
                  </a:cubicBezTo>
                  <a:cubicBezTo>
                    <a:pt x="1824" y="10558"/>
                    <a:pt x="2358" y="10592"/>
                    <a:pt x="2825" y="10625"/>
                  </a:cubicBezTo>
                  <a:cubicBezTo>
                    <a:pt x="10297" y="11059"/>
                    <a:pt x="17735" y="11492"/>
                    <a:pt x="25174" y="11893"/>
                  </a:cubicBezTo>
                  <a:cubicBezTo>
                    <a:pt x="25282" y="11904"/>
                    <a:pt x="25396" y="11910"/>
                    <a:pt x="25512" y="11910"/>
                  </a:cubicBezTo>
                  <a:cubicBezTo>
                    <a:pt x="26074" y="11910"/>
                    <a:pt x="26676" y="11757"/>
                    <a:pt x="26842" y="11259"/>
                  </a:cubicBezTo>
                  <a:cubicBezTo>
                    <a:pt x="26942" y="10992"/>
                    <a:pt x="26875" y="10658"/>
                    <a:pt x="26809" y="10391"/>
                  </a:cubicBezTo>
                  <a:cubicBezTo>
                    <a:pt x="26508" y="9091"/>
                    <a:pt x="26175" y="7756"/>
                    <a:pt x="25374" y="6689"/>
                  </a:cubicBezTo>
                  <a:cubicBezTo>
                    <a:pt x="24040" y="4854"/>
                    <a:pt x="21705" y="4054"/>
                    <a:pt x="19503" y="3453"/>
                  </a:cubicBezTo>
                  <a:cubicBezTo>
                    <a:pt x="14733" y="2119"/>
                    <a:pt x="9796" y="751"/>
                    <a:pt x="4893" y="51"/>
                  </a:cubicBezTo>
                  <a:cubicBezTo>
                    <a:pt x="4639" y="17"/>
                    <a:pt x="4401" y="0"/>
                    <a:pt x="4176" y="0"/>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47"/>
            <p:cNvSpPr/>
            <p:nvPr/>
          </p:nvSpPr>
          <p:spPr>
            <a:xfrm flipH="1">
              <a:off x="7332421" y="3956891"/>
              <a:ext cx="58544" cy="235513"/>
            </a:xfrm>
            <a:custGeom>
              <a:avLst/>
              <a:gdLst/>
              <a:ahLst/>
              <a:cxnLst/>
              <a:rect l="l" t="t" r="r" b="b"/>
              <a:pathLst>
                <a:path w="3503" h="14092" extrusionOk="0">
                  <a:moveTo>
                    <a:pt x="3260" y="1"/>
                  </a:moveTo>
                  <a:cubicBezTo>
                    <a:pt x="3156" y="1"/>
                    <a:pt x="3048" y="60"/>
                    <a:pt x="3002" y="182"/>
                  </a:cubicBezTo>
                  <a:cubicBezTo>
                    <a:pt x="2669" y="1016"/>
                    <a:pt x="2535" y="1916"/>
                    <a:pt x="2335" y="2783"/>
                  </a:cubicBezTo>
                  <a:cubicBezTo>
                    <a:pt x="2135" y="3684"/>
                    <a:pt x="1935" y="4585"/>
                    <a:pt x="1768" y="5519"/>
                  </a:cubicBezTo>
                  <a:cubicBezTo>
                    <a:pt x="1401" y="7287"/>
                    <a:pt x="1034" y="9021"/>
                    <a:pt x="667" y="10789"/>
                  </a:cubicBezTo>
                  <a:cubicBezTo>
                    <a:pt x="434" y="11890"/>
                    <a:pt x="200" y="12991"/>
                    <a:pt x="0" y="14092"/>
                  </a:cubicBezTo>
                  <a:lnTo>
                    <a:pt x="1335" y="14092"/>
                  </a:lnTo>
                  <a:cubicBezTo>
                    <a:pt x="1768" y="11490"/>
                    <a:pt x="2202" y="8888"/>
                    <a:pt x="2636" y="6286"/>
                  </a:cubicBezTo>
                  <a:cubicBezTo>
                    <a:pt x="2802" y="5319"/>
                    <a:pt x="2969" y="4318"/>
                    <a:pt x="3136" y="3317"/>
                  </a:cubicBezTo>
                  <a:cubicBezTo>
                    <a:pt x="3303" y="2316"/>
                    <a:pt x="3503" y="1282"/>
                    <a:pt x="3503" y="248"/>
                  </a:cubicBezTo>
                  <a:cubicBezTo>
                    <a:pt x="3503" y="85"/>
                    <a:pt x="3384" y="1"/>
                    <a:pt x="326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47"/>
            <p:cNvSpPr/>
            <p:nvPr/>
          </p:nvSpPr>
          <p:spPr>
            <a:xfrm flipH="1">
              <a:off x="7150121" y="3990533"/>
              <a:ext cx="31236" cy="201319"/>
            </a:xfrm>
            <a:custGeom>
              <a:avLst/>
              <a:gdLst/>
              <a:ahLst/>
              <a:cxnLst/>
              <a:rect l="l" t="t" r="r" b="b"/>
              <a:pathLst>
                <a:path w="1869" h="12046" extrusionOk="0">
                  <a:moveTo>
                    <a:pt x="489" y="0"/>
                  </a:moveTo>
                  <a:cubicBezTo>
                    <a:pt x="348" y="0"/>
                    <a:pt x="205" y="87"/>
                    <a:pt x="167" y="237"/>
                  </a:cubicBezTo>
                  <a:cubicBezTo>
                    <a:pt x="1" y="737"/>
                    <a:pt x="67" y="1271"/>
                    <a:pt x="101" y="1771"/>
                  </a:cubicBezTo>
                  <a:cubicBezTo>
                    <a:pt x="101" y="2338"/>
                    <a:pt x="134" y="2872"/>
                    <a:pt x="134" y="3439"/>
                  </a:cubicBezTo>
                  <a:cubicBezTo>
                    <a:pt x="201" y="4473"/>
                    <a:pt x="234" y="5507"/>
                    <a:pt x="267" y="6541"/>
                  </a:cubicBezTo>
                  <a:cubicBezTo>
                    <a:pt x="368" y="8376"/>
                    <a:pt x="434" y="10211"/>
                    <a:pt x="501" y="12045"/>
                  </a:cubicBezTo>
                  <a:lnTo>
                    <a:pt x="1869" y="12045"/>
                  </a:lnTo>
                  <a:cubicBezTo>
                    <a:pt x="1769" y="10144"/>
                    <a:pt x="1668" y="8242"/>
                    <a:pt x="1502" y="6308"/>
                  </a:cubicBezTo>
                  <a:cubicBezTo>
                    <a:pt x="1435" y="5274"/>
                    <a:pt x="1335" y="4240"/>
                    <a:pt x="1235" y="3206"/>
                  </a:cubicBezTo>
                  <a:cubicBezTo>
                    <a:pt x="1201" y="2672"/>
                    <a:pt x="1135" y="2105"/>
                    <a:pt x="1068" y="1571"/>
                  </a:cubicBezTo>
                  <a:cubicBezTo>
                    <a:pt x="1035" y="1071"/>
                    <a:pt x="1001" y="604"/>
                    <a:pt x="768" y="170"/>
                  </a:cubicBezTo>
                  <a:cubicBezTo>
                    <a:pt x="709" y="53"/>
                    <a:pt x="600" y="0"/>
                    <a:pt x="48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47"/>
            <p:cNvSpPr/>
            <p:nvPr/>
          </p:nvSpPr>
          <p:spPr>
            <a:xfrm flipH="1">
              <a:off x="6433205" y="2776186"/>
              <a:ext cx="1423253" cy="1352008"/>
            </a:xfrm>
            <a:custGeom>
              <a:avLst/>
              <a:gdLst/>
              <a:ahLst/>
              <a:cxnLst/>
              <a:rect l="l" t="t" r="r" b="b"/>
              <a:pathLst>
                <a:path w="85161" h="80898" extrusionOk="0">
                  <a:moveTo>
                    <a:pt x="22742" y="0"/>
                  </a:moveTo>
                  <a:cubicBezTo>
                    <a:pt x="17821" y="0"/>
                    <a:pt x="12882" y="2070"/>
                    <a:pt x="9507" y="5683"/>
                  </a:cubicBezTo>
                  <a:cubicBezTo>
                    <a:pt x="4670" y="10853"/>
                    <a:pt x="3336" y="18325"/>
                    <a:pt x="2769" y="25364"/>
                  </a:cubicBezTo>
                  <a:cubicBezTo>
                    <a:pt x="1535" y="40108"/>
                    <a:pt x="0" y="61289"/>
                    <a:pt x="13043" y="71630"/>
                  </a:cubicBezTo>
                  <a:cubicBezTo>
                    <a:pt x="22805" y="79362"/>
                    <a:pt x="38664" y="80897"/>
                    <a:pt x="52387" y="80897"/>
                  </a:cubicBezTo>
                  <a:cubicBezTo>
                    <a:pt x="56248" y="80897"/>
                    <a:pt x="59939" y="80776"/>
                    <a:pt x="63279" y="80637"/>
                  </a:cubicBezTo>
                  <a:cubicBezTo>
                    <a:pt x="69983" y="80370"/>
                    <a:pt x="77656" y="79102"/>
                    <a:pt x="81125" y="73365"/>
                  </a:cubicBezTo>
                  <a:cubicBezTo>
                    <a:pt x="85161" y="66693"/>
                    <a:pt x="80191" y="61189"/>
                    <a:pt x="74253" y="58354"/>
                  </a:cubicBezTo>
                  <a:cubicBezTo>
                    <a:pt x="67648" y="55185"/>
                    <a:pt x="60777" y="52517"/>
                    <a:pt x="53738" y="50382"/>
                  </a:cubicBezTo>
                  <a:cubicBezTo>
                    <a:pt x="50436" y="49381"/>
                    <a:pt x="47067" y="48480"/>
                    <a:pt x="44232" y="46546"/>
                  </a:cubicBezTo>
                  <a:cubicBezTo>
                    <a:pt x="37527" y="41942"/>
                    <a:pt x="35626" y="32969"/>
                    <a:pt x="35058" y="24863"/>
                  </a:cubicBezTo>
                  <a:cubicBezTo>
                    <a:pt x="34625" y="19293"/>
                    <a:pt x="35092" y="8385"/>
                    <a:pt x="30889" y="3148"/>
                  </a:cubicBezTo>
                  <a:lnTo>
                    <a:pt x="30855" y="3148"/>
                  </a:lnTo>
                  <a:cubicBezTo>
                    <a:pt x="29788" y="1814"/>
                    <a:pt x="28420" y="846"/>
                    <a:pt x="26619" y="446"/>
                  </a:cubicBezTo>
                  <a:cubicBezTo>
                    <a:pt x="25348" y="145"/>
                    <a:pt x="24045" y="0"/>
                    <a:pt x="227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47"/>
            <p:cNvSpPr/>
            <p:nvPr/>
          </p:nvSpPr>
          <p:spPr>
            <a:xfrm flipH="1">
              <a:off x="7677701" y="3392477"/>
              <a:ext cx="106843" cy="803270"/>
            </a:xfrm>
            <a:custGeom>
              <a:avLst/>
              <a:gdLst/>
              <a:ahLst/>
              <a:cxnLst/>
              <a:rect l="l" t="t" r="r" b="b"/>
              <a:pathLst>
                <a:path w="6393" h="48064" extrusionOk="0">
                  <a:moveTo>
                    <a:pt x="6077" y="0"/>
                  </a:moveTo>
                  <a:cubicBezTo>
                    <a:pt x="5982" y="0"/>
                    <a:pt x="5888" y="41"/>
                    <a:pt x="5838" y="129"/>
                  </a:cubicBezTo>
                  <a:cubicBezTo>
                    <a:pt x="5237" y="1497"/>
                    <a:pt x="4904" y="2998"/>
                    <a:pt x="4637" y="4432"/>
                  </a:cubicBezTo>
                  <a:cubicBezTo>
                    <a:pt x="4370" y="5934"/>
                    <a:pt x="4170" y="7435"/>
                    <a:pt x="3970" y="8936"/>
                  </a:cubicBezTo>
                  <a:cubicBezTo>
                    <a:pt x="3603" y="12005"/>
                    <a:pt x="3303" y="15073"/>
                    <a:pt x="3002" y="18142"/>
                  </a:cubicBezTo>
                  <a:cubicBezTo>
                    <a:pt x="2369" y="24413"/>
                    <a:pt x="1735" y="30685"/>
                    <a:pt x="1101" y="36922"/>
                  </a:cubicBezTo>
                  <a:cubicBezTo>
                    <a:pt x="734" y="40458"/>
                    <a:pt x="400" y="43961"/>
                    <a:pt x="34" y="47463"/>
                  </a:cubicBezTo>
                  <a:cubicBezTo>
                    <a:pt x="0" y="47864"/>
                    <a:pt x="292" y="48064"/>
                    <a:pt x="605" y="48064"/>
                  </a:cubicBezTo>
                  <a:cubicBezTo>
                    <a:pt x="917" y="48064"/>
                    <a:pt x="1251" y="47864"/>
                    <a:pt x="1301" y="47463"/>
                  </a:cubicBezTo>
                  <a:cubicBezTo>
                    <a:pt x="2535" y="35088"/>
                    <a:pt x="3803" y="22712"/>
                    <a:pt x="4937" y="10337"/>
                  </a:cubicBezTo>
                  <a:cubicBezTo>
                    <a:pt x="5104" y="8669"/>
                    <a:pt x="5271" y="6968"/>
                    <a:pt x="5537" y="5300"/>
                  </a:cubicBezTo>
                  <a:cubicBezTo>
                    <a:pt x="5771" y="3632"/>
                    <a:pt x="6171" y="1964"/>
                    <a:pt x="6371" y="296"/>
                  </a:cubicBezTo>
                  <a:cubicBezTo>
                    <a:pt x="6392" y="110"/>
                    <a:pt x="6233" y="0"/>
                    <a:pt x="60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47"/>
            <p:cNvSpPr/>
            <p:nvPr/>
          </p:nvSpPr>
          <p:spPr>
            <a:xfrm flipH="1">
              <a:off x="7436105" y="2572093"/>
              <a:ext cx="200717" cy="370583"/>
            </a:xfrm>
            <a:custGeom>
              <a:avLst/>
              <a:gdLst/>
              <a:ahLst/>
              <a:cxnLst/>
              <a:rect l="l" t="t" r="r" b="b"/>
              <a:pathLst>
                <a:path w="12010" h="22174" extrusionOk="0">
                  <a:moveTo>
                    <a:pt x="7572" y="0"/>
                  </a:moveTo>
                  <a:cubicBezTo>
                    <a:pt x="7206" y="0"/>
                    <a:pt x="6844" y="141"/>
                    <a:pt x="6505" y="282"/>
                  </a:cubicBezTo>
                  <a:cubicBezTo>
                    <a:pt x="6038" y="449"/>
                    <a:pt x="5571" y="649"/>
                    <a:pt x="5138" y="916"/>
                  </a:cubicBezTo>
                  <a:cubicBezTo>
                    <a:pt x="4804" y="1116"/>
                    <a:pt x="4471" y="1316"/>
                    <a:pt x="4237" y="1617"/>
                  </a:cubicBezTo>
                  <a:cubicBezTo>
                    <a:pt x="3003" y="3051"/>
                    <a:pt x="3437" y="5019"/>
                    <a:pt x="3603" y="6720"/>
                  </a:cubicBezTo>
                  <a:cubicBezTo>
                    <a:pt x="3703" y="8021"/>
                    <a:pt x="3570" y="9422"/>
                    <a:pt x="3870" y="10723"/>
                  </a:cubicBezTo>
                  <a:cubicBezTo>
                    <a:pt x="3904" y="10923"/>
                    <a:pt x="3937" y="11123"/>
                    <a:pt x="3970" y="11324"/>
                  </a:cubicBezTo>
                  <a:cubicBezTo>
                    <a:pt x="4004" y="12224"/>
                    <a:pt x="3737" y="13092"/>
                    <a:pt x="3437" y="14026"/>
                  </a:cubicBezTo>
                  <a:cubicBezTo>
                    <a:pt x="2803" y="15827"/>
                    <a:pt x="1" y="20463"/>
                    <a:pt x="2569" y="21798"/>
                  </a:cubicBezTo>
                  <a:cubicBezTo>
                    <a:pt x="3056" y="22065"/>
                    <a:pt x="3631" y="22173"/>
                    <a:pt x="4205" y="22173"/>
                  </a:cubicBezTo>
                  <a:cubicBezTo>
                    <a:pt x="4417" y="22173"/>
                    <a:pt x="4630" y="22158"/>
                    <a:pt x="4838" y="22131"/>
                  </a:cubicBezTo>
                  <a:cubicBezTo>
                    <a:pt x="5338" y="22065"/>
                    <a:pt x="6339" y="21931"/>
                    <a:pt x="6739" y="21631"/>
                  </a:cubicBezTo>
                  <a:cubicBezTo>
                    <a:pt x="7306" y="21264"/>
                    <a:pt x="7406" y="19963"/>
                    <a:pt x="7540" y="19363"/>
                  </a:cubicBezTo>
                  <a:cubicBezTo>
                    <a:pt x="7973" y="17495"/>
                    <a:pt x="8340" y="15627"/>
                    <a:pt x="8574" y="13759"/>
                  </a:cubicBezTo>
                  <a:cubicBezTo>
                    <a:pt x="8640" y="13425"/>
                    <a:pt x="8674" y="13125"/>
                    <a:pt x="8840" y="12825"/>
                  </a:cubicBezTo>
                  <a:cubicBezTo>
                    <a:pt x="9174" y="12258"/>
                    <a:pt x="9875" y="11957"/>
                    <a:pt x="10275" y="11424"/>
                  </a:cubicBezTo>
                  <a:cubicBezTo>
                    <a:pt x="10742" y="10857"/>
                    <a:pt x="11042" y="10189"/>
                    <a:pt x="11276" y="9489"/>
                  </a:cubicBezTo>
                  <a:cubicBezTo>
                    <a:pt x="11843" y="7921"/>
                    <a:pt x="12009" y="6187"/>
                    <a:pt x="11876" y="4519"/>
                  </a:cubicBezTo>
                  <a:cubicBezTo>
                    <a:pt x="11876" y="4419"/>
                    <a:pt x="11843" y="4285"/>
                    <a:pt x="11776" y="4219"/>
                  </a:cubicBezTo>
                  <a:cubicBezTo>
                    <a:pt x="11712" y="4155"/>
                    <a:pt x="11636" y="4132"/>
                    <a:pt x="11554" y="4132"/>
                  </a:cubicBezTo>
                  <a:cubicBezTo>
                    <a:pt x="11507" y="4132"/>
                    <a:pt x="11458" y="4140"/>
                    <a:pt x="11409" y="4152"/>
                  </a:cubicBezTo>
                  <a:cubicBezTo>
                    <a:pt x="11276" y="4185"/>
                    <a:pt x="11209" y="4285"/>
                    <a:pt x="11109" y="4385"/>
                  </a:cubicBezTo>
                  <a:cubicBezTo>
                    <a:pt x="10975" y="4552"/>
                    <a:pt x="10875" y="4752"/>
                    <a:pt x="10775" y="4952"/>
                  </a:cubicBezTo>
                  <a:cubicBezTo>
                    <a:pt x="10708" y="5119"/>
                    <a:pt x="10675" y="5286"/>
                    <a:pt x="10642" y="5453"/>
                  </a:cubicBezTo>
                  <a:cubicBezTo>
                    <a:pt x="10542" y="5886"/>
                    <a:pt x="10508" y="6320"/>
                    <a:pt x="10342" y="6720"/>
                  </a:cubicBezTo>
                  <a:cubicBezTo>
                    <a:pt x="10308" y="6787"/>
                    <a:pt x="10241" y="6887"/>
                    <a:pt x="10175" y="6920"/>
                  </a:cubicBezTo>
                  <a:cubicBezTo>
                    <a:pt x="10081" y="6979"/>
                    <a:pt x="10003" y="7005"/>
                    <a:pt x="9940" y="7005"/>
                  </a:cubicBezTo>
                  <a:cubicBezTo>
                    <a:pt x="9463" y="7005"/>
                    <a:pt x="9774" y="5529"/>
                    <a:pt x="9774" y="5353"/>
                  </a:cubicBezTo>
                  <a:cubicBezTo>
                    <a:pt x="9774" y="3885"/>
                    <a:pt x="9841" y="249"/>
                    <a:pt x="7773" y="16"/>
                  </a:cubicBezTo>
                  <a:cubicBezTo>
                    <a:pt x="7706" y="5"/>
                    <a:pt x="7639" y="0"/>
                    <a:pt x="7572"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47"/>
            <p:cNvSpPr/>
            <p:nvPr/>
          </p:nvSpPr>
          <p:spPr>
            <a:xfrm flipH="1">
              <a:off x="7465519" y="2687159"/>
              <a:ext cx="17799" cy="22060"/>
            </a:xfrm>
            <a:custGeom>
              <a:avLst/>
              <a:gdLst/>
              <a:ahLst/>
              <a:cxnLst/>
              <a:rect l="l" t="t" r="r" b="b"/>
              <a:pathLst>
                <a:path w="1065" h="1320" extrusionOk="0">
                  <a:moveTo>
                    <a:pt x="919" y="0"/>
                  </a:moveTo>
                  <a:cubicBezTo>
                    <a:pt x="896" y="0"/>
                    <a:pt x="873" y="10"/>
                    <a:pt x="856" y="35"/>
                  </a:cubicBezTo>
                  <a:cubicBezTo>
                    <a:pt x="656" y="202"/>
                    <a:pt x="523" y="369"/>
                    <a:pt x="356" y="569"/>
                  </a:cubicBezTo>
                  <a:cubicBezTo>
                    <a:pt x="223" y="769"/>
                    <a:pt x="122" y="969"/>
                    <a:pt x="22" y="1203"/>
                  </a:cubicBezTo>
                  <a:cubicBezTo>
                    <a:pt x="1" y="1268"/>
                    <a:pt x="50" y="1319"/>
                    <a:pt x="105" y="1319"/>
                  </a:cubicBezTo>
                  <a:cubicBezTo>
                    <a:pt x="135" y="1319"/>
                    <a:pt x="166" y="1305"/>
                    <a:pt x="189" y="1270"/>
                  </a:cubicBezTo>
                  <a:cubicBezTo>
                    <a:pt x="423" y="869"/>
                    <a:pt x="656" y="502"/>
                    <a:pt x="990" y="169"/>
                  </a:cubicBezTo>
                  <a:cubicBezTo>
                    <a:pt x="1065" y="94"/>
                    <a:pt x="990" y="0"/>
                    <a:pt x="919" y="0"/>
                  </a:cubicBezTo>
                  <a:close/>
                </a:path>
              </a:pathLst>
            </a:custGeom>
            <a:solidFill>
              <a:srgbClr val="B55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47"/>
            <p:cNvSpPr/>
            <p:nvPr/>
          </p:nvSpPr>
          <p:spPr>
            <a:xfrm flipH="1">
              <a:off x="6027843" y="3384572"/>
              <a:ext cx="163164" cy="802985"/>
            </a:xfrm>
            <a:custGeom>
              <a:avLst/>
              <a:gdLst/>
              <a:ahLst/>
              <a:cxnLst/>
              <a:rect l="l" t="t" r="r" b="b"/>
              <a:pathLst>
                <a:path w="9763" h="48047" extrusionOk="0">
                  <a:moveTo>
                    <a:pt x="402" y="0"/>
                  </a:moveTo>
                  <a:cubicBezTo>
                    <a:pt x="193" y="0"/>
                    <a:pt x="0" y="134"/>
                    <a:pt x="18" y="402"/>
                  </a:cubicBezTo>
                  <a:cubicBezTo>
                    <a:pt x="152" y="1937"/>
                    <a:pt x="585" y="3471"/>
                    <a:pt x="852" y="4972"/>
                  </a:cubicBezTo>
                  <a:cubicBezTo>
                    <a:pt x="1152" y="6540"/>
                    <a:pt x="1486" y="8074"/>
                    <a:pt x="1786" y="9642"/>
                  </a:cubicBezTo>
                  <a:cubicBezTo>
                    <a:pt x="2387" y="12678"/>
                    <a:pt x="2987" y="15713"/>
                    <a:pt x="3554" y="18782"/>
                  </a:cubicBezTo>
                  <a:cubicBezTo>
                    <a:pt x="4688" y="24920"/>
                    <a:pt x="5822" y="31091"/>
                    <a:pt x="6856" y="37262"/>
                  </a:cubicBezTo>
                  <a:cubicBezTo>
                    <a:pt x="7123" y="38963"/>
                    <a:pt x="7424" y="40631"/>
                    <a:pt x="7690" y="42332"/>
                  </a:cubicBezTo>
                  <a:cubicBezTo>
                    <a:pt x="7991" y="44100"/>
                    <a:pt x="8157" y="45902"/>
                    <a:pt x="8558" y="47636"/>
                  </a:cubicBezTo>
                  <a:cubicBezTo>
                    <a:pt x="8632" y="47917"/>
                    <a:pt x="8882" y="48047"/>
                    <a:pt x="9133" y="48047"/>
                  </a:cubicBezTo>
                  <a:cubicBezTo>
                    <a:pt x="9448" y="48047"/>
                    <a:pt x="9762" y="47841"/>
                    <a:pt x="9725" y="47469"/>
                  </a:cubicBezTo>
                  <a:cubicBezTo>
                    <a:pt x="9625" y="45935"/>
                    <a:pt x="9292" y="44367"/>
                    <a:pt x="9058" y="42833"/>
                  </a:cubicBezTo>
                  <a:cubicBezTo>
                    <a:pt x="8791" y="41265"/>
                    <a:pt x="8524" y="39697"/>
                    <a:pt x="8291" y="38129"/>
                  </a:cubicBezTo>
                  <a:cubicBezTo>
                    <a:pt x="7757" y="35094"/>
                    <a:pt x="7257" y="32025"/>
                    <a:pt x="6690" y="28989"/>
                  </a:cubicBezTo>
                  <a:cubicBezTo>
                    <a:pt x="5589" y="22818"/>
                    <a:pt x="4421" y="16681"/>
                    <a:pt x="3154" y="10543"/>
                  </a:cubicBezTo>
                  <a:cubicBezTo>
                    <a:pt x="2820" y="8875"/>
                    <a:pt x="2453" y="7174"/>
                    <a:pt x="2086" y="5506"/>
                  </a:cubicBezTo>
                  <a:lnTo>
                    <a:pt x="1519" y="2904"/>
                  </a:lnTo>
                  <a:cubicBezTo>
                    <a:pt x="1319" y="2037"/>
                    <a:pt x="1152" y="1136"/>
                    <a:pt x="852" y="302"/>
                  </a:cubicBezTo>
                  <a:cubicBezTo>
                    <a:pt x="775" y="101"/>
                    <a:pt x="582" y="0"/>
                    <a:pt x="4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47"/>
            <p:cNvSpPr/>
            <p:nvPr/>
          </p:nvSpPr>
          <p:spPr>
            <a:xfrm flipH="1">
              <a:off x="6830678" y="2791311"/>
              <a:ext cx="608235" cy="826266"/>
            </a:xfrm>
            <a:custGeom>
              <a:avLst/>
              <a:gdLst/>
              <a:ahLst/>
              <a:cxnLst/>
              <a:rect l="l" t="t" r="r" b="b"/>
              <a:pathLst>
                <a:path w="36394" h="49440" extrusionOk="0">
                  <a:moveTo>
                    <a:pt x="18720" y="1"/>
                  </a:moveTo>
                  <a:cubicBezTo>
                    <a:pt x="18675" y="1"/>
                    <a:pt x="18628" y="3"/>
                    <a:pt x="18581" y="8"/>
                  </a:cubicBezTo>
                  <a:cubicBezTo>
                    <a:pt x="17146" y="141"/>
                    <a:pt x="15745" y="575"/>
                    <a:pt x="14344" y="909"/>
                  </a:cubicBezTo>
                  <a:cubicBezTo>
                    <a:pt x="13877" y="1009"/>
                    <a:pt x="13377" y="1109"/>
                    <a:pt x="12910" y="1109"/>
                  </a:cubicBezTo>
                  <a:cubicBezTo>
                    <a:pt x="12576" y="1109"/>
                    <a:pt x="12209" y="1042"/>
                    <a:pt x="11876" y="1009"/>
                  </a:cubicBezTo>
                  <a:cubicBezTo>
                    <a:pt x="11450" y="976"/>
                    <a:pt x="11023" y="961"/>
                    <a:pt x="10598" y="961"/>
                  </a:cubicBezTo>
                  <a:cubicBezTo>
                    <a:pt x="9291" y="961"/>
                    <a:pt x="7989" y="1099"/>
                    <a:pt x="6705" y="1275"/>
                  </a:cubicBezTo>
                  <a:cubicBezTo>
                    <a:pt x="6505" y="1309"/>
                    <a:pt x="6272" y="1376"/>
                    <a:pt x="6072" y="1476"/>
                  </a:cubicBezTo>
                  <a:cubicBezTo>
                    <a:pt x="5538" y="1776"/>
                    <a:pt x="5304" y="2576"/>
                    <a:pt x="4971" y="3077"/>
                  </a:cubicBezTo>
                  <a:cubicBezTo>
                    <a:pt x="4604" y="3644"/>
                    <a:pt x="4137" y="4144"/>
                    <a:pt x="3837" y="4745"/>
                  </a:cubicBezTo>
                  <a:cubicBezTo>
                    <a:pt x="3136" y="6146"/>
                    <a:pt x="2869" y="7713"/>
                    <a:pt x="2903" y="9248"/>
                  </a:cubicBezTo>
                  <a:cubicBezTo>
                    <a:pt x="2903" y="9581"/>
                    <a:pt x="2903" y="9948"/>
                    <a:pt x="2903" y="10315"/>
                  </a:cubicBezTo>
                  <a:cubicBezTo>
                    <a:pt x="2936" y="22858"/>
                    <a:pt x="1" y="36501"/>
                    <a:pt x="534" y="49110"/>
                  </a:cubicBezTo>
                  <a:cubicBezTo>
                    <a:pt x="1525" y="49091"/>
                    <a:pt x="2534" y="49083"/>
                    <a:pt x="3559" y="49083"/>
                  </a:cubicBezTo>
                  <a:cubicBezTo>
                    <a:pt x="10410" y="49083"/>
                    <a:pt x="17971" y="49440"/>
                    <a:pt x="25394" y="49440"/>
                  </a:cubicBezTo>
                  <a:cubicBezTo>
                    <a:pt x="28980" y="49440"/>
                    <a:pt x="32534" y="49357"/>
                    <a:pt x="35960" y="49110"/>
                  </a:cubicBezTo>
                  <a:cubicBezTo>
                    <a:pt x="36393" y="49076"/>
                    <a:pt x="35860" y="23925"/>
                    <a:pt x="35526" y="21690"/>
                  </a:cubicBezTo>
                  <a:cubicBezTo>
                    <a:pt x="34725" y="16386"/>
                    <a:pt x="31957" y="11249"/>
                    <a:pt x="29789" y="6246"/>
                  </a:cubicBezTo>
                  <a:cubicBezTo>
                    <a:pt x="28454" y="3110"/>
                    <a:pt x="25219" y="2476"/>
                    <a:pt x="21816" y="1909"/>
                  </a:cubicBezTo>
                  <a:cubicBezTo>
                    <a:pt x="20529" y="1684"/>
                    <a:pt x="19956" y="1"/>
                    <a:pt x="187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47"/>
            <p:cNvSpPr/>
            <p:nvPr/>
          </p:nvSpPr>
          <p:spPr>
            <a:xfrm flipH="1">
              <a:off x="6610474" y="2827310"/>
              <a:ext cx="391925" cy="556744"/>
            </a:xfrm>
            <a:custGeom>
              <a:avLst/>
              <a:gdLst/>
              <a:ahLst/>
              <a:cxnLst/>
              <a:rect l="l" t="t" r="r" b="b"/>
              <a:pathLst>
                <a:path w="23451" h="33313" extrusionOk="0">
                  <a:moveTo>
                    <a:pt x="2207" y="0"/>
                  </a:moveTo>
                  <a:cubicBezTo>
                    <a:pt x="1843" y="0"/>
                    <a:pt x="1483" y="62"/>
                    <a:pt x="1134" y="222"/>
                  </a:cubicBezTo>
                  <a:cubicBezTo>
                    <a:pt x="901" y="356"/>
                    <a:pt x="734" y="489"/>
                    <a:pt x="601" y="656"/>
                  </a:cubicBezTo>
                  <a:cubicBezTo>
                    <a:pt x="0" y="1490"/>
                    <a:pt x="300" y="2991"/>
                    <a:pt x="267" y="3958"/>
                  </a:cubicBezTo>
                  <a:cubicBezTo>
                    <a:pt x="267" y="4058"/>
                    <a:pt x="267" y="4192"/>
                    <a:pt x="267" y="4292"/>
                  </a:cubicBezTo>
                  <a:cubicBezTo>
                    <a:pt x="200" y="5760"/>
                    <a:pt x="234" y="7227"/>
                    <a:pt x="267" y="8695"/>
                  </a:cubicBezTo>
                  <a:cubicBezTo>
                    <a:pt x="434" y="12097"/>
                    <a:pt x="434" y="15533"/>
                    <a:pt x="534" y="18936"/>
                  </a:cubicBezTo>
                  <a:lnTo>
                    <a:pt x="868" y="33313"/>
                  </a:lnTo>
                  <a:lnTo>
                    <a:pt x="23450" y="33313"/>
                  </a:lnTo>
                  <a:cubicBezTo>
                    <a:pt x="22716" y="29310"/>
                    <a:pt x="21782" y="25274"/>
                    <a:pt x="20548" y="21337"/>
                  </a:cubicBezTo>
                  <a:cubicBezTo>
                    <a:pt x="19447" y="17835"/>
                    <a:pt x="18080" y="14466"/>
                    <a:pt x="16312" y="11264"/>
                  </a:cubicBezTo>
                  <a:cubicBezTo>
                    <a:pt x="14677" y="8261"/>
                    <a:pt x="12909" y="5426"/>
                    <a:pt x="10341" y="3091"/>
                  </a:cubicBezTo>
                  <a:cubicBezTo>
                    <a:pt x="9540" y="2390"/>
                    <a:pt x="8706" y="1723"/>
                    <a:pt x="7706" y="1323"/>
                  </a:cubicBezTo>
                  <a:cubicBezTo>
                    <a:pt x="6838" y="923"/>
                    <a:pt x="5904" y="756"/>
                    <a:pt x="4970" y="589"/>
                  </a:cubicBezTo>
                  <a:cubicBezTo>
                    <a:pt x="4085" y="398"/>
                    <a:pt x="3131" y="0"/>
                    <a:pt x="22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47"/>
            <p:cNvSpPr/>
            <p:nvPr/>
          </p:nvSpPr>
          <p:spPr>
            <a:xfrm flipH="1">
              <a:off x="7186353" y="2783624"/>
              <a:ext cx="550811" cy="828439"/>
            </a:xfrm>
            <a:custGeom>
              <a:avLst/>
              <a:gdLst/>
              <a:ahLst/>
              <a:cxnLst/>
              <a:rect l="l" t="t" r="r" b="b"/>
              <a:pathLst>
                <a:path w="32958" h="49570" extrusionOk="0">
                  <a:moveTo>
                    <a:pt x="32957" y="1"/>
                  </a:moveTo>
                  <a:lnTo>
                    <a:pt x="32957" y="1"/>
                  </a:lnTo>
                  <a:cubicBezTo>
                    <a:pt x="31656" y="801"/>
                    <a:pt x="29989" y="1068"/>
                    <a:pt x="28454" y="1268"/>
                  </a:cubicBezTo>
                  <a:cubicBezTo>
                    <a:pt x="27353" y="1402"/>
                    <a:pt x="26353" y="1569"/>
                    <a:pt x="25219" y="1669"/>
                  </a:cubicBezTo>
                  <a:lnTo>
                    <a:pt x="25252" y="1669"/>
                  </a:lnTo>
                  <a:cubicBezTo>
                    <a:pt x="24852" y="1702"/>
                    <a:pt x="24451" y="1735"/>
                    <a:pt x="24051" y="1802"/>
                  </a:cubicBezTo>
                  <a:cubicBezTo>
                    <a:pt x="23284" y="1902"/>
                    <a:pt x="22550" y="2036"/>
                    <a:pt x="21816" y="2202"/>
                  </a:cubicBezTo>
                  <a:cubicBezTo>
                    <a:pt x="19148" y="2836"/>
                    <a:pt x="17179" y="4137"/>
                    <a:pt x="15045" y="5805"/>
                  </a:cubicBezTo>
                  <a:cubicBezTo>
                    <a:pt x="9974" y="9741"/>
                    <a:pt x="6138" y="15545"/>
                    <a:pt x="2969" y="21083"/>
                  </a:cubicBezTo>
                  <a:cubicBezTo>
                    <a:pt x="2602" y="21750"/>
                    <a:pt x="2235" y="22417"/>
                    <a:pt x="1902" y="23084"/>
                  </a:cubicBezTo>
                  <a:cubicBezTo>
                    <a:pt x="1168" y="24652"/>
                    <a:pt x="468" y="26286"/>
                    <a:pt x="167" y="27988"/>
                  </a:cubicBezTo>
                  <a:cubicBezTo>
                    <a:pt x="67" y="28655"/>
                    <a:pt x="1" y="29389"/>
                    <a:pt x="201" y="30056"/>
                  </a:cubicBezTo>
                  <a:cubicBezTo>
                    <a:pt x="544" y="31272"/>
                    <a:pt x="1586" y="31730"/>
                    <a:pt x="2729" y="31730"/>
                  </a:cubicBezTo>
                  <a:cubicBezTo>
                    <a:pt x="2809" y="31730"/>
                    <a:pt x="2889" y="31728"/>
                    <a:pt x="2969" y="31724"/>
                  </a:cubicBezTo>
                  <a:cubicBezTo>
                    <a:pt x="4304" y="31657"/>
                    <a:pt x="5738" y="31423"/>
                    <a:pt x="7006" y="30956"/>
                  </a:cubicBezTo>
                  <a:cubicBezTo>
                    <a:pt x="10241" y="29789"/>
                    <a:pt x="13243" y="27988"/>
                    <a:pt x="15778" y="25653"/>
                  </a:cubicBezTo>
                  <a:lnTo>
                    <a:pt x="15778" y="25653"/>
                  </a:lnTo>
                  <a:cubicBezTo>
                    <a:pt x="15712" y="28021"/>
                    <a:pt x="15879" y="30389"/>
                    <a:pt x="15845" y="32791"/>
                  </a:cubicBezTo>
                  <a:cubicBezTo>
                    <a:pt x="15812" y="35293"/>
                    <a:pt x="15678" y="37761"/>
                    <a:pt x="15578" y="40263"/>
                  </a:cubicBezTo>
                  <a:cubicBezTo>
                    <a:pt x="15512" y="41831"/>
                    <a:pt x="15845" y="48002"/>
                    <a:pt x="15778" y="49570"/>
                  </a:cubicBezTo>
                  <a:lnTo>
                    <a:pt x="31757" y="49136"/>
                  </a:lnTo>
                  <a:cubicBezTo>
                    <a:pt x="31923" y="41364"/>
                    <a:pt x="29555" y="29455"/>
                    <a:pt x="29822" y="21683"/>
                  </a:cubicBezTo>
                  <a:cubicBezTo>
                    <a:pt x="29955" y="17747"/>
                    <a:pt x="30089" y="13811"/>
                    <a:pt x="30189" y="9875"/>
                  </a:cubicBezTo>
                  <a:cubicBezTo>
                    <a:pt x="30255" y="8140"/>
                    <a:pt x="30356" y="6539"/>
                    <a:pt x="30956" y="4904"/>
                  </a:cubicBezTo>
                  <a:cubicBezTo>
                    <a:pt x="31556" y="3270"/>
                    <a:pt x="32224" y="1635"/>
                    <a:pt x="32957" y="1"/>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47"/>
            <p:cNvSpPr/>
            <p:nvPr/>
          </p:nvSpPr>
          <p:spPr>
            <a:xfrm flipH="1">
              <a:off x="6930468" y="2456410"/>
              <a:ext cx="332829" cy="475571"/>
            </a:xfrm>
            <a:custGeom>
              <a:avLst/>
              <a:gdLst/>
              <a:ahLst/>
              <a:cxnLst/>
              <a:rect l="l" t="t" r="r" b="b"/>
              <a:pathLst>
                <a:path w="19915" h="28456" extrusionOk="0">
                  <a:moveTo>
                    <a:pt x="17846" y="22182"/>
                  </a:moveTo>
                  <a:lnTo>
                    <a:pt x="17846" y="22182"/>
                  </a:lnTo>
                  <a:cubicBezTo>
                    <a:pt x="17845" y="22184"/>
                    <a:pt x="17844" y="22187"/>
                    <a:pt x="17843" y="22189"/>
                  </a:cubicBezTo>
                  <a:lnTo>
                    <a:pt x="17843" y="22189"/>
                  </a:lnTo>
                  <a:cubicBezTo>
                    <a:pt x="17845" y="22187"/>
                    <a:pt x="17846" y="22184"/>
                    <a:pt x="17846" y="22182"/>
                  </a:cubicBezTo>
                  <a:close/>
                  <a:moveTo>
                    <a:pt x="14309" y="1"/>
                  </a:moveTo>
                  <a:cubicBezTo>
                    <a:pt x="14166" y="1"/>
                    <a:pt x="14022" y="11"/>
                    <a:pt x="13877" y="33"/>
                  </a:cubicBezTo>
                  <a:cubicBezTo>
                    <a:pt x="12909" y="199"/>
                    <a:pt x="12042" y="566"/>
                    <a:pt x="11208" y="1067"/>
                  </a:cubicBezTo>
                  <a:cubicBezTo>
                    <a:pt x="9407" y="2101"/>
                    <a:pt x="7939" y="3669"/>
                    <a:pt x="6972" y="5470"/>
                  </a:cubicBezTo>
                  <a:cubicBezTo>
                    <a:pt x="5838" y="7538"/>
                    <a:pt x="5904" y="9473"/>
                    <a:pt x="6004" y="11774"/>
                  </a:cubicBezTo>
                  <a:cubicBezTo>
                    <a:pt x="6071" y="13375"/>
                    <a:pt x="6038" y="14977"/>
                    <a:pt x="5871" y="16578"/>
                  </a:cubicBezTo>
                  <a:cubicBezTo>
                    <a:pt x="5838" y="17011"/>
                    <a:pt x="5771" y="17412"/>
                    <a:pt x="5637" y="17745"/>
                  </a:cubicBezTo>
                  <a:cubicBezTo>
                    <a:pt x="5037" y="19513"/>
                    <a:pt x="3436" y="20214"/>
                    <a:pt x="1434" y="20647"/>
                  </a:cubicBezTo>
                  <a:cubicBezTo>
                    <a:pt x="1068" y="20747"/>
                    <a:pt x="367" y="20781"/>
                    <a:pt x="0" y="20847"/>
                  </a:cubicBezTo>
                  <a:cubicBezTo>
                    <a:pt x="1434" y="24150"/>
                    <a:pt x="3836" y="27252"/>
                    <a:pt x="7505" y="28219"/>
                  </a:cubicBezTo>
                  <a:cubicBezTo>
                    <a:pt x="8106" y="28380"/>
                    <a:pt x="8749" y="28456"/>
                    <a:pt x="9401" y="28456"/>
                  </a:cubicBezTo>
                  <a:cubicBezTo>
                    <a:pt x="10920" y="28456"/>
                    <a:pt x="12486" y="28042"/>
                    <a:pt x="13677" y="27319"/>
                  </a:cubicBezTo>
                  <a:cubicBezTo>
                    <a:pt x="14611" y="26752"/>
                    <a:pt x="14944" y="26218"/>
                    <a:pt x="15778" y="25484"/>
                  </a:cubicBezTo>
                  <a:cubicBezTo>
                    <a:pt x="16710" y="24652"/>
                    <a:pt x="17410" y="23388"/>
                    <a:pt x="17843" y="22189"/>
                  </a:cubicBezTo>
                  <a:lnTo>
                    <a:pt x="17843" y="22189"/>
                  </a:lnTo>
                  <a:cubicBezTo>
                    <a:pt x="17830" y="22216"/>
                    <a:pt x="17786" y="22229"/>
                    <a:pt x="17717" y="22229"/>
                  </a:cubicBezTo>
                  <a:cubicBezTo>
                    <a:pt x="17171" y="22229"/>
                    <a:pt x="15087" y="21450"/>
                    <a:pt x="14911" y="20981"/>
                  </a:cubicBezTo>
                  <a:cubicBezTo>
                    <a:pt x="14811" y="20747"/>
                    <a:pt x="14811" y="20481"/>
                    <a:pt x="14811" y="20247"/>
                  </a:cubicBezTo>
                  <a:cubicBezTo>
                    <a:pt x="14844" y="18713"/>
                    <a:pt x="14911" y="17212"/>
                    <a:pt x="15044" y="15677"/>
                  </a:cubicBezTo>
                  <a:cubicBezTo>
                    <a:pt x="15044" y="15577"/>
                    <a:pt x="15044" y="15444"/>
                    <a:pt x="15144" y="15344"/>
                  </a:cubicBezTo>
                  <a:cubicBezTo>
                    <a:pt x="15211" y="15310"/>
                    <a:pt x="15278" y="15277"/>
                    <a:pt x="15378" y="15243"/>
                  </a:cubicBezTo>
                  <a:cubicBezTo>
                    <a:pt x="16812" y="14810"/>
                    <a:pt x="17980" y="12908"/>
                    <a:pt x="18547" y="11641"/>
                  </a:cubicBezTo>
                  <a:cubicBezTo>
                    <a:pt x="19547" y="9339"/>
                    <a:pt x="19914" y="6571"/>
                    <a:pt x="18947" y="4069"/>
                  </a:cubicBezTo>
                  <a:cubicBezTo>
                    <a:pt x="18229" y="2196"/>
                    <a:pt x="16400" y="1"/>
                    <a:pt x="14309"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47"/>
            <p:cNvSpPr/>
            <p:nvPr/>
          </p:nvSpPr>
          <p:spPr>
            <a:xfrm flipH="1">
              <a:off x="7644610" y="3068505"/>
              <a:ext cx="30667" cy="30383"/>
            </a:xfrm>
            <a:custGeom>
              <a:avLst/>
              <a:gdLst/>
              <a:ahLst/>
              <a:cxnLst/>
              <a:rect l="l" t="t" r="r" b="b"/>
              <a:pathLst>
                <a:path w="1835" h="1818" extrusionOk="0">
                  <a:moveTo>
                    <a:pt x="34" y="0"/>
                  </a:moveTo>
                  <a:lnTo>
                    <a:pt x="34" y="0"/>
                  </a:lnTo>
                  <a:cubicBezTo>
                    <a:pt x="3" y="62"/>
                    <a:pt x="0" y="182"/>
                    <a:pt x="54" y="252"/>
                  </a:cubicBezTo>
                  <a:lnTo>
                    <a:pt x="54" y="252"/>
                  </a:lnTo>
                  <a:cubicBezTo>
                    <a:pt x="45" y="167"/>
                    <a:pt x="39" y="83"/>
                    <a:pt x="34" y="0"/>
                  </a:cubicBezTo>
                  <a:close/>
                  <a:moveTo>
                    <a:pt x="54" y="252"/>
                  </a:moveTo>
                  <a:cubicBezTo>
                    <a:pt x="96" y="683"/>
                    <a:pt x="189" y="1134"/>
                    <a:pt x="467" y="1468"/>
                  </a:cubicBezTo>
                  <a:cubicBezTo>
                    <a:pt x="650" y="1688"/>
                    <a:pt x="954" y="1817"/>
                    <a:pt x="1241" y="1817"/>
                  </a:cubicBezTo>
                  <a:cubicBezTo>
                    <a:pt x="1476" y="1817"/>
                    <a:pt x="1700" y="1730"/>
                    <a:pt x="1835" y="1535"/>
                  </a:cubicBezTo>
                  <a:lnTo>
                    <a:pt x="67" y="267"/>
                  </a:lnTo>
                  <a:cubicBezTo>
                    <a:pt x="62" y="263"/>
                    <a:pt x="58" y="258"/>
                    <a:pt x="54" y="252"/>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47"/>
            <p:cNvSpPr/>
            <p:nvPr/>
          </p:nvSpPr>
          <p:spPr>
            <a:xfrm flipH="1">
              <a:off x="7437225" y="2792548"/>
              <a:ext cx="336172" cy="511302"/>
            </a:xfrm>
            <a:custGeom>
              <a:avLst/>
              <a:gdLst/>
              <a:ahLst/>
              <a:cxnLst/>
              <a:rect l="l" t="t" r="r" b="b"/>
              <a:pathLst>
                <a:path w="20115" h="30594" extrusionOk="0">
                  <a:moveTo>
                    <a:pt x="7739" y="1"/>
                  </a:moveTo>
                  <a:cubicBezTo>
                    <a:pt x="6171" y="4337"/>
                    <a:pt x="4137" y="8507"/>
                    <a:pt x="2602" y="12843"/>
                  </a:cubicBezTo>
                  <a:cubicBezTo>
                    <a:pt x="1068" y="17180"/>
                    <a:pt x="0" y="21816"/>
                    <a:pt x="501" y="26420"/>
                  </a:cubicBezTo>
                  <a:cubicBezTo>
                    <a:pt x="847" y="29470"/>
                    <a:pt x="2097" y="30593"/>
                    <a:pt x="3685" y="30593"/>
                  </a:cubicBezTo>
                  <a:cubicBezTo>
                    <a:pt x="5466" y="30593"/>
                    <a:pt x="7673" y="29180"/>
                    <a:pt x="9507" y="27487"/>
                  </a:cubicBezTo>
                  <a:cubicBezTo>
                    <a:pt x="13010" y="24251"/>
                    <a:pt x="15044" y="19615"/>
                    <a:pt x="16746" y="15245"/>
                  </a:cubicBezTo>
                  <a:cubicBezTo>
                    <a:pt x="17580" y="13010"/>
                    <a:pt x="18347" y="10742"/>
                    <a:pt x="18780" y="8407"/>
                  </a:cubicBezTo>
                  <a:cubicBezTo>
                    <a:pt x="18981" y="7373"/>
                    <a:pt x="20115" y="4504"/>
                    <a:pt x="19648" y="3103"/>
                  </a:cubicBezTo>
                  <a:cubicBezTo>
                    <a:pt x="19314" y="2202"/>
                    <a:pt x="11909" y="734"/>
                    <a:pt x="8873" y="201"/>
                  </a:cubicBezTo>
                  <a:cubicBezTo>
                    <a:pt x="8340" y="101"/>
                    <a:pt x="7939" y="34"/>
                    <a:pt x="7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47"/>
            <p:cNvSpPr/>
            <p:nvPr/>
          </p:nvSpPr>
          <p:spPr>
            <a:xfrm flipH="1">
              <a:off x="6923783" y="2398400"/>
              <a:ext cx="309967" cy="272882"/>
            </a:xfrm>
            <a:custGeom>
              <a:avLst/>
              <a:gdLst/>
              <a:ahLst/>
              <a:cxnLst/>
              <a:rect l="l" t="t" r="r" b="b"/>
              <a:pathLst>
                <a:path w="18547" h="16328" extrusionOk="0">
                  <a:moveTo>
                    <a:pt x="9551" y="0"/>
                  </a:moveTo>
                  <a:cubicBezTo>
                    <a:pt x="9503" y="0"/>
                    <a:pt x="9455" y="0"/>
                    <a:pt x="9407" y="1"/>
                  </a:cubicBezTo>
                  <a:cubicBezTo>
                    <a:pt x="8906" y="1"/>
                    <a:pt x="8373" y="68"/>
                    <a:pt x="7872" y="168"/>
                  </a:cubicBezTo>
                  <a:cubicBezTo>
                    <a:pt x="4470" y="835"/>
                    <a:pt x="1501" y="3470"/>
                    <a:pt x="567" y="6806"/>
                  </a:cubicBezTo>
                  <a:cubicBezTo>
                    <a:pt x="0" y="8907"/>
                    <a:pt x="267" y="11176"/>
                    <a:pt x="1234" y="13110"/>
                  </a:cubicBezTo>
                  <a:cubicBezTo>
                    <a:pt x="1747" y="14137"/>
                    <a:pt x="3070" y="16328"/>
                    <a:pt x="4397" y="16328"/>
                  </a:cubicBezTo>
                  <a:cubicBezTo>
                    <a:pt x="4795" y="16328"/>
                    <a:pt x="5193" y="16131"/>
                    <a:pt x="5571" y="15646"/>
                  </a:cubicBezTo>
                  <a:lnTo>
                    <a:pt x="5571" y="15679"/>
                  </a:lnTo>
                  <a:cubicBezTo>
                    <a:pt x="5904" y="15245"/>
                    <a:pt x="6004" y="14678"/>
                    <a:pt x="5737" y="13911"/>
                  </a:cubicBezTo>
                  <a:cubicBezTo>
                    <a:pt x="5404" y="12977"/>
                    <a:pt x="4403" y="10442"/>
                    <a:pt x="6038" y="10108"/>
                  </a:cubicBezTo>
                  <a:cubicBezTo>
                    <a:pt x="6176" y="10075"/>
                    <a:pt x="6321" y="10065"/>
                    <a:pt x="6469" y="10065"/>
                  </a:cubicBezTo>
                  <a:cubicBezTo>
                    <a:pt x="6752" y="10065"/>
                    <a:pt x="7047" y="10104"/>
                    <a:pt x="7329" y="10104"/>
                  </a:cubicBezTo>
                  <a:cubicBezTo>
                    <a:pt x="7648" y="10104"/>
                    <a:pt x="7951" y="10054"/>
                    <a:pt x="8206" y="9841"/>
                  </a:cubicBezTo>
                  <a:cubicBezTo>
                    <a:pt x="8673" y="9408"/>
                    <a:pt x="8406" y="8741"/>
                    <a:pt x="8673" y="8240"/>
                  </a:cubicBezTo>
                  <a:cubicBezTo>
                    <a:pt x="8928" y="7729"/>
                    <a:pt x="9595" y="7484"/>
                    <a:pt x="10178" y="7484"/>
                  </a:cubicBezTo>
                  <a:cubicBezTo>
                    <a:pt x="10280" y="7484"/>
                    <a:pt x="10380" y="7492"/>
                    <a:pt x="10474" y="7506"/>
                  </a:cubicBezTo>
                  <a:cubicBezTo>
                    <a:pt x="10975" y="7607"/>
                    <a:pt x="11442" y="7873"/>
                    <a:pt x="11909" y="8107"/>
                  </a:cubicBezTo>
                  <a:cubicBezTo>
                    <a:pt x="12798" y="8537"/>
                    <a:pt x="13761" y="8795"/>
                    <a:pt x="14756" y="8795"/>
                  </a:cubicBezTo>
                  <a:cubicBezTo>
                    <a:pt x="14918" y="8795"/>
                    <a:pt x="15081" y="8788"/>
                    <a:pt x="15244" y="8774"/>
                  </a:cubicBezTo>
                  <a:cubicBezTo>
                    <a:pt x="16145" y="8707"/>
                    <a:pt x="16979" y="8374"/>
                    <a:pt x="17713" y="7840"/>
                  </a:cubicBezTo>
                  <a:cubicBezTo>
                    <a:pt x="18447" y="7306"/>
                    <a:pt x="18547" y="6939"/>
                    <a:pt x="18413" y="6072"/>
                  </a:cubicBezTo>
                  <a:cubicBezTo>
                    <a:pt x="18246" y="4771"/>
                    <a:pt x="17613" y="3604"/>
                    <a:pt x="16679" y="2703"/>
                  </a:cubicBezTo>
                  <a:cubicBezTo>
                    <a:pt x="14878" y="870"/>
                    <a:pt x="12113" y="0"/>
                    <a:pt x="955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47"/>
            <p:cNvSpPr/>
            <p:nvPr/>
          </p:nvSpPr>
          <p:spPr>
            <a:xfrm flipH="1">
              <a:off x="7098278" y="2553292"/>
              <a:ext cx="74722" cy="80504"/>
            </a:xfrm>
            <a:custGeom>
              <a:avLst/>
              <a:gdLst/>
              <a:ahLst/>
              <a:cxnLst/>
              <a:rect l="l" t="t" r="r" b="b"/>
              <a:pathLst>
                <a:path w="4471" h="4817" extrusionOk="0">
                  <a:moveTo>
                    <a:pt x="2307" y="1"/>
                  </a:moveTo>
                  <a:cubicBezTo>
                    <a:pt x="1190" y="1"/>
                    <a:pt x="156" y="787"/>
                    <a:pt x="68" y="1941"/>
                  </a:cubicBezTo>
                  <a:cubicBezTo>
                    <a:pt x="1" y="3242"/>
                    <a:pt x="868" y="4543"/>
                    <a:pt x="2236" y="4776"/>
                  </a:cubicBezTo>
                  <a:cubicBezTo>
                    <a:pt x="2379" y="4804"/>
                    <a:pt x="2517" y="4817"/>
                    <a:pt x="2649" y="4817"/>
                  </a:cubicBezTo>
                  <a:cubicBezTo>
                    <a:pt x="3654" y="4817"/>
                    <a:pt x="4316" y="4054"/>
                    <a:pt x="4404" y="2875"/>
                  </a:cubicBezTo>
                  <a:cubicBezTo>
                    <a:pt x="4471" y="1608"/>
                    <a:pt x="4071" y="273"/>
                    <a:pt x="2736" y="40"/>
                  </a:cubicBezTo>
                  <a:cubicBezTo>
                    <a:pt x="2593" y="13"/>
                    <a:pt x="2449" y="1"/>
                    <a:pt x="2307"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47"/>
            <p:cNvSpPr/>
            <p:nvPr/>
          </p:nvSpPr>
          <p:spPr>
            <a:xfrm flipH="1">
              <a:off x="6983982" y="2649272"/>
              <a:ext cx="56889" cy="16228"/>
            </a:xfrm>
            <a:custGeom>
              <a:avLst/>
              <a:gdLst/>
              <a:ahLst/>
              <a:cxnLst/>
              <a:rect l="l" t="t" r="r" b="b"/>
              <a:pathLst>
                <a:path w="3404" h="971" extrusionOk="0">
                  <a:moveTo>
                    <a:pt x="3403" y="1"/>
                  </a:moveTo>
                  <a:lnTo>
                    <a:pt x="1" y="168"/>
                  </a:lnTo>
                  <a:cubicBezTo>
                    <a:pt x="381" y="674"/>
                    <a:pt x="1032" y="971"/>
                    <a:pt x="1667" y="971"/>
                  </a:cubicBezTo>
                  <a:cubicBezTo>
                    <a:pt x="1701" y="971"/>
                    <a:pt x="1735" y="970"/>
                    <a:pt x="1769" y="968"/>
                  </a:cubicBezTo>
                  <a:cubicBezTo>
                    <a:pt x="2436" y="935"/>
                    <a:pt x="3069" y="568"/>
                    <a:pt x="34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47"/>
            <p:cNvSpPr/>
            <p:nvPr/>
          </p:nvSpPr>
          <p:spPr>
            <a:xfrm flipH="1">
              <a:off x="6249785" y="3060149"/>
              <a:ext cx="608786" cy="312206"/>
            </a:xfrm>
            <a:custGeom>
              <a:avLst/>
              <a:gdLst/>
              <a:ahLst/>
              <a:cxnLst/>
              <a:rect l="l" t="t" r="r" b="b"/>
              <a:pathLst>
                <a:path w="36427" h="18681" extrusionOk="0">
                  <a:moveTo>
                    <a:pt x="5704" y="0"/>
                  </a:moveTo>
                  <a:cubicBezTo>
                    <a:pt x="5438" y="0"/>
                    <a:pt x="5171" y="200"/>
                    <a:pt x="5071" y="467"/>
                  </a:cubicBezTo>
                  <a:lnTo>
                    <a:pt x="0" y="18680"/>
                  </a:lnTo>
                  <a:lnTo>
                    <a:pt x="31289" y="18680"/>
                  </a:lnTo>
                  <a:lnTo>
                    <a:pt x="36293" y="834"/>
                  </a:lnTo>
                  <a:cubicBezTo>
                    <a:pt x="36426" y="400"/>
                    <a:pt x="36093" y="0"/>
                    <a:pt x="356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47"/>
            <p:cNvSpPr/>
            <p:nvPr/>
          </p:nvSpPr>
          <p:spPr>
            <a:xfrm flipH="1">
              <a:off x="6357931" y="3343342"/>
              <a:ext cx="648930" cy="29013"/>
            </a:xfrm>
            <a:custGeom>
              <a:avLst/>
              <a:gdLst/>
              <a:ahLst/>
              <a:cxnLst/>
              <a:rect l="l" t="t" r="r" b="b"/>
              <a:pathLst>
                <a:path w="38829" h="1736" extrusionOk="0">
                  <a:moveTo>
                    <a:pt x="834" y="1"/>
                  </a:moveTo>
                  <a:cubicBezTo>
                    <a:pt x="367" y="1"/>
                    <a:pt x="0" y="401"/>
                    <a:pt x="0" y="868"/>
                  </a:cubicBezTo>
                  <a:cubicBezTo>
                    <a:pt x="0" y="1335"/>
                    <a:pt x="367" y="1735"/>
                    <a:pt x="834" y="1735"/>
                  </a:cubicBezTo>
                  <a:lnTo>
                    <a:pt x="37961" y="1735"/>
                  </a:lnTo>
                  <a:cubicBezTo>
                    <a:pt x="38461" y="1735"/>
                    <a:pt x="38828" y="1335"/>
                    <a:pt x="38828" y="868"/>
                  </a:cubicBezTo>
                  <a:cubicBezTo>
                    <a:pt x="38828" y="401"/>
                    <a:pt x="38461" y="1"/>
                    <a:pt x="3796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47"/>
            <p:cNvSpPr/>
            <p:nvPr/>
          </p:nvSpPr>
          <p:spPr>
            <a:xfrm flipH="1">
              <a:off x="6491732" y="3188918"/>
              <a:ext cx="60232" cy="49636"/>
            </a:xfrm>
            <a:custGeom>
              <a:avLst/>
              <a:gdLst/>
              <a:ahLst/>
              <a:cxnLst/>
              <a:rect l="l" t="t" r="r" b="b"/>
              <a:pathLst>
                <a:path w="3604" h="2970" fill="none" extrusionOk="0">
                  <a:moveTo>
                    <a:pt x="3437" y="1502"/>
                  </a:moveTo>
                  <a:cubicBezTo>
                    <a:pt x="3236" y="2302"/>
                    <a:pt x="2369" y="2969"/>
                    <a:pt x="1469" y="2969"/>
                  </a:cubicBezTo>
                  <a:cubicBezTo>
                    <a:pt x="568" y="2969"/>
                    <a:pt x="1" y="2302"/>
                    <a:pt x="168" y="1502"/>
                  </a:cubicBezTo>
                  <a:cubicBezTo>
                    <a:pt x="334" y="668"/>
                    <a:pt x="1202" y="1"/>
                    <a:pt x="2102" y="1"/>
                  </a:cubicBezTo>
                  <a:cubicBezTo>
                    <a:pt x="3003" y="1"/>
                    <a:pt x="3603" y="668"/>
                    <a:pt x="3437" y="1502"/>
                  </a:cubicBezTo>
                  <a:close/>
                </a:path>
              </a:pathLst>
            </a:custGeom>
            <a:noFill/>
            <a:ln w="10850"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47"/>
            <p:cNvSpPr/>
            <p:nvPr/>
          </p:nvSpPr>
          <p:spPr>
            <a:xfrm flipH="1">
              <a:off x="7113320" y="2570021"/>
              <a:ext cx="17682" cy="38272"/>
            </a:xfrm>
            <a:custGeom>
              <a:avLst/>
              <a:gdLst/>
              <a:ahLst/>
              <a:cxnLst/>
              <a:rect l="l" t="t" r="r" b="b"/>
              <a:pathLst>
                <a:path w="1058" h="2290" extrusionOk="0">
                  <a:moveTo>
                    <a:pt x="101" y="1"/>
                  </a:moveTo>
                  <a:cubicBezTo>
                    <a:pt x="44" y="1"/>
                    <a:pt x="1" y="110"/>
                    <a:pt x="90" y="140"/>
                  </a:cubicBezTo>
                  <a:cubicBezTo>
                    <a:pt x="423" y="306"/>
                    <a:pt x="690" y="640"/>
                    <a:pt x="724" y="1007"/>
                  </a:cubicBezTo>
                  <a:cubicBezTo>
                    <a:pt x="790" y="1407"/>
                    <a:pt x="624" y="1774"/>
                    <a:pt x="390" y="2074"/>
                  </a:cubicBezTo>
                  <a:cubicBezTo>
                    <a:pt x="306" y="2158"/>
                    <a:pt x="387" y="2290"/>
                    <a:pt x="474" y="2290"/>
                  </a:cubicBezTo>
                  <a:cubicBezTo>
                    <a:pt x="491" y="2290"/>
                    <a:pt x="508" y="2285"/>
                    <a:pt x="523" y="2274"/>
                  </a:cubicBezTo>
                  <a:cubicBezTo>
                    <a:pt x="757" y="2108"/>
                    <a:pt x="890" y="1941"/>
                    <a:pt x="990" y="1674"/>
                  </a:cubicBezTo>
                  <a:cubicBezTo>
                    <a:pt x="1057" y="1440"/>
                    <a:pt x="1057" y="1207"/>
                    <a:pt x="1024" y="973"/>
                  </a:cubicBezTo>
                  <a:cubicBezTo>
                    <a:pt x="924" y="506"/>
                    <a:pt x="557" y="140"/>
                    <a:pt x="123" y="6"/>
                  </a:cubicBezTo>
                  <a:cubicBezTo>
                    <a:pt x="116" y="2"/>
                    <a:pt x="109" y="1"/>
                    <a:pt x="101" y="1"/>
                  </a:cubicBezTo>
                  <a:close/>
                </a:path>
              </a:pathLst>
            </a:custGeom>
            <a:solidFill>
              <a:srgbClr val="B55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47"/>
            <p:cNvSpPr/>
            <p:nvPr/>
          </p:nvSpPr>
          <p:spPr>
            <a:xfrm flipH="1">
              <a:off x="7006527" y="2710941"/>
              <a:ext cx="67067" cy="10345"/>
            </a:xfrm>
            <a:custGeom>
              <a:avLst/>
              <a:gdLst/>
              <a:ahLst/>
              <a:cxnLst/>
              <a:rect l="l" t="t" r="r" b="b"/>
              <a:pathLst>
                <a:path w="4013" h="619" extrusionOk="0">
                  <a:moveTo>
                    <a:pt x="3910" y="0"/>
                  </a:moveTo>
                  <a:cubicBezTo>
                    <a:pt x="3895" y="0"/>
                    <a:pt x="3879" y="4"/>
                    <a:pt x="3860" y="13"/>
                  </a:cubicBezTo>
                  <a:cubicBezTo>
                    <a:pt x="3293" y="214"/>
                    <a:pt x="2659" y="314"/>
                    <a:pt x="2059" y="314"/>
                  </a:cubicBezTo>
                  <a:cubicBezTo>
                    <a:pt x="1425" y="314"/>
                    <a:pt x="824" y="180"/>
                    <a:pt x="224" y="13"/>
                  </a:cubicBezTo>
                  <a:cubicBezTo>
                    <a:pt x="214" y="11"/>
                    <a:pt x="204" y="10"/>
                    <a:pt x="194" y="10"/>
                  </a:cubicBezTo>
                  <a:cubicBezTo>
                    <a:pt x="77" y="10"/>
                    <a:pt x="1" y="185"/>
                    <a:pt x="124" y="247"/>
                  </a:cubicBezTo>
                  <a:cubicBezTo>
                    <a:pt x="695" y="501"/>
                    <a:pt x="1320" y="619"/>
                    <a:pt x="1943" y="619"/>
                  </a:cubicBezTo>
                  <a:cubicBezTo>
                    <a:pt x="2630" y="619"/>
                    <a:pt x="3315" y="476"/>
                    <a:pt x="3927" y="214"/>
                  </a:cubicBezTo>
                  <a:cubicBezTo>
                    <a:pt x="4013" y="156"/>
                    <a:pt x="4000" y="0"/>
                    <a:pt x="3910" y="0"/>
                  </a:cubicBezTo>
                  <a:close/>
                </a:path>
              </a:pathLst>
            </a:custGeom>
            <a:solidFill>
              <a:srgbClr val="B55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47"/>
            <p:cNvSpPr/>
            <p:nvPr/>
          </p:nvSpPr>
          <p:spPr>
            <a:xfrm flipH="1">
              <a:off x="6823441" y="3122269"/>
              <a:ext cx="51608" cy="229663"/>
            </a:xfrm>
            <a:custGeom>
              <a:avLst/>
              <a:gdLst/>
              <a:ahLst/>
              <a:cxnLst/>
              <a:rect l="l" t="t" r="r" b="b"/>
              <a:pathLst>
                <a:path w="3088" h="13742" extrusionOk="0">
                  <a:moveTo>
                    <a:pt x="113" y="1"/>
                  </a:moveTo>
                  <a:cubicBezTo>
                    <a:pt x="55" y="1"/>
                    <a:pt x="0" y="44"/>
                    <a:pt x="19" y="119"/>
                  </a:cubicBezTo>
                  <a:cubicBezTo>
                    <a:pt x="786" y="2254"/>
                    <a:pt x="1320" y="4456"/>
                    <a:pt x="1754" y="6657"/>
                  </a:cubicBezTo>
                  <a:cubicBezTo>
                    <a:pt x="2187" y="8959"/>
                    <a:pt x="2387" y="11227"/>
                    <a:pt x="2621" y="13529"/>
                  </a:cubicBezTo>
                  <a:cubicBezTo>
                    <a:pt x="2621" y="13666"/>
                    <a:pt x="2736" y="13742"/>
                    <a:pt x="2847" y="13742"/>
                  </a:cubicBezTo>
                  <a:cubicBezTo>
                    <a:pt x="2952" y="13742"/>
                    <a:pt x="3055" y="13674"/>
                    <a:pt x="3055" y="13529"/>
                  </a:cubicBezTo>
                  <a:cubicBezTo>
                    <a:pt x="3088" y="8892"/>
                    <a:pt x="1820" y="4356"/>
                    <a:pt x="219" y="86"/>
                  </a:cubicBezTo>
                  <a:cubicBezTo>
                    <a:pt x="205" y="27"/>
                    <a:pt x="158" y="1"/>
                    <a:pt x="11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47"/>
            <p:cNvSpPr/>
            <p:nvPr/>
          </p:nvSpPr>
          <p:spPr>
            <a:xfrm flipH="1">
              <a:off x="7441904" y="2843889"/>
              <a:ext cx="125043" cy="333581"/>
            </a:xfrm>
            <a:custGeom>
              <a:avLst/>
              <a:gdLst/>
              <a:ahLst/>
              <a:cxnLst/>
              <a:rect l="l" t="t" r="r" b="b"/>
              <a:pathLst>
                <a:path w="7482" h="19960" extrusionOk="0">
                  <a:moveTo>
                    <a:pt x="7335" y="1"/>
                  </a:moveTo>
                  <a:cubicBezTo>
                    <a:pt x="7288" y="1"/>
                    <a:pt x="7241" y="30"/>
                    <a:pt x="7228" y="98"/>
                  </a:cubicBezTo>
                  <a:cubicBezTo>
                    <a:pt x="6828" y="1398"/>
                    <a:pt x="6527" y="2733"/>
                    <a:pt x="6127" y="4034"/>
                  </a:cubicBezTo>
                  <a:cubicBezTo>
                    <a:pt x="5760" y="5335"/>
                    <a:pt x="5327" y="6669"/>
                    <a:pt x="4893" y="7970"/>
                  </a:cubicBezTo>
                  <a:cubicBezTo>
                    <a:pt x="3992" y="10572"/>
                    <a:pt x="2992" y="13140"/>
                    <a:pt x="1891" y="15675"/>
                  </a:cubicBezTo>
                  <a:cubicBezTo>
                    <a:pt x="1290" y="17076"/>
                    <a:pt x="590" y="18411"/>
                    <a:pt x="23" y="19812"/>
                  </a:cubicBezTo>
                  <a:cubicBezTo>
                    <a:pt x="1" y="19901"/>
                    <a:pt x="67" y="19960"/>
                    <a:pt x="134" y="19960"/>
                  </a:cubicBezTo>
                  <a:cubicBezTo>
                    <a:pt x="167" y="19960"/>
                    <a:pt x="201" y="19945"/>
                    <a:pt x="223" y="19912"/>
                  </a:cubicBezTo>
                  <a:cubicBezTo>
                    <a:pt x="923" y="18711"/>
                    <a:pt x="1457" y="17443"/>
                    <a:pt x="2024" y="16176"/>
                  </a:cubicBezTo>
                  <a:cubicBezTo>
                    <a:pt x="2558" y="14975"/>
                    <a:pt x="3092" y="13741"/>
                    <a:pt x="3559" y="12506"/>
                  </a:cubicBezTo>
                  <a:cubicBezTo>
                    <a:pt x="4593" y="9938"/>
                    <a:pt x="5493" y="7336"/>
                    <a:pt x="6261" y="4667"/>
                  </a:cubicBezTo>
                  <a:cubicBezTo>
                    <a:pt x="6694" y="3200"/>
                    <a:pt x="7161" y="1665"/>
                    <a:pt x="7461" y="164"/>
                  </a:cubicBezTo>
                  <a:cubicBezTo>
                    <a:pt x="7481" y="65"/>
                    <a:pt x="7406" y="1"/>
                    <a:pt x="73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47"/>
            <p:cNvSpPr/>
            <p:nvPr/>
          </p:nvSpPr>
          <p:spPr>
            <a:xfrm flipH="1">
              <a:off x="6961487" y="2798698"/>
              <a:ext cx="303833" cy="138179"/>
            </a:xfrm>
            <a:custGeom>
              <a:avLst/>
              <a:gdLst/>
              <a:ahLst/>
              <a:cxnLst/>
              <a:rect l="l" t="t" r="r" b="b"/>
              <a:pathLst>
                <a:path w="18180" h="8268" extrusionOk="0">
                  <a:moveTo>
                    <a:pt x="214" y="0"/>
                  </a:moveTo>
                  <a:cubicBezTo>
                    <a:pt x="114" y="0"/>
                    <a:pt x="1" y="92"/>
                    <a:pt x="21" y="233"/>
                  </a:cubicBezTo>
                  <a:cubicBezTo>
                    <a:pt x="588" y="3402"/>
                    <a:pt x="3190" y="5937"/>
                    <a:pt x="5959" y="7371"/>
                  </a:cubicBezTo>
                  <a:cubicBezTo>
                    <a:pt x="7099" y="7954"/>
                    <a:pt x="8297" y="8268"/>
                    <a:pt x="9538" y="8268"/>
                  </a:cubicBezTo>
                  <a:cubicBezTo>
                    <a:pt x="9931" y="8268"/>
                    <a:pt x="10328" y="8236"/>
                    <a:pt x="10729" y="8172"/>
                  </a:cubicBezTo>
                  <a:cubicBezTo>
                    <a:pt x="12363" y="7905"/>
                    <a:pt x="13931" y="7138"/>
                    <a:pt x="15165" y="6037"/>
                  </a:cubicBezTo>
                  <a:cubicBezTo>
                    <a:pt x="16466" y="4870"/>
                    <a:pt x="17634" y="3235"/>
                    <a:pt x="18134" y="1534"/>
                  </a:cubicBezTo>
                  <a:cubicBezTo>
                    <a:pt x="18179" y="1421"/>
                    <a:pt x="18072" y="1324"/>
                    <a:pt x="17967" y="1324"/>
                  </a:cubicBezTo>
                  <a:cubicBezTo>
                    <a:pt x="17916" y="1324"/>
                    <a:pt x="17866" y="1346"/>
                    <a:pt x="17834" y="1401"/>
                  </a:cubicBezTo>
                  <a:cubicBezTo>
                    <a:pt x="17133" y="2802"/>
                    <a:pt x="16433" y="4102"/>
                    <a:pt x="15332" y="5237"/>
                  </a:cubicBezTo>
                  <a:cubicBezTo>
                    <a:pt x="14231" y="6371"/>
                    <a:pt x="12864" y="7238"/>
                    <a:pt x="11329" y="7605"/>
                  </a:cubicBezTo>
                  <a:cubicBezTo>
                    <a:pt x="10739" y="7765"/>
                    <a:pt x="10139" y="7843"/>
                    <a:pt x="9543" y="7843"/>
                  </a:cubicBezTo>
                  <a:cubicBezTo>
                    <a:pt x="8521" y="7843"/>
                    <a:pt x="7507" y="7614"/>
                    <a:pt x="6559" y="7171"/>
                  </a:cubicBezTo>
                  <a:cubicBezTo>
                    <a:pt x="5125" y="6538"/>
                    <a:pt x="3857" y="5570"/>
                    <a:pt x="2756" y="4469"/>
                  </a:cubicBezTo>
                  <a:cubicBezTo>
                    <a:pt x="1589" y="3235"/>
                    <a:pt x="688" y="1801"/>
                    <a:pt x="355" y="133"/>
                  </a:cubicBezTo>
                  <a:cubicBezTo>
                    <a:pt x="341" y="40"/>
                    <a:pt x="281" y="0"/>
                    <a:pt x="2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47"/>
            <p:cNvSpPr/>
            <p:nvPr/>
          </p:nvSpPr>
          <p:spPr>
            <a:xfrm flipH="1">
              <a:off x="5831120" y="3369547"/>
              <a:ext cx="2165823" cy="45174"/>
            </a:xfrm>
            <a:custGeom>
              <a:avLst/>
              <a:gdLst/>
              <a:ahLst/>
              <a:cxnLst/>
              <a:rect l="l" t="t" r="r" b="b"/>
              <a:pathLst>
                <a:path w="129593" h="2703" extrusionOk="0">
                  <a:moveTo>
                    <a:pt x="0" y="0"/>
                  </a:moveTo>
                  <a:lnTo>
                    <a:pt x="0" y="2702"/>
                  </a:lnTo>
                  <a:lnTo>
                    <a:pt x="129593" y="2702"/>
                  </a:lnTo>
                  <a:lnTo>
                    <a:pt x="12959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47"/>
            <p:cNvSpPr/>
            <p:nvPr/>
          </p:nvSpPr>
          <p:spPr>
            <a:xfrm flipH="1">
              <a:off x="7376291" y="3051792"/>
              <a:ext cx="105289" cy="168729"/>
            </a:xfrm>
            <a:custGeom>
              <a:avLst/>
              <a:gdLst/>
              <a:ahLst/>
              <a:cxnLst/>
              <a:rect l="l" t="t" r="r" b="b"/>
              <a:pathLst>
                <a:path w="6300" h="10096" extrusionOk="0">
                  <a:moveTo>
                    <a:pt x="6052" y="1"/>
                  </a:moveTo>
                  <a:cubicBezTo>
                    <a:pt x="5987" y="1"/>
                    <a:pt x="5924" y="30"/>
                    <a:pt x="5889" y="100"/>
                  </a:cubicBezTo>
                  <a:cubicBezTo>
                    <a:pt x="4255" y="3569"/>
                    <a:pt x="2353" y="6871"/>
                    <a:pt x="52" y="9940"/>
                  </a:cubicBezTo>
                  <a:cubicBezTo>
                    <a:pt x="0" y="10018"/>
                    <a:pt x="89" y="10095"/>
                    <a:pt x="162" y="10095"/>
                  </a:cubicBezTo>
                  <a:cubicBezTo>
                    <a:pt x="183" y="10095"/>
                    <a:pt x="204" y="10089"/>
                    <a:pt x="219" y="10074"/>
                  </a:cubicBezTo>
                  <a:cubicBezTo>
                    <a:pt x="2787" y="7205"/>
                    <a:pt x="4889" y="3869"/>
                    <a:pt x="6256" y="233"/>
                  </a:cubicBezTo>
                  <a:cubicBezTo>
                    <a:pt x="6300" y="103"/>
                    <a:pt x="6173" y="1"/>
                    <a:pt x="60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47"/>
            <p:cNvSpPr/>
            <p:nvPr/>
          </p:nvSpPr>
          <p:spPr>
            <a:xfrm flipH="1">
              <a:off x="7464349" y="1145297"/>
              <a:ext cx="426971" cy="213887"/>
            </a:xfrm>
            <a:custGeom>
              <a:avLst/>
              <a:gdLst/>
              <a:ahLst/>
              <a:cxnLst/>
              <a:rect l="l" t="t" r="r" b="b"/>
              <a:pathLst>
                <a:path w="25548" h="12798" extrusionOk="0">
                  <a:moveTo>
                    <a:pt x="8278" y="1"/>
                  </a:moveTo>
                  <a:cubicBezTo>
                    <a:pt x="8229" y="1"/>
                    <a:pt x="8166" y="55"/>
                    <a:pt x="8190" y="127"/>
                  </a:cubicBezTo>
                  <a:cubicBezTo>
                    <a:pt x="8224" y="161"/>
                    <a:pt x="8257" y="228"/>
                    <a:pt x="8257" y="294"/>
                  </a:cubicBezTo>
                  <a:cubicBezTo>
                    <a:pt x="7590" y="861"/>
                    <a:pt x="6956" y="1495"/>
                    <a:pt x="6289" y="2096"/>
                  </a:cubicBezTo>
                  <a:lnTo>
                    <a:pt x="4188" y="4030"/>
                  </a:lnTo>
                  <a:cubicBezTo>
                    <a:pt x="2820" y="5331"/>
                    <a:pt x="1419" y="6599"/>
                    <a:pt x="51" y="7866"/>
                  </a:cubicBezTo>
                  <a:cubicBezTo>
                    <a:pt x="0" y="7918"/>
                    <a:pt x="47" y="7988"/>
                    <a:pt x="102" y="7988"/>
                  </a:cubicBezTo>
                  <a:cubicBezTo>
                    <a:pt x="119" y="7988"/>
                    <a:pt x="136" y="7982"/>
                    <a:pt x="151" y="7966"/>
                  </a:cubicBezTo>
                  <a:cubicBezTo>
                    <a:pt x="1519" y="6699"/>
                    <a:pt x="2920" y="5431"/>
                    <a:pt x="4288" y="4164"/>
                  </a:cubicBezTo>
                  <a:lnTo>
                    <a:pt x="6356" y="2262"/>
                  </a:lnTo>
                  <a:cubicBezTo>
                    <a:pt x="7023" y="1629"/>
                    <a:pt x="7690" y="1061"/>
                    <a:pt x="8324" y="428"/>
                  </a:cubicBezTo>
                  <a:cubicBezTo>
                    <a:pt x="9692" y="3597"/>
                    <a:pt x="11059" y="6799"/>
                    <a:pt x="12293" y="10035"/>
                  </a:cubicBezTo>
                  <a:cubicBezTo>
                    <a:pt x="12627" y="10902"/>
                    <a:pt x="12927" y="11769"/>
                    <a:pt x="13327" y="12603"/>
                  </a:cubicBezTo>
                  <a:cubicBezTo>
                    <a:pt x="13261" y="12670"/>
                    <a:pt x="13327" y="12703"/>
                    <a:pt x="13361" y="12737"/>
                  </a:cubicBezTo>
                  <a:cubicBezTo>
                    <a:pt x="13361" y="12737"/>
                    <a:pt x="13394" y="12737"/>
                    <a:pt x="13394" y="12770"/>
                  </a:cubicBezTo>
                  <a:cubicBezTo>
                    <a:pt x="13404" y="12789"/>
                    <a:pt x="13419" y="12798"/>
                    <a:pt x="13436" y="12798"/>
                  </a:cubicBezTo>
                  <a:cubicBezTo>
                    <a:pt x="13475" y="12798"/>
                    <a:pt x="13518" y="12750"/>
                    <a:pt x="13494" y="12703"/>
                  </a:cubicBezTo>
                  <a:cubicBezTo>
                    <a:pt x="13494" y="12703"/>
                    <a:pt x="13494" y="12670"/>
                    <a:pt x="13461" y="12670"/>
                  </a:cubicBezTo>
                  <a:cubicBezTo>
                    <a:pt x="14462" y="11269"/>
                    <a:pt x="15396" y="9868"/>
                    <a:pt x="16396" y="8500"/>
                  </a:cubicBezTo>
                  <a:cubicBezTo>
                    <a:pt x="17397" y="7132"/>
                    <a:pt x="18398" y="5765"/>
                    <a:pt x="19432" y="4431"/>
                  </a:cubicBezTo>
                  <a:cubicBezTo>
                    <a:pt x="20032" y="3663"/>
                    <a:pt x="20633" y="2929"/>
                    <a:pt x="21200" y="2129"/>
                  </a:cubicBezTo>
                  <a:cubicBezTo>
                    <a:pt x="21333" y="2396"/>
                    <a:pt x="21500" y="2629"/>
                    <a:pt x="21633" y="2863"/>
                  </a:cubicBezTo>
                  <a:cubicBezTo>
                    <a:pt x="21834" y="3130"/>
                    <a:pt x="22000" y="3396"/>
                    <a:pt x="22167" y="3663"/>
                  </a:cubicBezTo>
                  <a:cubicBezTo>
                    <a:pt x="22534" y="4230"/>
                    <a:pt x="22868" y="4797"/>
                    <a:pt x="23235" y="5365"/>
                  </a:cubicBezTo>
                  <a:cubicBezTo>
                    <a:pt x="23935" y="6499"/>
                    <a:pt x="24602" y="7633"/>
                    <a:pt x="25336" y="8734"/>
                  </a:cubicBezTo>
                  <a:cubicBezTo>
                    <a:pt x="25358" y="8778"/>
                    <a:pt x="25392" y="8797"/>
                    <a:pt x="25424" y="8797"/>
                  </a:cubicBezTo>
                  <a:cubicBezTo>
                    <a:pt x="25488" y="8797"/>
                    <a:pt x="25547" y="8723"/>
                    <a:pt x="25503" y="8634"/>
                  </a:cubicBezTo>
                  <a:lnTo>
                    <a:pt x="25503" y="8634"/>
                  </a:lnTo>
                  <a:lnTo>
                    <a:pt x="25503" y="8667"/>
                  </a:lnTo>
                  <a:cubicBezTo>
                    <a:pt x="24869" y="7499"/>
                    <a:pt x="24135" y="6399"/>
                    <a:pt x="23435" y="5264"/>
                  </a:cubicBezTo>
                  <a:cubicBezTo>
                    <a:pt x="23068" y="4731"/>
                    <a:pt x="22734" y="4197"/>
                    <a:pt x="22367" y="3630"/>
                  </a:cubicBezTo>
                  <a:cubicBezTo>
                    <a:pt x="22200" y="3363"/>
                    <a:pt x="22000" y="3063"/>
                    <a:pt x="21800" y="2796"/>
                  </a:cubicBezTo>
                  <a:cubicBezTo>
                    <a:pt x="21633" y="2529"/>
                    <a:pt x="21467" y="2229"/>
                    <a:pt x="21266" y="2029"/>
                  </a:cubicBezTo>
                  <a:lnTo>
                    <a:pt x="21233" y="2029"/>
                  </a:lnTo>
                  <a:cubicBezTo>
                    <a:pt x="21214" y="2010"/>
                    <a:pt x="21183" y="1990"/>
                    <a:pt x="21155" y="1990"/>
                  </a:cubicBezTo>
                  <a:cubicBezTo>
                    <a:pt x="21134" y="1990"/>
                    <a:pt x="21114" y="2001"/>
                    <a:pt x="21100" y="2029"/>
                  </a:cubicBezTo>
                  <a:cubicBezTo>
                    <a:pt x="19966" y="3296"/>
                    <a:pt x="18965" y="4664"/>
                    <a:pt x="17964" y="6032"/>
                  </a:cubicBezTo>
                  <a:cubicBezTo>
                    <a:pt x="16930" y="7399"/>
                    <a:pt x="15929" y="8800"/>
                    <a:pt x="14962" y="10201"/>
                  </a:cubicBezTo>
                  <a:cubicBezTo>
                    <a:pt x="14428" y="10935"/>
                    <a:pt x="13895" y="11702"/>
                    <a:pt x="13428" y="12470"/>
                  </a:cubicBezTo>
                  <a:cubicBezTo>
                    <a:pt x="13194" y="11702"/>
                    <a:pt x="12860" y="10935"/>
                    <a:pt x="12560" y="10201"/>
                  </a:cubicBezTo>
                  <a:cubicBezTo>
                    <a:pt x="12260" y="9367"/>
                    <a:pt x="11926" y="8534"/>
                    <a:pt x="11593" y="7733"/>
                  </a:cubicBezTo>
                  <a:cubicBezTo>
                    <a:pt x="10926" y="6098"/>
                    <a:pt x="10259" y="4464"/>
                    <a:pt x="9558" y="2829"/>
                  </a:cubicBezTo>
                  <a:cubicBezTo>
                    <a:pt x="9191" y="1995"/>
                    <a:pt x="8824" y="1162"/>
                    <a:pt x="8457" y="294"/>
                  </a:cubicBezTo>
                  <a:cubicBezTo>
                    <a:pt x="8491" y="261"/>
                    <a:pt x="8457" y="194"/>
                    <a:pt x="8391" y="194"/>
                  </a:cubicBezTo>
                  <a:cubicBezTo>
                    <a:pt x="8391" y="161"/>
                    <a:pt x="8357" y="94"/>
                    <a:pt x="8324" y="27"/>
                  </a:cubicBezTo>
                  <a:cubicBezTo>
                    <a:pt x="8315" y="9"/>
                    <a:pt x="8297" y="1"/>
                    <a:pt x="82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47"/>
            <p:cNvSpPr/>
            <p:nvPr/>
          </p:nvSpPr>
          <p:spPr>
            <a:xfrm flipH="1">
              <a:off x="7327173" y="1079249"/>
              <a:ext cx="131644" cy="226972"/>
            </a:xfrm>
            <a:custGeom>
              <a:avLst/>
              <a:gdLst/>
              <a:ahLst/>
              <a:cxnLst/>
              <a:rect l="l" t="t" r="r" b="b"/>
              <a:pathLst>
                <a:path w="7877" h="13581" extrusionOk="0">
                  <a:moveTo>
                    <a:pt x="7768" y="1"/>
                  </a:moveTo>
                  <a:cubicBezTo>
                    <a:pt x="7743" y="1"/>
                    <a:pt x="7717" y="13"/>
                    <a:pt x="7696" y="43"/>
                  </a:cubicBezTo>
                  <a:cubicBezTo>
                    <a:pt x="5728" y="3546"/>
                    <a:pt x="3727" y="7048"/>
                    <a:pt x="1725" y="10551"/>
                  </a:cubicBezTo>
                  <a:cubicBezTo>
                    <a:pt x="1158" y="11518"/>
                    <a:pt x="591" y="12486"/>
                    <a:pt x="24" y="13486"/>
                  </a:cubicBezTo>
                  <a:cubicBezTo>
                    <a:pt x="1" y="13533"/>
                    <a:pt x="60" y="13581"/>
                    <a:pt x="109" y="13581"/>
                  </a:cubicBezTo>
                  <a:cubicBezTo>
                    <a:pt x="129" y="13581"/>
                    <a:pt x="148" y="13572"/>
                    <a:pt x="158" y="13553"/>
                  </a:cubicBezTo>
                  <a:cubicBezTo>
                    <a:pt x="2226" y="10117"/>
                    <a:pt x="4227" y="6648"/>
                    <a:pt x="6162" y="3145"/>
                  </a:cubicBezTo>
                  <a:cubicBezTo>
                    <a:pt x="6729" y="2145"/>
                    <a:pt x="7296" y="1144"/>
                    <a:pt x="7830" y="110"/>
                  </a:cubicBezTo>
                  <a:cubicBezTo>
                    <a:pt x="7876" y="64"/>
                    <a:pt x="7826" y="1"/>
                    <a:pt x="77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47"/>
            <p:cNvSpPr/>
            <p:nvPr/>
          </p:nvSpPr>
          <p:spPr>
            <a:xfrm flipH="1">
              <a:off x="7324616" y="1069924"/>
              <a:ext cx="568" cy="585"/>
            </a:xfrm>
            <a:custGeom>
              <a:avLst/>
              <a:gdLst/>
              <a:ahLst/>
              <a:cxnLst/>
              <a:rect l="l" t="t" r="r" b="b"/>
              <a:pathLst>
                <a:path w="34" h="35" extrusionOk="0">
                  <a:moveTo>
                    <a:pt x="0" y="1"/>
                  </a:moveTo>
                  <a:cubicBezTo>
                    <a:pt x="0" y="1"/>
                    <a:pt x="0" y="34"/>
                    <a:pt x="0" y="34"/>
                  </a:cubicBezTo>
                  <a:cubicBezTo>
                    <a:pt x="34" y="34"/>
                    <a:pt x="34" y="1"/>
                    <a:pt x="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47"/>
            <p:cNvSpPr/>
            <p:nvPr/>
          </p:nvSpPr>
          <p:spPr>
            <a:xfrm flipH="1">
              <a:off x="7118267" y="1059997"/>
              <a:ext cx="208839" cy="285466"/>
            </a:xfrm>
            <a:custGeom>
              <a:avLst/>
              <a:gdLst/>
              <a:ahLst/>
              <a:cxnLst/>
              <a:rect l="l" t="t" r="r" b="b"/>
              <a:pathLst>
                <a:path w="12496" h="17081" extrusionOk="0">
                  <a:moveTo>
                    <a:pt x="116" y="1"/>
                  </a:moveTo>
                  <a:cubicBezTo>
                    <a:pt x="57" y="1"/>
                    <a:pt x="1" y="56"/>
                    <a:pt x="49" y="128"/>
                  </a:cubicBezTo>
                  <a:cubicBezTo>
                    <a:pt x="1617" y="2329"/>
                    <a:pt x="3251" y="4531"/>
                    <a:pt x="4819" y="6699"/>
                  </a:cubicBezTo>
                  <a:cubicBezTo>
                    <a:pt x="6420" y="8901"/>
                    <a:pt x="7988" y="11102"/>
                    <a:pt x="9556" y="13304"/>
                  </a:cubicBezTo>
                  <a:cubicBezTo>
                    <a:pt x="10456" y="14538"/>
                    <a:pt x="11357" y="15772"/>
                    <a:pt x="12257" y="17040"/>
                  </a:cubicBezTo>
                  <a:cubicBezTo>
                    <a:pt x="12276" y="17068"/>
                    <a:pt x="12306" y="17081"/>
                    <a:pt x="12336" y="17081"/>
                  </a:cubicBezTo>
                  <a:cubicBezTo>
                    <a:pt x="12414" y="17081"/>
                    <a:pt x="12496" y="17002"/>
                    <a:pt x="12424" y="16907"/>
                  </a:cubicBezTo>
                  <a:lnTo>
                    <a:pt x="12424" y="16907"/>
                  </a:lnTo>
                  <a:lnTo>
                    <a:pt x="12458" y="16940"/>
                  </a:lnTo>
                  <a:cubicBezTo>
                    <a:pt x="9355" y="12470"/>
                    <a:pt x="6120" y="8100"/>
                    <a:pt x="2917" y="3730"/>
                  </a:cubicBezTo>
                  <a:cubicBezTo>
                    <a:pt x="2017" y="2496"/>
                    <a:pt x="1083" y="1262"/>
                    <a:pt x="182" y="28"/>
                  </a:cubicBezTo>
                  <a:cubicBezTo>
                    <a:pt x="164" y="9"/>
                    <a:pt x="140" y="1"/>
                    <a:pt x="11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47"/>
            <p:cNvSpPr/>
            <p:nvPr/>
          </p:nvSpPr>
          <p:spPr>
            <a:xfrm flipH="1">
              <a:off x="7075967" y="1272145"/>
              <a:ext cx="111523" cy="101946"/>
            </a:xfrm>
            <a:custGeom>
              <a:avLst/>
              <a:gdLst/>
              <a:ahLst/>
              <a:cxnLst/>
              <a:rect l="l" t="t" r="r" b="b"/>
              <a:pathLst>
                <a:path w="6673" h="6100" extrusionOk="0">
                  <a:moveTo>
                    <a:pt x="3316" y="1"/>
                  </a:moveTo>
                  <a:cubicBezTo>
                    <a:pt x="3091" y="1"/>
                    <a:pt x="2864" y="25"/>
                    <a:pt x="2636" y="76"/>
                  </a:cubicBezTo>
                  <a:cubicBezTo>
                    <a:pt x="1001" y="477"/>
                    <a:pt x="1" y="2111"/>
                    <a:pt x="368" y="3746"/>
                  </a:cubicBezTo>
                  <a:cubicBezTo>
                    <a:pt x="710" y="5142"/>
                    <a:pt x="1952" y="6100"/>
                    <a:pt x="3326" y="6100"/>
                  </a:cubicBezTo>
                  <a:cubicBezTo>
                    <a:pt x="3561" y="6100"/>
                    <a:pt x="3799" y="6072"/>
                    <a:pt x="4037" y="6014"/>
                  </a:cubicBezTo>
                  <a:cubicBezTo>
                    <a:pt x="5671" y="5614"/>
                    <a:pt x="6672" y="3979"/>
                    <a:pt x="6305" y="2345"/>
                  </a:cubicBezTo>
                  <a:cubicBezTo>
                    <a:pt x="5961" y="938"/>
                    <a:pt x="4702" y="1"/>
                    <a:pt x="33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47"/>
            <p:cNvSpPr/>
            <p:nvPr/>
          </p:nvSpPr>
          <p:spPr>
            <a:xfrm flipH="1">
              <a:off x="7518615" y="1157447"/>
              <a:ext cx="54098" cy="53547"/>
            </a:xfrm>
            <a:custGeom>
              <a:avLst/>
              <a:gdLst/>
              <a:ahLst/>
              <a:cxnLst/>
              <a:rect l="l" t="t" r="r" b="b"/>
              <a:pathLst>
                <a:path w="3237" h="3204" extrusionOk="0">
                  <a:moveTo>
                    <a:pt x="1602" y="1"/>
                  </a:moveTo>
                  <a:cubicBezTo>
                    <a:pt x="735" y="1"/>
                    <a:pt x="1" y="701"/>
                    <a:pt x="1" y="1602"/>
                  </a:cubicBezTo>
                  <a:cubicBezTo>
                    <a:pt x="1" y="2503"/>
                    <a:pt x="735" y="3203"/>
                    <a:pt x="1602" y="3203"/>
                  </a:cubicBezTo>
                  <a:cubicBezTo>
                    <a:pt x="2503" y="3203"/>
                    <a:pt x="3237" y="2503"/>
                    <a:pt x="3237" y="1602"/>
                  </a:cubicBezTo>
                  <a:cubicBezTo>
                    <a:pt x="3237" y="701"/>
                    <a:pt x="2503" y="1"/>
                    <a:pt x="16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47"/>
            <p:cNvSpPr/>
            <p:nvPr/>
          </p:nvSpPr>
          <p:spPr>
            <a:xfrm flipH="1">
              <a:off x="7855338" y="1241628"/>
              <a:ext cx="78616" cy="78632"/>
            </a:xfrm>
            <a:custGeom>
              <a:avLst/>
              <a:gdLst/>
              <a:ahLst/>
              <a:cxnLst/>
              <a:rect l="l" t="t" r="r" b="b"/>
              <a:pathLst>
                <a:path w="4704" h="4705" extrusionOk="0">
                  <a:moveTo>
                    <a:pt x="2369" y="1"/>
                  </a:moveTo>
                  <a:cubicBezTo>
                    <a:pt x="1068" y="1"/>
                    <a:pt x="0" y="1068"/>
                    <a:pt x="0" y="2369"/>
                  </a:cubicBezTo>
                  <a:cubicBezTo>
                    <a:pt x="0" y="3670"/>
                    <a:pt x="1068" y="4704"/>
                    <a:pt x="2369" y="4704"/>
                  </a:cubicBezTo>
                  <a:cubicBezTo>
                    <a:pt x="3670" y="4704"/>
                    <a:pt x="4704" y="3670"/>
                    <a:pt x="4704" y="2369"/>
                  </a:cubicBezTo>
                  <a:cubicBezTo>
                    <a:pt x="4704" y="1068"/>
                    <a:pt x="3670" y="1"/>
                    <a:pt x="23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47"/>
            <p:cNvSpPr/>
            <p:nvPr/>
          </p:nvSpPr>
          <p:spPr>
            <a:xfrm flipH="1">
              <a:off x="7715956" y="1107844"/>
              <a:ext cx="94242" cy="94225"/>
            </a:xfrm>
            <a:custGeom>
              <a:avLst/>
              <a:gdLst/>
              <a:ahLst/>
              <a:cxnLst/>
              <a:rect l="l" t="t" r="r" b="b"/>
              <a:pathLst>
                <a:path w="5639" h="5638" extrusionOk="0">
                  <a:moveTo>
                    <a:pt x="2836" y="0"/>
                  </a:moveTo>
                  <a:cubicBezTo>
                    <a:pt x="1268" y="0"/>
                    <a:pt x="1" y="1268"/>
                    <a:pt x="1" y="2802"/>
                  </a:cubicBezTo>
                  <a:cubicBezTo>
                    <a:pt x="1" y="4370"/>
                    <a:pt x="1268" y="5637"/>
                    <a:pt x="2836" y="5637"/>
                  </a:cubicBezTo>
                  <a:cubicBezTo>
                    <a:pt x="4371" y="5637"/>
                    <a:pt x="5638" y="4370"/>
                    <a:pt x="5638" y="2802"/>
                  </a:cubicBezTo>
                  <a:cubicBezTo>
                    <a:pt x="5638" y="1268"/>
                    <a:pt x="4371" y="0"/>
                    <a:pt x="2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47"/>
            <p:cNvSpPr/>
            <p:nvPr/>
          </p:nvSpPr>
          <p:spPr>
            <a:xfrm flipH="1">
              <a:off x="7280562" y="1027006"/>
              <a:ext cx="79184" cy="79735"/>
            </a:xfrm>
            <a:custGeom>
              <a:avLst/>
              <a:gdLst/>
              <a:ahLst/>
              <a:cxnLst/>
              <a:rect l="l" t="t" r="r" b="b"/>
              <a:pathLst>
                <a:path w="4738" h="4771" extrusionOk="0">
                  <a:moveTo>
                    <a:pt x="2369" y="0"/>
                  </a:moveTo>
                  <a:cubicBezTo>
                    <a:pt x="1068" y="0"/>
                    <a:pt x="0" y="1068"/>
                    <a:pt x="0" y="2369"/>
                  </a:cubicBezTo>
                  <a:cubicBezTo>
                    <a:pt x="0" y="3703"/>
                    <a:pt x="1068" y="4770"/>
                    <a:pt x="2369" y="4770"/>
                  </a:cubicBezTo>
                  <a:cubicBezTo>
                    <a:pt x="3703" y="4770"/>
                    <a:pt x="4737" y="3703"/>
                    <a:pt x="4737" y="2369"/>
                  </a:cubicBezTo>
                  <a:cubicBezTo>
                    <a:pt x="4737" y="1068"/>
                    <a:pt x="3703" y="0"/>
                    <a:pt x="23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47"/>
            <p:cNvSpPr/>
            <p:nvPr/>
          </p:nvSpPr>
          <p:spPr>
            <a:xfrm flipH="1">
              <a:off x="7423838" y="1266713"/>
              <a:ext cx="70259" cy="70259"/>
            </a:xfrm>
            <a:custGeom>
              <a:avLst/>
              <a:gdLst/>
              <a:ahLst/>
              <a:cxnLst/>
              <a:rect l="l" t="t" r="r" b="b"/>
              <a:pathLst>
                <a:path w="4204" h="4204" extrusionOk="0">
                  <a:moveTo>
                    <a:pt x="2102" y="1"/>
                  </a:moveTo>
                  <a:cubicBezTo>
                    <a:pt x="934" y="1"/>
                    <a:pt x="0" y="935"/>
                    <a:pt x="0" y="2102"/>
                  </a:cubicBezTo>
                  <a:cubicBezTo>
                    <a:pt x="0" y="3270"/>
                    <a:pt x="934" y="4204"/>
                    <a:pt x="2102" y="4204"/>
                  </a:cubicBezTo>
                  <a:cubicBezTo>
                    <a:pt x="3269" y="4204"/>
                    <a:pt x="4203" y="3270"/>
                    <a:pt x="4203" y="2102"/>
                  </a:cubicBezTo>
                  <a:cubicBezTo>
                    <a:pt x="4203" y="935"/>
                    <a:pt x="3269" y="1"/>
                    <a:pt x="2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47"/>
            <p:cNvSpPr/>
            <p:nvPr/>
          </p:nvSpPr>
          <p:spPr>
            <a:xfrm flipH="1">
              <a:off x="7638477" y="1312439"/>
              <a:ext cx="62455" cy="62455"/>
            </a:xfrm>
            <a:custGeom>
              <a:avLst/>
              <a:gdLst/>
              <a:ahLst/>
              <a:cxnLst/>
              <a:rect l="l" t="t" r="r" b="b"/>
              <a:pathLst>
                <a:path w="3737" h="3737" extrusionOk="0">
                  <a:moveTo>
                    <a:pt x="1869" y="0"/>
                  </a:moveTo>
                  <a:cubicBezTo>
                    <a:pt x="835" y="0"/>
                    <a:pt x="1" y="834"/>
                    <a:pt x="1" y="1868"/>
                  </a:cubicBezTo>
                  <a:cubicBezTo>
                    <a:pt x="1" y="2902"/>
                    <a:pt x="835" y="3736"/>
                    <a:pt x="1869" y="3736"/>
                  </a:cubicBezTo>
                  <a:cubicBezTo>
                    <a:pt x="2903" y="3736"/>
                    <a:pt x="3737" y="2902"/>
                    <a:pt x="3737" y="1868"/>
                  </a:cubicBezTo>
                  <a:cubicBezTo>
                    <a:pt x="3737" y="834"/>
                    <a:pt x="2903" y="0"/>
                    <a:pt x="18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47"/>
            <p:cNvSpPr/>
            <p:nvPr/>
          </p:nvSpPr>
          <p:spPr>
            <a:xfrm flipH="1">
              <a:off x="6759332" y="1823641"/>
              <a:ext cx="57424" cy="416459"/>
            </a:xfrm>
            <a:custGeom>
              <a:avLst/>
              <a:gdLst/>
              <a:ahLst/>
              <a:cxnLst/>
              <a:rect l="l" t="t" r="r" b="b"/>
              <a:pathLst>
                <a:path w="3436" h="24919" extrusionOk="0">
                  <a:moveTo>
                    <a:pt x="0" y="1"/>
                  </a:moveTo>
                  <a:lnTo>
                    <a:pt x="0" y="24919"/>
                  </a:lnTo>
                  <a:lnTo>
                    <a:pt x="3436" y="24919"/>
                  </a:lnTo>
                  <a:lnTo>
                    <a:pt x="34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47"/>
            <p:cNvSpPr/>
            <p:nvPr/>
          </p:nvSpPr>
          <p:spPr>
            <a:xfrm flipH="1">
              <a:off x="6876955" y="1738357"/>
              <a:ext cx="57992" cy="501743"/>
            </a:xfrm>
            <a:custGeom>
              <a:avLst/>
              <a:gdLst/>
              <a:ahLst/>
              <a:cxnLst/>
              <a:rect l="l" t="t" r="r" b="b"/>
              <a:pathLst>
                <a:path w="3470" h="30022" extrusionOk="0">
                  <a:moveTo>
                    <a:pt x="0" y="0"/>
                  </a:moveTo>
                  <a:lnTo>
                    <a:pt x="0" y="30022"/>
                  </a:lnTo>
                  <a:lnTo>
                    <a:pt x="3470" y="30022"/>
                  </a:lnTo>
                  <a:lnTo>
                    <a:pt x="34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47"/>
            <p:cNvSpPr/>
            <p:nvPr/>
          </p:nvSpPr>
          <p:spPr>
            <a:xfrm flipH="1">
              <a:off x="6981759" y="2114087"/>
              <a:ext cx="57441" cy="126012"/>
            </a:xfrm>
            <a:custGeom>
              <a:avLst/>
              <a:gdLst/>
              <a:ahLst/>
              <a:cxnLst/>
              <a:rect l="l" t="t" r="r" b="b"/>
              <a:pathLst>
                <a:path w="3437" h="7540" extrusionOk="0">
                  <a:moveTo>
                    <a:pt x="1" y="1"/>
                  </a:moveTo>
                  <a:lnTo>
                    <a:pt x="1" y="7540"/>
                  </a:lnTo>
                  <a:lnTo>
                    <a:pt x="3436" y="7540"/>
                  </a:lnTo>
                  <a:lnTo>
                    <a:pt x="34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47"/>
            <p:cNvSpPr/>
            <p:nvPr/>
          </p:nvSpPr>
          <p:spPr>
            <a:xfrm flipH="1">
              <a:off x="7099381" y="1960784"/>
              <a:ext cx="57441" cy="279316"/>
            </a:xfrm>
            <a:custGeom>
              <a:avLst/>
              <a:gdLst/>
              <a:ahLst/>
              <a:cxnLst/>
              <a:rect l="l" t="t" r="r" b="b"/>
              <a:pathLst>
                <a:path w="3437" h="16713" extrusionOk="0">
                  <a:moveTo>
                    <a:pt x="0" y="1"/>
                  </a:moveTo>
                  <a:lnTo>
                    <a:pt x="0" y="16713"/>
                  </a:lnTo>
                  <a:lnTo>
                    <a:pt x="3436" y="16713"/>
                  </a:lnTo>
                  <a:lnTo>
                    <a:pt x="34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47"/>
            <p:cNvSpPr/>
            <p:nvPr/>
          </p:nvSpPr>
          <p:spPr>
            <a:xfrm flipH="1">
              <a:off x="7196949" y="1878274"/>
              <a:ext cx="57441" cy="361826"/>
            </a:xfrm>
            <a:custGeom>
              <a:avLst/>
              <a:gdLst/>
              <a:ahLst/>
              <a:cxnLst/>
              <a:rect l="l" t="t" r="r" b="b"/>
              <a:pathLst>
                <a:path w="3437" h="21650" extrusionOk="0">
                  <a:moveTo>
                    <a:pt x="1" y="1"/>
                  </a:moveTo>
                  <a:lnTo>
                    <a:pt x="1" y="21650"/>
                  </a:lnTo>
                  <a:lnTo>
                    <a:pt x="3437" y="21650"/>
                  </a:lnTo>
                  <a:lnTo>
                    <a:pt x="34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47"/>
            <p:cNvSpPr/>
            <p:nvPr/>
          </p:nvSpPr>
          <p:spPr>
            <a:xfrm flipH="1">
              <a:off x="6631665" y="2101837"/>
              <a:ext cx="714142" cy="142324"/>
            </a:xfrm>
            <a:custGeom>
              <a:avLst/>
              <a:gdLst/>
              <a:ahLst/>
              <a:cxnLst/>
              <a:rect l="l" t="t" r="r" b="b"/>
              <a:pathLst>
                <a:path w="42731" h="8516" extrusionOk="0">
                  <a:moveTo>
                    <a:pt x="42297" y="0"/>
                  </a:moveTo>
                  <a:cubicBezTo>
                    <a:pt x="42297" y="667"/>
                    <a:pt x="42297" y="1301"/>
                    <a:pt x="42297" y="1935"/>
                  </a:cubicBezTo>
                  <a:cubicBezTo>
                    <a:pt x="42297" y="4036"/>
                    <a:pt x="42230" y="6138"/>
                    <a:pt x="42297" y="8206"/>
                  </a:cubicBezTo>
                  <a:cubicBezTo>
                    <a:pt x="35626" y="8173"/>
                    <a:pt x="28988" y="8173"/>
                    <a:pt x="22316" y="8173"/>
                  </a:cubicBezTo>
                  <a:cubicBezTo>
                    <a:pt x="20415" y="8173"/>
                    <a:pt x="11775" y="8273"/>
                    <a:pt x="9440" y="8273"/>
                  </a:cubicBezTo>
                  <a:lnTo>
                    <a:pt x="100" y="8273"/>
                  </a:lnTo>
                  <a:cubicBezTo>
                    <a:pt x="0" y="8273"/>
                    <a:pt x="0" y="8439"/>
                    <a:pt x="100" y="8439"/>
                  </a:cubicBezTo>
                  <a:lnTo>
                    <a:pt x="16512" y="8439"/>
                  </a:lnTo>
                  <a:cubicBezTo>
                    <a:pt x="16539" y="8466"/>
                    <a:pt x="25430" y="8515"/>
                    <a:pt x="32411" y="8515"/>
                  </a:cubicBezTo>
                  <a:cubicBezTo>
                    <a:pt x="34059" y="8515"/>
                    <a:pt x="35600" y="8512"/>
                    <a:pt x="36893" y="8506"/>
                  </a:cubicBezTo>
                  <a:cubicBezTo>
                    <a:pt x="38795" y="8506"/>
                    <a:pt x="40696" y="8506"/>
                    <a:pt x="42597" y="8473"/>
                  </a:cubicBezTo>
                  <a:cubicBezTo>
                    <a:pt x="42664" y="8473"/>
                    <a:pt x="42731" y="8406"/>
                    <a:pt x="42731" y="8339"/>
                  </a:cubicBezTo>
                  <a:cubicBezTo>
                    <a:pt x="42731" y="8273"/>
                    <a:pt x="42664" y="8206"/>
                    <a:pt x="42597" y="8206"/>
                  </a:cubicBezTo>
                  <a:lnTo>
                    <a:pt x="42464" y="8206"/>
                  </a:lnTo>
                  <a:cubicBezTo>
                    <a:pt x="42531" y="6104"/>
                    <a:pt x="42497" y="4036"/>
                    <a:pt x="42497" y="1935"/>
                  </a:cubicBezTo>
                  <a:cubicBezTo>
                    <a:pt x="42497" y="1368"/>
                    <a:pt x="42464" y="801"/>
                    <a:pt x="42464" y="200"/>
                  </a:cubicBezTo>
                  <a:cubicBezTo>
                    <a:pt x="42397" y="167"/>
                    <a:pt x="42330" y="100"/>
                    <a:pt x="422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47"/>
            <p:cNvSpPr/>
            <p:nvPr/>
          </p:nvSpPr>
          <p:spPr>
            <a:xfrm flipH="1">
              <a:off x="6611193" y="2073376"/>
              <a:ext cx="52260" cy="47113"/>
            </a:xfrm>
            <a:custGeom>
              <a:avLst/>
              <a:gdLst/>
              <a:ahLst/>
              <a:cxnLst/>
              <a:rect l="l" t="t" r="r" b="b"/>
              <a:pathLst>
                <a:path w="3127" h="2819" extrusionOk="0">
                  <a:moveTo>
                    <a:pt x="1600" y="1"/>
                  </a:moveTo>
                  <a:cubicBezTo>
                    <a:pt x="1444" y="1"/>
                    <a:pt x="1287" y="33"/>
                    <a:pt x="1135" y="102"/>
                  </a:cubicBezTo>
                  <a:cubicBezTo>
                    <a:pt x="401" y="402"/>
                    <a:pt x="0" y="1369"/>
                    <a:pt x="334" y="2070"/>
                  </a:cubicBezTo>
                  <a:cubicBezTo>
                    <a:pt x="589" y="2593"/>
                    <a:pt x="1044" y="2819"/>
                    <a:pt x="1505" y="2819"/>
                  </a:cubicBezTo>
                  <a:cubicBezTo>
                    <a:pt x="2307" y="2819"/>
                    <a:pt x="3127" y="2132"/>
                    <a:pt x="2936" y="1136"/>
                  </a:cubicBezTo>
                  <a:cubicBezTo>
                    <a:pt x="2936" y="1136"/>
                    <a:pt x="2902" y="1103"/>
                    <a:pt x="2902" y="1103"/>
                  </a:cubicBezTo>
                  <a:cubicBezTo>
                    <a:pt x="2770" y="468"/>
                    <a:pt x="2198" y="1"/>
                    <a:pt x="1600" y="1"/>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47"/>
            <p:cNvSpPr/>
            <p:nvPr/>
          </p:nvSpPr>
          <p:spPr>
            <a:xfrm flipH="1">
              <a:off x="7317346" y="2213577"/>
              <a:ext cx="52995" cy="45007"/>
            </a:xfrm>
            <a:custGeom>
              <a:avLst/>
              <a:gdLst/>
              <a:ahLst/>
              <a:cxnLst/>
              <a:rect l="l" t="t" r="r" b="b"/>
              <a:pathLst>
                <a:path w="3171" h="2693" extrusionOk="0">
                  <a:moveTo>
                    <a:pt x="1668" y="0"/>
                  </a:moveTo>
                  <a:cubicBezTo>
                    <a:pt x="1524" y="0"/>
                    <a:pt x="1377" y="27"/>
                    <a:pt x="1235" y="86"/>
                  </a:cubicBezTo>
                  <a:cubicBezTo>
                    <a:pt x="401" y="419"/>
                    <a:pt x="1" y="1353"/>
                    <a:pt x="568" y="2154"/>
                  </a:cubicBezTo>
                  <a:cubicBezTo>
                    <a:pt x="832" y="2529"/>
                    <a:pt x="1218" y="2692"/>
                    <a:pt x="1604" y="2692"/>
                  </a:cubicBezTo>
                  <a:cubicBezTo>
                    <a:pt x="2385" y="2692"/>
                    <a:pt x="3170" y="2024"/>
                    <a:pt x="2969" y="1086"/>
                  </a:cubicBezTo>
                  <a:cubicBezTo>
                    <a:pt x="2969" y="1086"/>
                    <a:pt x="2969" y="1053"/>
                    <a:pt x="2969" y="1053"/>
                  </a:cubicBezTo>
                  <a:cubicBezTo>
                    <a:pt x="2835" y="462"/>
                    <a:pt x="2268" y="0"/>
                    <a:pt x="1668" y="0"/>
                  </a:cubicBezTo>
                  <a:close/>
                </a:path>
              </a:pathLst>
            </a:custGeom>
            <a:solidFill>
              <a:srgbClr val="B5C7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47"/>
            <p:cNvSpPr/>
            <p:nvPr/>
          </p:nvSpPr>
          <p:spPr>
            <a:xfrm flipH="1">
              <a:off x="6550276" y="1190705"/>
              <a:ext cx="392476" cy="348289"/>
            </a:xfrm>
            <a:custGeom>
              <a:avLst/>
              <a:gdLst/>
              <a:ahLst/>
              <a:cxnLst/>
              <a:rect l="l" t="t" r="r" b="b"/>
              <a:pathLst>
                <a:path w="23484" h="20840" extrusionOk="0">
                  <a:moveTo>
                    <a:pt x="11727" y="5537"/>
                  </a:moveTo>
                  <a:cubicBezTo>
                    <a:pt x="13176" y="5537"/>
                    <a:pt x="14616" y="6172"/>
                    <a:pt x="15578" y="7384"/>
                  </a:cubicBezTo>
                  <a:cubicBezTo>
                    <a:pt x="17246" y="9486"/>
                    <a:pt x="16879" y="12555"/>
                    <a:pt x="14778" y="14223"/>
                  </a:cubicBezTo>
                  <a:cubicBezTo>
                    <a:pt x="13883" y="14933"/>
                    <a:pt x="12813" y="15280"/>
                    <a:pt x="11750" y="15280"/>
                  </a:cubicBezTo>
                  <a:cubicBezTo>
                    <a:pt x="10317" y="15280"/>
                    <a:pt x="8897" y="14648"/>
                    <a:pt x="7939" y="13422"/>
                  </a:cubicBezTo>
                  <a:cubicBezTo>
                    <a:pt x="6272" y="11320"/>
                    <a:pt x="6605" y="8252"/>
                    <a:pt x="8707" y="6584"/>
                  </a:cubicBezTo>
                  <a:cubicBezTo>
                    <a:pt x="9596" y="5878"/>
                    <a:pt x="10664" y="5537"/>
                    <a:pt x="11727" y="5537"/>
                  </a:cubicBezTo>
                  <a:close/>
                  <a:moveTo>
                    <a:pt x="11728" y="0"/>
                  </a:moveTo>
                  <a:cubicBezTo>
                    <a:pt x="9461" y="0"/>
                    <a:pt x="7180" y="734"/>
                    <a:pt x="5271" y="2247"/>
                  </a:cubicBezTo>
                  <a:cubicBezTo>
                    <a:pt x="768" y="5817"/>
                    <a:pt x="0" y="12388"/>
                    <a:pt x="3570" y="16891"/>
                  </a:cubicBezTo>
                  <a:cubicBezTo>
                    <a:pt x="5626" y="19485"/>
                    <a:pt x="8678" y="20839"/>
                    <a:pt x="11757" y="20839"/>
                  </a:cubicBezTo>
                  <a:cubicBezTo>
                    <a:pt x="14023" y="20839"/>
                    <a:pt x="16304" y="20106"/>
                    <a:pt x="18213" y="18592"/>
                  </a:cubicBezTo>
                  <a:cubicBezTo>
                    <a:pt x="22717" y="15023"/>
                    <a:pt x="23484" y="8452"/>
                    <a:pt x="19915" y="3948"/>
                  </a:cubicBezTo>
                  <a:cubicBezTo>
                    <a:pt x="17859" y="1355"/>
                    <a:pt x="14807" y="0"/>
                    <a:pt x="117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47"/>
            <p:cNvSpPr/>
            <p:nvPr/>
          </p:nvSpPr>
          <p:spPr>
            <a:xfrm flipH="1">
              <a:off x="6550276" y="1190705"/>
              <a:ext cx="332261" cy="310736"/>
            </a:xfrm>
            <a:custGeom>
              <a:avLst/>
              <a:gdLst/>
              <a:ahLst/>
              <a:cxnLst/>
              <a:rect l="l" t="t" r="r" b="b"/>
              <a:pathLst>
                <a:path w="19881" h="18593" extrusionOk="0">
                  <a:moveTo>
                    <a:pt x="8125" y="0"/>
                  </a:moveTo>
                  <a:cubicBezTo>
                    <a:pt x="5858" y="0"/>
                    <a:pt x="3577" y="734"/>
                    <a:pt x="1668" y="2247"/>
                  </a:cubicBezTo>
                  <a:cubicBezTo>
                    <a:pt x="1067" y="2714"/>
                    <a:pt x="500" y="3281"/>
                    <a:pt x="0" y="3882"/>
                  </a:cubicBezTo>
                  <a:lnTo>
                    <a:pt x="4336" y="7384"/>
                  </a:lnTo>
                  <a:cubicBezTo>
                    <a:pt x="4570" y="7084"/>
                    <a:pt x="4837" y="6817"/>
                    <a:pt x="5104" y="6584"/>
                  </a:cubicBezTo>
                  <a:cubicBezTo>
                    <a:pt x="5976" y="5894"/>
                    <a:pt x="7038" y="5561"/>
                    <a:pt x="8099" y="5561"/>
                  </a:cubicBezTo>
                  <a:cubicBezTo>
                    <a:pt x="9555" y="5561"/>
                    <a:pt x="11011" y="6188"/>
                    <a:pt x="11975" y="7384"/>
                  </a:cubicBezTo>
                  <a:cubicBezTo>
                    <a:pt x="13610" y="9452"/>
                    <a:pt x="13243" y="12588"/>
                    <a:pt x="11175" y="14223"/>
                  </a:cubicBezTo>
                  <a:lnTo>
                    <a:pt x="14610" y="18592"/>
                  </a:lnTo>
                  <a:cubicBezTo>
                    <a:pt x="19114" y="15023"/>
                    <a:pt x="19881" y="8452"/>
                    <a:pt x="16312" y="3948"/>
                  </a:cubicBezTo>
                  <a:cubicBezTo>
                    <a:pt x="14256" y="1355"/>
                    <a:pt x="11204" y="0"/>
                    <a:pt x="81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47"/>
            <p:cNvSpPr/>
            <p:nvPr/>
          </p:nvSpPr>
          <p:spPr>
            <a:xfrm flipH="1">
              <a:off x="6550276" y="1197591"/>
              <a:ext cx="173392" cy="303850"/>
            </a:xfrm>
            <a:custGeom>
              <a:avLst/>
              <a:gdLst/>
              <a:ahLst/>
              <a:cxnLst/>
              <a:rect l="l" t="t" r="r" b="b"/>
              <a:pathLst>
                <a:path w="10375" h="18181" extrusionOk="0">
                  <a:moveTo>
                    <a:pt x="1535" y="1"/>
                  </a:moveTo>
                  <a:lnTo>
                    <a:pt x="1" y="5338"/>
                  </a:lnTo>
                  <a:cubicBezTo>
                    <a:pt x="968" y="5605"/>
                    <a:pt x="1835" y="6172"/>
                    <a:pt x="2469" y="6972"/>
                  </a:cubicBezTo>
                  <a:cubicBezTo>
                    <a:pt x="4104" y="9040"/>
                    <a:pt x="3737" y="12176"/>
                    <a:pt x="1669" y="13811"/>
                  </a:cubicBezTo>
                  <a:lnTo>
                    <a:pt x="5104" y="18180"/>
                  </a:lnTo>
                  <a:cubicBezTo>
                    <a:pt x="9608" y="14611"/>
                    <a:pt x="10375" y="8040"/>
                    <a:pt x="6806" y="3536"/>
                  </a:cubicBezTo>
                  <a:cubicBezTo>
                    <a:pt x="5471" y="1835"/>
                    <a:pt x="3637" y="601"/>
                    <a:pt x="15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47"/>
            <p:cNvSpPr/>
            <p:nvPr/>
          </p:nvSpPr>
          <p:spPr>
            <a:xfrm flipH="1">
              <a:off x="5155450" y="1664204"/>
              <a:ext cx="1278874" cy="966183"/>
            </a:xfrm>
            <a:custGeom>
              <a:avLst/>
              <a:gdLst/>
              <a:ahLst/>
              <a:cxnLst/>
              <a:rect l="l" t="t" r="r" b="b"/>
              <a:pathLst>
                <a:path w="76522" h="57812" extrusionOk="0">
                  <a:moveTo>
                    <a:pt x="34" y="1"/>
                  </a:moveTo>
                  <a:cubicBezTo>
                    <a:pt x="667" y="1"/>
                    <a:pt x="134" y="45600"/>
                    <a:pt x="34" y="55574"/>
                  </a:cubicBezTo>
                  <a:cubicBezTo>
                    <a:pt x="0" y="56608"/>
                    <a:pt x="767" y="57475"/>
                    <a:pt x="1801" y="57609"/>
                  </a:cubicBezTo>
                  <a:cubicBezTo>
                    <a:pt x="2848" y="57757"/>
                    <a:pt x="3955" y="57812"/>
                    <a:pt x="5087" y="57812"/>
                  </a:cubicBezTo>
                  <a:cubicBezTo>
                    <a:pt x="8283" y="57812"/>
                    <a:pt x="11686" y="57375"/>
                    <a:pt x="14544" y="57375"/>
                  </a:cubicBezTo>
                  <a:lnTo>
                    <a:pt x="59743" y="57375"/>
                  </a:lnTo>
                  <a:cubicBezTo>
                    <a:pt x="61322" y="57375"/>
                    <a:pt x="65412" y="57611"/>
                    <a:pt x="69115" y="57611"/>
                  </a:cubicBezTo>
                  <a:cubicBezTo>
                    <a:pt x="72374" y="57611"/>
                    <a:pt x="75334" y="57428"/>
                    <a:pt x="76021" y="56741"/>
                  </a:cubicBezTo>
                  <a:lnTo>
                    <a:pt x="76055" y="56741"/>
                  </a:lnTo>
                  <a:lnTo>
                    <a:pt x="76055" y="56708"/>
                  </a:lnTo>
                  <a:cubicBezTo>
                    <a:pt x="76488" y="56074"/>
                    <a:pt x="76522" y="55274"/>
                    <a:pt x="76522" y="54506"/>
                  </a:cubicBezTo>
                  <a:cubicBezTo>
                    <a:pt x="76488" y="50036"/>
                    <a:pt x="76488" y="1"/>
                    <a:pt x="76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47"/>
            <p:cNvSpPr/>
            <p:nvPr/>
          </p:nvSpPr>
          <p:spPr>
            <a:xfrm flipH="1">
              <a:off x="5150437" y="1660861"/>
              <a:ext cx="1287798" cy="973386"/>
            </a:xfrm>
            <a:custGeom>
              <a:avLst/>
              <a:gdLst/>
              <a:ahLst/>
              <a:cxnLst/>
              <a:rect l="l" t="t" r="r" b="b"/>
              <a:pathLst>
                <a:path w="77056" h="58243" extrusionOk="0">
                  <a:moveTo>
                    <a:pt x="38495" y="367"/>
                  </a:moveTo>
                  <a:lnTo>
                    <a:pt x="76543" y="434"/>
                  </a:lnTo>
                  <a:lnTo>
                    <a:pt x="76543" y="434"/>
                  </a:lnTo>
                  <a:cubicBezTo>
                    <a:pt x="76530" y="492"/>
                    <a:pt x="76522" y="551"/>
                    <a:pt x="76522" y="601"/>
                  </a:cubicBezTo>
                  <a:cubicBezTo>
                    <a:pt x="76489" y="668"/>
                    <a:pt x="76489" y="701"/>
                    <a:pt x="76489" y="768"/>
                  </a:cubicBezTo>
                  <a:lnTo>
                    <a:pt x="76489" y="1101"/>
                  </a:lnTo>
                  <a:lnTo>
                    <a:pt x="76489" y="2002"/>
                  </a:lnTo>
                  <a:lnTo>
                    <a:pt x="76489" y="3770"/>
                  </a:lnTo>
                  <a:lnTo>
                    <a:pt x="76489" y="7306"/>
                  </a:lnTo>
                  <a:lnTo>
                    <a:pt x="76489" y="14411"/>
                  </a:lnTo>
                  <a:lnTo>
                    <a:pt x="76455" y="28621"/>
                  </a:lnTo>
                  <a:lnTo>
                    <a:pt x="76422" y="42798"/>
                  </a:lnTo>
                  <a:lnTo>
                    <a:pt x="76422" y="49903"/>
                  </a:lnTo>
                  <a:lnTo>
                    <a:pt x="76422" y="53439"/>
                  </a:lnTo>
                  <a:cubicBezTo>
                    <a:pt x="76389" y="54039"/>
                    <a:pt x="76422" y="54640"/>
                    <a:pt x="76389" y="55207"/>
                  </a:cubicBezTo>
                  <a:cubicBezTo>
                    <a:pt x="76355" y="55774"/>
                    <a:pt x="76222" y="56274"/>
                    <a:pt x="75955" y="56674"/>
                  </a:cubicBezTo>
                  <a:lnTo>
                    <a:pt x="75955" y="56641"/>
                  </a:lnTo>
                  <a:cubicBezTo>
                    <a:pt x="75922" y="56674"/>
                    <a:pt x="75922" y="56708"/>
                    <a:pt x="75855" y="56708"/>
                  </a:cubicBezTo>
                  <a:cubicBezTo>
                    <a:pt x="75788" y="56741"/>
                    <a:pt x="75755" y="56774"/>
                    <a:pt x="75688" y="56808"/>
                  </a:cubicBezTo>
                  <a:cubicBezTo>
                    <a:pt x="75521" y="56875"/>
                    <a:pt x="75388" y="56908"/>
                    <a:pt x="75221" y="56975"/>
                  </a:cubicBezTo>
                  <a:cubicBezTo>
                    <a:pt x="74921" y="57041"/>
                    <a:pt x="74587" y="57108"/>
                    <a:pt x="74254" y="57141"/>
                  </a:cubicBezTo>
                  <a:cubicBezTo>
                    <a:pt x="73587" y="57241"/>
                    <a:pt x="72919" y="57308"/>
                    <a:pt x="72252" y="57342"/>
                  </a:cubicBezTo>
                  <a:cubicBezTo>
                    <a:pt x="70885" y="57408"/>
                    <a:pt x="69484" y="57408"/>
                    <a:pt x="68116" y="57408"/>
                  </a:cubicBezTo>
                  <a:cubicBezTo>
                    <a:pt x="65347" y="57375"/>
                    <a:pt x="62612" y="57208"/>
                    <a:pt x="59810" y="57175"/>
                  </a:cubicBezTo>
                  <a:lnTo>
                    <a:pt x="43165" y="57241"/>
                  </a:lnTo>
                  <a:lnTo>
                    <a:pt x="26553" y="57275"/>
                  </a:lnTo>
                  <a:lnTo>
                    <a:pt x="18247" y="57308"/>
                  </a:lnTo>
                  <a:lnTo>
                    <a:pt x="14077" y="57308"/>
                  </a:lnTo>
                  <a:cubicBezTo>
                    <a:pt x="12710" y="57342"/>
                    <a:pt x="11309" y="57475"/>
                    <a:pt x="9941" y="57575"/>
                  </a:cubicBezTo>
                  <a:cubicBezTo>
                    <a:pt x="8540" y="57642"/>
                    <a:pt x="7172" y="57742"/>
                    <a:pt x="5805" y="57775"/>
                  </a:cubicBezTo>
                  <a:cubicBezTo>
                    <a:pt x="5104" y="57775"/>
                    <a:pt x="4404" y="57775"/>
                    <a:pt x="3737" y="57742"/>
                  </a:cubicBezTo>
                  <a:cubicBezTo>
                    <a:pt x="3403" y="57742"/>
                    <a:pt x="3036" y="57708"/>
                    <a:pt x="2703" y="57675"/>
                  </a:cubicBezTo>
                  <a:cubicBezTo>
                    <a:pt x="2369" y="57642"/>
                    <a:pt x="2002" y="57642"/>
                    <a:pt x="1735" y="57542"/>
                  </a:cubicBezTo>
                  <a:cubicBezTo>
                    <a:pt x="1135" y="57342"/>
                    <a:pt x="668" y="56841"/>
                    <a:pt x="501" y="56241"/>
                  </a:cubicBezTo>
                  <a:cubicBezTo>
                    <a:pt x="468" y="56074"/>
                    <a:pt x="468" y="55907"/>
                    <a:pt x="468" y="55774"/>
                  </a:cubicBezTo>
                  <a:lnTo>
                    <a:pt x="468" y="55240"/>
                  </a:lnTo>
                  <a:lnTo>
                    <a:pt x="501" y="54206"/>
                  </a:lnTo>
                  <a:lnTo>
                    <a:pt x="534" y="50036"/>
                  </a:lnTo>
                  <a:lnTo>
                    <a:pt x="768" y="33424"/>
                  </a:lnTo>
                  <a:cubicBezTo>
                    <a:pt x="835" y="27887"/>
                    <a:pt x="901" y="22350"/>
                    <a:pt x="935" y="16813"/>
                  </a:cubicBezTo>
                  <a:lnTo>
                    <a:pt x="935" y="8507"/>
                  </a:lnTo>
                  <a:lnTo>
                    <a:pt x="901" y="4337"/>
                  </a:lnTo>
                  <a:lnTo>
                    <a:pt x="868" y="2269"/>
                  </a:lnTo>
                  <a:cubicBezTo>
                    <a:pt x="835" y="1902"/>
                    <a:pt x="835" y="1568"/>
                    <a:pt x="801" y="1201"/>
                  </a:cubicBezTo>
                  <a:cubicBezTo>
                    <a:pt x="768" y="1035"/>
                    <a:pt x="735" y="868"/>
                    <a:pt x="668" y="701"/>
                  </a:cubicBezTo>
                  <a:lnTo>
                    <a:pt x="601" y="434"/>
                  </a:lnTo>
                  <a:lnTo>
                    <a:pt x="601" y="434"/>
                  </a:lnTo>
                  <a:lnTo>
                    <a:pt x="601" y="434"/>
                  </a:lnTo>
                  <a:lnTo>
                    <a:pt x="19381" y="401"/>
                  </a:lnTo>
                  <a:lnTo>
                    <a:pt x="38495" y="367"/>
                  </a:lnTo>
                  <a:close/>
                  <a:moveTo>
                    <a:pt x="234" y="0"/>
                  </a:moveTo>
                  <a:lnTo>
                    <a:pt x="234" y="434"/>
                  </a:lnTo>
                  <a:cubicBezTo>
                    <a:pt x="120" y="434"/>
                    <a:pt x="79" y="361"/>
                    <a:pt x="70" y="361"/>
                  </a:cubicBezTo>
                  <a:cubicBezTo>
                    <a:pt x="68" y="361"/>
                    <a:pt x="67" y="363"/>
                    <a:pt x="67" y="367"/>
                  </a:cubicBezTo>
                  <a:lnTo>
                    <a:pt x="67" y="501"/>
                  </a:lnTo>
                  <a:cubicBezTo>
                    <a:pt x="67" y="568"/>
                    <a:pt x="34" y="668"/>
                    <a:pt x="34" y="734"/>
                  </a:cubicBezTo>
                  <a:cubicBezTo>
                    <a:pt x="1" y="901"/>
                    <a:pt x="1" y="1068"/>
                    <a:pt x="1" y="1268"/>
                  </a:cubicBezTo>
                  <a:cubicBezTo>
                    <a:pt x="1" y="1602"/>
                    <a:pt x="34" y="1935"/>
                    <a:pt x="34" y="2269"/>
                  </a:cubicBezTo>
                  <a:lnTo>
                    <a:pt x="101" y="4337"/>
                  </a:lnTo>
                  <a:lnTo>
                    <a:pt x="167" y="8507"/>
                  </a:lnTo>
                  <a:lnTo>
                    <a:pt x="201" y="16813"/>
                  </a:lnTo>
                  <a:lnTo>
                    <a:pt x="201" y="33424"/>
                  </a:lnTo>
                  <a:lnTo>
                    <a:pt x="167" y="41730"/>
                  </a:lnTo>
                  <a:lnTo>
                    <a:pt x="101" y="50036"/>
                  </a:lnTo>
                  <a:lnTo>
                    <a:pt x="34" y="54206"/>
                  </a:lnTo>
                  <a:lnTo>
                    <a:pt x="34" y="55240"/>
                  </a:lnTo>
                  <a:lnTo>
                    <a:pt x="34" y="55740"/>
                  </a:lnTo>
                  <a:cubicBezTo>
                    <a:pt x="34" y="55941"/>
                    <a:pt x="34" y="56141"/>
                    <a:pt x="101" y="56307"/>
                  </a:cubicBezTo>
                  <a:cubicBezTo>
                    <a:pt x="268" y="57075"/>
                    <a:pt x="835" y="57708"/>
                    <a:pt x="1568" y="57942"/>
                  </a:cubicBezTo>
                  <a:cubicBezTo>
                    <a:pt x="1969" y="58075"/>
                    <a:pt x="2302" y="58075"/>
                    <a:pt x="2636" y="58109"/>
                  </a:cubicBezTo>
                  <a:cubicBezTo>
                    <a:pt x="3003" y="58142"/>
                    <a:pt x="3336" y="58175"/>
                    <a:pt x="3703" y="58175"/>
                  </a:cubicBezTo>
                  <a:cubicBezTo>
                    <a:pt x="4404" y="58242"/>
                    <a:pt x="5104" y="58242"/>
                    <a:pt x="5805" y="58242"/>
                  </a:cubicBezTo>
                  <a:cubicBezTo>
                    <a:pt x="7172" y="58209"/>
                    <a:pt x="8573" y="58109"/>
                    <a:pt x="9941" y="58042"/>
                  </a:cubicBezTo>
                  <a:cubicBezTo>
                    <a:pt x="11342" y="57942"/>
                    <a:pt x="12710" y="57842"/>
                    <a:pt x="14077" y="57809"/>
                  </a:cubicBezTo>
                  <a:lnTo>
                    <a:pt x="18247" y="57809"/>
                  </a:lnTo>
                  <a:lnTo>
                    <a:pt x="26553" y="57842"/>
                  </a:lnTo>
                  <a:lnTo>
                    <a:pt x="43165" y="57909"/>
                  </a:lnTo>
                  <a:lnTo>
                    <a:pt x="59777" y="57942"/>
                  </a:lnTo>
                  <a:cubicBezTo>
                    <a:pt x="62545" y="57975"/>
                    <a:pt x="65314" y="58175"/>
                    <a:pt x="68083" y="58209"/>
                  </a:cubicBezTo>
                  <a:cubicBezTo>
                    <a:pt x="68783" y="58209"/>
                    <a:pt x="69484" y="58217"/>
                    <a:pt x="70184" y="58217"/>
                  </a:cubicBezTo>
                  <a:cubicBezTo>
                    <a:pt x="70885" y="58217"/>
                    <a:pt x="71585" y="58209"/>
                    <a:pt x="72286" y="58175"/>
                  </a:cubicBezTo>
                  <a:cubicBezTo>
                    <a:pt x="72953" y="58142"/>
                    <a:pt x="73687" y="58075"/>
                    <a:pt x="74387" y="57975"/>
                  </a:cubicBezTo>
                  <a:cubicBezTo>
                    <a:pt x="74721" y="57942"/>
                    <a:pt x="75088" y="57875"/>
                    <a:pt x="75455" y="57775"/>
                  </a:cubicBezTo>
                  <a:cubicBezTo>
                    <a:pt x="75621" y="57708"/>
                    <a:pt x="75822" y="57675"/>
                    <a:pt x="75988" y="57575"/>
                  </a:cubicBezTo>
                  <a:cubicBezTo>
                    <a:pt x="76088" y="57575"/>
                    <a:pt x="76188" y="57508"/>
                    <a:pt x="76289" y="57442"/>
                  </a:cubicBezTo>
                  <a:cubicBezTo>
                    <a:pt x="76389" y="57408"/>
                    <a:pt x="76489" y="57308"/>
                    <a:pt x="76589" y="57208"/>
                  </a:cubicBezTo>
                  <a:lnTo>
                    <a:pt x="76555" y="57208"/>
                  </a:lnTo>
                  <a:lnTo>
                    <a:pt x="76589" y="57175"/>
                  </a:lnTo>
                  <a:lnTo>
                    <a:pt x="76622" y="57141"/>
                  </a:lnTo>
                  <a:cubicBezTo>
                    <a:pt x="77056" y="56541"/>
                    <a:pt x="77056" y="55807"/>
                    <a:pt x="77056" y="55207"/>
                  </a:cubicBezTo>
                  <a:lnTo>
                    <a:pt x="77056" y="53439"/>
                  </a:lnTo>
                  <a:lnTo>
                    <a:pt x="77056" y="49870"/>
                  </a:lnTo>
                  <a:lnTo>
                    <a:pt x="77022" y="42798"/>
                  </a:lnTo>
                  <a:lnTo>
                    <a:pt x="76989" y="28588"/>
                  </a:lnTo>
                  <a:lnTo>
                    <a:pt x="76956" y="14411"/>
                  </a:lnTo>
                  <a:lnTo>
                    <a:pt x="76922" y="7306"/>
                  </a:lnTo>
                  <a:lnTo>
                    <a:pt x="76922" y="3770"/>
                  </a:lnTo>
                  <a:lnTo>
                    <a:pt x="76922" y="768"/>
                  </a:lnTo>
                  <a:cubicBezTo>
                    <a:pt x="76922" y="734"/>
                    <a:pt x="76889" y="734"/>
                    <a:pt x="76889" y="701"/>
                  </a:cubicBezTo>
                  <a:cubicBezTo>
                    <a:pt x="76889" y="668"/>
                    <a:pt x="76856" y="668"/>
                    <a:pt x="76822" y="601"/>
                  </a:cubicBezTo>
                  <a:cubicBezTo>
                    <a:pt x="76756" y="568"/>
                    <a:pt x="76722" y="501"/>
                    <a:pt x="76689" y="434"/>
                  </a:cubicBezTo>
                  <a:lnTo>
                    <a:pt x="76689" y="434"/>
                  </a:lnTo>
                  <a:lnTo>
                    <a:pt x="76689" y="434"/>
                  </a:lnTo>
                  <a:lnTo>
                    <a:pt x="76722" y="434"/>
                  </a:lnTo>
                  <a:lnTo>
                    <a:pt x="76722" y="0"/>
                  </a:lnTo>
                  <a:cubicBezTo>
                    <a:pt x="76711" y="22"/>
                    <a:pt x="76701" y="47"/>
                    <a:pt x="76689" y="74"/>
                  </a:cubicBezTo>
                  <a:lnTo>
                    <a:pt x="76689" y="74"/>
                  </a:lnTo>
                  <a:lnTo>
                    <a:pt x="76689" y="0"/>
                  </a:lnTo>
                  <a:lnTo>
                    <a:pt x="38461" y="34"/>
                  </a:lnTo>
                  <a:lnTo>
                    <a:pt x="19348" y="34"/>
                  </a:lnTo>
                  <a:lnTo>
                    <a:pt x="274" y="1"/>
                  </a:lnTo>
                  <a:lnTo>
                    <a:pt x="274" y="1"/>
                  </a:lnTo>
                  <a:cubicBezTo>
                    <a:pt x="272" y="1"/>
                    <a:pt x="270" y="0"/>
                    <a:pt x="268" y="0"/>
                  </a:cubicBezTo>
                  <a:lnTo>
                    <a:pt x="268" y="1"/>
                  </a:lnTo>
                  <a:lnTo>
                    <a:pt x="268" y="1"/>
                  </a:lnTo>
                  <a:lnTo>
                    <a:pt x="234"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47"/>
            <p:cNvSpPr/>
            <p:nvPr/>
          </p:nvSpPr>
          <p:spPr>
            <a:xfrm flipH="1">
              <a:off x="5270850" y="2173901"/>
              <a:ext cx="661748" cy="447511"/>
            </a:xfrm>
            <a:custGeom>
              <a:avLst/>
              <a:gdLst/>
              <a:ahLst/>
              <a:cxnLst/>
              <a:rect l="l" t="t" r="r" b="b"/>
              <a:pathLst>
                <a:path w="39596" h="26777" extrusionOk="0">
                  <a:moveTo>
                    <a:pt x="11342" y="1"/>
                  </a:moveTo>
                  <a:cubicBezTo>
                    <a:pt x="11240" y="1"/>
                    <a:pt x="11140" y="9"/>
                    <a:pt x="11042" y="24"/>
                  </a:cubicBezTo>
                  <a:cubicBezTo>
                    <a:pt x="10575" y="125"/>
                    <a:pt x="10141" y="358"/>
                    <a:pt x="9708" y="592"/>
                  </a:cubicBezTo>
                  <a:cubicBezTo>
                    <a:pt x="8006" y="1425"/>
                    <a:pt x="6105" y="1759"/>
                    <a:pt x="4370" y="2526"/>
                  </a:cubicBezTo>
                  <a:cubicBezTo>
                    <a:pt x="1568" y="3727"/>
                    <a:pt x="501" y="6029"/>
                    <a:pt x="101" y="8931"/>
                  </a:cubicBezTo>
                  <a:cubicBezTo>
                    <a:pt x="34" y="9665"/>
                    <a:pt x="1" y="10365"/>
                    <a:pt x="1" y="11099"/>
                  </a:cubicBezTo>
                  <a:cubicBezTo>
                    <a:pt x="34" y="11733"/>
                    <a:pt x="267" y="12267"/>
                    <a:pt x="267" y="12900"/>
                  </a:cubicBezTo>
                  <a:cubicBezTo>
                    <a:pt x="401" y="16403"/>
                    <a:pt x="901" y="19839"/>
                    <a:pt x="1435" y="23274"/>
                  </a:cubicBezTo>
                  <a:cubicBezTo>
                    <a:pt x="1668" y="24709"/>
                    <a:pt x="2002" y="25142"/>
                    <a:pt x="2236" y="26577"/>
                  </a:cubicBezTo>
                  <a:lnTo>
                    <a:pt x="39362" y="26777"/>
                  </a:lnTo>
                  <a:cubicBezTo>
                    <a:pt x="39429" y="24909"/>
                    <a:pt x="38995" y="23741"/>
                    <a:pt x="38995" y="21840"/>
                  </a:cubicBezTo>
                  <a:cubicBezTo>
                    <a:pt x="39028" y="18538"/>
                    <a:pt x="39596" y="15269"/>
                    <a:pt x="39395" y="11933"/>
                  </a:cubicBezTo>
                  <a:cubicBezTo>
                    <a:pt x="39295" y="10499"/>
                    <a:pt x="39129" y="8731"/>
                    <a:pt x="38361" y="7463"/>
                  </a:cubicBezTo>
                  <a:cubicBezTo>
                    <a:pt x="37527" y="6095"/>
                    <a:pt x="35960" y="5262"/>
                    <a:pt x="34559" y="4561"/>
                  </a:cubicBezTo>
                  <a:cubicBezTo>
                    <a:pt x="31957" y="3293"/>
                    <a:pt x="29055" y="2426"/>
                    <a:pt x="26353" y="1392"/>
                  </a:cubicBezTo>
                  <a:cubicBezTo>
                    <a:pt x="24652" y="2993"/>
                    <a:pt x="22483" y="3227"/>
                    <a:pt x="20148" y="3327"/>
                  </a:cubicBezTo>
                  <a:cubicBezTo>
                    <a:pt x="20102" y="3328"/>
                    <a:pt x="20055" y="3328"/>
                    <a:pt x="20009" y="3328"/>
                  </a:cubicBezTo>
                  <a:cubicBezTo>
                    <a:pt x="18396" y="3328"/>
                    <a:pt x="16938" y="2771"/>
                    <a:pt x="15512" y="1993"/>
                  </a:cubicBezTo>
                  <a:cubicBezTo>
                    <a:pt x="14424" y="1402"/>
                    <a:pt x="12728" y="1"/>
                    <a:pt x="11342" y="1"/>
                  </a:cubicBezTo>
                  <a:close/>
                </a:path>
              </a:pathLst>
            </a:custGeom>
            <a:solidFill>
              <a:srgbClr val="5CC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47"/>
            <p:cNvSpPr/>
            <p:nvPr/>
          </p:nvSpPr>
          <p:spPr>
            <a:xfrm flipH="1">
              <a:off x="5705693" y="2206992"/>
              <a:ext cx="720827" cy="417211"/>
            </a:xfrm>
            <a:custGeom>
              <a:avLst/>
              <a:gdLst/>
              <a:ahLst/>
              <a:cxnLst/>
              <a:rect l="l" t="t" r="r" b="b"/>
              <a:pathLst>
                <a:path w="43131" h="24964" extrusionOk="0">
                  <a:moveTo>
                    <a:pt x="36513" y="1"/>
                  </a:moveTo>
                  <a:cubicBezTo>
                    <a:pt x="36077" y="1"/>
                    <a:pt x="35625" y="58"/>
                    <a:pt x="35159" y="179"/>
                  </a:cubicBezTo>
                  <a:cubicBezTo>
                    <a:pt x="31256" y="1180"/>
                    <a:pt x="28654" y="4883"/>
                    <a:pt x="26953" y="8285"/>
                  </a:cubicBezTo>
                  <a:cubicBezTo>
                    <a:pt x="26419" y="9319"/>
                    <a:pt x="25985" y="10387"/>
                    <a:pt x="25585" y="11454"/>
                  </a:cubicBezTo>
                  <a:cubicBezTo>
                    <a:pt x="25318" y="12188"/>
                    <a:pt x="25085" y="12922"/>
                    <a:pt x="24851" y="13656"/>
                  </a:cubicBezTo>
                  <a:cubicBezTo>
                    <a:pt x="24551" y="14589"/>
                    <a:pt x="22086" y="19087"/>
                    <a:pt x="22449" y="19692"/>
                  </a:cubicBezTo>
                  <a:lnTo>
                    <a:pt x="22449" y="19692"/>
                  </a:lnTo>
                  <a:cubicBezTo>
                    <a:pt x="19380" y="14622"/>
                    <a:pt x="15277" y="10286"/>
                    <a:pt x="11242" y="5950"/>
                  </a:cubicBezTo>
                  <a:cubicBezTo>
                    <a:pt x="10341" y="4983"/>
                    <a:pt x="9440" y="3982"/>
                    <a:pt x="8940" y="2748"/>
                  </a:cubicBezTo>
                  <a:cubicBezTo>
                    <a:pt x="8540" y="2748"/>
                    <a:pt x="7472" y="3849"/>
                    <a:pt x="7105" y="4115"/>
                  </a:cubicBezTo>
                  <a:cubicBezTo>
                    <a:pt x="6338" y="4683"/>
                    <a:pt x="5571" y="5250"/>
                    <a:pt x="4837" y="5850"/>
                  </a:cubicBezTo>
                  <a:cubicBezTo>
                    <a:pt x="3403" y="6984"/>
                    <a:pt x="2002" y="8152"/>
                    <a:pt x="634" y="9386"/>
                  </a:cubicBezTo>
                  <a:cubicBezTo>
                    <a:pt x="434" y="9553"/>
                    <a:pt x="267" y="9719"/>
                    <a:pt x="200" y="9953"/>
                  </a:cubicBezTo>
                  <a:cubicBezTo>
                    <a:pt x="0" y="10553"/>
                    <a:pt x="601" y="10920"/>
                    <a:pt x="867" y="11387"/>
                  </a:cubicBezTo>
                  <a:cubicBezTo>
                    <a:pt x="1134" y="11854"/>
                    <a:pt x="1268" y="12355"/>
                    <a:pt x="1468" y="12855"/>
                  </a:cubicBezTo>
                  <a:cubicBezTo>
                    <a:pt x="2669" y="15590"/>
                    <a:pt x="4103" y="18326"/>
                    <a:pt x="5537" y="20961"/>
                  </a:cubicBezTo>
                  <a:cubicBezTo>
                    <a:pt x="6238" y="22295"/>
                    <a:pt x="7139" y="23763"/>
                    <a:pt x="7973" y="24964"/>
                  </a:cubicBezTo>
                  <a:lnTo>
                    <a:pt x="38461" y="24630"/>
                  </a:lnTo>
                  <a:cubicBezTo>
                    <a:pt x="38694" y="24363"/>
                    <a:pt x="38561" y="24530"/>
                    <a:pt x="38761" y="24230"/>
                  </a:cubicBezTo>
                  <a:cubicBezTo>
                    <a:pt x="41663" y="20127"/>
                    <a:pt x="43131" y="15057"/>
                    <a:pt x="43131" y="10020"/>
                  </a:cubicBezTo>
                  <a:cubicBezTo>
                    <a:pt x="43131" y="8118"/>
                    <a:pt x="42931" y="6150"/>
                    <a:pt x="42164" y="4416"/>
                  </a:cubicBezTo>
                  <a:cubicBezTo>
                    <a:pt x="41081" y="1965"/>
                    <a:pt x="39072" y="1"/>
                    <a:pt x="36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47"/>
            <p:cNvSpPr/>
            <p:nvPr/>
          </p:nvSpPr>
          <p:spPr>
            <a:xfrm flipH="1">
              <a:off x="5198936" y="2173751"/>
              <a:ext cx="346768" cy="448680"/>
            </a:xfrm>
            <a:custGeom>
              <a:avLst/>
              <a:gdLst/>
              <a:ahLst/>
              <a:cxnLst/>
              <a:rect l="l" t="t" r="r" b="b"/>
              <a:pathLst>
                <a:path w="20749" h="26847" extrusionOk="0">
                  <a:moveTo>
                    <a:pt x="2235" y="0"/>
                  </a:moveTo>
                  <a:cubicBezTo>
                    <a:pt x="2335" y="1535"/>
                    <a:pt x="301" y="3269"/>
                    <a:pt x="167" y="4804"/>
                  </a:cubicBezTo>
                  <a:cubicBezTo>
                    <a:pt x="0" y="6471"/>
                    <a:pt x="3970" y="8840"/>
                    <a:pt x="3336" y="10441"/>
                  </a:cubicBezTo>
                  <a:cubicBezTo>
                    <a:pt x="2869" y="11642"/>
                    <a:pt x="2769" y="12976"/>
                    <a:pt x="2802" y="14277"/>
                  </a:cubicBezTo>
                  <a:cubicBezTo>
                    <a:pt x="2903" y="18847"/>
                    <a:pt x="3203" y="22316"/>
                    <a:pt x="3803" y="26753"/>
                  </a:cubicBezTo>
                  <a:cubicBezTo>
                    <a:pt x="6149" y="26811"/>
                    <a:pt x="8528" y="26846"/>
                    <a:pt x="10948" y="26846"/>
                  </a:cubicBezTo>
                  <a:cubicBezTo>
                    <a:pt x="12692" y="26846"/>
                    <a:pt x="14457" y="26828"/>
                    <a:pt x="16245" y="26786"/>
                  </a:cubicBezTo>
                  <a:cubicBezTo>
                    <a:pt x="17780" y="26753"/>
                    <a:pt x="19281" y="26719"/>
                    <a:pt x="20749" y="26686"/>
                  </a:cubicBezTo>
                  <a:cubicBezTo>
                    <a:pt x="20682" y="24618"/>
                    <a:pt x="20515" y="22216"/>
                    <a:pt x="20348" y="20148"/>
                  </a:cubicBezTo>
                  <a:cubicBezTo>
                    <a:pt x="19915" y="14677"/>
                    <a:pt x="20115" y="7172"/>
                    <a:pt x="14044" y="4770"/>
                  </a:cubicBezTo>
                  <a:cubicBezTo>
                    <a:pt x="12810" y="4270"/>
                    <a:pt x="11575" y="3836"/>
                    <a:pt x="10308" y="3436"/>
                  </a:cubicBezTo>
                  <a:cubicBezTo>
                    <a:pt x="8006" y="2735"/>
                    <a:pt x="4971" y="601"/>
                    <a:pt x="22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47"/>
            <p:cNvSpPr/>
            <p:nvPr/>
          </p:nvSpPr>
          <p:spPr>
            <a:xfrm flipH="1">
              <a:off x="5525616" y="1792890"/>
              <a:ext cx="258693" cy="469371"/>
            </a:xfrm>
            <a:custGeom>
              <a:avLst/>
              <a:gdLst/>
              <a:ahLst/>
              <a:cxnLst/>
              <a:rect l="l" t="t" r="r" b="b"/>
              <a:pathLst>
                <a:path w="15479" h="28085" extrusionOk="0">
                  <a:moveTo>
                    <a:pt x="6446" y="0"/>
                  </a:moveTo>
                  <a:cubicBezTo>
                    <a:pt x="5855" y="0"/>
                    <a:pt x="5237" y="83"/>
                    <a:pt x="4571" y="273"/>
                  </a:cubicBezTo>
                  <a:cubicBezTo>
                    <a:pt x="3270" y="673"/>
                    <a:pt x="1068" y="306"/>
                    <a:pt x="668" y="1741"/>
                  </a:cubicBezTo>
                  <a:cubicBezTo>
                    <a:pt x="1" y="4243"/>
                    <a:pt x="368" y="8779"/>
                    <a:pt x="668" y="11314"/>
                  </a:cubicBezTo>
                  <a:cubicBezTo>
                    <a:pt x="835" y="12715"/>
                    <a:pt x="1135" y="14283"/>
                    <a:pt x="2002" y="15317"/>
                  </a:cubicBezTo>
                  <a:cubicBezTo>
                    <a:pt x="2536" y="15984"/>
                    <a:pt x="3270" y="16485"/>
                    <a:pt x="4137" y="16551"/>
                  </a:cubicBezTo>
                  <a:cubicBezTo>
                    <a:pt x="4003" y="18653"/>
                    <a:pt x="4704" y="21421"/>
                    <a:pt x="2636" y="22822"/>
                  </a:cubicBezTo>
                  <a:cubicBezTo>
                    <a:pt x="2469" y="22923"/>
                    <a:pt x="2302" y="23023"/>
                    <a:pt x="2135" y="23123"/>
                  </a:cubicBezTo>
                  <a:cubicBezTo>
                    <a:pt x="3436" y="24457"/>
                    <a:pt x="6105" y="27826"/>
                    <a:pt x="7840" y="28060"/>
                  </a:cubicBezTo>
                  <a:cubicBezTo>
                    <a:pt x="7974" y="28077"/>
                    <a:pt x="8107" y="28085"/>
                    <a:pt x="8238" y="28085"/>
                  </a:cubicBezTo>
                  <a:cubicBezTo>
                    <a:pt x="10957" y="28085"/>
                    <a:pt x="13172" y="24595"/>
                    <a:pt x="15145" y="22622"/>
                  </a:cubicBezTo>
                  <a:cubicBezTo>
                    <a:pt x="15211" y="22589"/>
                    <a:pt x="15245" y="22556"/>
                    <a:pt x="15278" y="22556"/>
                  </a:cubicBezTo>
                  <a:cubicBezTo>
                    <a:pt x="14945" y="21922"/>
                    <a:pt x="14778" y="21188"/>
                    <a:pt x="14711" y="20454"/>
                  </a:cubicBezTo>
                  <a:cubicBezTo>
                    <a:pt x="14644" y="19687"/>
                    <a:pt x="14678" y="18886"/>
                    <a:pt x="14744" y="18119"/>
                  </a:cubicBezTo>
                  <a:cubicBezTo>
                    <a:pt x="14811" y="16618"/>
                    <a:pt x="14911" y="15150"/>
                    <a:pt x="15045" y="13649"/>
                  </a:cubicBezTo>
                  <a:cubicBezTo>
                    <a:pt x="15211" y="11414"/>
                    <a:pt x="15478" y="9146"/>
                    <a:pt x="15078" y="6911"/>
                  </a:cubicBezTo>
                  <a:cubicBezTo>
                    <a:pt x="14644" y="4676"/>
                    <a:pt x="13410" y="2441"/>
                    <a:pt x="11242" y="1440"/>
                  </a:cubicBezTo>
                  <a:cubicBezTo>
                    <a:pt x="9587" y="675"/>
                    <a:pt x="8132" y="0"/>
                    <a:pt x="6446"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47"/>
            <p:cNvSpPr/>
            <p:nvPr/>
          </p:nvSpPr>
          <p:spPr>
            <a:xfrm flipH="1">
              <a:off x="5493845" y="1731455"/>
              <a:ext cx="308864" cy="295460"/>
            </a:xfrm>
            <a:custGeom>
              <a:avLst/>
              <a:gdLst/>
              <a:ahLst/>
              <a:cxnLst/>
              <a:rect l="l" t="t" r="r" b="b"/>
              <a:pathLst>
                <a:path w="18481" h="17679" extrusionOk="0">
                  <a:moveTo>
                    <a:pt x="3112" y="0"/>
                  </a:moveTo>
                  <a:cubicBezTo>
                    <a:pt x="2840" y="0"/>
                    <a:pt x="2562" y="60"/>
                    <a:pt x="2302" y="146"/>
                  </a:cubicBezTo>
                  <a:cubicBezTo>
                    <a:pt x="1235" y="580"/>
                    <a:pt x="535" y="1647"/>
                    <a:pt x="268" y="2781"/>
                  </a:cubicBezTo>
                  <a:cubicBezTo>
                    <a:pt x="1" y="3882"/>
                    <a:pt x="101" y="5050"/>
                    <a:pt x="201" y="6184"/>
                  </a:cubicBezTo>
                  <a:cubicBezTo>
                    <a:pt x="201" y="6517"/>
                    <a:pt x="234" y="6851"/>
                    <a:pt x="434" y="7118"/>
                  </a:cubicBezTo>
                  <a:cubicBezTo>
                    <a:pt x="635" y="7385"/>
                    <a:pt x="935" y="7518"/>
                    <a:pt x="1235" y="7652"/>
                  </a:cubicBezTo>
                  <a:cubicBezTo>
                    <a:pt x="1797" y="7865"/>
                    <a:pt x="2477" y="7933"/>
                    <a:pt x="3217" y="7933"/>
                  </a:cubicBezTo>
                  <a:cubicBezTo>
                    <a:pt x="4500" y="7933"/>
                    <a:pt x="5966" y="7730"/>
                    <a:pt x="7322" y="7730"/>
                  </a:cubicBezTo>
                  <a:cubicBezTo>
                    <a:pt x="8851" y="7730"/>
                    <a:pt x="10241" y="7988"/>
                    <a:pt x="11075" y="9086"/>
                  </a:cubicBezTo>
                  <a:cubicBezTo>
                    <a:pt x="11503" y="9678"/>
                    <a:pt x="10342" y="11923"/>
                    <a:pt x="11299" y="11923"/>
                  </a:cubicBezTo>
                  <a:cubicBezTo>
                    <a:pt x="11313" y="11923"/>
                    <a:pt x="11328" y="11922"/>
                    <a:pt x="11342" y="11921"/>
                  </a:cubicBezTo>
                  <a:cubicBezTo>
                    <a:pt x="11442" y="11921"/>
                    <a:pt x="11542" y="11855"/>
                    <a:pt x="11642" y="11821"/>
                  </a:cubicBezTo>
                  <a:cubicBezTo>
                    <a:pt x="11683" y="11810"/>
                    <a:pt x="11725" y="11805"/>
                    <a:pt x="11769" y="11805"/>
                  </a:cubicBezTo>
                  <a:cubicBezTo>
                    <a:pt x="12524" y="11805"/>
                    <a:pt x="13761" y="13355"/>
                    <a:pt x="14044" y="13923"/>
                  </a:cubicBezTo>
                  <a:cubicBezTo>
                    <a:pt x="14511" y="14823"/>
                    <a:pt x="14478" y="17392"/>
                    <a:pt x="15745" y="17659"/>
                  </a:cubicBezTo>
                  <a:cubicBezTo>
                    <a:pt x="15814" y="17672"/>
                    <a:pt x="15880" y="17679"/>
                    <a:pt x="15944" y="17679"/>
                  </a:cubicBezTo>
                  <a:cubicBezTo>
                    <a:pt x="17297" y="17679"/>
                    <a:pt x="17821" y="14778"/>
                    <a:pt x="17980" y="13823"/>
                  </a:cubicBezTo>
                  <a:cubicBezTo>
                    <a:pt x="18314" y="11788"/>
                    <a:pt x="18481" y="9720"/>
                    <a:pt x="18447" y="7685"/>
                  </a:cubicBezTo>
                  <a:cubicBezTo>
                    <a:pt x="18447" y="6751"/>
                    <a:pt x="18381" y="5817"/>
                    <a:pt x="18114" y="4916"/>
                  </a:cubicBezTo>
                  <a:cubicBezTo>
                    <a:pt x="17647" y="3515"/>
                    <a:pt x="16579" y="2581"/>
                    <a:pt x="15178" y="2181"/>
                  </a:cubicBezTo>
                  <a:cubicBezTo>
                    <a:pt x="13277" y="1634"/>
                    <a:pt x="11276" y="1360"/>
                    <a:pt x="9305" y="1360"/>
                  </a:cubicBezTo>
                  <a:cubicBezTo>
                    <a:pt x="8993" y="1360"/>
                    <a:pt x="8683" y="1367"/>
                    <a:pt x="8373" y="1380"/>
                  </a:cubicBezTo>
                  <a:cubicBezTo>
                    <a:pt x="7973" y="1391"/>
                    <a:pt x="7559" y="1411"/>
                    <a:pt x="7148" y="1411"/>
                  </a:cubicBezTo>
                  <a:cubicBezTo>
                    <a:pt x="6227" y="1411"/>
                    <a:pt x="5320" y="1311"/>
                    <a:pt x="4604" y="780"/>
                  </a:cubicBezTo>
                  <a:cubicBezTo>
                    <a:pt x="4337" y="580"/>
                    <a:pt x="4104" y="313"/>
                    <a:pt x="3837" y="180"/>
                  </a:cubicBezTo>
                  <a:cubicBezTo>
                    <a:pt x="3612" y="51"/>
                    <a:pt x="3365" y="0"/>
                    <a:pt x="31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47"/>
            <p:cNvSpPr/>
            <p:nvPr/>
          </p:nvSpPr>
          <p:spPr>
            <a:xfrm flipH="1">
              <a:off x="5530629" y="1907922"/>
              <a:ext cx="86537" cy="78432"/>
            </a:xfrm>
            <a:custGeom>
              <a:avLst/>
              <a:gdLst/>
              <a:ahLst/>
              <a:cxnLst/>
              <a:rect l="l" t="t" r="r" b="b"/>
              <a:pathLst>
                <a:path w="5178" h="4693" extrusionOk="0">
                  <a:moveTo>
                    <a:pt x="2272" y="0"/>
                  </a:moveTo>
                  <a:cubicBezTo>
                    <a:pt x="960" y="0"/>
                    <a:pt x="0" y="1369"/>
                    <a:pt x="407" y="2763"/>
                  </a:cubicBezTo>
                  <a:cubicBezTo>
                    <a:pt x="685" y="3682"/>
                    <a:pt x="1498" y="4693"/>
                    <a:pt x="2437" y="4693"/>
                  </a:cubicBezTo>
                  <a:cubicBezTo>
                    <a:pt x="2624" y="4693"/>
                    <a:pt x="2815" y="4653"/>
                    <a:pt x="3009" y="4565"/>
                  </a:cubicBezTo>
                  <a:cubicBezTo>
                    <a:pt x="5044" y="3631"/>
                    <a:pt x="5177" y="795"/>
                    <a:pt x="2875" y="95"/>
                  </a:cubicBezTo>
                  <a:cubicBezTo>
                    <a:pt x="2669" y="30"/>
                    <a:pt x="2466" y="0"/>
                    <a:pt x="2272"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47"/>
            <p:cNvSpPr/>
            <p:nvPr/>
          </p:nvSpPr>
          <p:spPr>
            <a:xfrm flipH="1">
              <a:off x="5686172" y="1982527"/>
              <a:ext cx="65246" cy="29030"/>
            </a:xfrm>
            <a:custGeom>
              <a:avLst/>
              <a:gdLst/>
              <a:ahLst/>
              <a:cxnLst/>
              <a:rect l="l" t="t" r="r" b="b"/>
              <a:pathLst>
                <a:path w="3904" h="1737" extrusionOk="0">
                  <a:moveTo>
                    <a:pt x="3903" y="1"/>
                  </a:moveTo>
                  <a:lnTo>
                    <a:pt x="1" y="134"/>
                  </a:lnTo>
                  <a:cubicBezTo>
                    <a:pt x="164" y="1015"/>
                    <a:pt x="1029" y="1736"/>
                    <a:pt x="1941" y="1736"/>
                  </a:cubicBezTo>
                  <a:cubicBezTo>
                    <a:pt x="1961" y="1736"/>
                    <a:pt x="1982" y="1736"/>
                    <a:pt x="2002" y="1735"/>
                  </a:cubicBezTo>
                  <a:cubicBezTo>
                    <a:pt x="2936" y="1702"/>
                    <a:pt x="3770" y="935"/>
                    <a:pt x="39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47"/>
            <p:cNvSpPr/>
            <p:nvPr/>
          </p:nvSpPr>
          <p:spPr>
            <a:xfrm flipH="1">
              <a:off x="5356151" y="2494430"/>
              <a:ext cx="12551" cy="129221"/>
            </a:xfrm>
            <a:custGeom>
              <a:avLst/>
              <a:gdLst/>
              <a:ahLst/>
              <a:cxnLst/>
              <a:rect l="l" t="t" r="r" b="b"/>
              <a:pathLst>
                <a:path w="751" h="7732" extrusionOk="0">
                  <a:moveTo>
                    <a:pt x="109" y="1"/>
                  </a:moveTo>
                  <a:cubicBezTo>
                    <a:pt x="50" y="1"/>
                    <a:pt x="0" y="43"/>
                    <a:pt x="17" y="126"/>
                  </a:cubicBezTo>
                  <a:cubicBezTo>
                    <a:pt x="117" y="2628"/>
                    <a:pt x="284" y="5196"/>
                    <a:pt x="417" y="7731"/>
                  </a:cubicBezTo>
                  <a:lnTo>
                    <a:pt x="751" y="7731"/>
                  </a:lnTo>
                  <a:cubicBezTo>
                    <a:pt x="584" y="5196"/>
                    <a:pt x="384" y="2661"/>
                    <a:pt x="251" y="126"/>
                  </a:cubicBezTo>
                  <a:cubicBezTo>
                    <a:pt x="234" y="43"/>
                    <a:pt x="167" y="1"/>
                    <a:pt x="10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47"/>
            <p:cNvSpPr/>
            <p:nvPr/>
          </p:nvSpPr>
          <p:spPr>
            <a:xfrm flipH="1">
              <a:off x="5831337" y="2454220"/>
              <a:ext cx="56104" cy="166089"/>
            </a:xfrm>
            <a:custGeom>
              <a:avLst/>
              <a:gdLst/>
              <a:ahLst/>
              <a:cxnLst/>
              <a:rect l="l" t="t" r="r" b="b"/>
              <a:pathLst>
                <a:path w="3357" h="9938" extrusionOk="0">
                  <a:moveTo>
                    <a:pt x="3189" y="0"/>
                  </a:moveTo>
                  <a:cubicBezTo>
                    <a:pt x="3134" y="0"/>
                    <a:pt x="3083" y="30"/>
                    <a:pt x="3069" y="97"/>
                  </a:cubicBezTo>
                  <a:cubicBezTo>
                    <a:pt x="2636" y="1665"/>
                    <a:pt x="2269" y="3266"/>
                    <a:pt x="1768" y="4834"/>
                  </a:cubicBezTo>
                  <a:cubicBezTo>
                    <a:pt x="1301" y="6401"/>
                    <a:pt x="768" y="8003"/>
                    <a:pt x="167" y="9537"/>
                  </a:cubicBezTo>
                  <a:lnTo>
                    <a:pt x="1" y="9937"/>
                  </a:lnTo>
                  <a:lnTo>
                    <a:pt x="34" y="9937"/>
                  </a:lnTo>
                  <a:lnTo>
                    <a:pt x="334" y="9904"/>
                  </a:lnTo>
                  <a:cubicBezTo>
                    <a:pt x="1502" y="6902"/>
                    <a:pt x="2869" y="3299"/>
                    <a:pt x="3336" y="164"/>
                  </a:cubicBezTo>
                  <a:cubicBezTo>
                    <a:pt x="3356" y="64"/>
                    <a:pt x="3269" y="0"/>
                    <a:pt x="318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47"/>
            <p:cNvSpPr/>
            <p:nvPr/>
          </p:nvSpPr>
          <p:spPr>
            <a:xfrm flipH="1">
              <a:off x="6310000" y="2021500"/>
              <a:ext cx="212717" cy="316167"/>
            </a:xfrm>
            <a:custGeom>
              <a:avLst/>
              <a:gdLst/>
              <a:ahLst/>
              <a:cxnLst/>
              <a:rect l="l" t="t" r="r" b="b"/>
              <a:pathLst>
                <a:path w="12728" h="18918" extrusionOk="0">
                  <a:moveTo>
                    <a:pt x="918" y="0"/>
                  </a:moveTo>
                  <a:cubicBezTo>
                    <a:pt x="215" y="0"/>
                    <a:pt x="0" y="857"/>
                    <a:pt x="552" y="1671"/>
                  </a:cubicBezTo>
                  <a:lnTo>
                    <a:pt x="3488" y="6075"/>
                  </a:lnTo>
                  <a:cubicBezTo>
                    <a:pt x="1987" y="7342"/>
                    <a:pt x="352" y="8977"/>
                    <a:pt x="519" y="10945"/>
                  </a:cubicBezTo>
                  <a:cubicBezTo>
                    <a:pt x="686" y="13013"/>
                    <a:pt x="3455" y="15648"/>
                    <a:pt x="5556" y="15648"/>
                  </a:cubicBezTo>
                  <a:cubicBezTo>
                    <a:pt x="6457" y="16782"/>
                    <a:pt x="7424" y="17850"/>
                    <a:pt x="8425" y="18917"/>
                  </a:cubicBezTo>
                  <a:cubicBezTo>
                    <a:pt x="9359" y="18083"/>
                    <a:pt x="10359" y="17316"/>
                    <a:pt x="11460" y="16749"/>
                  </a:cubicBezTo>
                  <a:cubicBezTo>
                    <a:pt x="11861" y="16249"/>
                    <a:pt x="12261" y="15782"/>
                    <a:pt x="12728" y="15381"/>
                  </a:cubicBezTo>
                  <a:cubicBezTo>
                    <a:pt x="11760" y="13080"/>
                    <a:pt x="9726" y="10645"/>
                    <a:pt x="8325" y="8710"/>
                  </a:cubicBezTo>
                  <a:cubicBezTo>
                    <a:pt x="6824" y="6575"/>
                    <a:pt x="4555" y="4607"/>
                    <a:pt x="3288" y="2372"/>
                  </a:cubicBezTo>
                  <a:cubicBezTo>
                    <a:pt x="2687" y="1772"/>
                    <a:pt x="2354" y="637"/>
                    <a:pt x="1587" y="204"/>
                  </a:cubicBezTo>
                  <a:cubicBezTo>
                    <a:pt x="1332" y="62"/>
                    <a:pt x="1107" y="0"/>
                    <a:pt x="918"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47"/>
            <p:cNvSpPr/>
            <p:nvPr/>
          </p:nvSpPr>
          <p:spPr>
            <a:xfrm flipH="1">
              <a:off x="5501082" y="2145875"/>
              <a:ext cx="257573" cy="268169"/>
            </a:xfrm>
            <a:custGeom>
              <a:avLst/>
              <a:gdLst/>
              <a:ahLst/>
              <a:cxnLst/>
              <a:rect l="l" t="t" r="r" b="b"/>
              <a:pathLst>
                <a:path w="15412" h="16046" extrusionOk="0">
                  <a:moveTo>
                    <a:pt x="13376" y="0"/>
                  </a:moveTo>
                  <a:cubicBezTo>
                    <a:pt x="10908" y="3403"/>
                    <a:pt x="7572" y="5904"/>
                    <a:pt x="5938" y="6939"/>
                  </a:cubicBezTo>
                  <a:cubicBezTo>
                    <a:pt x="3836" y="3536"/>
                    <a:pt x="2235" y="567"/>
                    <a:pt x="2235" y="434"/>
                  </a:cubicBezTo>
                  <a:cubicBezTo>
                    <a:pt x="2235" y="434"/>
                    <a:pt x="1901" y="934"/>
                    <a:pt x="0" y="1601"/>
                  </a:cubicBezTo>
                  <a:cubicBezTo>
                    <a:pt x="2669" y="5971"/>
                    <a:pt x="2001" y="11675"/>
                    <a:pt x="5871" y="15044"/>
                  </a:cubicBezTo>
                  <a:cubicBezTo>
                    <a:pt x="6305" y="15445"/>
                    <a:pt x="6772" y="15845"/>
                    <a:pt x="7372" y="15978"/>
                  </a:cubicBezTo>
                  <a:cubicBezTo>
                    <a:pt x="7548" y="16024"/>
                    <a:pt x="7725" y="16045"/>
                    <a:pt x="7901" y="16045"/>
                  </a:cubicBezTo>
                  <a:cubicBezTo>
                    <a:pt x="8627" y="16045"/>
                    <a:pt x="9337" y="15681"/>
                    <a:pt x="9874" y="15144"/>
                  </a:cubicBezTo>
                  <a:cubicBezTo>
                    <a:pt x="10541" y="14511"/>
                    <a:pt x="10975" y="13677"/>
                    <a:pt x="11442" y="12876"/>
                  </a:cubicBezTo>
                  <a:cubicBezTo>
                    <a:pt x="12843" y="10374"/>
                    <a:pt x="15411" y="1868"/>
                    <a:pt x="15411" y="1868"/>
                  </a:cubicBezTo>
                  <a:cubicBezTo>
                    <a:pt x="15411" y="1868"/>
                    <a:pt x="15178" y="1701"/>
                    <a:pt x="133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47"/>
            <p:cNvSpPr/>
            <p:nvPr/>
          </p:nvSpPr>
          <p:spPr>
            <a:xfrm flipH="1">
              <a:off x="5666803" y="2061059"/>
              <a:ext cx="47814" cy="11465"/>
            </a:xfrm>
            <a:custGeom>
              <a:avLst/>
              <a:gdLst/>
              <a:ahLst/>
              <a:cxnLst/>
              <a:rect l="l" t="t" r="r" b="b"/>
              <a:pathLst>
                <a:path w="2861" h="686" extrusionOk="0">
                  <a:moveTo>
                    <a:pt x="2728" y="1"/>
                  </a:moveTo>
                  <a:cubicBezTo>
                    <a:pt x="2720" y="1"/>
                    <a:pt x="2711" y="2"/>
                    <a:pt x="2702" y="5"/>
                  </a:cubicBezTo>
                  <a:cubicBezTo>
                    <a:pt x="2502" y="72"/>
                    <a:pt x="2302" y="138"/>
                    <a:pt x="2102" y="205"/>
                  </a:cubicBezTo>
                  <a:cubicBezTo>
                    <a:pt x="1868" y="272"/>
                    <a:pt x="1668" y="305"/>
                    <a:pt x="1435" y="339"/>
                  </a:cubicBezTo>
                  <a:cubicBezTo>
                    <a:pt x="1194" y="399"/>
                    <a:pt x="930" y="411"/>
                    <a:pt x="664" y="411"/>
                  </a:cubicBezTo>
                  <a:cubicBezTo>
                    <a:pt x="486" y="411"/>
                    <a:pt x="307" y="405"/>
                    <a:pt x="134" y="405"/>
                  </a:cubicBezTo>
                  <a:cubicBezTo>
                    <a:pt x="34" y="405"/>
                    <a:pt x="0" y="572"/>
                    <a:pt x="134" y="605"/>
                  </a:cubicBezTo>
                  <a:cubicBezTo>
                    <a:pt x="372" y="660"/>
                    <a:pt x="621" y="685"/>
                    <a:pt x="869" y="685"/>
                  </a:cubicBezTo>
                  <a:cubicBezTo>
                    <a:pt x="1071" y="685"/>
                    <a:pt x="1273" y="669"/>
                    <a:pt x="1468" y="639"/>
                  </a:cubicBezTo>
                  <a:cubicBezTo>
                    <a:pt x="1701" y="605"/>
                    <a:pt x="1935" y="539"/>
                    <a:pt x="2135" y="505"/>
                  </a:cubicBezTo>
                  <a:cubicBezTo>
                    <a:pt x="2369" y="439"/>
                    <a:pt x="2569" y="339"/>
                    <a:pt x="2769" y="205"/>
                  </a:cubicBezTo>
                  <a:cubicBezTo>
                    <a:pt x="2860" y="144"/>
                    <a:pt x="2813" y="1"/>
                    <a:pt x="2728" y="1"/>
                  </a:cubicBezTo>
                  <a:close/>
                </a:path>
              </a:pathLst>
            </a:custGeom>
            <a:solidFill>
              <a:srgbClr val="B55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47"/>
            <p:cNvSpPr/>
            <p:nvPr/>
          </p:nvSpPr>
          <p:spPr>
            <a:xfrm flipH="1">
              <a:off x="5568166" y="1925671"/>
              <a:ext cx="34394" cy="29915"/>
            </a:xfrm>
            <a:custGeom>
              <a:avLst/>
              <a:gdLst/>
              <a:ahLst/>
              <a:cxnLst/>
              <a:rect l="l" t="t" r="r" b="b"/>
              <a:pathLst>
                <a:path w="2058" h="1790" extrusionOk="0">
                  <a:moveTo>
                    <a:pt x="1601" y="0"/>
                  </a:moveTo>
                  <a:cubicBezTo>
                    <a:pt x="1468" y="0"/>
                    <a:pt x="1368" y="34"/>
                    <a:pt x="1234" y="67"/>
                  </a:cubicBezTo>
                  <a:cubicBezTo>
                    <a:pt x="1001" y="167"/>
                    <a:pt x="801" y="300"/>
                    <a:pt x="634" y="434"/>
                  </a:cubicBezTo>
                  <a:cubicBezTo>
                    <a:pt x="434" y="601"/>
                    <a:pt x="300" y="801"/>
                    <a:pt x="167" y="1001"/>
                  </a:cubicBezTo>
                  <a:cubicBezTo>
                    <a:pt x="133" y="1134"/>
                    <a:pt x="67" y="1234"/>
                    <a:pt x="67" y="1334"/>
                  </a:cubicBezTo>
                  <a:cubicBezTo>
                    <a:pt x="33" y="1468"/>
                    <a:pt x="0" y="1601"/>
                    <a:pt x="0" y="1701"/>
                  </a:cubicBezTo>
                  <a:cubicBezTo>
                    <a:pt x="16" y="1763"/>
                    <a:pt x="60" y="1789"/>
                    <a:pt x="106" y="1789"/>
                  </a:cubicBezTo>
                  <a:cubicBezTo>
                    <a:pt x="160" y="1789"/>
                    <a:pt x="216" y="1755"/>
                    <a:pt x="234" y="1701"/>
                  </a:cubicBezTo>
                  <a:cubicBezTo>
                    <a:pt x="267" y="1601"/>
                    <a:pt x="267" y="1501"/>
                    <a:pt x="300" y="1401"/>
                  </a:cubicBezTo>
                  <a:cubicBezTo>
                    <a:pt x="300" y="1301"/>
                    <a:pt x="334" y="1201"/>
                    <a:pt x="400" y="1134"/>
                  </a:cubicBezTo>
                  <a:cubicBezTo>
                    <a:pt x="500" y="934"/>
                    <a:pt x="600" y="767"/>
                    <a:pt x="767" y="634"/>
                  </a:cubicBezTo>
                  <a:cubicBezTo>
                    <a:pt x="901" y="501"/>
                    <a:pt x="1101" y="367"/>
                    <a:pt x="1268" y="300"/>
                  </a:cubicBezTo>
                  <a:cubicBezTo>
                    <a:pt x="1368" y="267"/>
                    <a:pt x="1468" y="234"/>
                    <a:pt x="1568" y="200"/>
                  </a:cubicBezTo>
                  <a:lnTo>
                    <a:pt x="1701" y="200"/>
                  </a:lnTo>
                  <a:cubicBezTo>
                    <a:pt x="1768" y="234"/>
                    <a:pt x="1835" y="267"/>
                    <a:pt x="1901" y="267"/>
                  </a:cubicBezTo>
                  <a:cubicBezTo>
                    <a:pt x="1912" y="271"/>
                    <a:pt x="1923" y="272"/>
                    <a:pt x="1933" y="272"/>
                  </a:cubicBezTo>
                  <a:cubicBezTo>
                    <a:pt x="2014" y="272"/>
                    <a:pt x="2057" y="163"/>
                    <a:pt x="1968" y="134"/>
                  </a:cubicBezTo>
                  <a:lnTo>
                    <a:pt x="2001" y="134"/>
                  </a:lnTo>
                  <a:cubicBezTo>
                    <a:pt x="1901" y="100"/>
                    <a:pt x="1835" y="67"/>
                    <a:pt x="1768" y="34"/>
                  </a:cubicBezTo>
                  <a:cubicBezTo>
                    <a:pt x="1701" y="0"/>
                    <a:pt x="1668" y="0"/>
                    <a:pt x="1601" y="0"/>
                  </a:cubicBezTo>
                  <a:close/>
                </a:path>
              </a:pathLst>
            </a:custGeom>
            <a:solidFill>
              <a:srgbClr val="B55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47"/>
            <p:cNvSpPr/>
            <p:nvPr/>
          </p:nvSpPr>
          <p:spPr>
            <a:xfrm flipH="1">
              <a:off x="5496619" y="2169122"/>
              <a:ext cx="262035" cy="448263"/>
            </a:xfrm>
            <a:custGeom>
              <a:avLst/>
              <a:gdLst/>
              <a:ahLst/>
              <a:cxnLst/>
              <a:rect l="l" t="t" r="r" b="b"/>
              <a:pathLst>
                <a:path w="15679" h="26822" extrusionOk="0">
                  <a:moveTo>
                    <a:pt x="5971" y="6782"/>
                  </a:moveTo>
                  <a:cubicBezTo>
                    <a:pt x="5961" y="6794"/>
                    <a:pt x="5951" y="6806"/>
                    <a:pt x="5941" y="6819"/>
                  </a:cubicBezTo>
                  <a:lnTo>
                    <a:pt x="5941" y="6819"/>
                  </a:lnTo>
                  <a:cubicBezTo>
                    <a:pt x="5940" y="6817"/>
                    <a:pt x="5939" y="6816"/>
                    <a:pt x="5938" y="6815"/>
                  </a:cubicBezTo>
                  <a:cubicBezTo>
                    <a:pt x="5954" y="6798"/>
                    <a:pt x="5963" y="6790"/>
                    <a:pt x="5971" y="6782"/>
                  </a:cubicBezTo>
                  <a:close/>
                  <a:moveTo>
                    <a:pt x="167" y="60"/>
                  </a:moveTo>
                  <a:cubicBezTo>
                    <a:pt x="83" y="60"/>
                    <a:pt x="0" y="110"/>
                    <a:pt x="0" y="210"/>
                  </a:cubicBezTo>
                  <a:cubicBezTo>
                    <a:pt x="33" y="1812"/>
                    <a:pt x="734" y="3346"/>
                    <a:pt x="1268" y="4847"/>
                  </a:cubicBezTo>
                  <a:cubicBezTo>
                    <a:pt x="1801" y="6381"/>
                    <a:pt x="2368" y="7916"/>
                    <a:pt x="2969" y="9417"/>
                  </a:cubicBezTo>
                  <a:cubicBezTo>
                    <a:pt x="2902" y="9450"/>
                    <a:pt x="2869" y="9517"/>
                    <a:pt x="2835" y="9584"/>
                  </a:cubicBezTo>
                  <a:cubicBezTo>
                    <a:pt x="2778" y="9670"/>
                    <a:pt x="2870" y="9757"/>
                    <a:pt x="2982" y="9757"/>
                  </a:cubicBezTo>
                  <a:cubicBezTo>
                    <a:pt x="3000" y="9757"/>
                    <a:pt x="3018" y="9755"/>
                    <a:pt x="3036" y="9751"/>
                  </a:cubicBezTo>
                  <a:cubicBezTo>
                    <a:pt x="3069" y="9717"/>
                    <a:pt x="3102" y="9684"/>
                    <a:pt x="3169" y="9650"/>
                  </a:cubicBezTo>
                  <a:cubicBezTo>
                    <a:pt x="3169" y="9650"/>
                    <a:pt x="3202" y="9617"/>
                    <a:pt x="3202" y="9617"/>
                  </a:cubicBezTo>
                  <a:cubicBezTo>
                    <a:pt x="3269" y="9550"/>
                    <a:pt x="3336" y="9484"/>
                    <a:pt x="3402" y="9417"/>
                  </a:cubicBezTo>
                  <a:cubicBezTo>
                    <a:pt x="3536" y="9284"/>
                    <a:pt x="3669" y="9183"/>
                    <a:pt x="3769" y="9050"/>
                  </a:cubicBezTo>
                  <a:cubicBezTo>
                    <a:pt x="4036" y="8817"/>
                    <a:pt x="4303" y="8550"/>
                    <a:pt x="4537" y="8316"/>
                  </a:cubicBezTo>
                  <a:cubicBezTo>
                    <a:pt x="5025" y="7827"/>
                    <a:pt x="5514" y="7339"/>
                    <a:pt x="5941" y="6819"/>
                  </a:cubicBezTo>
                  <a:lnTo>
                    <a:pt x="5941" y="6819"/>
                  </a:lnTo>
                  <a:cubicBezTo>
                    <a:pt x="5948" y="6826"/>
                    <a:pt x="5955" y="6835"/>
                    <a:pt x="5963" y="6846"/>
                  </a:cubicBezTo>
                  <a:lnTo>
                    <a:pt x="5963" y="6846"/>
                  </a:lnTo>
                  <a:cubicBezTo>
                    <a:pt x="5965" y="6824"/>
                    <a:pt x="5968" y="6803"/>
                    <a:pt x="5971" y="6782"/>
                  </a:cubicBezTo>
                  <a:lnTo>
                    <a:pt x="5971" y="6782"/>
                  </a:lnTo>
                  <a:cubicBezTo>
                    <a:pt x="5979" y="6773"/>
                    <a:pt x="5988" y="6765"/>
                    <a:pt x="6004" y="6748"/>
                  </a:cubicBezTo>
                  <a:cubicBezTo>
                    <a:pt x="6078" y="6650"/>
                    <a:pt x="6006" y="6533"/>
                    <a:pt x="5923" y="6533"/>
                  </a:cubicBezTo>
                  <a:cubicBezTo>
                    <a:pt x="5894" y="6533"/>
                    <a:pt x="5864" y="6547"/>
                    <a:pt x="5838" y="6582"/>
                  </a:cubicBezTo>
                  <a:cubicBezTo>
                    <a:pt x="5304" y="7049"/>
                    <a:pt x="4837" y="7616"/>
                    <a:pt x="4336" y="8083"/>
                  </a:cubicBezTo>
                  <a:cubicBezTo>
                    <a:pt x="4103" y="8350"/>
                    <a:pt x="3836" y="8583"/>
                    <a:pt x="3603" y="8817"/>
                  </a:cubicBezTo>
                  <a:cubicBezTo>
                    <a:pt x="3469" y="8950"/>
                    <a:pt x="3336" y="9050"/>
                    <a:pt x="3236" y="9183"/>
                  </a:cubicBezTo>
                  <a:cubicBezTo>
                    <a:pt x="3202" y="9217"/>
                    <a:pt x="3136" y="9250"/>
                    <a:pt x="3102" y="9284"/>
                  </a:cubicBezTo>
                  <a:cubicBezTo>
                    <a:pt x="2635" y="7816"/>
                    <a:pt x="2135" y="6348"/>
                    <a:pt x="1601" y="4880"/>
                  </a:cubicBezTo>
                  <a:cubicBezTo>
                    <a:pt x="1067" y="3379"/>
                    <a:pt x="334" y="1845"/>
                    <a:pt x="334" y="210"/>
                  </a:cubicBezTo>
                  <a:cubicBezTo>
                    <a:pt x="334" y="110"/>
                    <a:pt x="250" y="60"/>
                    <a:pt x="167" y="60"/>
                  </a:cubicBezTo>
                  <a:close/>
                  <a:moveTo>
                    <a:pt x="15512" y="0"/>
                  </a:moveTo>
                  <a:cubicBezTo>
                    <a:pt x="15472" y="0"/>
                    <a:pt x="15433" y="23"/>
                    <a:pt x="15411" y="77"/>
                  </a:cubicBezTo>
                  <a:lnTo>
                    <a:pt x="15378" y="77"/>
                  </a:lnTo>
                  <a:cubicBezTo>
                    <a:pt x="14377" y="2045"/>
                    <a:pt x="13243" y="3946"/>
                    <a:pt x="11975" y="5781"/>
                  </a:cubicBezTo>
                  <a:cubicBezTo>
                    <a:pt x="11341" y="6682"/>
                    <a:pt x="10674" y="7616"/>
                    <a:pt x="9974" y="8483"/>
                  </a:cubicBezTo>
                  <a:cubicBezTo>
                    <a:pt x="9640" y="8917"/>
                    <a:pt x="9273" y="9350"/>
                    <a:pt x="8906" y="9784"/>
                  </a:cubicBezTo>
                  <a:cubicBezTo>
                    <a:pt x="8640" y="10117"/>
                    <a:pt x="8306" y="10484"/>
                    <a:pt x="8039" y="10818"/>
                  </a:cubicBezTo>
                  <a:cubicBezTo>
                    <a:pt x="7906" y="10518"/>
                    <a:pt x="7706" y="10218"/>
                    <a:pt x="7572" y="9951"/>
                  </a:cubicBezTo>
                  <a:lnTo>
                    <a:pt x="7005" y="8917"/>
                  </a:lnTo>
                  <a:cubicBezTo>
                    <a:pt x="6705" y="8316"/>
                    <a:pt x="6405" y="7749"/>
                    <a:pt x="6138" y="7182"/>
                  </a:cubicBezTo>
                  <a:lnTo>
                    <a:pt x="6138" y="7049"/>
                  </a:lnTo>
                  <a:cubicBezTo>
                    <a:pt x="6104" y="6982"/>
                    <a:pt x="6071" y="6982"/>
                    <a:pt x="6038" y="6982"/>
                  </a:cubicBezTo>
                  <a:cubicBezTo>
                    <a:pt x="6013" y="6932"/>
                    <a:pt x="5988" y="6882"/>
                    <a:pt x="5963" y="6846"/>
                  </a:cubicBezTo>
                  <a:lnTo>
                    <a:pt x="5963" y="6846"/>
                  </a:lnTo>
                  <a:cubicBezTo>
                    <a:pt x="5871" y="7560"/>
                    <a:pt x="5871" y="8304"/>
                    <a:pt x="5871" y="9017"/>
                  </a:cubicBezTo>
                  <a:cubicBezTo>
                    <a:pt x="5838" y="9650"/>
                    <a:pt x="5838" y="10284"/>
                    <a:pt x="5804" y="10885"/>
                  </a:cubicBezTo>
                  <a:cubicBezTo>
                    <a:pt x="5771" y="12152"/>
                    <a:pt x="5737" y="13453"/>
                    <a:pt x="5704" y="14721"/>
                  </a:cubicBezTo>
                  <a:cubicBezTo>
                    <a:pt x="5604" y="17289"/>
                    <a:pt x="5471" y="19824"/>
                    <a:pt x="5337" y="22360"/>
                  </a:cubicBezTo>
                  <a:cubicBezTo>
                    <a:pt x="5304" y="23093"/>
                    <a:pt x="5237" y="23827"/>
                    <a:pt x="5204" y="24528"/>
                  </a:cubicBezTo>
                  <a:cubicBezTo>
                    <a:pt x="5170" y="25262"/>
                    <a:pt x="5070" y="25996"/>
                    <a:pt x="5070" y="26696"/>
                  </a:cubicBezTo>
                  <a:cubicBezTo>
                    <a:pt x="5070" y="26779"/>
                    <a:pt x="5129" y="26821"/>
                    <a:pt x="5187" y="26821"/>
                  </a:cubicBezTo>
                  <a:cubicBezTo>
                    <a:pt x="5245" y="26821"/>
                    <a:pt x="5304" y="26779"/>
                    <a:pt x="5304" y="26696"/>
                  </a:cubicBezTo>
                  <a:cubicBezTo>
                    <a:pt x="5471" y="25462"/>
                    <a:pt x="5504" y="24161"/>
                    <a:pt x="5571" y="22893"/>
                  </a:cubicBezTo>
                  <a:cubicBezTo>
                    <a:pt x="5637" y="21592"/>
                    <a:pt x="5704" y="20325"/>
                    <a:pt x="5771" y="19057"/>
                  </a:cubicBezTo>
                  <a:cubicBezTo>
                    <a:pt x="5904" y="16522"/>
                    <a:pt x="6004" y="13954"/>
                    <a:pt x="6071" y="11418"/>
                  </a:cubicBezTo>
                  <a:cubicBezTo>
                    <a:pt x="6071" y="10685"/>
                    <a:pt x="6104" y="9951"/>
                    <a:pt x="6104" y="9250"/>
                  </a:cubicBezTo>
                  <a:cubicBezTo>
                    <a:pt x="6138" y="8716"/>
                    <a:pt x="6171" y="8183"/>
                    <a:pt x="6138" y="7649"/>
                  </a:cubicBezTo>
                  <a:lnTo>
                    <a:pt x="6138" y="7649"/>
                  </a:lnTo>
                  <a:cubicBezTo>
                    <a:pt x="6338" y="8116"/>
                    <a:pt x="6571" y="8550"/>
                    <a:pt x="6772" y="8983"/>
                  </a:cubicBezTo>
                  <a:cubicBezTo>
                    <a:pt x="6938" y="9350"/>
                    <a:pt x="7138" y="9717"/>
                    <a:pt x="7305" y="10084"/>
                  </a:cubicBezTo>
                  <a:cubicBezTo>
                    <a:pt x="7505" y="10418"/>
                    <a:pt x="7639" y="10818"/>
                    <a:pt x="7906" y="11118"/>
                  </a:cubicBezTo>
                  <a:cubicBezTo>
                    <a:pt x="7925" y="11148"/>
                    <a:pt x="7951" y="11160"/>
                    <a:pt x="7976" y="11160"/>
                  </a:cubicBezTo>
                  <a:cubicBezTo>
                    <a:pt x="8039" y="11160"/>
                    <a:pt x="8106" y="11089"/>
                    <a:pt x="8106" y="11018"/>
                  </a:cubicBezTo>
                  <a:cubicBezTo>
                    <a:pt x="8506" y="10651"/>
                    <a:pt x="8840" y="10251"/>
                    <a:pt x="9173" y="9851"/>
                  </a:cubicBezTo>
                  <a:cubicBezTo>
                    <a:pt x="9507" y="9417"/>
                    <a:pt x="9874" y="8983"/>
                    <a:pt x="10207" y="8550"/>
                  </a:cubicBezTo>
                  <a:cubicBezTo>
                    <a:pt x="10908" y="7716"/>
                    <a:pt x="11542" y="6815"/>
                    <a:pt x="12175" y="5948"/>
                  </a:cubicBezTo>
                  <a:cubicBezTo>
                    <a:pt x="13443" y="4113"/>
                    <a:pt x="14610" y="2178"/>
                    <a:pt x="15611" y="210"/>
                  </a:cubicBezTo>
                  <a:cubicBezTo>
                    <a:pt x="15679" y="98"/>
                    <a:pt x="15594" y="0"/>
                    <a:pt x="1551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47"/>
            <p:cNvSpPr/>
            <p:nvPr/>
          </p:nvSpPr>
          <p:spPr>
            <a:xfrm flipH="1">
              <a:off x="6285917" y="2254640"/>
              <a:ext cx="137694" cy="119060"/>
            </a:xfrm>
            <a:custGeom>
              <a:avLst/>
              <a:gdLst/>
              <a:ahLst/>
              <a:cxnLst/>
              <a:rect l="l" t="t" r="r" b="b"/>
              <a:pathLst>
                <a:path w="8239" h="7124" extrusionOk="0">
                  <a:moveTo>
                    <a:pt x="8005" y="1"/>
                  </a:moveTo>
                  <a:cubicBezTo>
                    <a:pt x="7959" y="1"/>
                    <a:pt x="7910" y="19"/>
                    <a:pt x="7865" y="64"/>
                  </a:cubicBezTo>
                  <a:cubicBezTo>
                    <a:pt x="7565" y="364"/>
                    <a:pt x="7298" y="731"/>
                    <a:pt x="6998" y="1031"/>
                  </a:cubicBezTo>
                  <a:cubicBezTo>
                    <a:pt x="6698" y="1365"/>
                    <a:pt x="6364" y="1665"/>
                    <a:pt x="6031" y="1932"/>
                  </a:cubicBezTo>
                  <a:cubicBezTo>
                    <a:pt x="5363" y="2532"/>
                    <a:pt x="4663" y="3066"/>
                    <a:pt x="3962" y="3599"/>
                  </a:cubicBezTo>
                  <a:cubicBezTo>
                    <a:pt x="2595" y="4634"/>
                    <a:pt x="1194" y="5701"/>
                    <a:pt x="26" y="7002"/>
                  </a:cubicBezTo>
                  <a:cubicBezTo>
                    <a:pt x="1" y="7053"/>
                    <a:pt x="54" y="7124"/>
                    <a:pt x="110" y="7124"/>
                  </a:cubicBezTo>
                  <a:cubicBezTo>
                    <a:pt x="127" y="7124"/>
                    <a:pt x="144" y="7117"/>
                    <a:pt x="160" y="7102"/>
                  </a:cubicBezTo>
                  <a:cubicBezTo>
                    <a:pt x="1361" y="5801"/>
                    <a:pt x="2828" y="4767"/>
                    <a:pt x="4296" y="3733"/>
                  </a:cubicBezTo>
                  <a:cubicBezTo>
                    <a:pt x="4997" y="3233"/>
                    <a:pt x="5697" y="2699"/>
                    <a:pt x="6364" y="2132"/>
                  </a:cubicBezTo>
                  <a:cubicBezTo>
                    <a:pt x="6998" y="1598"/>
                    <a:pt x="7698" y="964"/>
                    <a:pt x="8165" y="264"/>
                  </a:cubicBezTo>
                  <a:cubicBezTo>
                    <a:pt x="8239" y="141"/>
                    <a:pt x="8133" y="1"/>
                    <a:pt x="80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47"/>
            <p:cNvSpPr/>
            <p:nvPr/>
          </p:nvSpPr>
          <p:spPr>
            <a:xfrm flipH="1">
              <a:off x="5685621" y="2390612"/>
              <a:ext cx="23982" cy="23982"/>
            </a:xfrm>
            <a:custGeom>
              <a:avLst/>
              <a:gdLst/>
              <a:ahLst/>
              <a:cxnLst/>
              <a:rect l="l" t="t" r="r" b="b"/>
              <a:pathLst>
                <a:path w="1435" h="1435" extrusionOk="0">
                  <a:moveTo>
                    <a:pt x="734" y="0"/>
                  </a:moveTo>
                  <a:cubicBezTo>
                    <a:pt x="634" y="0"/>
                    <a:pt x="534" y="33"/>
                    <a:pt x="434" y="67"/>
                  </a:cubicBezTo>
                  <a:cubicBezTo>
                    <a:pt x="367" y="100"/>
                    <a:pt x="267" y="133"/>
                    <a:pt x="201" y="200"/>
                  </a:cubicBezTo>
                  <a:cubicBezTo>
                    <a:pt x="134" y="267"/>
                    <a:pt x="101" y="367"/>
                    <a:pt x="67" y="434"/>
                  </a:cubicBezTo>
                  <a:cubicBezTo>
                    <a:pt x="34" y="534"/>
                    <a:pt x="0" y="634"/>
                    <a:pt x="0" y="734"/>
                  </a:cubicBezTo>
                  <a:lnTo>
                    <a:pt x="34" y="901"/>
                  </a:lnTo>
                  <a:cubicBezTo>
                    <a:pt x="67" y="1034"/>
                    <a:pt x="134" y="1134"/>
                    <a:pt x="201" y="1234"/>
                  </a:cubicBezTo>
                  <a:lnTo>
                    <a:pt x="367" y="1334"/>
                  </a:lnTo>
                  <a:cubicBezTo>
                    <a:pt x="467" y="1401"/>
                    <a:pt x="601" y="1434"/>
                    <a:pt x="734" y="1434"/>
                  </a:cubicBezTo>
                  <a:cubicBezTo>
                    <a:pt x="834" y="1434"/>
                    <a:pt x="901" y="1434"/>
                    <a:pt x="1001" y="1368"/>
                  </a:cubicBezTo>
                  <a:cubicBezTo>
                    <a:pt x="1101" y="1334"/>
                    <a:pt x="1168" y="1301"/>
                    <a:pt x="1235" y="1234"/>
                  </a:cubicBezTo>
                  <a:cubicBezTo>
                    <a:pt x="1301" y="1168"/>
                    <a:pt x="1335" y="1101"/>
                    <a:pt x="1368" y="1001"/>
                  </a:cubicBezTo>
                  <a:cubicBezTo>
                    <a:pt x="1435" y="901"/>
                    <a:pt x="1435" y="834"/>
                    <a:pt x="1435" y="734"/>
                  </a:cubicBezTo>
                  <a:lnTo>
                    <a:pt x="1401" y="534"/>
                  </a:lnTo>
                  <a:cubicBezTo>
                    <a:pt x="1368" y="400"/>
                    <a:pt x="1335" y="300"/>
                    <a:pt x="1235" y="200"/>
                  </a:cubicBezTo>
                  <a:lnTo>
                    <a:pt x="1101" y="100"/>
                  </a:lnTo>
                  <a:cubicBezTo>
                    <a:pt x="968" y="33"/>
                    <a:pt x="868" y="0"/>
                    <a:pt x="7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47"/>
            <p:cNvSpPr/>
            <p:nvPr/>
          </p:nvSpPr>
          <p:spPr>
            <a:xfrm flipH="1">
              <a:off x="5683950" y="2466755"/>
              <a:ext cx="29564" cy="29230"/>
            </a:xfrm>
            <a:custGeom>
              <a:avLst/>
              <a:gdLst/>
              <a:ahLst/>
              <a:cxnLst/>
              <a:rect l="l" t="t" r="r" b="b"/>
              <a:pathLst>
                <a:path w="1769" h="1749" extrusionOk="0">
                  <a:moveTo>
                    <a:pt x="800" y="1"/>
                  </a:moveTo>
                  <a:cubicBezTo>
                    <a:pt x="712" y="1"/>
                    <a:pt x="632" y="32"/>
                    <a:pt x="535" y="81"/>
                  </a:cubicBezTo>
                  <a:cubicBezTo>
                    <a:pt x="435" y="114"/>
                    <a:pt x="335" y="181"/>
                    <a:pt x="268" y="248"/>
                  </a:cubicBezTo>
                  <a:cubicBezTo>
                    <a:pt x="168" y="348"/>
                    <a:pt x="101" y="414"/>
                    <a:pt x="101" y="548"/>
                  </a:cubicBezTo>
                  <a:cubicBezTo>
                    <a:pt x="34" y="648"/>
                    <a:pt x="1" y="748"/>
                    <a:pt x="1" y="881"/>
                  </a:cubicBezTo>
                  <a:cubicBezTo>
                    <a:pt x="34" y="948"/>
                    <a:pt x="34" y="1015"/>
                    <a:pt x="34" y="1115"/>
                  </a:cubicBezTo>
                  <a:cubicBezTo>
                    <a:pt x="101" y="1248"/>
                    <a:pt x="168" y="1382"/>
                    <a:pt x="268" y="1482"/>
                  </a:cubicBezTo>
                  <a:lnTo>
                    <a:pt x="435" y="1649"/>
                  </a:lnTo>
                  <a:cubicBezTo>
                    <a:pt x="568" y="1715"/>
                    <a:pt x="735" y="1749"/>
                    <a:pt x="902" y="1749"/>
                  </a:cubicBezTo>
                  <a:cubicBezTo>
                    <a:pt x="1002" y="1749"/>
                    <a:pt x="1135" y="1749"/>
                    <a:pt x="1235" y="1682"/>
                  </a:cubicBezTo>
                  <a:cubicBezTo>
                    <a:pt x="1335" y="1649"/>
                    <a:pt x="1435" y="1582"/>
                    <a:pt x="1502" y="1515"/>
                  </a:cubicBezTo>
                  <a:cubicBezTo>
                    <a:pt x="1602" y="1415"/>
                    <a:pt x="1669" y="1315"/>
                    <a:pt x="1702" y="1215"/>
                  </a:cubicBezTo>
                  <a:cubicBezTo>
                    <a:pt x="1736" y="1115"/>
                    <a:pt x="1769" y="1015"/>
                    <a:pt x="1769" y="881"/>
                  </a:cubicBezTo>
                  <a:cubicBezTo>
                    <a:pt x="1769" y="815"/>
                    <a:pt x="1736" y="715"/>
                    <a:pt x="1736" y="648"/>
                  </a:cubicBezTo>
                  <a:cubicBezTo>
                    <a:pt x="1702" y="481"/>
                    <a:pt x="1602" y="381"/>
                    <a:pt x="1502" y="248"/>
                  </a:cubicBezTo>
                  <a:cubicBezTo>
                    <a:pt x="1435" y="214"/>
                    <a:pt x="1402" y="181"/>
                    <a:pt x="1335" y="114"/>
                  </a:cubicBezTo>
                  <a:cubicBezTo>
                    <a:pt x="1202" y="47"/>
                    <a:pt x="1035" y="14"/>
                    <a:pt x="902" y="14"/>
                  </a:cubicBezTo>
                  <a:cubicBezTo>
                    <a:pt x="866" y="5"/>
                    <a:pt x="833" y="1"/>
                    <a:pt x="8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47"/>
            <p:cNvSpPr/>
            <p:nvPr/>
          </p:nvSpPr>
          <p:spPr>
            <a:xfrm flipH="1">
              <a:off x="5689515" y="2540891"/>
              <a:ext cx="29013" cy="29046"/>
            </a:xfrm>
            <a:custGeom>
              <a:avLst/>
              <a:gdLst/>
              <a:ahLst/>
              <a:cxnLst/>
              <a:rect l="l" t="t" r="r" b="b"/>
              <a:pathLst>
                <a:path w="1736" h="1738" extrusionOk="0">
                  <a:moveTo>
                    <a:pt x="845" y="1"/>
                  </a:moveTo>
                  <a:cubicBezTo>
                    <a:pt x="810" y="1"/>
                    <a:pt x="774" y="5"/>
                    <a:pt x="735" y="15"/>
                  </a:cubicBezTo>
                  <a:cubicBezTo>
                    <a:pt x="668" y="15"/>
                    <a:pt x="601" y="48"/>
                    <a:pt x="534" y="81"/>
                  </a:cubicBezTo>
                  <a:cubicBezTo>
                    <a:pt x="434" y="115"/>
                    <a:pt x="334" y="181"/>
                    <a:pt x="268" y="248"/>
                  </a:cubicBezTo>
                  <a:lnTo>
                    <a:pt x="134" y="448"/>
                  </a:lnTo>
                  <a:lnTo>
                    <a:pt x="34" y="648"/>
                  </a:lnTo>
                  <a:cubicBezTo>
                    <a:pt x="1" y="782"/>
                    <a:pt x="1" y="949"/>
                    <a:pt x="34" y="1082"/>
                  </a:cubicBezTo>
                  <a:lnTo>
                    <a:pt x="34" y="1115"/>
                  </a:lnTo>
                  <a:cubicBezTo>
                    <a:pt x="67" y="1249"/>
                    <a:pt x="134" y="1382"/>
                    <a:pt x="234" y="1482"/>
                  </a:cubicBezTo>
                  <a:cubicBezTo>
                    <a:pt x="334" y="1582"/>
                    <a:pt x="468" y="1649"/>
                    <a:pt x="601" y="1682"/>
                  </a:cubicBezTo>
                  <a:lnTo>
                    <a:pt x="635" y="1682"/>
                  </a:lnTo>
                  <a:cubicBezTo>
                    <a:pt x="693" y="1721"/>
                    <a:pt x="763" y="1738"/>
                    <a:pt x="831" y="1738"/>
                  </a:cubicBezTo>
                  <a:cubicBezTo>
                    <a:pt x="880" y="1738"/>
                    <a:pt x="927" y="1730"/>
                    <a:pt x="968" y="1716"/>
                  </a:cubicBezTo>
                  <a:cubicBezTo>
                    <a:pt x="1068" y="1716"/>
                    <a:pt x="1135" y="1682"/>
                    <a:pt x="1202" y="1649"/>
                  </a:cubicBezTo>
                  <a:cubicBezTo>
                    <a:pt x="1302" y="1616"/>
                    <a:pt x="1402" y="1549"/>
                    <a:pt x="1468" y="1482"/>
                  </a:cubicBezTo>
                  <a:cubicBezTo>
                    <a:pt x="1535" y="1416"/>
                    <a:pt x="1569" y="1349"/>
                    <a:pt x="1602" y="1315"/>
                  </a:cubicBezTo>
                  <a:cubicBezTo>
                    <a:pt x="1635" y="1249"/>
                    <a:pt x="1669" y="1149"/>
                    <a:pt x="1702" y="1082"/>
                  </a:cubicBezTo>
                  <a:cubicBezTo>
                    <a:pt x="1735" y="982"/>
                    <a:pt x="1735" y="882"/>
                    <a:pt x="1702" y="748"/>
                  </a:cubicBezTo>
                  <a:cubicBezTo>
                    <a:pt x="1702" y="682"/>
                    <a:pt x="1702" y="615"/>
                    <a:pt x="1669" y="548"/>
                  </a:cubicBezTo>
                  <a:cubicBezTo>
                    <a:pt x="1635" y="415"/>
                    <a:pt x="1569" y="348"/>
                    <a:pt x="1468" y="248"/>
                  </a:cubicBezTo>
                  <a:lnTo>
                    <a:pt x="1302" y="115"/>
                  </a:lnTo>
                  <a:cubicBezTo>
                    <a:pt x="1235" y="81"/>
                    <a:pt x="1168" y="81"/>
                    <a:pt x="1102" y="48"/>
                  </a:cubicBezTo>
                  <a:cubicBezTo>
                    <a:pt x="1007" y="24"/>
                    <a:pt x="930" y="1"/>
                    <a:pt x="84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47"/>
            <p:cNvSpPr/>
            <p:nvPr/>
          </p:nvSpPr>
          <p:spPr>
            <a:xfrm flipH="1">
              <a:off x="5692306" y="2597430"/>
              <a:ext cx="29013" cy="22311"/>
            </a:xfrm>
            <a:custGeom>
              <a:avLst/>
              <a:gdLst/>
              <a:ahLst/>
              <a:cxnLst/>
              <a:rect l="l" t="t" r="r" b="b"/>
              <a:pathLst>
                <a:path w="1736" h="1335" extrusionOk="0">
                  <a:moveTo>
                    <a:pt x="868" y="1"/>
                  </a:moveTo>
                  <a:cubicBezTo>
                    <a:pt x="1" y="1"/>
                    <a:pt x="1" y="1335"/>
                    <a:pt x="868" y="1335"/>
                  </a:cubicBezTo>
                  <a:cubicBezTo>
                    <a:pt x="1736" y="1335"/>
                    <a:pt x="1736" y="1"/>
                    <a:pt x="8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47"/>
            <p:cNvSpPr/>
            <p:nvPr/>
          </p:nvSpPr>
          <p:spPr>
            <a:xfrm flipH="1">
              <a:off x="5143183" y="1595833"/>
              <a:ext cx="1297274" cy="75641"/>
            </a:xfrm>
            <a:custGeom>
              <a:avLst/>
              <a:gdLst/>
              <a:ahLst/>
              <a:cxnLst/>
              <a:rect l="l" t="t" r="r" b="b"/>
              <a:pathLst>
                <a:path w="77623" h="4526" extrusionOk="0">
                  <a:moveTo>
                    <a:pt x="74336" y="1"/>
                  </a:moveTo>
                  <a:cubicBezTo>
                    <a:pt x="73374" y="1"/>
                    <a:pt x="72288" y="155"/>
                    <a:pt x="71551" y="155"/>
                  </a:cubicBezTo>
                  <a:cubicBezTo>
                    <a:pt x="69984" y="122"/>
                    <a:pt x="68416" y="122"/>
                    <a:pt x="66815" y="122"/>
                  </a:cubicBezTo>
                  <a:cubicBezTo>
                    <a:pt x="60777" y="89"/>
                    <a:pt x="54739" y="89"/>
                    <a:pt x="48668" y="89"/>
                  </a:cubicBezTo>
                  <a:cubicBezTo>
                    <a:pt x="45433" y="80"/>
                    <a:pt x="42195" y="76"/>
                    <a:pt x="38955" y="76"/>
                  </a:cubicBezTo>
                  <a:cubicBezTo>
                    <a:pt x="30104" y="76"/>
                    <a:pt x="21240" y="107"/>
                    <a:pt x="12376" y="155"/>
                  </a:cubicBezTo>
                  <a:cubicBezTo>
                    <a:pt x="9874" y="155"/>
                    <a:pt x="7372" y="155"/>
                    <a:pt x="4870" y="189"/>
                  </a:cubicBezTo>
                  <a:cubicBezTo>
                    <a:pt x="4270" y="189"/>
                    <a:pt x="3487" y="102"/>
                    <a:pt x="2724" y="102"/>
                  </a:cubicBezTo>
                  <a:cubicBezTo>
                    <a:pt x="1327" y="102"/>
                    <a:pt x="0" y="395"/>
                    <a:pt x="0" y="2057"/>
                  </a:cubicBezTo>
                  <a:lnTo>
                    <a:pt x="0" y="4525"/>
                  </a:lnTo>
                  <a:lnTo>
                    <a:pt x="77155" y="4525"/>
                  </a:lnTo>
                  <a:cubicBezTo>
                    <a:pt x="77155" y="2957"/>
                    <a:pt x="77622" y="856"/>
                    <a:pt x="75754" y="155"/>
                  </a:cubicBezTo>
                  <a:cubicBezTo>
                    <a:pt x="75588" y="122"/>
                    <a:pt x="75387" y="55"/>
                    <a:pt x="75187" y="22"/>
                  </a:cubicBezTo>
                  <a:lnTo>
                    <a:pt x="75187" y="55"/>
                  </a:lnTo>
                  <a:cubicBezTo>
                    <a:pt x="74925" y="16"/>
                    <a:pt x="74637" y="1"/>
                    <a:pt x="743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47"/>
            <p:cNvSpPr/>
            <p:nvPr/>
          </p:nvSpPr>
          <p:spPr>
            <a:xfrm flipH="1">
              <a:off x="7772828" y="2412205"/>
              <a:ext cx="143844" cy="255283"/>
            </a:xfrm>
            <a:custGeom>
              <a:avLst/>
              <a:gdLst/>
              <a:ahLst/>
              <a:cxnLst/>
              <a:rect l="l" t="t" r="r" b="b"/>
              <a:pathLst>
                <a:path w="8607" h="15275" extrusionOk="0">
                  <a:moveTo>
                    <a:pt x="6114" y="0"/>
                  </a:moveTo>
                  <a:cubicBezTo>
                    <a:pt x="6026" y="0"/>
                    <a:pt x="5932" y="55"/>
                    <a:pt x="5905" y="109"/>
                  </a:cubicBezTo>
                  <a:cubicBezTo>
                    <a:pt x="5838" y="209"/>
                    <a:pt x="5871" y="343"/>
                    <a:pt x="5938" y="409"/>
                  </a:cubicBezTo>
                  <a:cubicBezTo>
                    <a:pt x="6072" y="576"/>
                    <a:pt x="6238" y="676"/>
                    <a:pt x="6405" y="843"/>
                  </a:cubicBezTo>
                  <a:cubicBezTo>
                    <a:pt x="6572" y="943"/>
                    <a:pt x="6739" y="1110"/>
                    <a:pt x="6872" y="1243"/>
                  </a:cubicBezTo>
                  <a:cubicBezTo>
                    <a:pt x="6972" y="1343"/>
                    <a:pt x="7072" y="1443"/>
                    <a:pt x="7172" y="1543"/>
                  </a:cubicBezTo>
                  <a:cubicBezTo>
                    <a:pt x="7004" y="1524"/>
                    <a:pt x="6838" y="1515"/>
                    <a:pt x="6674" y="1515"/>
                  </a:cubicBezTo>
                  <a:cubicBezTo>
                    <a:pt x="3678" y="1515"/>
                    <a:pt x="1356" y="4591"/>
                    <a:pt x="534" y="7248"/>
                  </a:cubicBezTo>
                  <a:cubicBezTo>
                    <a:pt x="1" y="8915"/>
                    <a:pt x="101" y="10683"/>
                    <a:pt x="1035" y="12184"/>
                  </a:cubicBezTo>
                  <a:cubicBezTo>
                    <a:pt x="1835" y="13452"/>
                    <a:pt x="3203" y="14786"/>
                    <a:pt x="4671" y="15253"/>
                  </a:cubicBezTo>
                  <a:cubicBezTo>
                    <a:pt x="4710" y="15268"/>
                    <a:pt x="4749" y="15274"/>
                    <a:pt x="4787" y="15274"/>
                  </a:cubicBezTo>
                  <a:cubicBezTo>
                    <a:pt x="5096" y="15274"/>
                    <a:pt x="5305" y="14828"/>
                    <a:pt x="5037" y="14619"/>
                  </a:cubicBezTo>
                  <a:cubicBezTo>
                    <a:pt x="4003" y="13719"/>
                    <a:pt x="2803" y="13085"/>
                    <a:pt x="2002" y="11918"/>
                  </a:cubicBezTo>
                  <a:cubicBezTo>
                    <a:pt x="1101" y="10617"/>
                    <a:pt x="935" y="9116"/>
                    <a:pt x="1402" y="7614"/>
                  </a:cubicBezTo>
                  <a:cubicBezTo>
                    <a:pt x="2164" y="5094"/>
                    <a:pt x="4280" y="2177"/>
                    <a:pt x="7157" y="2177"/>
                  </a:cubicBezTo>
                  <a:cubicBezTo>
                    <a:pt x="7173" y="2177"/>
                    <a:pt x="7189" y="2177"/>
                    <a:pt x="7206" y="2177"/>
                  </a:cubicBezTo>
                  <a:cubicBezTo>
                    <a:pt x="7106" y="2244"/>
                    <a:pt x="6972" y="2311"/>
                    <a:pt x="6872" y="2411"/>
                  </a:cubicBezTo>
                  <a:cubicBezTo>
                    <a:pt x="6672" y="2511"/>
                    <a:pt x="6472" y="2644"/>
                    <a:pt x="6305" y="2778"/>
                  </a:cubicBezTo>
                  <a:cubicBezTo>
                    <a:pt x="6205" y="2878"/>
                    <a:pt x="6072" y="2944"/>
                    <a:pt x="5971" y="3045"/>
                  </a:cubicBezTo>
                  <a:cubicBezTo>
                    <a:pt x="5871" y="3145"/>
                    <a:pt x="5805" y="3278"/>
                    <a:pt x="5705" y="3378"/>
                  </a:cubicBezTo>
                  <a:cubicBezTo>
                    <a:pt x="5605" y="3512"/>
                    <a:pt x="5638" y="3745"/>
                    <a:pt x="5771" y="3845"/>
                  </a:cubicBezTo>
                  <a:cubicBezTo>
                    <a:pt x="5849" y="3923"/>
                    <a:pt x="5951" y="3956"/>
                    <a:pt x="6048" y="3956"/>
                  </a:cubicBezTo>
                  <a:cubicBezTo>
                    <a:pt x="6116" y="3956"/>
                    <a:pt x="6183" y="3939"/>
                    <a:pt x="6238" y="3912"/>
                  </a:cubicBezTo>
                  <a:cubicBezTo>
                    <a:pt x="6338" y="3845"/>
                    <a:pt x="6438" y="3812"/>
                    <a:pt x="6539" y="3745"/>
                  </a:cubicBezTo>
                  <a:cubicBezTo>
                    <a:pt x="6639" y="3678"/>
                    <a:pt x="6739" y="3578"/>
                    <a:pt x="6839" y="3512"/>
                  </a:cubicBezTo>
                  <a:lnTo>
                    <a:pt x="6972" y="3378"/>
                  </a:lnTo>
                  <a:lnTo>
                    <a:pt x="7039" y="3345"/>
                  </a:lnTo>
                  <a:lnTo>
                    <a:pt x="7039" y="3311"/>
                  </a:lnTo>
                  <a:cubicBezTo>
                    <a:pt x="7139" y="3245"/>
                    <a:pt x="7239" y="3178"/>
                    <a:pt x="7306" y="3145"/>
                  </a:cubicBezTo>
                  <a:cubicBezTo>
                    <a:pt x="7506" y="3011"/>
                    <a:pt x="7673" y="2878"/>
                    <a:pt x="7839" y="2778"/>
                  </a:cubicBezTo>
                  <a:cubicBezTo>
                    <a:pt x="8040" y="2644"/>
                    <a:pt x="8206" y="2511"/>
                    <a:pt x="8407" y="2377"/>
                  </a:cubicBezTo>
                  <a:cubicBezTo>
                    <a:pt x="8540" y="2277"/>
                    <a:pt x="8607" y="2111"/>
                    <a:pt x="8540" y="1944"/>
                  </a:cubicBezTo>
                  <a:cubicBezTo>
                    <a:pt x="8511" y="1828"/>
                    <a:pt x="8407" y="1737"/>
                    <a:pt x="8270" y="1737"/>
                  </a:cubicBezTo>
                  <a:cubicBezTo>
                    <a:pt x="8250" y="1737"/>
                    <a:pt x="8228" y="1739"/>
                    <a:pt x="8206" y="1744"/>
                  </a:cubicBezTo>
                  <a:cubicBezTo>
                    <a:pt x="8206" y="1710"/>
                    <a:pt x="8173" y="1710"/>
                    <a:pt x="8173" y="1710"/>
                  </a:cubicBezTo>
                  <a:cubicBezTo>
                    <a:pt x="7906" y="1377"/>
                    <a:pt x="7606" y="1076"/>
                    <a:pt x="7306" y="810"/>
                  </a:cubicBezTo>
                  <a:cubicBezTo>
                    <a:pt x="7139" y="643"/>
                    <a:pt x="6939" y="509"/>
                    <a:pt x="6772" y="376"/>
                  </a:cubicBezTo>
                  <a:cubicBezTo>
                    <a:pt x="6672" y="309"/>
                    <a:pt x="6572" y="242"/>
                    <a:pt x="6505" y="176"/>
                  </a:cubicBezTo>
                  <a:cubicBezTo>
                    <a:pt x="6438" y="142"/>
                    <a:pt x="6405" y="109"/>
                    <a:pt x="6372" y="76"/>
                  </a:cubicBezTo>
                  <a:cubicBezTo>
                    <a:pt x="6305" y="42"/>
                    <a:pt x="6238" y="42"/>
                    <a:pt x="6172" y="9"/>
                  </a:cubicBezTo>
                  <a:cubicBezTo>
                    <a:pt x="6153" y="3"/>
                    <a:pt x="6134" y="0"/>
                    <a:pt x="61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47"/>
            <p:cNvSpPr/>
            <p:nvPr/>
          </p:nvSpPr>
          <p:spPr>
            <a:xfrm flipH="1">
              <a:off x="7642939" y="2446215"/>
              <a:ext cx="119862" cy="247312"/>
            </a:xfrm>
            <a:custGeom>
              <a:avLst/>
              <a:gdLst/>
              <a:ahLst/>
              <a:cxnLst/>
              <a:rect l="l" t="t" r="r" b="b"/>
              <a:pathLst>
                <a:path w="7172" h="14798" extrusionOk="0">
                  <a:moveTo>
                    <a:pt x="1982" y="0"/>
                  </a:moveTo>
                  <a:cubicBezTo>
                    <a:pt x="1808" y="0"/>
                    <a:pt x="1686" y="288"/>
                    <a:pt x="1868" y="409"/>
                  </a:cubicBezTo>
                  <a:cubicBezTo>
                    <a:pt x="4337" y="1710"/>
                    <a:pt x="6138" y="4312"/>
                    <a:pt x="5838" y="7147"/>
                  </a:cubicBezTo>
                  <a:cubicBezTo>
                    <a:pt x="5571" y="9616"/>
                    <a:pt x="3836" y="11584"/>
                    <a:pt x="1668" y="12551"/>
                  </a:cubicBezTo>
                  <a:cubicBezTo>
                    <a:pt x="1968" y="11951"/>
                    <a:pt x="2168" y="11284"/>
                    <a:pt x="2302" y="10616"/>
                  </a:cubicBezTo>
                  <a:cubicBezTo>
                    <a:pt x="2341" y="10420"/>
                    <a:pt x="2206" y="10304"/>
                    <a:pt x="2069" y="10304"/>
                  </a:cubicBezTo>
                  <a:cubicBezTo>
                    <a:pt x="1973" y="10304"/>
                    <a:pt x="1876" y="10360"/>
                    <a:pt x="1835" y="10483"/>
                  </a:cubicBezTo>
                  <a:cubicBezTo>
                    <a:pt x="1434" y="11484"/>
                    <a:pt x="867" y="12484"/>
                    <a:pt x="200" y="13318"/>
                  </a:cubicBezTo>
                  <a:cubicBezTo>
                    <a:pt x="0" y="13552"/>
                    <a:pt x="67" y="13919"/>
                    <a:pt x="367" y="14019"/>
                  </a:cubicBezTo>
                  <a:cubicBezTo>
                    <a:pt x="867" y="14152"/>
                    <a:pt x="1301" y="14319"/>
                    <a:pt x="1768" y="14486"/>
                  </a:cubicBezTo>
                  <a:cubicBezTo>
                    <a:pt x="2149" y="14603"/>
                    <a:pt x="2608" y="14798"/>
                    <a:pt x="3053" y="14798"/>
                  </a:cubicBezTo>
                  <a:cubicBezTo>
                    <a:pt x="3114" y="14798"/>
                    <a:pt x="3175" y="14794"/>
                    <a:pt x="3236" y="14786"/>
                  </a:cubicBezTo>
                  <a:cubicBezTo>
                    <a:pt x="3403" y="14786"/>
                    <a:pt x="3536" y="14719"/>
                    <a:pt x="3636" y="14553"/>
                  </a:cubicBezTo>
                  <a:cubicBezTo>
                    <a:pt x="3669" y="14386"/>
                    <a:pt x="3669" y="14186"/>
                    <a:pt x="3536" y="14086"/>
                  </a:cubicBezTo>
                  <a:cubicBezTo>
                    <a:pt x="3302" y="13885"/>
                    <a:pt x="3069" y="13785"/>
                    <a:pt x="2802" y="13719"/>
                  </a:cubicBezTo>
                  <a:cubicBezTo>
                    <a:pt x="2569" y="13652"/>
                    <a:pt x="2302" y="13585"/>
                    <a:pt x="2068" y="13552"/>
                  </a:cubicBezTo>
                  <a:cubicBezTo>
                    <a:pt x="2035" y="13518"/>
                    <a:pt x="2035" y="13518"/>
                    <a:pt x="2002" y="13518"/>
                  </a:cubicBezTo>
                  <a:cubicBezTo>
                    <a:pt x="4637" y="12685"/>
                    <a:pt x="6638" y="10116"/>
                    <a:pt x="6872" y="7314"/>
                  </a:cubicBezTo>
                  <a:cubicBezTo>
                    <a:pt x="7172" y="4212"/>
                    <a:pt x="5137" y="843"/>
                    <a:pt x="2035" y="9"/>
                  </a:cubicBezTo>
                  <a:cubicBezTo>
                    <a:pt x="2017" y="3"/>
                    <a:pt x="1999" y="0"/>
                    <a:pt x="19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47"/>
            <p:cNvSpPr/>
            <p:nvPr/>
          </p:nvSpPr>
          <p:spPr>
            <a:xfrm flipH="1">
              <a:off x="6593193" y="2555063"/>
              <a:ext cx="199597" cy="193464"/>
            </a:xfrm>
            <a:custGeom>
              <a:avLst/>
              <a:gdLst/>
              <a:ahLst/>
              <a:cxnLst/>
              <a:rect l="l" t="t" r="r" b="b"/>
              <a:pathLst>
                <a:path w="11943" h="11576" extrusionOk="0">
                  <a:moveTo>
                    <a:pt x="6172" y="0"/>
                  </a:moveTo>
                  <a:cubicBezTo>
                    <a:pt x="3336" y="0"/>
                    <a:pt x="801" y="2235"/>
                    <a:pt x="434" y="5071"/>
                  </a:cubicBezTo>
                  <a:cubicBezTo>
                    <a:pt x="1" y="8440"/>
                    <a:pt x="2769" y="11575"/>
                    <a:pt x="6172" y="11575"/>
                  </a:cubicBezTo>
                  <a:cubicBezTo>
                    <a:pt x="9374" y="11575"/>
                    <a:pt x="11942" y="8873"/>
                    <a:pt x="11942" y="5771"/>
                  </a:cubicBezTo>
                  <a:cubicBezTo>
                    <a:pt x="11942" y="5404"/>
                    <a:pt x="11909" y="5004"/>
                    <a:pt x="11842" y="4604"/>
                  </a:cubicBezTo>
                  <a:cubicBezTo>
                    <a:pt x="11275" y="1969"/>
                    <a:pt x="8874" y="0"/>
                    <a:pt x="6172" y="0"/>
                  </a:cubicBezTo>
                  <a:close/>
                </a:path>
              </a:pathLst>
            </a:custGeom>
            <a:solidFill>
              <a:srgbClr val="B5C7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47"/>
            <p:cNvSpPr/>
            <p:nvPr/>
          </p:nvSpPr>
          <p:spPr>
            <a:xfrm flipH="1">
              <a:off x="6648378" y="2573765"/>
              <a:ext cx="87724" cy="155242"/>
            </a:xfrm>
            <a:custGeom>
              <a:avLst/>
              <a:gdLst/>
              <a:ahLst/>
              <a:cxnLst/>
              <a:rect l="l" t="t" r="r" b="b"/>
              <a:pathLst>
                <a:path w="5249" h="9289" extrusionOk="0">
                  <a:moveTo>
                    <a:pt x="2614" y="1"/>
                  </a:moveTo>
                  <a:cubicBezTo>
                    <a:pt x="2572" y="1"/>
                    <a:pt x="2535" y="16"/>
                    <a:pt x="2513" y="16"/>
                  </a:cubicBezTo>
                  <a:cubicBezTo>
                    <a:pt x="2413" y="49"/>
                    <a:pt x="2346" y="82"/>
                    <a:pt x="2313" y="116"/>
                  </a:cubicBezTo>
                  <a:cubicBezTo>
                    <a:pt x="2313" y="116"/>
                    <a:pt x="2279" y="149"/>
                    <a:pt x="2279" y="149"/>
                  </a:cubicBezTo>
                  <a:cubicBezTo>
                    <a:pt x="2246" y="216"/>
                    <a:pt x="2179" y="282"/>
                    <a:pt x="2179" y="349"/>
                  </a:cubicBezTo>
                  <a:cubicBezTo>
                    <a:pt x="2179" y="383"/>
                    <a:pt x="2146" y="383"/>
                    <a:pt x="2146" y="416"/>
                  </a:cubicBezTo>
                  <a:cubicBezTo>
                    <a:pt x="2146" y="516"/>
                    <a:pt x="2146" y="583"/>
                    <a:pt x="2146" y="649"/>
                  </a:cubicBezTo>
                  <a:cubicBezTo>
                    <a:pt x="2146" y="783"/>
                    <a:pt x="2179" y="916"/>
                    <a:pt x="2213" y="1050"/>
                  </a:cubicBezTo>
                  <a:cubicBezTo>
                    <a:pt x="2213" y="1050"/>
                    <a:pt x="2213" y="1050"/>
                    <a:pt x="2213" y="1083"/>
                  </a:cubicBezTo>
                  <a:cubicBezTo>
                    <a:pt x="1445" y="1417"/>
                    <a:pt x="745" y="2050"/>
                    <a:pt x="812" y="2984"/>
                  </a:cubicBezTo>
                  <a:cubicBezTo>
                    <a:pt x="878" y="4018"/>
                    <a:pt x="1779" y="4452"/>
                    <a:pt x="2680" y="4686"/>
                  </a:cubicBezTo>
                  <a:cubicBezTo>
                    <a:pt x="3113" y="4819"/>
                    <a:pt x="3580" y="4952"/>
                    <a:pt x="3914" y="5353"/>
                  </a:cubicBezTo>
                  <a:cubicBezTo>
                    <a:pt x="4181" y="5686"/>
                    <a:pt x="4281" y="6187"/>
                    <a:pt x="3980" y="6520"/>
                  </a:cubicBezTo>
                  <a:cubicBezTo>
                    <a:pt x="3647" y="6887"/>
                    <a:pt x="3080" y="6987"/>
                    <a:pt x="2646" y="7054"/>
                  </a:cubicBezTo>
                  <a:cubicBezTo>
                    <a:pt x="2500" y="7069"/>
                    <a:pt x="2357" y="7075"/>
                    <a:pt x="2216" y="7075"/>
                  </a:cubicBezTo>
                  <a:cubicBezTo>
                    <a:pt x="1714" y="7075"/>
                    <a:pt x="1240" y="6991"/>
                    <a:pt x="745" y="6887"/>
                  </a:cubicBezTo>
                  <a:cubicBezTo>
                    <a:pt x="720" y="6884"/>
                    <a:pt x="696" y="6883"/>
                    <a:pt x="673" y="6883"/>
                  </a:cubicBezTo>
                  <a:cubicBezTo>
                    <a:pt x="162" y="6883"/>
                    <a:pt x="1" y="7563"/>
                    <a:pt x="511" y="7754"/>
                  </a:cubicBezTo>
                  <a:cubicBezTo>
                    <a:pt x="859" y="7870"/>
                    <a:pt x="1358" y="7961"/>
                    <a:pt x="1898" y="7961"/>
                  </a:cubicBezTo>
                  <a:cubicBezTo>
                    <a:pt x="1980" y="7961"/>
                    <a:pt x="2062" y="7959"/>
                    <a:pt x="2146" y="7955"/>
                  </a:cubicBezTo>
                  <a:lnTo>
                    <a:pt x="2146" y="7955"/>
                  </a:lnTo>
                  <a:cubicBezTo>
                    <a:pt x="2146" y="8055"/>
                    <a:pt x="2112" y="8155"/>
                    <a:pt x="2112" y="8221"/>
                  </a:cubicBezTo>
                  <a:cubicBezTo>
                    <a:pt x="2112" y="8355"/>
                    <a:pt x="2079" y="8455"/>
                    <a:pt x="2079" y="8588"/>
                  </a:cubicBezTo>
                  <a:cubicBezTo>
                    <a:pt x="2079" y="8755"/>
                    <a:pt x="2079" y="8955"/>
                    <a:pt x="2179" y="9089"/>
                  </a:cubicBezTo>
                  <a:cubicBezTo>
                    <a:pt x="2246" y="9222"/>
                    <a:pt x="2379" y="9289"/>
                    <a:pt x="2546" y="9289"/>
                  </a:cubicBezTo>
                  <a:cubicBezTo>
                    <a:pt x="2680" y="9289"/>
                    <a:pt x="2846" y="9222"/>
                    <a:pt x="2913" y="9089"/>
                  </a:cubicBezTo>
                  <a:cubicBezTo>
                    <a:pt x="2980" y="8989"/>
                    <a:pt x="3013" y="8855"/>
                    <a:pt x="2980" y="8755"/>
                  </a:cubicBezTo>
                  <a:cubicBezTo>
                    <a:pt x="2980" y="8688"/>
                    <a:pt x="2980" y="8655"/>
                    <a:pt x="2980" y="8588"/>
                  </a:cubicBezTo>
                  <a:cubicBezTo>
                    <a:pt x="2980" y="8422"/>
                    <a:pt x="2946" y="8288"/>
                    <a:pt x="2913" y="8121"/>
                  </a:cubicBezTo>
                  <a:cubicBezTo>
                    <a:pt x="2880" y="8055"/>
                    <a:pt x="2880" y="7988"/>
                    <a:pt x="2846" y="7921"/>
                  </a:cubicBezTo>
                  <a:cubicBezTo>
                    <a:pt x="4114" y="7721"/>
                    <a:pt x="5248" y="7054"/>
                    <a:pt x="4914" y="5686"/>
                  </a:cubicBezTo>
                  <a:cubicBezTo>
                    <a:pt x="4714" y="4719"/>
                    <a:pt x="3814" y="4252"/>
                    <a:pt x="2980" y="4018"/>
                  </a:cubicBezTo>
                  <a:cubicBezTo>
                    <a:pt x="2546" y="3885"/>
                    <a:pt x="2012" y="3785"/>
                    <a:pt x="1712" y="3418"/>
                  </a:cubicBezTo>
                  <a:cubicBezTo>
                    <a:pt x="1445" y="3051"/>
                    <a:pt x="1579" y="2651"/>
                    <a:pt x="1846" y="2351"/>
                  </a:cubicBezTo>
                  <a:cubicBezTo>
                    <a:pt x="2179" y="1917"/>
                    <a:pt x="2746" y="1784"/>
                    <a:pt x="3213" y="1683"/>
                  </a:cubicBezTo>
                  <a:cubicBezTo>
                    <a:pt x="3436" y="1636"/>
                    <a:pt x="3666" y="1596"/>
                    <a:pt x="3890" y="1596"/>
                  </a:cubicBezTo>
                  <a:cubicBezTo>
                    <a:pt x="4135" y="1596"/>
                    <a:pt x="4371" y="1644"/>
                    <a:pt x="4581" y="1784"/>
                  </a:cubicBezTo>
                  <a:cubicBezTo>
                    <a:pt x="4638" y="1828"/>
                    <a:pt x="4694" y="1847"/>
                    <a:pt x="4745" y="1847"/>
                  </a:cubicBezTo>
                  <a:cubicBezTo>
                    <a:pt x="4966" y="1847"/>
                    <a:pt x="5110" y="1499"/>
                    <a:pt x="4948" y="1283"/>
                  </a:cubicBezTo>
                  <a:cubicBezTo>
                    <a:pt x="4634" y="902"/>
                    <a:pt x="4184" y="762"/>
                    <a:pt x="3720" y="762"/>
                  </a:cubicBezTo>
                  <a:cubicBezTo>
                    <a:pt x="3494" y="762"/>
                    <a:pt x="3265" y="795"/>
                    <a:pt x="3046" y="850"/>
                  </a:cubicBezTo>
                  <a:cubicBezTo>
                    <a:pt x="3046" y="783"/>
                    <a:pt x="3046" y="716"/>
                    <a:pt x="3046" y="649"/>
                  </a:cubicBezTo>
                  <a:cubicBezTo>
                    <a:pt x="3080" y="483"/>
                    <a:pt x="3080" y="349"/>
                    <a:pt x="2980" y="216"/>
                  </a:cubicBezTo>
                  <a:cubicBezTo>
                    <a:pt x="2913" y="116"/>
                    <a:pt x="2813" y="16"/>
                    <a:pt x="2680" y="16"/>
                  </a:cubicBezTo>
                  <a:cubicBezTo>
                    <a:pt x="2657" y="4"/>
                    <a:pt x="2635" y="1"/>
                    <a:pt x="26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47"/>
            <p:cNvSpPr/>
            <p:nvPr/>
          </p:nvSpPr>
          <p:spPr>
            <a:xfrm flipH="1">
              <a:off x="5129813" y="2969584"/>
              <a:ext cx="215758" cy="192595"/>
            </a:xfrm>
            <a:custGeom>
              <a:avLst/>
              <a:gdLst/>
              <a:ahLst/>
              <a:cxnLst/>
              <a:rect l="l" t="t" r="r" b="b"/>
              <a:pathLst>
                <a:path w="12910" h="11524" extrusionOk="0">
                  <a:moveTo>
                    <a:pt x="7056" y="1"/>
                  </a:moveTo>
                  <a:cubicBezTo>
                    <a:pt x="5351" y="1"/>
                    <a:pt x="3632" y="790"/>
                    <a:pt x="2469" y="2584"/>
                  </a:cubicBezTo>
                  <a:cubicBezTo>
                    <a:pt x="1" y="6353"/>
                    <a:pt x="2836" y="11523"/>
                    <a:pt x="7306" y="11523"/>
                  </a:cubicBezTo>
                  <a:cubicBezTo>
                    <a:pt x="11109" y="11523"/>
                    <a:pt x="12910" y="8655"/>
                    <a:pt x="12843" y="5753"/>
                  </a:cubicBezTo>
                  <a:cubicBezTo>
                    <a:pt x="12801" y="2269"/>
                    <a:pt x="9948" y="1"/>
                    <a:pt x="70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47"/>
            <p:cNvSpPr/>
            <p:nvPr/>
          </p:nvSpPr>
          <p:spPr>
            <a:xfrm flipH="1">
              <a:off x="5186118" y="2988786"/>
              <a:ext cx="72482" cy="159170"/>
            </a:xfrm>
            <a:custGeom>
              <a:avLst/>
              <a:gdLst/>
              <a:ahLst/>
              <a:cxnLst/>
              <a:rect l="l" t="t" r="r" b="b"/>
              <a:pathLst>
                <a:path w="4337" h="9524" extrusionOk="0">
                  <a:moveTo>
                    <a:pt x="2069" y="0"/>
                  </a:moveTo>
                  <a:cubicBezTo>
                    <a:pt x="1968" y="0"/>
                    <a:pt x="1835" y="0"/>
                    <a:pt x="1768" y="67"/>
                  </a:cubicBezTo>
                  <a:cubicBezTo>
                    <a:pt x="1668" y="134"/>
                    <a:pt x="1602" y="201"/>
                    <a:pt x="1568" y="334"/>
                  </a:cubicBezTo>
                  <a:cubicBezTo>
                    <a:pt x="1501" y="501"/>
                    <a:pt x="1501" y="734"/>
                    <a:pt x="1568" y="901"/>
                  </a:cubicBezTo>
                  <a:cubicBezTo>
                    <a:pt x="1568" y="968"/>
                    <a:pt x="1602" y="1034"/>
                    <a:pt x="1602" y="1101"/>
                  </a:cubicBezTo>
                  <a:cubicBezTo>
                    <a:pt x="1635" y="1135"/>
                    <a:pt x="1635" y="1135"/>
                    <a:pt x="1635" y="1168"/>
                  </a:cubicBezTo>
                  <a:cubicBezTo>
                    <a:pt x="1568" y="1201"/>
                    <a:pt x="1501" y="1235"/>
                    <a:pt x="1401" y="1268"/>
                  </a:cubicBezTo>
                  <a:cubicBezTo>
                    <a:pt x="601" y="1702"/>
                    <a:pt x="0" y="2602"/>
                    <a:pt x="134" y="3536"/>
                  </a:cubicBezTo>
                  <a:cubicBezTo>
                    <a:pt x="267" y="4570"/>
                    <a:pt x="1301" y="4737"/>
                    <a:pt x="2135" y="4937"/>
                  </a:cubicBezTo>
                  <a:cubicBezTo>
                    <a:pt x="2569" y="5037"/>
                    <a:pt x="2936" y="5171"/>
                    <a:pt x="3136" y="5571"/>
                  </a:cubicBezTo>
                  <a:cubicBezTo>
                    <a:pt x="3303" y="5905"/>
                    <a:pt x="3336" y="6305"/>
                    <a:pt x="3136" y="6605"/>
                  </a:cubicBezTo>
                  <a:cubicBezTo>
                    <a:pt x="2869" y="6972"/>
                    <a:pt x="2369" y="7105"/>
                    <a:pt x="1935" y="7105"/>
                  </a:cubicBezTo>
                  <a:cubicBezTo>
                    <a:pt x="1635" y="7105"/>
                    <a:pt x="1368" y="7039"/>
                    <a:pt x="1135" y="6939"/>
                  </a:cubicBezTo>
                  <a:cubicBezTo>
                    <a:pt x="915" y="6873"/>
                    <a:pt x="740" y="6793"/>
                    <a:pt x="550" y="6793"/>
                  </a:cubicBezTo>
                  <a:cubicBezTo>
                    <a:pt x="451" y="6793"/>
                    <a:pt x="348" y="6815"/>
                    <a:pt x="234" y="6872"/>
                  </a:cubicBezTo>
                  <a:cubicBezTo>
                    <a:pt x="100" y="6939"/>
                    <a:pt x="0" y="7139"/>
                    <a:pt x="67" y="7272"/>
                  </a:cubicBezTo>
                  <a:cubicBezTo>
                    <a:pt x="267" y="7773"/>
                    <a:pt x="901" y="7873"/>
                    <a:pt x="1368" y="7939"/>
                  </a:cubicBezTo>
                  <a:cubicBezTo>
                    <a:pt x="1401" y="7939"/>
                    <a:pt x="1468" y="7939"/>
                    <a:pt x="1535" y="7973"/>
                  </a:cubicBezTo>
                  <a:lnTo>
                    <a:pt x="1535" y="8006"/>
                  </a:lnTo>
                  <a:cubicBezTo>
                    <a:pt x="1501" y="8140"/>
                    <a:pt x="1468" y="8306"/>
                    <a:pt x="1468" y="8440"/>
                  </a:cubicBezTo>
                  <a:cubicBezTo>
                    <a:pt x="1435" y="8573"/>
                    <a:pt x="1435" y="8707"/>
                    <a:pt x="1401" y="8807"/>
                  </a:cubicBezTo>
                  <a:cubicBezTo>
                    <a:pt x="1401" y="9040"/>
                    <a:pt x="1335" y="9240"/>
                    <a:pt x="1535" y="9407"/>
                  </a:cubicBezTo>
                  <a:cubicBezTo>
                    <a:pt x="1600" y="9472"/>
                    <a:pt x="1722" y="9523"/>
                    <a:pt x="1836" y="9523"/>
                  </a:cubicBezTo>
                  <a:cubicBezTo>
                    <a:pt x="1897" y="9523"/>
                    <a:pt x="1955" y="9509"/>
                    <a:pt x="2002" y="9474"/>
                  </a:cubicBezTo>
                  <a:cubicBezTo>
                    <a:pt x="2102" y="9407"/>
                    <a:pt x="2169" y="9340"/>
                    <a:pt x="2202" y="9207"/>
                  </a:cubicBezTo>
                  <a:cubicBezTo>
                    <a:pt x="2235" y="9140"/>
                    <a:pt x="2235" y="9107"/>
                    <a:pt x="2235" y="9040"/>
                  </a:cubicBezTo>
                  <a:lnTo>
                    <a:pt x="2235" y="8840"/>
                  </a:lnTo>
                  <a:cubicBezTo>
                    <a:pt x="2269" y="8707"/>
                    <a:pt x="2269" y="8573"/>
                    <a:pt x="2269" y="8473"/>
                  </a:cubicBezTo>
                  <a:cubicBezTo>
                    <a:pt x="2269" y="8340"/>
                    <a:pt x="2269" y="8206"/>
                    <a:pt x="2269" y="8073"/>
                  </a:cubicBezTo>
                  <a:cubicBezTo>
                    <a:pt x="2269" y="8039"/>
                    <a:pt x="2269" y="8006"/>
                    <a:pt x="2269" y="7939"/>
                  </a:cubicBezTo>
                  <a:cubicBezTo>
                    <a:pt x="2435" y="7939"/>
                    <a:pt x="2636" y="7873"/>
                    <a:pt x="2802" y="7806"/>
                  </a:cubicBezTo>
                  <a:cubicBezTo>
                    <a:pt x="3636" y="7506"/>
                    <a:pt x="4170" y="6739"/>
                    <a:pt x="4037" y="5838"/>
                  </a:cubicBezTo>
                  <a:cubicBezTo>
                    <a:pt x="3870" y="4971"/>
                    <a:pt x="3169" y="4404"/>
                    <a:pt x="2335" y="4237"/>
                  </a:cubicBezTo>
                  <a:cubicBezTo>
                    <a:pt x="1868" y="4170"/>
                    <a:pt x="1335" y="4137"/>
                    <a:pt x="968" y="3836"/>
                  </a:cubicBezTo>
                  <a:cubicBezTo>
                    <a:pt x="601" y="3470"/>
                    <a:pt x="768" y="2836"/>
                    <a:pt x="1034" y="2435"/>
                  </a:cubicBezTo>
                  <a:cubicBezTo>
                    <a:pt x="1301" y="1968"/>
                    <a:pt x="1835" y="1702"/>
                    <a:pt x="2335" y="1568"/>
                  </a:cubicBezTo>
                  <a:cubicBezTo>
                    <a:pt x="2536" y="1524"/>
                    <a:pt x="2739" y="1513"/>
                    <a:pt x="2945" y="1513"/>
                  </a:cubicBezTo>
                  <a:cubicBezTo>
                    <a:pt x="3150" y="1513"/>
                    <a:pt x="3356" y="1524"/>
                    <a:pt x="3561" y="1524"/>
                  </a:cubicBezTo>
                  <a:cubicBezTo>
                    <a:pt x="3766" y="1524"/>
                    <a:pt x="3970" y="1513"/>
                    <a:pt x="4170" y="1468"/>
                  </a:cubicBezTo>
                  <a:cubicBezTo>
                    <a:pt x="4337" y="1435"/>
                    <a:pt x="4337" y="1268"/>
                    <a:pt x="4203" y="1201"/>
                  </a:cubicBezTo>
                  <a:cubicBezTo>
                    <a:pt x="3881" y="959"/>
                    <a:pt x="3450" y="891"/>
                    <a:pt x="3050" y="891"/>
                  </a:cubicBezTo>
                  <a:cubicBezTo>
                    <a:pt x="2954" y="891"/>
                    <a:pt x="2860" y="895"/>
                    <a:pt x="2769" y="901"/>
                  </a:cubicBezTo>
                  <a:cubicBezTo>
                    <a:pt x="2669" y="901"/>
                    <a:pt x="2569" y="934"/>
                    <a:pt x="2502" y="934"/>
                  </a:cubicBezTo>
                  <a:cubicBezTo>
                    <a:pt x="2502" y="901"/>
                    <a:pt x="2469" y="868"/>
                    <a:pt x="2469" y="834"/>
                  </a:cubicBezTo>
                  <a:cubicBezTo>
                    <a:pt x="2469" y="801"/>
                    <a:pt x="2469" y="768"/>
                    <a:pt x="2469" y="734"/>
                  </a:cubicBezTo>
                  <a:cubicBezTo>
                    <a:pt x="2469" y="701"/>
                    <a:pt x="2435" y="668"/>
                    <a:pt x="2435" y="634"/>
                  </a:cubicBezTo>
                  <a:cubicBezTo>
                    <a:pt x="2435" y="601"/>
                    <a:pt x="2469" y="567"/>
                    <a:pt x="2469" y="534"/>
                  </a:cubicBezTo>
                  <a:cubicBezTo>
                    <a:pt x="2469" y="501"/>
                    <a:pt x="2435" y="467"/>
                    <a:pt x="2435" y="434"/>
                  </a:cubicBezTo>
                  <a:cubicBezTo>
                    <a:pt x="2435" y="334"/>
                    <a:pt x="2402" y="201"/>
                    <a:pt x="2302" y="134"/>
                  </a:cubicBezTo>
                  <a:cubicBezTo>
                    <a:pt x="2235" y="67"/>
                    <a:pt x="2169" y="0"/>
                    <a:pt x="20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47"/>
            <p:cNvSpPr/>
            <p:nvPr/>
          </p:nvSpPr>
          <p:spPr>
            <a:xfrm flipH="1">
              <a:off x="5227916" y="1229578"/>
              <a:ext cx="201837" cy="190472"/>
            </a:xfrm>
            <a:custGeom>
              <a:avLst/>
              <a:gdLst/>
              <a:ahLst/>
              <a:cxnLst/>
              <a:rect l="l" t="t" r="r" b="b"/>
              <a:pathLst>
                <a:path w="12077" h="11397" extrusionOk="0">
                  <a:moveTo>
                    <a:pt x="6187" y="1"/>
                  </a:moveTo>
                  <a:cubicBezTo>
                    <a:pt x="3889" y="1"/>
                    <a:pt x="1627" y="1301"/>
                    <a:pt x="901" y="4158"/>
                  </a:cubicBezTo>
                  <a:cubicBezTo>
                    <a:pt x="1" y="7694"/>
                    <a:pt x="2836" y="11396"/>
                    <a:pt x="6505" y="11396"/>
                  </a:cubicBezTo>
                  <a:cubicBezTo>
                    <a:pt x="10275" y="11396"/>
                    <a:pt x="12076" y="8494"/>
                    <a:pt x="12043" y="5625"/>
                  </a:cubicBezTo>
                  <a:cubicBezTo>
                    <a:pt x="12006" y="2044"/>
                    <a:pt x="9068" y="1"/>
                    <a:pt x="61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47"/>
            <p:cNvSpPr/>
            <p:nvPr/>
          </p:nvSpPr>
          <p:spPr>
            <a:xfrm flipH="1">
              <a:off x="5286727" y="1253277"/>
              <a:ext cx="76677" cy="135973"/>
            </a:xfrm>
            <a:custGeom>
              <a:avLst/>
              <a:gdLst/>
              <a:ahLst/>
              <a:cxnLst/>
              <a:rect l="l" t="t" r="r" b="b"/>
              <a:pathLst>
                <a:path w="4588" h="8136" extrusionOk="0">
                  <a:moveTo>
                    <a:pt x="2643" y="0"/>
                  </a:moveTo>
                  <a:cubicBezTo>
                    <a:pt x="2431" y="0"/>
                    <a:pt x="2235" y="161"/>
                    <a:pt x="2235" y="405"/>
                  </a:cubicBezTo>
                  <a:cubicBezTo>
                    <a:pt x="2235" y="571"/>
                    <a:pt x="2235" y="738"/>
                    <a:pt x="2302" y="872"/>
                  </a:cubicBezTo>
                  <a:cubicBezTo>
                    <a:pt x="2302" y="938"/>
                    <a:pt x="2302" y="1005"/>
                    <a:pt x="2335" y="1038"/>
                  </a:cubicBezTo>
                  <a:cubicBezTo>
                    <a:pt x="2302" y="1072"/>
                    <a:pt x="2269" y="1072"/>
                    <a:pt x="2269" y="1072"/>
                  </a:cubicBezTo>
                  <a:cubicBezTo>
                    <a:pt x="1535" y="1339"/>
                    <a:pt x="1068" y="2073"/>
                    <a:pt x="1201" y="2840"/>
                  </a:cubicBezTo>
                  <a:cubicBezTo>
                    <a:pt x="1368" y="3707"/>
                    <a:pt x="2235" y="3840"/>
                    <a:pt x="2836" y="4274"/>
                  </a:cubicBezTo>
                  <a:cubicBezTo>
                    <a:pt x="3403" y="4674"/>
                    <a:pt x="3636" y="5408"/>
                    <a:pt x="3203" y="6009"/>
                  </a:cubicBezTo>
                  <a:cubicBezTo>
                    <a:pt x="2931" y="6348"/>
                    <a:pt x="2546" y="6463"/>
                    <a:pt x="2142" y="6463"/>
                  </a:cubicBezTo>
                  <a:cubicBezTo>
                    <a:pt x="1753" y="6463"/>
                    <a:pt x="1345" y="6357"/>
                    <a:pt x="1001" y="6242"/>
                  </a:cubicBezTo>
                  <a:cubicBezTo>
                    <a:pt x="968" y="6175"/>
                    <a:pt x="934" y="6142"/>
                    <a:pt x="868" y="6142"/>
                  </a:cubicBezTo>
                  <a:cubicBezTo>
                    <a:pt x="778" y="6082"/>
                    <a:pt x="674" y="6049"/>
                    <a:pt x="572" y="6049"/>
                  </a:cubicBezTo>
                  <a:cubicBezTo>
                    <a:pt x="448" y="6049"/>
                    <a:pt x="326" y="6099"/>
                    <a:pt x="234" y="6209"/>
                  </a:cubicBezTo>
                  <a:cubicBezTo>
                    <a:pt x="0" y="6442"/>
                    <a:pt x="100" y="6876"/>
                    <a:pt x="434" y="6943"/>
                  </a:cubicBezTo>
                  <a:cubicBezTo>
                    <a:pt x="934" y="7109"/>
                    <a:pt x="1468" y="7243"/>
                    <a:pt x="2002" y="7276"/>
                  </a:cubicBezTo>
                  <a:cubicBezTo>
                    <a:pt x="2002" y="7376"/>
                    <a:pt x="2002" y="7443"/>
                    <a:pt x="2002" y="7543"/>
                  </a:cubicBezTo>
                  <a:cubicBezTo>
                    <a:pt x="2002" y="7576"/>
                    <a:pt x="2002" y="7610"/>
                    <a:pt x="1968" y="7643"/>
                  </a:cubicBezTo>
                  <a:cubicBezTo>
                    <a:pt x="1968" y="7743"/>
                    <a:pt x="1968" y="7843"/>
                    <a:pt x="2035" y="7943"/>
                  </a:cubicBezTo>
                  <a:cubicBezTo>
                    <a:pt x="2068" y="8043"/>
                    <a:pt x="2168" y="8077"/>
                    <a:pt x="2269" y="8110"/>
                  </a:cubicBezTo>
                  <a:cubicBezTo>
                    <a:pt x="2302" y="8127"/>
                    <a:pt x="2335" y="8135"/>
                    <a:pt x="2369" y="8135"/>
                  </a:cubicBezTo>
                  <a:cubicBezTo>
                    <a:pt x="2402" y="8135"/>
                    <a:pt x="2435" y="8127"/>
                    <a:pt x="2469" y="8110"/>
                  </a:cubicBezTo>
                  <a:cubicBezTo>
                    <a:pt x="2569" y="8077"/>
                    <a:pt x="2669" y="8043"/>
                    <a:pt x="2702" y="7943"/>
                  </a:cubicBezTo>
                  <a:cubicBezTo>
                    <a:pt x="2769" y="7843"/>
                    <a:pt x="2769" y="7743"/>
                    <a:pt x="2769" y="7643"/>
                  </a:cubicBezTo>
                  <a:cubicBezTo>
                    <a:pt x="2736" y="7476"/>
                    <a:pt x="2702" y="7343"/>
                    <a:pt x="2635" y="7210"/>
                  </a:cubicBezTo>
                  <a:cubicBezTo>
                    <a:pt x="2736" y="7176"/>
                    <a:pt x="2836" y="7143"/>
                    <a:pt x="2936" y="7109"/>
                  </a:cubicBezTo>
                  <a:cubicBezTo>
                    <a:pt x="3636" y="6843"/>
                    <a:pt x="4103" y="6242"/>
                    <a:pt x="4203" y="5475"/>
                  </a:cubicBezTo>
                  <a:cubicBezTo>
                    <a:pt x="4270" y="4708"/>
                    <a:pt x="3870" y="4041"/>
                    <a:pt x="3236" y="3640"/>
                  </a:cubicBezTo>
                  <a:cubicBezTo>
                    <a:pt x="2702" y="3273"/>
                    <a:pt x="1635" y="3073"/>
                    <a:pt x="1935" y="2206"/>
                  </a:cubicBezTo>
                  <a:cubicBezTo>
                    <a:pt x="2118" y="1722"/>
                    <a:pt x="2535" y="1572"/>
                    <a:pt x="2994" y="1572"/>
                  </a:cubicBezTo>
                  <a:cubicBezTo>
                    <a:pt x="3453" y="1572"/>
                    <a:pt x="3953" y="1722"/>
                    <a:pt x="4303" y="1839"/>
                  </a:cubicBezTo>
                  <a:cubicBezTo>
                    <a:pt x="4324" y="1847"/>
                    <a:pt x="4343" y="1851"/>
                    <a:pt x="4362" y="1851"/>
                  </a:cubicBezTo>
                  <a:cubicBezTo>
                    <a:pt x="4499" y="1851"/>
                    <a:pt x="4587" y="1660"/>
                    <a:pt x="4470" y="1572"/>
                  </a:cubicBezTo>
                  <a:cubicBezTo>
                    <a:pt x="4070" y="1172"/>
                    <a:pt x="3536" y="972"/>
                    <a:pt x="3002" y="938"/>
                  </a:cubicBezTo>
                  <a:lnTo>
                    <a:pt x="3002" y="905"/>
                  </a:lnTo>
                  <a:cubicBezTo>
                    <a:pt x="3002" y="805"/>
                    <a:pt x="3002" y="738"/>
                    <a:pt x="3002" y="671"/>
                  </a:cubicBezTo>
                  <a:cubicBezTo>
                    <a:pt x="3036" y="605"/>
                    <a:pt x="3036" y="538"/>
                    <a:pt x="3036" y="505"/>
                  </a:cubicBezTo>
                  <a:cubicBezTo>
                    <a:pt x="3069" y="405"/>
                    <a:pt x="3069" y="271"/>
                    <a:pt x="3002" y="171"/>
                  </a:cubicBezTo>
                  <a:cubicBezTo>
                    <a:pt x="2936" y="71"/>
                    <a:pt x="2836" y="4"/>
                    <a:pt x="2702" y="4"/>
                  </a:cubicBezTo>
                  <a:cubicBezTo>
                    <a:pt x="2682" y="2"/>
                    <a:pt x="2662" y="0"/>
                    <a:pt x="26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47"/>
            <p:cNvSpPr/>
            <p:nvPr/>
          </p:nvSpPr>
          <p:spPr>
            <a:xfrm flipH="1">
              <a:off x="7138973" y="1527278"/>
              <a:ext cx="201820" cy="190456"/>
            </a:xfrm>
            <a:custGeom>
              <a:avLst/>
              <a:gdLst/>
              <a:ahLst/>
              <a:cxnLst/>
              <a:rect l="l" t="t" r="r" b="b"/>
              <a:pathLst>
                <a:path w="12076" h="11396" extrusionOk="0">
                  <a:moveTo>
                    <a:pt x="6173" y="1"/>
                  </a:moveTo>
                  <a:cubicBezTo>
                    <a:pt x="3872" y="1"/>
                    <a:pt x="1612" y="1301"/>
                    <a:pt x="901" y="4157"/>
                  </a:cubicBezTo>
                  <a:cubicBezTo>
                    <a:pt x="0" y="7727"/>
                    <a:pt x="2802" y="11396"/>
                    <a:pt x="6472" y="11396"/>
                  </a:cubicBezTo>
                  <a:cubicBezTo>
                    <a:pt x="10241" y="11396"/>
                    <a:pt x="12076" y="8527"/>
                    <a:pt x="12042" y="5625"/>
                  </a:cubicBezTo>
                  <a:cubicBezTo>
                    <a:pt x="12005" y="2044"/>
                    <a:pt x="9057" y="1"/>
                    <a:pt x="61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47"/>
            <p:cNvSpPr/>
            <p:nvPr/>
          </p:nvSpPr>
          <p:spPr>
            <a:xfrm flipH="1">
              <a:off x="7198269" y="1550960"/>
              <a:ext cx="76192" cy="136123"/>
            </a:xfrm>
            <a:custGeom>
              <a:avLst/>
              <a:gdLst/>
              <a:ahLst/>
              <a:cxnLst/>
              <a:rect l="l" t="t" r="r" b="b"/>
              <a:pathLst>
                <a:path w="4559" h="8145" extrusionOk="0">
                  <a:moveTo>
                    <a:pt x="2636" y="1"/>
                  </a:moveTo>
                  <a:cubicBezTo>
                    <a:pt x="2403" y="1"/>
                    <a:pt x="2236" y="161"/>
                    <a:pt x="2236" y="405"/>
                  </a:cubicBezTo>
                  <a:cubicBezTo>
                    <a:pt x="2236" y="572"/>
                    <a:pt x="2236" y="739"/>
                    <a:pt x="2269" y="872"/>
                  </a:cubicBezTo>
                  <a:cubicBezTo>
                    <a:pt x="2303" y="939"/>
                    <a:pt x="2303" y="1006"/>
                    <a:pt x="2303" y="1039"/>
                  </a:cubicBezTo>
                  <a:cubicBezTo>
                    <a:pt x="2303" y="1073"/>
                    <a:pt x="2269" y="1073"/>
                    <a:pt x="2236" y="1073"/>
                  </a:cubicBezTo>
                  <a:cubicBezTo>
                    <a:pt x="1502" y="1339"/>
                    <a:pt x="1035" y="2073"/>
                    <a:pt x="1202" y="2840"/>
                  </a:cubicBezTo>
                  <a:cubicBezTo>
                    <a:pt x="1369" y="3708"/>
                    <a:pt x="2236" y="3841"/>
                    <a:pt x="2836" y="4275"/>
                  </a:cubicBezTo>
                  <a:cubicBezTo>
                    <a:pt x="3403" y="4675"/>
                    <a:pt x="3604" y="5409"/>
                    <a:pt x="3170" y="6009"/>
                  </a:cubicBezTo>
                  <a:cubicBezTo>
                    <a:pt x="2915" y="6349"/>
                    <a:pt x="2539" y="6464"/>
                    <a:pt x="2134" y="6464"/>
                  </a:cubicBezTo>
                  <a:cubicBezTo>
                    <a:pt x="1745" y="6464"/>
                    <a:pt x="1328" y="6357"/>
                    <a:pt x="968" y="6243"/>
                  </a:cubicBezTo>
                  <a:cubicBezTo>
                    <a:pt x="935" y="6176"/>
                    <a:pt x="902" y="6176"/>
                    <a:pt x="868" y="6143"/>
                  </a:cubicBezTo>
                  <a:cubicBezTo>
                    <a:pt x="771" y="6087"/>
                    <a:pt x="673" y="6061"/>
                    <a:pt x="578" y="6061"/>
                  </a:cubicBezTo>
                  <a:cubicBezTo>
                    <a:pt x="446" y="6061"/>
                    <a:pt x="318" y="6112"/>
                    <a:pt x="201" y="6210"/>
                  </a:cubicBezTo>
                  <a:cubicBezTo>
                    <a:pt x="1" y="6476"/>
                    <a:pt x="68" y="6877"/>
                    <a:pt x="401" y="6943"/>
                  </a:cubicBezTo>
                  <a:cubicBezTo>
                    <a:pt x="935" y="7110"/>
                    <a:pt x="1469" y="7244"/>
                    <a:pt x="2002" y="7277"/>
                  </a:cubicBezTo>
                  <a:cubicBezTo>
                    <a:pt x="2002" y="7377"/>
                    <a:pt x="2002" y="7477"/>
                    <a:pt x="1969" y="7577"/>
                  </a:cubicBezTo>
                  <a:cubicBezTo>
                    <a:pt x="1969" y="7577"/>
                    <a:pt x="1969" y="7611"/>
                    <a:pt x="1969" y="7644"/>
                  </a:cubicBezTo>
                  <a:cubicBezTo>
                    <a:pt x="1969" y="7744"/>
                    <a:pt x="1936" y="7844"/>
                    <a:pt x="2002" y="7944"/>
                  </a:cubicBezTo>
                  <a:cubicBezTo>
                    <a:pt x="2069" y="8044"/>
                    <a:pt x="2136" y="8111"/>
                    <a:pt x="2236" y="8144"/>
                  </a:cubicBezTo>
                  <a:lnTo>
                    <a:pt x="2469" y="8144"/>
                  </a:lnTo>
                  <a:cubicBezTo>
                    <a:pt x="2569" y="8111"/>
                    <a:pt x="2636" y="8044"/>
                    <a:pt x="2703" y="7944"/>
                  </a:cubicBezTo>
                  <a:cubicBezTo>
                    <a:pt x="2736" y="7844"/>
                    <a:pt x="2770" y="7744"/>
                    <a:pt x="2736" y="7644"/>
                  </a:cubicBezTo>
                  <a:cubicBezTo>
                    <a:pt x="2703" y="7477"/>
                    <a:pt x="2670" y="7344"/>
                    <a:pt x="2636" y="7210"/>
                  </a:cubicBezTo>
                  <a:cubicBezTo>
                    <a:pt x="2736" y="7177"/>
                    <a:pt x="2803" y="7177"/>
                    <a:pt x="2903" y="7144"/>
                  </a:cubicBezTo>
                  <a:cubicBezTo>
                    <a:pt x="3637" y="6877"/>
                    <a:pt x="4104" y="6243"/>
                    <a:pt x="4171" y="5476"/>
                  </a:cubicBezTo>
                  <a:cubicBezTo>
                    <a:pt x="4271" y="4708"/>
                    <a:pt x="3837" y="4041"/>
                    <a:pt x="3203" y="3641"/>
                  </a:cubicBezTo>
                  <a:cubicBezTo>
                    <a:pt x="2703" y="3274"/>
                    <a:pt x="1635" y="3074"/>
                    <a:pt x="1936" y="2240"/>
                  </a:cubicBezTo>
                  <a:cubicBezTo>
                    <a:pt x="2105" y="1733"/>
                    <a:pt x="2531" y="1577"/>
                    <a:pt x="3001" y="1577"/>
                  </a:cubicBezTo>
                  <a:cubicBezTo>
                    <a:pt x="3459" y="1577"/>
                    <a:pt x="3959" y="1725"/>
                    <a:pt x="4304" y="1840"/>
                  </a:cubicBezTo>
                  <a:cubicBezTo>
                    <a:pt x="4324" y="1848"/>
                    <a:pt x="4344" y="1852"/>
                    <a:pt x="4362" y="1852"/>
                  </a:cubicBezTo>
                  <a:cubicBezTo>
                    <a:pt x="4492" y="1852"/>
                    <a:pt x="4559" y="1661"/>
                    <a:pt x="4471" y="1573"/>
                  </a:cubicBezTo>
                  <a:cubicBezTo>
                    <a:pt x="4071" y="1173"/>
                    <a:pt x="3537" y="972"/>
                    <a:pt x="2970" y="939"/>
                  </a:cubicBezTo>
                  <a:lnTo>
                    <a:pt x="2970" y="906"/>
                  </a:lnTo>
                  <a:cubicBezTo>
                    <a:pt x="2970" y="806"/>
                    <a:pt x="3003" y="739"/>
                    <a:pt x="3003" y="672"/>
                  </a:cubicBezTo>
                  <a:cubicBezTo>
                    <a:pt x="3003" y="606"/>
                    <a:pt x="3003" y="572"/>
                    <a:pt x="3036" y="505"/>
                  </a:cubicBezTo>
                  <a:cubicBezTo>
                    <a:pt x="3070" y="405"/>
                    <a:pt x="3036" y="305"/>
                    <a:pt x="3003" y="205"/>
                  </a:cubicBezTo>
                  <a:cubicBezTo>
                    <a:pt x="2936" y="72"/>
                    <a:pt x="2803" y="5"/>
                    <a:pt x="2703" y="5"/>
                  </a:cubicBezTo>
                  <a:cubicBezTo>
                    <a:pt x="2680" y="2"/>
                    <a:pt x="2658" y="1"/>
                    <a:pt x="26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47"/>
            <p:cNvSpPr/>
            <p:nvPr/>
          </p:nvSpPr>
          <p:spPr>
            <a:xfrm flipH="1">
              <a:off x="5435385" y="2738015"/>
              <a:ext cx="812194" cy="326078"/>
            </a:xfrm>
            <a:custGeom>
              <a:avLst/>
              <a:gdLst/>
              <a:ahLst/>
              <a:cxnLst/>
              <a:rect l="l" t="t" r="r" b="b"/>
              <a:pathLst>
                <a:path w="48598" h="19511" extrusionOk="0">
                  <a:moveTo>
                    <a:pt x="21326" y="1"/>
                  </a:moveTo>
                  <a:cubicBezTo>
                    <a:pt x="13579" y="1"/>
                    <a:pt x="6261" y="1345"/>
                    <a:pt x="3637" y="3497"/>
                  </a:cubicBezTo>
                  <a:cubicBezTo>
                    <a:pt x="1702" y="5098"/>
                    <a:pt x="368" y="7500"/>
                    <a:pt x="101" y="9968"/>
                  </a:cubicBezTo>
                  <a:cubicBezTo>
                    <a:pt x="1" y="10769"/>
                    <a:pt x="34" y="11603"/>
                    <a:pt x="168" y="12403"/>
                  </a:cubicBezTo>
                  <a:cubicBezTo>
                    <a:pt x="1202" y="17941"/>
                    <a:pt x="5505" y="18108"/>
                    <a:pt x="9908" y="18641"/>
                  </a:cubicBezTo>
                  <a:cubicBezTo>
                    <a:pt x="16646" y="19442"/>
                    <a:pt x="23418" y="19475"/>
                    <a:pt x="30156" y="19509"/>
                  </a:cubicBezTo>
                  <a:cubicBezTo>
                    <a:pt x="30311" y="19510"/>
                    <a:pt x="30468" y="19510"/>
                    <a:pt x="30626" y="19510"/>
                  </a:cubicBezTo>
                  <a:cubicBezTo>
                    <a:pt x="35510" y="19510"/>
                    <a:pt x="41407" y="18948"/>
                    <a:pt x="43765" y="13971"/>
                  </a:cubicBezTo>
                  <a:cubicBezTo>
                    <a:pt x="48598" y="3805"/>
                    <a:pt x="34355" y="1"/>
                    <a:pt x="21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47"/>
            <p:cNvSpPr/>
            <p:nvPr/>
          </p:nvSpPr>
          <p:spPr>
            <a:xfrm flipH="1">
              <a:off x="5997810" y="2882779"/>
              <a:ext cx="203491" cy="352433"/>
            </a:xfrm>
            <a:custGeom>
              <a:avLst/>
              <a:gdLst/>
              <a:ahLst/>
              <a:cxnLst/>
              <a:rect l="l" t="t" r="r" b="b"/>
              <a:pathLst>
                <a:path w="12176" h="21088" extrusionOk="0">
                  <a:moveTo>
                    <a:pt x="8073" y="0"/>
                  </a:moveTo>
                  <a:cubicBezTo>
                    <a:pt x="8006" y="0"/>
                    <a:pt x="7940" y="2"/>
                    <a:pt x="7873" y="5"/>
                  </a:cubicBezTo>
                  <a:cubicBezTo>
                    <a:pt x="5971" y="3441"/>
                    <a:pt x="7206" y="8345"/>
                    <a:pt x="6105" y="12214"/>
                  </a:cubicBezTo>
                  <a:cubicBezTo>
                    <a:pt x="5104" y="15750"/>
                    <a:pt x="3069" y="19086"/>
                    <a:pt x="0" y="21087"/>
                  </a:cubicBezTo>
                  <a:cubicBezTo>
                    <a:pt x="6639" y="18819"/>
                    <a:pt x="12176" y="12615"/>
                    <a:pt x="12142" y="5576"/>
                  </a:cubicBezTo>
                  <a:cubicBezTo>
                    <a:pt x="12142" y="4242"/>
                    <a:pt x="11909" y="2841"/>
                    <a:pt x="11175" y="1707"/>
                  </a:cubicBezTo>
                  <a:cubicBezTo>
                    <a:pt x="10446" y="598"/>
                    <a:pt x="9327" y="0"/>
                    <a:pt x="80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47"/>
            <p:cNvSpPr/>
            <p:nvPr/>
          </p:nvSpPr>
          <p:spPr>
            <a:xfrm flipH="1">
              <a:off x="5605334" y="2881743"/>
              <a:ext cx="532410" cy="11732"/>
            </a:xfrm>
            <a:custGeom>
              <a:avLst/>
              <a:gdLst/>
              <a:ahLst/>
              <a:cxnLst/>
              <a:rect l="l" t="t" r="r" b="b"/>
              <a:pathLst>
                <a:path w="31857" h="702" extrusionOk="0">
                  <a:moveTo>
                    <a:pt x="434" y="1"/>
                  </a:moveTo>
                  <a:cubicBezTo>
                    <a:pt x="0" y="1"/>
                    <a:pt x="0" y="701"/>
                    <a:pt x="434" y="701"/>
                  </a:cubicBezTo>
                  <a:cubicBezTo>
                    <a:pt x="3663" y="648"/>
                    <a:pt x="6897" y="632"/>
                    <a:pt x="10132" y="632"/>
                  </a:cubicBezTo>
                  <a:cubicBezTo>
                    <a:pt x="14986" y="632"/>
                    <a:pt x="19841" y="668"/>
                    <a:pt x="24684" y="668"/>
                  </a:cubicBezTo>
                  <a:cubicBezTo>
                    <a:pt x="25592" y="668"/>
                    <a:pt x="26504" y="673"/>
                    <a:pt x="27418" y="673"/>
                  </a:cubicBezTo>
                  <a:cubicBezTo>
                    <a:pt x="28789" y="673"/>
                    <a:pt x="30162" y="661"/>
                    <a:pt x="31523" y="601"/>
                  </a:cubicBezTo>
                  <a:cubicBezTo>
                    <a:pt x="31856" y="601"/>
                    <a:pt x="31856" y="101"/>
                    <a:pt x="31523" y="101"/>
                  </a:cubicBezTo>
                  <a:cubicBezTo>
                    <a:pt x="29688" y="25"/>
                    <a:pt x="27853" y="4"/>
                    <a:pt x="26016" y="4"/>
                  </a:cubicBezTo>
                  <a:cubicBezTo>
                    <a:pt x="23810" y="4"/>
                    <a:pt x="21600" y="34"/>
                    <a:pt x="19381" y="34"/>
                  </a:cubicBezTo>
                  <a:lnTo>
                    <a:pt x="7272" y="34"/>
                  </a:lnTo>
                  <a:cubicBezTo>
                    <a:pt x="4970" y="34"/>
                    <a:pt x="2702" y="34"/>
                    <a:pt x="43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47"/>
            <p:cNvSpPr/>
            <p:nvPr/>
          </p:nvSpPr>
          <p:spPr>
            <a:xfrm flipH="1">
              <a:off x="5722405" y="2932532"/>
              <a:ext cx="422041" cy="11431"/>
            </a:xfrm>
            <a:custGeom>
              <a:avLst/>
              <a:gdLst/>
              <a:ahLst/>
              <a:cxnLst/>
              <a:rect l="l" t="t" r="r" b="b"/>
              <a:pathLst>
                <a:path w="25253" h="684" extrusionOk="0">
                  <a:moveTo>
                    <a:pt x="20774" y="1"/>
                  </a:moveTo>
                  <a:cubicBezTo>
                    <a:pt x="18029" y="1"/>
                    <a:pt x="15278" y="31"/>
                    <a:pt x="12543" y="31"/>
                  </a:cubicBezTo>
                  <a:cubicBezTo>
                    <a:pt x="10720" y="31"/>
                    <a:pt x="8896" y="17"/>
                    <a:pt x="7073" y="17"/>
                  </a:cubicBezTo>
                  <a:cubicBezTo>
                    <a:pt x="4793" y="17"/>
                    <a:pt x="2514" y="38"/>
                    <a:pt x="234" y="131"/>
                  </a:cubicBezTo>
                  <a:cubicBezTo>
                    <a:pt x="1" y="164"/>
                    <a:pt x="1" y="531"/>
                    <a:pt x="234" y="531"/>
                  </a:cubicBezTo>
                  <a:cubicBezTo>
                    <a:pt x="2514" y="624"/>
                    <a:pt x="4793" y="644"/>
                    <a:pt x="7073" y="644"/>
                  </a:cubicBezTo>
                  <a:cubicBezTo>
                    <a:pt x="8896" y="644"/>
                    <a:pt x="10720" y="631"/>
                    <a:pt x="12543" y="631"/>
                  </a:cubicBezTo>
                  <a:cubicBezTo>
                    <a:pt x="15036" y="651"/>
                    <a:pt x="17542" y="684"/>
                    <a:pt x="20044" y="684"/>
                  </a:cubicBezTo>
                  <a:cubicBezTo>
                    <a:pt x="21660" y="684"/>
                    <a:pt x="23275" y="670"/>
                    <a:pt x="24885" y="631"/>
                  </a:cubicBezTo>
                  <a:cubicBezTo>
                    <a:pt x="25252" y="631"/>
                    <a:pt x="25252" y="64"/>
                    <a:pt x="24885" y="31"/>
                  </a:cubicBezTo>
                  <a:cubicBezTo>
                    <a:pt x="23518" y="8"/>
                    <a:pt x="22146" y="1"/>
                    <a:pt x="2077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47"/>
            <p:cNvSpPr/>
            <p:nvPr/>
          </p:nvSpPr>
          <p:spPr>
            <a:xfrm flipH="1">
              <a:off x="5619072" y="2934437"/>
              <a:ext cx="60098" cy="10980"/>
            </a:xfrm>
            <a:custGeom>
              <a:avLst/>
              <a:gdLst/>
              <a:ahLst/>
              <a:cxnLst/>
              <a:rect l="l" t="t" r="r" b="b"/>
              <a:pathLst>
                <a:path w="3596" h="657" extrusionOk="0">
                  <a:moveTo>
                    <a:pt x="1782" y="0"/>
                  </a:moveTo>
                  <a:cubicBezTo>
                    <a:pt x="1282" y="0"/>
                    <a:pt x="781" y="50"/>
                    <a:pt x="281" y="150"/>
                  </a:cubicBezTo>
                  <a:cubicBezTo>
                    <a:pt x="1" y="181"/>
                    <a:pt x="98" y="590"/>
                    <a:pt x="357" y="590"/>
                  </a:cubicBezTo>
                  <a:cubicBezTo>
                    <a:pt x="375" y="590"/>
                    <a:pt x="394" y="588"/>
                    <a:pt x="414" y="584"/>
                  </a:cubicBezTo>
                  <a:cubicBezTo>
                    <a:pt x="804" y="512"/>
                    <a:pt x="1199" y="477"/>
                    <a:pt x="1596" y="477"/>
                  </a:cubicBezTo>
                  <a:cubicBezTo>
                    <a:pt x="2116" y="477"/>
                    <a:pt x="2638" y="537"/>
                    <a:pt x="3150" y="650"/>
                  </a:cubicBezTo>
                  <a:cubicBezTo>
                    <a:pt x="3170" y="655"/>
                    <a:pt x="3190" y="657"/>
                    <a:pt x="3210" y="657"/>
                  </a:cubicBezTo>
                  <a:cubicBezTo>
                    <a:pt x="3498" y="657"/>
                    <a:pt x="3596" y="213"/>
                    <a:pt x="3283" y="150"/>
                  </a:cubicBezTo>
                  <a:cubicBezTo>
                    <a:pt x="2783" y="50"/>
                    <a:pt x="2282" y="0"/>
                    <a:pt x="178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47"/>
            <p:cNvSpPr/>
            <p:nvPr/>
          </p:nvSpPr>
          <p:spPr>
            <a:xfrm flipH="1">
              <a:off x="5656073" y="1022059"/>
              <a:ext cx="761538" cy="315482"/>
            </a:xfrm>
            <a:custGeom>
              <a:avLst/>
              <a:gdLst/>
              <a:ahLst/>
              <a:cxnLst/>
              <a:rect l="l" t="t" r="r" b="b"/>
              <a:pathLst>
                <a:path w="45567" h="18877" extrusionOk="0">
                  <a:moveTo>
                    <a:pt x="31765" y="0"/>
                  </a:moveTo>
                  <a:cubicBezTo>
                    <a:pt x="31062" y="0"/>
                    <a:pt x="30358" y="14"/>
                    <a:pt x="29655" y="29"/>
                  </a:cubicBezTo>
                  <a:cubicBezTo>
                    <a:pt x="26386" y="96"/>
                    <a:pt x="23084" y="163"/>
                    <a:pt x="19815" y="196"/>
                  </a:cubicBezTo>
                  <a:cubicBezTo>
                    <a:pt x="11643" y="363"/>
                    <a:pt x="1" y="2398"/>
                    <a:pt x="3237" y="13706"/>
                  </a:cubicBezTo>
                  <a:cubicBezTo>
                    <a:pt x="4700" y="18813"/>
                    <a:pt x="10510" y="18876"/>
                    <a:pt x="15066" y="18876"/>
                  </a:cubicBezTo>
                  <a:cubicBezTo>
                    <a:pt x="15182" y="18876"/>
                    <a:pt x="15298" y="18876"/>
                    <a:pt x="15412" y="18876"/>
                  </a:cubicBezTo>
                  <a:cubicBezTo>
                    <a:pt x="22183" y="18843"/>
                    <a:pt x="28955" y="18810"/>
                    <a:pt x="35660" y="18009"/>
                  </a:cubicBezTo>
                  <a:cubicBezTo>
                    <a:pt x="40096" y="17475"/>
                    <a:pt x="44366" y="17309"/>
                    <a:pt x="45400" y="11771"/>
                  </a:cubicBezTo>
                  <a:cubicBezTo>
                    <a:pt x="45567" y="10971"/>
                    <a:pt x="45567" y="10170"/>
                    <a:pt x="45500" y="9336"/>
                  </a:cubicBezTo>
                  <a:cubicBezTo>
                    <a:pt x="45066" y="5333"/>
                    <a:pt x="42331" y="2098"/>
                    <a:pt x="38528" y="863"/>
                  </a:cubicBezTo>
                  <a:cubicBezTo>
                    <a:pt x="36356" y="148"/>
                    <a:pt x="34067" y="0"/>
                    <a:pt x="31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47"/>
            <p:cNvSpPr/>
            <p:nvPr/>
          </p:nvSpPr>
          <p:spPr>
            <a:xfrm flipH="1">
              <a:off x="5701782" y="1159670"/>
              <a:ext cx="203491" cy="352366"/>
            </a:xfrm>
            <a:custGeom>
              <a:avLst/>
              <a:gdLst/>
              <a:ahLst/>
              <a:cxnLst/>
              <a:rect l="l" t="t" r="r" b="b"/>
              <a:pathLst>
                <a:path w="12176" h="21084" extrusionOk="0">
                  <a:moveTo>
                    <a:pt x="4198" y="0"/>
                  </a:moveTo>
                  <a:cubicBezTo>
                    <a:pt x="2906" y="0"/>
                    <a:pt x="1748" y="598"/>
                    <a:pt x="1001" y="1703"/>
                  </a:cubicBezTo>
                  <a:cubicBezTo>
                    <a:pt x="267" y="2837"/>
                    <a:pt x="33" y="4238"/>
                    <a:pt x="33" y="5605"/>
                  </a:cubicBezTo>
                  <a:cubicBezTo>
                    <a:pt x="0" y="12610"/>
                    <a:pt x="5537" y="18848"/>
                    <a:pt x="12175" y="21083"/>
                  </a:cubicBezTo>
                  <a:cubicBezTo>
                    <a:pt x="9107" y="19115"/>
                    <a:pt x="7072" y="15746"/>
                    <a:pt x="6071" y="12243"/>
                  </a:cubicBezTo>
                  <a:cubicBezTo>
                    <a:pt x="4970" y="8374"/>
                    <a:pt x="6205" y="3437"/>
                    <a:pt x="4303" y="1"/>
                  </a:cubicBezTo>
                  <a:cubicBezTo>
                    <a:pt x="4268" y="0"/>
                    <a:pt x="4233" y="0"/>
                    <a:pt x="41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47"/>
            <p:cNvSpPr/>
            <p:nvPr/>
          </p:nvSpPr>
          <p:spPr>
            <a:xfrm flipH="1">
              <a:off x="5755864" y="1157648"/>
              <a:ext cx="531842" cy="11532"/>
            </a:xfrm>
            <a:custGeom>
              <a:avLst/>
              <a:gdLst/>
              <a:ahLst/>
              <a:cxnLst/>
              <a:rect l="l" t="t" r="r" b="b"/>
              <a:pathLst>
                <a:path w="31823" h="690" extrusionOk="0">
                  <a:moveTo>
                    <a:pt x="26233" y="0"/>
                  </a:moveTo>
                  <a:cubicBezTo>
                    <a:pt x="23927" y="0"/>
                    <a:pt x="21620" y="22"/>
                    <a:pt x="19314" y="22"/>
                  </a:cubicBezTo>
                  <a:cubicBezTo>
                    <a:pt x="15278" y="22"/>
                    <a:pt x="11208" y="22"/>
                    <a:pt x="7172" y="56"/>
                  </a:cubicBezTo>
                  <a:cubicBezTo>
                    <a:pt x="4904" y="56"/>
                    <a:pt x="2602" y="56"/>
                    <a:pt x="334" y="89"/>
                  </a:cubicBezTo>
                  <a:cubicBezTo>
                    <a:pt x="0" y="89"/>
                    <a:pt x="0" y="623"/>
                    <a:pt x="334" y="623"/>
                  </a:cubicBezTo>
                  <a:cubicBezTo>
                    <a:pt x="8406" y="689"/>
                    <a:pt x="16512" y="656"/>
                    <a:pt x="24584" y="689"/>
                  </a:cubicBezTo>
                  <a:cubicBezTo>
                    <a:pt x="26886" y="689"/>
                    <a:pt x="29154" y="689"/>
                    <a:pt x="31423" y="656"/>
                  </a:cubicBezTo>
                  <a:cubicBezTo>
                    <a:pt x="31823" y="623"/>
                    <a:pt x="31823" y="56"/>
                    <a:pt x="31423" y="56"/>
                  </a:cubicBezTo>
                  <a:cubicBezTo>
                    <a:pt x="29693" y="13"/>
                    <a:pt x="27963" y="0"/>
                    <a:pt x="262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47"/>
            <p:cNvSpPr/>
            <p:nvPr/>
          </p:nvSpPr>
          <p:spPr>
            <a:xfrm flipH="1">
              <a:off x="6123238" y="1213752"/>
              <a:ext cx="148307" cy="12250"/>
            </a:xfrm>
            <a:custGeom>
              <a:avLst/>
              <a:gdLst/>
              <a:ahLst/>
              <a:cxnLst/>
              <a:rect l="l" t="t" r="r" b="b"/>
              <a:pathLst>
                <a:path w="8874" h="733" extrusionOk="0">
                  <a:moveTo>
                    <a:pt x="367" y="1"/>
                  </a:moveTo>
                  <a:cubicBezTo>
                    <a:pt x="0" y="1"/>
                    <a:pt x="0" y="568"/>
                    <a:pt x="367" y="568"/>
                  </a:cubicBezTo>
                  <a:cubicBezTo>
                    <a:pt x="2498" y="620"/>
                    <a:pt x="4628" y="733"/>
                    <a:pt x="6759" y="733"/>
                  </a:cubicBezTo>
                  <a:cubicBezTo>
                    <a:pt x="7364" y="733"/>
                    <a:pt x="7968" y="724"/>
                    <a:pt x="8573" y="701"/>
                  </a:cubicBezTo>
                  <a:cubicBezTo>
                    <a:pt x="8873" y="701"/>
                    <a:pt x="8873" y="268"/>
                    <a:pt x="8573" y="234"/>
                  </a:cubicBezTo>
                  <a:cubicBezTo>
                    <a:pt x="5871" y="1"/>
                    <a:pt x="3103" y="68"/>
                    <a:pt x="3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47"/>
            <p:cNvSpPr/>
            <p:nvPr/>
          </p:nvSpPr>
          <p:spPr>
            <a:xfrm flipH="1">
              <a:off x="5803244" y="1215941"/>
              <a:ext cx="241412" cy="10144"/>
            </a:xfrm>
            <a:custGeom>
              <a:avLst/>
              <a:gdLst/>
              <a:ahLst/>
              <a:cxnLst/>
              <a:rect l="l" t="t" r="r" b="b"/>
              <a:pathLst>
                <a:path w="14445" h="607" extrusionOk="0">
                  <a:moveTo>
                    <a:pt x="12798" y="1"/>
                  </a:moveTo>
                  <a:cubicBezTo>
                    <a:pt x="12115" y="1"/>
                    <a:pt x="11422" y="37"/>
                    <a:pt x="10742" y="37"/>
                  </a:cubicBezTo>
                  <a:lnTo>
                    <a:pt x="7239" y="70"/>
                  </a:lnTo>
                  <a:lnTo>
                    <a:pt x="334" y="70"/>
                  </a:lnTo>
                  <a:cubicBezTo>
                    <a:pt x="1" y="70"/>
                    <a:pt x="1" y="570"/>
                    <a:pt x="334" y="570"/>
                  </a:cubicBezTo>
                  <a:cubicBezTo>
                    <a:pt x="1102" y="559"/>
                    <a:pt x="1869" y="556"/>
                    <a:pt x="2636" y="556"/>
                  </a:cubicBezTo>
                  <a:cubicBezTo>
                    <a:pt x="4170" y="556"/>
                    <a:pt x="5705" y="570"/>
                    <a:pt x="7239" y="570"/>
                  </a:cubicBezTo>
                  <a:lnTo>
                    <a:pt x="10642" y="570"/>
                  </a:lnTo>
                  <a:cubicBezTo>
                    <a:pt x="11342" y="570"/>
                    <a:pt x="12055" y="607"/>
                    <a:pt x="12758" y="607"/>
                  </a:cubicBezTo>
                  <a:cubicBezTo>
                    <a:pt x="13226" y="607"/>
                    <a:pt x="13691" y="591"/>
                    <a:pt x="14144" y="537"/>
                  </a:cubicBezTo>
                  <a:cubicBezTo>
                    <a:pt x="14444" y="504"/>
                    <a:pt x="14444" y="103"/>
                    <a:pt x="14144" y="70"/>
                  </a:cubicBezTo>
                  <a:cubicBezTo>
                    <a:pt x="13704" y="17"/>
                    <a:pt x="13253" y="1"/>
                    <a:pt x="127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47"/>
            <p:cNvSpPr/>
            <p:nvPr/>
          </p:nvSpPr>
          <p:spPr>
            <a:xfrm flipH="1">
              <a:off x="7528642" y="1533763"/>
              <a:ext cx="575896" cy="566821"/>
            </a:xfrm>
            <a:custGeom>
              <a:avLst/>
              <a:gdLst/>
              <a:ahLst/>
              <a:cxnLst/>
              <a:rect l="l" t="t" r="r" b="b"/>
              <a:pathLst>
                <a:path w="34459" h="33916" extrusionOk="0">
                  <a:moveTo>
                    <a:pt x="25769" y="0"/>
                  </a:moveTo>
                  <a:cubicBezTo>
                    <a:pt x="24659" y="0"/>
                    <a:pt x="23550" y="17"/>
                    <a:pt x="22450" y="33"/>
                  </a:cubicBezTo>
                  <a:cubicBezTo>
                    <a:pt x="20181" y="67"/>
                    <a:pt x="17913" y="100"/>
                    <a:pt x="15645" y="100"/>
                  </a:cubicBezTo>
                  <a:cubicBezTo>
                    <a:pt x="13376" y="133"/>
                    <a:pt x="11108" y="167"/>
                    <a:pt x="8873" y="200"/>
                  </a:cubicBezTo>
                  <a:cubicBezTo>
                    <a:pt x="7739" y="234"/>
                    <a:pt x="6638" y="234"/>
                    <a:pt x="5504" y="267"/>
                  </a:cubicBezTo>
                  <a:cubicBezTo>
                    <a:pt x="4603" y="267"/>
                    <a:pt x="3703" y="267"/>
                    <a:pt x="2802" y="434"/>
                  </a:cubicBezTo>
                  <a:cubicBezTo>
                    <a:pt x="2035" y="567"/>
                    <a:pt x="1334" y="867"/>
                    <a:pt x="767" y="1434"/>
                  </a:cubicBezTo>
                  <a:cubicBezTo>
                    <a:pt x="701" y="1434"/>
                    <a:pt x="667" y="1468"/>
                    <a:pt x="667" y="1501"/>
                  </a:cubicBezTo>
                  <a:cubicBezTo>
                    <a:pt x="1001" y="5971"/>
                    <a:pt x="901" y="10474"/>
                    <a:pt x="734" y="14944"/>
                  </a:cubicBezTo>
                  <a:cubicBezTo>
                    <a:pt x="534" y="19414"/>
                    <a:pt x="234" y="23884"/>
                    <a:pt x="100" y="28387"/>
                  </a:cubicBezTo>
                  <a:cubicBezTo>
                    <a:pt x="67" y="29421"/>
                    <a:pt x="0" y="30489"/>
                    <a:pt x="67" y="31556"/>
                  </a:cubicBezTo>
                  <a:cubicBezTo>
                    <a:pt x="100" y="32223"/>
                    <a:pt x="300" y="32990"/>
                    <a:pt x="1001" y="33291"/>
                  </a:cubicBezTo>
                  <a:cubicBezTo>
                    <a:pt x="1311" y="33410"/>
                    <a:pt x="1688" y="33427"/>
                    <a:pt x="2061" y="33427"/>
                  </a:cubicBezTo>
                  <a:cubicBezTo>
                    <a:pt x="2211" y="33427"/>
                    <a:pt x="2359" y="33424"/>
                    <a:pt x="2502" y="33424"/>
                  </a:cubicBezTo>
                  <a:cubicBezTo>
                    <a:pt x="3036" y="33457"/>
                    <a:pt x="3603" y="33491"/>
                    <a:pt x="4136" y="33491"/>
                  </a:cubicBezTo>
                  <a:cubicBezTo>
                    <a:pt x="5271" y="33557"/>
                    <a:pt x="6405" y="33591"/>
                    <a:pt x="7539" y="33624"/>
                  </a:cubicBezTo>
                  <a:cubicBezTo>
                    <a:pt x="12075" y="33758"/>
                    <a:pt x="16579" y="33858"/>
                    <a:pt x="21115" y="33891"/>
                  </a:cubicBezTo>
                  <a:cubicBezTo>
                    <a:pt x="22233" y="33908"/>
                    <a:pt x="23358" y="33916"/>
                    <a:pt x="24488" y="33916"/>
                  </a:cubicBezTo>
                  <a:cubicBezTo>
                    <a:pt x="25618" y="33916"/>
                    <a:pt x="26753" y="33908"/>
                    <a:pt x="27887" y="33891"/>
                  </a:cubicBezTo>
                  <a:cubicBezTo>
                    <a:pt x="29021" y="33891"/>
                    <a:pt x="30155" y="33891"/>
                    <a:pt x="31289" y="33858"/>
                  </a:cubicBezTo>
                  <a:cubicBezTo>
                    <a:pt x="32023" y="33858"/>
                    <a:pt x="32924" y="33858"/>
                    <a:pt x="33591" y="33391"/>
                  </a:cubicBezTo>
                  <a:cubicBezTo>
                    <a:pt x="34325" y="32890"/>
                    <a:pt x="34358" y="32023"/>
                    <a:pt x="34325" y="31189"/>
                  </a:cubicBezTo>
                  <a:cubicBezTo>
                    <a:pt x="34291" y="30088"/>
                    <a:pt x="34258" y="28954"/>
                    <a:pt x="34225" y="27853"/>
                  </a:cubicBezTo>
                  <a:cubicBezTo>
                    <a:pt x="34158" y="25585"/>
                    <a:pt x="34125" y="23317"/>
                    <a:pt x="34091" y="21048"/>
                  </a:cubicBezTo>
                  <a:cubicBezTo>
                    <a:pt x="34058" y="16579"/>
                    <a:pt x="34125" y="12075"/>
                    <a:pt x="34258" y="7572"/>
                  </a:cubicBezTo>
                  <a:cubicBezTo>
                    <a:pt x="34291" y="6438"/>
                    <a:pt x="34325" y="5304"/>
                    <a:pt x="34358" y="4170"/>
                  </a:cubicBezTo>
                  <a:cubicBezTo>
                    <a:pt x="34391" y="3636"/>
                    <a:pt x="34425" y="3069"/>
                    <a:pt x="34425" y="2502"/>
                  </a:cubicBezTo>
                  <a:cubicBezTo>
                    <a:pt x="34458" y="2068"/>
                    <a:pt x="34425" y="1601"/>
                    <a:pt x="34158" y="1234"/>
                  </a:cubicBezTo>
                  <a:cubicBezTo>
                    <a:pt x="33758" y="634"/>
                    <a:pt x="32957" y="400"/>
                    <a:pt x="32257" y="334"/>
                  </a:cubicBezTo>
                  <a:cubicBezTo>
                    <a:pt x="31189" y="167"/>
                    <a:pt x="30155" y="100"/>
                    <a:pt x="29088" y="67"/>
                  </a:cubicBezTo>
                  <a:cubicBezTo>
                    <a:pt x="27987" y="17"/>
                    <a:pt x="26878" y="0"/>
                    <a:pt x="257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47"/>
            <p:cNvSpPr/>
            <p:nvPr/>
          </p:nvSpPr>
          <p:spPr>
            <a:xfrm flipH="1">
              <a:off x="7528642" y="1533763"/>
              <a:ext cx="575896" cy="566821"/>
            </a:xfrm>
            <a:custGeom>
              <a:avLst/>
              <a:gdLst/>
              <a:ahLst/>
              <a:cxnLst/>
              <a:rect l="l" t="t" r="r" b="b"/>
              <a:pathLst>
                <a:path w="34459" h="33916" extrusionOk="0">
                  <a:moveTo>
                    <a:pt x="26966" y="290"/>
                  </a:moveTo>
                  <a:cubicBezTo>
                    <a:pt x="28674" y="290"/>
                    <a:pt x="30382" y="354"/>
                    <a:pt x="32090" y="567"/>
                  </a:cubicBezTo>
                  <a:cubicBezTo>
                    <a:pt x="32824" y="667"/>
                    <a:pt x="33758" y="867"/>
                    <a:pt x="34058" y="1635"/>
                  </a:cubicBezTo>
                  <a:cubicBezTo>
                    <a:pt x="34258" y="2102"/>
                    <a:pt x="34158" y="2669"/>
                    <a:pt x="34125" y="3169"/>
                  </a:cubicBezTo>
                  <a:cubicBezTo>
                    <a:pt x="34125" y="3703"/>
                    <a:pt x="34091" y="4270"/>
                    <a:pt x="34058" y="4803"/>
                  </a:cubicBezTo>
                  <a:cubicBezTo>
                    <a:pt x="33891" y="9173"/>
                    <a:pt x="33824" y="13576"/>
                    <a:pt x="33824" y="17946"/>
                  </a:cubicBezTo>
                  <a:cubicBezTo>
                    <a:pt x="33824" y="22316"/>
                    <a:pt x="33891" y="26719"/>
                    <a:pt x="34058" y="31089"/>
                  </a:cubicBezTo>
                  <a:cubicBezTo>
                    <a:pt x="34058" y="31556"/>
                    <a:pt x="34091" y="32023"/>
                    <a:pt x="33958" y="32490"/>
                  </a:cubicBezTo>
                  <a:cubicBezTo>
                    <a:pt x="33824" y="32924"/>
                    <a:pt x="33524" y="33224"/>
                    <a:pt x="33124" y="33391"/>
                  </a:cubicBezTo>
                  <a:cubicBezTo>
                    <a:pt x="32603" y="33599"/>
                    <a:pt x="32029" y="33638"/>
                    <a:pt x="31461" y="33638"/>
                  </a:cubicBezTo>
                  <a:cubicBezTo>
                    <a:pt x="31120" y="33638"/>
                    <a:pt x="30780" y="33624"/>
                    <a:pt x="30455" y="33624"/>
                  </a:cubicBezTo>
                  <a:cubicBezTo>
                    <a:pt x="28254" y="33657"/>
                    <a:pt x="26085" y="33657"/>
                    <a:pt x="23884" y="33657"/>
                  </a:cubicBezTo>
                  <a:cubicBezTo>
                    <a:pt x="19481" y="33657"/>
                    <a:pt x="15111" y="33591"/>
                    <a:pt x="10708" y="33491"/>
                  </a:cubicBezTo>
                  <a:cubicBezTo>
                    <a:pt x="8506" y="33424"/>
                    <a:pt x="6338" y="33357"/>
                    <a:pt x="4136" y="33291"/>
                  </a:cubicBezTo>
                  <a:cubicBezTo>
                    <a:pt x="3569" y="33257"/>
                    <a:pt x="3036" y="33224"/>
                    <a:pt x="2469" y="33224"/>
                  </a:cubicBezTo>
                  <a:cubicBezTo>
                    <a:pt x="2002" y="33190"/>
                    <a:pt x="1368" y="33257"/>
                    <a:pt x="934" y="32990"/>
                  </a:cubicBezTo>
                  <a:cubicBezTo>
                    <a:pt x="200" y="32557"/>
                    <a:pt x="267" y="31489"/>
                    <a:pt x="300" y="30789"/>
                  </a:cubicBezTo>
                  <a:cubicBezTo>
                    <a:pt x="334" y="26419"/>
                    <a:pt x="601" y="22083"/>
                    <a:pt x="801" y="17746"/>
                  </a:cubicBezTo>
                  <a:cubicBezTo>
                    <a:pt x="1034" y="13410"/>
                    <a:pt x="1201" y="9073"/>
                    <a:pt x="1034" y="4703"/>
                  </a:cubicBezTo>
                  <a:cubicBezTo>
                    <a:pt x="1001" y="3703"/>
                    <a:pt x="934" y="2735"/>
                    <a:pt x="834" y="1735"/>
                  </a:cubicBezTo>
                  <a:cubicBezTo>
                    <a:pt x="867" y="1735"/>
                    <a:pt x="901" y="1701"/>
                    <a:pt x="934" y="1701"/>
                  </a:cubicBezTo>
                  <a:cubicBezTo>
                    <a:pt x="1943" y="666"/>
                    <a:pt x="3480" y="560"/>
                    <a:pt x="4907" y="560"/>
                  </a:cubicBezTo>
                  <a:cubicBezTo>
                    <a:pt x="5272" y="560"/>
                    <a:pt x="5631" y="567"/>
                    <a:pt x="5971" y="567"/>
                  </a:cubicBezTo>
                  <a:cubicBezTo>
                    <a:pt x="8139" y="534"/>
                    <a:pt x="10341" y="500"/>
                    <a:pt x="12542" y="467"/>
                  </a:cubicBezTo>
                  <a:cubicBezTo>
                    <a:pt x="16912" y="400"/>
                    <a:pt x="21282" y="300"/>
                    <a:pt x="25685" y="300"/>
                  </a:cubicBezTo>
                  <a:cubicBezTo>
                    <a:pt x="26112" y="294"/>
                    <a:pt x="26539" y="290"/>
                    <a:pt x="26966" y="290"/>
                  </a:cubicBezTo>
                  <a:close/>
                  <a:moveTo>
                    <a:pt x="25769" y="0"/>
                  </a:moveTo>
                  <a:cubicBezTo>
                    <a:pt x="24659" y="0"/>
                    <a:pt x="23550" y="17"/>
                    <a:pt x="22450" y="33"/>
                  </a:cubicBezTo>
                  <a:cubicBezTo>
                    <a:pt x="20181" y="67"/>
                    <a:pt x="17913" y="100"/>
                    <a:pt x="15645" y="100"/>
                  </a:cubicBezTo>
                  <a:cubicBezTo>
                    <a:pt x="13376" y="133"/>
                    <a:pt x="11108" y="167"/>
                    <a:pt x="8873" y="200"/>
                  </a:cubicBezTo>
                  <a:cubicBezTo>
                    <a:pt x="7739" y="234"/>
                    <a:pt x="6638" y="234"/>
                    <a:pt x="5504" y="267"/>
                  </a:cubicBezTo>
                  <a:cubicBezTo>
                    <a:pt x="4603" y="267"/>
                    <a:pt x="3703" y="267"/>
                    <a:pt x="2802" y="434"/>
                  </a:cubicBezTo>
                  <a:cubicBezTo>
                    <a:pt x="2035" y="567"/>
                    <a:pt x="1334" y="867"/>
                    <a:pt x="767" y="1434"/>
                  </a:cubicBezTo>
                  <a:cubicBezTo>
                    <a:pt x="701" y="1434"/>
                    <a:pt x="667" y="1468"/>
                    <a:pt x="667" y="1501"/>
                  </a:cubicBezTo>
                  <a:cubicBezTo>
                    <a:pt x="1001" y="5971"/>
                    <a:pt x="901" y="10474"/>
                    <a:pt x="734" y="14944"/>
                  </a:cubicBezTo>
                  <a:cubicBezTo>
                    <a:pt x="534" y="19414"/>
                    <a:pt x="234" y="23884"/>
                    <a:pt x="100" y="28387"/>
                  </a:cubicBezTo>
                  <a:cubicBezTo>
                    <a:pt x="67" y="29421"/>
                    <a:pt x="0" y="30489"/>
                    <a:pt x="67" y="31556"/>
                  </a:cubicBezTo>
                  <a:cubicBezTo>
                    <a:pt x="100" y="32223"/>
                    <a:pt x="300" y="32990"/>
                    <a:pt x="1001" y="33291"/>
                  </a:cubicBezTo>
                  <a:cubicBezTo>
                    <a:pt x="1311" y="33410"/>
                    <a:pt x="1688" y="33427"/>
                    <a:pt x="2061" y="33427"/>
                  </a:cubicBezTo>
                  <a:cubicBezTo>
                    <a:pt x="2211" y="33427"/>
                    <a:pt x="2359" y="33424"/>
                    <a:pt x="2502" y="33424"/>
                  </a:cubicBezTo>
                  <a:cubicBezTo>
                    <a:pt x="3036" y="33457"/>
                    <a:pt x="3603" y="33491"/>
                    <a:pt x="4136" y="33491"/>
                  </a:cubicBezTo>
                  <a:cubicBezTo>
                    <a:pt x="5271" y="33557"/>
                    <a:pt x="6405" y="33591"/>
                    <a:pt x="7539" y="33624"/>
                  </a:cubicBezTo>
                  <a:cubicBezTo>
                    <a:pt x="12075" y="33758"/>
                    <a:pt x="16579" y="33858"/>
                    <a:pt x="21115" y="33891"/>
                  </a:cubicBezTo>
                  <a:cubicBezTo>
                    <a:pt x="22233" y="33908"/>
                    <a:pt x="23358" y="33916"/>
                    <a:pt x="24488" y="33916"/>
                  </a:cubicBezTo>
                  <a:cubicBezTo>
                    <a:pt x="25618" y="33916"/>
                    <a:pt x="26753" y="33908"/>
                    <a:pt x="27887" y="33891"/>
                  </a:cubicBezTo>
                  <a:cubicBezTo>
                    <a:pt x="29021" y="33891"/>
                    <a:pt x="30155" y="33891"/>
                    <a:pt x="31289" y="33858"/>
                  </a:cubicBezTo>
                  <a:cubicBezTo>
                    <a:pt x="32023" y="33858"/>
                    <a:pt x="32924" y="33858"/>
                    <a:pt x="33591" y="33391"/>
                  </a:cubicBezTo>
                  <a:cubicBezTo>
                    <a:pt x="34325" y="32890"/>
                    <a:pt x="34358" y="32023"/>
                    <a:pt x="34325" y="31189"/>
                  </a:cubicBezTo>
                  <a:cubicBezTo>
                    <a:pt x="34291" y="30088"/>
                    <a:pt x="34258" y="28954"/>
                    <a:pt x="34225" y="27853"/>
                  </a:cubicBezTo>
                  <a:cubicBezTo>
                    <a:pt x="34158" y="25585"/>
                    <a:pt x="34125" y="23317"/>
                    <a:pt x="34091" y="21048"/>
                  </a:cubicBezTo>
                  <a:cubicBezTo>
                    <a:pt x="34058" y="16579"/>
                    <a:pt x="34125" y="12075"/>
                    <a:pt x="34258" y="7572"/>
                  </a:cubicBezTo>
                  <a:cubicBezTo>
                    <a:pt x="34291" y="6438"/>
                    <a:pt x="34325" y="5304"/>
                    <a:pt x="34358" y="4170"/>
                  </a:cubicBezTo>
                  <a:cubicBezTo>
                    <a:pt x="34391" y="3636"/>
                    <a:pt x="34425" y="3069"/>
                    <a:pt x="34425" y="2502"/>
                  </a:cubicBezTo>
                  <a:cubicBezTo>
                    <a:pt x="34458" y="2068"/>
                    <a:pt x="34425" y="1601"/>
                    <a:pt x="34158" y="1234"/>
                  </a:cubicBezTo>
                  <a:cubicBezTo>
                    <a:pt x="33758" y="634"/>
                    <a:pt x="32957" y="400"/>
                    <a:pt x="32257" y="334"/>
                  </a:cubicBezTo>
                  <a:cubicBezTo>
                    <a:pt x="31189" y="167"/>
                    <a:pt x="30155" y="100"/>
                    <a:pt x="29088" y="67"/>
                  </a:cubicBezTo>
                  <a:cubicBezTo>
                    <a:pt x="27987" y="17"/>
                    <a:pt x="26878" y="0"/>
                    <a:pt x="257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47"/>
            <p:cNvSpPr/>
            <p:nvPr/>
          </p:nvSpPr>
          <p:spPr>
            <a:xfrm flipH="1">
              <a:off x="7532001" y="1537105"/>
              <a:ext cx="569194" cy="560136"/>
            </a:xfrm>
            <a:custGeom>
              <a:avLst/>
              <a:gdLst/>
              <a:ahLst/>
              <a:cxnLst/>
              <a:rect l="l" t="t" r="r" b="b"/>
              <a:pathLst>
                <a:path w="34058" h="33516" extrusionOk="0">
                  <a:moveTo>
                    <a:pt x="25385" y="267"/>
                  </a:moveTo>
                  <a:cubicBezTo>
                    <a:pt x="27487" y="267"/>
                    <a:pt x="29621" y="300"/>
                    <a:pt x="31723" y="567"/>
                  </a:cubicBezTo>
                  <a:cubicBezTo>
                    <a:pt x="32423" y="634"/>
                    <a:pt x="33391" y="834"/>
                    <a:pt x="33658" y="1601"/>
                  </a:cubicBezTo>
                  <a:cubicBezTo>
                    <a:pt x="33858" y="2068"/>
                    <a:pt x="33758" y="2635"/>
                    <a:pt x="33758" y="3102"/>
                  </a:cubicBezTo>
                  <a:lnTo>
                    <a:pt x="33724" y="3136"/>
                  </a:lnTo>
                  <a:cubicBezTo>
                    <a:pt x="33724" y="3669"/>
                    <a:pt x="33691" y="4203"/>
                    <a:pt x="33658" y="4770"/>
                  </a:cubicBezTo>
                  <a:cubicBezTo>
                    <a:pt x="33524" y="9073"/>
                    <a:pt x="33424" y="13410"/>
                    <a:pt x="33424" y="17746"/>
                  </a:cubicBezTo>
                  <a:cubicBezTo>
                    <a:pt x="33424" y="22049"/>
                    <a:pt x="33491" y="26386"/>
                    <a:pt x="33658" y="30722"/>
                  </a:cubicBezTo>
                  <a:cubicBezTo>
                    <a:pt x="33658" y="31189"/>
                    <a:pt x="33691" y="31656"/>
                    <a:pt x="33558" y="32090"/>
                  </a:cubicBezTo>
                  <a:cubicBezTo>
                    <a:pt x="33424" y="32523"/>
                    <a:pt x="33124" y="32824"/>
                    <a:pt x="32724" y="32990"/>
                  </a:cubicBezTo>
                  <a:cubicBezTo>
                    <a:pt x="32223" y="33199"/>
                    <a:pt x="31658" y="33238"/>
                    <a:pt x="31100" y="33238"/>
                  </a:cubicBezTo>
                  <a:cubicBezTo>
                    <a:pt x="30766" y="33238"/>
                    <a:pt x="30435" y="33224"/>
                    <a:pt x="30122" y="33224"/>
                  </a:cubicBezTo>
                  <a:cubicBezTo>
                    <a:pt x="27954" y="33257"/>
                    <a:pt x="25785" y="33257"/>
                    <a:pt x="23617" y="33257"/>
                  </a:cubicBezTo>
                  <a:cubicBezTo>
                    <a:pt x="19281" y="33257"/>
                    <a:pt x="14944" y="33191"/>
                    <a:pt x="10608" y="33091"/>
                  </a:cubicBezTo>
                  <a:cubicBezTo>
                    <a:pt x="8440" y="33024"/>
                    <a:pt x="6271" y="32957"/>
                    <a:pt x="4103" y="32890"/>
                  </a:cubicBezTo>
                  <a:cubicBezTo>
                    <a:pt x="3536" y="32857"/>
                    <a:pt x="3002" y="32857"/>
                    <a:pt x="2469" y="32824"/>
                  </a:cubicBezTo>
                  <a:cubicBezTo>
                    <a:pt x="1968" y="32790"/>
                    <a:pt x="1368" y="32857"/>
                    <a:pt x="934" y="32590"/>
                  </a:cubicBezTo>
                  <a:cubicBezTo>
                    <a:pt x="200" y="32190"/>
                    <a:pt x="301" y="31122"/>
                    <a:pt x="301" y="30422"/>
                  </a:cubicBezTo>
                  <a:cubicBezTo>
                    <a:pt x="334" y="26119"/>
                    <a:pt x="601" y="21816"/>
                    <a:pt x="801" y="17513"/>
                  </a:cubicBezTo>
                  <a:cubicBezTo>
                    <a:pt x="1034" y="13243"/>
                    <a:pt x="1201" y="8940"/>
                    <a:pt x="1034" y="4637"/>
                  </a:cubicBezTo>
                  <a:cubicBezTo>
                    <a:pt x="1001" y="3669"/>
                    <a:pt x="934" y="2669"/>
                    <a:pt x="834" y="1701"/>
                  </a:cubicBezTo>
                  <a:cubicBezTo>
                    <a:pt x="868" y="1701"/>
                    <a:pt x="901" y="1668"/>
                    <a:pt x="934" y="1668"/>
                  </a:cubicBezTo>
                  <a:cubicBezTo>
                    <a:pt x="2169" y="367"/>
                    <a:pt x="4270" y="567"/>
                    <a:pt x="5905" y="534"/>
                  </a:cubicBezTo>
                  <a:cubicBezTo>
                    <a:pt x="8073" y="501"/>
                    <a:pt x="10241" y="467"/>
                    <a:pt x="12409" y="434"/>
                  </a:cubicBezTo>
                  <a:cubicBezTo>
                    <a:pt x="16712" y="367"/>
                    <a:pt x="21049" y="300"/>
                    <a:pt x="25385" y="267"/>
                  </a:cubicBezTo>
                  <a:close/>
                  <a:moveTo>
                    <a:pt x="25481" y="0"/>
                  </a:moveTo>
                  <a:cubicBezTo>
                    <a:pt x="24384" y="0"/>
                    <a:pt x="23284" y="17"/>
                    <a:pt x="22183" y="34"/>
                  </a:cubicBezTo>
                  <a:lnTo>
                    <a:pt x="15445" y="134"/>
                  </a:lnTo>
                  <a:cubicBezTo>
                    <a:pt x="13243" y="134"/>
                    <a:pt x="11008" y="167"/>
                    <a:pt x="8773" y="200"/>
                  </a:cubicBezTo>
                  <a:cubicBezTo>
                    <a:pt x="7672" y="234"/>
                    <a:pt x="6572" y="234"/>
                    <a:pt x="5438" y="267"/>
                  </a:cubicBezTo>
                  <a:cubicBezTo>
                    <a:pt x="4570" y="267"/>
                    <a:pt x="3670" y="267"/>
                    <a:pt x="2802" y="434"/>
                  </a:cubicBezTo>
                  <a:cubicBezTo>
                    <a:pt x="2035" y="567"/>
                    <a:pt x="1301" y="867"/>
                    <a:pt x="768" y="1435"/>
                  </a:cubicBezTo>
                  <a:cubicBezTo>
                    <a:pt x="701" y="1435"/>
                    <a:pt x="667" y="1435"/>
                    <a:pt x="667" y="1501"/>
                  </a:cubicBezTo>
                  <a:cubicBezTo>
                    <a:pt x="1001" y="5904"/>
                    <a:pt x="901" y="10341"/>
                    <a:pt x="734" y="14777"/>
                  </a:cubicBezTo>
                  <a:cubicBezTo>
                    <a:pt x="534" y="19181"/>
                    <a:pt x="234" y="23617"/>
                    <a:pt x="100" y="28054"/>
                  </a:cubicBezTo>
                  <a:cubicBezTo>
                    <a:pt x="67" y="29088"/>
                    <a:pt x="0" y="30155"/>
                    <a:pt x="67" y="31189"/>
                  </a:cubicBezTo>
                  <a:cubicBezTo>
                    <a:pt x="100" y="31856"/>
                    <a:pt x="301" y="32624"/>
                    <a:pt x="968" y="32890"/>
                  </a:cubicBezTo>
                  <a:cubicBezTo>
                    <a:pt x="1435" y="33091"/>
                    <a:pt x="1968" y="33024"/>
                    <a:pt x="2469" y="33057"/>
                  </a:cubicBezTo>
                  <a:cubicBezTo>
                    <a:pt x="3002" y="33091"/>
                    <a:pt x="3570" y="33091"/>
                    <a:pt x="4103" y="33124"/>
                  </a:cubicBezTo>
                  <a:cubicBezTo>
                    <a:pt x="5204" y="33157"/>
                    <a:pt x="6338" y="33191"/>
                    <a:pt x="7472" y="33257"/>
                  </a:cubicBezTo>
                  <a:cubicBezTo>
                    <a:pt x="11909" y="33391"/>
                    <a:pt x="16379" y="33491"/>
                    <a:pt x="20849" y="33491"/>
                  </a:cubicBezTo>
                  <a:cubicBezTo>
                    <a:pt x="21966" y="33507"/>
                    <a:pt x="23083" y="33516"/>
                    <a:pt x="24201" y="33516"/>
                  </a:cubicBezTo>
                  <a:cubicBezTo>
                    <a:pt x="25318" y="33516"/>
                    <a:pt x="26436" y="33507"/>
                    <a:pt x="27553" y="33491"/>
                  </a:cubicBezTo>
                  <a:cubicBezTo>
                    <a:pt x="28654" y="33491"/>
                    <a:pt x="29788" y="33491"/>
                    <a:pt x="30922" y="33457"/>
                  </a:cubicBezTo>
                  <a:cubicBezTo>
                    <a:pt x="31656" y="33457"/>
                    <a:pt x="32524" y="33457"/>
                    <a:pt x="33191" y="33024"/>
                  </a:cubicBezTo>
                  <a:cubicBezTo>
                    <a:pt x="33925" y="32523"/>
                    <a:pt x="33958" y="31656"/>
                    <a:pt x="33925" y="30856"/>
                  </a:cubicBezTo>
                  <a:cubicBezTo>
                    <a:pt x="33891" y="29755"/>
                    <a:pt x="33858" y="28654"/>
                    <a:pt x="33824" y="27553"/>
                  </a:cubicBezTo>
                  <a:cubicBezTo>
                    <a:pt x="33758" y="25318"/>
                    <a:pt x="33724" y="23050"/>
                    <a:pt x="33691" y="20815"/>
                  </a:cubicBezTo>
                  <a:cubicBezTo>
                    <a:pt x="33658" y="16379"/>
                    <a:pt x="33724" y="11942"/>
                    <a:pt x="33858" y="7506"/>
                  </a:cubicBezTo>
                  <a:cubicBezTo>
                    <a:pt x="33891" y="6371"/>
                    <a:pt x="33925" y="5271"/>
                    <a:pt x="33958" y="4136"/>
                  </a:cubicBezTo>
                  <a:cubicBezTo>
                    <a:pt x="33991" y="3603"/>
                    <a:pt x="34025" y="3036"/>
                    <a:pt x="34025" y="2502"/>
                  </a:cubicBezTo>
                  <a:cubicBezTo>
                    <a:pt x="34058" y="2068"/>
                    <a:pt x="34025" y="1601"/>
                    <a:pt x="33758" y="1234"/>
                  </a:cubicBezTo>
                  <a:cubicBezTo>
                    <a:pt x="33357" y="601"/>
                    <a:pt x="32557" y="400"/>
                    <a:pt x="31856" y="300"/>
                  </a:cubicBezTo>
                  <a:cubicBezTo>
                    <a:pt x="30856" y="167"/>
                    <a:pt x="29788" y="100"/>
                    <a:pt x="28754" y="67"/>
                  </a:cubicBezTo>
                  <a:cubicBezTo>
                    <a:pt x="27670" y="17"/>
                    <a:pt x="26578" y="0"/>
                    <a:pt x="2548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47"/>
            <p:cNvSpPr/>
            <p:nvPr/>
          </p:nvSpPr>
          <p:spPr>
            <a:xfrm flipH="1">
              <a:off x="7587186" y="1657652"/>
              <a:ext cx="350678" cy="13888"/>
            </a:xfrm>
            <a:custGeom>
              <a:avLst/>
              <a:gdLst/>
              <a:ahLst/>
              <a:cxnLst/>
              <a:rect l="l" t="t" r="r" b="b"/>
              <a:pathLst>
                <a:path w="20983" h="831" extrusionOk="0">
                  <a:moveTo>
                    <a:pt x="17830" y="1"/>
                  </a:moveTo>
                  <a:cubicBezTo>
                    <a:pt x="16896" y="1"/>
                    <a:pt x="15962" y="26"/>
                    <a:pt x="15045" y="26"/>
                  </a:cubicBezTo>
                  <a:cubicBezTo>
                    <a:pt x="13244" y="59"/>
                    <a:pt x="11409" y="59"/>
                    <a:pt x="9608" y="59"/>
                  </a:cubicBezTo>
                  <a:cubicBezTo>
                    <a:pt x="6406" y="59"/>
                    <a:pt x="3203" y="59"/>
                    <a:pt x="1" y="192"/>
                  </a:cubicBezTo>
                  <a:lnTo>
                    <a:pt x="1" y="626"/>
                  </a:lnTo>
                  <a:cubicBezTo>
                    <a:pt x="3203" y="793"/>
                    <a:pt x="6406" y="760"/>
                    <a:pt x="9608" y="793"/>
                  </a:cubicBezTo>
                  <a:lnTo>
                    <a:pt x="15045" y="793"/>
                  </a:lnTo>
                  <a:cubicBezTo>
                    <a:pt x="16023" y="793"/>
                    <a:pt x="17021" y="831"/>
                    <a:pt x="18017" y="831"/>
                  </a:cubicBezTo>
                  <a:cubicBezTo>
                    <a:pt x="18889" y="831"/>
                    <a:pt x="19759" y="802"/>
                    <a:pt x="20616" y="693"/>
                  </a:cubicBezTo>
                  <a:cubicBezTo>
                    <a:pt x="20983" y="659"/>
                    <a:pt x="20983" y="192"/>
                    <a:pt x="20616" y="126"/>
                  </a:cubicBezTo>
                  <a:cubicBezTo>
                    <a:pt x="19698" y="26"/>
                    <a:pt x="18764" y="1"/>
                    <a:pt x="17830" y="1"/>
                  </a:cubicBezTo>
                  <a:close/>
                </a:path>
              </a:pathLst>
            </a:custGeom>
            <a:solidFill>
              <a:srgbClr val="D471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47"/>
            <p:cNvSpPr/>
            <p:nvPr/>
          </p:nvSpPr>
          <p:spPr>
            <a:xfrm flipH="1">
              <a:off x="7601124" y="1761704"/>
              <a:ext cx="336740" cy="15693"/>
            </a:xfrm>
            <a:custGeom>
              <a:avLst/>
              <a:gdLst/>
              <a:ahLst/>
              <a:cxnLst/>
              <a:rect l="l" t="t" r="r" b="b"/>
              <a:pathLst>
                <a:path w="20149" h="939" extrusionOk="0">
                  <a:moveTo>
                    <a:pt x="16145" y="0"/>
                  </a:moveTo>
                  <a:cubicBezTo>
                    <a:pt x="15545" y="0"/>
                    <a:pt x="14945" y="4"/>
                    <a:pt x="14345" y="4"/>
                  </a:cubicBezTo>
                  <a:lnTo>
                    <a:pt x="8907" y="4"/>
                  </a:lnTo>
                  <a:cubicBezTo>
                    <a:pt x="7106" y="4"/>
                    <a:pt x="5338" y="4"/>
                    <a:pt x="3537" y="37"/>
                  </a:cubicBezTo>
                  <a:cubicBezTo>
                    <a:pt x="2369" y="37"/>
                    <a:pt x="1168" y="37"/>
                    <a:pt x="1" y="138"/>
                  </a:cubicBezTo>
                  <a:lnTo>
                    <a:pt x="1" y="771"/>
                  </a:lnTo>
                  <a:cubicBezTo>
                    <a:pt x="1135" y="838"/>
                    <a:pt x="2303" y="871"/>
                    <a:pt x="3437" y="871"/>
                  </a:cubicBezTo>
                  <a:cubicBezTo>
                    <a:pt x="5271" y="905"/>
                    <a:pt x="7073" y="905"/>
                    <a:pt x="8907" y="905"/>
                  </a:cubicBezTo>
                  <a:lnTo>
                    <a:pt x="14278" y="905"/>
                  </a:lnTo>
                  <a:cubicBezTo>
                    <a:pt x="16079" y="871"/>
                    <a:pt x="17914" y="938"/>
                    <a:pt x="19715" y="771"/>
                  </a:cubicBezTo>
                  <a:cubicBezTo>
                    <a:pt x="20149" y="738"/>
                    <a:pt x="20149" y="171"/>
                    <a:pt x="19715" y="104"/>
                  </a:cubicBezTo>
                  <a:cubicBezTo>
                    <a:pt x="18536" y="15"/>
                    <a:pt x="17343" y="0"/>
                    <a:pt x="16145" y="0"/>
                  </a:cubicBezTo>
                  <a:close/>
                </a:path>
              </a:pathLst>
            </a:custGeom>
            <a:solidFill>
              <a:srgbClr val="D471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47"/>
            <p:cNvSpPr/>
            <p:nvPr/>
          </p:nvSpPr>
          <p:spPr>
            <a:xfrm flipH="1">
              <a:off x="7609480" y="1837211"/>
              <a:ext cx="334501" cy="13487"/>
            </a:xfrm>
            <a:custGeom>
              <a:avLst/>
              <a:gdLst/>
              <a:ahLst/>
              <a:cxnLst/>
              <a:rect l="l" t="t" r="r" b="b"/>
              <a:pathLst>
                <a:path w="20015" h="807" extrusionOk="0">
                  <a:moveTo>
                    <a:pt x="1346" y="1"/>
                  </a:moveTo>
                  <a:cubicBezTo>
                    <a:pt x="1003" y="1"/>
                    <a:pt x="662" y="13"/>
                    <a:pt x="334" y="56"/>
                  </a:cubicBezTo>
                  <a:cubicBezTo>
                    <a:pt x="0" y="123"/>
                    <a:pt x="0" y="690"/>
                    <a:pt x="334" y="723"/>
                  </a:cubicBezTo>
                  <a:cubicBezTo>
                    <a:pt x="717" y="790"/>
                    <a:pt x="1117" y="807"/>
                    <a:pt x="1518" y="807"/>
                  </a:cubicBezTo>
                  <a:cubicBezTo>
                    <a:pt x="1918" y="807"/>
                    <a:pt x="2318" y="790"/>
                    <a:pt x="2702" y="790"/>
                  </a:cubicBezTo>
                  <a:cubicBezTo>
                    <a:pt x="3536" y="790"/>
                    <a:pt x="4336" y="790"/>
                    <a:pt x="5170" y="757"/>
                  </a:cubicBezTo>
                  <a:cubicBezTo>
                    <a:pt x="6772" y="757"/>
                    <a:pt x="8406" y="690"/>
                    <a:pt x="10007" y="623"/>
                  </a:cubicBezTo>
                  <a:cubicBezTo>
                    <a:pt x="10808" y="590"/>
                    <a:pt x="11617" y="581"/>
                    <a:pt x="12426" y="581"/>
                  </a:cubicBezTo>
                  <a:cubicBezTo>
                    <a:pt x="13234" y="581"/>
                    <a:pt x="14043" y="590"/>
                    <a:pt x="14844" y="590"/>
                  </a:cubicBezTo>
                  <a:lnTo>
                    <a:pt x="19781" y="590"/>
                  </a:lnTo>
                  <a:cubicBezTo>
                    <a:pt x="20014" y="590"/>
                    <a:pt x="20014" y="223"/>
                    <a:pt x="19781" y="223"/>
                  </a:cubicBezTo>
                  <a:lnTo>
                    <a:pt x="14844" y="223"/>
                  </a:lnTo>
                  <a:cubicBezTo>
                    <a:pt x="14043" y="223"/>
                    <a:pt x="13234" y="231"/>
                    <a:pt x="12426" y="231"/>
                  </a:cubicBezTo>
                  <a:cubicBezTo>
                    <a:pt x="11617" y="231"/>
                    <a:pt x="10808" y="223"/>
                    <a:pt x="10007" y="189"/>
                  </a:cubicBezTo>
                  <a:cubicBezTo>
                    <a:pt x="8406" y="123"/>
                    <a:pt x="6772" y="56"/>
                    <a:pt x="5170" y="23"/>
                  </a:cubicBezTo>
                  <a:lnTo>
                    <a:pt x="2702" y="23"/>
                  </a:lnTo>
                  <a:cubicBezTo>
                    <a:pt x="2264" y="23"/>
                    <a:pt x="1803" y="1"/>
                    <a:pt x="1346" y="1"/>
                  </a:cubicBezTo>
                  <a:close/>
                </a:path>
              </a:pathLst>
            </a:custGeom>
            <a:solidFill>
              <a:srgbClr val="D471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47"/>
            <p:cNvSpPr/>
            <p:nvPr/>
          </p:nvSpPr>
          <p:spPr>
            <a:xfrm flipH="1">
              <a:off x="7618956" y="1980822"/>
              <a:ext cx="331726" cy="14573"/>
            </a:xfrm>
            <a:custGeom>
              <a:avLst/>
              <a:gdLst/>
              <a:ahLst/>
              <a:cxnLst/>
              <a:rect l="l" t="t" r="r" b="b"/>
              <a:pathLst>
                <a:path w="19849" h="872" extrusionOk="0">
                  <a:moveTo>
                    <a:pt x="3986" y="1"/>
                  </a:moveTo>
                  <a:cubicBezTo>
                    <a:pt x="2725" y="1"/>
                    <a:pt x="1480" y="21"/>
                    <a:pt x="234" y="203"/>
                  </a:cubicBezTo>
                  <a:cubicBezTo>
                    <a:pt x="1" y="236"/>
                    <a:pt x="1" y="670"/>
                    <a:pt x="234" y="703"/>
                  </a:cubicBezTo>
                  <a:cubicBezTo>
                    <a:pt x="1435" y="853"/>
                    <a:pt x="2636" y="872"/>
                    <a:pt x="3851" y="872"/>
                  </a:cubicBezTo>
                  <a:cubicBezTo>
                    <a:pt x="4256" y="872"/>
                    <a:pt x="4662" y="870"/>
                    <a:pt x="5071" y="870"/>
                  </a:cubicBezTo>
                  <a:lnTo>
                    <a:pt x="14945" y="870"/>
                  </a:lnTo>
                  <a:cubicBezTo>
                    <a:pt x="15745" y="836"/>
                    <a:pt x="16579" y="836"/>
                    <a:pt x="17413" y="836"/>
                  </a:cubicBezTo>
                  <a:cubicBezTo>
                    <a:pt x="17780" y="803"/>
                    <a:pt x="18147" y="803"/>
                    <a:pt x="18547" y="803"/>
                  </a:cubicBezTo>
                  <a:cubicBezTo>
                    <a:pt x="18948" y="770"/>
                    <a:pt x="19315" y="670"/>
                    <a:pt x="19715" y="570"/>
                  </a:cubicBezTo>
                  <a:cubicBezTo>
                    <a:pt x="19848" y="536"/>
                    <a:pt x="19848" y="336"/>
                    <a:pt x="19715" y="303"/>
                  </a:cubicBezTo>
                  <a:cubicBezTo>
                    <a:pt x="19315" y="203"/>
                    <a:pt x="18981" y="136"/>
                    <a:pt x="18547" y="103"/>
                  </a:cubicBezTo>
                  <a:cubicBezTo>
                    <a:pt x="18147" y="69"/>
                    <a:pt x="17780" y="69"/>
                    <a:pt x="17413" y="69"/>
                  </a:cubicBezTo>
                  <a:cubicBezTo>
                    <a:pt x="16579" y="36"/>
                    <a:pt x="15745" y="36"/>
                    <a:pt x="14945" y="36"/>
                  </a:cubicBezTo>
                  <a:cubicBezTo>
                    <a:pt x="13277" y="3"/>
                    <a:pt x="11642" y="3"/>
                    <a:pt x="10008" y="3"/>
                  </a:cubicBezTo>
                  <a:lnTo>
                    <a:pt x="5071" y="3"/>
                  </a:lnTo>
                  <a:cubicBezTo>
                    <a:pt x="4708" y="3"/>
                    <a:pt x="4346" y="1"/>
                    <a:pt x="3986" y="1"/>
                  </a:cubicBezTo>
                  <a:close/>
                </a:path>
              </a:pathLst>
            </a:custGeom>
            <a:solidFill>
              <a:srgbClr val="D471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47"/>
            <p:cNvSpPr/>
            <p:nvPr/>
          </p:nvSpPr>
          <p:spPr>
            <a:xfrm flipH="1">
              <a:off x="7480142" y="1601214"/>
              <a:ext cx="575896" cy="566838"/>
            </a:xfrm>
            <a:custGeom>
              <a:avLst/>
              <a:gdLst/>
              <a:ahLst/>
              <a:cxnLst/>
              <a:rect l="l" t="t" r="r" b="b"/>
              <a:pathLst>
                <a:path w="34459" h="33917" extrusionOk="0">
                  <a:moveTo>
                    <a:pt x="25785" y="0"/>
                  </a:moveTo>
                  <a:cubicBezTo>
                    <a:pt x="24676" y="0"/>
                    <a:pt x="23567" y="17"/>
                    <a:pt x="22450" y="34"/>
                  </a:cubicBezTo>
                  <a:cubicBezTo>
                    <a:pt x="20181" y="67"/>
                    <a:pt x="17913" y="100"/>
                    <a:pt x="15645" y="134"/>
                  </a:cubicBezTo>
                  <a:cubicBezTo>
                    <a:pt x="13376" y="134"/>
                    <a:pt x="11142" y="167"/>
                    <a:pt x="8873" y="200"/>
                  </a:cubicBezTo>
                  <a:cubicBezTo>
                    <a:pt x="7772" y="234"/>
                    <a:pt x="6638" y="234"/>
                    <a:pt x="5538" y="267"/>
                  </a:cubicBezTo>
                  <a:cubicBezTo>
                    <a:pt x="4637" y="267"/>
                    <a:pt x="3703" y="267"/>
                    <a:pt x="2836" y="434"/>
                  </a:cubicBezTo>
                  <a:cubicBezTo>
                    <a:pt x="2068" y="567"/>
                    <a:pt x="1335" y="868"/>
                    <a:pt x="767" y="1435"/>
                  </a:cubicBezTo>
                  <a:cubicBezTo>
                    <a:pt x="734" y="1435"/>
                    <a:pt x="667" y="1468"/>
                    <a:pt x="667" y="1535"/>
                  </a:cubicBezTo>
                  <a:cubicBezTo>
                    <a:pt x="1001" y="5971"/>
                    <a:pt x="934" y="10474"/>
                    <a:pt x="734" y="14944"/>
                  </a:cubicBezTo>
                  <a:cubicBezTo>
                    <a:pt x="534" y="19414"/>
                    <a:pt x="234" y="23884"/>
                    <a:pt x="100" y="28387"/>
                  </a:cubicBezTo>
                  <a:cubicBezTo>
                    <a:pt x="100" y="29421"/>
                    <a:pt x="0" y="30489"/>
                    <a:pt x="67" y="31556"/>
                  </a:cubicBezTo>
                  <a:cubicBezTo>
                    <a:pt x="134" y="32223"/>
                    <a:pt x="300" y="33024"/>
                    <a:pt x="1001" y="33291"/>
                  </a:cubicBezTo>
                  <a:cubicBezTo>
                    <a:pt x="1468" y="33458"/>
                    <a:pt x="2002" y="33424"/>
                    <a:pt x="2502" y="33458"/>
                  </a:cubicBezTo>
                  <a:cubicBezTo>
                    <a:pt x="3036" y="33458"/>
                    <a:pt x="3603" y="33491"/>
                    <a:pt x="4170" y="33524"/>
                  </a:cubicBezTo>
                  <a:cubicBezTo>
                    <a:pt x="5304" y="33558"/>
                    <a:pt x="6438" y="33591"/>
                    <a:pt x="7572" y="33624"/>
                  </a:cubicBezTo>
                  <a:cubicBezTo>
                    <a:pt x="12076" y="33791"/>
                    <a:pt x="16612" y="33858"/>
                    <a:pt x="21115" y="33891"/>
                  </a:cubicBezTo>
                  <a:cubicBezTo>
                    <a:pt x="22249" y="33908"/>
                    <a:pt x="23375" y="33916"/>
                    <a:pt x="24501" y="33916"/>
                  </a:cubicBezTo>
                  <a:cubicBezTo>
                    <a:pt x="25627" y="33916"/>
                    <a:pt x="26753" y="33908"/>
                    <a:pt x="27887" y="33891"/>
                  </a:cubicBezTo>
                  <a:cubicBezTo>
                    <a:pt x="29021" y="33891"/>
                    <a:pt x="30155" y="33891"/>
                    <a:pt x="31289" y="33858"/>
                  </a:cubicBezTo>
                  <a:cubicBezTo>
                    <a:pt x="32056" y="33858"/>
                    <a:pt x="32924" y="33858"/>
                    <a:pt x="33591" y="33424"/>
                  </a:cubicBezTo>
                  <a:cubicBezTo>
                    <a:pt x="34325" y="32890"/>
                    <a:pt x="34358" y="32023"/>
                    <a:pt x="34325" y="31223"/>
                  </a:cubicBezTo>
                  <a:cubicBezTo>
                    <a:pt x="34291" y="30088"/>
                    <a:pt x="34258" y="28988"/>
                    <a:pt x="34225" y="27854"/>
                  </a:cubicBezTo>
                  <a:cubicBezTo>
                    <a:pt x="34158" y="25585"/>
                    <a:pt x="34125" y="23317"/>
                    <a:pt x="34125" y="21082"/>
                  </a:cubicBezTo>
                  <a:cubicBezTo>
                    <a:pt x="34058" y="16579"/>
                    <a:pt x="34125" y="12076"/>
                    <a:pt x="34258" y="7572"/>
                  </a:cubicBezTo>
                  <a:cubicBezTo>
                    <a:pt x="34291" y="6438"/>
                    <a:pt x="34325" y="5304"/>
                    <a:pt x="34358" y="4170"/>
                  </a:cubicBezTo>
                  <a:cubicBezTo>
                    <a:pt x="34391" y="3636"/>
                    <a:pt x="34425" y="3069"/>
                    <a:pt x="34458" y="2502"/>
                  </a:cubicBezTo>
                  <a:cubicBezTo>
                    <a:pt x="34458" y="2068"/>
                    <a:pt x="34425" y="1601"/>
                    <a:pt x="34191" y="1234"/>
                  </a:cubicBezTo>
                  <a:cubicBezTo>
                    <a:pt x="33758" y="634"/>
                    <a:pt x="32957" y="434"/>
                    <a:pt x="32257" y="334"/>
                  </a:cubicBezTo>
                  <a:cubicBezTo>
                    <a:pt x="31223" y="167"/>
                    <a:pt x="30155" y="100"/>
                    <a:pt x="29121" y="67"/>
                  </a:cubicBezTo>
                  <a:cubicBezTo>
                    <a:pt x="28004" y="17"/>
                    <a:pt x="26894" y="0"/>
                    <a:pt x="257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47"/>
            <p:cNvSpPr/>
            <p:nvPr/>
          </p:nvSpPr>
          <p:spPr>
            <a:xfrm flipH="1">
              <a:off x="7480142" y="1601214"/>
              <a:ext cx="575896" cy="566838"/>
            </a:xfrm>
            <a:custGeom>
              <a:avLst/>
              <a:gdLst/>
              <a:ahLst/>
              <a:cxnLst/>
              <a:rect l="l" t="t" r="r" b="b"/>
              <a:pathLst>
                <a:path w="34459" h="33917" extrusionOk="0">
                  <a:moveTo>
                    <a:pt x="26969" y="290"/>
                  </a:moveTo>
                  <a:cubicBezTo>
                    <a:pt x="28685" y="290"/>
                    <a:pt x="30409" y="354"/>
                    <a:pt x="32090" y="567"/>
                  </a:cubicBezTo>
                  <a:cubicBezTo>
                    <a:pt x="32824" y="667"/>
                    <a:pt x="33791" y="868"/>
                    <a:pt x="34058" y="1635"/>
                  </a:cubicBezTo>
                  <a:cubicBezTo>
                    <a:pt x="34258" y="2102"/>
                    <a:pt x="34158" y="2669"/>
                    <a:pt x="34158" y="3169"/>
                  </a:cubicBezTo>
                  <a:cubicBezTo>
                    <a:pt x="34125" y="3703"/>
                    <a:pt x="34091" y="4270"/>
                    <a:pt x="34091" y="4804"/>
                  </a:cubicBezTo>
                  <a:cubicBezTo>
                    <a:pt x="33924" y="9207"/>
                    <a:pt x="33824" y="13577"/>
                    <a:pt x="33824" y="17946"/>
                  </a:cubicBezTo>
                  <a:cubicBezTo>
                    <a:pt x="33824" y="22316"/>
                    <a:pt x="33891" y="26719"/>
                    <a:pt x="34058" y="31089"/>
                  </a:cubicBezTo>
                  <a:cubicBezTo>
                    <a:pt x="34058" y="31556"/>
                    <a:pt x="34125" y="32023"/>
                    <a:pt x="33958" y="32490"/>
                  </a:cubicBezTo>
                  <a:cubicBezTo>
                    <a:pt x="33824" y="32924"/>
                    <a:pt x="33524" y="33224"/>
                    <a:pt x="33124" y="33391"/>
                  </a:cubicBezTo>
                  <a:cubicBezTo>
                    <a:pt x="32624" y="33599"/>
                    <a:pt x="32045" y="33638"/>
                    <a:pt x="31478" y="33638"/>
                  </a:cubicBezTo>
                  <a:cubicBezTo>
                    <a:pt x="31138" y="33638"/>
                    <a:pt x="30801" y="33624"/>
                    <a:pt x="30489" y="33624"/>
                  </a:cubicBezTo>
                  <a:cubicBezTo>
                    <a:pt x="28287" y="33658"/>
                    <a:pt x="26086" y="33658"/>
                    <a:pt x="23884" y="33658"/>
                  </a:cubicBezTo>
                  <a:cubicBezTo>
                    <a:pt x="19514" y="33658"/>
                    <a:pt x="15111" y="33624"/>
                    <a:pt x="10741" y="33491"/>
                  </a:cubicBezTo>
                  <a:cubicBezTo>
                    <a:pt x="8540" y="33424"/>
                    <a:pt x="6338" y="33357"/>
                    <a:pt x="4137" y="33291"/>
                  </a:cubicBezTo>
                  <a:cubicBezTo>
                    <a:pt x="3603" y="33257"/>
                    <a:pt x="3036" y="33257"/>
                    <a:pt x="2502" y="33224"/>
                  </a:cubicBezTo>
                  <a:cubicBezTo>
                    <a:pt x="2002" y="33191"/>
                    <a:pt x="1368" y="33257"/>
                    <a:pt x="934" y="32991"/>
                  </a:cubicBezTo>
                  <a:cubicBezTo>
                    <a:pt x="200" y="32590"/>
                    <a:pt x="300" y="31489"/>
                    <a:pt x="300" y="30789"/>
                  </a:cubicBezTo>
                  <a:cubicBezTo>
                    <a:pt x="334" y="26419"/>
                    <a:pt x="601" y="22083"/>
                    <a:pt x="834" y="17746"/>
                  </a:cubicBezTo>
                  <a:cubicBezTo>
                    <a:pt x="1034" y="13410"/>
                    <a:pt x="1201" y="9073"/>
                    <a:pt x="1034" y="4704"/>
                  </a:cubicBezTo>
                  <a:cubicBezTo>
                    <a:pt x="1001" y="3736"/>
                    <a:pt x="934" y="2736"/>
                    <a:pt x="868" y="1735"/>
                  </a:cubicBezTo>
                  <a:cubicBezTo>
                    <a:pt x="901" y="1735"/>
                    <a:pt x="934" y="1735"/>
                    <a:pt x="968" y="1701"/>
                  </a:cubicBezTo>
                  <a:cubicBezTo>
                    <a:pt x="1950" y="666"/>
                    <a:pt x="3482" y="560"/>
                    <a:pt x="4907" y="560"/>
                  </a:cubicBezTo>
                  <a:cubicBezTo>
                    <a:pt x="5272" y="560"/>
                    <a:pt x="5631" y="567"/>
                    <a:pt x="5971" y="567"/>
                  </a:cubicBezTo>
                  <a:lnTo>
                    <a:pt x="12543" y="467"/>
                  </a:lnTo>
                  <a:cubicBezTo>
                    <a:pt x="16912" y="401"/>
                    <a:pt x="21315" y="300"/>
                    <a:pt x="25685" y="300"/>
                  </a:cubicBezTo>
                  <a:cubicBezTo>
                    <a:pt x="26112" y="294"/>
                    <a:pt x="26541" y="290"/>
                    <a:pt x="26969" y="290"/>
                  </a:cubicBezTo>
                  <a:close/>
                  <a:moveTo>
                    <a:pt x="25785" y="0"/>
                  </a:moveTo>
                  <a:cubicBezTo>
                    <a:pt x="24676" y="0"/>
                    <a:pt x="23567" y="17"/>
                    <a:pt x="22450" y="34"/>
                  </a:cubicBezTo>
                  <a:cubicBezTo>
                    <a:pt x="20181" y="67"/>
                    <a:pt x="17913" y="100"/>
                    <a:pt x="15645" y="134"/>
                  </a:cubicBezTo>
                  <a:cubicBezTo>
                    <a:pt x="13376" y="134"/>
                    <a:pt x="11142" y="167"/>
                    <a:pt x="8873" y="200"/>
                  </a:cubicBezTo>
                  <a:cubicBezTo>
                    <a:pt x="7772" y="234"/>
                    <a:pt x="6638" y="234"/>
                    <a:pt x="5538" y="267"/>
                  </a:cubicBezTo>
                  <a:cubicBezTo>
                    <a:pt x="4637" y="267"/>
                    <a:pt x="3703" y="267"/>
                    <a:pt x="2836" y="434"/>
                  </a:cubicBezTo>
                  <a:cubicBezTo>
                    <a:pt x="2068" y="567"/>
                    <a:pt x="1335" y="868"/>
                    <a:pt x="767" y="1435"/>
                  </a:cubicBezTo>
                  <a:cubicBezTo>
                    <a:pt x="734" y="1435"/>
                    <a:pt x="667" y="1468"/>
                    <a:pt x="667" y="1535"/>
                  </a:cubicBezTo>
                  <a:cubicBezTo>
                    <a:pt x="1001" y="5971"/>
                    <a:pt x="934" y="10474"/>
                    <a:pt x="734" y="14944"/>
                  </a:cubicBezTo>
                  <a:cubicBezTo>
                    <a:pt x="534" y="19414"/>
                    <a:pt x="234" y="23884"/>
                    <a:pt x="100" y="28387"/>
                  </a:cubicBezTo>
                  <a:cubicBezTo>
                    <a:pt x="100" y="29421"/>
                    <a:pt x="0" y="30489"/>
                    <a:pt x="67" y="31556"/>
                  </a:cubicBezTo>
                  <a:cubicBezTo>
                    <a:pt x="134" y="32223"/>
                    <a:pt x="300" y="33024"/>
                    <a:pt x="1001" y="33291"/>
                  </a:cubicBezTo>
                  <a:cubicBezTo>
                    <a:pt x="1468" y="33458"/>
                    <a:pt x="2002" y="33424"/>
                    <a:pt x="2502" y="33458"/>
                  </a:cubicBezTo>
                  <a:cubicBezTo>
                    <a:pt x="3036" y="33458"/>
                    <a:pt x="3603" y="33491"/>
                    <a:pt x="4170" y="33524"/>
                  </a:cubicBezTo>
                  <a:cubicBezTo>
                    <a:pt x="5304" y="33558"/>
                    <a:pt x="6438" y="33591"/>
                    <a:pt x="7572" y="33624"/>
                  </a:cubicBezTo>
                  <a:cubicBezTo>
                    <a:pt x="12076" y="33791"/>
                    <a:pt x="16612" y="33858"/>
                    <a:pt x="21115" y="33891"/>
                  </a:cubicBezTo>
                  <a:cubicBezTo>
                    <a:pt x="22249" y="33908"/>
                    <a:pt x="23375" y="33916"/>
                    <a:pt x="24501" y="33916"/>
                  </a:cubicBezTo>
                  <a:cubicBezTo>
                    <a:pt x="25627" y="33916"/>
                    <a:pt x="26753" y="33908"/>
                    <a:pt x="27887" y="33891"/>
                  </a:cubicBezTo>
                  <a:cubicBezTo>
                    <a:pt x="29021" y="33891"/>
                    <a:pt x="30155" y="33891"/>
                    <a:pt x="31289" y="33858"/>
                  </a:cubicBezTo>
                  <a:cubicBezTo>
                    <a:pt x="32056" y="33858"/>
                    <a:pt x="32924" y="33858"/>
                    <a:pt x="33591" y="33424"/>
                  </a:cubicBezTo>
                  <a:cubicBezTo>
                    <a:pt x="34325" y="32890"/>
                    <a:pt x="34358" y="32023"/>
                    <a:pt x="34325" y="31223"/>
                  </a:cubicBezTo>
                  <a:cubicBezTo>
                    <a:pt x="34291" y="30088"/>
                    <a:pt x="34258" y="28988"/>
                    <a:pt x="34225" y="27854"/>
                  </a:cubicBezTo>
                  <a:cubicBezTo>
                    <a:pt x="34158" y="25585"/>
                    <a:pt x="34125" y="23317"/>
                    <a:pt x="34125" y="21082"/>
                  </a:cubicBezTo>
                  <a:cubicBezTo>
                    <a:pt x="34058" y="16579"/>
                    <a:pt x="34125" y="12076"/>
                    <a:pt x="34258" y="7572"/>
                  </a:cubicBezTo>
                  <a:cubicBezTo>
                    <a:pt x="34291" y="6438"/>
                    <a:pt x="34325" y="5304"/>
                    <a:pt x="34358" y="4170"/>
                  </a:cubicBezTo>
                  <a:cubicBezTo>
                    <a:pt x="34391" y="3636"/>
                    <a:pt x="34425" y="3069"/>
                    <a:pt x="34458" y="2502"/>
                  </a:cubicBezTo>
                  <a:cubicBezTo>
                    <a:pt x="34458" y="2068"/>
                    <a:pt x="34425" y="1601"/>
                    <a:pt x="34191" y="1234"/>
                  </a:cubicBezTo>
                  <a:cubicBezTo>
                    <a:pt x="33758" y="634"/>
                    <a:pt x="32957" y="434"/>
                    <a:pt x="32257" y="334"/>
                  </a:cubicBezTo>
                  <a:cubicBezTo>
                    <a:pt x="31223" y="167"/>
                    <a:pt x="30155" y="100"/>
                    <a:pt x="29121" y="67"/>
                  </a:cubicBezTo>
                  <a:cubicBezTo>
                    <a:pt x="28004" y="17"/>
                    <a:pt x="26894" y="0"/>
                    <a:pt x="2578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47"/>
            <p:cNvSpPr/>
            <p:nvPr/>
          </p:nvSpPr>
          <p:spPr>
            <a:xfrm flipH="1">
              <a:off x="7483485" y="1604557"/>
              <a:ext cx="568660" cy="560287"/>
            </a:xfrm>
            <a:custGeom>
              <a:avLst/>
              <a:gdLst/>
              <a:ahLst/>
              <a:cxnLst/>
              <a:rect l="l" t="t" r="r" b="b"/>
              <a:pathLst>
                <a:path w="34026" h="33525" extrusionOk="0">
                  <a:moveTo>
                    <a:pt x="25352" y="267"/>
                  </a:moveTo>
                  <a:cubicBezTo>
                    <a:pt x="27487" y="267"/>
                    <a:pt x="29589" y="301"/>
                    <a:pt x="31690" y="567"/>
                  </a:cubicBezTo>
                  <a:cubicBezTo>
                    <a:pt x="32424" y="668"/>
                    <a:pt x="33358" y="834"/>
                    <a:pt x="33658" y="1602"/>
                  </a:cubicBezTo>
                  <a:cubicBezTo>
                    <a:pt x="33825" y="2069"/>
                    <a:pt x="33758" y="2636"/>
                    <a:pt x="33725" y="3136"/>
                  </a:cubicBezTo>
                  <a:cubicBezTo>
                    <a:pt x="33691" y="3670"/>
                    <a:pt x="33658" y="4203"/>
                    <a:pt x="33658" y="4770"/>
                  </a:cubicBezTo>
                  <a:cubicBezTo>
                    <a:pt x="33491" y="9074"/>
                    <a:pt x="33425" y="13410"/>
                    <a:pt x="33391" y="17746"/>
                  </a:cubicBezTo>
                  <a:cubicBezTo>
                    <a:pt x="33391" y="22050"/>
                    <a:pt x="33458" y="26386"/>
                    <a:pt x="33625" y="30722"/>
                  </a:cubicBezTo>
                  <a:cubicBezTo>
                    <a:pt x="33658" y="31189"/>
                    <a:pt x="33691" y="31656"/>
                    <a:pt x="33558" y="32123"/>
                  </a:cubicBezTo>
                  <a:cubicBezTo>
                    <a:pt x="33425" y="32524"/>
                    <a:pt x="33124" y="32824"/>
                    <a:pt x="32724" y="32991"/>
                  </a:cubicBezTo>
                  <a:cubicBezTo>
                    <a:pt x="32203" y="33199"/>
                    <a:pt x="31643" y="33238"/>
                    <a:pt x="31084" y="33238"/>
                  </a:cubicBezTo>
                  <a:cubicBezTo>
                    <a:pt x="30749" y="33238"/>
                    <a:pt x="30414" y="33224"/>
                    <a:pt x="30089" y="33224"/>
                  </a:cubicBezTo>
                  <a:cubicBezTo>
                    <a:pt x="28556" y="33248"/>
                    <a:pt x="27023" y="33271"/>
                    <a:pt x="25489" y="33271"/>
                  </a:cubicBezTo>
                  <a:cubicBezTo>
                    <a:pt x="24854" y="33271"/>
                    <a:pt x="24219" y="33267"/>
                    <a:pt x="23584" y="33258"/>
                  </a:cubicBezTo>
                  <a:cubicBezTo>
                    <a:pt x="19248" y="33258"/>
                    <a:pt x="14911" y="33224"/>
                    <a:pt x="10575" y="33091"/>
                  </a:cubicBezTo>
                  <a:cubicBezTo>
                    <a:pt x="8407" y="33024"/>
                    <a:pt x="6239" y="32957"/>
                    <a:pt x="4070" y="32891"/>
                  </a:cubicBezTo>
                  <a:cubicBezTo>
                    <a:pt x="3537" y="32857"/>
                    <a:pt x="3003" y="32857"/>
                    <a:pt x="2436" y="32824"/>
                  </a:cubicBezTo>
                  <a:cubicBezTo>
                    <a:pt x="1969" y="32791"/>
                    <a:pt x="1335" y="32857"/>
                    <a:pt x="901" y="32624"/>
                  </a:cubicBezTo>
                  <a:cubicBezTo>
                    <a:pt x="201" y="32190"/>
                    <a:pt x="268" y="31123"/>
                    <a:pt x="268" y="30422"/>
                  </a:cubicBezTo>
                  <a:cubicBezTo>
                    <a:pt x="301" y="26119"/>
                    <a:pt x="568" y="21816"/>
                    <a:pt x="801" y="17513"/>
                  </a:cubicBezTo>
                  <a:cubicBezTo>
                    <a:pt x="1001" y="13243"/>
                    <a:pt x="1202" y="8940"/>
                    <a:pt x="1001" y="4637"/>
                  </a:cubicBezTo>
                  <a:cubicBezTo>
                    <a:pt x="968" y="3670"/>
                    <a:pt x="901" y="2669"/>
                    <a:pt x="835" y="1702"/>
                  </a:cubicBezTo>
                  <a:cubicBezTo>
                    <a:pt x="868" y="1702"/>
                    <a:pt x="901" y="1702"/>
                    <a:pt x="935" y="1668"/>
                  </a:cubicBezTo>
                  <a:cubicBezTo>
                    <a:pt x="2169" y="367"/>
                    <a:pt x="4237" y="567"/>
                    <a:pt x="5872" y="534"/>
                  </a:cubicBezTo>
                  <a:cubicBezTo>
                    <a:pt x="8040" y="501"/>
                    <a:pt x="10208" y="467"/>
                    <a:pt x="12376" y="434"/>
                  </a:cubicBezTo>
                  <a:cubicBezTo>
                    <a:pt x="16713" y="401"/>
                    <a:pt x="21049" y="301"/>
                    <a:pt x="25352" y="267"/>
                  </a:cubicBezTo>
                  <a:close/>
                  <a:moveTo>
                    <a:pt x="25456" y="0"/>
                  </a:moveTo>
                  <a:cubicBezTo>
                    <a:pt x="24360" y="0"/>
                    <a:pt x="23267" y="17"/>
                    <a:pt x="22183" y="34"/>
                  </a:cubicBezTo>
                  <a:cubicBezTo>
                    <a:pt x="19915" y="67"/>
                    <a:pt x="17680" y="100"/>
                    <a:pt x="15445" y="134"/>
                  </a:cubicBezTo>
                  <a:lnTo>
                    <a:pt x="8740" y="201"/>
                  </a:lnTo>
                  <a:cubicBezTo>
                    <a:pt x="7640" y="234"/>
                    <a:pt x="6539" y="234"/>
                    <a:pt x="5438" y="267"/>
                  </a:cubicBezTo>
                  <a:cubicBezTo>
                    <a:pt x="4537" y="267"/>
                    <a:pt x="3637" y="267"/>
                    <a:pt x="2769" y="434"/>
                  </a:cubicBezTo>
                  <a:cubicBezTo>
                    <a:pt x="2036" y="567"/>
                    <a:pt x="1302" y="868"/>
                    <a:pt x="735" y="1435"/>
                  </a:cubicBezTo>
                  <a:cubicBezTo>
                    <a:pt x="701" y="1435"/>
                    <a:pt x="635" y="1435"/>
                    <a:pt x="668" y="1501"/>
                  </a:cubicBezTo>
                  <a:cubicBezTo>
                    <a:pt x="968" y="5905"/>
                    <a:pt x="901" y="10341"/>
                    <a:pt x="701" y="14778"/>
                  </a:cubicBezTo>
                  <a:cubicBezTo>
                    <a:pt x="501" y="19181"/>
                    <a:pt x="201" y="23617"/>
                    <a:pt x="101" y="28054"/>
                  </a:cubicBezTo>
                  <a:cubicBezTo>
                    <a:pt x="67" y="29088"/>
                    <a:pt x="1" y="30155"/>
                    <a:pt x="67" y="31189"/>
                  </a:cubicBezTo>
                  <a:cubicBezTo>
                    <a:pt x="101" y="31857"/>
                    <a:pt x="268" y="32624"/>
                    <a:pt x="968" y="32891"/>
                  </a:cubicBezTo>
                  <a:cubicBezTo>
                    <a:pt x="1435" y="33091"/>
                    <a:pt x="1969" y="33024"/>
                    <a:pt x="2436" y="33057"/>
                  </a:cubicBezTo>
                  <a:cubicBezTo>
                    <a:pt x="3003" y="33091"/>
                    <a:pt x="3537" y="33091"/>
                    <a:pt x="4070" y="33124"/>
                  </a:cubicBezTo>
                  <a:cubicBezTo>
                    <a:pt x="5204" y="33157"/>
                    <a:pt x="6305" y="33224"/>
                    <a:pt x="7439" y="33258"/>
                  </a:cubicBezTo>
                  <a:cubicBezTo>
                    <a:pt x="11909" y="33391"/>
                    <a:pt x="16379" y="33491"/>
                    <a:pt x="20849" y="33524"/>
                  </a:cubicBezTo>
                  <a:lnTo>
                    <a:pt x="27520" y="33524"/>
                  </a:lnTo>
                  <a:cubicBezTo>
                    <a:pt x="28655" y="33491"/>
                    <a:pt x="29755" y="33491"/>
                    <a:pt x="30889" y="33491"/>
                  </a:cubicBezTo>
                  <a:cubicBezTo>
                    <a:pt x="31657" y="33458"/>
                    <a:pt x="32524" y="33491"/>
                    <a:pt x="33158" y="33024"/>
                  </a:cubicBezTo>
                  <a:cubicBezTo>
                    <a:pt x="33892" y="32524"/>
                    <a:pt x="33925" y="31656"/>
                    <a:pt x="33892" y="30856"/>
                  </a:cubicBezTo>
                  <a:cubicBezTo>
                    <a:pt x="33858" y="29755"/>
                    <a:pt x="33825" y="28654"/>
                    <a:pt x="33792" y="27553"/>
                  </a:cubicBezTo>
                  <a:cubicBezTo>
                    <a:pt x="33725" y="25319"/>
                    <a:pt x="33691" y="23084"/>
                    <a:pt x="33691" y="20849"/>
                  </a:cubicBezTo>
                  <a:cubicBezTo>
                    <a:pt x="33658" y="16379"/>
                    <a:pt x="33691" y="11942"/>
                    <a:pt x="33825" y="7506"/>
                  </a:cubicBezTo>
                  <a:cubicBezTo>
                    <a:pt x="33858" y="6372"/>
                    <a:pt x="33892" y="5271"/>
                    <a:pt x="33925" y="4137"/>
                  </a:cubicBezTo>
                  <a:cubicBezTo>
                    <a:pt x="33958" y="3603"/>
                    <a:pt x="33992" y="3036"/>
                    <a:pt x="34025" y="2502"/>
                  </a:cubicBezTo>
                  <a:cubicBezTo>
                    <a:pt x="34025" y="2069"/>
                    <a:pt x="33992" y="1602"/>
                    <a:pt x="33758" y="1235"/>
                  </a:cubicBezTo>
                  <a:cubicBezTo>
                    <a:pt x="33325" y="634"/>
                    <a:pt x="32557" y="401"/>
                    <a:pt x="31857" y="334"/>
                  </a:cubicBezTo>
                  <a:cubicBezTo>
                    <a:pt x="30823" y="167"/>
                    <a:pt x="29789" y="100"/>
                    <a:pt x="28755" y="67"/>
                  </a:cubicBezTo>
                  <a:cubicBezTo>
                    <a:pt x="27654" y="17"/>
                    <a:pt x="26553" y="0"/>
                    <a:pt x="2545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47"/>
            <p:cNvSpPr/>
            <p:nvPr/>
          </p:nvSpPr>
          <p:spPr>
            <a:xfrm flipH="1">
              <a:off x="7538686" y="1725171"/>
              <a:ext cx="350662" cy="13838"/>
            </a:xfrm>
            <a:custGeom>
              <a:avLst/>
              <a:gdLst/>
              <a:ahLst/>
              <a:cxnLst/>
              <a:rect l="l" t="t" r="r" b="b"/>
              <a:pathLst>
                <a:path w="20982" h="828" extrusionOk="0">
                  <a:moveTo>
                    <a:pt x="18048" y="1"/>
                  </a:moveTo>
                  <a:cubicBezTo>
                    <a:pt x="17056" y="1"/>
                    <a:pt x="16057" y="37"/>
                    <a:pt x="15077" y="55"/>
                  </a:cubicBezTo>
                  <a:lnTo>
                    <a:pt x="9607" y="55"/>
                  </a:lnTo>
                  <a:cubicBezTo>
                    <a:pt x="6405" y="55"/>
                    <a:pt x="3202" y="55"/>
                    <a:pt x="0" y="189"/>
                  </a:cubicBezTo>
                  <a:lnTo>
                    <a:pt x="0" y="656"/>
                  </a:lnTo>
                  <a:cubicBezTo>
                    <a:pt x="3202" y="789"/>
                    <a:pt x="6405" y="789"/>
                    <a:pt x="9607" y="789"/>
                  </a:cubicBezTo>
                  <a:lnTo>
                    <a:pt x="15077" y="789"/>
                  </a:lnTo>
                  <a:cubicBezTo>
                    <a:pt x="16056" y="789"/>
                    <a:pt x="17053" y="827"/>
                    <a:pt x="18045" y="827"/>
                  </a:cubicBezTo>
                  <a:cubicBezTo>
                    <a:pt x="18912" y="827"/>
                    <a:pt x="19774" y="798"/>
                    <a:pt x="20615" y="689"/>
                  </a:cubicBezTo>
                  <a:cubicBezTo>
                    <a:pt x="20982" y="656"/>
                    <a:pt x="20982" y="189"/>
                    <a:pt x="20615" y="122"/>
                  </a:cubicBezTo>
                  <a:cubicBezTo>
                    <a:pt x="19775" y="29"/>
                    <a:pt x="18914" y="1"/>
                    <a:pt x="18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47"/>
            <p:cNvSpPr/>
            <p:nvPr/>
          </p:nvSpPr>
          <p:spPr>
            <a:xfrm flipH="1">
              <a:off x="7552624" y="1829173"/>
              <a:ext cx="336723" cy="15175"/>
            </a:xfrm>
            <a:custGeom>
              <a:avLst/>
              <a:gdLst/>
              <a:ahLst/>
              <a:cxnLst/>
              <a:rect l="l" t="t" r="r" b="b"/>
              <a:pathLst>
                <a:path w="20148" h="908" extrusionOk="0">
                  <a:moveTo>
                    <a:pt x="15914" y="1"/>
                  </a:moveTo>
                  <a:cubicBezTo>
                    <a:pt x="15404" y="1"/>
                    <a:pt x="14892" y="3"/>
                    <a:pt x="14377" y="3"/>
                  </a:cubicBezTo>
                  <a:lnTo>
                    <a:pt x="8906" y="3"/>
                  </a:lnTo>
                  <a:cubicBezTo>
                    <a:pt x="7138" y="3"/>
                    <a:pt x="5337" y="37"/>
                    <a:pt x="3569" y="37"/>
                  </a:cubicBezTo>
                  <a:cubicBezTo>
                    <a:pt x="2368" y="37"/>
                    <a:pt x="1201" y="37"/>
                    <a:pt x="0" y="137"/>
                  </a:cubicBezTo>
                  <a:lnTo>
                    <a:pt x="0" y="771"/>
                  </a:lnTo>
                  <a:cubicBezTo>
                    <a:pt x="1168" y="871"/>
                    <a:pt x="2302" y="871"/>
                    <a:pt x="3469" y="871"/>
                  </a:cubicBezTo>
                  <a:cubicBezTo>
                    <a:pt x="5270" y="904"/>
                    <a:pt x="7105" y="904"/>
                    <a:pt x="8906" y="904"/>
                  </a:cubicBezTo>
                  <a:lnTo>
                    <a:pt x="14277" y="904"/>
                  </a:lnTo>
                  <a:cubicBezTo>
                    <a:pt x="14888" y="904"/>
                    <a:pt x="15496" y="908"/>
                    <a:pt x="16103" y="908"/>
                  </a:cubicBezTo>
                  <a:cubicBezTo>
                    <a:pt x="17316" y="908"/>
                    <a:pt x="18524" y="893"/>
                    <a:pt x="19747" y="804"/>
                  </a:cubicBezTo>
                  <a:cubicBezTo>
                    <a:pt x="20148" y="737"/>
                    <a:pt x="20148" y="170"/>
                    <a:pt x="19747" y="137"/>
                  </a:cubicBezTo>
                  <a:cubicBezTo>
                    <a:pt x="18461" y="18"/>
                    <a:pt x="17191" y="1"/>
                    <a:pt x="159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47"/>
            <p:cNvSpPr/>
            <p:nvPr/>
          </p:nvSpPr>
          <p:spPr>
            <a:xfrm flipH="1">
              <a:off x="7560981" y="1904680"/>
              <a:ext cx="334501" cy="13554"/>
            </a:xfrm>
            <a:custGeom>
              <a:avLst/>
              <a:gdLst/>
              <a:ahLst/>
              <a:cxnLst/>
              <a:rect l="l" t="t" r="r" b="b"/>
              <a:pathLst>
                <a:path w="20015" h="811" extrusionOk="0">
                  <a:moveTo>
                    <a:pt x="1346" y="0"/>
                  </a:moveTo>
                  <a:cubicBezTo>
                    <a:pt x="1004" y="0"/>
                    <a:pt x="662" y="12"/>
                    <a:pt x="334" y="55"/>
                  </a:cubicBezTo>
                  <a:cubicBezTo>
                    <a:pt x="0" y="122"/>
                    <a:pt x="0" y="689"/>
                    <a:pt x="334" y="756"/>
                  </a:cubicBezTo>
                  <a:cubicBezTo>
                    <a:pt x="662" y="799"/>
                    <a:pt x="1004" y="811"/>
                    <a:pt x="1346" y="811"/>
                  </a:cubicBezTo>
                  <a:cubicBezTo>
                    <a:pt x="1803" y="811"/>
                    <a:pt x="2264" y="789"/>
                    <a:pt x="2702" y="789"/>
                  </a:cubicBezTo>
                  <a:cubicBezTo>
                    <a:pt x="3536" y="789"/>
                    <a:pt x="4370" y="789"/>
                    <a:pt x="5170" y="756"/>
                  </a:cubicBezTo>
                  <a:cubicBezTo>
                    <a:pt x="6805" y="756"/>
                    <a:pt x="8406" y="689"/>
                    <a:pt x="10041" y="622"/>
                  </a:cubicBezTo>
                  <a:cubicBezTo>
                    <a:pt x="10841" y="589"/>
                    <a:pt x="11642" y="581"/>
                    <a:pt x="12446" y="581"/>
                  </a:cubicBezTo>
                  <a:cubicBezTo>
                    <a:pt x="13251" y="581"/>
                    <a:pt x="14060" y="589"/>
                    <a:pt x="14877" y="589"/>
                  </a:cubicBezTo>
                  <a:lnTo>
                    <a:pt x="19814" y="589"/>
                  </a:lnTo>
                  <a:cubicBezTo>
                    <a:pt x="20014" y="589"/>
                    <a:pt x="20014" y="222"/>
                    <a:pt x="19814" y="222"/>
                  </a:cubicBezTo>
                  <a:lnTo>
                    <a:pt x="14877" y="222"/>
                  </a:lnTo>
                  <a:cubicBezTo>
                    <a:pt x="14060" y="222"/>
                    <a:pt x="13251" y="230"/>
                    <a:pt x="12446" y="230"/>
                  </a:cubicBezTo>
                  <a:cubicBezTo>
                    <a:pt x="11642" y="230"/>
                    <a:pt x="10841" y="222"/>
                    <a:pt x="10041" y="189"/>
                  </a:cubicBezTo>
                  <a:cubicBezTo>
                    <a:pt x="8406" y="122"/>
                    <a:pt x="6805" y="55"/>
                    <a:pt x="5170" y="55"/>
                  </a:cubicBezTo>
                  <a:cubicBezTo>
                    <a:pt x="4370" y="22"/>
                    <a:pt x="3536" y="22"/>
                    <a:pt x="2702" y="22"/>
                  </a:cubicBezTo>
                  <a:cubicBezTo>
                    <a:pt x="2264" y="22"/>
                    <a:pt x="1803" y="0"/>
                    <a:pt x="1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47"/>
            <p:cNvSpPr/>
            <p:nvPr/>
          </p:nvSpPr>
          <p:spPr>
            <a:xfrm flipH="1">
              <a:off x="7569905" y="2048290"/>
              <a:ext cx="332278" cy="14674"/>
            </a:xfrm>
            <a:custGeom>
              <a:avLst/>
              <a:gdLst/>
              <a:ahLst/>
              <a:cxnLst/>
              <a:rect l="l" t="t" r="r" b="b"/>
              <a:pathLst>
                <a:path w="19882" h="878" extrusionOk="0">
                  <a:moveTo>
                    <a:pt x="4004" y="0"/>
                  </a:moveTo>
                  <a:cubicBezTo>
                    <a:pt x="2758" y="0"/>
                    <a:pt x="1513" y="20"/>
                    <a:pt x="268" y="202"/>
                  </a:cubicBezTo>
                  <a:cubicBezTo>
                    <a:pt x="1" y="235"/>
                    <a:pt x="1" y="669"/>
                    <a:pt x="268" y="702"/>
                  </a:cubicBezTo>
                  <a:cubicBezTo>
                    <a:pt x="1287" y="851"/>
                    <a:pt x="2305" y="878"/>
                    <a:pt x="3324" y="878"/>
                  </a:cubicBezTo>
                  <a:cubicBezTo>
                    <a:pt x="3907" y="878"/>
                    <a:pt x="4489" y="869"/>
                    <a:pt x="5071" y="869"/>
                  </a:cubicBezTo>
                  <a:lnTo>
                    <a:pt x="14945" y="869"/>
                  </a:lnTo>
                  <a:cubicBezTo>
                    <a:pt x="15779" y="869"/>
                    <a:pt x="16613" y="869"/>
                    <a:pt x="17413" y="836"/>
                  </a:cubicBezTo>
                  <a:cubicBezTo>
                    <a:pt x="17814" y="836"/>
                    <a:pt x="18180" y="802"/>
                    <a:pt x="18547" y="802"/>
                  </a:cubicBezTo>
                  <a:cubicBezTo>
                    <a:pt x="18981" y="769"/>
                    <a:pt x="19315" y="669"/>
                    <a:pt x="19748" y="569"/>
                  </a:cubicBezTo>
                  <a:cubicBezTo>
                    <a:pt x="19848" y="569"/>
                    <a:pt x="19882" y="335"/>
                    <a:pt x="19748" y="302"/>
                  </a:cubicBezTo>
                  <a:cubicBezTo>
                    <a:pt x="19315" y="235"/>
                    <a:pt x="18981" y="135"/>
                    <a:pt x="18547" y="102"/>
                  </a:cubicBezTo>
                  <a:cubicBezTo>
                    <a:pt x="18180" y="68"/>
                    <a:pt x="17814" y="68"/>
                    <a:pt x="17413" y="68"/>
                  </a:cubicBezTo>
                  <a:cubicBezTo>
                    <a:pt x="16613" y="35"/>
                    <a:pt x="15779" y="35"/>
                    <a:pt x="14945" y="35"/>
                  </a:cubicBezTo>
                  <a:lnTo>
                    <a:pt x="10008" y="35"/>
                  </a:lnTo>
                  <a:lnTo>
                    <a:pt x="5071" y="2"/>
                  </a:lnTo>
                  <a:cubicBezTo>
                    <a:pt x="4715" y="2"/>
                    <a:pt x="4359" y="0"/>
                    <a:pt x="40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47"/>
            <p:cNvSpPr/>
            <p:nvPr/>
          </p:nvSpPr>
          <p:spPr>
            <a:xfrm flipH="1">
              <a:off x="7928355" y="1692097"/>
              <a:ext cx="69156" cy="66516"/>
            </a:xfrm>
            <a:custGeom>
              <a:avLst/>
              <a:gdLst/>
              <a:ahLst/>
              <a:cxnLst/>
              <a:rect l="l" t="t" r="r" b="b"/>
              <a:pathLst>
                <a:path w="4138" h="3980" extrusionOk="0">
                  <a:moveTo>
                    <a:pt x="3739" y="1"/>
                  </a:moveTo>
                  <a:cubicBezTo>
                    <a:pt x="3620" y="1"/>
                    <a:pt x="3505" y="52"/>
                    <a:pt x="3437" y="166"/>
                  </a:cubicBezTo>
                  <a:cubicBezTo>
                    <a:pt x="3303" y="466"/>
                    <a:pt x="3203" y="767"/>
                    <a:pt x="3103" y="1067"/>
                  </a:cubicBezTo>
                  <a:cubicBezTo>
                    <a:pt x="2970" y="1334"/>
                    <a:pt x="2869" y="1601"/>
                    <a:pt x="2703" y="1867"/>
                  </a:cubicBezTo>
                  <a:cubicBezTo>
                    <a:pt x="2503" y="2268"/>
                    <a:pt x="2269" y="2668"/>
                    <a:pt x="2036" y="3035"/>
                  </a:cubicBezTo>
                  <a:cubicBezTo>
                    <a:pt x="1569" y="2435"/>
                    <a:pt x="1068" y="1867"/>
                    <a:pt x="601" y="1267"/>
                  </a:cubicBezTo>
                  <a:cubicBezTo>
                    <a:pt x="539" y="1205"/>
                    <a:pt x="455" y="1179"/>
                    <a:pt x="374" y="1179"/>
                  </a:cubicBezTo>
                  <a:cubicBezTo>
                    <a:pt x="279" y="1179"/>
                    <a:pt x="188" y="1213"/>
                    <a:pt x="134" y="1267"/>
                  </a:cubicBezTo>
                  <a:cubicBezTo>
                    <a:pt x="1" y="1400"/>
                    <a:pt x="1" y="1601"/>
                    <a:pt x="134" y="1734"/>
                  </a:cubicBezTo>
                  <a:lnTo>
                    <a:pt x="1835" y="3869"/>
                  </a:lnTo>
                  <a:cubicBezTo>
                    <a:pt x="1888" y="3948"/>
                    <a:pt x="1966" y="3980"/>
                    <a:pt x="2048" y="3980"/>
                  </a:cubicBezTo>
                  <a:cubicBezTo>
                    <a:pt x="2174" y="3980"/>
                    <a:pt x="2308" y="3903"/>
                    <a:pt x="2369" y="3802"/>
                  </a:cubicBezTo>
                  <a:cubicBezTo>
                    <a:pt x="2769" y="3302"/>
                    <a:pt x="3103" y="2768"/>
                    <a:pt x="3370" y="2234"/>
                  </a:cubicBezTo>
                  <a:cubicBezTo>
                    <a:pt x="3537" y="1968"/>
                    <a:pt x="3670" y="1667"/>
                    <a:pt x="3770" y="1400"/>
                  </a:cubicBezTo>
                  <a:cubicBezTo>
                    <a:pt x="3904" y="1100"/>
                    <a:pt x="4070" y="767"/>
                    <a:pt x="4104" y="466"/>
                  </a:cubicBezTo>
                  <a:cubicBezTo>
                    <a:pt x="4137" y="266"/>
                    <a:pt x="4070" y="100"/>
                    <a:pt x="3904" y="33"/>
                  </a:cubicBezTo>
                  <a:cubicBezTo>
                    <a:pt x="3851" y="12"/>
                    <a:pt x="3795" y="1"/>
                    <a:pt x="37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47"/>
            <p:cNvSpPr/>
            <p:nvPr/>
          </p:nvSpPr>
          <p:spPr>
            <a:xfrm flipH="1">
              <a:off x="7933937" y="1806293"/>
              <a:ext cx="64126" cy="59697"/>
            </a:xfrm>
            <a:custGeom>
              <a:avLst/>
              <a:gdLst/>
              <a:ahLst/>
              <a:cxnLst/>
              <a:rect l="l" t="t" r="r" b="b"/>
              <a:pathLst>
                <a:path w="3837" h="3572" extrusionOk="0">
                  <a:moveTo>
                    <a:pt x="2047" y="0"/>
                  </a:moveTo>
                  <a:cubicBezTo>
                    <a:pt x="1734" y="0"/>
                    <a:pt x="1425" y="83"/>
                    <a:pt x="1168" y="272"/>
                  </a:cubicBezTo>
                  <a:cubicBezTo>
                    <a:pt x="934" y="438"/>
                    <a:pt x="768" y="605"/>
                    <a:pt x="668" y="839"/>
                  </a:cubicBezTo>
                  <a:cubicBezTo>
                    <a:pt x="234" y="1206"/>
                    <a:pt x="0" y="1839"/>
                    <a:pt x="234" y="2406"/>
                  </a:cubicBezTo>
                  <a:cubicBezTo>
                    <a:pt x="467" y="2940"/>
                    <a:pt x="901" y="3374"/>
                    <a:pt x="1501" y="3507"/>
                  </a:cubicBezTo>
                  <a:cubicBezTo>
                    <a:pt x="1660" y="3549"/>
                    <a:pt x="1828" y="3572"/>
                    <a:pt x="1997" y="3572"/>
                  </a:cubicBezTo>
                  <a:cubicBezTo>
                    <a:pt x="2362" y="3572"/>
                    <a:pt x="2729" y="3468"/>
                    <a:pt x="3003" y="3240"/>
                  </a:cubicBezTo>
                  <a:cubicBezTo>
                    <a:pt x="3503" y="2873"/>
                    <a:pt x="3836" y="2306"/>
                    <a:pt x="3803" y="1673"/>
                  </a:cubicBezTo>
                  <a:cubicBezTo>
                    <a:pt x="3770" y="1072"/>
                    <a:pt x="3470" y="472"/>
                    <a:pt x="2902" y="205"/>
                  </a:cubicBezTo>
                  <a:cubicBezTo>
                    <a:pt x="2643" y="75"/>
                    <a:pt x="2343" y="0"/>
                    <a:pt x="20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47"/>
            <p:cNvSpPr/>
            <p:nvPr/>
          </p:nvSpPr>
          <p:spPr>
            <a:xfrm flipH="1">
              <a:off x="7934488" y="1884174"/>
              <a:ext cx="60783" cy="60499"/>
            </a:xfrm>
            <a:custGeom>
              <a:avLst/>
              <a:gdLst/>
              <a:ahLst/>
              <a:cxnLst/>
              <a:rect l="l" t="t" r="r" b="b"/>
              <a:pathLst>
                <a:path w="3637" h="3620" extrusionOk="0">
                  <a:moveTo>
                    <a:pt x="1803" y="1"/>
                  </a:moveTo>
                  <a:cubicBezTo>
                    <a:pt x="1749" y="1"/>
                    <a:pt x="1693" y="5"/>
                    <a:pt x="1635" y="15"/>
                  </a:cubicBezTo>
                  <a:cubicBezTo>
                    <a:pt x="1368" y="48"/>
                    <a:pt x="1168" y="81"/>
                    <a:pt x="934" y="215"/>
                  </a:cubicBezTo>
                  <a:cubicBezTo>
                    <a:pt x="801" y="282"/>
                    <a:pt x="667" y="415"/>
                    <a:pt x="601" y="548"/>
                  </a:cubicBezTo>
                  <a:cubicBezTo>
                    <a:pt x="367" y="749"/>
                    <a:pt x="167" y="1049"/>
                    <a:pt x="100" y="1349"/>
                  </a:cubicBezTo>
                  <a:cubicBezTo>
                    <a:pt x="0" y="1683"/>
                    <a:pt x="0" y="2050"/>
                    <a:pt x="100" y="2383"/>
                  </a:cubicBezTo>
                  <a:cubicBezTo>
                    <a:pt x="200" y="2617"/>
                    <a:pt x="300" y="2783"/>
                    <a:pt x="467" y="2984"/>
                  </a:cubicBezTo>
                  <a:cubicBezTo>
                    <a:pt x="567" y="3084"/>
                    <a:pt x="701" y="3184"/>
                    <a:pt x="834" y="3284"/>
                  </a:cubicBezTo>
                  <a:cubicBezTo>
                    <a:pt x="1101" y="3484"/>
                    <a:pt x="1435" y="3584"/>
                    <a:pt x="1768" y="3617"/>
                  </a:cubicBezTo>
                  <a:cubicBezTo>
                    <a:pt x="1793" y="3619"/>
                    <a:pt x="1817" y="3619"/>
                    <a:pt x="1842" y="3619"/>
                  </a:cubicBezTo>
                  <a:cubicBezTo>
                    <a:pt x="2453" y="3619"/>
                    <a:pt x="3081" y="3228"/>
                    <a:pt x="3369" y="2683"/>
                  </a:cubicBezTo>
                  <a:cubicBezTo>
                    <a:pt x="3536" y="2383"/>
                    <a:pt x="3636" y="2016"/>
                    <a:pt x="3603" y="1649"/>
                  </a:cubicBezTo>
                  <a:cubicBezTo>
                    <a:pt x="3569" y="1382"/>
                    <a:pt x="3536" y="1216"/>
                    <a:pt x="3403" y="949"/>
                  </a:cubicBezTo>
                  <a:cubicBezTo>
                    <a:pt x="3336" y="782"/>
                    <a:pt x="3202" y="649"/>
                    <a:pt x="3102" y="548"/>
                  </a:cubicBezTo>
                  <a:cubicBezTo>
                    <a:pt x="2969" y="415"/>
                    <a:pt x="2802" y="315"/>
                    <a:pt x="2669" y="215"/>
                  </a:cubicBezTo>
                  <a:cubicBezTo>
                    <a:pt x="2502" y="148"/>
                    <a:pt x="2335" y="81"/>
                    <a:pt x="2168" y="48"/>
                  </a:cubicBezTo>
                  <a:cubicBezTo>
                    <a:pt x="2050" y="24"/>
                    <a:pt x="1932" y="1"/>
                    <a:pt x="18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47"/>
            <p:cNvSpPr/>
            <p:nvPr/>
          </p:nvSpPr>
          <p:spPr>
            <a:xfrm flipH="1">
              <a:off x="7926132" y="2010921"/>
              <a:ext cx="70259" cy="67686"/>
            </a:xfrm>
            <a:custGeom>
              <a:avLst/>
              <a:gdLst/>
              <a:ahLst/>
              <a:cxnLst/>
              <a:rect l="l" t="t" r="r" b="b"/>
              <a:pathLst>
                <a:path w="4204" h="4050" extrusionOk="0">
                  <a:moveTo>
                    <a:pt x="1965" y="0"/>
                  </a:moveTo>
                  <a:cubicBezTo>
                    <a:pt x="1933" y="0"/>
                    <a:pt x="1900" y="1"/>
                    <a:pt x="1868" y="3"/>
                  </a:cubicBezTo>
                  <a:cubicBezTo>
                    <a:pt x="1101" y="70"/>
                    <a:pt x="301" y="503"/>
                    <a:pt x="101" y="1304"/>
                  </a:cubicBezTo>
                  <a:cubicBezTo>
                    <a:pt x="67" y="1437"/>
                    <a:pt x="34" y="1537"/>
                    <a:pt x="34" y="1671"/>
                  </a:cubicBezTo>
                  <a:cubicBezTo>
                    <a:pt x="0" y="1938"/>
                    <a:pt x="0" y="2204"/>
                    <a:pt x="34" y="2471"/>
                  </a:cubicBezTo>
                  <a:cubicBezTo>
                    <a:pt x="134" y="3005"/>
                    <a:pt x="534" y="3439"/>
                    <a:pt x="968" y="3739"/>
                  </a:cubicBezTo>
                  <a:cubicBezTo>
                    <a:pt x="1326" y="3954"/>
                    <a:pt x="1719" y="4049"/>
                    <a:pt x="2121" y="4049"/>
                  </a:cubicBezTo>
                  <a:cubicBezTo>
                    <a:pt x="2280" y="4049"/>
                    <a:pt x="2441" y="4034"/>
                    <a:pt x="2602" y="4006"/>
                  </a:cubicBezTo>
                  <a:cubicBezTo>
                    <a:pt x="3303" y="3906"/>
                    <a:pt x="3870" y="3339"/>
                    <a:pt x="4037" y="2671"/>
                  </a:cubicBezTo>
                  <a:cubicBezTo>
                    <a:pt x="4203" y="1971"/>
                    <a:pt x="4003" y="1304"/>
                    <a:pt x="3570" y="770"/>
                  </a:cubicBezTo>
                  <a:cubicBezTo>
                    <a:pt x="3221" y="295"/>
                    <a:pt x="2572" y="0"/>
                    <a:pt x="19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47"/>
            <p:cNvSpPr/>
            <p:nvPr/>
          </p:nvSpPr>
          <p:spPr>
            <a:xfrm flipH="1">
              <a:off x="6303866" y="3565167"/>
              <a:ext cx="1165145" cy="627237"/>
            </a:xfrm>
            <a:custGeom>
              <a:avLst/>
              <a:gdLst/>
              <a:ahLst/>
              <a:cxnLst/>
              <a:rect l="l" t="t" r="r" b="b"/>
              <a:pathLst>
                <a:path w="69717" h="37531" extrusionOk="0">
                  <a:moveTo>
                    <a:pt x="24396" y="1"/>
                  </a:moveTo>
                  <a:cubicBezTo>
                    <a:pt x="16330" y="1"/>
                    <a:pt x="8203" y="785"/>
                    <a:pt x="134" y="2005"/>
                  </a:cubicBezTo>
                  <a:cubicBezTo>
                    <a:pt x="234" y="7776"/>
                    <a:pt x="0" y="16382"/>
                    <a:pt x="5171" y="20118"/>
                  </a:cubicBezTo>
                  <a:cubicBezTo>
                    <a:pt x="7339" y="21686"/>
                    <a:pt x="9907" y="22520"/>
                    <a:pt x="12543" y="23020"/>
                  </a:cubicBezTo>
                  <a:cubicBezTo>
                    <a:pt x="13310" y="23187"/>
                    <a:pt x="14110" y="23320"/>
                    <a:pt x="14878" y="23420"/>
                  </a:cubicBezTo>
                  <a:cubicBezTo>
                    <a:pt x="18280" y="23887"/>
                    <a:pt x="21783" y="24154"/>
                    <a:pt x="25018" y="25389"/>
                  </a:cubicBezTo>
                  <a:cubicBezTo>
                    <a:pt x="25519" y="25555"/>
                    <a:pt x="26052" y="25789"/>
                    <a:pt x="26386" y="26256"/>
                  </a:cubicBezTo>
                  <a:cubicBezTo>
                    <a:pt x="26753" y="26756"/>
                    <a:pt x="26753" y="27457"/>
                    <a:pt x="26753" y="28124"/>
                  </a:cubicBezTo>
                  <a:lnTo>
                    <a:pt x="26753" y="37464"/>
                  </a:lnTo>
                  <a:lnTo>
                    <a:pt x="66148" y="37531"/>
                  </a:lnTo>
                  <a:cubicBezTo>
                    <a:pt x="66748" y="33294"/>
                    <a:pt x="67215" y="29091"/>
                    <a:pt x="67348" y="25389"/>
                  </a:cubicBezTo>
                  <a:cubicBezTo>
                    <a:pt x="67615" y="19017"/>
                    <a:pt x="69717" y="10912"/>
                    <a:pt x="62712" y="7709"/>
                  </a:cubicBezTo>
                  <a:cubicBezTo>
                    <a:pt x="50446" y="2072"/>
                    <a:pt x="37502" y="1"/>
                    <a:pt x="243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47"/>
            <p:cNvSpPr/>
            <p:nvPr/>
          </p:nvSpPr>
          <p:spPr>
            <a:xfrm flipH="1">
              <a:off x="7157374" y="2603680"/>
              <a:ext cx="138263" cy="133934"/>
            </a:xfrm>
            <a:custGeom>
              <a:avLst/>
              <a:gdLst/>
              <a:ahLst/>
              <a:cxnLst/>
              <a:rect l="l" t="t" r="r" b="b"/>
              <a:pathLst>
                <a:path w="8273" h="8014" extrusionOk="0">
                  <a:moveTo>
                    <a:pt x="3787" y="1"/>
                  </a:moveTo>
                  <a:cubicBezTo>
                    <a:pt x="2734" y="1"/>
                    <a:pt x="1669" y="580"/>
                    <a:pt x="1068" y="1528"/>
                  </a:cubicBezTo>
                  <a:cubicBezTo>
                    <a:pt x="0" y="3229"/>
                    <a:pt x="434" y="5631"/>
                    <a:pt x="1902" y="6965"/>
                  </a:cubicBezTo>
                  <a:cubicBezTo>
                    <a:pt x="2565" y="7598"/>
                    <a:pt x="3474" y="8014"/>
                    <a:pt x="4406" y="8014"/>
                  </a:cubicBezTo>
                  <a:cubicBezTo>
                    <a:pt x="4505" y="8014"/>
                    <a:pt x="4604" y="8009"/>
                    <a:pt x="4704" y="7999"/>
                  </a:cubicBezTo>
                  <a:cubicBezTo>
                    <a:pt x="5838" y="7899"/>
                    <a:pt x="6739" y="7332"/>
                    <a:pt x="7339" y="6365"/>
                  </a:cubicBezTo>
                  <a:cubicBezTo>
                    <a:pt x="7873" y="5531"/>
                    <a:pt x="8273" y="4430"/>
                    <a:pt x="8240" y="3429"/>
                  </a:cubicBezTo>
                  <a:cubicBezTo>
                    <a:pt x="8206" y="2262"/>
                    <a:pt x="7572" y="1294"/>
                    <a:pt x="6572" y="794"/>
                  </a:cubicBezTo>
                  <a:cubicBezTo>
                    <a:pt x="6105" y="594"/>
                    <a:pt x="5638" y="427"/>
                    <a:pt x="5137" y="360"/>
                  </a:cubicBezTo>
                  <a:cubicBezTo>
                    <a:pt x="4717" y="115"/>
                    <a:pt x="4254" y="1"/>
                    <a:pt x="37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47"/>
            <p:cNvSpPr/>
            <p:nvPr/>
          </p:nvSpPr>
          <p:spPr>
            <a:xfrm flipH="1">
              <a:off x="5906376" y="1854292"/>
              <a:ext cx="403072" cy="18985"/>
            </a:xfrm>
            <a:custGeom>
              <a:avLst/>
              <a:gdLst/>
              <a:ahLst/>
              <a:cxnLst/>
              <a:rect l="l" t="t" r="r" b="b"/>
              <a:pathLst>
                <a:path w="24118" h="1136" extrusionOk="0">
                  <a:moveTo>
                    <a:pt x="22767" y="0"/>
                  </a:moveTo>
                  <a:cubicBezTo>
                    <a:pt x="22675" y="0"/>
                    <a:pt x="22580" y="1"/>
                    <a:pt x="22483" y="1"/>
                  </a:cubicBezTo>
                  <a:lnTo>
                    <a:pt x="18046" y="1"/>
                  </a:lnTo>
                  <a:lnTo>
                    <a:pt x="12242" y="35"/>
                  </a:lnTo>
                  <a:cubicBezTo>
                    <a:pt x="11118" y="35"/>
                    <a:pt x="9990" y="29"/>
                    <a:pt x="8863" y="29"/>
                  </a:cubicBezTo>
                  <a:cubicBezTo>
                    <a:pt x="6043" y="29"/>
                    <a:pt x="3222" y="63"/>
                    <a:pt x="434" y="302"/>
                  </a:cubicBezTo>
                  <a:cubicBezTo>
                    <a:pt x="0" y="335"/>
                    <a:pt x="0" y="735"/>
                    <a:pt x="434" y="769"/>
                  </a:cubicBezTo>
                  <a:cubicBezTo>
                    <a:pt x="4337" y="1136"/>
                    <a:pt x="8306" y="1036"/>
                    <a:pt x="12242" y="1069"/>
                  </a:cubicBezTo>
                  <a:lnTo>
                    <a:pt x="22483" y="1069"/>
                  </a:lnTo>
                  <a:cubicBezTo>
                    <a:pt x="22590" y="1069"/>
                    <a:pt x="22694" y="1070"/>
                    <a:pt x="22795" y="1070"/>
                  </a:cubicBezTo>
                  <a:cubicBezTo>
                    <a:pt x="23201" y="1070"/>
                    <a:pt x="23564" y="1049"/>
                    <a:pt x="23884" y="835"/>
                  </a:cubicBezTo>
                  <a:cubicBezTo>
                    <a:pt x="24117" y="669"/>
                    <a:pt x="24117" y="402"/>
                    <a:pt x="23884" y="235"/>
                  </a:cubicBezTo>
                  <a:lnTo>
                    <a:pt x="23884" y="268"/>
                  </a:lnTo>
                  <a:cubicBezTo>
                    <a:pt x="23556" y="23"/>
                    <a:pt x="23184" y="0"/>
                    <a:pt x="22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47"/>
            <p:cNvSpPr/>
            <p:nvPr/>
          </p:nvSpPr>
          <p:spPr>
            <a:xfrm flipH="1">
              <a:off x="5906376" y="1918417"/>
              <a:ext cx="403072" cy="18985"/>
            </a:xfrm>
            <a:custGeom>
              <a:avLst/>
              <a:gdLst/>
              <a:ahLst/>
              <a:cxnLst/>
              <a:rect l="l" t="t" r="r" b="b"/>
              <a:pathLst>
                <a:path w="24118" h="1136" extrusionOk="0">
                  <a:moveTo>
                    <a:pt x="22795" y="66"/>
                  </a:moveTo>
                  <a:cubicBezTo>
                    <a:pt x="22694" y="66"/>
                    <a:pt x="22590" y="67"/>
                    <a:pt x="22483" y="67"/>
                  </a:cubicBezTo>
                  <a:lnTo>
                    <a:pt x="12242" y="67"/>
                  </a:lnTo>
                  <a:cubicBezTo>
                    <a:pt x="8306" y="101"/>
                    <a:pt x="4337" y="1"/>
                    <a:pt x="434" y="367"/>
                  </a:cubicBezTo>
                  <a:cubicBezTo>
                    <a:pt x="0" y="401"/>
                    <a:pt x="0" y="801"/>
                    <a:pt x="434" y="834"/>
                  </a:cubicBezTo>
                  <a:cubicBezTo>
                    <a:pt x="2959" y="1072"/>
                    <a:pt x="5512" y="1114"/>
                    <a:pt x="8067" y="1114"/>
                  </a:cubicBezTo>
                  <a:cubicBezTo>
                    <a:pt x="9460" y="1114"/>
                    <a:pt x="10853" y="1101"/>
                    <a:pt x="12242" y="1101"/>
                  </a:cubicBezTo>
                  <a:cubicBezTo>
                    <a:pt x="14177" y="1101"/>
                    <a:pt x="16112" y="1135"/>
                    <a:pt x="18046" y="1135"/>
                  </a:cubicBezTo>
                  <a:lnTo>
                    <a:pt x="22483" y="1135"/>
                  </a:lnTo>
                  <a:cubicBezTo>
                    <a:pt x="22590" y="1135"/>
                    <a:pt x="22694" y="1136"/>
                    <a:pt x="22795" y="1136"/>
                  </a:cubicBezTo>
                  <a:cubicBezTo>
                    <a:pt x="23201" y="1136"/>
                    <a:pt x="23564" y="1115"/>
                    <a:pt x="23884" y="901"/>
                  </a:cubicBezTo>
                  <a:cubicBezTo>
                    <a:pt x="24117" y="734"/>
                    <a:pt x="24117" y="468"/>
                    <a:pt x="23884" y="301"/>
                  </a:cubicBezTo>
                  <a:cubicBezTo>
                    <a:pt x="23564" y="87"/>
                    <a:pt x="23201" y="66"/>
                    <a:pt x="22795" y="6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47"/>
            <p:cNvSpPr/>
            <p:nvPr/>
          </p:nvSpPr>
          <p:spPr>
            <a:xfrm flipH="1">
              <a:off x="5571747" y="3742778"/>
              <a:ext cx="71415" cy="225205"/>
            </a:xfrm>
            <a:custGeom>
              <a:avLst/>
              <a:gdLst/>
              <a:ahLst/>
              <a:cxnLst/>
              <a:rect l="l" t="t" r="r" b="b"/>
              <a:pathLst>
                <a:path w="4959" h="15638" extrusionOk="0">
                  <a:moveTo>
                    <a:pt x="120" y="1"/>
                  </a:moveTo>
                  <a:cubicBezTo>
                    <a:pt x="64" y="1"/>
                    <a:pt x="0" y="52"/>
                    <a:pt x="22" y="117"/>
                  </a:cubicBezTo>
                  <a:cubicBezTo>
                    <a:pt x="789" y="2052"/>
                    <a:pt x="1623" y="3986"/>
                    <a:pt x="2290" y="5988"/>
                  </a:cubicBezTo>
                  <a:cubicBezTo>
                    <a:pt x="2924" y="7956"/>
                    <a:pt x="3491" y="9991"/>
                    <a:pt x="3958" y="12025"/>
                  </a:cubicBezTo>
                  <a:cubicBezTo>
                    <a:pt x="4092" y="12592"/>
                    <a:pt x="4225" y="13159"/>
                    <a:pt x="4325" y="13727"/>
                  </a:cubicBezTo>
                  <a:cubicBezTo>
                    <a:pt x="4425" y="14327"/>
                    <a:pt x="4459" y="14994"/>
                    <a:pt x="4692" y="15528"/>
                  </a:cubicBezTo>
                  <a:cubicBezTo>
                    <a:pt x="4707" y="15603"/>
                    <a:pt x="4763" y="15637"/>
                    <a:pt x="4819" y="15637"/>
                  </a:cubicBezTo>
                  <a:cubicBezTo>
                    <a:pt x="4888" y="15637"/>
                    <a:pt x="4959" y="15586"/>
                    <a:pt x="4959" y="15494"/>
                  </a:cubicBezTo>
                  <a:cubicBezTo>
                    <a:pt x="4959" y="14994"/>
                    <a:pt x="4826" y="14460"/>
                    <a:pt x="4725" y="13993"/>
                  </a:cubicBezTo>
                  <a:cubicBezTo>
                    <a:pt x="4625" y="13460"/>
                    <a:pt x="4525" y="12926"/>
                    <a:pt x="4392" y="12426"/>
                  </a:cubicBezTo>
                  <a:cubicBezTo>
                    <a:pt x="4192" y="11392"/>
                    <a:pt x="3925" y="10357"/>
                    <a:pt x="3658" y="9323"/>
                  </a:cubicBezTo>
                  <a:cubicBezTo>
                    <a:pt x="3091" y="7255"/>
                    <a:pt x="2390" y="5254"/>
                    <a:pt x="1623" y="3252"/>
                  </a:cubicBezTo>
                  <a:cubicBezTo>
                    <a:pt x="1190" y="2185"/>
                    <a:pt x="756" y="1084"/>
                    <a:pt x="189" y="50"/>
                  </a:cubicBezTo>
                  <a:cubicBezTo>
                    <a:pt x="177" y="15"/>
                    <a:pt x="149" y="1"/>
                    <a:pt x="1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47"/>
            <p:cNvSpPr/>
            <p:nvPr/>
          </p:nvSpPr>
          <p:spPr>
            <a:xfrm flipH="1">
              <a:off x="5410340" y="3125926"/>
              <a:ext cx="170539" cy="576334"/>
            </a:xfrm>
            <a:custGeom>
              <a:avLst/>
              <a:gdLst/>
              <a:ahLst/>
              <a:cxnLst/>
              <a:rect l="l" t="t" r="r" b="b"/>
              <a:pathLst>
                <a:path w="11842" h="40020" extrusionOk="0">
                  <a:moveTo>
                    <a:pt x="5970" y="0"/>
                  </a:moveTo>
                  <a:cubicBezTo>
                    <a:pt x="5801" y="0"/>
                    <a:pt x="5632" y="27"/>
                    <a:pt x="5471" y="87"/>
                  </a:cubicBezTo>
                  <a:lnTo>
                    <a:pt x="5504" y="87"/>
                  </a:lnTo>
                  <a:cubicBezTo>
                    <a:pt x="5437" y="87"/>
                    <a:pt x="5371" y="120"/>
                    <a:pt x="5304" y="154"/>
                  </a:cubicBezTo>
                  <a:cubicBezTo>
                    <a:pt x="4904" y="387"/>
                    <a:pt x="4670" y="754"/>
                    <a:pt x="4437" y="1154"/>
                  </a:cubicBezTo>
                  <a:cubicBezTo>
                    <a:pt x="1902" y="5357"/>
                    <a:pt x="634" y="10261"/>
                    <a:pt x="267" y="15131"/>
                  </a:cubicBezTo>
                  <a:cubicBezTo>
                    <a:pt x="0" y="18800"/>
                    <a:pt x="200" y="22503"/>
                    <a:pt x="667" y="26172"/>
                  </a:cubicBezTo>
                  <a:cubicBezTo>
                    <a:pt x="1201" y="30475"/>
                    <a:pt x="634" y="34745"/>
                    <a:pt x="2202" y="38881"/>
                  </a:cubicBezTo>
                  <a:cubicBezTo>
                    <a:pt x="2335" y="39282"/>
                    <a:pt x="2535" y="39715"/>
                    <a:pt x="2902" y="39915"/>
                  </a:cubicBezTo>
                  <a:cubicBezTo>
                    <a:pt x="3040" y="39988"/>
                    <a:pt x="3183" y="40020"/>
                    <a:pt x="3327" y="40020"/>
                  </a:cubicBezTo>
                  <a:cubicBezTo>
                    <a:pt x="3915" y="40020"/>
                    <a:pt x="4522" y="39484"/>
                    <a:pt x="4870" y="38948"/>
                  </a:cubicBezTo>
                  <a:cubicBezTo>
                    <a:pt x="5871" y="37514"/>
                    <a:pt x="6438" y="35812"/>
                    <a:pt x="6938" y="34145"/>
                  </a:cubicBezTo>
                  <a:cubicBezTo>
                    <a:pt x="10007" y="24271"/>
                    <a:pt x="11842" y="12529"/>
                    <a:pt x="8373" y="2489"/>
                  </a:cubicBezTo>
                  <a:cubicBezTo>
                    <a:pt x="8139" y="1788"/>
                    <a:pt x="7872" y="1088"/>
                    <a:pt x="7339" y="554"/>
                  </a:cubicBezTo>
                  <a:cubicBezTo>
                    <a:pt x="6966" y="231"/>
                    <a:pt x="6464" y="0"/>
                    <a:pt x="59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47"/>
            <p:cNvSpPr/>
            <p:nvPr/>
          </p:nvSpPr>
          <p:spPr>
            <a:xfrm flipH="1">
              <a:off x="5502090" y="3244735"/>
              <a:ext cx="67743" cy="779088"/>
            </a:xfrm>
            <a:custGeom>
              <a:avLst/>
              <a:gdLst/>
              <a:ahLst/>
              <a:cxnLst/>
              <a:rect l="l" t="t" r="r" b="b"/>
              <a:pathLst>
                <a:path w="4704" h="54099" extrusionOk="0">
                  <a:moveTo>
                    <a:pt x="4620" y="1"/>
                  </a:moveTo>
                  <a:cubicBezTo>
                    <a:pt x="4579" y="1"/>
                    <a:pt x="4537" y="26"/>
                    <a:pt x="4537" y="76"/>
                  </a:cubicBezTo>
                  <a:cubicBezTo>
                    <a:pt x="4437" y="4146"/>
                    <a:pt x="4370" y="8215"/>
                    <a:pt x="4270" y="12285"/>
                  </a:cubicBezTo>
                  <a:cubicBezTo>
                    <a:pt x="4170" y="15854"/>
                    <a:pt x="4203" y="19490"/>
                    <a:pt x="3903" y="23059"/>
                  </a:cubicBezTo>
                  <a:cubicBezTo>
                    <a:pt x="3603" y="26495"/>
                    <a:pt x="2836" y="29831"/>
                    <a:pt x="2002" y="33166"/>
                  </a:cubicBezTo>
                  <a:cubicBezTo>
                    <a:pt x="1201" y="36469"/>
                    <a:pt x="434" y="39771"/>
                    <a:pt x="201" y="43207"/>
                  </a:cubicBezTo>
                  <a:cubicBezTo>
                    <a:pt x="0" y="46776"/>
                    <a:pt x="301" y="50379"/>
                    <a:pt x="701" y="53948"/>
                  </a:cubicBezTo>
                  <a:cubicBezTo>
                    <a:pt x="701" y="54048"/>
                    <a:pt x="768" y="54098"/>
                    <a:pt x="834" y="54098"/>
                  </a:cubicBezTo>
                  <a:cubicBezTo>
                    <a:pt x="901" y="54098"/>
                    <a:pt x="968" y="54048"/>
                    <a:pt x="968" y="53948"/>
                  </a:cubicBezTo>
                  <a:cubicBezTo>
                    <a:pt x="634" y="49945"/>
                    <a:pt x="234" y="45942"/>
                    <a:pt x="634" y="41906"/>
                  </a:cubicBezTo>
                  <a:cubicBezTo>
                    <a:pt x="1001" y="38504"/>
                    <a:pt x="1868" y="35168"/>
                    <a:pt x="2669" y="31865"/>
                  </a:cubicBezTo>
                  <a:cubicBezTo>
                    <a:pt x="3069" y="30231"/>
                    <a:pt x="3436" y="28596"/>
                    <a:pt x="3703" y="26962"/>
                  </a:cubicBezTo>
                  <a:cubicBezTo>
                    <a:pt x="4003" y="25261"/>
                    <a:pt x="4170" y="23526"/>
                    <a:pt x="4270" y="21792"/>
                  </a:cubicBezTo>
                  <a:cubicBezTo>
                    <a:pt x="4470" y="18189"/>
                    <a:pt x="4470" y="14586"/>
                    <a:pt x="4537" y="10984"/>
                  </a:cubicBezTo>
                  <a:cubicBezTo>
                    <a:pt x="4570" y="7348"/>
                    <a:pt x="4637" y="3712"/>
                    <a:pt x="4704" y="76"/>
                  </a:cubicBezTo>
                  <a:cubicBezTo>
                    <a:pt x="4704" y="26"/>
                    <a:pt x="4662" y="1"/>
                    <a:pt x="46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47"/>
            <p:cNvSpPr/>
            <p:nvPr/>
          </p:nvSpPr>
          <p:spPr>
            <a:xfrm flipH="1">
              <a:off x="5187785" y="3408071"/>
              <a:ext cx="308070" cy="418541"/>
            </a:xfrm>
            <a:custGeom>
              <a:avLst/>
              <a:gdLst/>
              <a:ahLst/>
              <a:cxnLst/>
              <a:rect l="l" t="t" r="r" b="b"/>
              <a:pathLst>
                <a:path w="21392" h="29063" extrusionOk="0">
                  <a:moveTo>
                    <a:pt x="18721" y="1"/>
                  </a:moveTo>
                  <a:cubicBezTo>
                    <a:pt x="18451" y="1"/>
                    <a:pt x="18150" y="35"/>
                    <a:pt x="17813" y="109"/>
                  </a:cubicBezTo>
                  <a:cubicBezTo>
                    <a:pt x="13043" y="1143"/>
                    <a:pt x="8773" y="6113"/>
                    <a:pt x="6405" y="10083"/>
                  </a:cubicBezTo>
                  <a:cubicBezTo>
                    <a:pt x="4470" y="13285"/>
                    <a:pt x="3136" y="16787"/>
                    <a:pt x="2102" y="20323"/>
                  </a:cubicBezTo>
                  <a:cubicBezTo>
                    <a:pt x="1335" y="22925"/>
                    <a:pt x="0" y="26361"/>
                    <a:pt x="768" y="29063"/>
                  </a:cubicBezTo>
                  <a:cubicBezTo>
                    <a:pt x="2302" y="27462"/>
                    <a:pt x="3703" y="25627"/>
                    <a:pt x="5271" y="23993"/>
                  </a:cubicBezTo>
                  <a:cubicBezTo>
                    <a:pt x="10641" y="18355"/>
                    <a:pt x="16746" y="12985"/>
                    <a:pt x="19915" y="5679"/>
                  </a:cubicBezTo>
                  <a:cubicBezTo>
                    <a:pt x="20914" y="3377"/>
                    <a:pt x="21391" y="1"/>
                    <a:pt x="187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47"/>
            <p:cNvSpPr/>
            <p:nvPr/>
          </p:nvSpPr>
          <p:spPr>
            <a:xfrm flipH="1">
              <a:off x="5608250" y="3567115"/>
              <a:ext cx="341077" cy="219517"/>
            </a:xfrm>
            <a:custGeom>
              <a:avLst/>
              <a:gdLst/>
              <a:ahLst/>
              <a:cxnLst/>
              <a:rect l="l" t="t" r="r" b="b"/>
              <a:pathLst>
                <a:path w="23684" h="15243" extrusionOk="0">
                  <a:moveTo>
                    <a:pt x="13067" y="1"/>
                  </a:moveTo>
                  <a:cubicBezTo>
                    <a:pt x="12585" y="1"/>
                    <a:pt x="12103" y="60"/>
                    <a:pt x="11642" y="173"/>
                  </a:cubicBezTo>
                  <a:cubicBezTo>
                    <a:pt x="10141" y="573"/>
                    <a:pt x="8840" y="1440"/>
                    <a:pt x="7606" y="2374"/>
                  </a:cubicBezTo>
                  <a:cubicBezTo>
                    <a:pt x="5604" y="3909"/>
                    <a:pt x="3770" y="5643"/>
                    <a:pt x="2168" y="7545"/>
                  </a:cubicBezTo>
                  <a:cubicBezTo>
                    <a:pt x="1335" y="8512"/>
                    <a:pt x="534" y="9580"/>
                    <a:pt x="200" y="10814"/>
                  </a:cubicBezTo>
                  <a:cubicBezTo>
                    <a:pt x="67" y="11347"/>
                    <a:pt x="0" y="11948"/>
                    <a:pt x="234" y="12482"/>
                  </a:cubicBezTo>
                  <a:cubicBezTo>
                    <a:pt x="501" y="13149"/>
                    <a:pt x="1201" y="13616"/>
                    <a:pt x="1935" y="13749"/>
                  </a:cubicBezTo>
                  <a:cubicBezTo>
                    <a:pt x="2172" y="13792"/>
                    <a:pt x="2412" y="13811"/>
                    <a:pt x="2653" y="13811"/>
                  </a:cubicBezTo>
                  <a:cubicBezTo>
                    <a:pt x="3157" y="13811"/>
                    <a:pt x="3662" y="13729"/>
                    <a:pt x="4137" y="13616"/>
                  </a:cubicBezTo>
                  <a:cubicBezTo>
                    <a:pt x="8306" y="12648"/>
                    <a:pt x="11909" y="10147"/>
                    <a:pt x="15378" y="7678"/>
                  </a:cubicBezTo>
                  <a:cubicBezTo>
                    <a:pt x="16979" y="10080"/>
                    <a:pt x="18847" y="12281"/>
                    <a:pt x="20915" y="14283"/>
                  </a:cubicBezTo>
                  <a:cubicBezTo>
                    <a:pt x="21292" y="14613"/>
                    <a:pt x="22036" y="15243"/>
                    <a:pt x="22628" y="15243"/>
                  </a:cubicBezTo>
                  <a:cubicBezTo>
                    <a:pt x="22874" y="15243"/>
                    <a:pt x="23094" y="15134"/>
                    <a:pt x="23250" y="14850"/>
                  </a:cubicBezTo>
                  <a:cubicBezTo>
                    <a:pt x="23684" y="14049"/>
                    <a:pt x="22383" y="12315"/>
                    <a:pt x="22049" y="11681"/>
                  </a:cubicBezTo>
                  <a:cubicBezTo>
                    <a:pt x="20615" y="8912"/>
                    <a:pt x="19181" y="6144"/>
                    <a:pt x="17713" y="3375"/>
                  </a:cubicBezTo>
                  <a:cubicBezTo>
                    <a:pt x="17279" y="2508"/>
                    <a:pt x="16779" y="1607"/>
                    <a:pt x="16045" y="973"/>
                  </a:cubicBezTo>
                  <a:cubicBezTo>
                    <a:pt x="15236" y="303"/>
                    <a:pt x="14154" y="1"/>
                    <a:pt x="130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47"/>
            <p:cNvSpPr/>
            <p:nvPr/>
          </p:nvSpPr>
          <p:spPr>
            <a:xfrm flipH="1">
              <a:off x="5329521" y="3590502"/>
              <a:ext cx="195640" cy="371334"/>
            </a:xfrm>
            <a:custGeom>
              <a:avLst/>
              <a:gdLst/>
              <a:ahLst/>
              <a:cxnLst/>
              <a:rect l="l" t="t" r="r" b="b"/>
              <a:pathLst>
                <a:path w="13585" h="25785" extrusionOk="0">
                  <a:moveTo>
                    <a:pt x="13401" y="1"/>
                  </a:moveTo>
                  <a:cubicBezTo>
                    <a:pt x="13369" y="1"/>
                    <a:pt x="13336" y="15"/>
                    <a:pt x="13310" y="50"/>
                  </a:cubicBezTo>
                  <a:cubicBezTo>
                    <a:pt x="10808" y="3052"/>
                    <a:pt x="8507" y="6221"/>
                    <a:pt x="6372" y="9523"/>
                  </a:cubicBezTo>
                  <a:cubicBezTo>
                    <a:pt x="4304" y="12692"/>
                    <a:pt x="2236" y="15995"/>
                    <a:pt x="1035" y="19597"/>
                  </a:cubicBezTo>
                  <a:cubicBezTo>
                    <a:pt x="701" y="20598"/>
                    <a:pt x="434" y="21599"/>
                    <a:pt x="267" y="22633"/>
                  </a:cubicBezTo>
                  <a:cubicBezTo>
                    <a:pt x="101" y="23633"/>
                    <a:pt x="1" y="24701"/>
                    <a:pt x="134" y="25735"/>
                  </a:cubicBezTo>
                  <a:cubicBezTo>
                    <a:pt x="134" y="25768"/>
                    <a:pt x="159" y="25785"/>
                    <a:pt x="184" y="25785"/>
                  </a:cubicBezTo>
                  <a:cubicBezTo>
                    <a:pt x="209" y="25785"/>
                    <a:pt x="234" y="25768"/>
                    <a:pt x="234" y="25735"/>
                  </a:cubicBezTo>
                  <a:cubicBezTo>
                    <a:pt x="234" y="24768"/>
                    <a:pt x="267" y="23834"/>
                    <a:pt x="401" y="22900"/>
                  </a:cubicBezTo>
                  <a:cubicBezTo>
                    <a:pt x="534" y="21999"/>
                    <a:pt x="734" y="21098"/>
                    <a:pt x="1035" y="20231"/>
                  </a:cubicBezTo>
                  <a:cubicBezTo>
                    <a:pt x="1602" y="18430"/>
                    <a:pt x="2402" y="16728"/>
                    <a:pt x="3270" y="15094"/>
                  </a:cubicBezTo>
                  <a:cubicBezTo>
                    <a:pt x="5104" y="11725"/>
                    <a:pt x="7206" y="8523"/>
                    <a:pt x="9441" y="5454"/>
                  </a:cubicBezTo>
                  <a:cubicBezTo>
                    <a:pt x="10742" y="3652"/>
                    <a:pt x="12076" y="1918"/>
                    <a:pt x="13510" y="217"/>
                  </a:cubicBezTo>
                  <a:cubicBezTo>
                    <a:pt x="13584" y="118"/>
                    <a:pt x="13494" y="1"/>
                    <a:pt x="134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47"/>
            <p:cNvSpPr/>
            <p:nvPr/>
          </p:nvSpPr>
          <p:spPr>
            <a:xfrm flipH="1">
              <a:off x="5695394" y="3656833"/>
              <a:ext cx="41029" cy="26225"/>
            </a:xfrm>
            <a:custGeom>
              <a:avLst/>
              <a:gdLst/>
              <a:ahLst/>
              <a:cxnLst/>
              <a:rect l="l" t="t" r="r" b="b"/>
              <a:pathLst>
                <a:path w="2849" h="1821" extrusionOk="0">
                  <a:moveTo>
                    <a:pt x="2650" y="0"/>
                  </a:moveTo>
                  <a:cubicBezTo>
                    <a:pt x="2632" y="0"/>
                    <a:pt x="2614" y="5"/>
                    <a:pt x="2595" y="14"/>
                  </a:cubicBezTo>
                  <a:cubicBezTo>
                    <a:pt x="2362" y="147"/>
                    <a:pt x="2162" y="314"/>
                    <a:pt x="1962" y="447"/>
                  </a:cubicBezTo>
                  <a:cubicBezTo>
                    <a:pt x="1761" y="614"/>
                    <a:pt x="1561" y="748"/>
                    <a:pt x="1328" y="881"/>
                  </a:cubicBezTo>
                  <a:cubicBezTo>
                    <a:pt x="927" y="1148"/>
                    <a:pt x="494" y="1415"/>
                    <a:pt x="60" y="1682"/>
                  </a:cubicBezTo>
                  <a:cubicBezTo>
                    <a:pt x="1" y="1711"/>
                    <a:pt x="47" y="1820"/>
                    <a:pt x="129" y="1820"/>
                  </a:cubicBezTo>
                  <a:cubicBezTo>
                    <a:pt x="139" y="1820"/>
                    <a:pt x="149" y="1819"/>
                    <a:pt x="160" y="1815"/>
                  </a:cubicBezTo>
                  <a:cubicBezTo>
                    <a:pt x="594" y="1582"/>
                    <a:pt x="1061" y="1348"/>
                    <a:pt x="1495" y="1081"/>
                  </a:cubicBezTo>
                  <a:cubicBezTo>
                    <a:pt x="1928" y="814"/>
                    <a:pt x="2362" y="548"/>
                    <a:pt x="2762" y="247"/>
                  </a:cubicBezTo>
                  <a:cubicBezTo>
                    <a:pt x="2848" y="161"/>
                    <a:pt x="2761" y="0"/>
                    <a:pt x="26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47"/>
            <p:cNvSpPr/>
            <p:nvPr/>
          </p:nvSpPr>
          <p:spPr>
            <a:xfrm flipH="1">
              <a:off x="5422334" y="3872718"/>
              <a:ext cx="287289" cy="332912"/>
            </a:xfrm>
            <a:custGeom>
              <a:avLst/>
              <a:gdLst/>
              <a:ahLst/>
              <a:cxnLst/>
              <a:rect l="l" t="t" r="r" b="b"/>
              <a:pathLst>
                <a:path w="19949" h="23117" extrusionOk="0">
                  <a:moveTo>
                    <a:pt x="0" y="0"/>
                  </a:moveTo>
                  <a:lnTo>
                    <a:pt x="2502" y="23117"/>
                  </a:lnTo>
                  <a:lnTo>
                    <a:pt x="16312" y="23117"/>
                  </a:lnTo>
                  <a:lnTo>
                    <a:pt x="19948" y="10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47"/>
            <p:cNvSpPr/>
            <p:nvPr/>
          </p:nvSpPr>
          <p:spPr>
            <a:xfrm flipH="1">
              <a:off x="5430025" y="3916915"/>
              <a:ext cx="275753" cy="10095"/>
            </a:xfrm>
            <a:custGeom>
              <a:avLst/>
              <a:gdLst/>
              <a:ahLst/>
              <a:cxnLst/>
              <a:rect l="l" t="t" r="r" b="b"/>
              <a:pathLst>
                <a:path w="19148" h="701" extrusionOk="0">
                  <a:moveTo>
                    <a:pt x="0" y="0"/>
                  </a:moveTo>
                  <a:cubicBezTo>
                    <a:pt x="34" y="100"/>
                    <a:pt x="34" y="200"/>
                    <a:pt x="67" y="300"/>
                  </a:cubicBezTo>
                  <a:cubicBezTo>
                    <a:pt x="67" y="334"/>
                    <a:pt x="67" y="334"/>
                    <a:pt x="67" y="367"/>
                  </a:cubicBezTo>
                  <a:lnTo>
                    <a:pt x="1601" y="367"/>
                  </a:lnTo>
                  <a:cubicBezTo>
                    <a:pt x="2335" y="367"/>
                    <a:pt x="3069" y="400"/>
                    <a:pt x="3770" y="400"/>
                  </a:cubicBezTo>
                  <a:lnTo>
                    <a:pt x="11642" y="567"/>
                  </a:lnTo>
                  <a:lnTo>
                    <a:pt x="15545" y="634"/>
                  </a:lnTo>
                  <a:cubicBezTo>
                    <a:pt x="16212" y="634"/>
                    <a:pt x="16879" y="667"/>
                    <a:pt x="17546" y="667"/>
                  </a:cubicBezTo>
                  <a:cubicBezTo>
                    <a:pt x="18047" y="667"/>
                    <a:pt x="18547" y="701"/>
                    <a:pt x="19081" y="701"/>
                  </a:cubicBezTo>
                  <a:cubicBezTo>
                    <a:pt x="19081" y="600"/>
                    <a:pt x="19114" y="500"/>
                    <a:pt x="19147" y="434"/>
                  </a:cubicBezTo>
                  <a:cubicBezTo>
                    <a:pt x="18514" y="367"/>
                    <a:pt x="17880" y="367"/>
                    <a:pt x="17246" y="367"/>
                  </a:cubicBezTo>
                  <a:cubicBezTo>
                    <a:pt x="16545" y="367"/>
                    <a:pt x="15812" y="334"/>
                    <a:pt x="15078" y="334"/>
                  </a:cubicBezTo>
                  <a:lnTo>
                    <a:pt x="7306" y="167"/>
                  </a:lnTo>
                  <a:cubicBezTo>
                    <a:pt x="6005" y="167"/>
                    <a:pt x="4670" y="133"/>
                    <a:pt x="3369" y="100"/>
                  </a:cubicBezTo>
                  <a:lnTo>
                    <a:pt x="1435" y="67"/>
                  </a:lnTo>
                  <a:cubicBezTo>
                    <a:pt x="968" y="33"/>
                    <a:pt x="467" y="0"/>
                    <a:pt x="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47"/>
            <p:cNvSpPr/>
            <p:nvPr/>
          </p:nvSpPr>
          <p:spPr>
            <a:xfrm flipH="1">
              <a:off x="5430025" y="3937436"/>
              <a:ext cx="275753" cy="9750"/>
            </a:xfrm>
            <a:custGeom>
              <a:avLst/>
              <a:gdLst/>
              <a:ahLst/>
              <a:cxnLst/>
              <a:rect l="l" t="t" r="r" b="b"/>
              <a:pathLst>
                <a:path w="19148" h="677" extrusionOk="0">
                  <a:moveTo>
                    <a:pt x="284" y="0"/>
                  </a:moveTo>
                  <a:cubicBezTo>
                    <a:pt x="188" y="0"/>
                    <a:pt x="94" y="3"/>
                    <a:pt x="0" y="9"/>
                  </a:cubicBezTo>
                  <a:cubicBezTo>
                    <a:pt x="34" y="109"/>
                    <a:pt x="34" y="210"/>
                    <a:pt x="67" y="310"/>
                  </a:cubicBezTo>
                  <a:cubicBezTo>
                    <a:pt x="67" y="310"/>
                    <a:pt x="67" y="310"/>
                    <a:pt x="67" y="343"/>
                  </a:cubicBezTo>
                  <a:lnTo>
                    <a:pt x="1601" y="343"/>
                  </a:lnTo>
                  <a:cubicBezTo>
                    <a:pt x="2335" y="343"/>
                    <a:pt x="3069" y="376"/>
                    <a:pt x="3770" y="376"/>
                  </a:cubicBezTo>
                  <a:lnTo>
                    <a:pt x="11642" y="543"/>
                  </a:lnTo>
                  <a:lnTo>
                    <a:pt x="15545" y="610"/>
                  </a:lnTo>
                  <a:cubicBezTo>
                    <a:pt x="16212" y="610"/>
                    <a:pt x="16879" y="643"/>
                    <a:pt x="17546" y="643"/>
                  </a:cubicBezTo>
                  <a:cubicBezTo>
                    <a:pt x="18047" y="643"/>
                    <a:pt x="18547" y="677"/>
                    <a:pt x="19081" y="677"/>
                  </a:cubicBezTo>
                  <a:cubicBezTo>
                    <a:pt x="19081" y="576"/>
                    <a:pt x="19114" y="476"/>
                    <a:pt x="19147" y="410"/>
                  </a:cubicBezTo>
                  <a:cubicBezTo>
                    <a:pt x="18514" y="343"/>
                    <a:pt x="17880" y="376"/>
                    <a:pt x="17246" y="343"/>
                  </a:cubicBezTo>
                  <a:cubicBezTo>
                    <a:pt x="16545" y="343"/>
                    <a:pt x="15812" y="310"/>
                    <a:pt x="15078" y="310"/>
                  </a:cubicBezTo>
                  <a:lnTo>
                    <a:pt x="7306" y="143"/>
                  </a:lnTo>
                  <a:cubicBezTo>
                    <a:pt x="6005" y="143"/>
                    <a:pt x="4670" y="109"/>
                    <a:pt x="3369" y="76"/>
                  </a:cubicBezTo>
                  <a:lnTo>
                    <a:pt x="1435" y="43"/>
                  </a:lnTo>
                  <a:cubicBezTo>
                    <a:pt x="1061" y="43"/>
                    <a:pt x="666" y="0"/>
                    <a:pt x="28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47"/>
            <p:cNvSpPr/>
            <p:nvPr/>
          </p:nvSpPr>
          <p:spPr>
            <a:xfrm flipH="1">
              <a:off x="5449726" y="4067261"/>
              <a:ext cx="242602" cy="9145"/>
            </a:xfrm>
            <a:custGeom>
              <a:avLst/>
              <a:gdLst/>
              <a:ahLst/>
              <a:cxnLst/>
              <a:rect l="l" t="t" r="r" b="b"/>
              <a:pathLst>
                <a:path w="16846" h="635" extrusionOk="0">
                  <a:moveTo>
                    <a:pt x="0" y="1"/>
                  </a:moveTo>
                  <a:cubicBezTo>
                    <a:pt x="34" y="34"/>
                    <a:pt x="67" y="68"/>
                    <a:pt x="67" y="101"/>
                  </a:cubicBezTo>
                  <a:cubicBezTo>
                    <a:pt x="100" y="168"/>
                    <a:pt x="134" y="268"/>
                    <a:pt x="167" y="334"/>
                  </a:cubicBezTo>
                  <a:lnTo>
                    <a:pt x="667" y="334"/>
                  </a:lnTo>
                  <a:lnTo>
                    <a:pt x="2836" y="368"/>
                  </a:lnTo>
                  <a:lnTo>
                    <a:pt x="10708" y="535"/>
                  </a:lnTo>
                  <a:lnTo>
                    <a:pt x="14611" y="601"/>
                  </a:lnTo>
                  <a:lnTo>
                    <a:pt x="16579" y="635"/>
                  </a:lnTo>
                  <a:lnTo>
                    <a:pt x="16812" y="635"/>
                  </a:lnTo>
                  <a:cubicBezTo>
                    <a:pt x="16812" y="601"/>
                    <a:pt x="16812" y="568"/>
                    <a:pt x="16812" y="535"/>
                  </a:cubicBezTo>
                  <a:cubicBezTo>
                    <a:pt x="16812" y="468"/>
                    <a:pt x="16846" y="401"/>
                    <a:pt x="16846" y="334"/>
                  </a:cubicBezTo>
                  <a:lnTo>
                    <a:pt x="16312" y="334"/>
                  </a:lnTo>
                  <a:cubicBezTo>
                    <a:pt x="15611" y="301"/>
                    <a:pt x="14878" y="301"/>
                    <a:pt x="14144" y="268"/>
                  </a:cubicBezTo>
                  <a:cubicBezTo>
                    <a:pt x="11575" y="234"/>
                    <a:pt x="8973" y="168"/>
                    <a:pt x="6372" y="134"/>
                  </a:cubicBezTo>
                  <a:cubicBezTo>
                    <a:pt x="5071" y="101"/>
                    <a:pt x="3770" y="68"/>
                    <a:pt x="2435" y="34"/>
                  </a:cubicBezTo>
                  <a:lnTo>
                    <a:pt x="5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47"/>
            <p:cNvSpPr/>
            <p:nvPr/>
          </p:nvSpPr>
          <p:spPr>
            <a:xfrm flipH="1">
              <a:off x="6607683" y="3642897"/>
              <a:ext cx="464039" cy="550059"/>
            </a:xfrm>
            <a:custGeom>
              <a:avLst/>
              <a:gdLst/>
              <a:ahLst/>
              <a:cxnLst/>
              <a:rect l="l" t="t" r="r" b="b"/>
              <a:pathLst>
                <a:path w="27766" h="32913" extrusionOk="0">
                  <a:moveTo>
                    <a:pt x="439" y="1"/>
                  </a:moveTo>
                  <a:cubicBezTo>
                    <a:pt x="164" y="1"/>
                    <a:pt x="0" y="428"/>
                    <a:pt x="279" y="623"/>
                  </a:cubicBezTo>
                  <a:cubicBezTo>
                    <a:pt x="6750" y="5193"/>
                    <a:pt x="15290" y="4593"/>
                    <a:pt x="22061" y="8562"/>
                  </a:cubicBezTo>
                  <a:cubicBezTo>
                    <a:pt x="23729" y="9530"/>
                    <a:pt x="25363" y="10830"/>
                    <a:pt x="26231" y="12632"/>
                  </a:cubicBezTo>
                  <a:cubicBezTo>
                    <a:pt x="27231" y="14767"/>
                    <a:pt x="26798" y="17235"/>
                    <a:pt x="26631" y="19470"/>
                  </a:cubicBezTo>
                  <a:cubicBezTo>
                    <a:pt x="26264" y="23940"/>
                    <a:pt x="25864" y="28410"/>
                    <a:pt x="25430" y="32913"/>
                  </a:cubicBezTo>
                  <a:lnTo>
                    <a:pt x="26031" y="32913"/>
                  </a:lnTo>
                  <a:cubicBezTo>
                    <a:pt x="26431" y="28877"/>
                    <a:pt x="26798" y="24840"/>
                    <a:pt x="27131" y="20804"/>
                  </a:cubicBezTo>
                  <a:cubicBezTo>
                    <a:pt x="27331" y="18536"/>
                    <a:pt x="27765" y="16068"/>
                    <a:pt x="27231" y="13799"/>
                  </a:cubicBezTo>
                  <a:cubicBezTo>
                    <a:pt x="26798" y="11898"/>
                    <a:pt x="25530" y="10330"/>
                    <a:pt x="23996" y="9129"/>
                  </a:cubicBezTo>
                  <a:cubicBezTo>
                    <a:pt x="20894" y="6728"/>
                    <a:pt x="16957" y="5660"/>
                    <a:pt x="13188" y="4726"/>
                  </a:cubicBezTo>
                  <a:cubicBezTo>
                    <a:pt x="8852" y="3625"/>
                    <a:pt x="4315" y="2691"/>
                    <a:pt x="612" y="56"/>
                  </a:cubicBezTo>
                  <a:cubicBezTo>
                    <a:pt x="552" y="18"/>
                    <a:pt x="493" y="1"/>
                    <a:pt x="43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172488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6DFDF3E2-E439-459C-BD35-C0168931C831}"/>
              </a:ext>
            </a:extLst>
          </p:cNvPr>
          <p:cNvSpPr>
            <a:spLocks noGrp="1"/>
          </p:cNvSpPr>
          <p:nvPr>
            <p:ph type="body" idx="1"/>
          </p:nvPr>
        </p:nvSpPr>
        <p:spPr>
          <a:xfrm>
            <a:off x="979293" y="1604850"/>
            <a:ext cx="7108721" cy="2492400"/>
          </a:xfrm>
        </p:spPr>
        <p:txBody>
          <a:bodyPr/>
          <a:lstStyle/>
          <a:p>
            <a:pPr marL="0" indent="0">
              <a:buNone/>
            </a:pPr>
            <a:r>
              <a:rPr lang="fr-FR" sz="3600" dirty="0">
                <a:solidFill>
                  <a:schemeClr val="bg2">
                    <a:lumMod val="75000"/>
                  </a:schemeClr>
                </a:solidFill>
                <a:latin typeface="Berlin Sans FB" panose="020E0602020502020306" pitchFamily="34" charset="0"/>
              </a:rPr>
              <a:t>Le processus de management est décliné comme suit : Planification, organisation, direction et contrôle.</a:t>
            </a:r>
          </a:p>
          <a:p>
            <a:pPr marL="165100" indent="0">
              <a:buNone/>
            </a:pPr>
            <a:endParaRPr lang="en-US" dirty="0"/>
          </a:p>
        </p:txBody>
      </p:sp>
      <p:sp>
        <p:nvSpPr>
          <p:cNvPr id="3" name="Titre 2">
            <a:extLst>
              <a:ext uri="{FF2B5EF4-FFF2-40B4-BE49-F238E27FC236}">
                <a16:creationId xmlns:a16="http://schemas.microsoft.com/office/drawing/2014/main" id="{A9973EF5-54A9-4889-8E0F-7EC84FA3504E}"/>
              </a:ext>
            </a:extLst>
          </p:cNvPr>
          <p:cNvSpPr>
            <a:spLocks noGrp="1"/>
          </p:cNvSpPr>
          <p:nvPr>
            <p:ph type="title"/>
          </p:nvPr>
        </p:nvSpPr>
        <p:spPr/>
        <p:txBody>
          <a:bodyPr/>
          <a:lstStyle/>
          <a:p>
            <a:pPr marL="0" indent="0"/>
            <a:r>
              <a:rPr lang="en-US" sz="5400" dirty="0">
                <a:latin typeface="Berlin Sans FB" panose="020E0602020502020306" pitchFamily="34" charset="0"/>
              </a:rPr>
              <a:t>Le </a:t>
            </a:r>
            <a:r>
              <a:rPr lang="en-US" sz="5400" dirty="0" err="1">
                <a:latin typeface="Berlin Sans FB" panose="020E0602020502020306" pitchFamily="34" charset="0"/>
              </a:rPr>
              <a:t>processus</a:t>
            </a:r>
            <a:r>
              <a:rPr lang="en-US" sz="5400" dirty="0">
                <a:latin typeface="Berlin Sans FB" panose="020E0602020502020306" pitchFamily="34" charset="0"/>
              </a:rPr>
              <a:t> managerial:</a:t>
            </a:r>
            <a:br>
              <a:rPr lang="en-US" dirty="0"/>
            </a:br>
            <a:br>
              <a:rPr lang="fr-FR" dirty="0"/>
            </a:br>
            <a:endParaRPr lang="en-US" dirty="0"/>
          </a:p>
        </p:txBody>
      </p:sp>
    </p:spTree>
    <p:extLst>
      <p:ext uri="{BB962C8B-B14F-4D97-AF65-F5344CB8AC3E}">
        <p14:creationId xmlns:p14="http://schemas.microsoft.com/office/powerpoint/2010/main" val="13961419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2FF7CD-67CE-401E-B60B-1A27E2E56070}"/>
              </a:ext>
            </a:extLst>
          </p:cNvPr>
          <p:cNvSpPr>
            <a:spLocks noGrp="1"/>
          </p:cNvSpPr>
          <p:nvPr>
            <p:ph type="title"/>
          </p:nvPr>
        </p:nvSpPr>
        <p:spPr/>
        <p:txBody>
          <a:bodyPr/>
          <a:lstStyle/>
          <a:p>
            <a:endParaRPr lang="en-US" dirty="0"/>
          </a:p>
        </p:txBody>
      </p:sp>
      <p:sp>
        <p:nvSpPr>
          <p:cNvPr id="3" name="Google Shape;2861;p55">
            <a:extLst>
              <a:ext uri="{FF2B5EF4-FFF2-40B4-BE49-F238E27FC236}">
                <a16:creationId xmlns:a16="http://schemas.microsoft.com/office/drawing/2014/main" id="{B834CB32-4515-4F2E-9D3F-F320684C018F}"/>
              </a:ext>
            </a:extLst>
          </p:cNvPr>
          <p:cNvSpPr/>
          <p:nvPr/>
        </p:nvSpPr>
        <p:spPr>
          <a:xfrm>
            <a:off x="1094942" y="1087081"/>
            <a:ext cx="2301067" cy="897416"/>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862;p55">
            <a:extLst>
              <a:ext uri="{FF2B5EF4-FFF2-40B4-BE49-F238E27FC236}">
                <a16:creationId xmlns:a16="http://schemas.microsoft.com/office/drawing/2014/main" id="{BB1DFDD8-2840-44B7-AAAA-D90092F1C94E}"/>
              </a:ext>
            </a:extLst>
          </p:cNvPr>
          <p:cNvSpPr/>
          <p:nvPr/>
        </p:nvSpPr>
        <p:spPr>
          <a:xfrm>
            <a:off x="4892880" y="1015822"/>
            <a:ext cx="2705078" cy="897416"/>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lvl="0"/>
            <a:r>
              <a:rPr lang="en-US" sz="2400" dirty="0">
                <a:solidFill>
                  <a:schemeClr val="accent6"/>
                </a:solidFill>
                <a:latin typeface="Berlin Sans FB" panose="020E0602020502020306" pitchFamily="34" charset="0"/>
              </a:rPr>
              <a:t>    </a:t>
            </a:r>
            <a:r>
              <a:rPr lang="en-US" sz="2400" dirty="0" err="1">
                <a:solidFill>
                  <a:schemeClr val="accent6"/>
                </a:solidFill>
                <a:latin typeface="Berlin Sans FB" panose="020E0602020502020306" pitchFamily="34" charset="0"/>
              </a:rPr>
              <a:t>Organisation</a:t>
            </a:r>
            <a:endParaRPr sz="2400" dirty="0">
              <a:solidFill>
                <a:schemeClr val="accent6"/>
              </a:solidFill>
              <a:latin typeface="Berlin Sans FB" panose="020E0602020502020306" pitchFamily="34" charset="0"/>
            </a:endParaRPr>
          </a:p>
        </p:txBody>
      </p:sp>
      <p:sp>
        <p:nvSpPr>
          <p:cNvPr id="6" name="Google Shape;2864;p55">
            <a:extLst>
              <a:ext uri="{FF2B5EF4-FFF2-40B4-BE49-F238E27FC236}">
                <a16:creationId xmlns:a16="http://schemas.microsoft.com/office/drawing/2014/main" id="{0FCDA09E-2793-42CA-9054-BFB2D40CEAF1}"/>
              </a:ext>
            </a:extLst>
          </p:cNvPr>
          <p:cNvSpPr/>
          <p:nvPr/>
        </p:nvSpPr>
        <p:spPr>
          <a:xfrm>
            <a:off x="4879640" y="2486845"/>
            <a:ext cx="2705078" cy="814465"/>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865;p55">
            <a:extLst>
              <a:ext uri="{FF2B5EF4-FFF2-40B4-BE49-F238E27FC236}">
                <a16:creationId xmlns:a16="http://schemas.microsoft.com/office/drawing/2014/main" id="{3D3DA647-AAAC-4B10-86A9-D33B421BC4F8}"/>
              </a:ext>
            </a:extLst>
          </p:cNvPr>
          <p:cNvSpPr txBox="1">
            <a:spLocks/>
          </p:cNvSpPr>
          <p:nvPr/>
        </p:nvSpPr>
        <p:spPr>
          <a:xfrm>
            <a:off x="5050908" y="2607985"/>
            <a:ext cx="2295336" cy="6229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1pPr>
            <a:lvl2pPr marL="914400" marR="0" lvl="1" indent="-317500" algn="l" rtl="0">
              <a:lnSpc>
                <a:spcPct val="100000"/>
              </a:lnSpc>
              <a:spcBef>
                <a:spcPts val="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2pPr>
            <a:lvl3pPr marL="1371600" marR="0" lvl="2" indent="-317500" algn="l" rtl="0">
              <a:lnSpc>
                <a:spcPct val="100000"/>
              </a:lnSpc>
              <a:spcBef>
                <a:spcPts val="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3pPr>
            <a:lvl4pPr marL="1828800" marR="0" lvl="3" indent="-317500" algn="l" rtl="0">
              <a:lnSpc>
                <a:spcPct val="100000"/>
              </a:lnSpc>
              <a:spcBef>
                <a:spcPts val="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4pPr>
            <a:lvl5pPr marL="2286000" marR="0" lvl="4" indent="-317500" algn="l" rtl="0">
              <a:lnSpc>
                <a:spcPct val="100000"/>
              </a:lnSpc>
              <a:spcBef>
                <a:spcPts val="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5pPr>
            <a:lvl6pPr marL="2743200" marR="0" lvl="5" indent="-317500" algn="l" rtl="0">
              <a:lnSpc>
                <a:spcPct val="100000"/>
              </a:lnSpc>
              <a:spcBef>
                <a:spcPts val="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6pPr>
            <a:lvl7pPr marL="3200400" marR="0" lvl="6" indent="-317500" algn="l" rtl="0">
              <a:lnSpc>
                <a:spcPct val="100000"/>
              </a:lnSpc>
              <a:spcBef>
                <a:spcPts val="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7pPr>
            <a:lvl8pPr marL="3657600" marR="0" lvl="7" indent="-317500" algn="l" rtl="0">
              <a:lnSpc>
                <a:spcPct val="100000"/>
              </a:lnSpc>
              <a:spcBef>
                <a:spcPts val="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8pPr>
            <a:lvl9pPr marL="4114800" marR="0" lvl="8" indent="-317500" algn="l" rtl="0">
              <a:lnSpc>
                <a:spcPct val="100000"/>
              </a:lnSpc>
              <a:spcBef>
                <a:spcPts val="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9pPr>
          </a:lstStyle>
          <a:p>
            <a:pPr marL="0" indent="0" algn="ctr">
              <a:spcAft>
                <a:spcPts val="1200"/>
              </a:spcAft>
              <a:buNone/>
            </a:pPr>
            <a:r>
              <a:rPr lang="en-US" sz="2400" dirty="0">
                <a:solidFill>
                  <a:schemeClr val="accent6"/>
                </a:solidFill>
                <a:latin typeface="Berlin Sans FB" panose="020E0602020502020306" pitchFamily="34" charset="0"/>
              </a:rPr>
              <a:t>planification</a:t>
            </a:r>
            <a:endParaRPr lang="fr-FR" sz="2400" dirty="0">
              <a:solidFill>
                <a:schemeClr val="accent6"/>
              </a:solidFill>
              <a:latin typeface="Berlin Sans FB" panose="020E0602020502020306" pitchFamily="34" charset="0"/>
            </a:endParaRPr>
          </a:p>
          <a:p>
            <a:pPr marL="0" indent="0" algn="ctr">
              <a:spcAft>
                <a:spcPts val="1200"/>
              </a:spcAft>
              <a:buFont typeface="Didact Gothic"/>
              <a:buNone/>
            </a:pPr>
            <a:endParaRPr lang="fr-FR" dirty="0">
              <a:solidFill>
                <a:schemeClr val="accent6"/>
              </a:solidFill>
              <a:latin typeface="Bayon"/>
              <a:ea typeface="Bayon"/>
              <a:cs typeface="Bayon"/>
              <a:sym typeface="Bayon"/>
            </a:endParaRPr>
          </a:p>
        </p:txBody>
      </p:sp>
      <p:sp>
        <p:nvSpPr>
          <p:cNvPr id="8" name="Google Shape;2866;p55">
            <a:extLst>
              <a:ext uri="{FF2B5EF4-FFF2-40B4-BE49-F238E27FC236}">
                <a16:creationId xmlns:a16="http://schemas.microsoft.com/office/drawing/2014/main" id="{D6CA3BDF-E043-4952-98C4-89D611BAFCAC}"/>
              </a:ext>
            </a:extLst>
          </p:cNvPr>
          <p:cNvSpPr/>
          <p:nvPr/>
        </p:nvSpPr>
        <p:spPr>
          <a:xfrm>
            <a:off x="1017000" y="2453620"/>
            <a:ext cx="2379007" cy="880913"/>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867;p55">
            <a:extLst>
              <a:ext uri="{FF2B5EF4-FFF2-40B4-BE49-F238E27FC236}">
                <a16:creationId xmlns:a16="http://schemas.microsoft.com/office/drawing/2014/main" id="{33A7050A-6E96-4AFC-AED8-CA5B65A8C40C}"/>
              </a:ext>
            </a:extLst>
          </p:cNvPr>
          <p:cNvSpPr txBox="1">
            <a:spLocks/>
          </p:cNvSpPr>
          <p:nvPr/>
        </p:nvSpPr>
        <p:spPr>
          <a:xfrm>
            <a:off x="914158" y="2566222"/>
            <a:ext cx="2676967" cy="12949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1pPr>
            <a:lvl2pPr marL="914400" marR="0" lvl="1" indent="-317500" algn="l" rtl="0">
              <a:lnSpc>
                <a:spcPct val="100000"/>
              </a:lnSpc>
              <a:spcBef>
                <a:spcPts val="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2pPr>
            <a:lvl3pPr marL="1371600" marR="0" lvl="2" indent="-317500" algn="l" rtl="0">
              <a:lnSpc>
                <a:spcPct val="100000"/>
              </a:lnSpc>
              <a:spcBef>
                <a:spcPts val="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3pPr>
            <a:lvl4pPr marL="1828800" marR="0" lvl="3" indent="-317500" algn="l" rtl="0">
              <a:lnSpc>
                <a:spcPct val="100000"/>
              </a:lnSpc>
              <a:spcBef>
                <a:spcPts val="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4pPr>
            <a:lvl5pPr marL="2286000" marR="0" lvl="4" indent="-317500" algn="l" rtl="0">
              <a:lnSpc>
                <a:spcPct val="100000"/>
              </a:lnSpc>
              <a:spcBef>
                <a:spcPts val="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5pPr>
            <a:lvl6pPr marL="2743200" marR="0" lvl="5" indent="-317500" algn="l" rtl="0">
              <a:lnSpc>
                <a:spcPct val="100000"/>
              </a:lnSpc>
              <a:spcBef>
                <a:spcPts val="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6pPr>
            <a:lvl7pPr marL="3200400" marR="0" lvl="6" indent="-317500" algn="l" rtl="0">
              <a:lnSpc>
                <a:spcPct val="100000"/>
              </a:lnSpc>
              <a:spcBef>
                <a:spcPts val="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7pPr>
            <a:lvl8pPr marL="3657600" marR="0" lvl="7" indent="-317500" algn="l" rtl="0">
              <a:lnSpc>
                <a:spcPct val="100000"/>
              </a:lnSpc>
              <a:spcBef>
                <a:spcPts val="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8pPr>
            <a:lvl9pPr marL="4114800" marR="0" lvl="8" indent="-317500" algn="l" rtl="0">
              <a:lnSpc>
                <a:spcPct val="100000"/>
              </a:lnSpc>
              <a:spcBef>
                <a:spcPts val="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9pPr>
          </a:lstStyle>
          <a:p>
            <a:pPr marL="0" indent="0" algn="ctr">
              <a:spcAft>
                <a:spcPts val="1200"/>
              </a:spcAft>
              <a:buNone/>
            </a:pPr>
            <a:r>
              <a:rPr lang="en-US" sz="2400" dirty="0" err="1">
                <a:solidFill>
                  <a:schemeClr val="accent6"/>
                </a:solidFill>
                <a:latin typeface="Berlin Sans FB" panose="020E0602020502020306" pitchFamily="34" charset="0"/>
              </a:rPr>
              <a:t>controle</a:t>
            </a:r>
            <a:endParaRPr lang="en-US" sz="2400" dirty="0">
              <a:solidFill>
                <a:schemeClr val="accent6"/>
              </a:solidFill>
              <a:latin typeface="Berlin Sans FB" panose="020E0602020502020306" pitchFamily="34" charset="0"/>
            </a:endParaRPr>
          </a:p>
          <a:p>
            <a:pPr marL="0" indent="0" algn="ctr">
              <a:spcAft>
                <a:spcPts val="1200"/>
              </a:spcAft>
              <a:buFont typeface="Didact Gothic"/>
              <a:buNone/>
            </a:pPr>
            <a:endParaRPr lang="fr-FR" sz="2400" dirty="0">
              <a:solidFill>
                <a:schemeClr val="accent6"/>
              </a:solidFill>
              <a:latin typeface="Berlin Sans FB" panose="020E0602020502020306" pitchFamily="34" charset="0"/>
            </a:endParaRPr>
          </a:p>
          <a:p>
            <a:pPr marL="0" indent="0" algn="ctr">
              <a:spcAft>
                <a:spcPts val="1200"/>
              </a:spcAft>
              <a:buFont typeface="Didact Gothic"/>
              <a:buNone/>
            </a:pPr>
            <a:endParaRPr lang="fr-FR" dirty="0">
              <a:solidFill>
                <a:schemeClr val="accent6"/>
              </a:solidFill>
              <a:latin typeface="Bayon"/>
              <a:ea typeface="Bayon"/>
              <a:cs typeface="Bayon"/>
              <a:sym typeface="Bayon"/>
            </a:endParaRPr>
          </a:p>
        </p:txBody>
      </p:sp>
      <p:sp>
        <p:nvSpPr>
          <p:cNvPr id="10" name="Google Shape;2868;p55">
            <a:extLst>
              <a:ext uri="{FF2B5EF4-FFF2-40B4-BE49-F238E27FC236}">
                <a16:creationId xmlns:a16="http://schemas.microsoft.com/office/drawing/2014/main" id="{792B83BF-2DBC-4A02-AFA7-495047B39AC0}"/>
              </a:ext>
            </a:extLst>
          </p:cNvPr>
          <p:cNvSpPr/>
          <p:nvPr/>
        </p:nvSpPr>
        <p:spPr>
          <a:xfrm>
            <a:off x="3303956" y="1391388"/>
            <a:ext cx="1575686" cy="254889"/>
          </a:xfrm>
          <a:prstGeom prst="rightArrow">
            <a:avLst>
              <a:gd name="adj1" fmla="val 50000"/>
              <a:gd name="adj2"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869;p55">
            <a:extLst>
              <a:ext uri="{FF2B5EF4-FFF2-40B4-BE49-F238E27FC236}">
                <a16:creationId xmlns:a16="http://schemas.microsoft.com/office/drawing/2014/main" id="{EDB782F2-6646-4B07-AC71-5FF4D35DE2BE}"/>
              </a:ext>
            </a:extLst>
          </p:cNvPr>
          <p:cNvSpPr/>
          <p:nvPr/>
        </p:nvSpPr>
        <p:spPr>
          <a:xfrm rot="10800000">
            <a:off x="3396008" y="2757695"/>
            <a:ext cx="1487578" cy="254889"/>
          </a:xfrm>
          <a:prstGeom prst="rightArrow">
            <a:avLst>
              <a:gd name="adj1" fmla="val 50000"/>
              <a:gd name="adj2"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878;p55">
            <a:extLst>
              <a:ext uri="{FF2B5EF4-FFF2-40B4-BE49-F238E27FC236}">
                <a16:creationId xmlns:a16="http://schemas.microsoft.com/office/drawing/2014/main" id="{63D72C71-E21B-408E-9FA6-2FCA57B051C8}"/>
              </a:ext>
            </a:extLst>
          </p:cNvPr>
          <p:cNvSpPr/>
          <p:nvPr/>
        </p:nvSpPr>
        <p:spPr>
          <a:xfrm rot="5400000">
            <a:off x="6025360" y="2113877"/>
            <a:ext cx="659164" cy="245525"/>
          </a:xfrm>
          <a:prstGeom prst="rightArrow">
            <a:avLst>
              <a:gd name="adj1" fmla="val 50000"/>
              <a:gd name="adj2"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2888;p55">
            <a:extLst>
              <a:ext uri="{FF2B5EF4-FFF2-40B4-BE49-F238E27FC236}">
                <a16:creationId xmlns:a16="http://schemas.microsoft.com/office/drawing/2014/main" id="{2D34536C-1262-4DF8-9D4D-7FA238EBB26F}"/>
              </a:ext>
            </a:extLst>
          </p:cNvPr>
          <p:cNvSpPr txBox="1">
            <a:spLocks/>
          </p:cNvSpPr>
          <p:nvPr/>
        </p:nvSpPr>
        <p:spPr>
          <a:xfrm>
            <a:off x="1188090" y="1215787"/>
            <a:ext cx="2102628" cy="2926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1pPr>
            <a:lvl2pPr marL="914400" marR="0" lvl="1" indent="-317500" algn="l" rtl="0">
              <a:lnSpc>
                <a:spcPct val="100000"/>
              </a:lnSpc>
              <a:spcBef>
                <a:spcPts val="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2pPr>
            <a:lvl3pPr marL="1371600" marR="0" lvl="2" indent="-317500" algn="l" rtl="0">
              <a:lnSpc>
                <a:spcPct val="100000"/>
              </a:lnSpc>
              <a:spcBef>
                <a:spcPts val="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3pPr>
            <a:lvl4pPr marL="1828800" marR="0" lvl="3" indent="-317500" algn="l" rtl="0">
              <a:lnSpc>
                <a:spcPct val="100000"/>
              </a:lnSpc>
              <a:spcBef>
                <a:spcPts val="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4pPr>
            <a:lvl5pPr marL="2286000" marR="0" lvl="4" indent="-317500" algn="l" rtl="0">
              <a:lnSpc>
                <a:spcPct val="100000"/>
              </a:lnSpc>
              <a:spcBef>
                <a:spcPts val="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5pPr>
            <a:lvl6pPr marL="2743200" marR="0" lvl="5" indent="-317500" algn="l" rtl="0">
              <a:lnSpc>
                <a:spcPct val="100000"/>
              </a:lnSpc>
              <a:spcBef>
                <a:spcPts val="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6pPr>
            <a:lvl7pPr marL="3200400" marR="0" lvl="6" indent="-317500" algn="l" rtl="0">
              <a:lnSpc>
                <a:spcPct val="100000"/>
              </a:lnSpc>
              <a:spcBef>
                <a:spcPts val="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7pPr>
            <a:lvl8pPr marL="3657600" marR="0" lvl="7" indent="-317500" algn="l" rtl="0">
              <a:lnSpc>
                <a:spcPct val="100000"/>
              </a:lnSpc>
              <a:spcBef>
                <a:spcPts val="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8pPr>
            <a:lvl9pPr marL="4114800" marR="0" lvl="8" indent="-317500" algn="l" rtl="0">
              <a:lnSpc>
                <a:spcPct val="100000"/>
              </a:lnSpc>
              <a:spcBef>
                <a:spcPts val="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9pPr>
          </a:lstStyle>
          <a:p>
            <a:pPr marL="0" indent="0" algn="ctr">
              <a:spcAft>
                <a:spcPts val="1200"/>
              </a:spcAft>
              <a:buNone/>
            </a:pPr>
            <a:r>
              <a:rPr lang="en-US" sz="2400" dirty="0">
                <a:solidFill>
                  <a:schemeClr val="accent6"/>
                </a:solidFill>
                <a:latin typeface="Berlin Sans FB" panose="020E0602020502020306" pitchFamily="34" charset="0"/>
              </a:rPr>
              <a:t>planification</a:t>
            </a:r>
            <a:endParaRPr lang="fr-FR" sz="2400" dirty="0">
              <a:solidFill>
                <a:schemeClr val="accent6"/>
              </a:solidFill>
              <a:latin typeface="Berlin Sans FB" panose="020E0602020502020306" pitchFamily="34" charset="0"/>
              <a:ea typeface="Bayon"/>
              <a:cs typeface="Bayon"/>
              <a:sym typeface="Bayon"/>
            </a:endParaRPr>
          </a:p>
        </p:txBody>
      </p:sp>
    </p:spTree>
    <p:extLst>
      <p:ext uri="{BB962C8B-B14F-4D97-AF65-F5344CB8AC3E}">
        <p14:creationId xmlns:p14="http://schemas.microsoft.com/office/powerpoint/2010/main" val="33366410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34"/>
        <p:cNvGrpSpPr/>
        <p:nvPr/>
      </p:nvGrpSpPr>
      <p:grpSpPr>
        <a:xfrm>
          <a:off x="0" y="0"/>
          <a:ext cx="0" cy="0"/>
          <a:chOff x="0" y="0"/>
          <a:chExt cx="0" cy="0"/>
        </a:xfrm>
      </p:grpSpPr>
      <p:sp>
        <p:nvSpPr>
          <p:cNvPr id="2435" name="Google Shape;2435;p47"/>
          <p:cNvSpPr txBox="1">
            <a:spLocks noGrp="1"/>
          </p:cNvSpPr>
          <p:nvPr>
            <p:ph type="title"/>
          </p:nvPr>
        </p:nvSpPr>
        <p:spPr>
          <a:xfrm>
            <a:off x="729300" y="445025"/>
            <a:ext cx="7685400" cy="572700"/>
          </a:xfrm>
          <a:prstGeom prst="rect">
            <a:avLst/>
          </a:prstGeom>
        </p:spPr>
        <p:txBody>
          <a:bodyPr spcFirstLastPara="1" wrap="square" lIns="91425" tIns="91425" rIns="91425" bIns="91425" anchor="t" anchorCtr="0">
            <a:noAutofit/>
          </a:bodyPr>
          <a:lstStyle/>
          <a:p>
            <a:pPr algn="just"/>
            <a:r>
              <a:rPr lang="fr-FR" sz="3600" dirty="0">
                <a:latin typeface="Berlin Sans FB" panose="020E0602020502020306" pitchFamily="34" charset="0"/>
              </a:rPr>
              <a:t>planification </a:t>
            </a:r>
            <a:r>
              <a:rPr lang="fr-FR" sz="3600" dirty="0">
                <a:solidFill>
                  <a:schemeClr val="bg1"/>
                </a:solidFill>
                <a:latin typeface="Berlin Sans FB" panose="020E0602020502020306" pitchFamily="34" charset="0"/>
              </a:rPr>
              <a:t>:</a:t>
            </a:r>
          </a:p>
        </p:txBody>
      </p:sp>
      <p:sp>
        <p:nvSpPr>
          <p:cNvPr id="2436" name="Google Shape;2436;p47"/>
          <p:cNvSpPr txBox="1">
            <a:spLocks noGrp="1"/>
          </p:cNvSpPr>
          <p:nvPr>
            <p:ph type="body" idx="1"/>
          </p:nvPr>
        </p:nvSpPr>
        <p:spPr>
          <a:xfrm>
            <a:off x="461636" y="1098555"/>
            <a:ext cx="4919107" cy="2492400"/>
          </a:xfrm>
          <a:prstGeom prst="rect">
            <a:avLst/>
          </a:prstGeom>
        </p:spPr>
        <p:txBody>
          <a:bodyPr spcFirstLastPara="1" wrap="square" lIns="91425" tIns="91425" rIns="91425" bIns="91425" anchor="t" anchorCtr="0">
            <a:noAutofit/>
          </a:bodyPr>
          <a:lstStyle/>
          <a:p>
            <a:pPr marL="0" indent="0">
              <a:buClr>
                <a:schemeClr val="accent3"/>
              </a:buClr>
              <a:buSzPts val="1100"/>
              <a:buNone/>
            </a:pPr>
            <a:r>
              <a:rPr lang="fr-FR" sz="1800" dirty="0">
                <a:solidFill>
                  <a:schemeClr val="bg2">
                    <a:lumMod val="75000"/>
                  </a:schemeClr>
                </a:solidFill>
                <a:latin typeface="Berlin Sans FB" panose="020E0602020502020306" pitchFamily="34" charset="0"/>
              </a:rPr>
              <a:t>L'étape de planification dans le processus managérial est une phase stratégique qui débute par la définition minutieuse des objectifs organisationnels, énonçant clairement les résultats souhaités. </a:t>
            </a:r>
          </a:p>
          <a:p>
            <a:pPr marL="0" indent="0">
              <a:buClr>
                <a:schemeClr val="accent3"/>
              </a:buClr>
              <a:buSzPts val="1100"/>
              <a:buNone/>
            </a:pPr>
            <a:r>
              <a:rPr lang="fr-FR" sz="1800" dirty="0">
                <a:solidFill>
                  <a:schemeClr val="bg2">
                    <a:lumMod val="75000"/>
                  </a:schemeClr>
                </a:solidFill>
                <a:latin typeface="Berlin Sans FB" panose="020E0602020502020306" pitchFamily="34" charset="0"/>
              </a:rPr>
              <a:t>Elle englobe ensuite une analyse approfondie de l'environnement, incluant les facteurs internes et externes, afin de comprendre les opportunités et les défis potentiels. À la suite de cette analyse, la formulation de stratégies se concrétise, impliquant des décisions cruciales sur la meilleure voie à suivre pour atteindre les objectifs.</a:t>
            </a:r>
            <a:endParaRPr lang="en-US" sz="1800" dirty="0">
              <a:solidFill>
                <a:schemeClr val="bg2">
                  <a:lumMod val="75000"/>
                </a:schemeClr>
              </a:solidFill>
              <a:latin typeface="Berlin Sans FB" panose="020E0602020502020306" pitchFamily="34" charset="0"/>
            </a:endParaRPr>
          </a:p>
          <a:p>
            <a:pPr marL="0" lvl="0" indent="0" algn="l" rtl="0">
              <a:spcBef>
                <a:spcPts val="0"/>
              </a:spcBef>
              <a:spcAft>
                <a:spcPts val="0"/>
              </a:spcAft>
              <a:buClr>
                <a:schemeClr val="accent3"/>
              </a:buClr>
              <a:buSzPts val="1100"/>
              <a:buFont typeface="Arial"/>
              <a:buNone/>
            </a:pPr>
            <a:endParaRPr dirty="0"/>
          </a:p>
        </p:txBody>
      </p:sp>
      <p:sp>
        <p:nvSpPr>
          <p:cNvPr id="2437" name="Google Shape;2437;p47"/>
          <p:cNvSpPr/>
          <p:nvPr/>
        </p:nvSpPr>
        <p:spPr>
          <a:xfrm flipH="1">
            <a:off x="7356589" y="4230114"/>
            <a:ext cx="18753" cy="5794"/>
          </a:xfrm>
          <a:custGeom>
            <a:avLst/>
            <a:gdLst/>
            <a:ahLst/>
            <a:cxnLst/>
            <a:rect l="l" t="t" r="r" b="b"/>
            <a:pathLst>
              <a:path w="1136" h="351" extrusionOk="0">
                <a:moveTo>
                  <a:pt x="1" y="0"/>
                </a:moveTo>
                <a:cubicBezTo>
                  <a:pt x="68" y="234"/>
                  <a:pt x="293" y="350"/>
                  <a:pt x="530" y="350"/>
                </a:cubicBezTo>
                <a:cubicBezTo>
                  <a:pt x="768" y="350"/>
                  <a:pt x="1018" y="234"/>
                  <a:pt x="1135"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47"/>
          <p:cNvSpPr/>
          <p:nvPr/>
        </p:nvSpPr>
        <p:spPr>
          <a:xfrm flipH="1">
            <a:off x="7368653" y="4192136"/>
            <a:ext cx="22311" cy="267"/>
          </a:xfrm>
          <a:custGeom>
            <a:avLst/>
            <a:gdLst/>
            <a:ahLst/>
            <a:cxnLst/>
            <a:rect l="l" t="t" r="r" b="b"/>
            <a:pathLst>
              <a:path w="1335" h="16" extrusionOk="0">
                <a:moveTo>
                  <a:pt x="361" y="1"/>
                </a:moveTo>
                <a:cubicBezTo>
                  <a:pt x="163" y="1"/>
                  <a:pt x="11" y="4"/>
                  <a:pt x="0" y="16"/>
                </a:cubicBezTo>
                <a:lnTo>
                  <a:pt x="1335" y="16"/>
                </a:lnTo>
                <a:cubicBezTo>
                  <a:pt x="1335" y="16"/>
                  <a:pt x="756" y="1"/>
                  <a:pt x="3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47"/>
          <p:cNvSpPr/>
          <p:nvPr/>
        </p:nvSpPr>
        <p:spPr>
          <a:xfrm flipH="1">
            <a:off x="7150121" y="4191836"/>
            <a:ext cx="22879" cy="17"/>
          </a:xfrm>
          <a:custGeom>
            <a:avLst/>
            <a:gdLst/>
            <a:ahLst/>
            <a:cxnLst/>
            <a:rect l="l" t="t" r="r" b="b"/>
            <a:pathLst>
              <a:path w="1369" h="1" extrusionOk="0">
                <a:moveTo>
                  <a:pt x="1369" y="0"/>
                </a:moveTo>
                <a:cubicBezTo>
                  <a:pt x="1302" y="0"/>
                  <a:pt x="1" y="0"/>
                  <a:pt x="1" y="0"/>
                </a:cubicBezTo>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47"/>
          <p:cNvSpPr/>
          <p:nvPr/>
        </p:nvSpPr>
        <p:spPr>
          <a:xfrm flipH="1">
            <a:off x="6363513" y="4191267"/>
            <a:ext cx="658406" cy="1454"/>
          </a:xfrm>
          <a:custGeom>
            <a:avLst/>
            <a:gdLst/>
            <a:ahLst/>
            <a:cxnLst/>
            <a:rect l="l" t="t" r="r" b="b"/>
            <a:pathLst>
              <a:path w="39396" h="87" extrusionOk="0">
                <a:moveTo>
                  <a:pt x="1" y="1"/>
                </a:moveTo>
                <a:cubicBezTo>
                  <a:pt x="1" y="1"/>
                  <a:pt x="24893" y="86"/>
                  <a:pt x="35106" y="86"/>
                </a:cubicBezTo>
                <a:cubicBezTo>
                  <a:pt x="37660" y="86"/>
                  <a:pt x="39295" y="81"/>
                  <a:pt x="39396" y="68"/>
                </a:cubicBezTo>
                <a:lnTo>
                  <a:pt x="1" y="1"/>
                </a:ln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41" name="Google Shape;2441;p47"/>
          <p:cNvGrpSpPr/>
          <p:nvPr/>
        </p:nvGrpSpPr>
        <p:grpSpPr>
          <a:xfrm>
            <a:off x="5623467" y="1505220"/>
            <a:ext cx="3076186" cy="3267768"/>
            <a:chOff x="5070718" y="937862"/>
            <a:chExt cx="3076186" cy="3267768"/>
          </a:xfrm>
        </p:grpSpPr>
        <p:sp>
          <p:nvSpPr>
            <p:cNvPr id="2442" name="Google Shape;2442;p47"/>
            <p:cNvSpPr/>
            <p:nvPr/>
          </p:nvSpPr>
          <p:spPr>
            <a:xfrm flipH="1">
              <a:off x="5070718" y="937862"/>
              <a:ext cx="3076186" cy="1968181"/>
            </a:xfrm>
            <a:custGeom>
              <a:avLst/>
              <a:gdLst/>
              <a:ahLst/>
              <a:cxnLst/>
              <a:rect l="l" t="t" r="r" b="b"/>
              <a:pathLst>
                <a:path w="184065" h="117767" extrusionOk="0">
                  <a:moveTo>
                    <a:pt x="140645" y="1"/>
                  </a:moveTo>
                  <a:cubicBezTo>
                    <a:pt x="134831" y="1"/>
                    <a:pt x="128871" y="555"/>
                    <a:pt x="123055" y="1231"/>
                  </a:cubicBezTo>
                  <a:cubicBezTo>
                    <a:pt x="114415" y="2265"/>
                    <a:pt x="105742" y="1765"/>
                    <a:pt x="96969" y="2299"/>
                  </a:cubicBezTo>
                  <a:cubicBezTo>
                    <a:pt x="77522" y="3500"/>
                    <a:pt x="58108" y="5735"/>
                    <a:pt x="39161" y="10371"/>
                  </a:cubicBezTo>
                  <a:cubicBezTo>
                    <a:pt x="33057" y="11872"/>
                    <a:pt x="26886" y="13674"/>
                    <a:pt x="21749" y="17276"/>
                  </a:cubicBezTo>
                  <a:cubicBezTo>
                    <a:pt x="15478" y="21613"/>
                    <a:pt x="11175" y="28317"/>
                    <a:pt x="8306" y="35356"/>
                  </a:cubicBezTo>
                  <a:cubicBezTo>
                    <a:pt x="0" y="55737"/>
                    <a:pt x="2735" y="78720"/>
                    <a:pt x="6638" y="100369"/>
                  </a:cubicBezTo>
                  <a:cubicBezTo>
                    <a:pt x="7339" y="104138"/>
                    <a:pt x="8139" y="108141"/>
                    <a:pt x="10641" y="111077"/>
                  </a:cubicBezTo>
                  <a:cubicBezTo>
                    <a:pt x="13043" y="113912"/>
                    <a:pt x="16745" y="115380"/>
                    <a:pt x="20381" y="116280"/>
                  </a:cubicBezTo>
                  <a:cubicBezTo>
                    <a:pt x="25109" y="117423"/>
                    <a:pt x="29945" y="117766"/>
                    <a:pt x="34810" y="117766"/>
                  </a:cubicBezTo>
                  <a:cubicBezTo>
                    <a:pt x="39315" y="117766"/>
                    <a:pt x="43844" y="117472"/>
                    <a:pt x="48335" y="117248"/>
                  </a:cubicBezTo>
                  <a:cubicBezTo>
                    <a:pt x="67615" y="116280"/>
                    <a:pt x="86929" y="116481"/>
                    <a:pt x="106142" y="114813"/>
                  </a:cubicBezTo>
                  <a:cubicBezTo>
                    <a:pt x="125356" y="113145"/>
                    <a:pt x="144637" y="109576"/>
                    <a:pt x="162116" y="101403"/>
                  </a:cubicBezTo>
                  <a:cubicBezTo>
                    <a:pt x="167286" y="98968"/>
                    <a:pt x="172490" y="95999"/>
                    <a:pt x="175725" y="91263"/>
                  </a:cubicBezTo>
                  <a:cubicBezTo>
                    <a:pt x="178294" y="87426"/>
                    <a:pt x="179395" y="82823"/>
                    <a:pt x="180329" y="78320"/>
                  </a:cubicBezTo>
                  <a:cubicBezTo>
                    <a:pt x="182330" y="68846"/>
                    <a:pt x="182430" y="59607"/>
                    <a:pt x="183231" y="49966"/>
                  </a:cubicBezTo>
                  <a:cubicBezTo>
                    <a:pt x="184065" y="39659"/>
                    <a:pt x="183164" y="28985"/>
                    <a:pt x="178427" y="19645"/>
                  </a:cubicBezTo>
                  <a:cubicBezTo>
                    <a:pt x="170413" y="3883"/>
                    <a:pt x="156038" y="1"/>
                    <a:pt x="1406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47"/>
            <p:cNvSpPr/>
            <p:nvPr/>
          </p:nvSpPr>
          <p:spPr>
            <a:xfrm flipH="1">
              <a:off x="6361291" y="3191425"/>
              <a:ext cx="450268" cy="199063"/>
            </a:xfrm>
            <a:custGeom>
              <a:avLst/>
              <a:gdLst/>
              <a:ahLst/>
              <a:cxnLst/>
              <a:rect l="l" t="t" r="r" b="b"/>
              <a:pathLst>
                <a:path w="26942" h="11911" extrusionOk="0">
                  <a:moveTo>
                    <a:pt x="4176" y="0"/>
                  </a:moveTo>
                  <a:cubicBezTo>
                    <a:pt x="0" y="0"/>
                    <a:pt x="714" y="5677"/>
                    <a:pt x="1157" y="9191"/>
                  </a:cubicBezTo>
                  <a:cubicBezTo>
                    <a:pt x="1190" y="9524"/>
                    <a:pt x="1257" y="9924"/>
                    <a:pt x="1490" y="10191"/>
                  </a:cubicBezTo>
                  <a:cubicBezTo>
                    <a:pt x="1824" y="10558"/>
                    <a:pt x="2358" y="10592"/>
                    <a:pt x="2825" y="10625"/>
                  </a:cubicBezTo>
                  <a:cubicBezTo>
                    <a:pt x="10297" y="11059"/>
                    <a:pt x="17735" y="11492"/>
                    <a:pt x="25174" y="11893"/>
                  </a:cubicBezTo>
                  <a:cubicBezTo>
                    <a:pt x="25282" y="11904"/>
                    <a:pt x="25396" y="11910"/>
                    <a:pt x="25512" y="11910"/>
                  </a:cubicBezTo>
                  <a:cubicBezTo>
                    <a:pt x="26074" y="11910"/>
                    <a:pt x="26676" y="11757"/>
                    <a:pt x="26842" y="11259"/>
                  </a:cubicBezTo>
                  <a:cubicBezTo>
                    <a:pt x="26942" y="10992"/>
                    <a:pt x="26875" y="10658"/>
                    <a:pt x="26809" y="10391"/>
                  </a:cubicBezTo>
                  <a:cubicBezTo>
                    <a:pt x="26508" y="9091"/>
                    <a:pt x="26175" y="7756"/>
                    <a:pt x="25374" y="6689"/>
                  </a:cubicBezTo>
                  <a:cubicBezTo>
                    <a:pt x="24040" y="4854"/>
                    <a:pt x="21705" y="4054"/>
                    <a:pt x="19503" y="3453"/>
                  </a:cubicBezTo>
                  <a:cubicBezTo>
                    <a:pt x="14733" y="2119"/>
                    <a:pt x="9796" y="751"/>
                    <a:pt x="4893" y="51"/>
                  </a:cubicBezTo>
                  <a:cubicBezTo>
                    <a:pt x="4639" y="17"/>
                    <a:pt x="4401" y="0"/>
                    <a:pt x="4176" y="0"/>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47"/>
            <p:cNvSpPr/>
            <p:nvPr/>
          </p:nvSpPr>
          <p:spPr>
            <a:xfrm flipH="1">
              <a:off x="7332421" y="3956891"/>
              <a:ext cx="58544" cy="235513"/>
            </a:xfrm>
            <a:custGeom>
              <a:avLst/>
              <a:gdLst/>
              <a:ahLst/>
              <a:cxnLst/>
              <a:rect l="l" t="t" r="r" b="b"/>
              <a:pathLst>
                <a:path w="3503" h="14092" extrusionOk="0">
                  <a:moveTo>
                    <a:pt x="3260" y="1"/>
                  </a:moveTo>
                  <a:cubicBezTo>
                    <a:pt x="3156" y="1"/>
                    <a:pt x="3048" y="60"/>
                    <a:pt x="3002" y="182"/>
                  </a:cubicBezTo>
                  <a:cubicBezTo>
                    <a:pt x="2669" y="1016"/>
                    <a:pt x="2535" y="1916"/>
                    <a:pt x="2335" y="2783"/>
                  </a:cubicBezTo>
                  <a:cubicBezTo>
                    <a:pt x="2135" y="3684"/>
                    <a:pt x="1935" y="4585"/>
                    <a:pt x="1768" y="5519"/>
                  </a:cubicBezTo>
                  <a:cubicBezTo>
                    <a:pt x="1401" y="7287"/>
                    <a:pt x="1034" y="9021"/>
                    <a:pt x="667" y="10789"/>
                  </a:cubicBezTo>
                  <a:cubicBezTo>
                    <a:pt x="434" y="11890"/>
                    <a:pt x="200" y="12991"/>
                    <a:pt x="0" y="14092"/>
                  </a:cubicBezTo>
                  <a:lnTo>
                    <a:pt x="1335" y="14092"/>
                  </a:lnTo>
                  <a:cubicBezTo>
                    <a:pt x="1768" y="11490"/>
                    <a:pt x="2202" y="8888"/>
                    <a:pt x="2636" y="6286"/>
                  </a:cubicBezTo>
                  <a:cubicBezTo>
                    <a:pt x="2802" y="5319"/>
                    <a:pt x="2969" y="4318"/>
                    <a:pt x="3136" y="3317"/>
                  </a:cubicBezTo>
                  <a:cubicBezTo>
                    <a:pt x="3303" y="2316"/>
                    <a:pt x="3503" y="1282"/>
                    <a:pt x="3503" y="248"/>
                  </a:cubicBezTo>
                  <a:cubicBezTo>
                    <a:pt x="3503" y="85"/>
                    <a:pt x="3384" y="1"/>
                    <a:pt x="326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47"/>
            <p:cNvSpPr/>
            <p:nvPr/>
          </p:nvSpPr>
          <p:spPr>
            <a:xfrm flipH="1">
              <a:off x="7150121" y="3990533"/>
              <a:ext cx="31236" cy="201319"/>
            </a:xfrm>
            <a:custGeom>
              <a:avLst/>
              <a:gdLst/>
              <a:ahLst/>
              <a:cxnLst/>
              <a:rect l="l" t="t" r="r" b="b"/>
              <a:pathLst>
                <a:path w="1869" h="12046" extrusionOk="0">
                  <a:moveTo>
                    <a:pt x="489" y="0"/>
                  </a:moveTo>
                  <a:cubicBezTo>
                    <a:pt x="348" y="0"/>
                    <a:pt x="205" y="87"/>
                    <a:pt x="167" y="237"/>
                  </a:cubicBezTo>
                  <a:cubicBezTo>
                    <a:pt x="1" y="737"/>
                    <a:pt x="67" y="1271"/>
                    <a:pt x="101" y="1771"/>
                  </a:cubicBezTo>
                  <a:cubicBezTo>
                    <a:pt x="101" y="2338"/>
                    <a:pt x="134" y="2872"/>
                    <a:pt x="134" y="3439"/>
                  </a:cubicBezTo>
                  <a:cubicBezTo>
                    <a:pt x="201" y="4473"/>
                    <a:pt x="234" y="5507"/>
                    <a:pt x="267" y="6541"/>
                  </a:cubicBezTo>
                  <a:cubicBezTo>
                    <a:pt x="368" y="8376"/>
                    <a:pt x="434" y="10211"/>
                    <a:pt x="501" y="12045"/>
                  </a:cubicBezTo>
                  <a:lnTo>
                    <a:pt x="1869" y="12045"/>
                  </a:lnTo>
                  <a:cubicBezTo>
                    <a:pt x="1769" y="10144"/>
                    <a:pt x="1668" y="8242"/>
                    <a:pt x="1502" y="6308"/>
                  </a:cubicBezTo>
                  <a:cubicBezTo>
                    <a:pt x="1435" y="5274"/>
                    <a:pt x="1335" y="4240"/>
                    <a:pt x="1235" y="3206"/>
                  </a:cubicBezTo>
                  <a:cubicBezTo>
                    <a:pt x="1201" y="2672"/>
                    <a:pt x="1135" y="2105"/>
                    <a:pt x="1068" y="1571"/>
                  </a:cubicBezTo>
                  <a:cubicBezTo>
                    <a:pt x="1035" y="1071"/>
                    <a:pt x="1001" y="604"/>
                    <a:pt x="768" y="170"/>
                  </a:cubicBezTo>
                  <a:cubicBezTo>
                    <a:pt x="709" y="53"/>
                    <a:pt x="600" y="0"/>
                    <a:pt x="48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47"/>
            <p:cNvSpPr/>
            <p:nvPr/>
          </p:nvSpPr>
          <p:spPr>
            <a:xfrm flipH="1">
              <a:off x="6433205" y="2776186"/>
              <a:ext cx="1423253" cy="1352008"/>
            </a:xfrm>
            <a:custGeom>
              <a:avLst/>
              <a:gdLst/>
              <a:ahLst/>
              <a:cxnLst/>
              <a:rect l="l" t="t" r="r" b="b"/>
              <a:pathLst>
                <a:path w="85161" h="80898" extrusionOk="0">
                  <a:moveTo>
                    <a:pt x="22742" y="0"/>
                  </a:moveTo>
                  <a:cubicBezTo>
                    <a:pt x="17821" y="0"/>
                    <a:pt x="12882" y="2070"/>
                    <a:pt x="9507" y="5683"/>
                  </a:cubicBezTo>
                  <a:cubicBezTo>
                    <a:pt x="4670" y="10853"/>
                    <a:pt x="3336" y="18325"/>
                    <a:pt x="2769" y="25364"/>
                  </a:cubicBezTo>
                  <a:cubicBezTo>
                    <a:pt x="1535" y="40108"/>
                    <a:pt x="0" y="61289"/>
                    <a:pt x="13043" y="71630"/>
                  </a:cubicBezTo>
                  <a:cubicBezTo>
                    <a:pt x="22805" y="79362"/>
                    <a:pt x="38664" y="80897"/>
                    <a:pt x="52387" y="80897"/>
                  </a:cubicBezTo>
                  <a:cubicBezTo>
                    <a:pt x="56248" y="80897"/>
                    <a:pt x="59939" y="80776"/>
                    <a:pt x="63279" y="80637"/>
                  </a:cubicBezTo>
                  <a:cubicBezTo>
                    <a:pt x="69983" y="80370"/>
                    <a:pt x="77656" y="79102"/>
                    <a:pt x="81125" y="73365"/>
                  </a:cubicBezTo>
                  <a:cubicBezTo>
                    <a:pt x="85161" y="66693"/>
                    <a:pt x="80191" y="61189"/>
                    <a:pt x="74253" y="58354"/>
                  </a:cubicBezTo>
                  <a:cubicBezTo>
                    <a:pt x="67648" y="55185"/>
                    <a:pt x="60777" y="52517"/>
                    <a:pt x="53738" y="50382"/>
                  </a:cubicBezTo>
                  <a:cubicBezTo>
                    <a:pt x="50436" y="49381"/>
                    <a:pt x="47067" y="48480"/>
                    <a:pt x="44232" y="46546"/>
                  </a:cubicBezTo>
                  <a:cubicBezTo>
                    <a:pt x="37527" y="41942"/>
                    <a:pt x="35626" y="32969"/>
                    <a:pt x="35058" y="24863"/>
                  </a:cubicBezTo>
                  <a:cubicBezTo>
                    <a:pt x="34625" y="19293"/>
                    <a:pt x="35092" y="8385"/>
                    <a:pt x="30889" y="3148"/>
                  </a:cubicBezTo>
                  <a:lnTo>
                    <a:pt x="30855" y="3148"/>
                  </a:lnTo>
                  <a:cubicBezTo>
                    <a:pt x="29788" y="1814"/>
                    <a:pt x="28420" y="846"/>
                    <a:pt x="26619" y="446"/>
                  </a:cubicBezTo>
                  <a:cubicBezTo>
                    <a:pt x="25348" y="145"/>
                    <a:pt x="24045" y="0"/>
                    <a:pt x="227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47"/>
            <p:cNvSpPr/>
            <p:nvPr/>
          </p:nvSpPr>
          <p:spPr>
            <a:xfrm flipH="1">
              <a:off x="7677701" y="3392477"/>
              <a:ext cx="106843" cy="803270"/>
            </a:xfrm>
            <a:custGeom>
              <a:avLst/>
              <a:gdLst/>
              <a:ahLst/>
              <a:cxnLst/>
              <a:rect l="l" t="t" r="r" b="b"/>
              <a:pathLst>
                <a:path w="6393" h="48064" extrusionOk="0">
                  <a:moveTo>
                    <a:pt x="6077" y="0"/>
                  </a:moveTo>
                  <a:cubicBezTo>
                    <a:pt x="5982" y="0"/>
                    <a:pt x="5888" y="41"/>
                    <a:pt x="5838" y="129"/>
                  </a:cubicBezTo>
                  <a:cubicBezTo>
                    <a:pt x="5237" y="1497"/>
                    <a:pt x="4904" y="2998"/>
                    <a:pt x="4637" y="4432"/>
                  </a:cubicBezTo>
                  <a:cubicBezTo>
                    <a:pt x="4370" y="5934"/>
                    <a:pt x="4170" y="7435"/>
                    <a:pt x="3970" y="8936"/>
                  </a:cubicBezTo>
                  <a:cubicBezTo>
                    <a:pt x="3603" y="12005"/>
                    <a:pt x="3303" y="15073"/>
                    <a:pt x="3002" y="18142"/>
                  </a:cubicBezTo>
                  <a:cubicBezTo>
                    <a:pt x="2369" y="24413"/>
                    <a:pt x="1735" y="30685"/>
                    <a:pt x="1101" y="36922"/>
                  </a:cubicBezTo>
                  <a:cubicBezTo>
                    <a:pt x="734" y="40458"/>
                    <a:pt x="400" y="43961"/>
                    <a:pt x="34" y="47463"/>
                  </a:cubicBezTo>
                  <a:cubicBezTo>
                    <a:pt x="0" y="47864"/>
                    <a:pt x="292" y="48064"/>
                    <a:pt x="605" y="48064"/>
                  </a:cubicBezTo>
                  <a:cubicBezTo>
                    <a:pt x="917" y="48064"/>
                    <a:pt x="1251" y="47864"/>
                    <a:pt x="1301" y="47463"/>
                  </a:cubicBezTo>
                  <a:cubicBezTo>
                    <a:pt x="2535" y="35088"/>
                    <a:pt x="3803" y="22712"/>
                    <a:pt x="4937" y="10337"/>
                  </a:cubicBezTo>
                  <a:cubicBezTo>
                    <a:pt x="5104" y="8669"/>
                    <a:pt x="5271" y="6968"/>
                    <a:pt x="5537" y="5300"/>
                  </a:cubicBezTo>
                  <a:cubicBezTo>
                    <a:pt x="5771" y="3632"/>
                    <a:pt x="6171" y="1964"/>
                    <a:pt x="6371" y="296"/>
                  </a:cubicBezTo>
                  <a:cubicBezTo>
                    <a:pt x="6392" y="110"/>
                    <a:pt x="6233" y="0"/>
                    <a:pt x="60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47"/>
            <p:cNvSpPr/>
            <p:nvPr/>
          </p:nvSpPr>
          <p:spPr>
            <a:xfrm flipH="1">
              <a:off x="7436105" y="2572093"/>
              <a:ext cx="200717" cy="370583"/>
            </a:xfrm>
            <a:custGeom>
              <a:avLst/>
              <a:gdLst/>
              <a:ahLst/>
              <a:cxnLst/>
              <a:rect l="l" t="t" r="r" b="b"/>
              <a:pathLst>
                <a:path w="12010" h="22174" extrusionOk="0">
                  <a:moveTo>
                    <a:pt x="7572" y="0"/>
                  </a:moveTo>
                  <a:cubicBezTo>
                    <a:pt x="7206" y="0"/>
                    <a:pt x="6844" y="141"/>
                    <a:pt x="6505" y="282"/>
                  </a:cubicBezTo>
                  <a:cubicBezTo>
                    <a:pt x="6038" y="449"/>
                    <a:pt x="5571" y="649"/>
                    <a:pt x="5138" y="916"/>
                  </a:cubicBezTo>
                  <a:cubicBezTo>
                    <a:pt x="4804" y="1116"/>
                    <a:pt x="4471" y="1316"/>
                    <a:pt x="4237" y="1617"/>
                  </a:cubicBezTo>
                  <a:cubicBezTo>
                    <a:pt x="3003" y="3051"/>
                    <a:pt x="3437" y="5019"/>
                    <a:pt x="3603" y="6720"/>
                  </a:cubicBezTo>
                  <a:cubicBezTo>
                    <a:pt x="3703" y="8021"/>
                    <a:pt x="3570" y="9422"/>
                    <a:pt x="3870" y="10723"/>
                  </a:cubicBezTo>
                  <a:cubicBezTo>
                    <a:pt x="3904" y="10923"/>
                    <a:pt x="3937" y="11123"/>
                    <a:pt x="3970" y="11324"/>
                  </a:cubicBezTo>
                  <a:cubicBezTo>
                    <a:pt x="4004" y="12224"/>
                    <a:pt x="3737" y="13092"/>
                    <a:pt x="3437" y="14026"/>
                  </a:cubicBezTo>
                  <a:cubicBezTo>
                    <a:pt x="2803" y="15827"/>
                    <a:pt x="1" y="20463"/>
                    <a:pt x="2569" y="21798"/>
                  </a:cubicBezTo>
                  <a:cubicBezTo>
                    <a:pt x="3056" y="22065"/>
                    <a:pt x="3631" y="22173"/>
                    <a:pt x="4205" y="22173"/>
                  </a:cubicBezTo>
                  <a:cubicBezTo>
                    <a:pt x="4417" y="22173"/>
                    <a:pt x="4630" y="22158"/>
                    <a:pt x="4838" y="22131"/>
                  </a:cubicBezTo>
                  <a:cubicBezTo>
                    <a:pt x="5338" y="22065"/>
                    <a:pt x="6339" y="21931"/>
                    <a:pt x="6739" y="21631"/>
                  </a:cubicBezTo>
                  <a:cubicBezTo>
                    <a:pt x="7306" y="21264"/>
                    <a:pt x="7406" y="19963"/>
                    <a:pt x="7540" y="19363"/>
                  </a:cubicBezTo>
                  <a:cubicBezTo>
                    <a:pt x="7973" y="17495"/>
                    <a:pt x="8340" y="15627"/>
                    <a:pt x="8574" y="13759"/>
                  </a:cubicBezTo>
                  <a:cubicBezTo>
                    <a:pt x="8640" y="13425"/>
                    <a:pt x="8674" y="13125"/>
                    <a:pt x="8840" y="12825"/>
                  </a:cubicBezTo>
                  <a:cubicBezTo>
                    <a:pt x="9174" y="12258"/>
                    <a:pt x="9875" y="11957"/>
                    <a:pt x="10275" y="11424"/>
                  </a:cubicBezTo>
                  <a:cubicBezTo>
                    <a:pt x="10742" y="10857"/>
                    <a:pt x="11042" y="10189"/>
                    <a:pt x="11276" y="9489"/>
                  </a:cubicBezTo>
                  <a:cubicBezTo>
                    <a:pt x="11843" y="7921"/>
                    <a:pt x="12009" y="6187"/>
                    <a:pt x="11876" y="4519"/>
                  </a:cubicBezTo>
                  <a:cubicBezTo>
                    <a:pt x="11876" y="4419"/>
                    <a:pt x="11843" y="4285"/>
                    <a:pt x="11776" y="4219"/>
                  </a:cubicBezTo>
                  <a:cubicBezTo>
                    <a:pt x="11712" y="4155"/>
                    <a:pt x="11636" y="4132"/>
                    <a:pt x="11554" y="4132"/>
                  </a:cubicBezTo>
                  <a:cubicBezTo>
                    <a:pt x="11507" y="4132"/>
                    <a:pt x="11458" y="4140"/>
                    <a:pt x="11409" y="4152"/>
                  </a:cubicBezTo>
                  <a:cubicBezTo>
                    <a:pt x="11276" y="4185"/>
                    <a:pt x="11209" y="4285"/>
                    <a:pt x="11109" y="4385"/>
                  </a:cubicBezTo>
                  <a:cubicBezTo>
                    <a:pt x="10975" y="4552"/>
                    <a:pt x="10875" y="4752"/>
                    <a:pt x="10775" y="4952"/>
                  </a:cubicBezTo>
                  <a:cubicBezTo>
                    <a:pt x="10708" y="5119"/>
                    <a:pt x="10675" y="5286"/>
                    <a:pt x="10642" y="5453"/>
                  </a:cubicBezTo>
                  <a:cubicBezTo>
                    <a:pt x="10542" y="5886"/>
                    <a:pt x="10508" y="6320"/>
                    <a:pt x="10342" y="6720"/>
                  </a:cubicBezTo>
                  <a:cubicBezTo>
                    <a:pt x="10308" y="6787"/>
                    <a:pt x="10241" y="6887"/>
                    <a:pt x="10175" y="6920"/>
                  </a:cubicBezTo>
                  <a:cubicBezTo>
                    <a:pt x="10081" y="6979"/>
                    <a:pt x="10003" y="7005"/>
                    <a:pt x="9940" y="7005"/>
                  </a:cubicBezTo>
                  <a:cubicBezTo>
                    <a:pt x="9463" y="7005"/>
                    <a:pt x="9774" y="5529"/>
                    <a:pt x="9774" y="5353"/>
                  </a:cubicBezTo>
                  <a:cubicBezTo>
                    <a:pt x="9774" y="3885"/>
                    <a:pt x="9841" y="249"/>
                    <a:pt x="7773" y="16"/>
                  </a:cubicBezTo>
                  <a:cubicBezTo>
                    <a:pt x="7706" y="5"/>
                    <a:pt x="7639" y="0"/>
                    <a:pt x="7572"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47"/>
            <p:cNvSpPr/>
            <p:nvPr/>
          </p:nvSpPr>
          <p:spPr>
            <a:xfrm flipH="1">
              <a:off x="7465519" y="2687159"/>
              <a:ext cx="17799" cy="22060"/>
            </a:xfrm>
            <a:custGeom>
              <a:avLst/>
              <a:gdLst/>
              <a:ahLst/>
              <a:cxnLst/>
              <a:rect l="l" t="t" r="r" b="b"/>
              <a:pathLst>
                <a:path w="1065" h="1320" extrusionOk="0">
                  <a:moveTo>
                    <a:pt x="919" y="0"/>
                  </a:moveTo>
                  <a:cubicBezTo>
                    <a:pt x="896" y="0"/>
                    <a:pt x="873" y="10"/>
                    <a:pt x="856" y="35"/>
                  </a:cubicBezTo>
                  <a:cubicBezTo>
                    <a:pt x="656" y="202"/>
                    <a:pt x="523" y="369"/>
                    <a:pt x="356" y="569"/>
                  </a:cubicBezTo>
                  <a:cubicBezTo>
                    <a:pt x="223" y="769"/>
                    <a:pt x="122" y="969"/>
                    <a:pt x="22" y="1203"/>
                  </a:cubicBezTo>
                  <a:cubicBezTo>
                    <a:pt x="1" y="1268"/>
                    <a:pt x="50" y="1319"/>
                    <a:pt x="105" y="1319"/>
                  </a:cubicBezTo>
                  <a:cubicBezTo>
                    <a:pt x="135" y="1319"/>
                    <a:pt x="166" y="1305"/>
                    <a:pt x="189" y="1270"/>
                  </a:cubicBezTo>
                  <a:cubicBezTo>
                    <a:pt x="423" y="869"/>
                    <a:pt x="656" y="502"/>
                    <a:pt x="990" y="169"/>
                  </a:cubicBezTo>
                  <a:cubicBezTo>
                    <a:pt x="1065" y="94"/>
                    <a:pt x="990" y="0"/>
                    <a:pt x="919" y="0"/>
                  </a:cubicBezTo>
                  <a:close/>
                </a:path>
              </a:pathLst>
            </a:custGeom>
            <a:solidFill>
              <a:srgbClr val="B55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47"/>
            <p:cNvSpPr/>
            <p:nvPr/>
          </p:nvSpPr>
          <p:spPr>
            <a:xfrm flipH="1">
              <a:off x="6027843" y="3384572"/>
              <a:ext cx="163164" cy="802985"/>
            </a:xfrm>
            <a:custGeom>
              <a:avLst/>
              <a:gdLst/>
              <a:ahLst/>
              <a:cxnLst/>
              <a:rect l="l" t="t" r="r" b="b"/>
              <a:pathLst>
                <a:path w="9763" h="48047" extrusionOk="0">
                  <a:moveTo>
                    <a:pt x="402" y="0"/>
                  </a:moveTo>
                  <a:cubicBezTo>
                    <a:pt x="193" y="0"/>
                    <a:pt x="0" y="134"/>
                    <a:pt x="18" y="402"/>
                  </a:cubicBezTo>
                  <a:cubicBezTo>
                    <a:pt x="152" y="1937"/>
                    <a:pt x="585" y="3471"/>
                    <a:pt x="852" y="4972"/>
                  </a:cubicBezTo>
                  <a:cubicBezTo>
                    <a:pt x="1152" y="6540"/>
                    <a:pt x="1486" y="8074"/>
                    <a:pt x="1786" y="9642"/>
                  </a:cubicBezTo>
                  <a:cubicBezTo>
                    <a:pt x="2387" y="12678"/>
                    <a:pt x="2987" y="15713"/>
                    <a:pt x="3554" y="18782"/>
                  </a:cubicBezTo>
                  <a:cubicBezTo>
                    <a:pt x="4688" y="24920"/>
                    <a:pt x="5822" y="31091"/>
                    <a:pt x="6856" y="37262"/>
                  </a:cubicBezTo>
                  <a:cubicBezTo>
                    <a:pt x="7123" y="38963"/>
                    <a:pt x="7424" y="40631"/>
                    <a:pt x="7690" y="42332"/>
                  </a:cubicBezTo>
                  <a:cubicBezTo>
                    <a:pt x="7991" y="44100"/>
                    <a:pt x="8157" y="45902"/>
                    <a:pt x="8558" y="47636"/>
                  </a:cubicBezTo>
                  <a:cubicBezTo>
                    <a:pt x="8632" y="47917"/>
                    <a:pt x="8882" y="48047"/>
                    <a:pt x="9133" y="48047"/>
                  </a:cubicBezTo>
                  <a:cubicBezTo>
                    <a:pt x="9448" y="48047"/>
                    <a:pt x="9762" y="47841"/>
                    <a:pt x="9725" y="47469"/>
                  </a:cubicBezTo>
                  <a:cubicBezTo>
                    <a:pt x="9625" y="45935"/>
                    <a:pt x="9292" y="44367"/>
                    <a:pt x="9058" y="42833"/>
                  </a:cubicBezTo>
                  <a:cubicBezTo>
                    <a:pt x="8791" y="41265"/>
                    <a:pt x="8524" y="39697"/>
                    <a:pt x="8291" y="38129"/>
                  </a:cubicBezTo>
                  <a:cubicBezTo>
                    <a:pt x="7757" y="35094"/>
                    <a:pt x="7257" y="32025"/>
                    <a:pt x="6690" y="28989"/>
                  </a:cubicBezTo>
                  <a:cubicBezTo>
                    <a:pt x="5589" y="22818"/>
                    <a:pt x="4421" y="16681"/>
                    <a:pt x="3154" y="10543"/>
                  </a:cubicBezTo>
                  <a:cubicBezTo>
                    <a:pt x="2820" y="8875"/>
                    <a:pt x="2453" y="7174"/>
                    <a:pt x="2086" y="5506"/>
                  </a:cubicBezTo>
                  <a:lnTo>
                    <a:pt x="1519" y="2904"/>
                  </a:lnTo>
                  <a:cubicBezTo>
                    <a:pt x="1319" y="2037"/>
                    <a:pt x="1152" y="1136"/>
                    <a:pt x="852" y="302"/>
                  </a:cubicBezTo>
                  <a:cubicBezTo>
                    <a:pt x="775" y="101"/>
                    <a:pt x="582" y="0"/>
                    <a:pt x="4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47"/>
            <p:cNvSpPr/>
            <p:nvPr/>
          </p:nvSpPr>
          <p:spPr>
            <a:xfrm flipH="1">
              <a:off x="6830678" y="2791311"/>
              <a:ext cx="608235" cy="826266"/>
            </a:xfrm>
            <a:custGeom>
              <a:avLst/>
              <a:gdLst/>
              <a:ahLst/>
              <a:cxnLst/>
              <a:rect l="l" t="t" r="r" b="b"/>
              <a:pathLst>
                <a:path w="36394" h="49440" extrusionOk="0">
                  <a:moveTo>
                    <a:pt x="18720" y="1"/>
                  </a:moveTo>
                  <a:cubicBezTo>
                    <a:pt x="18675" y="1"/>
                    <a:pt x="18628" y="3"/>
                    <a:pt x="18581" y="8"/>
                  </a:cubicBezTo>
                  <a:cubicBezTo>
                    <a:pt x="17146" y="141"/>
                    <a:pt x="15745" y="575"/>
                    <a:pt x="14344" y="909"/>
                  </a:cubicBezTo>
                  <a:cubicBezTo>
                    <a:pt x="13877" y="1009"/>
                    <a:pt x="13377" y="1109"/>
                    <a:pt x="12910" y="1109"/>
                  </a:cubicBezTo>
                  <a:cubicBezTo>
                    <a:pt x="12576" y="1109"/>
                    <a:pt x="12209" y="1042"/>
                    <a:pt x="11876" y="1009"/>
                  </a:cubicBezTo>
                  <a:cubicBezTo>
                    <a:pt x="11450" y="976"/>
                    <a:pt x="11023" y="961"/>
                    <a:pt x="10598" y="961"/>
                  </a:cubicBezTo>
                  <a:cubicBezTo>
                    <a:pt x="9291" y="961"/>
                    <a:pt x="7989" y="1099"/>
                    <a:pt x="6705" y="1275"/>
                  </a:cubicBezTo>
                  <a:cubicBezTo>
                    <a:pt x="6505" y="1309"/>
                    <a:pt x="6272" y="1376"/>
                    <a:pt x="6072" y="1476"/>
                  </a:cubicBezTo>
                  <a:cubicBezTo>
                    <a:pt x="5538" y="1776"/>
                    <a:pt x="5304" y="2576"/>
                    <a:pt x="4971" y="3077"/>
                  </a:cubicBezTo>
                  <a:cubicBezTo>
                    <a:pt x="4604" y="3644"/>
                    <a:pt x="4137" y="4144"/>
                    <a:pt x="3837" y="4745"/>
                  </a:cubicBezTo>
                  <a:cubicBezTo>
                    <a:pt x="3136" y="6146"/>
                    <a:pt x="2869" y="7713"/>
                    <a:pt x="2903" y="9248"/>
                  </a:cubicBezTo>
                  <a:cubicBezTo>
                    <a:pt x="2903" y="9581"/>
                    <a:pt x="2903" y="9948"/>
                    <a:pt x="2903" y="10315"/>
                  </a:cubicBezTo>
                  <a:cubicBezTo>
                    <a:pt x="2936" y="22858"/>
                    <a:pt x="1" y="36501"/>
                    <a:pt x="534" y="49110"/>
                  </a:cubicBezTo>
                  <a:cubicBezTo>
                    <a:pt x="1525" y="49091"/>
                    <a:pt x="2534" y="49083"/>
                    <a:pt x="3559" y="49083"/>
                  </a:cubicBezTo>
                  <a:cubicBezTo>
                    <a:pt x="10410" y="49083"/>
                    <a:pt x="17971" y="49440"/>
                    <a:pt x="25394" y="49440"/>
                  </a:cubicBezTo>
                  <a:cubicBezTo>
                    <a:pt x="28980" y="49440"/>
                    <a:pt x="32534" y="49357"/>
                    <a:pt x="35960" y="49110"/>
                  </a:cubicBezTo>
                  <a:cubicBezTo>
                    <a:pt x="36393" y="49076"/>
                    <a:pt x="35860" y="23925"/>
                    <a:pt x="35526" y="21690"/>
                  </a:cubicBezTo>
                  <a:cubicBezTo>
                    <a:pt x="34725" y="16386"/>
                    <a:pt x="31957" y="11249"/>
                    <a:pt x="29789" y="6246"/>
                  </a:cubicBezTo>
                  <a:cubicBezTo>
                    <a:pt x="28454" y="3110"/>
                    <a:pt x="25219" y="2476"/>
                    <a:pt x="21816" y="1909"/>
                  </a:cubicBezTo>
                  <a:cubicBezTo>
                    <a:pt x="20529" y="1684"/>
                    <a:pt x="19956" y="1"/>
                    <a:pt x="187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47"/>
            <p:cNvSpPr/>
            <p:nvPr/>
          </p:nvSpPr>
          <p:spPr>
            <a:xfrm flipH="1">
              <a:off x="6610474" y="2827310"/>
              <a:ext cx="391925" cy="556744"/>
            </a:xfrm>
            <a:custGeom>
              <a:avLst/>
              <a:gdLst/>
              <a:ahLst/>
              <a:cxnLst/>
              <a:rect l="l" t="t" r="r" b="b"/>
              <a:pathLst>
                <a:path w="23451" h="33313" extrusionOk="0">
                  <a:moveTo>
                    <a:pt x="2207" y="0"/>
                  </a:moveTo>
                  <a:cubicBezTo>
                    <a:pt x="1843" y="0"/>
                    <a:pt x="1483" y="62"/>
                    <a:pt x="1134" y="222"/>
                  </a:cubicBezTo>
                  <a:cubicBezTo>
                    <a:pt x="901" y="356"/>
                    <a:pt x="734" y="489"/>
                    <a:pt x="601" y="656"/>
                  </a:cubicBezTo>
                  <a:cubicBezTo>
                    <a:pt x="0" y="1490"/>
                    <a:pt x="300" y="2991"/>
                    <a:pt x="267" y="3958"/>
                  </a:cubicBezTo>
                  <a:cubicBezTo>
                    <a:pt x="267" y="4058"/>
                    <a:pt x="267" y="4192"/>
                    <a:pt x="267" y="4292"/>
                  </a:cubicBezTo>
                  <a:cubicBezTo>
                    <a:pt x="200" y="5760"/>
                    <a:pt x="234" y="7227"/>
                    <a:pt x="267" y="8695"/>
                  </a:cubicBezTo>
                  <a:cubicBezTo>
                    <a:pt x="434" y="12097"/>
                    <a:pt x="434" y="15533"/>
                    <a:pt x="534" y="18936"/>
                  </a:cubicBezTo>
                  <a:lnTo>
                    <a:pt x="868" y="33313"/>
                  </a:lnTo>
                  <a:lnTo>
                    <a:pt x="23450" y="33313"/>
                  </a:lnTo>
                  <a:cubicBezTo>
                    <a:pt x="22716" y="29310"/>
                    <a:pt x="21782" y="25274"/>
                    <a:pt x="20548" y="21337"/>
                  </a:cubicBezTo>
                  <a:cubicBezTo>
                    <a:pt x="19447" y="17835"/>
                    <a:pt x="18080" y="14466"/>
                    <a:pt x="16312" y="11264"/>
                  </a:cubicBezTo>
                  <a:cubicBezTo>
                    <a:pt x="14677" y="8261"/>
                    <a:pt x="12909" y="5426"/>
                    <a:pt x="10341" y="3091"/>
                  </a:cubicBezTo>
                  <a:cubicBezTo>
                    <a:pt x="9540" y="2390"/>
                    <a:pt x="8706" y="1723"/>
                    <a:pt x="7706" y="1323"/>
                  </a:cubicBezTo>
                  <a:cubicBezTo>
                    <a:pt x="6838" y="923"/>
                    <a:pt x="5904" y="756"/>
                    <a:pt x="4970" y="589"/>
                  </a:cubicBezTo>
                  <a:cubicBezTo>
                    <a:pt x="4085" y="398"/>
                    <a:pt x="3131" y="0"/>
                    <a:pt x="22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47"/>
            <p:cNvSpPr/>
            <p:nvPr/>
          </p:nvSpPr>
          <p:spPr>
            <a:xfrm flipH="1">
              <a:off x="7186353" y="2783624"/>
              <a:ext cx="550811" cy="828439"/>
            </a:xfrm>
            <a:custGeom>
              <a:avLst/>
              <a:gdLst/>
              <a:ahLst/>
              <a:cxnLst/>
              <a:rect l="l" t="t" r="r" b="b"/>
              <a:pathLst>
                <a:path w="32958" h="49570" extrusionOk="0">
                  <a:moveTo>
                    <a:pt x="32957" y="1"/>
                  </a:moveTo>
                  <a:lnTo>
                    <a:pt x="32957" y="1"/>
                  </a:lnTo>
                  <a:cubicBezTo>
                    <a:pt x="31656" y="801"/>
                    <a:pt x="29989" y="1068"/>
                    <a:pt x="28454" y="1268"/>
                  </a:cubicBezTo>
                  <a:cubicBezTo>
                    <a:pt x="27353" y="1402"/>
                    <a:pt x="26353" y="1569"/>
                    <a:pt x="25219" y="1669"/>
                  </a:cubicBezTo>
                  <a:lnTo>
                    <a:pt x="25252" y="1669"/>
                  </a:lnTo>
                  <a:cubicBezTo>
                    <a:pt x="24852" y="1702"/>
                    <a:pt x="24451" y="1735"/>
                    <a:pt x="24051" y="1802"/>
                  </a:cubicBezTo>
                  <a:cubicBezTo>
                    <a:pt x="23284" y="1902"/>
                    <a:pt x="22550" y="2036"/>
                    <a:pt x="21816" y="2202"/>
                  </a:cubicBezTo>
                  <a:cubicBezTo>
                    <a:pt x="19148" y="2836"/>
                    <a:pt x="17179" y="4137"/>
                    <a:pt x="15045" y="5805"/>
                  </a:cubicBezTo>
                  <a:cubicBezTo>
                    <a:pt x="9974" y="9741"/>
                    <a:pt x="6138" y="15545"/>
                    <a:pt x="2969" y="21083"/>
                  </a:cubicBezTo>
                  <a:cubicBezTo>
                    <a:pt x="2602" y="21750"/>
                    <a:pt x="2235" y="22417"/>
                    <a:pt x="1902" y="23084"/>
                  </a:cubicBezTo>
                  <a:cubicBezTo>
                    <a:pt x="1168" y="24652"/>
                    <a:pt x="468" y="26286"/>
                    <a:pt x="167" y="27988"/>
                  </a:cubicBezTo>
                  <a:cubicBezTo>
                    <a:pt x="67" y="28655"/>
                    <a:pt x="1" y="29389"/>
                    <a:pt x="201" y="30056"/>
                  </a:cubicBezTo>
                  <a:cubicBezTo>
                    <a:pt x="544" y="31272"/>
                    <a:pt x="1586" y="31730"/>
                    <a:pt x="2729" y="31730"/>
                  </a:cubicBezTo>
                  <a:cubicBezTo>
                    <a:pt x="2809" y="31730"/>
                    <a:pt x="2889" y="31728"/>
                    <a:pt x="2969" y="31724"/>
                  </a:cubicBezTo>
                  <a:cubicBezTo>
                    <a:pt x="4304" y="31657"/>
                    <a:pt x="5738" y="31423"/>
                    <a:pt x="7006" y="30956"/>
                  </a:cubicBezTo>
                  <a:cubicBezTo>
                    <a:pt x="10241" y="29789"/>
                    <a:pt x="13243" y="27988"/>
                    <a:pt x="15778" y="25653"/>
                  </a:cubicBezTo>
                  <a:lnTo>
                    <a:pt x="15778" y="25653"/>
                  </a:lnTo>
                  <a:cubicBezTo>
                    <a:pt x="15712" y="28021"/>
                    <a:pt x="15879" y="30389"/>
                    <a:pt x="15845" y="32791"/>
                  </a:cubicBezTo>
                  <a:cubicBezTo>
                    <a:pt x="15812" y="35293"/>
                    <a:pt x="15678" y="37761"/>
                    <a:pt x="15578" y="40263"/>
                  </a:cubicBezTo>
                  <a:cubicBezTo>
                    <a:pt x="15512" y="41831"/>
                    <a:pt x="15845" y="48002"/>
                    <a:pt x="15778" y="49570"/>
                  </a:cubicBezTo>
                  <a:lnTo>
                    <a:pt x="31757" y="49136"/>
                  </a:lnTo>
                  <a:cubicBezTo>
                    <a:pt x="31923" y="41364"/>
                    <a:pt x="29555" y="29455"/>
                    <a:pt x="29822" y="21683"/>
                  </a:cubicBezTo>
                  <a:cubicBezTo>
                    <a:pt x="29955" y="17747"/>
                    <a:pt x="30089" y="13811"/>
                    <a:pt x="30189" y="9875"/>
                  </a:cubicBezTo>
                  <a:cubicBezTo>
                    <a:pt x="30255" y="8140"/>
                    <a:pt x="30356" y="6539"/>
                    <a:pt x="30956" y="4904"/>
                  </a:cubicBezTo>
                  <a:cubicBezTo>
                    <a:pt x="31556" y="3270"/>
                    <a:pt x="32224" y="1635"/>
                    <a:pt x="32957" y="1"/>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47"/>
            <p:cNvSpPr/>
            <p:nvPr/>
          </p:nvSpPr>
          <p:spPr>
            <a:xfrm flipH="1">
              <a:off x="6930468" y="2456410"/>
              <a:ext cx="332829" cy="475571"/>
            </a:xfrm>
            <a:custGeom>
              <a:avLst/>
              <a:gdLst/>
              <a:ahLst/>
              <a:cxnLst/>
              <a:rect l="l" t="t" r="r" b="b"/>
              <a:pathLst>
                <a:path w="19915" h="28456" extrusionOk="0">
                  <a:moveTo>
                    <a:pt x="17846" y="22182"/>
                  </a:moveTo>
                  <a:lnTo>
                    <a:pt x="17846" y="22182"/>
                  </a:lnTo>
                  <a:cubicBezTo>
                    <a:pt x="17845" y="22184"/>
                    <a:pt x="17844" y="22187"/>
                    <a:pt x="17843" y="22189"/>
                  </a:cubicBezTo>
                  <a:lnTo>
                    <a:pt x="17843" y="22189"/>
                  </a:lnTo>
                  <a:cubicBezTo>
                    <a:pt x="17845" y="22187"/>
                    <a:pt x="17846" y="22184"/>
                    <a:pt x="17846" y="22182"/>
                  </a:cubicBezTo>
                  <a:close/>
                  <a:moveTo>
                    <a:pt x="14309" y="1"/>
                  </a:moveTo>
                  <a:cubicBezTo>
                    <a:pt x="14166" y="1"/>
                    <a:pt x="14022" y="11"/>
                    <a:pt x="13877" y="33"/>
                  </a:cubicBezTo>
                  <a:cubicBezTo>
                    <a:pt x="12909" y="199"/>
                    <a:pt x="12042" y="566"/>
                    <a:pt x="11208" y="1067"/>
                  </a:cubicBezTo>
                  <a:cubicBezTo>
                    <a:pt x="9407" y="2101"/>
                    <a:pt x="7939" y="3669"/>
                    <a:pt x="6972" y="5470"/>
                  </a:cubicBezTo>
                  <a:cubicBezTo>
                    <a:pt x="5838" y="7538"/>
                    <a:pt x="5904" y="9473"/>
                    <a:pt x="6004" y="11774"/>
                  </a:cubicBezTo>
                  <a:cubicBezTo>
                    <a:pt x="6071" y="13375"/>
                    <a:pt x="6038" y="14977"/>
                    <a:pt x="5871" y="16578"/>
                  </a:cubicBezTo>
                  <a:cubicBezTo>
                    <a:pt x="5838" y="17011"/>
                    <a:pt x="5771" y="17412"/>
                    <a:pt x="5637" y="17745"/>
                  </a:cubicBezTo>
                  <a:cubicBezTo>
                    <a:pt x="5037" y="19513"/>
                    <a:pt x="3436" y="20214"/>
                    <a:pt x="1434" y="20647"/>
                  </a:cubicBezTo>
                  <a:cubicBezTo>
                    <a:pt x="1068" y="20747"/>
                    <a:pt x="367" y="20781"/>
                    <a:pt x="0" y="20847"/>
                  </a:cubicBezTo>
                  <a:cubicBezTo>
                    <a:pt x="1434" y="24150"/>
                    <a:pt x="3836" y="27252"/>
                    <a:pt x="7505" y="28219"/>
                  </a:cubicBezTo>
                  <a:cubicBezTo>
                    <a:pt x="8106" y="28380"/>
                    <a:pt x="8749" y="28456"/>
                    <a:pt x="9401" y="28456"/>
                  </a:cubicBezTo>
                  <a:cubicBezTo>
                    <a:pt x="10920" y="28456"/>
                    <a:pt x="12486" y="28042"/>
                    <a:pt x="13677" y="27319"/>
                  </a:cubicBezTo>
                  <a:cubicBezTo>
                    <a:pt x="14611" y="26752"/>
                    <a:pt x="14944" y="26218"/>
                    <a:pt x="15778" y="25484"/>
                  </a:cubicBezTo>
                  <a:cubicBezTo>
                    <a:pt x="16710" y="24652"/>
                    <a:pt x="17410" y="23388"/>
                    <a:pt x="17843" y="22189"/>
                  </a:cubicBezTo>
                  <a:lnTo>
                    <a:pt x="17843" y="22189"/>
                  </a:lnTo>
                  <a:cubicBezTo>
                    <a:pt x="17830" y="22216"/>
                    <a:pt x="17786" y="22229"/>
                    <a:pt x="17717" y="22229"/>
                  </a:cubicBezTo>
                  <a:cubicBezTo>
                    <a:pt x="17171" y="22229"/>
                    <a:pt x="15087" y="21450"/>
                    <a:pt x="14911" y="20981"/>
                  </a:cubicBezTo>
                  <a:cubicBezTo>
                    <a:pt x="14811" y="20747"/>
                    <a:pt x="14811" y="20481"/>
                    <a:pt x="14811" y="20247"/>
                  </a:cubicBezTo>
                  <a:cubicBezTo>
                    <a:pt x="14844" y="18713"/>
                    <a:pt x="14911" y="17212"/>
                    <a:pt x="15044" y="15677"/>
                  </a:cubicBezTo>
                  <a:cubicBezTo>
                    <a:pt x="15044" y="15577"/>
                    <a:pt x="15044" y="15444"/>
                    <a:pt x="15144" y="15344"/>
                  </a:cubicBezTo>
                  <a:cubicBezTo>
                    <a:pt x="15211" y="15310"/>
                    <a:pt x="15278" y="15277"/>
                    <a:pt x="15378" y="15243"/>
                  </a:cubicBezTo>
                  <a:cubicBezTo>
                    <a:pt x="16812" y="14810"/>
                    <a:pt x="17980" y="12908"/>
                    <a:pt x="18547" y="11641"/>
                  </a:cubicBezTo>
                  <a:cubicBezTo>
                    <a:pt x="19547" y="9339"/>
                    <a:pt x="19914" y="6571"/>
                    <a:pt x="18947" y="4069"/>
                  </a:cubicBezTo>
                  <a:cubicBezTo>
                    <a:pt x="18229" y="2196"/>
                    <a:pt x="16400" y="1"/>
                    <a:pt x="14309"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47"/>
            <p:cNvSpPr/>
            <p:nvPr/>
          </p:nvSpPr>
          <p:spPr>
            <a:xfrm flipH="1">
              <a:off x="7644610" y="3068505"/>
              <a:ext cx="30667" cy="30383"/>
            </a:xfrm>
            <a:custGeom>
              <a:avLst/>
              <a:gdLst/>
              <a:ahLst/>
              <a:cxnLst/>
              <a:rect l="l" t="t" r="r" b="b"/>
              <a:pathLst>
                <a:path w="1835" h="1818" extrusionOk="0">
                  <a:moveTo>
                    <a:pt x="34" y="0"/>
                  </a:moveTo>
                  <a:lnTo>
                    <a:pt x="34" y="0"/>
                  </a:lnTo>
                  <a:cubicBezTo>
                    <a:pt x="3" y="62"/>
                    <a:pt x="0" y="182"/>
                    <a:pt x="54" y="252"/>
                  </a:cubicBezTo>
                  <a:lnTo>
                    <a:pt x="54" y="252"/>
                  </a:lnTo>
                  <a:cubicBezTo>
                    <a:pt x="45" y="167"/>
                    <a:pt x="39" y="83"/>
                    <a:pt x="34" y="0"/>
                  </a:cubicBezTo>
                  <a:close/>
                  <a:moveTo>
                    <a:pt x="54" y="252"/>
                  </a:moveTo>
                  <a:cubicBezTo>
                    <a:pt x="96" y="683"/>
                    <a:pt x="189" y="1134"/>
                    <a:pt x="467" y="1468"/>
                  </a:cubicBezTo>
                  <a:cubicBezTo>
                    <a:pt x="650" y="1688"/>
                    <a:pt x="954" y="1817"/>
                    <a:pt x="1241" y="1817"/>
                  </a:cubicBezTo>
                  <a:cubicBezTo>
                    <a:pt x="1476" y="1817"/>
                    <a:pt x="1700" y="1730"/>
                    <a:pt x="1835" y="1535"/>
                  </a:cubicBezTo>
                  <a:lnTo>
                    <a:pt x="67" y="267"/>
                  </a:lnTo>
                  <a:cubicBezTo>
                    <a:pt x="62" y="263"/>
                    <a:pt x="58" y="258"/>
                    <a:pt x="54" y="252"/>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47"/>
            <p:cNvSpPr/>
            <p:nvPr/>
          </p:nvSpPr>
          <p:spPr>
            <a:xfrm flipH="1">
              <a:off x="7437225" y="2792548"/>
              <a:ext cx="336172" cy="511302"/>
            </a:xfrm>
            <a:custGeom>
              <a:avLst/>
              <a:gdLst/>
              <a:ahLst/>
              <a:cxnLst/>
              <a:rect l="l" t="t" r="r" b="b"/>
              <a:pathLst>
                <a:path w="20115" h="30594" extrusionOk="0">
                  <a:moveTo>
                    <a:pt x="7739" y="1"/>
                  </a:moveTo>
                  <a:cubicBezTo>
                    <a:pt x="6171" y="4337"/>
                    <a:pt x="4137" y="8507"/>
                    <a:pt x="2602" y="12843"/>
                  </a:cubicBezTo>
                  <a:cubicBezTo>
                    <a:pt x="1068" y="17180"/>
                    <a:pt x="0" y="21816"/>
                    <a:pt x="501" y="26420"/>
                  </a:cubicBezTo>
                  <a:cubicBezTo>
                    <a:pt x="847" y="29470"/>
                    <a:pt x="2097" y="30593"/>
                    <a:pt x="3685" y="30593"/>
                  </a:cubicBezTo>
                  <a:cubicBezTo>
                    <a:pt x="5466" y="30593"/>
                    <a:pt x="7673" y="29180"/>
                    <a:pt x="9507" y="27487"/>
                  </a:cubicBezTo>
                  <a:cubicBezTo>
                    <a:pt x="13010" y="24251"/>
                    <a:pt x="15044" y="19615"/>
                    <a:pt x="16746" y="15245"/>
                  </a:cubicBezTo>
                  <a:cubicBezTo>
                    <a:pt x="17580" y="13010"/>
                    <a:pt x="18347" y="10742"/>
                    <a:pt x="18780" y="8407"/>
                  </a:cubicBezTo>
                  <a:cubicBezTo>
                    <a:pt x="18981" y="7373"/>
                    <a:pt x="20115" y="4504"/>
                    <a:pt x="19648" y="3103"/>
                  </a:cubicBezTo>
                  <a:cubicBezTo>
                    <a:pt x="19314" y="2202"/>
                    <a:pt x="11909" y="734"/>
                    <a:pt x="8873" y="201"/>
                  </a:cubicBezTo>
                  <a:cubicBezTo>
                    <a:pt x="8340" y="101"/>
                    <a:pt x="7939" y="34"/>
                    <a:pt x="7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47"/>
            <p:cNvSpPr/>
            <p:nvPr/>
          </p:nvSpPr>
          <p:spPr>
            <a:xfrm flipH="1">
              <a:off x="6923783" y="2398400"/>
              <a:ext cx="309967" cy="272882"/>
            </a:xfrm>
            <a:custGeom>
              <a:avLst/>
              <a:gdLst/>
              <a:ahLst/>
              <a:cxnLst/>
              <a:rect l="l" t="t" r="r" b="b"/>
              <a:pathLst>
                <a:path w="18547" h="16328" extrusionOk="0">
                  <a:moveTo>
                    <a:pt x="9551" y="0"/>
                  </a:moveTo>
                  <a:cubicBezTo>
                    <a:pt x="9503" y="0"/>
                    <a:pt x="9455" y="0"/>
                    <a:pt x="9407" y="1"/>
                  </a:cubicBezTo>
                  <a:cubicBezTo>
                    <a:pt x="8906" y="1"/>
                    <a:pt x="8373" y="68"/>
                    <a:pt x="7872" y="168"/>
                  </a:cubicBezTo>
                  <a:cubicBezTo>
                    <a:pt x="4470" y="835"/>
                    <a:pt x="1501" y="3470"/>
                    <a:pt x="567" y="6806"/>
                  </a:cubicBezTo>
                  <a:cubicBezTo>
                    <a:pt x="0" y="8907"/>
                    <a:pt x="267" y="11176"/>
                    <a:pt x="1234" y="13110"/>
                  </a:cubicBezTo>
                  <a:cubicBezTo>
                    <a:pt x="1747" y="14137"/>
                    <a:pt x="3070" y="16328"/>
                    <a:pt x="4397" y="16328"/>
                  </a:cubicBezTo>
                  <a:cubicBezTo>
                    <a:pt x="4795" y="16328"/>
                    <a:pt x="5193" y="16131"/>
                    <a:pt x="5571" y="15646"/>
                  </a:cubicBezTo>
                  <a:lnTo>
                    <a:pt x="5571" y="15679"/>
                  </a:lnTo>
                  <a:cubicBezTo>
                    <a:pt x="5904" y="15245"/>
                    <a:pt x="6004" y="14678"/>
                    <a:pt x="5737" y="13911"/>
                  </a:cubicBezTo>
                  <a:cubicBezTo>
                    <a:pt x="5404" y="12977"/>
                    <a:pt x="4403" y="10442"/>
                    <a:pt x="6038" y="10108"/>
                  </a:cubicBezTo>
                  <a:cubicBezTo>
                    <a:pt x="6176" y="10075"/>
                    <a:pt x="6321" y="10065"/>
                    <a:pt x="6469" y="10065"/>
                  </a:cubicBezTo>
                  <a:cubicBezTo>
                    <a:pt x="6752" y="10065"/>
                    <a:pt x="7047" y="10104"/>
                    <a:pt x="7329" y="10104"/>
                  </a:cubicBezTo>
                  <a:cubicBezTo>
                    <a:pt x="7648" y="10104"/>
                    <a:pt x="7951" y="10054"/>
                    <a:pt x="8206" y="9841"/>
                  </a:cubicBezTo>
                  <a:cubicBezTo>
                    <a:pt x="8673" y="9408"/>
                    <a:pt x="8406" y="8741"/>
                    <a:pt x="8673" y="8240"/>
                  </a:cubicBezTo>
                  <a:cubicBezTo>
                    <a:pt x="8928" y="7729"/>
                    <a:pt x="9595" y="7484"/>
                    <a:pt x="10178" y="7484"/>
                  </a:cubicBezTo>
                  <a:cubicBezTo>
                    <a:pt x="10280" y="7484"/>
                    <a:pt x="10380" y="7492"/>
                    <a:pt x="10474" y="7506"/>
                  </a:cubicBezTo>
                  <a:cubicBezTo>
                    <a:pt x="10975" y="7607"/>
                    <a:pt x="11442" y="7873"/>
                    <a:pt x="11909" y="8107"/>
                  </a:cubicBezTo>
                  <a:cubicBezTo>
                    <a:pt x="12798" y="8537"/>
                    <a:pt x="13761" y="8795"/>
                    <a:pt x="14756" y="8795"/>
                  </a:cubicBezTo>
                  <a:cubicBezTo>
                    <a:pt x="14918" y="8795"/>
                    <a:pt x="15081" y="8788"/>
                    <a:pt x="15244" y="8774"/>
                  </a:cubicBezTo>
                  <a:cubicBezTo>
                    <a:pt x="16145" y="8707"/>
                    <a:pt x="16979" y="8374"/>
                    <a:pt x="17713" y="7840"/>
                  </a:cubicBezTo>
                  <a:cubicBezTo>
                    <a:pt x="18447" y="7306"/>
                    <a:pt x="18547" y="6939"/>
                    <a:pt x="18413" y="6072"/>
                  </a:cubicBezTo>
                  <a:cubicBezTo>
                    <a:pt x="18246" y="4771"/>
                    <a:pt x="17613" y="3604"/>
                    <a:pt x="16679" y="2703"/>
                  </a:cubicBezTo>
                  <a:cubicBezTo>
                    <a:pt x="14878" y="870"/>
                    <a:pt x="12113" y="0"/>
                    <a:pt x="955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47"/>
            <p:cNvSpPr/>
            <p:nvPr/>
          </p:nvSpPr>
          <p:spPr>
            <a:xfrm flipH="1">
              <a:off x="7098278" y="2553292"/>
              <a:ext cx="74722" cy="80504"/>
            </a:xfrm>
            <a:custGeom>
              <a:avLst/>
              <a:gdLst/>
              <a:ahLst/>
              <a:cxnLst/>
              <a:rect l="l" t="t" r="r" b="b"/>
              <a:pathLst>
                <a:path w="4471" h="4817" extrusionOk="0">
                  <a:moveTo>
                    <a:pt x="2307" y="1"/>
                  </a:moveTo>
                  <a:cubicBezTo>
                    <a:pt x="1190" y="1"/>
                    <a:pt x="156" y="787"/>
                    <a:pt x="68" y="1941"/>
                  </a:cubicBezTo>
                  <a:cubicBezTo>
                    <a:pt x="1" y="3242"/>
                    <a:pt x="868" y="4543"/>
                    <a:pt x="2236" y="4776"/>
                  </a:cubicBezTo>
                  <a:cubicBezTo>
                    <a:pt x="2379" y="4804"/>
                    <a:pt x="2517" y="4817"/>
                    <a:pt x="2649" y="4817"/>
                  </a:cubicBezTo>
                  <a:cubicBezTo>
                    <a:pt x="3654" y="4817"/>
                    <a:pt x="4316" y="4054"/>
                    <a:pt x="4404" y="2875"/>
                  </a:cubicBezTo>
                  <a:cubicBezTo>
                    <a:pt x="4471" y="1608"/>
                    <a:pt x="4071" y="273"/>
                    <a:pt x="2736" y="40"/>
                  </a:cubicBezTo>
                  <a:cubicBezTo>
                    <a:pt x="2593" y="13"/>
                    <a:pt x="2449" y="1"/>
                    <a:pt x="2307"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47"/>
            <p:cNvSpPr/>
            <p:nvPr/>
          </p:nvSpPr>
          <p:spPr>
            <a:xfrm flipH="1">
              <a:off x="6983982" y="2649272"/>
              <a:ext cx="56889" cy="16228"/>
            </a:xfrm>
            <a:custGeom>
              <a:avLst/>
              <a:gdLst/>
              <a:ahLst/>
              <a:cxnLst/>
              <a:rect l="l" t="t" r="r" b="b"/>
              <a:pathLst>
                <a:path w="3404" h="971" extrusionOk="0">
                  <a:moveTo>
                    <a:pt x="3403" y="1"/>
                  </a:moveTo>
                  <a:lnTo>
                    <a:pt x="1" y="168"/>
                  </a:lnTo>
                  <a:cubicBezTo>
                    <a:pt x="381" y="674"/>
                    <a:pt x="1032" y="971"/>
                    <a:pt x="1667" y="971"/>
                  </a:cubicBezTo>
                  <a:cubicBezTo>
                    <a:pt x="1701" y="971"/>
                    <a:pt x="1735" y="970"/>
                    <a:pt x="1769" y="968"/>
                  </a:cubicBezTo>
                  <a:cubicBezTo>
                    <a:pt x="2436" y="935"/>
                    <a:pt x="3069" y="568"/>
                    <a:pt x="34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47"/>
            <p:cNvSpPr/>
            <p:nvPr/>
          </p:nvSpPr>
          <p:spPr>
            <a:xfrm flipH="1">
              <a:off x="6249785" y="3060149"/>
              <a:ext cx="608786" cy="312206"/>
            </a:xfrm>
            <a:custGeom>
              <a:avLst/>
              <a:gdLst/>
              <a:ahLst/>
              <a:cxnLst/>
              <a:rect l="l" t="t" r="r" b="b"/>
              <a:pathLst>
                <a:path w="36427" h="18681" extrusionOk="0">
                  <a:moveTo>
                    <a:pt x="5704" y="0"/>
                  </a:moveTo>
                  <a:cubicBezTo>
                    <a:pt x="5438" y="0"/>
                    <a:pt x="5171" y="200"/>
                    <a:pt x="5071" y="467"/>
                  </a:cubicBezTo>
                  <a:lnTo>
                    <a:pt x="0" y="18680"/>
                  </a:lnTo>
                  <a:lnTo>
                    <a:pt x="31289" y="18680"/>
                  </a:lnTo>
                  <a:lnTo>
                    <a:pt x="36293" y="834"/>
                  </a:lnTo>
                  <a:cubicBezTo>
                    <a:pt x="36426" y="400"/>
                    <a:pt x="36093" y="0"/>
                    <a:pt x="356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47"/>
            <p:cNvSpPr/>
            <p:nvPr/>
          </p:nvSpPr>
          <p:spPr>
            <a:xfrm flipH="1">
              <a:off x="6357931" y="3343342"/>
              <a:ext cx="648930" cy="29013"/>
            </a:xfrm>
            <a:custGeom>
              <a:avLst/>
              <a:gdLst/>
              <a:ahLst/>
              <a:cxnLst/>
              <a:rect l="l" t="t" r="r" b="b"/>
              <a:pathLst>
                <a:path w="38829" h="1736" extrusionOk="0">
                  <a:moveTo>
                    <a:pt x="834" y="1"/>
                  </a:moveTo>
                  <a:cubicBezTo>
                    <a:pt x="367" y="1"/>
                    <a:pt x="0" y="401"/>
                    <a:pt x="0" y="868"/>
                  </a:cubicBezTo>
                  <a:cubicBezTo>
                    <a:pt x="0" y="1335"/>
                    <a:pt x="367" y="1735"/>
                    <a:pt x="834" y="1735"/>
                  </a:cubicBezTo>
                  <a:lnTo>
                    <a:pt x="37961" y="1735"/>
                  </a:lnTo>
                  <a:cubicBezTo>
                    <a:pt x="38461" y="1735"/>
                    <a:pt x="38828" y="1335"/>
                    <a:pt x="38828" y="868"/>
                  </a:cubicBezTo>
                  <a:cubicBezTo>
                    <a:pt x="38828" y="401"/>
                    <a:pt x="38461" y="1"/>
                    <a:pt x="3796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47"/>
            <p:cNvSpPr/>
            <p:nvPr/>
          </p:nvSpPr>
          <p:spPr>
            <a:xfrm flipH="1">
              <a:off x="6491732" y="3188918"/>
              <a:ext cx="60232" cy="49636"/>
            </a:xfrm>
            <a:custGeom>
              <a:avLst/>
              <a:gdLst/>
              <a:ahLst/>
              <a:cxnLst/>
              <a:rect l="l" t="t" r="r" b="b"/>
              <a:pathLst>
                <a:path w="3604" h="2970" fill="none" extrusionOk="0">
                  <a:moveTo>
                    <a:pt x="3437" y="1502"/>
                  </a:moveTo>
                  <a:cubicBezTo>
                    <a:pt x="3236" y="2302"/>
                    <a:pt x="2369" y="2969"/>
                    <a:pt x="1469" y="2969"/>
                  </a:cubicBezTo>
                  <a:cubicBezTo>
                    <a:pt x="568" y="2969"/>
                    <a:pt x="1" y="2302"/>
                    <a:pt x="168" y="1502"/>
                  </a:cubicBezTo>
                  <a:cubicBezTo>
                    <a:pt x="334" y="668"/>
                    <a:pt x="1202" y="1"/>
                    <a:pt x="2102" y="1"/>
                  </a:cubicBezTo>
                  <a:cubicBezTo>
                    <a:pt x="3003" y="1"/>
                    <a:pt x="3603" y="668"/>
                    <a:pt x="3437" y="1502"/>
                  </a:cubicBezTo>
                  <a:close/>
                </a:path>
              </a:pathLst>
            </a:custGeom>
            <a:noFill/>
            <a:ln w="10850"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47"/>
            <p:cNvSpPr/>
            <p:nvPr/>
          </p:nvSpPr>
          <p:spPr>
            <a:xfrm flipH="1">
              <a:off x="7113320" y="2570021"/>
              <a:ext cx="17682" cy="38272"/>
            </a:xfrm>
            <a:custGeom>
              <a:avLst/>
              <a:gdLst/>
              <a:ahLst/>
              <a:cxnLst/>
              <a:rect l="l" t="t" r="r" b="b"/>
              <a:pathLst>
                <a:path w="1058" h="2290" extrusionOk="0">
                  <a:moveTo>
                    <a:pt x="101" y="1"/>
                  </a:moveTo>
                  <a:cubicBezTo>
                    <a:pt x="44" y="1"/>
                    <a:pt x="1" y="110"/>
                    <a:pt x="90" y="140"/>
                  </a:cubicBezTo>
                  <a:cubicBezTo>
                    <a:pt x="423" y="306"/>
                    <a:pt x="690" y="640"/>
                    <a:pt x="724" y="1007"/>
                  </a:cubicBezTo>
                  <a:cubicBezTo>
                    <a:pt x="790" y="1407"/>
                    <a:pt x="624" y="1774"/>
                    <a:pt x="390" y="2074"/>
                  </a:cubicBezTo>
                  <a:cubicBezTo>
                    <a:pt x="306" y="2158"/>
                    <a:pt x="387" y="2290"/>
                    <a:pt x="474" y="2290"/>
                  </a:cubicBezTo>
                  <a:cubicBezTo>
                    <a:pt x="491" y="2290"/>
                    <a:pt x="508" y="2285"/>
                    <a:pt x="523" y="2274"/>
                  </a:cubicBezTo>
                  <a:cubicBezTo>
                    <a:pt x="757" y="2108"/>
                    <a:pt x="890" y="1941"/>
                    <a:pt x="990" y="1674"/>
                  </a:cubicBezTo>
                  <a:cubicBezTo>
                    <a:pt x="1057" y="1440"/>
                    <a:pt x="1057" y="1207"/>
                    <a:pt x="1024" y="973"/>
                  </a:cubicBezTo>
                  <a:cubicBezTo>
                    <a:pt x="924" y="506"/>
                    <a:pt x="557" y="140"/>
                    <a:pt x="123" y="6"/>
                  </a:cubicBezTo>
                  <a:cubicBezTo>
                    <a:pt x="116" y="2"/>
                    <a:pt x="109" y="1"/>
                    <a:pt x="101" y="1"/>
                  </a:cubicBezTo>
                  <a:close/>
                </a:path>
              </a:pathLst>
            </a:custGeom>
            <a:solidFill>
              <a:srgbClr val="B55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47"/>
            <p:cNvSpPr/>
            <p:nvPr/>
          </p:nvSpPr>
          <p:spPr>
            <a:xfrm flipH="1">
              <a:off x="7006527" y="2710941"/>
              <a:ext cx="67067" cy="10345"/>
            </a:xfrm>
            <a:custGeom>
              <a:avLst/>
              <a:gdLst/>
              <a:ahLst/>
              <a:cxnLst/>
              <a:rect l="l" t="t" r="r" b="b"/>
              <a:pathLst>
                <a:path w="4013" h="619" extrusionOk="0">
                  <a:moveTo>
                    <a:pt x="3910" y="0"/>
                  </a:moveTo>
                  <a:cubicBezTo>
                    <a:pt x="3895" y="0"/>
                    <a:pt x="3879" y="4"/>
                    <a:pt x="3860" y="13"/>
                  </a:cubicBezTo>
                  <a:cubicBezTo>
                    <a:pt x="3293" y="214"/>
                    <a:pt x="2659" y="314"/>
                    <a:pt x="2059" y="314"/>
                  </a:cubicBezTo>
                  <a:cubicBezTo>
                    <a:pt x="1425" y="314"/>
                    <a:pt x="824" y="180"/>
                    <a:pt x="224" y="13"/>
                  </a:cubicBezTo>
                  <a:cubicBezTo>
                    <a:pt x="214" y="11"/>
                    <a:pt x="204" y="10"/>
                    <a:pt x="194" y="10"/>
                  </a:cubicBezTo>
                  <a:cubicBezTo>
                    <a:pt x="77" y="10"/>
                    <a:pt x="1" y="185"/>
                    <a:pt x="124" y="247"/>
                  </a:cubicBezTo>
                  <a:cubicBezTo>
                    <a:pt x="695" y="501"/>
                    <a:pt x="1320" y="619"/>
                    <a:pt x="1943" y="619"/>
                  </a:cubicBezTo>
                  <a:cubicBezTo>
                    <a:pt x="2630" y="619"/>
                    <a:pt x="3315" y="476"/>
                    <a:pt x="3927" y="214"/>
                  </a:cubicBezTo>
                  <a:cubicBezTo>
                    <a:pt x="4013" y="156"/>
                    <a:pt x="4000" y="0"/>
                    <a:pt x="3910" y="0"/>
                  </a:cubicBezTo>
                  <a:close/>
                </a:path>
              </a:pathLst>
            </a:custGeom>
            <a:solidFill>
              <a:srgbClr val="B55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47"/>
            <p:cNvSpPr/>
            <p:nvPr/>
          </p:nvSpPr>
          <p:spPr>
            <a:xfrm flipH="1">
              <a:off x="6823441" y="3122269"/>
              <a:ext cx="51608" cy="229663"/>
            </a:xfrm>
            <a:custGeom>
              <a:avLst/>
              <a:gdLst/>
              <a:ahLst/>
              <a:cxnLst/>
              <a:rect l="l" t="t" r="r" b="b"/>
              <a:pathLst>
                <a:path w="3088" h="13742" extrusionOk="0">
                  <a:moveTo>
                    <a:pt x="113" y="1"/>
                  </a:moveTo>
                  <a:cubicBezTo>
                    <a:pt x="55" y="1"/>
                    <a:pt x="0" y="44"/>
                    <a:pt x="19" y="119"/>
                  </a:cubicBezTo>
                  <a:cubicBezTo>
                    <a:pt x="786" y="2254"/>
                    <a:pt x="1320" y="4456"/>
                    <a:pt x="1754" y="6657"/>
                  </a:cubicBezTo>
                  <a:cubicBezTo>
                    <a:pt x="2187" y="8959"/>
                    <a:pt x="2387" y="11227"/>
                    <a:pt x="2621" y="13529"/>
                  </a:cubicBezTo>
                  <a:cubicBezTo>
                    <a:pt x="2621" y="13666"/>
                    <a:pt x="2736" y="13742"/>
                    <a:pt x="2847" y="13742"/>
                  </a:cubicBezTo>
                  <a:cubicBezTo>
                    <a:pt x="2952" y="13742"/>
                    <a:pt x="3055" y="13674"/>
                    <a:pt x="3055" y="13529"/>
                  </a:cubicBezTo>
                  <a:cubicBezTo>
                    <a:pt x="3088" y="8892"/>
                    <a:pt x="1820" y="4356"/>
                    <a:pt x="219" y="86"/>
                  </a:cubicBezTo>
                  <a:cubicBezTo>
                    <a:pt x="205" y="27"/>
                    <a:pt x="158" y="1"/>
                    <a:pt x="11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47"/>
            <p:cNvSpPr/>
            <p:nvPr/>
          </p:nvSpPr>
          <p:spPr>
            <a:xfrm flipH="1">
              <a:off x="7441904" y="2843889"/>
              <a:ext cx="125043" cy="333581"/>
            </a:xfrm>
            <a:custGeom>
              <a:avLst/>
              <a:gdLst/>
              <a:ahLst/>
              <a:cxnLst/>
              <a:rect l="l" t="t" r="r" b="b"/>
              <a:pathLst>
                <a:path w="7482" h="19960" extrusionOk="0">
                  <a:moveTo>
                    <a:pt x="7335" y="1"/>
                  </a:moveTo>
                  <a:cubicBezTo>
                    <a:pt x="7288" y="1"/>
                    <a:pt x="7241" y="30"/>
                    <a:pt x="7228" y="98"/>
                  </a:cubicBezTo>
                  <a:cubicBezTo>
                    <a:pt x="6828" y="1398"/>
                    <a:pt x="6527" y="2733"/>
                    <a:pt x="6127" y="4034"/>
                  </a:cubicBezTo>
                  <a:cubicBezTo>
                    <a:pt x="5760" y="5335"/>
                    <a:pt x="5327" y="6669"/>
                    <a:pt x="4893" y="7970"/>
                  </a:cubicBezTo>
                  <a:cubicBezTo>
                    <a:pt x="3992" y="10572"/>
                    <a:pt x="2992" y="13140"/>
                    <a:pt x="1891" y="15675"/>
                  </a:cubicBezTo>
                  <a:cubicBezTo>
                    <a:pt x="1290" y="17076"/>
                    <a:pt x="590" y="18411"/>
                    <a:pt x="23" y="19812"/>
                  </a:cubicBezTo>
                  <a:cubicBezTo>
                    <a:pt x="1" y="19901"/>
                    <a:pt x="67" y="19960"/>
                    <a:pt x="134" y="19960"/>
                  </a:cubicBezTo>
                  <a:cubicBezTo>
                    <a:pt x="167" y="19960"/>
                    <a:pt x="201" y="19945"/>
                    <a:pt x="223" y="19912"/>
                  </a:cubicBezTo>
                  <a:cubicBezTo>
                    <a:pt x="923" y="18711"/>
                    <a:pt x="1457" y="17443"/>
                    <a:pt x="2024" y="16176"/>
                  </a:cubicBezTo>
                  <a:cubicBezTo>
                    <a:pt x="2558" y="14975"/>
                    <a:pt x="3092" y="13741"/>
                    <a:pt x="3559" y="12506"/>
                  </a:cubicBezTo>
                  <a:cubicBezTo>
                    <a:pt x="4593" y="9938"/>
                    <a:pt x="5493" y="7336"/>
                    <a:pt x="6261" y="4667"/>
                  </a:cubicBezTo>
                  <a:cubicBezTo>
                    <a:pt x="6694" y="3200"/>
                    <a:pt x="7161" y="1665"/>
                    <a:pt x="7461" y="164"/>
                  </a:cubicBezTo>
                  <a:cubicBezTo>
                    <a:pt x="7481" y="65"/>
                    <a:pt x="7406" y="1"/>
                    <a:pt x="73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47"/>
            <p:cNvSpPr/>
            <p:nvPr/>
          </p:nvSpPr>
          <p:spPr>
            <a:xfrm flipH="1">
              <a:off x="6961487" y="2798698"/>
              <a:ext cx="303833" cy="138179"/>
            </a:xfrm>
            <a:custGeom>
              <a:avLst/>
              <a:gdLst/>
              <a:ahLst/>
              <a:cxnLst/>
              <a:rect l="l" t="t" r="r" b="b"/>
              <a:pathLst>
                <a:path w="18180" h="8268" extrusionOk="0">
                  <a:moveTo>
                    <a:pt x="214" y="0"/>
                  </a:moveTo>
                  <a:cubicBezTo>
                    <a:pt x="114" y="0"/>
                    <a:pt x="1" y="92"/>
                    <a:pt x="21" y="233"/>
                  </a:cubicBezTo>
                  <a:cubicBezTo>
                    <a:pt x="588" y="3402"/>
                    <a:pt x="3190" y="5937"/>
                    <a:pt x="5959" y="7371"/>
                  </a:cubicBezTo>
                  <a:cubicBezTo>
                    <a:pt x="7099" y="7954"/>
                    <a:pt x="8297" y="8268"/>
                    <a:pt x="9538" y="8268"/>
                  </a:cubicBezTo>
                  <a:cubicBezTo>
                    <a:pt x="9931" y="8268"/>
                    <a:pt x="10328" y="8236"/>
                    <a:pt x="10729" y="8172"/>
                  </a:cubicBezTo>
                  <a:cubicBezTo>
                    <a:pt x="12363" y="7905"/>
                    <a:pt x="13931" y="7138"/>
                    <a:pt x="15165" y="6037"/>
                  </a:cubicBezTo>
                  <a:cubicBezTo>
                    <a:pt x="16466" y="4870"/>
                    <a:pt x="17634" y="3235"/>
                    <a:pt x="18134" y="1534"/>
                  </a:cubicBezTo>
                  <a:cubicBezTo>
                    <a:pt x="18179" y="1421"/>
                    <a:pt x="18072" y="1324"/>
                    <a:pt x="17967" y="1324"/>
                  </a:cubicBezTo>
                  <a:cubicBezTo>
                    <a:pt x="17916" y="1324"/>
                    <a:pt x="17866" y="1346"/>
                    <a:pt x="17834" y="1401"/>
                  </a:cubicBezTo>
                  <a:cubicBezTo>
                    <a:pt x="17133" y="2802"/>
                    <a:pt x="16433" y="4102"/>
                    <a:pt x="15332" y="5237"/>
                  </a:cubicBezTo>
                  <a:cubicBezTo>
                    <a:pt x="14231" y="6371"/>
                    <a:pt x="12864" y="7238"/>
                    <a:pt x="11329" y="7605"/>
                  </a:cubicBezTo>
                  <a:cubicBezTo>
                    <a:pt x="10739" y="7765"/>
                    <a:pt x="10139" y="7843"/>
                    <a:pt x="9543" y="7843"/>
                  </a:cubicBezTo>
                  <a:cubicBezTo>
                    <a:pt x="8521" y="7843"/>
                    <a:pt x="7507" y="7614"/>
                    <a:pt x="6559" y="7171"/>
                  </a:cubicBezTo>
                  <a:cubicBezTo>
                    <a:pt x="5125" y="6538"/>
                    <a:pt x="3857" y="5570"/>
                    <a:pt x="2756" y="4469"/>
                  </a:cubicBezTo>
                  <a:cubicBezTo>
                    <a:pt x="1589" y="3235"/>
                    <a:pt x="688" y="1801"/>
                    <a:pt x="355" y="133"/>
                  </a:cubicBezTo>
                  <a:cubicBezTo>
                    <a:pt x="341" y="40"/>
                    <a:pt x="281" y="0"/>
                    <a:pt x="2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47"/>
            <p:cNvSpPr/>
            <p:nvPr/>
          </p:nvSpPr>
          <p:spPr>
            <a:xfrm flipH="1">
              <a:off x="5831120" y="3369547"/>
              <a:ext cx="2165823" cy="45174"/>
            </a:xfrm>
            <a:custGeom>
              <a:avLst/>
              <a:gdLst/>
              <a:ahLst/>
              <a:cxnLst/>
              <a:rect l="l" t="t" r="r" b="b"/>
              <a:pathLst>
                <a:path w="129593" h="2703" extrusionOk="0">
                  <a:moveTo>
                    <a:pt x="0" y="0"/>
                  </a:moveTo>
                  <a:lnTo>
                    <a:pt x="0" y="2702"/>
                  </a:lnTo>
                  <a:lnTo>
                    <a:pt x="129593" y="2702"/>
                  </a:lnTo>
                  <a:lnTo>
                    <a:pt x="12959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47"/>
            <p:cNvSpPr/>
            <p:nvPr/>
          </p:nvSpPr>
          <p:spPr>
            <a:xfrm flipH="1">
              <a:off x="7376291" y="3051792"/>
              <a:ext cx="105289" cy="168729"/>
            </a:xfrm>
            <a:custGeom>
              <a:avLst/>
              <a:gdLst/>
              <a:ahLst/>
              <a:cxnLst/>
              <a:rect l="l" t="t" r="r" b="b"/>
              <a:pathLst>
                <a:path w="6300" h="10096" extrusionOk="0">
                  <a:moveTo>
                    <a:pt x="6052" y="1"/>
                  </a:moveTo>
                  <a:cubicBezTo>
                    <a:pt x="5987" y="1"/>
                    <a:pt x="5924" y="30"/>
                    <a:pt x="5889" y="100"/>
                  </a:cubicBezTo>
                  <a:cubicBezTo>
                    <a:pt x="4255" y="3569"/>
                    <a:pt x="2353" y="6871"/>
                    <a:pt x="52" y="9940"/>
                  </a:cubicBezTo>
                  <a:cubicBezTo>
                    <a:pt x="0" y="10018"/>
                    <a:pt x="89" y="10095"/>
                    <a:pt x="162" y="10095"/>
                  </a:cubicBezTo>
                  <a:cubicBezTo>
                    <a:pt x="183" y="10095"/>
                    <a:pt x="204" y="10089"/>
                    <a:pt x="219" y="10074"/>
                  </a:cubicBezTo>
                  <a:cubicBezTo>
                    <a:pt x="2787" y="7205"/>
                    <a:pt x="4889" y="3869"/>
                    <a:pt x="6256" y="233"/>
                  </a:cubicBezTo>
                  <a:cubicBezTo>
                    <a:pt x="6300" y="103"/>
                    <a:pt x="6173" y="1"/>
                    <a:pt x="60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47"/>
            <p:cNvSpPr/>
            <p:nvPr/>
          </p:nvSpPr>
          <p:spPr>
            <a:xfrm flipH="1">
              <a:off x="7464349" y="1145297"/>
              <a:ext cx="426971" cy="213887"/>
            </a:xfrm>
            <a:custGeom>
              <a:avLst/>
              <a:gdLst/>
              <a:ahLst/>
              <a:cxnLst/>
              <a:rect l="l" t="t" r="r" b="b"/>
              <a:pathLst>
                <a:path w="25548" h="12798" extrusionOk="0">
                  <a:moveTo>
                    <a:pt x="8278" y="1"/>
                  </a:moveTo>
                  <a:cubicBezTo>
                    <a:pt x="8229" y="1"/>
                    <a:pt x="8166" y="55"/>
                    <a:pt x="8190" y="127"/>
                  </a:cubicBezTo>
                  <a:cubicBezTo>
                    <a:pt x="8224" y="161"/>
                    <a:pt x="8257" y="228"/>
                    <a:pt x="8257" y="294"/>
                  </a:cubicBezTo>
                  <a:cubicBezTo>
                    <a:pt x="7590" y="861"/>
                    <a:pt x="6956" y="1495"/>
                    <a:pt x="6289" y="2096"/>
                  </a:cubicBezTo>
                  <a:lnTo>
                    <a:pt x="4188" y="4030"/>
                  </a:lnTo>
                  <a:cubicBezTo>
                    <a:pt x="2820" y="5331"/>
                    <a:pt x="1419" y="6599"/>
                    <a:pt x="51" y="7866"/>
                  </a:cubicBezTo>
                  <a:cubicBezTo>
                    <a:pt x="0" y="7918"/>
                    <a:pt x="47" y="7988"/>
                    <a:pt x="102" y="7988"/>
                  </a:cubicBezTo>
                  <a:cubicBezTo>
                    <a:pt x="119" y="7988"/>
                    <a:pt x="136" y="7982"/>
                    <a:pt x="151" y="7966"/>
                  </a:cubicBezTo>
                  <a:cubicBezTo>
                    <a:pt x="1519" y="6699"/>
                    <a:pt x="2920" y="5431"/>
                    <a:pt x="4288" y="4164"/>
                  </a:cubicBezTo>
                  <a:lnTo>
                    <a:pt x="6356" y="2262"/>
                  </a:lnTo>
                  <a:cubicBezTo>
                    <a:pt x="7023" y="1629"/>
                    <a:pt x="7690" y="1061"/>
                    <a:pt x="8324" y="428"/>
                  </a:cubicBezTo>
                  <a:cubicBezTo>
                    <a:pt x="9692" y="3597"/>
                    <a:pt x="11059" y="6799"/>
                    <a:pt x="12293" y="10035"/>
                  </a:cubicBezTo>
                  <a:cubicBezTo>
                    <a:pt x="12627" y="10902"/>
                    <a:pt x="12927" y="11769"/>
                    <a:pt x="13327" y="12603"/>
                  </a:cubicBezTo>
                  <a:cubicBezTo>
                    <a:pt x="13261" y="12670"/>
                    <a:pt x="13327" y="12703"/>
                    <a:pt x="13361" y="12737"/>
                  </a:cubicBezTo>
                  <a:cubicBezTo>
                    <a:pt x="13361" y="12737"/>
                    <a:pt x="13394" y="12737"/>
                    <a:pt x="13394" y="12770"/>
                  </a:cubicBezTo>
                  <a:cubicBezTo>
                    <a:pt x="13404" y="12789"/>
                    <a:pt x="13419" y="12798"/>
                    <a:pt x="13436" y="12798"/>
                  </a:cubicBezTo>
                  <a:cubicBezTo>
                    <a:pt x="13475" y="12798"/>
                    <a:pt x="13518" y="12750"/>
                    <a:pt x="13494" y="12703"/>
                  </a:cubicBezTo>
                  <a:cubicBezTo>
                    <a:pt x="13494" y="12703"/>
                    <a:pt x="13494" y="12670"/>
                    <a:pt x="13461" y="12670"/>
                  </a:cubicBezTo>
                  <a:cubicBezTo>
                    <a:pt x="14462" y="11269"/>
                    <a:pt x="15396" y="9868"/>
                    <a:pt x="16396" y="8500"/>
                  </a:cubicBezTo>
                  <a:cubicBezTo>
                    <a:pt x="17397" y="7132"/>
                    <a:pt x="18398" y="5765"/>
                    <a:pt x="19432" y="4431"/>
                  </a:cubicBezTo>
                  <a:cubicBezTo>
                    <a:pt x="20032" y="3663"/>
                    <a:pt x="20633" y="2929"/>
                    <a:pt x="21200" y="2129"/>
                  </a:cubicBezTo>
                  <a:cubicBezTo>
                    <a:pt x="21333" y="2396"/>
                    <a:pt x="21500" y="2629"/>
                    <a:pt x="21633" y="2863"/>
                  </a:cubicBezTo>
                  <a:cubicBezTo>
                    <a:pt x="21834" y="3130"/>
                    <a:pt x="22000" y="3396"/>
                    <a:pt x="22167" y="3663"/>
                  </a:cubicBezTo>
                  <a:cubicBezTo>
                    <a:pt x="22534" y="4230"/>
                    <a:pt x="22868" y="4797"/>
                    <a:pt x="23235" y="5365"/>
                  </a:cubicBezTo>
                  <a:cubicBezTo>
                    <a:pt x="23935" y="6499"/>
                    <a:pt x="24602" y="7633"/>
                    <a:pt x="25336" y="8734"/>
                  </a:cubicBezTo>
                  <a:cubicBezTo>
                    <a:pt x="25358" y="8778"/>
                    <a:pt x="25392" y="8797"/>
                    <a:pt x="25424" y="8797"/>
                  </a:cubicBezTo>
                  <a:cubicBezTo>
                    <a:pt x="25488" y="8797"/>
                    <a:pt x="25547" y="8723"/>
                    <a:pt x="25503" y="8634"/>
                  </a:cubicBezTo>
                  <a:lnTo>
                    <a:pt x="25503" y="8634"/>
                  </a:lnTo>
                  <a:lnTo>
                    <a:pt x="25503" y="8667"/>
                  </a:lnTo>
                  <a:cubicBezTo>
                    <a:pt x="24869" y="7499"/>
                    <a:pt x="24135" y="6399"/>
                    <a:pt x="23435" y="5264"/>
                  </a:cubicBezTo>
                  <a:cubicBezTo>
                    <a:pt x="23068" y="4731"/>
                    <a:pt x="22734" y="4197"/>
                    <a:pt x="22367" y="3630"/>
                  </a:cubicBezTo>
                  <a:cubicBezTo>
                    <a:pt x="22200" y="3363"/>
                    <a:pt x="22000" y="3063"/>
                    <a:pt x="21800" y="2796"/>
                  </a:cubicBezTo>
                  <a:cubicBezTo>
                    <a:pt x="21633" y="2529"/>
                    <a:pt x="21467" y="2229"/>
                    <a:pt x="21266" y="2029"/>
                  </a:cubicBezTo>
                  <a:lnTo>
                    <a:pt x="21233" y="2029"/>
                  </a:lnTo>
                  <a:cubicBezTo>
                    <a:pt x="21214" y="2010"/>
                    <a:pt x="21183" y="1990"/>
                    <a:pt x="21155" y="1990"/>
                  </a:cubicBezTo>
                  <a:cubicBezTo>
                    <a:pt x="21134" y="1990"/>
                    <a:pt x="21114" y="2001"/>
                    <a:pt x="21100" y="2029"/>
                  </a:cubicBezTo>
                  <a:cubicBezTo>
                    <a:pt x="19966" y="3296"/>
                    <a:pt x="18965" y="4664"/>
                    <a:pt x="17964" y="6032"/>
                  </a:cubicBezTo>
                  <a:cubicBezTo>
                    <a:pt x="16930" y="7399"/>
                    <a:pt x="15929" y="8800"/>
                    <a:pt x="14962" y="10201"/>
                  </a:cubicBezTo>
                  <a:cubicBezTo>
                    <a:pt x="14428" y="10935"/>
                    <a:pt x="13895" y="11702"/>
                    <a:pt x="13428" y="12470"/>
                  </a:cubicBezTo>
                  <a:cubicBezTo>
                    <a:pt x="13194" y="11702"/>
                    <a:pt x="12860" y="10935"/>
                    <a:pt x="12560" y="10201"/>
                  </a:cubicBezTo>
                  <a:cubicBezTo>
                    <a:pt x="12260" y="9367"/>
                    <a:pt x="11926" y="8534"/>
                    <a:pt x="11593" y="7733"/>
                  </a:cubicBezTo>
                  <a:cubicBezTo>
                    <a:pt x="10926" y="6098"/>
                    <a:pt x="10259" y="4464"/>
                    <a:pt x="9558" y="2829"/>
                  </a:cubicBezTo>
                  <a:cubicBezTo>
                    <a:pt x="9191" y="1995"/>
                    <a:pt x="8824" y="1162"/>
                    <a:pt x="8457" y="294"/>
                  </a:cubicBezTo>
                  <a:cubicBezTo>
                    <a:pt x="8491" y="261"/>
                    <a:pt x="8457" y="194"/>
                    <a:pt x="8391" y="194"/>
                  </a:cubicBezTo>
                  <a:cubicBezTo>
                    <a:pt x="8391" y="161"/>
                    <a:pt x="8357" y="94"/>
                    <a:pt x="8324" y="27"/>
                  </a:cubicBezTo>
                  <a:cubicBezTo>
                    <a:pt x="8315" y="9"/>
                    <a:pt x="8297" y="1"/>
                    <a:pt x="82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47"/>
            <p:cNvSpPr/>
            <p:nvPr/>
          </p:nvSpPr>
          <p:spPr>
            <a:xfrm flipH="1">
              <a:off x="7327173" y="1079249"/>
              <a:ext cx="131644" cy="226972"/>
            </a:xfrm>
            <a:custGeom>
              <a:avLst/>
              <a:gdLst/>
              <a:ahLst/>
              <a:cxnLst/>
              <a:rect l="l" t="t" r="r" b="b"/>
              <a:pathLst>
                <a:path w="7877" h="13581" extrusionOk="0">
                  <a:moveTo>
                    <a:pt x="7768" y="1"/>
                  </a:moveTo>
                  <a:cubicBezTo>
                    <a:pt x="7743" y="1"/>
                    <a:pt x="7717" y="13"/>
                    <a:pt x="7696" y="43"/>
                  </a:cubicBezTo>
                  <a:cubicBezTo>
                    <a:pt x="5728" y="3546"/>
                    <a:pt x="3727" y="7048"/>
                    <a:pt x="1725" y="10551"/>
                  </a:cubicBezTo>
                  <a:cubicBezTo>
                    <a:pt x="1158" y="11518"/>
                    <a:pt x="591" y="12486"/>
                    <a:pt x="24" y="13486"/>
                  </a:cubicBezTo>
                  <a:cubicBezTo>
                    <a:pt x="1" y="13533"/>
                    <a:pt x="60" y="13581"/>
                    <a:pt x="109" y="13581"/>
                  </a:cubicBezTo>
                  <a:cubicBezTo>
                    <a:pt x="129" y="13581"/>
                    <a:pt x="148" y="13572"/>
                    <a:pt x="158" y="13553"/>
                  </a:cubicBezTo>
                  <a:cubicBezTo>
                    <a:pt x="2226" y="10117"/>
                    <a:pt x="4227" y="6648"/>
                    <a:pt x="6162" y="3145"/>
                  </a:cubicBezTo>
                  <a:cubicBezTo>
                    <a:pt x="6729" y="2145"/>
                    <a:pt x="7296" y="1144"/>
                    <a:pt x="7830" y="110"/>
                  </a:cubicBezTo>
                  <a:cubicBezTo>
                    <a:pt x="7876" y="64"/>
                    <a:pt x="7826" y="1"/>
                    <a:pt x="77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47"/>
            <p:cNvSpPr/>
            <p:nvPr/>
          </p:nvSpPr>
          <p:spPr>
            <a:xfrm flipH="1">
              <a:off x="7324616" y="1069924"/>
              <a:ext cx="568" cy="585"/>
            </a:xfrm>
            <a:custGeom>
              <a:avLst/>
              <a:gdLst/>
              <a:ahLst/>
              <a:cxnLst/>
              <a:rect l="l" t="t" r="r" b="b"/>
              <a:pathLst>
                <a:path w="34" h="35" extrusionOk="0">
                  <a:moveTo>
                    <a:pt x="0" y="1"/>
                  </a:moveTo>
                  <a:cubicBezTo>
                    <a:pt x="0" y="1"/>
                    <a:pt x="0" y="34"/>
                    <a:pt x="0" y="34"/>
                  </a:cubicBezTo>
                  <a:cubicBezTo>
                    <a:pt x="34" y="34"/>
                    <a:pt x="34" y="1"/>
                    <a:pt x="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47"/>
            <p:cNvSpPr/>
            <p:nvPr/>
          </p:nvSpPr>
          <p:spPr>
            <a:xfrm flipH="1">
              <a:off x="7118267" y="1059997"/>
              <a:ext cx="208839" cy="285466"/>
            </a:xfrm>
            <a:custGeom>
              <a:avLst/>
              <a:gdLst/>
              <a:ahLst/>
              <a:cxnLst/>
              <a:rect l="l" t="t" r="r" b="b"/>
              <a:pathLst>
                <a:path w="12496" h="17081" extrusionOk="0">
                  <a:moveTo>
                    <a:pt x="116" y="1"/>
                  </a:moveTo>
                  <a:cubicBezTo>
                    <a:pt x="57" y="1"/>
                    <a:pt x="1" y="56"/>
                    <a:pt x="49" y="128"/>
                  </a:cubicBezTo>
                  <a:cubicBezTo>
                    <a:pt x="1617" y="2329"/>
                    <a:pt x="3251" y="4531"/>
                    <a:pt x="4819" y="6699"/>
                  </a:cubicBezTo>
                  <a:cubicBezTo>
                    <a:pt x="6420" y="8901"/>
                    <a:pt x="7988" y="11102"/>
                    <a:pt x="9556" y="13304"/>
                  </a:cubicBezTo>
                  <a:cubicBezTo>
                    <a:pt x="10456" y="14538"/>
                    <a:pt x="11357" y="15772"/>
                    <a:pt x="12257" y="17040"/>
                  </a:cubicBezTo>
                  <a:cubicBezTo>
                    <a:pt x="12276" y="17068"/>
                    <a:pt x="12306" y="17081"/>
                    <a:pt x="12336" y="17081"/>
                  </a:cubicBezTo>
                  <a:cubicBezTo>
                    <a:pt x="12414" y="17081"/>
                    <a:pt x="12496" y="17002"/>
                    <a:pt x="12424" y="16907"/>
                  </a:cubicBezTo>
                  <a:lnTo>
                    <a:pt x="12424" y="16907"/>
                  </a:lnTo>
                  <a:lnTo>
                    <a:pt x="12458" y="16940"/>
                  </a:lnTo>
                  <a:cubicBezTo>
                    <a:pt x="9355" y="12470"/>
                    <a:pt x="6120" y="8100"/>
                    <a:pt x="2917" y="3730"/>
                  </a:cubicBezTo>
                  <a:cubicBezTo>
                    <a:pt x="2017" y="2496"/>
                    <a:pt x="1083" y="1262"/>
                    <a:pt x="182" y="28"/>
                  </a:cubicBezTo>
                  <a:cubicBezTo>
                    <a:pt x="164" y="9"/>
                    <a:pt x="140" y="1"/>
                    <a:pt x="11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47"/>
            <p:cNvSpPr/>
            <p:nvPr/>
          </p:nvSpPr>
          <p:spPr>
            <a:xfrm flipH="1">
              <a:off x="7075967" y="1272145"/>
              <a:ext cx="111523" cy="101946"/>
            </a:xfrm>
            <a:custGeom>
              <a:avLst/>
              <a:gdLst/>
              <a:ahLst/>
              <a:cxnLst/>
              <a:rect l="l" t="t" r="r" b="b"/>
              <a:pathLst>
                <a:path w="6673" h="6100" extrusionOk="0">
                  <a:moveTo>
                    <a:pt x="3316" y="1"/>
                  </a:moveTo>
                  <a:cubicBezTo>
                    <a:pt x="3091" y="1"/>
                    <a:pt x="2864" y="25"/>
                    <a:pt x="2636" y="76"/>
                  </a:cubicBezTo>
                  <a:cubicBezTo>
                    <a:pt x="1001" y="477"/>
                    <a:pt x="1" y="2111"/>
                    <a:pt x="368" y="3746"/>
                  </a:cubicBezTo>
                  <a:cubicBezTo>
                    <a:pt x="710" y="5142"/>
                    <a:pt x="1952" y="6100"/>
                    <a:pt x="3326" y="6100"/>
                  </a:cubicBezTo>
                  <a:cubicBezTo>
                    <a:pt x="3561" y="6100"/>
                    <a:pt x="3799" y="6072"/>
                    <a:pt x="4037" y="6014"/>
                  </a:cubicBezTo>
                  <a:cubicBezTo>
                    <a:pt x="5671" y="5614"/>
                    <a:pt x="6672" y="3979"/>
                    <a:pt x="6305" y="2345"/>
                  </a:cubicBezTo>
                  <a:cubicBezTo>
                    <a:pt x="5961" y="938"/>
                    <a:pt x="4702" y="1"/>
                    <a:pt x="33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47"/>
            <p:cNvSpPr/>
            <p:nvPr/>
          </p:nvSpPr>
          <p:spPr>
            <a:xfrm flipH="1">
              <a:off x="7518615" y="1157447"/>
              <a:ext cx="54098" cy="53547"/>
            </a:xfrm>
            <a:custGeom>
              <a:avLst/>
              <a:gdLst/>
              <a:ahLst/>
              <a:cxnLst/>
              <a:rect l="l" t="t" r="r" b="b"/>
              <a:pathLst>
                <a:path w="3237" h="3204" extrusionOk="0">
                  <a:moveTo>
                    <a:pt x="1602" y="1"/>
                  </a:moveTo>
                  <a:cubicBezTo>
                    <a:pt x="735" y="1"/>
                    <a:pt x="1" y="701"/>
                    <a:pt x="1" y="1602"/>
                  </a:cubicBezTo>
                  <a:cubicBezTo>
                    <a:pt x="1" y="2503"/>
                    <a:pt x="735" y="3203"/>
                    <a:pt x="1602" y="3203"/>
                  </a:cubicBezTo>
                  <a:cubicBezTo>
                    <a:pt x="2503" y="3203"/>
                    <a:pt x="3237" y="2503"/>
                    <a:pt x="3237" y="1602"/>
                  </a:cubicBezTo>
                  <a:cubicBezTo>
                    <a:pt x="3237" y="701"/>
                    <a:pt x="2503" y="1"/>
                    <a:pt x="16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47"/>
            <p:cNvSpPr/>
            <p:nvPr/>
          </p:nvSpPr>
          <p:spPr>
            <a:xfrm flipH="1">
              <a:off x="7855338" y="1241628"/>
              <a:ext cx="78616" cy="78632"/>
            </a:xfrm>
            <a:custGeom>
              <a:avLst/>
              <a:gdLst/>
              <a:ahLst/>
              <a:cxnLst/>
              <a:rect l="l" t="t" r="r" b="b"/>
              <a:pathLst>
                <a:path w="4704" h="4705" extrusionOk="0">
                  <a:moveTo>
                    <a:pt x="2369" y="1"/>
                  </a:moveTo>
                  <a:cubicBezTo>
                    <a:pt x="1068" y="1"/>
                    <a:pt x="0" y="1068"/>
                    <a:pt x="0" y="2369"/>
                  </a:cubicBezTo>
                  <a:cubicBezTo>
                    <a:pt x="0" y="3670"/>
                    <a:pt x="1068" y="4704"/>
                    <a:pt x="2369" y="4704"/>
                  </a:cubicBezTo>
                  <a:cubicBezTo>
                    <a:pt x="3670" y="4704"/>
                    <a:pt x="4704" y="3670"/>
                    <a:pt x="4704" y="2369"/>
                  </a:cubicBezTo>
                  <a:cubicBezTo>
                    <a:pt x="4704" y="1068"/>
                    <a:pt x="3670" y="1"/>
                    <a:pt x="23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47"/>
            <p:cNvSpPr/>
            <p:nvPr/>
          </p:nvSpPr>
          <p:spPr>
            <a:xfrm flipH="1">
              <a:off x="7715956" y="1107844"/>
              <a:ext cx="94242" cy="94225"/>
            </a:xfrm>
            <a:custGeom>
              <a:avLst/>
              <a:gdLst/>
              <a:ahLst/>
              <a:cxnLst/>
              <a:rect l="l" t="t" r="r" b="b"/>
              <a:pathLst>
                <a:path w="5639" h="5638" extrusionOk="0">
                  <a:moveTo>
                    <a:pt x="2836" y="0"/>
                  </a:moveTo>
                  <a:cubicBezTo>
                    <a:pt x="1268" y="0"/>
                    <a:pt x="1" y="1268"/>
                    <a:pt x="1" y="2802"/>
                  </a:cubicBezTo>
                  <a:cubicBezTo>
                    <a:pt x="1" y="4370"/>
                    <a:pt x="1268" y="5637"/>
                    <a:pt x="2836" y="5637"/>
                  </a:cubicBezTo>
                  <a:cubicBezTo>
                    <a:pt x="4371" y="5637"/>
                    <a:pt x="5638" y="4370"/>
                    <a:pt x="5638" y="2802"/>
                  </a:cubicBezTo>
                  <a:cubicBezTo>
                    <a:pt x="5638" y="1268"/>
                    <a:pt x="4371" y="0"/>
                    <a:pt x="2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47"/>
            <p:cNvSpPr/>
            <p:nvPr/>
          </p:nvSpPr>
          <p:spPr>
            <a:xfrm flipH="1">
              <a:off x="7280562" y="1027006"/>
              <a:ext cx="79184" cy="79735"/>
            </a:xfrm>
            <a:custGeom>
              <a:avLst/>
              <a:gdLst/>
              <a:ahLst/>
              <a:cxnLst/>
              <a:rect l="l" t="t" r="r" b="b"/>
              <a:pathLst>
                <a:path w="4738" h="4771" extrusionOk="0">
                  <a:moveTo>
                    <a:pt x="2369" y="0"/>
                  </a:moveTo>
                  <a:cubicBezTo>
                    <a:pt x="1068" y="0"/>
                    <a:pt x="0" y="1068"/>
                    <a:pt x="0" y="2369"/>
                  </a:cubicBezTo>
                  <a:cubicBezTo>
                    <a:pt x="0" y="3703"/>
                    <a:pt x="1068" y="4770"/>
                    <a:pt x="2369" y="4770"/>
                  </a:cubicBezTo>
                  <a:cubicBezTo>
                    <a:pt x="3703" y="4770"/>
                    <a:pt x="4737" y="3703"/>
                    <a:pt x="4737" y="2369"/>
                  </a:cubicBezTo>
                  <a:cubicBezTo>
                    <a:pt x="4737" y="1068"/>
                    <a:pt x="3703" y="0"/>
                    <a:pt x="23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47"/>
            <p:cNvSpPr/>
            <p:nvPr/>
          </p:nvSpPr>
          <p:spPr>
            <a:xfrm flipH="1">
              <a:off x="7423838" y="1266713"/>
              <a:ext cx="70259" cy="70259"/>
            </a:xfrm>
            <a:custGeom>
              <a:avLst/>
              <a:gdLst/>
              <a:ahLst/>
              <a:cxnLst/>
              <a:rect l="l" t="t" r="r" b="b"/>
              <a:pathLst>
                <a:path w="4204" h="4204" extrusionOk="0">
                  <a:moveTo>
                    <a:pt x="2102" y="1"/>
                  </a:moveTo>
                  <a:cubicBezTo>
                    <a:pt x="934" y="1"/>
                    <a:pt x="0" y="935"/>
                    <a:pt x="0" y="2102"/>
                  </a:cubicBezTo>
                  <a:cubicBezTo>
                    <a:pt x="0" y="3270"/>
                    <a:pt x="934" y="4204"/>
                    <a:pt x="2102" y="4204"/>
                  </a:cubicBezTo>
                  <a:cubicBezTo>
                    <a:pt x="3269" y="4204"/>
                    <a:pt x="4203" y="3270"/>
                    <a:pt x="4203" y="2102"/>
                  </a:cubicBezTo>
                  <a:cubicBezTo>
                    <a:pt x="4203" y="935"/>
                    <a:pt x="3269" y="1"/>
                    <a:pt x="2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47"/>
            <p:cNvSpPr/>
            <p:nvPr/>
          </p:nvSpPr>
          <p:spPr>
            <a:xfrm flipH="1">
              <a:off x="7638477" y="1312439"/>
              <a:ext cx="62455" cy="62455"/>
            </a:xfrm>
            <a:custGeom>
              <a:avLst/>
              <a:gdLst/>
              <a:ahLst/>
              <a:cxnLst/>
              <a:rect l="l" t="t" r="r" b="b"/>
              <a:pathLst>
                <a:path w="3737" h="3737" extrusionOk="0">
                  <a:moveTo>
                    <a:pt x="1869" y="0"/>
                  </a:moveTo>
                  <a:cubicBezTo>
                    <a:pt x="835" y="0"/>
                    <a:pt x="1" y="834"/>
                    <a:pt x="1" y="1868"/>
                  </a:cubicBezTo>
                  <a:cubicBezTo>
                    <a:pt x="1" y="2902"/>
                    <a:pt x="835" y="3736"/>
                    <a:pt x="1869" y="3736"/>
                  </a:cubicBezTo>
                  <a:cubicBezTo>
                    <a:pt x="2903" y="3736"/>
                    <a:pt x="3737" y="2902"/>
                    <a:pt x="3737" y="1868"/>
                  </a:cubicBezTo>
                  <a:cubicBezTo>
                    <a:pt x="3737" y="834"/>
                    <a:pt x="2903" y="0"/>
                    <a:pt x="18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47"/>
            <p:cNvSpPr/>
            <p:nvPr/>
          </p:nvSpPr>
          <p:spPr>
            <a:xfrm flipH="1">
              <a:off x="6759332" y="1823641"/>
              <a:ext cx="57424" cy="416459"/>
            </a:xfrm>
            <a:custGeom>
              <a:avLst/>
              <a:gdLst/>
              <a:ahLst/>
              <a:cxnLst/>
              <a:rect l="l" t="t" r="r" b="b"/>
              <a:pathLst>
                <a:path w="3436" h="24919" extrusionOk="0">
                  <a:moveTo>
                    <a:pt x="0" y="1"/>
                  </a:moveTo>
                  <a:lnTo>
                    <a:pt x="0" y="24919"/>
                  </a:lnTo>
                  <a:lnTo>
                    <a:pt x="3436" y="24919"/>
                  </a:lnTo>
                  <a:lnTo>
                    <a:pt x="34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47"/>
            <p:cNvSpPr/>
            <p:nvPr/>
          </p:nvSpPr>
          <p:spPr>
            <a:xfrm flipH="1">
              <a:off x="6876955" y="1738357"/>
              <a:ext cx="57992" cy="501743"/>
            </a:xfrm>
            <a:custGeom>
              <a:avLst/>
              <a:gdLst/>
              <a:ahLst/>
              <a:cxnLst/>
              <a:rect l="l" t="t" r="r" b="b"/>
              <a:pathLst>
                <a:path w="3470" h="30022" extrusionOk="0">
                  <a:moveTo>
                    <a:pt x="0" y="0"/>
                  </a:moveTo>
                  <a:lnTo>
                    <a:pt x="0" y="30022"/>
                  </a:lnTo>
                  <a:lnTo>
                    <a:pt x="3470" y="30022"/>
                  </a:lnTo>
                  <a:lnTo>
                    <a:pt x="34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47"/>
            <p:cNvSpPr/>
            <p:nvPr/>
          </p:nvSpPr>
          <p:spPr>
            <a:xfrm flipH="1">
              <a:off x="6981759" y="2114087"/>
              <a:ext cx="57441" cy="126012"/>
            </a:xfrm>
            <a:custGeom>
              <a:avLst/>
              <a:gdLst/>
              <a:ahLst/>
              <a:cxnLst/>
              <a:rect l="l" t="t" r="r" b="b"/>
              <a:pathLst>
                <a:path w="3437" h="7540" extrusionOk="0">
                  <a:moveTo>
                    <a:pt x="1" y="1"/>
                  </a:moveTo>
                  <a:lnTo>
                    <a:pt x="1" y="7540"/>
                  </a:lnTo>
                  <a:lnTo>
                    <a:pt x="3436" y="7540"/>
                  </a:lnTo>
                  <a:lnTo>
                    <a:pt x="34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47"/>
            <p:cNvSpPr/>
            <p:nvPr/>
          </p:nvSpPr>
          <p:spPr>
            <a:xfrm flipH="1">
              <a:off x="7099381" y="1960784"/>
              <a:ext cx="57441" cy="279316"/>
            </a:xfrm>
            <a:custGeom>
              <a:avLst/>
              <a:gdLst/>
              <a:ahLst/>
              <a:cxnLst/>
              <a:rect l="l" t="t" r="r" b="b"/>
              <a:pathLst>
                <a:path w="3437" h="16713" extrusionOk="0">
                  <a:moveTo>
                    <a:pt x="0" y="1"/>
                  </a:moveTo>
                  <a:lnTo>
                    <a:pt x="0" y="16713"/>
                  </a:lnTo>
                  <a:lnTo>
                    <a:pt x="3436" y="16713"/>
                  </a:lnTo>
                  <a:lnTo>
                    <a:pt x="34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47"/>
            <p:cNvSpPr/>
            <p:nvPr/>
          </p:nvSpPr>
          <p:spPr>
            <a:xfrm flipH="1">
              <a:off x="7196949" y="1878274"/>
              <a:ext cx="57441" cy="361826"/>
            </a:xfrm>
            <a:custGeom>
              <a:avLst/>
              <a:gdLst/>
              <a:ahLst/>
              <a:cxnLst/>
              <a:rect l="l" t="t" r="r" b="b"/>
              <a:pathLst>
                <a:path w="3437" h="21650" extrusionOk="0">
                  <a:moveTo>
                    <a:pt x="1" y="1"/>
                  </a:moveTo>
                  <a:lnTo>
                    <a:pt x="1" y="21650"/>
                  </a:lnTo>
                  <a:lnTo>
                    <a:pt x="3437" y="21650"/>
                  </a:lnTo>
                  <a:lnTo>
                    <a:pt x="34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47"/>
            <p:cNvSpPr/>
            <p:nvPr/>
          </p:nvSpPr>
          <p:spPr>
            <a:xfrm flipH="1">
              <a:off x="6631665" y="2101837"/>
              <a:ext cx="714142" cy="142324"/>
            </a:xfrm>
            <a:custGeom>
              <a:avLst/>
              <a:gdLst/>
              <a:ahLst/>
              <a:cxnLst/>
              <a:rect l="l" t="t" r="r" b="b"/>
              <a:pathLst>
                <a:path w="42731" h="8516" extrusionOk="0">
                  <a:moveTo>
                    <a:pt x="42297" y="0"/>
                  </a:moveTo>
                  <a:cubicBezTo>
                    <a:pt x="42297" y="667"/>
                    <a:pt x="42297" y="1301"/>
                    <a:pt x="42297" y="1935"/>
                  </a:cubicBezTo>
                  <a:cubicBezTo>
                    <a:pt x="42297" y="4036"/>
                    <a:pt x="42230" y="6138"/>
                    <a:pt x="42297" y="8206"/>
                  </a:cubicBezTo>
                  <a:cubicBezTo>
                    <a:pt x="35626" y="8173"/>
                    <a:pt x="28988" y="8173"/>
                    <a:pt x="22316" y="8173"/>
                  </a:cubicBezTo>
                  <a:cubicBezTo>
                    <a:pt x="20415" y="8173"/>
                    <a:pt x="11775" y="8273"/>
                    <a:pt x="9440" y="8273"/>
                  </a:cubicBezTo>
                  <a:lnTo>
                    <a:pt x="100" y="8273"/>
                  </a:lnTo>
                  <a:cubicBezTo>
                    <a:pt x="0" y="8273"/>
                    <a:pt x="0" y="8439"/>
                    <a:pt x="100" y="8439"/>
                  </a:cubicBezTo>
                  <a:lnTo>
                    <a:pt x="16512" y="8439"/>
                  </a:lnTo>
                  <a:cubicBezTo>
                    <a:pt x="16539" y="8466"/>
                    <a:pt x="25430" y="8515"/>
                    <a:pt x="32411" y="8515"/>
                  </a:cubicBezTo>
                  <a:cubicBezTo>
                    <a:pt x="34059" y="8515"/>
                    <a:pt x="35600" y="8512"/>
                    <a:pt x="36893" y="8506"/>
                  </a:cubicBezTo>
                  <a:cubicBezTo>
                    <a:pt x="38795" y="8506"/>
                    <a:pt x="40696" y="8506"/>
                    <a:pt x="42597" y="8473"/>
                  </a:cubicBezTo>
                  <a:cubicBezTo>
                    <a:pt x="42664" y="8473"/>
                    <a:pt x="42731" y="8406"/>
                    <a:pt x="42731" y="8339"/>
                  </a:cubicBezTo>
                  <a:cubicBezTo>
                    <a:pt x="42731" y="8273"/>
                    <a:pt x="42664" y="8206"/>
                    <a:pt x="42597" y="8206"/>
                  </a:cubicBezTo>
                  <a:lnTo>
                    <a:pt x="42464" y="8206"/>
                  </a:lnTo>
                  <a:cubicBezTo>
                    <a:pt x="42531" y="6104"/>
                    <a:pt x="42497" y="4036"/>
                    <a:pt x="42497" y="1935"/>
                  </a:cubicBezTo>
                  <a:cubicBezTo>
                    <a:pt x="42497" y="1368"/>
                    <a:pt x="42464" y="801"/>
                    <a:pt x="42464" y="200"/>
                  </a:cubicBezTo>
                  <a:cubicBezTo>
                    <a:pt x="42397" y="167"/>
                    <a:pt x="42330" y="100"/>
                    <a:pt x="422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47"/>
            <p:cNvSpPr/>
            <p:nvPr/>
          </p:nvSpPr>
          <p:spPr>
            <a:xfrm flipH="1">
              <a:off x="6611193" y="2073376"/>
              <a:ext cx="52260" cy="47113"/>
            </a:xfrm>
            <a:custGeom>
              <a:avLst/>
              <a:gdLst/>
              <a:ahLst/>
              <a:cxnLst/>
              <a:rect l="l" t="t" r="r" b="b"/>
              <a:pathLst>
                <a:path w="3127" h="2819" extrusionOk="0">
                  <a:moveTo>
                    <a:pt x="1600" y="1"/>
                  </a:moveTo>
                  <a:cubicBezTo>
                    <a:pt x="1444" y="1"/>
                    <a:pt x="1287" y="33"/>
                    <a:pt x="1135" y="102"/>
                  </a:cubicBezTo>
                  <a:cubicBezTo>
                    <a:pt x="401" y="402"/>
                    <a:pt x="0" y="1369"/>
                    <a:pt x="334" y="2070"/>
                  </a:cubicBezTo>
                  <a:cubicBezTo>
                    <a:pt x="589" y="2593"/>
                    <a:pt x="1044" y="2819"/>
                    <a:pt x="1505" y="2819"/>
                  </a:cubicBezTo>
                  <a:cubicBezTo>
                    <a:pt x="2307" y="2819"/>
                    <a:pt x="3127" y="2132"/>
                    <a:pt x="2936" y="1136"/>
                  </a:cubicBezTo>
                  <a:cubicBezTo>
                    <a:pt x="2936" y="1136"/>
                    <a:pt x="2902" y="1103"/>
                    <a:pt x="2902" y="1103"/>
                  </a:cubicBezTo>
                  <a:cubicBezTo>
                    <a:pt x="2770" y="468"/>
                    <a:pt x="2198" y="1"/>
                    <a:pt x="1600" y="1"/>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47"/>
            <p:cNvSpPr/>
            <p:nvPr/>
          </p:nvSpPr>
          <p:spPr>
            <a:xfrm flipH="1">
              <a:off x="7317346" y="2213577"/>
              <a:ext cx="52995" cy="45007"/>
            </a:xfrm>
            <a:custGeom>
              <a:avLst/>
              <a:gdLst/>
              <a:ahLst/>
              <a:cxnLst/>
              <a:rect l="l" t="t" r="r" b="b"/>
              <a:pathLst>
                <a:path w="3171" h="2693" extrusionOk="0">
                  <a:moveTo>
                    <a:pt x="1668" y="0"/>
                  </a:moveTo>
                  <a:cubicBezTo>
                    <a:pt x="1524" y="0"/>
                    <a:pt x="1377" y="27"/>
                    <a:pt x="1235" y="86"/>
                  </a:cubicBezTo>
                  <a:cubicBezTo>
                    <a:pt x="401" y="419"/>
                    <a:pt x="1" y="1353"/>
                    <a:pt x="568" y="2154"/>
                  </a:cubicBezTo>
                  <a:cubicBezTo>
                    <a:pt x="832" y="2529"/>
                    <a:pt x="1218" y="2692"/>
                    <a:pt x="1604" y="2692"/>
                  </a:cubicBezTo>
                  <a:cubicBezTo>
                    <a:pt x="2385" y="2692"/>
                    <a:pt x="3170" y="2024"/>
                    <a:pt x="2969" y="1086"/>
                  </a:cubicBezTo>
                  <a:cubicBezTo>
                    <a:pt x="2969" y="1086"/>
                    <a:pt x="2969" y="1053"/>
                    <a:pt x="2969" y="1053"/>
                  </a:cubicBezTo>
                  <a:cubicBezTo>
                    <a:pt x="2835" y="462"/>
                    <a:pt x="2268" y="0"/>
                    <a:pt x="1668" y="0"/>
                  </a:cubicBezTo>
                  <a:close/>
                </a:path>
              </a:pathLst>
            </a:custGeom>
            <a:solidFill>
              <a:srgbClr val="B5C7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47"/>
            <p:cNvSpPr/>
            <p:nvPr/>
          </p:nvSpPr>
          <p:spPr>
            <a:xfrm flipH="1">
              <a:off x="6550276" y="1190705"/>
              <a:ext cx="392476" cy="348289"/>
            </a:xfrm>
            <a:custGeom>
              <a:avLst/>
              <a:gdLst/>
              <a:ahLst/>
              <a:cxnLst/>
              <a:rect l="l" t="t" r="r" b="b"/>
              <a:pathLst>
                <a:path w="23484" h="20840" extrusionOk="0">
                  <a:moveTo>
                    <a:pt x="11727" y="5537"/>
                  </a:moveTo>
                  <a:cubicBezTo>
                    <a:pt x="13176" y="5537"/>
                    <a:pt x="14616" y="6172"/>
                    <a:pt x="15578" y="7384"/>
                  </a:cubicBezTo>
                  <a:cubicBezTo>
                    <a:pt x="17246" y="9486"/>
                    <a:pt x="16879" y="12555"/>
                    <a:pt x="14778" y="14223"/>
                  </a:cubicBezTo>
                  <a:cubicBezTo>
                    <a:pt x="13883" y="14933"/>
                    <a:pt x="12813" y="15280"/>
                    <a:pt x="11750" y="15280"/>
                  </a:cubicBezTo>
                  <a:cubicBezTo>
                    <a:pt x="10317" y="15280"/>
                    <a:pt x="8897" y="14648"/>
                    <a:pt x="7939" y="13422"/>
                  </a:cubicBezTo>
                  <a:cubicBezTo>
                    <a:pt x="6272" y="11320"/>
                    <a:pt x="6605" y="8252"/>
                    <a:pt x="8707" y="6584"/>
                  </a:cubicBezTo>
                  <a:cubicBezTo>
                    <a:pt x="9596" y="5878"/>
                    <a:pt x="10664" y="5537"/>
                    <a:pt x="11727" y="5537"/>
                  </a:cubicBezTo>
                  <a:close/>
                  <a:moveTo>
                    <a:pt x="11728" y="0"/>
                  </a:moveTo>
                  <a:cubicBezTo>
                    <a:pt x="9461" y="0"/>
                    <a:pt x="7180" y="734"/>
                    <a:pt x="5271" y="2247"/>
                  </a:cubicBezTo>
                  <a:cubicBezTo>
                    <a:pt x="768" y="5817"/>
                    <a:pt x="0" y="12388"/>
                    <a:pt x="3570" y="16891"/>
                  </a:cubicBezTo>
                  <a:cubicBezTo>
                    <a:pt x="5626" y="19485"/>
                    <a:pt x="8678" y="20839"/>
                    <a:pt x="11757" y="20839"/>
                  </a:cubicBezTo>
                  <a:cubicBezTo>
                    <a:pt x="14023" y="20839"/>
                    <a:pt x="16304" y="20106"/>
                    <a:pt x="18213" y="18592"/>
                  </a:cubicBezTo>
                  <a:cubicBezTo>
                    <a:pt x="22717" y="15023"/>
                    <a:pt x="23484" y="8452"/>
                    <a:pt x="19915" y="3948"/>
                  </a:cubicBezTo>
                  <a:cubicBezTo>
                    <a:pt x="17859" y="1355"/>
                    <a:pt x="14807" y="0"/>
                    <a:pt x="117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47"/>
            <p:cNvSpPr/>
            <p:nvPr/>
          </p:nvSpPr>
          <p:spPr>
            <a:xfrm flipH="1">
              <a:off x="6550276" y="1190705"/>
              <a:ext cx="332261" cy="310736"/>
            </a:xfrm>
            <a:custGeom>
              <a:avLst/>
              <a:gdLst/>
              <a:ahLst/>
              <a:cxnLst/>
              <a:rect l="l" t="t" r="r" b="b"/>
              <a:pathLst>
                <a:path w="19881" h="18593" extrusionOk="0">
                  <a:moveTo>
                    <a:pt x="8125" y="0"/>
                  </a:moveTo>
                  <a:cubicBezTo>
                    <a:pt x="5858" y="0"/>
                    <a:pt x="3577" y="734"/>
                    <a:pt x="1668" y="2247"/>
                  </a:cubicBezTo>
                  <a:cubicBezTo>
                    <a:pt x="1067" y="2714"/>
                    <a:pt x="500" y="3281"/>
                    <a:pt x="0" y="3882"/>
                  </a:cubicBezTo>
                  <a:lnTo>
                    <a:pt x="4336" y="7384"/>
                  </a:lnTo>
                  <a:cubicBezTo>
                    <a:pt x="4570" y="7084"/>
                    <a:pt x="4837" y="6817"/>
                    <a:pt x="5104" y="6584"/>
                  </a:cubicBezTo>
                  <a:cubicBezTo>
                    <a:pt x="5976" y="5894"/>
                    <a:pt x="7038" y="5561"/>
                    <a:pt x="8099" y="5561"/>
                  </a:cubicBezTo>
                  <a:cubicBezTo>
                    <a:pt x="9555" y="5561"/>
                    <a:pt x="11011" y="6188"/>
                    <a:pt x="11975" y="7384"/>
                  </a:cubicBezTo>
                  <a:cubicBezTo>
                    <a:pt x="13610" y="9452"/>
                    <a:pt x="13243" y="12588"/>
                    <a:pt x="11175" y="14223"/>
                  </a:cubicBezTo>
                  <a:lnTo>
                    <a:pt x="14610" y="18592"/>
                  </a:lnTo>
                  <a:cubicBezTo>
                    <a:pt x="19114" y="15023"/>
                    <a:pt x="19881" y="8452"/>
                    <a:pt x="16312" y="3948"/>
                  </a:cubicBezTo>
                  <a:cubicBezTo>
                    <a:pt x="14256" y="1355"/>
                    <a:pt x="11204" y="0"/>
                    <a:pt x="81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47"/>
            <p:cNvSpPr/>
            <p:nvPr/>
          </p:nvSpPr>
          <p:spPr>
            <a:xfrm flipH="1">
              <a:off x="6550276" y="1197591"/>
              <a:ext cx="173392" cy="303850"/>
            </a:xfrm>
            <a:custGeom>
              <a:avLst/>
              <a:gdLst/>
              <a:ahLst/>
              <a:cxnLst/>
              <a:rect l="l" t="t" r="r" b="b"/>
              <a:pathLst>
                <a:path w="10375" h="18181" extrusionOk="0">
                  <a:moveTo>
                    <a:pt x="1535" y="1"/>
                  </a:moveTo>
                  <a:lnTo>
                    <a:pt x="1" y="5338"/>
                  </a:lnTo>
                  <a:cubicBezTo>
                    <a:pt x="968" y="5605"/>
                    <a:pt x="1835" y="6172"/>
                    <a:pt x="2469" y="6972"/>
                  </a:cubicBezTo>
                  <a:cubicBezTo>
                    <a:pt x="4104" y="9040"/>
                    <a:pt x="3737" y="12176"/>
                    <a:pt x="1669" y="13811"/>
                  </a:cubicBezTo>
                  <a:lnTo>
                    <a:pt x="5104" y="18180"/>
                  </a:lnTo>
                  <a:cubicBezTo>
                    <a:pt x="9608" y="14611"/>
                    <a:pt x="10375" y="8040"/>
                    <a:pt x="6806" y="3536"/>
                  </a:cubicBezTo>
                  <a:cubicBezTo>
                    <a:pt x="5471" y="1835"/>
                    <a:pt x="3637" y="601"/>
                    <a:pt x="15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47"/>
            <p:cNvSpPr/>
            <p:nvPr/>
          </p:nvSpPr>
          <p:spPr>
            <a:xfrm flipH="1">
              <a:off x="5155450" y="1664204"/>
              <a:ext cx="1278874" cy="966183"/>
            </a:xfrm>
            <a:custGeom>
              <a:avLst/>
              <a:gdLst/>
              <a:ahLst/>
              <a:cxnLst/>
              <a:rect l="l" t="t" r="r" b="b"/>
              <a:pathLst>
                <a:path w="76522" h="57812" extrusionOk="0">
                  <a:moveTo>
                    <a:pt x="34" y="1"/>
                  </a:moveTo>
                  <a:cubicBezTo>
                    <a:pt x="667" y="1"/>
                    <a:pt x="134" y="45600"/>
                    <a:pt x="34" y="55574"/>
                  </a:cubicBezTo>
                  <a:cubicBezTo>
                    <a:pt x="0" y="56608"/>
                    <a:pt x="767" y="57475"/>
                    <a:pt x="1801" y="57609"/>
                  </a:cubicBezTo>
                  <a:cubicBezTo>
                    <a:pt x="2848" y="57757"/>
                    <a:pt x="3955" y="57812"/>
                    <a:pt x="5087" y="57812"/>
                  </a:cubicBezTo>
                  <a:cubicBezTo>
                    <a:pt x="8283" y="57812"/>
                    <a:pt x="11686" y="57375"/>
                    <a:pt x="14544" y="57375"/>
                  </a:cubicBezTo>
                  <a:lnTo>
                    <a:pt x="59743" y="57375"/>
                  </a:lnTo>
                  <a:cubicBezTo>
                    <a:pt x="61322" y="57375"/>
                    <a:pt x="65412" y="57611"/>
                    <a:pt x="69115" y="57611"/>
                  </a:cubicBezTo>
                  <a:cubicBezTo>
                    <a:pt x="72374" y="57611"/>
                    <a:pt x="75334" y="57428"/>
                    <a:pt x="76021" y="56741"/>
                  </a:cubicBezTo>
                  <a:lnTo>
                    <a:pt x="76055" y="56741"/>
                  </a:lnTo>
                  <a:lnTo>
                    <a:pt x="76055" y="56708"/>
                  </a:lnTo>
                  <a:cubicBezTo>
                    <a:pt x="76488" y="56074"/>
                    <a:pt x="76522" y="55274"/>
                    <a:pt x="76522" y="54506"/>
                  </a:cubicBezTo>
                  <a:cubicBezTo>
                    <a:pt x="76488" y="50036"/>
                    <a:pt x="76488" y="1"/>
                    <a:pt x="76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47"/>
            <p:cNvSpPr/>
            <p:nvPr/>
          </p:nvSpPr>
          <p:spPr>
            <a:xfrm flipH="1">
              <a:off x="5150437" y="1660861"/>
              <a:ext cx="1287798" cy="973386"/>
            </a:xfrm>
            <a:custGeom>
              <a:avLst/>
              <a:gdLst/>
              <a:ahLst/>
              <a:cxnLst/>
              <a:rect l="l" t="t" r="r" b="b"/>
              <a:pathLst>
                <a:path w="77056" h="58243" extrusionOk="0">
                  <a:moveTo>
                    <a:pt x="38495" y="367"/>
                  </a:moveTo>
                  <a:lnTo>
                    <a:pt x="76543" y="434"/>
                  </a:lnTo>
                  <a:lnTo>
                    <a:pt x="76543" y="434"/>
                  </a:lnTo>
                  <a:cubicBezTo>
                    <a:pt x="76530" y="492"/>
                    <a:pt x="76522" y="551"/>
                    <a:pt x="76522" y="601"/>
                  </a:cubicBezTo>
                  <a:cubicBezTo>
                    <a:pt x="76489" y="668"/>
                    <a:pt x="76489" y="701"/>
                    <a:pt x="76489" y="768"/>
                  </a:cubicBezTo>
                  <a:lnTo>
                    <a:pt x="76489" y="1101"/>
                  </a:lnTo>
                  <a:lnTo>
                    <a:pt x="76489" y="2002"/>
                  </a:lnTo>
                  <a:lnTo>
                    <a:pt x="76489" y="3770"/>
                  </a:lnTo>
                  <a:lnTo>
                    <a:pt x="76489" y="7306"/>
                  </a:lnTo>
                  <a:lnTo>
                    <a:pt x="76489" y="14411"/>
                  </a:lnTo>
                  <a:lnTo>
                    <a:pt x="76455" y="28621"/>
                  </a:lnTo>
                  <a:lnTo>
                    <a:pt x="76422" y="42798"/>
                  </a:lnTo>
                  <a:lnTo>
                    <a:pt x="76422" y="49903"/>
                  </a:lnTo>
                  <a:lnTo>
                    <a:pt x="76422" y="53439"/>
                  </a:lnTo>
                  <a:cubicBezTo>
                    <a:pt x="76389" y="54039"/>
                    <a:pt x="76422" y="54640"/>
                    <a:pt x="76389" y="55207"/>
                  </a:cubicBezTo>
                  <a:cubicBezTo>
                    <a:pt x="76355" y="55774"/>
                    <a:pt x="76222" y="56274"/>
                    <a:pt x="75955" y="56674"/>
                  </a:cubicBezTo>
                  <a:lnTo>
                    <a:pt x="75955" y="56641"/>
                  </a:lnTo>
                  <a:cubicBezTo>
                    <a:pt x="75922" y="56674"/>
                    <a:pt x="75922" y="56708"/>
                    <a:pt x="75855" y="56708"/>
                  </a:cubicBezTo>
                  <a:cubicBezTo>
                    <a:pt x="75788" y="56741"/>
                    <a:pt x="75755" y="56774"/>
                    <a:pt x="75688" y="56808"/>
                  </a:cubicBezTo>
                  <a:cubicBezTo>
                    <a:pt x="75521" y="56875"/>
                    <a:pt x="75388" y="56908"/>
                    <a:pt x="75221" y="56975"/>
                  </a:cubicBezTo>
                  <a:cubicBezTo>
                    <a:pt x="74921" y="57041"/>
                    <a:pt x="74587" y="57108"/>
                    <a:pt x="74254" y="57141"/>
                  </a:cubicBezTo>
                  <a:cubicBezTo>
                    <a:pt x="73587" y="57241"/>
                    <a:pt x="72919" y="57308"/>
                    <a:pt x="72252" y="57342"/>
                  </a:cubicBezTo>
                  <a:cubicBezTo>
                    <a:pt x="70885" y="57408"/>
                    <a:pt x="69484" y="57408"/>
                    <a:pt x="68116" y="57408"/>
                  </a:cubicBezTo>
                  <a:cubicBezTo>
                    <a:pt x="65347" y="57375"/>
                    <a:pt x="62612" y="57208"/>
                    <a:pt x="59810" y="57175"/>
                  </a:cubicBezTo>
                  <a:lnTo>
                    <a:pt x="43165" y="57241"/>
                  </a:lnTo>
                  <a:lnTo>
                    <a:pt x="26553" y="57275"/>
                  </a:lnTo>
                  <a:lnTo>
                    <a:pt x="18247" y="57308"/>
                  </a:lnTo>
                  <a:lnTo>
                    <a:pt x="14077" y="57308"/>
                  </a:lnTo>
                  <a:cubicBezTo>
                    <a:pt x="12710" y="57342"/>
                    <a:pt x="11309" y="57475"/>
                    <a:pt x="9941" y="57575"/>
                  </a:cubicBezTo>
                  <a:cubicBezTo>
                    <a:pt x="8540" y="57642"/>
                    <a:pt x="7172" y="57742"/>
                    <a:pt x="5805" y="57775"/>
                  </a:cubicBezTo>
                  <a:cubicBezTo>
                    <a:pt x="5104" y="57775"/>
                    <a:pt x="4404" y="57775"/>
                    <a:pt x="3737" y="57742"/>
                  </a:cubicBezTo>
                  <a:cubicBezTo>
                    <a:pt x="3403" y="57742"/>
                    <a:pt x="3036" y="57708"/>
                    <a:pt x="2703" y="57675"/>
                  </a:cubicBezTo>
                  <a:cubicBezTo>
                    <a:pt x="2369" y="57642"/>
                    <a:pt x="2002" y="57642"/>
                    <a:pt x="1735" y="57542"/>
                  </a:cubicBezTo>
                  <a:cubicBezTo>
                    <a:pt x="1135" y="57342"/>
                    <a:pt x="668" y="56841"/>
                    <a:pt x="501" y="56241"/>
                  </a:cubicBezTo>
                  <a:cubicBezTo>
                    <a:pt x="468" y="56074"/>
                    <a:pt x="468" y="55907"/>
                    <a:pt x="468" y="55774"/>
                  </a:cubicBezTo>
                  <a:lnTo>
                    <a:pt x="468" y="55240"/>
                  </a:lnTo>
                  <a:lnTo>
                    <a:pt x="501" y="54206"/>
                  </a:lnTo>
                  <a:lnTo>
                    <a:pt x="534" y="50036"/>
                  </a:lnTo>
                  <a:lnTo>
                    <a:pt x="768" y="33424"/>
                  </a:lnTo>
                  <a:cubicBezTo>
                    <a:pt x="835" y="27887"/>
                    <a:pt x="901" y="22350"/>
                    <a:pt x="935" y="16813"/>
                  </a:cubicBezTo>
                  <a:lnTo>
                    <a:pt x="935" y="8507"/>
                  </a:lnTo>
                  <a:lnTo>
                    <a:pt x="901" y="4337"/>
                  </a:lnTo>
                  <a:lnTo>
                    <a:pt x="868" y="2269"/>
                  </a:lnTo>
                  <a:cubicBezTo>
                    <a:pt x="835" y="1902"/>
                    <a:pt x="835" y="1568"/>
                    <a:pt x="801" y="1201"/>
                  </a:cubicBezTo>
                  <a:cubicBezTo>
                    <a:pt x="768" y="1035"/>
                    <a:pt x="735" y="868"/>
                    <a:pt x="668" y="701"/>
                  </a:cubicBezTo>
                  <a:lnTo>
                    <a:pt x="601" y="434"/>
                  </a:lnTo>
                  <a:lnTo>
                    <a:pt x="601" y="434"/>
                  </a:lnTo>
                  <a:lnTo>
                    <a:pt x="601" y="434"/>
                  </a:lnTo>
                  <a:lnTo>
                    <a:pt x="19381" y="401"/>
                  </a:lnTo>
                  <a:lnTo>
                    <a:pt x="38495" y="367"/>
                  </a:lnTo>
                  <a:close/>
                  <a:moveTo>
                    <a:pt x="234" y="0"/>
                  </a:moveTo>
                  <a:lnTo>
                    <a:pt x="234" y="434"/>
                  </a:lnTo>
                  <a:cubicBezTo>
                    <a:pt x="120" y="434"/>
                    <a:pt x="79" y="361"/>
                    <a:pt x="70" y="361"/>
                  </a:cubicBezTo>
                  <a:cubicBezTo>
                    <a:pt x="68" y="361"/>
                    <a:pt x="67" y="363"/>
                    <a:pt x="67" y="367"/>
                  </a:cubicBezTo>
                  <a:lnTo>
                    <a:pt x="67" y="501"/>
                  </a:lnTo>
                  <a:cubicBezTo>
                    <a:pt x="67" y="568"/>
                    <a:pt x="34" y="668"/>
                    <a:pt x="34" y="734"/>
                  </a:cubicBezTo>
                  <a:cubicBezTo>
                    <a:pt x="1" y="901"/>
                    <a:pt x="1" y="1068"/>
                    <a:pt x="1" y="1268"/>
                  </a:cubicBezTo>
                  <a:cubicBezTo>
                    <a:pt x="1" y="1602"/>
                    <a:pt x="34" y="1935"/>
                    <a:pt x="34" y="2269"/>
                  </a:cubicBezTo>
                  <a:lnTo>
                    <a:pt x="101" y="4337"/>
                  </a:lnTo>
                  <a:lnTo>
                    <a:pt x="167" y="8507"/>
                  </a:lnTo>
                  <a:lnTo>
                    <a:pt x="201" y="16813"/>
                  </a:lnTo>
                  <a:lnTo>
                    <a:pt x="201" y="33424"/>
                  </a:lnTo>
                  <a:lnTo>
                    <a:pt x="167" y="41730"/>
                  </a:lnTo>
                  <a:lnTo>
                    <a:pt x="101" y="50036"/>
                  </a:lnTo>
                  <a:lnTo>
                    <a:pt x="34" y="54206"/>
                  </a:lnTo>
                  <a:lnTo>
                    <a:pt x="34" y="55240"/>
                  </a:lnTo>
                  <a:lnTo>
                    <a:pt x="34" y="55740"/>
                  </a:lnTo>
                  <a:cubicBezTo>
                    <a:pt x="34" y="55941"/>
                    <a:pt x="34" y="56141"/>
                    <a:pt x="101" y="56307"/>
                  </a:cubicBezTo>
                  <a:cubicBezTo>
                    <a:pt x="268" y="57075"/>
                    <a:pt x="835" y="57708"/>
                    <a:pt x="1568" y="57942"/>
                  </a:cubicBezTo>
                  <a:cubicBezTo>
                    <a:pt x="1969" y="58075"/>
                    <a:pt x="2302" y="58075"/>
                    <a:pt x="2636" y="58109"/>
                  </a:cubicBezTo>
                  <a:cubicBezTo>
                    <a:pt x="3003" y="58142"/>
                    <a:pt x="3336" y="58175"/>
                    <a:pt x="3703" y="58175"/>
                  </a:cubicBezTo>
                  <a:cubicBezTo>
                    <a:pt x="4404" y="58242"/>
                    <a:pt x="5104" y="58242"/>
                    <a:pt x="5805" y="58242"/>
                  </a:cubicBezTo>
                  <a:cubicBezTo>
                    <a:pt x="7172" y="58209"/>
                    <a:pt x="8573" y="58109"/>
                    <a:pt x="9941" y="58042"/>
                  </a:cubicBezTo>
                  <a:cubicBezTo>
                    <a:pt x="11342" y="57942"/>
                    <a:pt x="12710" y="57842"/>
                    <a:pt x="14077" y="57809"/>
                  </a:cubicBezTo>
                  <a:lnTo>
                    <a:pt x="18247" y="57809"/>
                  </a:lnTo>
                  <a:lnTo>
                    <a:pt x="26553" y="57842"/>
                  </a:lnTo>
                  <a:lnTo>
                    <a:pt x="43165" y="57909"/>
                  </a:lnTo>
                  <a:lnTo>
                    <a:pt x="59777" y="57942"/>
                  </a:lnTo>
                  <a:cubicBezTo>
                    <a:pt x="62545" y="57975"/>
                    <a:pt x="65314" y="58175"/>
                    <a:pt x="68083" y="58209"/>
                  </a:cubicBezTo>
                  <a:cubicBezTo>
                    <a:pt x="68783" y="58209"/>
                    <a:pt x="69484" y="58217"/>
                    <a:pt x="70184" y="58217"/>
                  </a:cubicBezTo>
                  <a:cubicBezTo>
                    <a:pt x="70885" y="58217"/>
                    <a:pt x="71585" y="58209"/>
                    <a:pt x="72286" y="58175"/>
                  </a:cubicBezTo>
                  <a:cubicBezTo>
                    <a:pt x="72953" y="58142"/>
                    <a:pt x="73687" y="58075"/>
                    <a:pt x="74387" y="57975"/>
                  </a:cubicBezTo>
                  <a:cubicBezTo>
                    <a:pt x="74721" y="57942"/>
                    <a:pt x="75088" y="57875"/>
                    <a:pt x="75455" y="57775"/>
                  </a:cubicBezTo>
                  <a:cubicBezTo>
                    <a:pt x="75621" y="57708"/>
                    <a:pt x="75822" y="57675"/>
                    <a:pt x="75988" y="57575"/>
                  </a:cubicBezTo>
                  <a:cubicBezTo>
                    <a:pt x="76088" y="57575"/>
                    <a:pt x="76188" y="57508"/>
                    <a:pt x="76289" y="57442"/>
                  </a:cubicBezTo>
                  <a:cubicBezTo>
                    <a:pt x="76389" y="57408"/>
                    <a:pt x="76489" y="57308"/>
                    <a:pt x="76589" y="57208"/>
                  </a:cubicBezTo>
                  <a:lnTo>
                    <a:pt x="76555" y="57208"/>
                  </a:lnTo>
                  <a:lnTo>
                    <a:pt x="76589" y="57175"/>
                  </a:lnTo>
                  <a:lnTo>
                    <a:pt x="76622" y="57141"/>
                  </a:lnTo>
                  <a:cubicBezTo>
                    <a:pt x="77056" y="56541"/>
                    <a:pt x="77056" y="55807"/>
                    <a:pt x="77056" y="55207"/>
                  </a:cubicBezTo>
                  <a:lnTo>
                    <a:pt x="77056" y="53439"/>
                  </a:lnTo>
                  <a:lnTo>
                    <a:pt x="77056" y="49870"/>
                  </a:lnTo>
                  <a:lnTo>
                    <a:pt x="77022" y="42798"/>
                  </a:lnTo>
                  <a:lnTo>
                    <a:pt x="76989" y="28588"/>
                  </a:lnTo>
                  <a:lnTo>
                    <a:pt x="76956" y="14411"/>
                  </a:lnTo>
                  <a:lnTo>
                    <a:pt x="76922" y="7306"/>
                  </a:lnTo>
                  <a:lnTo>
                    <a:pt x="76922" y="3770"/>
                  </a:lnTo>
                  <a:lnTo>
                    <a:pt x="76922" y="768"/>
                  </a:lnTo>
                  <a:cubicBezTo>
                    <a:pt x="76922" y="734"/>
                    <a:pt x="76889" y="734"/>
                    <a:pt x="76889" y="701"/>
                  </a:cubicBezTo>
                  <a:cubicBezTo>
                    <a:pt x="76889" y="668"/>
                    <a:pt x="76856" y="668"/>
                    <a:pt x="76822" y="601"/>
                  </a:cubicBezTo>
                  <a:cubicBezTo>
                    <a:pt x="76756" y="568"/>
                    <a:pt x="76722" y="501"/>
                    <a:pt x="76689" y="434"/>
                  </a:cubicBezTo>
                  <a:lnTo>
                    <a:pt x="76689" y="434"/>
                  </a:lnTo>
                  <a:lnTo>
                    <a:pt x="76689" y="434"/>
                  </a:lnTo>
                  <a:lnTo>
                    <a:pt x="76722" y="434"/>
                  </a:lnTo>
                  <a:lnTo>
                    <a:pt x="76722" y="0"/>
                  </a:lnTo>
                  <a:cubicBezTo>
                    <a:pt x="76711" y="22"/>
                    <a:pt x="76701" y="47"/>
                    <a:pt x="76689" y="74"/>
                  </a:cubicBezTo>
                  <a:lnTo>
                    <a:pt x="76689" y="74"/>
                  </a:lnTo>
                  <a:lnTo>
                    <a:pt x="76689" y="0"/>
                  </a:lnTo>
                  <a:lnTo>
                    <a:pt x="38461" y="34"/>
                  </a:lnTo>
                  <a:lnTo>
                    <a:pt x="19348" y="34"/>
                  </a:lnTo>
                  <a:lnTo>
                    <a:pt x="274" y="1"/>
                  </a:lnTo>
                  <a:lnTo>
                    <a:pt x="274" y="1"/>
                  </a:lnTo>
                  <a:cubicBezTo>
                    <a:pt x="272" y="1"/>
                    <a:pt x="270" y="0"/>
                    <a:pt x="268" y="0"/>
                  </a:cubicBezTo>
                  <a:lnTo>
                    <a:pt x="268" y="1"/>
                  </a:lnTo>
                  <a:lnTo>
                    <a:pt x="268" y="1"/>
                  </a:lnTo>
                  <a:lnTo>
                    <a:pt x="234"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47"/>
            <p:cNvSpPr/>
            <p:nvPr/>
          </p:nvSpPr>
          <p:spPr>
            <a:xfrm flipH="1">
              <a:off x="5270850" y="2173901"/>
              <a:ext cx="661748" cy="447511"/>
            </a:xfrm>
            <a:custGeom>
              <a:avLst/>
              <a:gdLst/>
              <a:ahLst/>
              <a:cxnLst/>
              <a:rect l="l" t="t" r="r" b="b"/>
              <a:pathLst>
                <a:path w="39596" h="26777" extrusionOk="0">
                  <a:moveTo>
                    <a:pt x="11342" y="1"/>
                  </a:moveTo>
                  <a:cubicBezTo>
                    <a:pt x="11240" y="1"/>
                    <a:pt x="11140" y="9"/>
                    <a:pt x="11042" y="24"/>
                  </a:cubicBezTo>
                  <a:cubicBezTo>
                    <a:pt x="10575" y="125"/>
                    <a:pt x="10141" y="358"/>
                    <a:pt x="9708" y="592"/>
                  </a:cubicBezTo>
                  <a:cubicBezTo>
                    <a:pt x="8006" y="1425"/>
                    <a:pt x="6105" y="1759"/>
                    <a:pt x="4370" y="2526"/>
                  </a:cubicBezTo>
                  <a:cubicBezTo>
                    <a:pt x="1568" y="3727"/>
                    <a:pt x="501" y="6029"/>
                    <a:pt x="101" y="8931"/>
                  </a:cubicBezTo>
                  <a:cubicBezTo>
                    <a:pt x="34" y="9665"/>
                    <a:pt x="1" y="10365"/>
                    <a:pt x="1" y="11099"/>
                  </a:cubicBezTo>
                  <a:cubicBezTo>
                    <a:pt x="34" y="11733"/>
                    <a:pt x="267" y="12267"/>
                    <a:pt x="267" y="12900"/>
                  </a:cubicBezTo>
                  <a:cubicBezTo>
                    <a:pt x="401" y="16403"/>
                    <a:pt x="901" y="19839"/>
                    <a:pt x="1435" y="23274"/>
                  </a:cubicBezTo>
                  <a:cubicBezTo>
                    <a:pt x="1668" y="24709"/>
                    <a:pt x="2002" y="25142"/>
                    <a:pt x="2236" y="26577"/>
                  </a:cubicBezTo>
                  <a:lnTo>
                    <a:pt x="39362" y="26777"/>
                  </a:lnTo>
                  <a:cubicBezTo>
                    <a:pt x="39429" y="24909"/>
                    <a:pt x="38995" y="23741"/>
                    <a:pt x="38995" y="21840"/>
                  </a:cubicBezTo>
                  <a:cubicBezTo>
                    <a:pt x="39028" y="18538"/>
                    <a:pt x="39596" y="15269"/>
                    <a:pt x="39395" y="11933"/>
                  </a:cubicBezTo>
                  <a:cubicBezTo>
                    <a:pt x="39295" y="10499"/>
                    <a:pt x="39129" y="8731"/>
                    <a:pt x="38361" y="7463"/>
                  </a:cubicBezTo>
                  <a:cubicBezTo>
                    <a:pt x="37527" y="6095"/>
                    <a:pt x="35960" y="5262"/>
                    <a:pt x="34559" y="4561"/>
                  </a:cubicBezTo>
                  <a:cubicBezTo>
                    <a:pt x="31957" y="3293"/>
                    <a:pt x="29055" y="2426"/>
                    <a:pt x="26353" y="1392"/>
                  </a:cubicBezTo>
                  <a:cubicBezTo>
                    <a:pt x="24652" y="2993"/>
                    <a:pt x="22483" y="3227"/>
                    <a:pt x="20148" y="3327"/>
                  </a:cubicBezTo>
                  <a:cubicBezTo>
                    <a:pt x="20102" y="3328"/>
                    <a:pt x="20055" y="3328"/>
                    <a:pt x="20009" y="3328"/>
                  </a:cubicBezTo>
                  <a:cubicBezTo>
                    <a:pt x="18396" y="3328"/>
                    <a:pt x="16938" y="2771"/>
                    <a:pt x="15512" y="1993"/>
                  </a:cubicBezTo>
                  <a:cubicBezTo>
                    <a:pt x="14424" y="1402"/>
                    <a:pt x="12728" y="1"/>
                    <a:pt x="11342" y="1"/>
                  </a:cubicBezTo>
                  <a:close/>
                </a:path>
              </a:pathLst>
            </a:custGeom>
            <a:solidFill>
              <a:srgbClr val="5CC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47"/>
            <p:cNvSpPr/>
            <p:nvPr/>
          </p:nvSpPr>
          <p:spPr>
            <a:xfrm flipH="1">
              <a:off x="5705693" y="2206992"/>
              <a:ext cx="720827" cy="417211"/>
            </a:xfrm>
            <a:custGeom>
              <a:avLst/>
              <a:gdLst/>
              <a:ahLst/>
              <a:cxnLst/>
              <a:rect l="l" t="t" r="r" b="b"/>
              <a:pathLst>
                <a:path w="43131" h="24964" extrusionOk="0">
                  <a:moveTo>
                    <a:pt x="36513" y="1"/>
                  </a:moveTo>
                  <a:cubicBezTo>
                    <a:pt x="36077" y="1"/>
                    <a:pt x="35625" y="58"/>
                    <a:pt x="35159" y="179"/>
                  </a:cubicBezTo>
                  <a:cubicBezTo>
                    <a:pt x="31256" y="1180"/>
                    <a:pt x="28654" y="4883"/>
                    <a:pt x="26953" y="8285"/>
                  </a:cubicBezTo>
                  <a:cubicBezTo>
                    <a:pt x="26419" y="9319"/>
                    <a:pt x="25985" y="10387"/>
                    <a:pt x="25585" y="11454"/>
                  </a:cubicBezTo>
                  <a:cubicBezTo>
                    <a:pt x="25318" y="12188"/>
                    <a:pt x="25085" y="12922"/>
                    <a:pt x="24851" y="13656"/>
                  </a:cubicBezTo>
                  <a:cubicBezTo>
                    <a:pt x="24551" y="14589"/>
                    <a:pt x="22086" y="19087"/>
                    <a:pt x="22449" y="19692"/>
                  </a:cubicBezTo>
                  <a:lnTo>
                    <a:pt x="22449" y="19692"/>
                  </a:lnTo>
                  <a:cubicBezTo>
                    <a:pt x="19380" y="14622"/>
                    <a:pt x="15277" y="10286"/>
                    <a:pt x="11242" y="5950"/>
                  </a:cubicBezTo>
                  <a:cubicBezTo>
                    <a:pt x="10341" y="4983"/>
                    <a:pt x="9440" y="3982"/>
                    <a:pt x="8940" y="2748"/>
                  </a:cubicBezTo>
                  <a:cubicBezTo>
                    <a:pt x="8540" y="2748"/>
                    <a:pt x="7472" y="3849"/>
                    <a:pt x="7105" y="4115"/>
                  </a:cubicBezTo>
                  <a:cubicBezTo>
                    <a:pt x="6338" y="4683"/>
                    <a:pt x="5571" y="5250"/>
                    <a:pt x="4837" y="5850"/>
                  </a:cubicBezTo>
                  <a:cubicBezTo>
                    <a:pt x="3403" y="6984"/>
                    <a:pt x="2002" y="8152"/>
                    <a:pt x="634" y="9386"/>
                  </a:cubicBezTo>
                  <a:cubicBezTo>
                    <a:pt x="434" y="9553"/>
                    <a:pt x="267" y="9719"/>
                    <a:pt x="200" y="9953"/>
                  </a:cubicBezTo>
                  <a:cubicBezTo>
                    <a:pt x="0" y="10553"/>
                    <a:pt x="601" y="10920"/>
                    <a:pt x="867" y="11387"/>
                  </a:cubicBezTo>
                  <a:cubicBezTo>
                    <a:pt x="1134" y="11854"/>
                    <a:pt x="1268" y="12355"/>
                    <a:pt x="1468" y="12855"/>
                  </a:cubicBezTo>
                  <a:cubicBezTo>
                    <a:pt x="2669" y="15590"/>
                    <a:pt x="4103" y="18326"/>
                    <a:pt x="5537" y="20961"/>
                  </a:cubicBezTo>
                  <a:cubicBezTo>
                    <a:pt x="6238" y="22295"/>
                    <a:pt x="7139" y="23763"/>
                    <a:pt x="7973" y="24964"/>
                  </a:cubicBezTo>
                  <a:lnTo>
                    <a:pt x="38461" y="24630"/>
                  </a:lnTo>
                  <a:cubicBezTo>
                    <a:pt x="38694" y="24363"/>
                    <a:pt x="38561" y="24530"/>
                    <a:pt x="38761" y="24230"/>
                  </a:cubicBezTo>
                  <a:cubicBezTo>
                    <a:pt x="41663" y="20127"/>
                    <a:pt x="43131" y="15057"/>
                    <a:pt x="43131" y="10020"/>
                  </a:cubicBezTo>
                  <a:cubicBezTo>
                    <a:pt x="43131" y="8118"/>
                    <a:pt x="42931" y="6150"/>
                    <a:pt x="42164" y="4416"/>
                  </a:cubicBezTo>
                  <a:cubicBezTo>
                    <a:pt x="41081" y="1965"/>
                    <a:pt x="39072" y="1"/>
                    <a:pt x="36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47"/>
            <p:cNvSpPr/>
            <p:nvPr/>
          </p:nvSpPr>
          <p:spPr>
            <a:xfrm flipH="1">
              <a:off x="5198936" y="2173751"/>
              <a:ext cx="346768" cy="448680"/>
            </a:xfrm>
            <a:custGeom>
              <a:avLst/>
              <a:gdLst/>
              <a:ahLst/>
              <a:cxnLst/>
              <a:rect l="l" t="t" r="r" b="b"/>
              <a:pathLst>
                <a:path w="20749" h="26847" extrusionOk="0">
                  <a:moveTo>
                    <a:pt x="2235" y="0"/>
                  </a:moveTo>
                  <a:cubicBezTo>
                    <a:pt x="2335" y="1535"/>
                    <a:pt x="301" y="3269"/>
                    <a:pt x="167" y="4804"/>
                  </a:cubicBezTo>
                  <a:cubicBezTo>
                    <a:pt x="0" y="6471"/>
                    <a:pt x="3970" y="8840"/>
                    <a:pt x="3336" y="10441"/>
                  </a:cubicBezTo>
                  <a:cubicBezTo>
                    <a:pt x="2869" y="11642"/>
                    <a:pt x="2769" y="12976"/>
                    <a:pt x="2802" y="14277"/>
                  </a:cubicBezTo>
                  <a:cubicBezTo>
                    <a:pt x="2903" y="18847"/>
                    <a:pt x="3203" y="22316"/>
                    <a:pt x="3803" y="26753"/>
                  </a:cubicBezTo>
                  <a:cubicBezTo>
                    <a:pt x="6149" y="26811"/>
                    <a:pt x="8528" y="26846"/>
                    <a:pt x="10948" y="26846"/>
                  </a:cubicBezTo>
                  <a:cubicBezTo>
                    <a:pt x="12692" y="26846"/>
                    <a:pt x="14457" y="26828"/>
                    <a:pt x="16245" y="26786"/>
                  </a:cubicBezTo>
                  <a:cubicBezTo>
                    <a:pt x="17780" y="26753"/>
                    <a:pt x="19281" y="26719"/>
                    <a:pt x="20749" y="26686"/>
                  </a:cubicBezTo>
                  <a:cubicBezTo>
                    <a:pt x="20682" y="24618"/>
                    <a:pt x="20515" y="22216"/>
                    <a:pt x="20348" y="20148"/>
                  </a:cubicBezTo>
                  <a:cubicBezTo>
                    <a:pt x="19915" y="14677"/>
                    <a:pt x="20115" y="7172"/>
                    <a:pt x="14044" y="4770"/>
                  </a:cubicBezTo>
                  <a:cubicBezTo>
                    <a:pt x="12810" y="4270"/>
                    <a:pt x="11575" y="3836"/>
                    <a:pt x="10308" y="3436"/>
                  </a:cubicBezTo>
                  <a:cubicBezTo>
                    <a:pt x="8006" y="2735"/>
                    <a:pt x="4971" y="601"/>
                    <a:pt x="22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47"/>
            <p:cNvSpPr/>
            <p:nvPr/>
          </p:nvSpPr>
          <p:spPr>
            <a:xfrm flipH="1">
              <a:off x="5525616" y="1792890"/>
              <a:ext cx="258693" cy="469371"/>
            </a:xfrm>
            <a:custGeom>
              <a:avLst/>
              <a:gdLst/>
              <a:ahLst/>
              <a:cxnLst/>
              <a:rect l="l" t="t" r="r" b="b"/>
              <a:pathLst>
                <a:path w="15479" h="28085" extrusionOk="0">
                  <a:moveTo>
                    <a:pt x="6446" y="0"/>
                  </a:moveTo>
                  <a:cubicBezTo>
                    <a:pt x="5855" y="0"/>
                    <a:pt x="5237" y="83"/>
                    <a:pt x="4571" y="273"/>
                  </a:cubicBezTo>
                  <a:cubicBezTo>
                    <a:pt x="3270" y="673"/>
                    <a:pt x="1068" y="306"/>
                    <a:pt x="668" y="1741"/>
                  </a:cubicBezTo>
                  <a:cubicBezTo>
                    <a:pt x="1" y="4243"/>
                    <a:pt x="368" y="8779"/>
                    <a:pt x="668" y="11314"/>
                  </a:cubicBezTo>
                  <a:cubicBezTo>
                    <a:pt x="835" y="12715"/>
                    <a:pt x="1135" y="14283"/>
                    <a:pt x="2002" y="15317"/>
                  </a:cubicBezTo>
                  <a:cubicBezTo>
                    <a:pt x="2536" y="15984"/>
                    <a:pt x="3270" y="16485"/>
                    <a:pt x="4137" y="16551"/>
                  </a:cubicBezTo>
                  <a:cubicBezTo>
                    <a:pt x="4003" y="18653"/>
                    <a:pt x="4704" y="21421"/>
                    <a:pt x="2636" y="22822"/>
                  </a:cubicBezTo>
                  <a:cubicBezTo>
                    <a:pt x="2469" y="22923"/>
                    <a:pt x="2302" y="23023"/>
                    <a:pt x="2135" y="23123"/>
                  </a:cubicBezTo>
                  <a:cubicBezTo>
                    <a:pt x="3436" y="24457"/>
                    <a:pt x="6105" y="27826"/>
                    <a:pt x="7840" y="28060"/>
                  </a:cubicBezTo>
                  <a:cubicBezTo>
                    <a:pt x="7974" y="28077"/>
                    <a:pt x="8107" y="28085"/>
                    <a:pt x="8238" y="28085"/>
                  </a:cubicBezTo>
                  <a:cubicBezTo>
                    <a:pt x="10957" y="28085"/>
                    <a:pt x="13172" y="24595"/>
                    <a:pt x="15145" y="22622"/>
                  </a:cubicBezTo>
                  <a:cubicBezTo>
                    <a:pt x="15211" y="22589"/>
                    <a:pt x="15245" y="22556"/>
                    <a:pt x="15278" y="22556"/>
                  </a:cubicBezTo>
                  <a:cubicBezTo>
                    <a:pt x="14945" y="21922"/>
                    <a:pt x="14778" y="21188"/>
                    <a:pt x="14711" y="20454"/>
                  </a:cubicBezTo>
                  <a:cubicBezTo>
                    <a:pt x="14644" y="19687"/>
                    <a:pt x="14678" y="18886"/>
                    <a:pt x="14744" y="18119"/>
                  </a:cubicBezTo>
                  <a:cubicBezTo>
                    <a:pt x="14811" y="16618"/>
                    <a:pt x="14911" y="15150"/>
                    <a:pt x="15045" y="13649"/>
                  </a:cubicBezTo>
                  <a:cubicBezTo>
                    <a:pt x="15211" y="11414"/>
                    <a:pt x="15478" y="9146"/>
                    <a:pt x="15078" y="6911"/>
                  </a:cubicBezTo>
                  <a:cubicBezTo>
                    <a:pt x="14644" y="4676"/>
                    <a:pt x="13410" y="2441"/>
                    <a:pt x="11242" y="1440"/>
                  </a:cubicBezTo>
                  <a:cubicBezTo>
                    <a:pt x="9587" y="675"/>
                    <a:pt x="8132" y="0"/>
                    <a:pt x="6446"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47"/>
            <p:cNvSpPr/>
            <p:nvPr/>
          </p:nvSpPr>
          <p:spPr>
            <a:xfrm flipH="1">
              <a:off x="5493845" y="1731455"/>
              <a:ext cx="308864" cy="295460"/>
            </a:xfrm>
            <a:custGeom>
              <a:avLst/>
              <a:gdLst/>
              <a:ahLst/>
              <a:cxnLst/>
              <a:rect l="l" t="t" r="r" b="b"/>
              <a:pathLst>
                <a:path w="18481" h="17679" extrusionOk="0">
                  <a:moveTo>
                    <a:pt x="3112" y="0"/>
                  </a:moveTo>
                  <a:cubicBezTo>
                    <a:pt x="2840" y="0"/>
                    <a:pt x="2562" y="60"/>
                    <a:pt x="2302" y="146"/>
                  </a:cubicBezTo>
                  <a:cubicBezTo>
                    <a:pt x="1235" y="580"/>
                    <a:pt x="535" y="1647"/>
                    <a:pt x="268" y="2781"/>
                  </a:cubicBezTo>
                  <a:cubicBezTo>
                    <a:pt x="1" y="3882"/>
                    <a:pt x="101" y="5050"/>
                    <a:pt x="201" y="6184"/>
                  </a:cubicBezTo>
                  <a:cubicBezTo>
                    <a:pt x="201" y="6517"/>
                    <a:pt x="234" y="6851"/>
                    <a:pt x="434" y="7118"/>
                  </a:cubicBezTo>
                  <a:cubicBezTo>
                    <a:pt x="635" y="7385"/>
                    <a:pt x="935" y="7518"/>
                    <a:pt x="1235" y="7652"/>
                  </a:cubicBezTo>
                  <a:cubicBezTo>
                    <a:pt x="1797" y="7865"/>
                    <a:pt x="2477" y="7933"/>
                    <a:pt x="3217" y="7933"/>
                  </a:cubicBezTo>
                  <a:cubicBezTo>
                    <a:pt x="4500" y="7933"/>
                    <a:pt x="5966" y="7730"/>
                    <a:pt x="7322" y="7730"/>
                  </a:cubicBezTo>
                  <a:cubicBezTo>
                    <a:pt x="8851" y="7730"/>
                    <a:pt x="10241" y="7988"/>
                    <a:pt x="11075" y="9086"/>
                  </a:cubicBezTo>
                  <a:cubicBezTo>
                    <a:pt x="11503" y="9678"/>
                    <a:pt x="10342" y="11923"/>
                    <a:pt x="11299" y="11923"/>
                  </a:cubicBezTo>
                  <a:cubicBezTo>
                    <a:pt x="11313" y="11923"/>
                    <a:pt x="11328" y="11922"/>
                    <a:pt x="11342" y="11921"/>
                  </a:cubicBezTo>
                  <a:cubicBezTo>
                    <a:pt x="11442" y="11921"/>
                    <a:pt x="11542" y="11855"/>
                    <a:pt x="11642" y="11821"/>
                  </a:cubicBezTo>
                  <a:cubicBezTo>
                    <a:pt x="11683" y="11810"/>
                    <a:pt x="11725" y="11805"/>
                    <a:pt x="11769" y="11805"/>
                  </a:cubicBezTo>
                  <a:cubicBezTo>
                    <a:pt x="12524" y="11805"/>
                    <a:pt x="13761" y="13355"/>
                    <a:pt x="14044" y="13923"/>
                  </a:cubicBezTo>
                  <a:cubicBezTo>
                    <a:pt x="14511" y="14823"/>
                    <a:pt x="14478" y="17392"/>
                    <a:pt x="15745" y="17659"/>
                  </a:cubicBezTo>
                  <a:cubicBezTo>
                    <a:pt x="15814" y="17672"/>
                    <a:pt x="15880" y="17679"/>
                    <a:pt x="15944" y="17679"/>
                  </a:cubicBezTo>
                  <a:cubicBezTo>
                    <a:pt x="17297" y="17679"/>
                    <a:pt x="17821" y="14778"/>
                    <a:pt x="17980" y="13823"/>
                  </a:cubicBezTo>
                  <a:cubicBezTo>
                    <a:pt x="18314" y="11788"/>
                    <a:pt x="18481" y="9720"/>
                    <a:pt x="18447" y="7685"/>
                  </a:cubicBezTo>
                  <a:cubicBezTo>
                    <a:pt x="18447" y="6751"/>
                    <a:pt x="18381" y="5817"/>
                    <a:pt x="18114" y="4916"/>
                  </a:cubicBezTo>
                  <a:cubicBezTo>
                    <a:pt x="17647" y="3515"/>
                    <a:pt x="16579" y="2581"/>
                    <a:pt x="15178" y="2181"/>
                  </a:cubicBezTo>
                  <a:cubicBezTo>
                    <a:pt x="13277" y="1634"/>
                    <a:pt x="11276" y="1360"/>
                    <a:pt x="9305" y="1360"/>
                  </a:cubicBezTo>
                  <a:cubicBezTo>
                    <a:pt x="8993" y="1360"/>
                    <a:pt x="8683" y="1367"/>
                    <a:pt x="8373" y="1380"/>
                  </a:cubicBezTo>
                  <a:cubicBezTo>
                    <a:pt x="7973" y="1391"/>
                    <a:pt x="7559" y="1411"/>
                    <a:pt x="7148" y="1411"/>
                  </a:cubicBezTo>
                  <a:cubicBezTo>
                    <a:pt x="6227" y="1411"/>
                    <a:pt x="5320" y="1311"/>
                    <a:pt x="4604" y="780"/>
                  </a:cubicBezTo>
                  <a:cubicBezTo>
                    <a:pt x="4337" y="580"/>
                    <a:pt x="4104" y="313"/>
                    <a:pt x="3837" y="180"/>
                  </a:cubicBezTo>
                  <a:cubicBezTo>
                    <a:pt x="3612" y="51"/>
                    <a:pt x="3365" y="0"/>
                    <a:pt x="31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47"/>
            <p:cNvSpPr/>
            <p:nvPr/>
          </p:nvSpPr>
          <p:spPr>
            <a:xfrm flipH="1">
              <a:off x="5530629" y="1907922"/>
              <a:ext cx="86537" cy="78432"/>
            </a:xfrm>
            <a:custGeom>
              <a:avLst/>
              <a:gdLst/>
              <a:ahLst/>
              <a:cxnLst/>
              <a:rect l="l" t="t" r="r" b="b"/>
              <a:pathLst>
                <a:path w="5178" h="4693" extrusionOk="0">
                  <a:moveTo>
                    <a:pt x="2272" y="0"/>
                  </a:moveTo>
                  <a:cubicBezTo>
                    <a:pt x="960" y="0"/>
                    <a:pt x="0" y="1369"/>
                    <a:pt x="407" y="2763"/>
                  </a:cubicBezTo>
                  <a:cubicBezTo>
                    <a:pt x="685" y="3682"/>
                    <a:pt x="1498" y="4693"/>
                    <a:pt x="2437" y="4693"/>
                  </a:cubicBezTo>
                  <a:cubicBezTo>
                    <a:pt x="2624" y="4693"/>
                    <a:pt x="2815" y="4653"/>
                    <a:pt x="3009" y="4565"/>
                  </a:cubicBezTo>
                  <a:cubicBezTo>
                    <a:pt x="5044" y="3631"/>
                    <a:pt x="5177" y="795"/>
                    <a:pt x="2875" y="95"/>
                  </a:cubicBezTo>
                  <a:cubicBezTo>
                    <a:pt x="2669" y="30"/>
                    <a:pt x="2466" y="0"/>
                    <a:pt x="2272"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47"/>
            <p:cNvSpPr/>
            <p:nvPr/>
          </p:nvSpPr>
          <p:spPr>
            <a:xfrm flipH="1">
              <a:off x="5686172" y="1982527"/>
              <a:ext cx="65246" cy="29030"/>
            </a:xfrm>
            <a:custGeom>
              <a:avLst/>
              <a:gdLst/>
              <a:ahLst/>
              <a:cxnLst/>
              <a:rect l="l" t="t" r="r" b="b"/>
              <a:pathLst>
                <a:path w="3904" h="1737" extrusionOk="0">
                  <a:moveTo>
                    <a:pt x="3903" y="1"/>
                  </a:moveTo>
                  <a:lnTo>
                    <a:pt x="1" y="134"/>
                  </a:lnTo>
                  <a:cubicBezTo>
                    <a:pt x="164" y="1015"/>
                    <a:pt x="1029" y="1736"/>
                    <a:pt x="1941" y="1736"/>
                  </a:cubicBezTo>
                  <a:cubicBezTo>
                    <a:pt x="1961" y="1736"/>
                    <a:pt x="1982" y="1736"/>
                    <a:pt x="2002" y="1735"/>
                  </a:cubicBezTo>
                  <a:cubicBezTo>
                    <a:pt x="2936" y="1702"/>
                    <a:pt x="3770" y="935"/>
                    <a:pt x="39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47"/>
            <p:cNvSpPr/>
            <p:nvPr/>
          </p:nvSpPr>
          <p:spPr>
            <a:xfrm flipH="1">
              <a:off x="5356151" y="2494430"/>
              <a:ext cx="12551" cy="129221"/>
            </a:xfrm>
            <a:custGeom>
              <a:avLst/>
              <a:gdLst/>
              <a:ahLst/>
              <a:cxnLst/>
              <a:rect l="l" t="t" r="r" b="b"/>
              <a:pathLst>
                <a:path w="751" h="7732" extrusionOk="0">
                  <a:moveTo>
                    <a:pt x="109" y="1"/>
                  </a:moveTo>
                  <a:cubicBezTo>
                    <a:pt x="50" y="1"/>
                    <a:pt x="0" y="43"/>
                    <a:pt x="17" y="126"/>
                  </a:cubicBezTo>
                  <a:cubicBezTo>
                    <a:pt x="117" y="2628"/>
                    <a:pt x="284" y="5196"/>
                    <a:pt x="417" y="7731"/>
                  </a:cubicBezTo>
                  <a:lnTo>
                    <a:pt x="751" y="7731"/>
                  </a:lnTo>
                  <a:cubicBezTo>
                    <a:pt x="584" y="5196"/>
                    <a:pt x="384" y="2661"/>
                    <a:pt x="251" y="126"/>
                  </a:cubicBezTo>
                  <a:cubicBezTo>
                    <a:pt x="234" y="43"/>
                    <a:pt x="167" y="1"/>
                    <a:pt x="10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47"/>
            <p:cNvSpPr/>
            <p:nvPr/>
          </p:nvSpPr>
          <p:spPr>
            <a:xfrm flipH="1">
              <a:off x="5831337" y="2454220"/>
              <a:ext cx="56104" cy="166089"/>
            </a:xfrm>
            <a:custGeom>
              <a:avLst/>
              <a:gdLst/>
              <a:ahLst/>
              <a:cxnLst/>
              <a:rect l="l" t="t" r="r" b="b"/>
              <a:pathLst>
                <a:path w="3357" h="9938" extrusionOk="0">
                  <a:moveTo>
                    <a:pt x="3189" y="0"/>
                  </a:moveTo>
                  <a:cubicBezTo>
                    <a:pt x="3134" y="0"/>
                    <a:pt x="3083" y="30"/>
                    <a:pt x="3069" y="97"/>
                  </a:cubicBezTo>
                  <a:cubicBezTo>
                    <a:pt x="2636" y="1665"/>
                    <a:pt x="2269" y="3266"/>
                    <a:pt x="1768" y="4834"/>
                  </a:cubicBezTo>
                  <a:cubicBezTo>
                    <a:pt x="1301" y="6401"/>
                    <a:pt x="768" y="8003"/>
                    <a:pt x="167" y="9537"/>
                  </a:cubicBezTo>
                  <a:lnTo>
                    <a:pt x="1" y="9937"/>
                  </a:lnTo>
                  <a:lnTo>
                    <a:pt x="34" y="9937"/>
                  </a:lnTo>
                  <a:lnTo>
                    <a:pt x="334" y="9904"/>
                  </a:lnTo>
                  <a:cubicBezTo>
                    <a:pt x="1502" y="6902"/>
                    <a:pt x="2869" y="3299"/>
                    <a:pt x="3336" y="164"/>
                  </a:cubicBezTo>
                  <a:cubicBezTo>
                    <a:pt x="3356" y="64"/>
                    <a:pt x="3269" y="0"/>
                    <a:pt x="318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47"/>
            <p:cNvSpPr/>
            <p:nvPr/>
          </p:nvSpPr>
          <p:spPr>
            <a:xfrm flipH="1">
              <a:off x="6310000" y="2021500"/>
              <a:ext cx="212717" cy="316167"/>
            </a:xfrm>
            <a:custGeom>
              <a:avLst/>
              <a:gdLst/>
              <a:ahLst/>
              <a:cxnLst/>
              <a:rect l="l" t="t" r="r" b="b"/>
              <a:pathLst>
                <a:path w="12728" h="18918" extrusionOk="0">
                  <a:moveTo>
                    <a:pt x="918" y="0"/>
                  </a:moveTo>
                  <a:cubicBezTo>
                    <a:pt x="215" y="0"/>
                    <a:pt x="0" y="857"/>
                    <a:pt x="552" y="1671"/>
                  </a:cubicBezTo>
                  <a:lnTo>
                    <a:pt x="3488" y="6075"/>
                  </a:lnTo>
                  <a:cubicBezTo>
                    <a:pt x="1987" y="7342"/>
                    <a:pt x="352" y="8977"/>
                    <a:pt x="519" y="10945"/>
                  </a:cubicBezTo>
                  <a:cubicBezTo>
                    <a:pt x="686" y="13013"/>
                    <a:pt x="3455" y="15648"/>
                    <a:pt x="5556" y="15648"/>
                  </a:cubicBezTo>
                  <a:cubicBezTo>
                    <a:pt x="6457" y="16782"/>
                    <a:pt x="7424" y="17850"/>
                    <a:pt x="8425" y="18917"/>
                  </a:cubicBezTo>
                  <a:cubicBezTo>
                    <a:pt x="9359" y="18083"/>
                    <a:pt x="10359" y="17316"/>
                    <a:pt x="11460" y="16749"/>
                  </a:cubicBezTo>
                  <a:cubicBezTo>
                    <a:pt x="11861" y="16249"/>
                    <a:pt x="12261" y="15782"/>
                    <a:pt x="12728" y="15381"/>
                  </a:cubicBezTo>
                  <a:cubicBezTo>
                    <a:pt x="11760" y="13080"/>
                    <a:pt x="9726" y="10645"/>
                    <a:pt x="8325" y="8710"/>
                  </a:cubicBezTo>
                  <a:cubicBezTo>
                    <a:pt x="6824" y="6575"/>
                    <a:pt x="4555" y="4607"/>
                    <a:pt x="3288" y="2372"/>
                  </a:cubicBezTo>
                  <a:cubicBezTo>
                    <a:pt x="2687" y="1772"/>
                    <a:pt x="2354" y="637"/>
                    <a:pt x="1587" y="204"/>
                  </a:cubicBezTo>
                  <a:cubicBezTo>
                    <a:pt x="1332" y="62"/>
                    <a:pt x="1107" y="0"/>
                    <a:pt x="918"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47"/>
            <p:cNvSpPr/>
            <p:nvPr/>
          </p:nvSpPr>
          <p:spPr>
            <a:xfrm flipH="1">
              <a:off x="5501082" y="2145875"/>
              <a:ext cx="257573" cy="268169"/>
            </a:xfrm>
            <a:custGeom>
              <a:avLst/>
              <a:gdLst/>
              <a:ahLst/>
              <a:cxnLst/>
              <a:rect l="l" t="t" r="r" b="b"/>
              <a:pathLst>
                <a:path w="15412" h="16046" extrusionOk="0">
                  <a:moveTo>
                    <a:pt x="13376" y="0"/>
                  </a:moveTo>
                  <a:cubicBezTo>
                    <a:pt x="10908" y="3403"/>
                    <a:pt x="7572" y="5904"/>
                    <a:pt x="5938" y="6939"/>
                  </a:cubicBezTo>
                  <a:cubicBezTo>
                    <a:pt x="3836" y="3536"/>
                    <a:pt x="2235" y="567"/>
                    <a:pt x="2235" y="434"/>
                  </a:cubicBezTo>
                  <a:cubicBezTo>
                    <a:pt x="2235" y="434"/>
                    <a:pt x="1901" y="934"/>
                    <a:pt x="0" y="1601"/>
                  </a:cubicBezTo>
                  <a:cubicBezTo>
                    <a:pt x="2669" y="5971"/>
                    <a:pt x="2001" y="11675"/>
                    <a:pt x="5871" y="15044"/>
                  </a:cubicBezTo>
                  <a:cubicBezTo>
                    <a:pt x="6305" y="15445"/>
                    <a:pt x="6772" y="15845"/>
                    <a:pt x="7372" y="15978"/>
                  </a:cubicBezTo>
                  <a:cubicBezTo>
                    <a:pt x="7548" y="16024"/>
                    <a:pt x="7725" y="16045"/>
                    <a:pt x="7901" y="16045"/>
                  </a:cubicBezTo>
                  <a:cubicBezTo>
                    <a:pt x="8627" y="16045"/>
                    <a:pt x="9337" y="15681"/>
                    <a:pt x="9874" y="15144"/>
                  </a:cubicBezTo>
                  <a:cubicBezTo>
                    <a:pt x="10541" y="14511"/>
                    <a:pt x="10975" y="13677"/>
                    <a:pt x="11442" y="12876"/>
                  </a:cubicBezTo>
                  <a:cubicBezTo>
                    <a:pt x="12843" y="10374"/>
                    <a:pt x="15411" y="1868"/>
                    <a:pt x="15411" y="1868"/>
                  </a:cubicBezTo>
                  <a:cubicBezTo>
                    <a:pt x="15411" y="1868"/>
                    <a:pt x="15178" y="1701"/>
                    <a:pt x="133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47"/>
            <p:cNvSpPr/>
            <p:nvPr/>
          </p:nvSpPr>
          <p:spPr>
            <a:xfrm flipH="1">
              <a:off x="5666803" y="2061059"/>
              <a:ext cx="47814" cy="11465"/>
            </a:xfrm>
            <a:custGeom>
              <a:avLst/>
              <a:gdLst/>
              <a:ahLst/>
              <a:cxnLst/>
              <a:rect l="l" t="t" r="r" b="b"/>
              <a:pathLst>
                <a:path w="2861" h="686" extrusionOk="0">
                  <a:moveTo>
                    <a:pt x="2728" y="1"/>
                  </a:moveTo>
                  <a:cubicBezTo>
                    <a:pt x="2720" y="1"/>
                    <a:pt x="2711" y="2"/>
                    <a:pt x="2702" y="5"/>
                  </a:cubicBezTo>
                  <a:cubicBezTo>
                    <a:pt x="2502" y="72"/>
                    <a:pt x="2302" y="138"/>
                    <a:pt x="2102" y="205"/>
                  </a:cubicBezTo>
                  <a:cubicBezTo>
                    <a:pt x="1868" y="272"/>
                    <a:pt x="1668" y="305"/>
                    <a:pt x="1435" y="339"/>
                  </a:cubicBezTo>
                  <a:cubicBezTo>
                    <a:pt x="1194" y="399"/>
                    <a:pt x="930" y="411"/>
                    <a:pt x="664" y="411"/>
                  </a:cubicBezTo>
                  <a:cubicBezTo>
                    <a:pt x="486" y="411"/>
                    <a:pt x="307" y="405"/>
                    <a:pt x="134" y="405"/>
                  </a:cubicBezTo>
                  <a:cubicBezTo>
                    <a:pt x="34" y="405"/>
                    <a:pt x="0" y="572"/>
                    <a:pt x="134" y="605"/>
                  </a:cubicBezTo>
                  <a:cubicBezTo>
                    <a:pt x="372" y="660"/>
                    <a:pt x="621" y="685"/>
                    <a:pt x="869" y="685"/>
                  </a:cubicBezTo>
                  <a:cubicBezTo>
                    <a:pt x="1071" y="685"/>
                    <a:pt x="1273" y="669"/>
                    <a:pt x="1468" y="639"/>
                  </a:cubicBezTo>
                  <a:cubicBezTo>
                    <a:pt x="1701" y="605"/>
                    <a:pt x="1935" y="539"/>
                    <a:pt x="2135" y="505"/>
                  </a:cubicBezTo>
                  <a:cubicBezTo>
                    <a:pt x="2369" y="439"/>
                    <a:pt x="2569" y="339"/>
                    <a:pt x="2769" y="205"/>
                  </a:cubicBezTo>
                  <a:cubicBezTo>
                    <a:pt x="2860" y="144"/>
                    <a:pt x="2813" y="1"/>
                    <a:pt x="2728" y="1"/>
                  </a:cubicBezTo>
                  <a:close/>
                </a:path>
              </a:pathLst>
            </a:custGeom>
            <a:solidFill>
              <a:srgbClr val="B55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47"/>
            <p:cNvSpPr/>
            <p:nvPr/>
          </p:nvSpPr>
          <p:spPr>
            <a:xfrm flipH="1">
              <a:off x="5568166" y="1925671"/>
              <a:ext cx="34394" cy="29915"/>
            </a:xfrm>
            <a:custGeom>
              <a:avLst/>
              <a:gdLst/>
              <a:ahLst/>
              <a:cxnLst/>
              <a:rect l="l" t="t" r="r" b="b"/>
              <a:pathLst>
                <a:path w="2058" h="1790" extrusionOk="0">
                  <a:moveTo>
                    <a:pt x="1601" y="0"/>
                  </a:moveTo>
                  <a:cubicBezTo>
                    <a:pt x="1468" y="0"/>
                    <a:pt x="1368" y="34"/>
                    <a:pt x="1234" y="67"/>
                  </a:cubicBezTo>
                  <a:cubicBezTo>
                    <a:pt x="1001" y="167"/>
                    <a:pt x="801" y="300"/>
                    <a:pt x="634" y="434"/>
                  </a:cubicBezTo>
                  <a:cubicBezTo>
                    <a:pt x="434" y="601"/>
                    <a:pt x="300" y="801"/>
                    <a:pt x="167" y="1001"/>
                  </a:cubicBezTo>
                  <a:cubicBezTo>
                    <a:pt x="133" y="1134"/>
                    <a:pt x="67" y="1234"/>
                    <a:pt x="67" y="1334"/>
                  </a:cubicBezTo>
                  <a:cubicBezTo>
                    <a:pt x="33" y="1468"/>
                    <a:pt x="0" y="1601"/>
                    <a:pt x="0" y="1701"/>
                  </a:cubicBezTo>
                  <a:cubicBezTo>
                    <a:pt x="16" y="1763"/>
                    <a:pt x="60" y="1789"/>
                    <a:pt x="106" y="1789"/>
                  </a:cubicBezTo>
                  <a:cubicBezTo>
                    <a:pt x="160" y="1789"/>
                    <a:pt x="216" y="1755"/>
                    <a:pt x="234" y="1701"/>
                  </a:cubicBezTo>
                  <a:cubicBezTo>
                    <a:pt x="267" y="1601"/>
                    <a:pt x="267" y="1501"/>
                    <a:pt x="300" y="1401"/>
                  </a:cubicBezTo>
                  <a:cubicBezTo>
                    <a:pt x="300" y="1301"/>
                    <a:pt x="334" y="1201"/>
                    <a:pt x="400" y="1134"/>
                  </a:cubicBezTo>
                  <a:cubicBezTo>
                    <a:pt x="500" y="934"/>
                    <a:pt x="600" y="767"/>
                    <a:pt x="767" y="634"/>
                  </a:cubicBezTo>
                  <a:cubicBezTo>
                    <a:pt x="901" y="501"/>
                    <a:pt x="1101" y="367"/>
                    <a:pt x="1268" y="300"/>
                  </a:cubicBezTo>
                  <a:cubicBezTo>
                    <a:pt x="1368" y="267"/>
                    <a:pt x="1468" y="234"/>
                    <a:pt x="1568" y="200"/>
                  </a:cubicBezTo>
                  <a:lnTo>
                    <a:pt x="1701" y="200"/>
                  </a:lnTo>
                  <a:cubicBezTo>
                    <a:pt x="1768" y="234"/>
                    <a:pt x="1835" y="267"/>
                    <a:pt x="1901" y="267"/>
                  </a:cubicBezTo>
                  <a:cubicBezTo>
                    <a:pt x="1912" y="271"/>
                    <a:pt x="1923" y="272"/>
                    <a:pt x="1933" y="272"/>
                  </a:cubicBezTo>
                  <a:cubicBezTo>
                    <a:pt x="2014" y="272"/>
                    <a:pt x="2057" y="163"/>
                    <a:pt x="1968" y="134"/>
                  </a:cubicBezTo>
                  <a:lnTo>
                    <a:pt x="2001" y="134"/>
                  </a:lnTo>
                  <a:cubicBezTo>
                    <a:pt x="1901" y="100"/>
                    <a:pt x="1835" y="67"/>
                    <a:pt x="1768" y="34"/>
                  </a:cubicBezTo>
                  <a:cubicBezTo>
                    <a:pt x="1701" y="0"/>
                    <a:pt x="1668" y="0"/>
                    <a:pt x="1601" y="0"/>
                  </a:cubicBezTo>
                  <a:close/>
                </a:path>
              </a:pathLst>
            </a:custGeom>
            <a:solidFill>
              <a:srgbClr val="B55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47"/>
            <p:cNvSpPr/>
            <p:nvPr/>
          </p:nvSpPr>
          <p:spPr>
            <a:xfrm flipH="1">
              <a:off x="5496619" y="2169122"/>
              <a:ext cx="262035" cy="448263"/>
            </a:xfrm>
            <a:custGeom>
              <a:avLst/>
              <a:gdLst/>
              <a:ahLst/>
              <a:cxnLst/>
              <a:rect l="l" t="t" r="r" b="b"/>
              <a:pathLst>
                <a:path w="15679" h="26822" extrusionOk="0">
                  <a:moveTo>
                    <a:pt x="5971" y="6782"/>
                  </a:moveTo>
                  <a:cubicBezTo>
                    <a:pt x="5961" y="6794"/>
                    <a:pt x="5951" y="6806"/>
                    <a:pt x="5941" y="6819"/>
                  </a:cubicBezTo>
                  <a:lnTo>
                    <a:pt x="5941" y="6819"/>
                  </a:lnTo>
                  <a:cubicBezTo>
                    <a:pt x="5940" y="6817"/>
                    <a:pt x="5939" y="6816"/>
                    <a:pt x="5938" y="6815"/>
                  </a:cubicBezTo>
                  <a:cubicBezTo>
                    <a:pt x="5954" y="6798"/>
                    <a:pt x="5963" y="6790"/>
                    <a:pt x="5971" y="6782"/>
                  </a:cubicBezTo>
                  <a:close/>
                  <a:moveTo>
                    <a:pt x="167" y="60"/>
                  </a:moveTo>
                  <a:cubicBezTo>
                    <a:pt x="83" y="60"/>
                    <a:pt x="0" y="110"/>
                    <a:pt x="0" y="210"/>
                  </a:cubicBezTo>
                  <a:cubicBezTo>
                    <a:pt x="33" y="1812"/>
                    <a:pt x="734" y="3346"/>
                    <a:pt x="1268" y="4847"/>
                  </a:cubicBezTo>
                  <a:cubicBezTo>
                    <a:pt x="1801" y="6381"/>
                    <a:pt x="2368" y="7916"/>
                    <a:pt x="2969" y="9417"/>
                  </a:cubicBezTo>
                  <a:cubicBezTo>
                    <a:pt x="2902" y="9450"/>
                    <a:pt x="2869" y="9517"/>
                    <a:pt x="2835" y="9584"/>
                  </a:cubicBezTo>
                  <a:cubicBezTo>
                    <a:pt x="2778" y="9670"/>
                    <a:pt x="2870" y="9757"/>
                    <a:pt x="2982" y="9757"/>
                  </a:cubicBezTo>
                  <a:cubicBezTo>
                    <a:pt x="3000" y="9757"/>
                    <a:pt x="3018" y="9755"/>
                    <a:pt x="3036" y="9751"/>
                  </a:cubicBezTo>
                  <a:cubicBezTo>
                    <a:pt x="3069" y="9717"/>
                    <a:pt x="3102" y="9684"/>
                    <a:pt x="3169" y="9650"/>
                  </a:cubicBezTo>
                  <a:cubicBezTo>
                    <a:pt x="3169" y="9650"/>
                    <a:pt x="3202" y="9617"/>
                    <a:pt x="3202" y="9617"/>
                  </a:cubicBezTo>
                  <a:cubicBezTo>
                    <a:pt x="3269" y="9550"/>
                    <a:pt x="3336" y="9484"/>
                    <a:pt x="3402" y="9417"/>
                  </a:cubicBezTo>
                  <a:cubicBezTo>
                    <a:pt x="3536" y="9284"/>
                    <a:pt x="3669" y="9183"/>
                    <a:pt x="3769" y="9050"/>
                  </a:cubicBezTo>
                  <a:cubicBezTo>
                    <a:pt x="4036" y="8817"/>
                    <a:pt x="4303" y="8550"/>
                    <a:pt x="4537" y="8316"/>
                  </a:cubicBezTo>
                  <a:cubicBezTo>
                    <a:pt x="5025" y="7827"/>
                    <a:pt x="5514" y="7339"/>
                    <a:pt x="5941" y="6819"/>
                  </a:cubicBezTo>
                  <a:lnTo>
                    <a:pt x="5941" y="6819"/>
                  </a:lnTo>
                  <a:cubicBezTo>
                    <a:pt x="5948" y="6826"/>
                    <a:pt x="5955" y="6835"/>
                    <a:pt x="5963" y="6846"/>
                  </a:cubicBezTo>
                  <a:lnTo>
                    <a:pt x="5963" y="6846"/>
                  </a:lnTo>
                  <a:cubicBezTo>
                    <a:pt x="5965" y="6824"/>
                    <a:pt x="5968" y="6803"/>
                    <a:pt x="5971" y="6782"/>
                  </a:cubicBezTo>
                  <a:lnTo>
                    <a:pt x="5971" y="6782"/>
                  </a:lnTo>
                  <a:cubicBezTo>
                    <a:pt x="5979" y="6773"/>
                    <a:pt x="5988" y="6765"/>
                    <a:pt x="6004" y="6748"/>
                  </a:cubicBezTo>
                  <a:cubicBezTo>
                    <a:pt x="6078" y="6650"/>
                    <a:pt x="6006" y="6533"/>
                    <a:pt x="5923" y="6533"/>
                  </a:cubicBezTo>
                  <a:cubicBezTo>
                    <a:pt x="5894" y="6533"/>
                    <a:pt x="5864" y="6547"/>
                    <a:pt x="5838" y="6582"/>
                  </a:cubicBezTo>
                  <a:cubicBezTo>
                    <a:pt x="5304" y="7049"/>
                    <a:pt x="4837" y="7616"/>
                    <a:pt x="4336" y="8083"/>
                  </a:cubicBezTo>
                  <a:cubicBezTo>
                    <a:pt x="4103" y="8350"/>
                    <a:pt x="3836" y="8583"/>
                    <a:pt x="3603" y="8817"/>
                  </a:cubicBezTo>
                  <a:cubicBezTo>
                    <a:pt x="3469" y="8950"/>
                    <a:pt x="3336" y="9050"/>
                    <a:pt x="3236" y="9183"/>
                  </a:cubicBezTo>
                  <a:cubicBezTo>
                    <a:pt x="3202" y="9217"/>
                    <a:pt x="3136" y="9250"/>
                    <a:pt x="3102" y="9284"/>
                  </a:cubicBezTo>
                  <a:cubicBezTo>
                    <a:pt x="2635" y="7816"/>
                    <a:pt x="2135" y="6348"/>
                    <a:pt x="1601" y="4880"/>
                  </a:cubicBezTo>
                  <a:cubicBezTo>
                    <a:pt x="1067" y="3379"/>
                    <a:pt x="334" y="1845"/>
                    <a:pt x="334" y="210"/>
                  </a:cubicBezTo>
                  <a:cubicBezTo>
                    <a:pt x="334" y="110"/>
                    <a:pt x="250" y="60"/>
                    <a:pt x="167" y="60"/>
                  </a:cubicBezTo>
                  <a:close/>
                  <a:moveTo>
                    <a:pt x="15512" y="0"/>
                  </a:moveTo>
                  <a:cubicBezTo>
                    <a:pt x="15472" y="0"/>
                    <a:pt x="15433" y="23"/>
                    <a:pt x="15411" y="77"/>
                  </a:cubicBezTo>
                  <a:lnTo>
                    <a:pt x="15378" y="77"/>
                  </a:lnTo>
                  <a:cubicBezTo>
                    <a:pt x="14377" y="2045"/>
                    <a:pt x="13243" y="3946"/>
                    <a:pt x="11975" y="5781"/>
                  </a:cubicBezTo>
                  <a:cubicBezTo>
                    <a:pt x="11341" y="6682"/>
                    <a:pt x="10674" y="7616"/>
                    <a:pt x="9974" y="8483"/>
                  </a:cubicBezTo>
                  <a:cubicBezTo>
                    <a:pt x="9640" y="8917"/>
                    <a:pt x="9273" y="9350"/>
                    <a:pt x="8906" y="9784"/>
                  </a:cubicBezTo>
                  <a:cubicBezTo>
                    <a:pt x="8640" y="10117"/>
                    <a:pt x="8306" y="10484"/>
                    <a:pt x="8039" y="10818"/>
                  </a:cubicBezTo>
                  <a:cubicBezTo>
                    <a:pt x="7906" y="10518"/>
                    <a:pt x="7706" y="10218"/>
                    <a:pt x="7572" y="9951"/>
                  </a:cubicBezTo>
                  <a:lnTo>
                    <a:pt x="7005" y="8917"/>
                  </a:lnTo>
                  <a:cubicBezTo>
                    <a:pt x="6705" y="8316"/>
                    <a:pt x="6405" y="7749"/>
                    <a:pt x="6138" y="7182"/>
                  </a:cubicBezTo>
                  <a:lnTo>
                    <a:pt x="6138" y="7049"/>
                  </a:lnTo>
                  <a:cubicBezTo>
                    <a:pt x="6104" y="6982"/>
                    <a:pt x="6071" y="6982"/>
                    <a:pt x="6038" y="6982"/>
                  </a:cubicBezTo>
                  <a:cubicBezTo>
                    <a:pt x="6013" y="6932"/>
                    <a:pt x="5988" y="6882"/>
                    <a:pt x="5963" y="6846"/>
                  </a:cubicBezTo>
                  <a:lnTo>
                    <a:pt x="5963" y="6846"/>
                  </a:lnTo>
                  <a:cubicBezTo>
                    <a:pt x="5871" y="7560"/>
                    <a:pt x="5871" y="8304"/>
                    <a:pt x="5871" y="9017"/>
                  </a:cubicBezTo>
                  <a:cubicBezTo>
                    <a:pt x="5838" y="9650"/>
                    <a:pt x="5838" y="10284"/>
                    <a:pt x="5804" y="10885"/>
                  </a:cubicBezTo>
                  <a:cubicBezTo>
                    <a:pt x="5771" y="12152"/>
                    <a:pt x="5737" y="13453"/>
                    <a:pt x="5704" y="14721"/>
                  </a:cubicBezTo>
                  <a:cubicBezTo>
                    <a:pt x="5604" y="17289"/>
                    <a:pt x="5471" y="19824"/>
                    <a:pt x="5337" y="22360"/>
                  </a:cubicBezTo>
                  <a:cubicBezTo>
                    <a:pt x="5304" y="23093"/>
                    <a:pt x="5237" y="23827"/>
                    <a:pt x="5204" y="24528"/>
                  </a:cubicBezTo>
                  <a:cubicBezTo>
                    <a:pt x="5170" y="25262"/>
                    <a:pt x="5070" y="25996"/>
                    <a:pt x="5070" y="26696"/>
                  </a:cubicBezTo>
                  <a:cubicBezTo>
                    <a:pt x="5070" y="26779"/>
                    <a:pt x="5129" y="26821"/>
                    <a:pt x="5187" y="26821"/>
                  </a:cubicBezTo>
                  <a:cubicBezTo>
                    <a:pt x="5245" y="26821"/>
                    <a:pt x="5304" y="26779"/>
                    <a:pt x="5304" y="26696"/>
                  </a:cubicBezTo>
                  <a:cubicBezTo>
                    <a:pt x="5471" y="25462"/>
                    <a:pt x="5504" y="24161"/>
                    <a:pt x="5571" y="22893"/>
                  </a:cubicBezTo>
                  <a:cubicBezTo>
                    <a:pt x="5637" y="21592"/>
                    <a:pt x="5704" y="20325"/>
                    <a:pt x="5771" y="19057"/>
                  </a:cubicBezTo>
                  <a:cubicBezTo>
                    <a:pt x="5904" y="16522"/>
                    <a:pt x="6004" y="13954"/>
                    <a:pt x="6071" y="11418"/>
                  </a:cubicBezTo>
                  <a:cubicBezTo>
                    <a:pt x="6071" y="10685"/>
                    <a:pt x="6104" y="9951"/>
                    <a:pt x="6104" y="9250"/>
                  </a:cubicBezTo>
                  <a:cubicBezTo>
                    <a:pt x="6138" y="8716"/>
                    <a:pt x="6171" y="8183"/>
                    <a:pt x="6138" y="7649"/>
                  </a:cubicBezTo>
                  <a:lnTo>
                    <a:pt x="6138" y="7649"/>
                  </a:lnTo>
                  <a:cubicBezTo>
                    <a:pt x="6338" y="8116"/>
                    <a:pt x="6571" y="8550"/>
                    <a:pt x="6772" y="8983"/>
                  </a:cubicBezTo>
                  <a:cubicBezTo>
                    <a:pt x="6938" y="9350"/>
                    <a:pt x="7138" y="9717"/>
                    <a:pt x="7305" y="10084"/>
                  </a:cubicBezTo>
                  <a:cubicBezTo>
                    <a:pt x="7505" y="10418"/>
                    <a:pt x="7639" y="10818"/>
                    <a:pt x="7906" y="11118"/>
                  </a:cubicBezTo>
                  <a:cubicBezTo>
                    <a:pt x="7925" y="11148"/>
                    <a:pt x="7951" y="11160"/>
                    <a:pt x="7976" y="11160"/>
                  </a:cubicBezTo>
                  <a:cubicBezTo>
                    <a:pt x="8039" y="11160"/>
                    <a:pt x="8106" y="11089"/>
                    <a:pt x="8106" y="11018"/>
                  </a:cubicBezTo>
                  <a:cubicBezTo>
                    <a:pt x="8506" y="10651"/>
                    <a:pt x="8840" y="10251"/>
                    <a:pt x="9173" y="9851"/>
                  </a:cubicBezTo>
                  <a:cubicBezTo>
                    <a:pt x="9507" y="9417"/>
                    <a:pt x="9874" y="8983"/>
                    <a:pt x="10207" y="8550"/>
                  </a:cubicBezTo>
                  <a:cubicBezTo>
                    <a:pt x="10908" y="7716"/>
                    <a:pt x="11542" y="6815"/>
                    <a:pt x="12175" y="5948"/>
                  </a:cubicBezTo>
                  <a:cubicBezTo>
                    <a:pt x="13443" y="4113"/>
                    <a:pt x="14610" y="2178"/>
                    <a:pt x="15611" y="210"/>
                  </a:cubicBezTo>
                  <a:cubicBezTo>
                    <a:pt x="15679" y="98"/>
                    <a:pt x="15594" y="0"/>
                    <a:pt x="1551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47"/>
            <p:cNvSpPr/>
            <p:nvPr/>
          </p:nvSpPr>
          <p:spPr>
            <a:xfrm flipH="1">
              <a:off x="6285917" y="2254640"/>
              <a:ext cx="137694" cy="119060"/>
            </a:xfrm>
            <a:custGeom>
              <a:avLst/>
              <a:gdLst/>
              <a:ahLst/>
              <a:cxnLst/>
              <a:rect l="l" t="t" r="r" b="b"/>
              <a:pathLst>
                <a:path w="8239" h="7124" extrusionOk="0">
                  <a:moveTo>
                    <a:pt x="8005" y="1"/>
                  </a:moveTo>
                  <a:cubicBezTo>
                    <a:pt x="7959" y="1"/>
                    <a:pt x="7910" y="19"/>
                    <a:pt x="7865" y="64"/>
                  </a:cubicBezTo>
                  <a:cubicBezTo>
                    <a:pt x="7565" y="364"/>
                    <a:pt x="7298" y="731"/>
                    <a:pt x="6998" y="1031"/>
                  </a:cubicBezTo>
                  <a:cubicBezTo>
                    <a:pt x="6698" y="1365"/>
                    <a:pt x="6364" y="1665"/>
                    <a:pt x="6031" y="1932"/>
                  </a:cubicBezTo>
                  <a:cubicBezTo>
                    <a:pt x="5363" y="2532"/>
                    <a:pt x="4663" y="3066"/>
                    <a:pt x="3962" y="3599"/>
                  </a:cubicBezTo>
                  <a:cubicBezTo>
                    <a:pt x="2595" y="4634"/>
                    <a:pt x="1194" y="5701"/>
                    <a:pt x="26" y="7002"/>
                  </a:cubicBezTo>
                  <a:cubicBezTo>
                    <a:pt x="1" y="7053"/>
                    <a:pt x="54" y="7124"/>
                    <a:pt x="110" y="7124"/>
                  </a:cubicBezTo>
                  <a:cubicBezTo>
                    <a:pt x="127" y="7124"/>
                    <a:pt x="144" y="7117"/>
                    <a:pt x="160" y="7102"/>
                  </a:cubicBezTo>
                  <a:cubicBezTo>
                    <a:pt x="1361" y="5801"/>
                    <a:pt x="2828" y="4767"/>
                    <a:pt x="4296" y="3733"/>
                  </a:cubicBezTo>
                  <a:cubicBezTo>
                    <a:pt x="4997" y="3233"/>
                    <a:pt x="5697" y="2699"/>
                    <a:pt x="6364" y="2132"/>
                  </a:cubicBezTo>
                  <a:cubicBezTo>
                    <a:pt x="6998" y="1598"/>
                    <a:pt x="7698" y="964"/>
                    <a:pt x="8165" y="264"/>
                  </a:cubicBezTo>
                  <a:cubicBezTo>
                    <a:pt x="8239" y="141"/>
                    <a:pt x="8133" y="1"/>
                    <a:pt x="80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47"/>
            <p:cNvSpPr/>
            <p:nvPr/>
          </p:nvSpPr>
          <p:spPr>
            <a:xfrm flipH="1">
              <a:off x="5685621" y="2390612"/>
              <a:ext cx="23982" cy="23982"/>
            </a:xfrm>
            <a:custGeom>
              <a:avLst/>
              <a:gdLst/>
              <a:ahLst/>
              <a:cxnLst/>
              <a:rect l="l" t="t" r="r" b="b"/>
              <a:pathLst>
                <a:path w="1435" h="1435" extrusionOk="0">
                  <a:moveTo>
                    <a:pt x="734" y="0"/>
                  </a:moveTo>
                  <a:cubicBezTo>
                    <a:pt x="634" y="0"/>
                    <a:pt x="534" y="33"/>
                    <a:pt x="434" y="67"/>
                  </a:cubicBezTo>
                  <a:cubicBezTo>
                    <a:pt x="367" y="100"/>
                    <a:pt x="267" y="133"/>
                    <a:pt x="201" y="200"/>
                  </a:cubicBezTo>
                  <a:cubicBezTo>
                    <a:pt x="134" y="267"/>
                    <a:pt x="101" y="367"/>
                    <a:pt x="67" y="434"/>
                  </a:cubicBezTo>
                  <a:cubicBezTo>
                    <a:pt x="34" y="534"/>
                    <a:pt x="0" y="634"/>
                    <a:pt x="0" y="734"/>
                  </a:cubicBezTo>
                  <a:lnTo>
                    <a:pt x="34" y="901"/>
                  </a:lnTo>
                  <a:cubicBezTo>
                    <a:pt x="67" y="1034"/>
                    <a:pt x="134" y="1134"/>
                    <a:pt x="201" y="1234"/>
                  </a:cubicBezTo>
                  <a:lnTo>
                    <a:pt x="367" y="1334"/>
                  </a:lnTo>
                  <a:cubicBezTo>
                    <a:pt x="467" y="1401"/>
                    <a:pt x="601" y="1434"/>
                    <a:pt x="734" y="1434"/>
                  </a:cubicBezTo>
                  <a:cubicBezTo>
                    <a:pt x="834" y="1434"/>
                    <a:pt x="901" y="1434"/>
                    <a:pt x="1001" y="1368"/>
                  </a:cubicBezTo>
                  <a:cubicBezTo>
                    <a:pt x="1101" y="1334"/>
                    <a:pt x="1168" y="1301"/>
                    <a:pt x="1235" y="1234"/>
                  </a:cubicBezTo>
                  <a:cubicBezTo>
                    <a:pt x="1301" y="1168"/>
                    <a:pt x="1335" y="1101"/>
                    <a:pt x="1368" y="1001"/>
                  </a:cubicBezTo>
                  <a:cubicBezTo>
                    <a:pt x="1435" y="901"/>
                    <a:pt x="1435" y="834"/>
                    <a:pt x="1435" y="734"/>
                  </a:cubicBezTo>
                  <a:lnTo>
                    <a:pt x="1401" y="534"/>
                  </a:lnTo>
                  <a:cubicBezTo>
                    <a:pt x="1368" y="400"/>
                    <a:pt x="1335" y="300"/>
                    <a:pt x="1235" y="200"/>
                  </a:cubicBezTo>
                  <a:lnTo>
                    <a:pt x="1101" y="100"/>
                  </a:lnTo>
                  <a:cubicBezTo>
                    <a:pt x="968" y="33"/>
                    <a:pt x="868" y="0"/>
                    <a:pt x="7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47"/>
            <p:cNvSpPr/>
            <p:nvPr/>
          </p:nvSpPr>
          <p:spPr>
            <a:xfrm flipH="1">
              <a:off x="5683950" y="2466755"/>
              <a:ext cx="29564" cy="29230"/>
            </a:xfrm>
            <a:custGeom>
              <a:avLst/>
              <a:gdLst/>
              <a:ahLst/>
              <a:cxnLst/>
              <a:rect l="l" t="t" r="r" b="b"/>
              <a:pathLst>
                <a:path w="1769" h="1749" extrusionOk="0">
                  <a:moveTo>
                    <a:pt x="800" y="1"/>
                  </a:moveTo>
                  <a:cubicBezTo>
                    <a:pt x="712" y="1"/>
                    <a:pt x="632" y="32"/>
                    <a:pt x="535" y="81"/>
                  </a:cubicBezTo>
                  <a:cubicBezTo>
                    <a:pt x="435" y="114"/>
                    <a:pt x="335" y="181"/>
                    <a:pt x="268" y="248"/>
                  </a:cubicBezTo>
                  <a:cubicBezTo>
                    <a:pt x="168" y="348"/>
                    <a:pt x="101" y="414"/>
                    <a:pt x="101" y="548"/>
                  </a:cubicBezTo>
                  <a:cubicBezTo>
                    <a:pt x="34" y="648"/>
                    <a:pt x="1" y="748"/>
                    <a:pt x="1" y="881"/>
                  </a:cubicBezTo>
                  <a:cubicBezTo>
                    <a:pt x="34" y="948"/>
                    <a:pt x="34" y="1015"/>
                    <a:pt x="34" y="1115"/>
                  </a:cubicBezTo>
                  <a:cubicBezTo>
                    <a:pt x="101" y="1248"/>
                    <a:pt x="168" y="1382"/>
                    <a:pt x="268" y="1482"/>
                  </a:cubicBezTo>
                  <a:lnTo>
                    <a:pt x="435" y="1649"/>
                  </a:lnTo>
                  <a:cubicBezTo>
                    <a:pt x="568" y="1715"/>
                    <a:pt x="735" y="1749"/>
                    <a:pt x="902" y="1749"/>
                  </a:cubicBezTo>
                  <a:cubicBezTo>
                    <a:pt x="1002" y="1749"/>
                    <a:pt x="1135" y="1749"/>
                    <a:pt x="1235" y="1682"/>
                  </a:cubicBezTo>
                  <a:cubicBezTo>
                    <a:pt x="1335" y="1649"/>
                    <a:pt x="1435" y="1582"/>
                    <a:pt x="1502" y="1515"/>
                  </a:cubicBezTo>
                  <a:cubicBezTo>
                    <a:pt x="1602" y="1415"/>
                    <a:pt x="1669" y="1315"/>
                    <a:pt x="1702" y="1215"/>
                  </a:cubicBezTo>
                  <a:cubicBezTo>
                    <a:pt x="1736" y="1115"/>
                    <a:pt x="1769" y="1015"/>
                    <a:pt x="1769" y="881"/>
                  </a:cubicBezTo>
                  <a:cubicBezTo>
                    <a:pt x="1769" y="815"/>
                    <a:pt x="1736" y="715"/>
                    <a:pt x="1736" y="648"/>
                  </a:cubicBezTo>
                  <a:cubicBezTo>
                    <a:pt x="1702" y="481"/>
                    <a:pt x="1602" y="381"/>
                    <a:pt x="1502" y="248"/>
                  </a:cubicBezTo>
                  <a:cubicBezTo>
                    <a:pt x="1435" y="214"/>
                    <a:pt x="1402" y="181"/>
                    <a:pt x="1335" y="114"/>
                  </a:cubicBezTo>
                  <a:cubicBezTo>
                    <a:pt x="1202" y="47"/>
                    <a:pt x="1035" y="14"/>
                    <a:pt x="902" y="14"/>
                  </a:cubicBezTo>
                  <a:cubicBezTo>
                    <a:pt x="866" y="5"/>
                    <a:pt x="833" y="1"/>
                    <a:pt x="8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47"/>
            <p:cNvSpPr/>
            <p:nvPr/>
          </p:nvSpPr>
          <p:spPr>
            <a:xfrm flipH="1">
              <a:off x="5689515" y="2540891"/>
              <a:ext cx="29013" cy="29046"/>
            </a:xfrm>
            <a:custGeom>
              <a:avLst/>
              <a:gdLst/>
              <a:ahLst/>
              <a:cxnLst/>
              <a:rect l="l" t="t" r="r" b="b"/>
              <a:pathLst>
                <a:path w="1736" h="1738" extrusionOk="0">
                  <a:moveTo>
                    <a:pt x="845" y="1"/>
                  </a:moveTo>
                  <a:cubicBezTo>
                    <a:pt x="810" y="1"/>
                    <a:pt x="774" y="5"/>
                    <a:pt x="735" y="15"/>
                  </a:cubicBezTo>
                  <a:cubicBezTo>
                    <a:pt x="668" y="15"/>
                    <a:pt x="601" y="48"/>
                    <a:pt x="534" y="81"/>
                  </a:cubicBezTo>
                  <a:cubicBezTo>
                    <a:pt x="434" y="115"/>
                    <a:pt x="334" y="181"/>
                    <a:pt x="268" y="248"/>
                  </a:cubicBezTo>
                  <a:lnTo>
                    <a:pt x="134" y="448"/>
                  </a:lnTo>
                  <a:lnTo>
                    <a:pt x="34" y="648"/>
                  </a:lnTo>
                  <a:cubicBezTo>
                    <a:pt x="1" y="782"/>
                    <a:pt x="1" y="949"/>
                    <a:pt x="34" y="1082"/>
                  </a:cubicBezTo>
                  <a:lnTo>
                    <a:pt x="34" y="1115"/>
                  </a:lnTo>
                  <a:cubicBezTo>
                    <a:pt x="67" y="1249"/>
                    <a:pt x="134" y="1382"/>
                    <a:pt x="234" y="1482"/>
                  </a:cubicBezTo>
                  <a:cubicBezTo>
                    <a:pt x="334" y="1582"/>
                    <a:pt x="468" y="1649"/>
                    <a:pt x="601" y="1682"/>
                  </a:cubicBezTo>
                  <a:lnTo>
                    <a:pt x="635" y="1682"/>
                  </a:lnTo>
                  <a:cubicBezTo>
                    <a:pt x="693" y="1721"/>
                    <a:pt x="763" y="1738"/>
                    <a:pt x="831" y="1738"/>
                  </a:cubicBezTo>
                  <a:cubicBezTo>
                    <a:pt x="880" y="1738"/>
                    <a:pt x="927" y="1730"/>
                    <a:pt x="968" y="1716"/>
                  </a:cubicBezTo>
                  <a:cubicBezTo>
                    <a:pt x="1068" y="1716"/>
                    <a:pt x="1135" y="1682"/>
                    <a:pt x="1202" y="1649"/>
                  </a:cubicBezTo>
                  <a:cubicBezTo>
                    <a:pt x="1302" y="1616"/>
                    <a:pt x="1402" y="1549"/>
                    <a:pt x="1468" y="1482"/>
                  </a:cubicBezTo>
                  <a:cubicBezTo>
                    <a:pt x="1535" y="1416"/>
                    <a:pt x="1569" y="1349"/>
                    <a:pt x="1602" y="1315"/>
                  </a:cubicBezTo>
                  <a:cubicBezTo>
                    <a:pt x="1635" y="1249"/>
                    <a:pt x="1669" y="1149"/>
                    <a:pt x="1702" y="1082"/>
                  </a:cubicBezTo>
                  <a:cubicBezTo>
                    <a:pt x="1735" y="982"/>
                    <a:pt x="1735" y="882"/>
                    <a:pt x="1702" y="748"/>
                  </a:cubicBezTo>
                  <a:cubicBezTo>
                    <a:pt x="1702" y="682"/>
                    <a:pt x="1702" y="615"/>
                    <a:pt x="1669" y="548"/>
                  </a:cubicBezTo>
                  <a:cubicBezTo>
                    <a:pt x="1635" y="415"/>
                    <a:pt x="1569" y="348"/>
                    <a:pt x="1468" y="248"/>
                  </a:cubicBezTo>
                  <a:lnTo>
                    <a:pt x="1302" y="115"/>
                  </a:lnTo>
                  <a:cubicBezTo>
                    <a:pt x="1235" y="81"/>
                    <a:pt x="1168" y="81"/>
                    <a:pt x="1102" y="48"/>
                  </a:cubicBezTo>
                  <a:cubicBezTo>
                    <a:pt x="1007" y="24"/>
                    <a:pt x="930" y="1"/>
                    <a:pt x="84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47"/>
            <p:cNvSpPr/>
            <p:nvPr/>
          </p:nvSpPr>
          <p:spPr>
            <a:xfrm flipH="1">
              <a:off x="5692306" y="2597430"/>
              <a:ext cx="29013" cy="22311"/>
            </a:xfrm>
            <a:custGeom>
              <a:avLst/>
              <a:gdLst/>
              <a:ahLst/>
              <a:cxnLst/>
              <a:rect l="l" t="t" r="r" b="b"/>
              <a:pathLst>
                <a:path w="1736" h="1335" extrusionOk="0">
                  <a:moveTo>
                    <a:pt x="868" y="1"/>
                  </a:moveTo>
                  <a:cubicBezTo>
                    <a:pt x="1" y="1"/>
                    <a:pt x="1" y="1335"/>
                    <a:pt x="868" y="1335"/>
                  </a:cubicBezTo>
                  <a:cubicBezTo>
                    <a:pt x="1736" y="1335"/>
                    <a:pt x="1736" y="1"/>
                    <a:pt x="8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47"/>
            <p:cNvSpPr/>
            <p:nvPr/>
          </p:nvSpPr>
          <p:spPr>
            <a:xfrm flipH="1">
              <a:off x="5143183" y="1595833"/>
              <a:ext cx="1297274" cy="75641"/>
            </a:xfrm>
            <a:custGeom>
              <a:avLst/>
              <a:gdLst/>
              <a:ahLst/>
              <a:cxnLst/>
              <a:rect l="l" t="t" r="r" b="b"/>
              <a:pathLst>
                <a:path w="77623" h="4526" extrusionOk="0">
                  <a:moveTo>
                    <a:pt x="74336" y="1"/>
                  </a:moveTo>
                  <a:cubicBezTo>
                    <a:pt x="73374" y="1"/>
                    <a:pt x="72288" y="155"/>
                    <a:pt x="71551" y="155"/>
                  </a:cubicBezTo>
                  <a:cubicBezTo>
                    <a:pt x="69984" y="122"/>
                    <a:pt x="68416" y="122"/>
                    <a:pt x="66815" y="122"/>
                  </a:cubicBezTo>
                  <a:cubicBezTo>
                    <a:pt x="60777" y="89"/>
                    <a:pt x="54739" y="89"/>
                    <a:pt x="48668" y="89"/>
                  </a:cubicBezTo>
                  <a:cubicBezTo>
                    <a:pt x="45433" y="80"/>
                    <a:pt x="42195" y="76"/>
                    <a:pt x="38955" y="76"/>
                  </a:cubicBezTo>
                  <a:cubicBezTo>
                    <a:pt x="30104" y="76"/>
                    <a:pt x="21240" y="107"/>
                    <a:pt x="12376" y="155"/>
                  </a:cubicBezTo>
                  <a:cubicBezTo>
                    <a:pt x="9874" y="155"/>
                    <a:pt x="7372" y="155"/>
                    <a:pt x="4870" y="189"/>
                  </a:cubicBezTo>
                  <a:cubicBezTo>
                    <a:pt x="4270" y="189"/>
                    <a:pt x="3487" y="102"/>
                    <a:pt x="2724" y="102"/>
                  </a:cubicBezTo>
                  <a:cubicBezTo>
                    <a:pt x="1327" y="102"/>
                    <a:pt x="0" y="395"/>
                    <a:pt x="0" y="2057"/>
                  </a:cubicBezTo>
                  <a:lnTo>
                    <a:pt x="0" y="4525"/>
                  </a:lnTo>
                  <a:lnTo>
                    <a:pt x="77155" y="4525"/>
                  </a:lnTo>
                  <a:cubicBezTo>
                    <a:pt x="77155" y="2957"/>
                    <a:pt x="77622" y="856"/>
                    <a:pt x="75754" y="155"/>
                  </a:cubicBezTo>
                  <a:cubicBezTo>
                    <a:pt x="75588" y="122"/>
                    <a:pt x="75387" y="55"/>
                    <a:pt x="75187" y="22"/>
                  </a:cubicBezTo>
                  <a:lnTo>
                    <a:pt x="75187" y="55"/>
                  </a:lnTo>
                  <a:cubicBezTo>
                    <a:pt x="74925" y="16"/>
                    <a:pt x="74637" y="1"/>
                    <a:pt x="743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47"/>
            <p:cNvSpPr/>
            <p:nvPr/>
          </p:nvSpPr>
          <p:spPr>
            <a:xfrm flipH="1">
              <a:off x="7772828" y="2412205"/>
              <a:ext cx="143844" cy="255283"/>
            </a:xfrm>
            <a:custGeom>
              <a:avLst/>
              <a:gdLst/>
              <a:ahLst/>
              <a:cxnLst/>
              <a:rect l="l" t="t" r="r" b="b"/>
              <a:pathLst>
                <a:path w="8607" h="15275" extrusionOk="0">
                  <a:moveTo>
                    <a:pt x="6114" y="0"/>
                  </a:moveTo>
                  <a:cubicBezTo>
                    <a:pt x="6026" y="0"/>
                    <a:pt x="5932" y="55"/>
                    <a:pt x="5905" y="109"/>
                  </a:cubicBezTo>
                  <a:cubicBezTo>
                    <a:pt x="5838" y="209"/>
                    <a:pt x="5871" y="343"/>
                    <a:pt x="5938" y="409"/>
                  </a:cubicBezTo>
                  <a:cubicBezTo>
                    <a:pt x="6072" y="576"/>
                    <a:pt x="6238" y="676"/>
                    <a:pt x="6405" y="843"/>
                  </a:cubicBezTo>
                  <a:cubicBezTo>
                    <a:pt x="6572" y="943"/>
                    <a:pt x="6739" y="1110"/>
                    <a:pt x="6872" y="1243"/>
                  </a:cubicBezTo>
                  <a:cubicBezTo>
                    <a:pt x="6972" y="1343"/>
                    <a:pt x="7072" y="1443"/>
                    <a:pt x="7172" y="1543"/>
                  </a:cubicBezTo>
                  <a:cubicBezTo>
                    <a:pt x="7004" y="1524"/>
                    <a:pt x="6838" y="1515"/>
                    <a:pt x="6674" y="1515"/>
                  </a:cubicBezTo>
                  <a:cubicBezTo>
                    <a:pt x="3678" y="1515"/>
                    <a:pt x="1356" y="4591"/>
                    <a:pt x="534" y="7248"/>
                  </a:cubicBezTo>
                  <a:cubicBezTo>
                    <a:pt x="1" y="8915"/>
                    <a:pt x="101" y="10683"/>
                    <a:pt x="1035" y="12184"/>
                  </a:cubicBezTo>
                  <a:cubicBezTo>
                    <a:pt x="1835" y="13452"/>
                    <a:pt x="3203" y="14786"/>
                    <a:pt x="4671" y="15253"/>
                  </a:cubicBezTo>
                  <a:cubicBezTo>
                    <a:pt x="4710" y="15268"/>
                    <a:pt x="4749" y="15274"/>
                    <a:pt x="4787" y="15274"/>
                  </a:cubicBezTo>
                  <a:cubicBezTo>
                    <a:pt x="5096" y="15274"/>
                    <a:pt x="5305" y="14828"/>
                    <a:pt x="5037" y="14619"/>
                  </a:cubicBezTo>
                  <a:cubicBezTo>
                    <a:pt x="4003" y="13719"/>
                    <a:pt x="2803" y="13085"/>
                    <a:pt x="2002" y="11918"/>
                  </a:cubicBezTo>
                  <a:cubicBezTo>
                    <a:pt x="1101" y="10617"/>
                    <a:pt x="935" y="9116"/>
                    <a:pt x="1402" y="7614"/>
                  </a:cubicBezTo>
                  <a:cubicBezTo>
                    <a:pt x="2164" y="5094"/>
                    <a:pt x="4280" y="2177"/>
                    <a:pt x="7157" y="2177"/>
                  </a:cubicBezTo>
                  <a:cubicBezTo>
                    <a:pt x="7173" y="2177"/>
                    <a:pt x="7189" y="2177"/>
                    <a:pt x="7206" y="2177"/>
                  </a:cubicBezTo>
                  <a:cubicBezTo>
                    <a:pt x="7106" y="2244"/>
                    <a:pt x="6972" y="2311"/>
                    <a:pt x="6872" y="2411"/>
                  </a:cubicBezTo>
                  <a:cubicBezTo>
                    <a:pt x="6672" y="2511"/>
                    <a:pt x="6472" y="2644"/>
                    <a:pt x="6305" y="2778"/>
                  </a:cubicBezTo>
                  <a:cubicBezTo>
                    <a:pt x="6205" y="2878"/>
                    <a:pt x="6072" y="2944"/>
                    <a:pt x="5971" y="3045"/>
                  </a:cubicBezTo>
                  <a:cubicBezTo>
                    <a:pt x="5871" y="3145"/>
                    <a:pt x="5805" y="3278"/>
                    <a:pt x="5705" y="3378"/>
                  </a:cubicBezTo>
                  <a:cubicBezTo>
                    <a:pt x="5605" y="3512"/>
                    <a:pt x="5638" y="3745"/>
                    <a:pt x="5771" y="3845"/>
                  </a:cubicBezTo>
                  <a:cubicBezTo>
                    <a:pt x="5849" y="3923"/>
                    <a:pt x="5951" y="3956"/>
                    <a:pt x="6048" y="3956"/>
                  </a:cubicBezTo>
                  <a:cubicBezTo>
                    <a:pt x="6116" y="3956"/>
                    <a:pt x="6183" y="3939"/>
                    <a:pt x="6238" y="3912"/>
                  </a:cubicBezTo>
                  <a:cubicBezTo>
                    <a:pt x="6338" y="3845"/>
                    <a:pt x="6438" y="3812"/>
                    <a:pt x="6539" y="3745"/>
                  </a:cubicBezTo>
                  <a:cubicBezTo>
                    <a:pt x="6639" y="3678"/>
                    <a:pt x="6739" y="3578"/>
                    <a:pt x="6839" y="3512"/>
                  </a:cubicBezTo>
                  <a:lnTo>
                    <a:pt x="6972" y="3378"/>
                  </a:lnTo>
                  <a:lnTo>
                    <a:pt x="7039" y="3345"/>
                  </a:lnTo>
                  <a:lnTo>
                    <a:pt x="7039" y="3311"/>
                  </a:lnTo>
                  <a:cubicBezTo>
                    <a:pt x="7139" y="3245"/>
                    <a:pt x="7239" y="3178"/>
                    <a:pt x="7306" y="3145"/>
                  </a:cubicBezTo>
                  <a:cubicBezTo>
                    <a:pt x="7506" y="3011"/>
                    <a:pt x="7673" y="2878"/>
                    <a:pt x="7839" y="2778"/>
                  </a:cubicBezTo>
                  <a:cubicBezTo>
                    <a:pt x="8040" y="2644"/>
                    <a:pt x="8206" y="2511"/>
                    <a:pt x="8407" y="2377"/>
                  </a:cubicBezTo>
                  <a:cubicBezTo>
                    <a:pt x="8540" y="2277"/>
                    <a:pt x="8607" y="2111"/>
                    <a:pt x="8540" y="1944"/>
                  </a:cubicBezTo>
                  <a:cubicBezTo>
                    <a:pt x="8511" y="1828"/>
                    <a:pt x="8407" y="1737"/>
                    <a:pt x="8270" y="1737"/>
                  </a:cubicBezTo>
                  <a:cubicBezTo>
                    <a:pt x="8250" y="1737"/>
                    <a:pt x="8228" y="1739"/>
                    <a:pt x="8206" y="1744"/>
                  </a:cubicBezTo>
                  <a:cubicBezTo>
                    <a:pt x="8206" y="1710"/>
                    <a:pt x="8173" y="1710"/>
                    <a:pt x="8173" y="1710"/>
                  </a:cubicBezTo>
                  <a:cubicBezTo>
                    <a:pt x="7906" y="1377"/>
                    <a:pt x="7606" y="1076"/>
                    <a:pt x="7306" y="810"/>
                  </a:cubicBezTo>
                  <a:cubicBezTo>
                    <a:pt x="7139" y="643"/>
                    <a:pt x="6939" y="509"/>
                    <a:pt x="6772" y="376"/>
                  </a:cubicBezTo>
                  <a:cubicBezTo>
                    <a:pt x="6672" y="309"/>
                    <a:pt x="6572" y="242"/>
                    <a:pt x="6505" y="176"/>
                  </a:cubicBezTo>
                  <a:cubicBezTo>
                    <a:pt x="6438" y="142"/>
                    <a:pt x="6405" y="109"/>
                    <a:pt x="6372" y="76"/>
                  </a:cubicBezTo>
                  <a:cubicBezTo>
                    <a:pt x="6305" y="42"/>
                    <a:pt x="6238" y="42"/>
                    <a:pt x="6172" y="9"/>
                  </a:cubicBezTo>
                  <a:cubicBezTo>
                    <a:pt x="6153" y="3"/>
                    <a:pt x="6134" y="0"/>
                    <a:pt x="61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47"/>
            <p:cNvSpPr/>
            <p:nvPr/>
          </p:nvSpPr>
          <p:spPr>
            <a:xfrm flipH="1">
              <a:off x="7642939" y="2446215"/>
              <a:ext cx="119862" cy="247312"/>
            </a:xfrm>
            <a:custGeom>
              <a:avLst/>
              <a:gdLst/>
              <a:ahLst/>
              <a:cxnLst/>
              <a:rect l="l" t="t" r="r" b="b"/>
              <a:pathLst>
                <a:path w="7172" h="14798" extrusionOk="0">
                  <a:moveTo>
                    <a:pt x="1982" y="0"/>
                  </a:moveTo>
                  <a:cubicBezTo>
                    <a:pt x="1808" y="0"/>
                    <a:pt x="1686" y="288"/>
                    <a:pt x="1868" y="409"/>
                  </a:cubicBezTo>
                  <a:cubicBezTo>
                    <a:pt x="4337" y="1710"/>
                    <a:pt x="6138" y="4312"/>
                    <a:pt x="5838" y="7147"/>
                  </a:cubicBezTo>
                  <a:cubicBezTo>
                    <a:pt x="5571" y="9616"/>
                    <a:pt x="3836" y="11584"/>
                    <a:pt x="1668" y="12551"/>
                  </a:cubicBezTo>
                  <a:cubicBezTo>
                    <a:pt x="1968" y="11951"/>
                    <a:pt x="2168" y="11284"/>
                    <a:pt x="2302" y="10616"/>
                  </a:cubicBezTo>
                  <a:cubicBezTo>
                    <a:pt x="2341" y="10420"/>
                    <a:pt x="2206" y="10304"/>
                    <a:pt x="2069" y="10304"/>
                  </a:cubicBezTo>
                  <a:cubicBezTo>
                    <a:pt x="1973" y="10304"/>
                    <a:pt x="1876" y="10360"/>
                    <a:pt x="1835" y="10483"/>
                  </a:cubicBezTo>
                  <a:cubicBezTo>
                    <a:pt x="1434" y="11484"/>
                    <a:pt x="867" y="12484"/>
                    <a:pt x="200" y="13318"/>
                  </a:cubicBezTo>
                  <a:cubicBezTo>
                    <a:pt x="0" y="13552"/>
                    <a:pt x="67" y="13919"/>
                    <a:pt x="367" y="14019"/>
                  </a:cubicBezTo>
                  <a:cubicBezTo>
                    <a:pt x="867" y="14152"/>
                    <a:pt x="1301" y="14319"/>
                    <a:pt x="1768" y="14486"/>
                  </a:cubicBezTo>
                  <a:cubicBezTo>
                    <a:pt x="2149" y="14603"/>
                    <a:pt x="2608" y="14798"/>
                    <a:pt x="3053" y="14798"/>
                  </a:cubicBezTo>
                  <a:cubicBezTo>
                    <a:pt x="3114" y="14798"/>
                    <a:pt x="3175" y="14794"/>
                    <a:pt x="3236" y="14786"/>
                  </a:cubicBezTo>
                  <a:cubicBezTo>
                    <a:pt x="3403" y="14786"/>
                    <a:pt x="3536" y="14719"/>
                    <a:pt x="3636" y="14553"/>
                  </a:cubicBezTo>
                  <a:cubicBezTo>
                    <a:pt x="3669" y="14386"/>
                    <a:pt x="3669" y="14186"/>
                    <a:pt x="3536" y="14086"/>
                  </a:cubicBezTo>
                  <a:cubicBezTo>
                    <a:pt x="3302" y="13885"/>
                    <a:pt x="3069" y="13785"/>
                    <a:pt x="2802" y="13719"/>
                  </a:cubicBezTo>
                  <a:cubicBezTo>
                    <a:pt x="2569" y="13652"/>
                    <a:pt x="2302" y="13585"/>
                    <a:pt x="2068" y="13552"/>
                  </a:cubicBezTo>
                  <a:cubicBezTo>
                    <a:pt x="2035" y="13518"/>
                    <a:pt x="2035" y="13518"/>
                    <a:pt x="2002" y="13518"/>
                  </a:cubicBezTo>
                  <a:cubicBezTo>
                    <a:pt x="4637" y="12685"/>
                    <a:pt x="6638" y="10116"/>
                    <a:pt x="6872" y="7314"/>
                  </a:cubicBezTo>
                  <a:cubicBezTo>
                    <a:pt x="7172" y="4212"/>
                    <a:pt x="5137" y="843"/>
                    <a:pt x="2035" y="9"/>
                  </a:cubicBezTo>
                  <a:cubicBezTo>
                    <a:pt x="2017" y="3"/>
                    <a:pt x="1999" y="0"/>
                    <a:pt x="19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47"/>
            <p:cNvSpPr/>
            <p:nvPr/>
          </p:nvSpPr>
          <p:spPr>
            <a:xfrm flipH="1">
              <a:off x="6593193" y="2555063"/>
              <a:ext cx="199597" cy="193464"/>
            </a:xfrm>
            <a:custGeom>
              <a:avLst/>
              <a:gdLst/>
              <a:ahLst/>
              <a:cxnLst/>
              <a:rect l="l" t="t" r="r" b="b"/>
              <a:pathLst>
                <a:path w="11943" h="11576" extrusionOk="0">
                  <a:moveTo>
                    <a:pt x="6172" y="0"/>
                  </a:moveTo>
                  <a:cubicBezTo>
                    <a:pt x="3336" y="0"/>
                    <a:pt x="801" y="2235"/>
                    <a:pt x="434" y="5071"/>
                  </a:cubicBezTo>
                  <a:cubicBezTo>
                    <a:pt x="1" y="8440"/>
                    <a:pt x="2769" y="11575"/>
                    <a:pt x="6172" y="11575"/>
                  </a:cubicBezTo>
                  <a:cubicBezTo>
                    <a:pt x="9374" y="11575"/>
                    <a:pt x="11942" y="8873"/>
                    <a:pt x="11942" y="5771"/>
                  </a:cubicBezTo>
                  <a:cubicBezTo>
                    <a:pt x="11942" y="5404"/>
                    <a:pt x="11909" y="5004"/>
                    <a:pt x="11842" y="4604"/>
                  </a:cubicBezTo>
                  <a:cubicBezTo>
                    <a:pt x="11275" y="1969"/>
                    <a:pt x="8874" y="0"/>
                    <a:pt x="6172" y="0"/>
                  </a:cubicBezTo>
                  <a:close/>
                </a:path>
              </a:pathLst>
            </a:custGeom>
            <a:solidFill>
              <a:srgbClr val="B5C7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47"/>
            <p:cNvSpPr/>
            <p:nvPr/>
          </p:nvSpPr>
          <p:spPr>
            <a:xfrm flipH="1">
              <a:off x="6648378" y="2573765"/>
              <a:ext cx="87724" cy="155242"/>
            </a:xfrm>
            <a:custGeom>
              <a:avLst/>
              <a:gdLst/>
              <a:ahLst/>
              <a:cxnLst/>
              <a:rect l="l" t="t" r="r" b="b"/>
              <a:pathLst>
                <a:path w="5249" h="9289" extrusionOk="0">
                  <a:moveTo>
                    <a:pt x="2614" y="1"/>
                  </a:moveTo>
                  <a:cubicBezTo>
                    <a:pt x="2572" y="1"/>
                    <a:pt x="2535" y="16"/>
                    <a:pt x="2513" y="16"/>
                  </a:cubicBezTo>
                  <a:cubicBezTo>
                    <a:pt x="2413" y="49"/>
                    <a:pt x="2346" y="82"/>
                    <a:pt x="2313" y="116"/>
                  </a:cubicBezTo>
                  <a:cubicBezTo>
                    <a:pt x="2313" y="116"/>
                    <a:pt x="2279" y="149"/>
                    <a:pt x="2279" y="149"/>
                  </a:cubicBezTo>
                  <a:cubicBezTo>
                    <a:pt x="2246" y="216"/>
                    <a:pt x="2179" y="282"/>
                    <a:pt x="2179" y="349"/>
                  </a:cubicBezTo>
                  <a:cubicBezTo>
                    <a:pt x="2179" y="383"/>
                    <a:pt x="2146" y="383"/>
                    <a:pt x="2146" y="416"/>
                  </a:cubicBezTo>
                  <a:cubicBezTo>
                    <a:pt x="2146" y="516"/>
                    <a:pt x="2146" y="583"/>
                    <a:pt x="2146" y="649"/>
                  </a:cubicBezTo>
                  <a:cubicBezTo>
                    <a:pt x="2146" y="783"/>
                    <a:pt x="2179" y="916"/>
                    <a:pt x="2213" y="1050"/>
                  </a:cubicBezTo>
                  <a:cubicBezTo>
                    <a:pt x="2213" y="1050"/>
                    <a:pt x="2213" y="1050"/>
                    <a:pt x="2213" y="1083"/>
                  </a:cubicBezTo>
                  <a:cubicBezTo>
                    <a:pt x="1445" y="1417"/>
                    <a:pt x="745" y="2050"/>
                    <a:pt x="812" y="2984"/>
                  </a:cubicBezTo>
                  <a:cubicBezTo>
                    <a:pt x="878" y="4018"/>
                    <a:pt x="1779" y="4452"/>
                    <a:pt x="2680" y="4686"/>
                  </a:cubicBezTo>
                  <a:cubicBezTo>
                    <a:pt x="3113" y="4819"/>
                    <a:pt x="3580" y="4952"/>
                    <a:pt x="3914" y="5353"/>
                  </a:cubicBezTo>
                  <a:cubicBezTo>
                    <a:pt x="4181" y="5686"/>
                    <a:pt x="4281" y="6187"/>
                    <a:pt x="3980" y="6520"/>
                  </a:cubicBezTo>
                  <a:cubicBezTo>
                    <a:pt x="3647" y="6887"/>
                    <a:pt x="3080" y="6987"/>
                    <a:pt x="2646" y="7054"/>
                  </a:cubicBezTo>
                  <a:cubicBezTo>
                    <a:pt x="2500" y="7069"/>
                    <a:pt x="2357" y="7075"/>
                    <a:pt x="2216" y="7075"/>
                  </a:cubicBezTo>
                  <a:cubicBezTo>
                    <a:pt x="1714" y="7075"/>
                    <a:pt x="1240" y="6991"/>
                    <a:pt x="745" y="6887"/>
                  </a:cubicBezTo>
                  <a:cubicBezTo>
                    <a:pt x="720" y="6884"/>
                    <a:pt x="696" y="6883"/>
                    <a:pt x="673" y="6883"/>
                  </a:cubicBezTo>
                  <a:cubicBezTo>
                    <a:pt x="162" y="6883"/>
                    <a:pt x="1" y="7563"/>
                    <a:pt x="511" y="7754"/>
                  </a:cubicBezTo>
                  <a:cubicBezTo>
                    <a:pt x="859" y="7870"/>
                    <a:pt x="1358" y="7961"/>
                    <a:pt x="1898" y="7961"/>
                  </a:cubicBezTo>
                  <a:cubicBezTo>
                    <a:pt x="1980" y="7961"/>
                    <a:pt x="2062" y="7959"/>
                    <a:pt x="2146" y="7955"/>
                  </a:cubicBezTo>
                  <a:lnTo>
                    <a:pt x="2146" y="7955"/>
                  </a:lnTo>
                  <a:cubicBezTo>
                    <a:pt x="2146" y="8055"/>
                    <a:pt x="2112" y="8155"/>
                    <a:pt x="2112" y="8221"/>
                  </a:cubicBezTo>
                  <a:cubicBezTo>
                    <a:pt x="2112" y="8355"/>
                    <a:pt x="2079" y="8455"/>
                    <a:pt x="2079" y="8588"/>
                  </a:cubicBezTo>
                  <a:cubicBezTo>
                    <a:pt x="2079" y="8755"/>
                    <a:pt x="2079" y="8955"/>
                    <a:pt x="2179" y="9089"/>
                  </a:cubicBezTo>
                  <a:cubicBezTo>
                    <a:pt x="2246" y="9222"/>
                    <a:pt x="2379" y="9289"/>
                    <a:pt x="2546" y="9289"/>
                  </a:cubicBezTo>
                  <a:cubicBezTo>
                    <a:pt x="2680" y="9289"/>
                    <a:pt x="2846" y="9222"/>
                    <a:pt x="2913" y="9089"/>
                  </a:cubicBezTo>
                  <a:cubicBezTo>
                    <a:pt x="2980" y="8989"/>
                    <a:pt x="3013" y="8855"/>
                    <a:pt x="2980" y="8755"/>
                  </a:cubicBezTo>
                  <a:cubicBezTo>
                    <a:pt x="2980" y="8688"/>
                    <a:pt x="2980" y="8655"/>
                    <a:pt x="2980" y="8588"/>
                  </a:cubicBezTo>
                  <a:cubicBezTo>
                    <a:pt x="2980" y="8422"/>
                    <a:pt x="2946" y="8288"/>
                    <a:pt x="2913" y="8121"/>
                  </a:cubicBezTo>
                  <a:cubicBezTo>
                    <a:pt x="2880" y="8055"/>
                    <a:pt x="2880" y="7988"/>
                    <a:pt x="2846" y="7921"/>
                  </a:cubicBezTo>
                  <a:cubicBezTo>
                    <a:pt x="4114" y="7721"/>
                    <a:pt x="5248" y="7054"/>
                    <a:pt x="4914" y="5686"/>
                  </a:cubicBezTo>
                  <a:cubicBezTo>
                    <a:pt x="4714" y="4719"/>
                    <a:pt x="3814" y="4252"/>
                    <a:pt x="2980" y="4018"/>
                  </a:cubicBezTo>
                  <a:cubicBezTo>
                    <a:pt x="2546" y="3885"/>
                    <a:pt x="2012" y="3785"/>
                    <a:pt x="1712" y="3418"/>
                  </a:cubicBezTo>
                  <a:cubicBezTo>
                    <a:pt x="1445" y="3051"/>
                    <a:pt x="1579" y="2651"/>
                    <a:pt x="1846" y="2351"/>
                  </a:cubicBezTo>
                  <a:cubicBezTo>
                    <a:pt x="2179" y="1917"/>
                    <a:pt x="2746" y="1784"/>
                    <a:pt x="3213" y="1683"/>
                  </a:cubicBezTo>
                  <a:cubicBezTo>
                    <a:pt x="3436" y="1636"/>
                    <a:pt x="3666" y="1596"/>
                    <a:pt x="3890" y="1596"/>
                  </a:cubicBezTo>
                  <a:cubicBezTo>
                    <a:pt x="4135" y="1596"/>
                    <a:pt x="4371" y="1644"/>
                    <a:pt x="4581" y="1784"/>
                  </a:cubicBezTo>
                  <a:cubicBezTo>
                    <a:pt x="4638" y="1828"/>
                    <a:pt x="4694" y="1847"/>
                    <a:pt x="4745" y="1847"/>
                  </a:cubicBezTo>
                  <a:cubicBezTo>
                    <a:pt x="4966" y="1847"/>
                    <a:pt x="5110" y="1499"/>
                    <a:pt x="4948" y="1283"/>
                  </a:cubicBezTo>
                  <a:cubicBezTo>
                    <a:pt x="4634" y="902"/>
                    <a:pt x="4184" y="762"/>
                    <a:pt x="3720" y="762"/>
                  </a:cubicBezTo>
                  <a:cubicBezTo>
                    <a:pt x="3494" y="762"/>
                    <a:pt x="3265" y="795"/>
                    <a:pt x="3046" y="850"/>
                  </a:cubicBezTo>
                  <a:cubicBezTo>
                    <a:pt x="3046" y="783"/>
                    <a:pt x="3046" y="716"/>
                    <a:pt x="3046" y="649"/>
                  </a:cubicBezTo>
                  <a:cubicBezTo>
                    <a:pt x="3080" y="483"/>
                    <a:pt x="3080" y="349"/>
                    <a:pt x="2980" y="216"/>
                  </a:cubicBezTo>
                  <a:cubicBezTo>
                    <a:pt x="2913" y="116"/>
                    <a:pt x="2813" y="16"/>
                    <a:pt x="2680" y="16"/>
                  </a:cubicBezTo>
                  <a:cubicBezTo>
                    <a:pt x="2657" y="4"/>
                    <a:pt x="2635" y="1"/>
                    <a:pt x="26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47"/>
            <p:cNvSpPr/>
            <p:nvPr/>
          </p:nvSpPr>
          <p:spPr>
            <a:xfrm flipH="1">
              <a:off x="5129813" y="2969584"/>
              <a:ext cx="215758" cy="192595"/>
            </a:xfrm>
            <a:custGeom>
              <a:avLst/>
              <a:gdLst/>
              <a:ahLst/>
              <a:cxnLst/>
              <a:rect l="l" t="t" r="r" b="b"/>
              <a:pathLst>
                <a:path w="12910" h="11524" extrusionOk="0">
                  <a:moveTo>
                    <a:pt x="7056" y="1"/>
                  </a:moveTo>
                  <a:cubicBezTo>
                    <a:pt x="5351" y="1"/>
                    <a:pt x="3632" y="790"/>
                    <a:pt x="2469" y="2584"/>
                  </a:cubicBezTo>
                  <a:cubicBezTo>
                    <a:pt x="1" y="6353"/>
                    <a:pt x="2836" y="11523"/>
                    <a:pt x="7306" y="11523"/>
                  </a:cubicBezTo>
                  <a:cubicBezTo>
                    <a:pt x="11109" y="11523"/>
                    <a:pt x="12910" y="8655"/>
                    <a:pt x="12843" y="5753"/>
                  </a:cubicBezTo>
                  <a:cubicBezTo>
                    <a:pt x="12801" y="2269"/>
                    <a:pt x="9948" y="1"/>
                    <a:pt x="70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47"/>
            <p:cNvSpPr/>
            <p:nvPr/>
          </p:nvSpPr>
          <p:spPr>
            <a:xfrm flipH="1">
              <a:off x="5186118" y="2988786"/>
              <a:ext cx="72482" cy="159170"/>
            </a:xfrm>
            <a:custGeom>
              <a:avLst/>
              <a:gdLst/>
              <a:ahLst/>
              <a:cxnLst/>
              <a:rect l="l" t="t" r="r" b="b"/>
              <a:pathLst>
                <a:path w="4337" h="9524" extrusionOk="0">
                  <a:moveTo>
                    <a:pt x="2069" y="0"/>
                  </a:moveTo>
                  <a:cubicBezTo>
                    <a:pt x="1968" y="0"/>
                    <a:pt x="1835" y="0"/>
                    <a:pt x="1768" y="67"/>
                  </a:cubicBezTo>
                  <a:cubicBezTo>
                    <a:pt x="1668" y="134"/>
                    <a:pt x="1602" y="201"/>
                    <a:pt x="1568" y="334"/>
                  </a:cubicBezTo>
                  <a:cubicBezTo>
                    <a:pt x="1501" y="501"/>
                    <a:pt x="1501" y="734"/>
                    <a:pt x="1568" y="901"/>
                  </a:cubicBezTo>
                  <a:cubicBezTo>
                    <a:pt x="1568" y="968"/>
                    <a:pt x="1602" y="1034"/>
                    <a:pt x="1602" y="1101"/>
                  </a:cubicBezTo>
                  <a:cubicBezTo>
                    <a:pt x="1635" y="1135"/>
                    <a:pt x="1635" y="1135"/>
                    <a:pt x="1635" y="1168"/>
                  </a:cubicBezTo>
                  <a:cubicBezTo>
                    <a:pt x="1568" y="1201"/>
                    <a:pt x="1501" y="1235"/>
                    <a:pt x="1401" y="1268"/>
                  </a:cubicBezTo>
                  <a:cubicBezTo>
                    <a:pt x="601" y="1702"/>
                    <a:pt x="0" y="2602"/>
                    <a:pt x="134" y="3536"/>
                  </a:cubicBezTo>
                  <a:cubicBezTo>
                    <a:pt x="267" y="4570"/>
                    <a:pt x="1301" y="4737"/>
                    <a:pt x="2135" y="4937"/>
                  </a:cubicBezTo>
                  <a:cubicBezTo>
                    <a:pt x="2569" y="5037"/>
                    <a:pt x="2936" y="5171"/>
                    <a:pt x="3136" y="5571"/>
                  </a:cubicBezTo>
                  <a:cubicBezTo>
                    <a:pt x="3303" y="5905"/>
                    <a:pt x="3336" y="6305"/>
                    <a:pt x="3136" y="6605"/>
                  </a:cubicBezTo>
                  <a:cubicBezTo>
                    <a:pt x="2869" y="6972"/>
                    <a:pt x="2369" y="7105"/>
                    <a:pt x="1935" y="7105"/>
                  </a:cubicBezTo>
                  <a:cubicBezTo>
                    <a:pt x="1635" y="7105"/>
                    <a:pt x="1368" y="7039"/>
                    <a:pt x="1135" y="6939"/>
                  </a:cubicBezTo>
                  <a:cubicBezTo>
                    <a:pt x="915" y="6873"/>
                    <a:pt x="740" y="6793"/>
                    <a:pt x="550" y="6793"/>
                  </a:cubicBezTo>
                  <a:cubicBezTo>
                    <a:pt x="451" y="6793"/>
                    <a:pt x="348" y="6815"/>
                    <a:pt x="234" y="6872"/>
                  </a:cubicBezTo>
                  <a:cubicBezTo>
                    <a:pt x="100" y="6939"/>
                    <a:pt x="0" y="7139"/>
                    <a:pt x="67" y="7272"/>
                  </a:cubicBezTo>
                  <a:cubicBezTo>
                    <a:pt x="267" y="7773"/>
                    <a:pt x="901" y="7873"/>
                    <a:pt x="1368" y="7939"/>
                  </a:cubicBezTo>
                  <a:cubicBezTo>
                    <a:pt x="1401" y="7939"/>
                    <a:pt x="1468" y="7939"/>
                    <a:pt x="1535" y="7973"/>
                  </a:cubicBezTo>
                  <a:lnTo>
                    <a:pt x="1535" y="8006"/>
                  </a:lnTo>
                  <a:cubicBezTo>
                    <a:pt x="1501" y="8140"/>
                    <a:pt x="1468" y="8306"/>
                    <a:pt x="1468" y="8440"/>
                  </a:cubicBezTo>
                  <a:cubicBezTo>
                    <a:pt x="1435" y="8573"/>
                    <a:pt x="1435" y="8707"/>
                    <a:pt x="1401" y="8807"/>
                  </a:cubicBezTo>
                  <a:cubicBezTo>
                    <a:pt x="1401" y="9040"/>
                    <a:pt x="1335" y="9240"/>
                    <a:pt x="1535" y="9407"/>
                  </a:cubicBezTo>
                  <a:cubicBezTo>
                    <a:pt x="1600" y="9472"/>
                    <a:pt x="1722" y="9523"/>
                    <a:pt x="1836" y="9523"/>
                  </a:cubicBezTo>
                  <a:cubicBezTo>
                    <a:pt x="1897" y="9523"/>
                    <a:pt x="1955" y="9509"/>
                    <a:pt x="2002" y="9474"/>
                  </a:cubicBezTo>
                  <a:cubicBezTo>
                    <a:pt x="2102" y="9407"/>
                    <a:pt x="2169" y="9340"/>
                    <a:pt x="2202" y="9207"/>
                  </a:cubicBezTo>
                  <a:cubicBezTo>
                    <a:pt x="2235" y="9140"/>
                    <a:pt x="2235" y="9107"/>
                    <a:pt x="2235" y="9040"/>
                  </a:cubicBezTo>
                  <a:lnTo>
                    <a:pt x="2235" y="8840"/>
                  </a:lnTo>
                  <a:cubicBezTo>
                    <a:pt x="2269" y="8707"/>
                    <a:pt x="2269" y="8573"/>
                    <a:pt x="2269" y="8473"/>
                  </a:cubicBezTo>
                  <a:cubicBezTo>
                    <a:pt x="2269" y="8340"/>
                    <a:pt x="2269" y="8206"/>
                    <a:pt x="2269" y="8073"/>
                  </a:cubicBezTo>
                  <a:cubicBezTo>
                    <a:pt x="2269" y="8039"/>
                    <a:pt x="2269" y="8006"/>
                    <a:pt x="2269" y="7939"/>
                  </a:cubicBezTo>
                  <a:cubicBezTo>
                    <a:pt x="2435" y="7939"/>
                    <a:pt x="2636" y="7873"/>
                    <a:pt x="2802" y="7806"/>
                  </a:cubicBezTo>
                  <a:cubicBezTo>
                    <a:pt x="3636" y="7506"/>
                    <a:pt x="4170" y="6739"/>
                    <a:pt x="4037" y="5838"/>
                  </a:cubicBezTo>
                  <a:cubicBezTo>
                    <a:pt x="3870" y="4971"/>
                    <a:pt x="3169" y="4404"/>
                    <a:pt x="2335" y="4237"/>
                  </a:cubicBezTo>
                  <a:cubicBezTo>
                    <a:pt x="1868" y="4170"/>
                    <a:pt x="1335" y="4137"/>
                    <a:pt x="968" y="3836"/>
                  </a:cubicBezTo>
                  <a:cubicBezTo>
                    <a:pt x="601" y="3470"/>
                    <a:pt x="768" y="2836"/>
                    <a:pt x="1034" y="2435"/>
                  </a:cubicBezTo>
                  <a:cubicBezTo>
                    <a:pt x="1301" y="1968"/>
                    <a:pt x="1835" y="1702"/>
                    <a:pt x="2335" y="1568"/>
                  </a:cubicBezTo>
                  <a:cubicBezTo>
                    <a:pt x="2536" y="1524"/>
                    <a:pt x="2739" y="1513"/>
                    <a:pt x="2945" y="1513"/>
                  </a:cubicBezTo>
                  <a:cubicBezTo>
                    <a:pt x="3150" y="1513"/>
                    <a:pt x="3356" y="1524"/>
                    <a:pt x="3561" y="1524"/>
                  </a:cubicBezTo>
                  <a:cubicBezTo>
                    <a:pt x="3766" y="1524"/>
                    <a:pt x="3970" y="1513"/>
                    <a:pt x="4170" y="1468"/>
                  </a:cubicBezTo>
                  <a:cubicBezTo>
                    <a:pt x="4337" y="1435"/>
                    <a:pt x="4337" y="1268"/>
                    <a:pt x="4203" y="1201"/>
                  </a:cubicBezTo>
                  <a:cubicBezTo>
                    <a:pt x="3881" y="959"/>
                    <a:pt x="3450" y="891"/>
                    <a:pt x="3050" y="891"/>
                  </a:cubicBezTo>
                  <a:cubicBezTo>
                    <a:pt x="2954" y="891"/>
                    <a:pt x="2860" y="895"/>
                    <a:pt x="2769" y="901"/>
                  </a:cubicBezTo>
                  <a:cubicBezTo>
                    <a:pt x="2669" y="901"/>
                    <a:pt x="2569" y="934"/>
                    <a:pt x="2502" y="934"/>
                  </a:cubicBezTo>
                  <a:cubicBezTo>
                    <a:pt x="2502" y="901"/>
                    <a:pt x="2469" y="868"/>
                    <a:pt x="2469" y="834"/>
                  </a:cubicBezTo>
                  <a:cubicBezTo>
                    <a:pt x="2469" y="801"/>
                    <a:pt x="2469" y="768"/>
                    <a:pt x="2469" y="734"/>
                  </a:cubicBezTo>
                  <a:cubicBezTo>
                    <a:pt x="2469" y="701"/>
                    <a:pt x="2435" y="668"/>
                    <a:pt x="2435" y="634"/>
                  </a:cubicBezTo>
                  <a:cubicBezTo>
                    <a:pt x="2435" y="601"/>
                    <a:pt x="2469" y="567"/>
                    <a:pt x="2469" y="534"/>
                  </a:cubicBezTo>
                  <a:cubicBezTo>
                    <a:pt x="2469" y="501"/>
                    <a:pt x="2435" y="467"/>
                    <a:pt x="2435" y="434"/>
                  </a:cubicBezTo>
                  <a:cubicBezTo>
                    <a:pt x="2435" y="334"/>
                    <a:pt x="2402" y="201"/>
                    <a:pt x="2302" y="134"/>
                  </a:cubicBezTo>
                  <a:cubicBezTo>
                    <a:pt x="2235" y="67"/>
                    <a:pt x="2169" y="0"/>
                    <a:pt x="20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47"/>
            <p:cNvSpPr/>
            <p:nvPr/>
          </p:nvSpPr>
          <p:spPr>
            <a:xfrm flipH="1">
              <a:off x="5227916" y="1229578"/>
              <a:ext cx="201837" cy="190472"/>
            </a:xfrm>
            <a:custGeom>
              <a:avLst/>
              <a:gdLst/>
              <a:ahLst/>
              <a:cxnLst/>
              <a:rect l="l" t="t" r="r" b="b"/>
              <a:pathLst>
                <a:path w="12077" h="11397" extrusionOk="0">
                  <a:moveTo>
                    <a:pt x="6187" y="1"/>
                  </a:moveTo>
                  <a:cubicBezTo>
                    <a:pt x="3889" y="1"/>
                    <a:pt x="1627" y="1301"/>
                    <a:pt x="901" y="4158"/>
                  </a:cubicBezTo>
                  <a:cubicBezTo>
                    <a:pt x="1" y="7694"/>
                    <a:pt x="2836" y="11396"/>
                    <a:pt x="6505" y="11396"/>
                  </a:cubicBezTo>
                  <a:cubicBezTo>
                    <a:pt x="10275" y="11396"/>
                    <a:pt x="12076" y="8494"/>
                    <a:pt x="12043" y="5625"/>
                  </a:cubicBezTo>
                  <a:cubicBezTo>
                    <a:pt x="12006" y="2044"/>
                    <a:pt x="9068" y="1"/>
                    <a:pt x="61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47"/>
            <p:cNvSpPr/>
            <p:nvPr/>
          </p:nvSpPr>
          <p:spPr>
            <a:xfrm flipH="1">
              <a:off x="5286727" y="1253277"/>
              <a:ext cx="76677" cy="135973"/>
            </a:xfrm>
            <a:custGeom>
              <a:avLst/>
              <a:gdLst/>
              <a:ahLst/>
              <a:cxnLst/>
              <a:rect l="l" t="t" r="r" b="b"/>
              <a:pathLst>
                <a:path w="4588" h="8136" extrusionOk="0">
                  <a:moveTo>
                    <a:pt x="2643" y="0"/>
                  </a:moveTo>
                  <a:cubicBezTo>
                    <a:pt x="2431" y="0"/>
                    <a:pt x="2235" y="161"/>
                    <a:pt x="2235" y="405"/>
                  </a:cubicBezTo>
                  <a:cubicBezTo>
                    <a:pt x="2235" y="571"/>
                    <a:pt x="2235" y="738"/>
                    <a:pt x="2302" y="872"/>
                  </a:cubicBezTo>
                  <a:cubicBezTo>
                    <a:pt x="2302" y="938"/>
                    <a:pt x="2302" y="1005"/>
                    <a:pt x="2335" y="1038"/>
                  </a:cubicBezTo>
                  <a:cubicBezTo>
                    <a:pt x="2302" y="1072"/>
                    <a:pt x="2269" y="1072"/>
                    <a:pt x="2269" y="1072"/>
                  </a:cubicBezTo>
                  <a:cubicBezTo>
                    <a:pt x="1535" y="1339"/>
                    <a:pt x="1068" y="2073"/>
                    <a:pt x="1201" y="2840"/>
                  </a:cubicBezTo>
                  <a:cubicBezTo>
                    <a:pt x="1368" y="3707"/>
                    <a:pt x="2235" y="3840"/>
                    <a:pt x="2836" y="4274"/>
                  </a:cubicBezTo>
                  <a:cubicBezTo>
                    <a:pt x="3403" y="4674"/>
                    <a:pt x="3636" y="5408"/>
                    <a:pt x="3203" y="6009"/>
                  </a:cubicBezTo>
                  <a:cubicBezTo>
                    <a:pt x="2931" y="6348"/>
                    <a:pt x="2546" y="6463"/>
                    <a:pt x="2142" y="6463"/>
                  </a:cubicBezTo>
                  <a:cubicBezTo>
                    <a:pt x="1753" y="6463"/>
                    <a:pt x="1345" y="6357"/>
                    <a:pt x="1001" y="6242"/>
                  </a:cubicBezTo>
                  <a:cubicBezTo>
                    <a:pt x="968" y="6175"/>
                    <a:pt x="934" y="6142"/>
                    <a:pt x="868" y="6142"/>
                  </a:cubicBezTo>
                  <a:cubicBezTo>
                    <a:pt x="778" y="6082"/>
                    <a:pt x="674" y="6049"/>
                    <a:pt x="572" y="6049"/>
                  </a:cubicBezTo>
                  <a:cubicBezTo>
                    <a:pt x="448" y="6049"/>
                    <a:pt x="326" y="6099"/>
                    <a:pt x="234" y="6209"/>
                  </a:cubicBezTo>
                  <a:cubicBezTo>
                    <a:pt x="0" y="6442"/>
                    <a:pt x="100" y="6876"/>
                    <a:pt x="434" y="6943"/>
                  </a:cubicBezTo>
                  <a:cubicBezTo>
                    <a:pt x="934" y="7109"/>
                    <a:pt x="1468" y="7243"/>
                    <a:pt x="2002" y="7276"/>
                  </a:cubicBezTo>
                  <a:cubicBezTo>
                    <a:pt x="2002" y="7376"/>
                    <a:pt x="2002" y="7443"/>
                    <a:pt x="2002" y="7543"/>
                  </a:cubicBezTo>
                  <a:cubicBezTo>
                    <a:pt x="2002" y="7576"/>
                    <a:pt x="2002" y="7610"/>
                    <a:pt x="1968" y="7643"/>
                  </a:cubicBezTo>
                  <a:cubicBezTo>
                    <a:pt x="1968" y="7743"/>
                    <a:pt x="1968" y="7843"/>
                    <a:pt x="2035" y="7943"/>
                  </a:cubicBezTo>
                  <a:cubicBezTo>
                    <a:pt x="2068" y="8043"/>
                    <a:pt x="2168" y="8077"/>
                    <a:pt x="2269" y="8110"/>
                  </a:cubicBezTo>
                  <a:cubicBezTo>
                    <a:pt x="2302" y="8127"/>
                    <a:pt x="2335" y="8135"/>
                    <a:pt x="2369" y="8135"/>
                  </a:cubicBezTo>
                  <a:cubicBezTo>
                    <a:pt x="2402" y="8135"/>
                    <a:pt x="2435" y="8127"/>
                    <a:pt x="2469" y="8110"/>
                  </a:cubicBezTo>
                  <a:cubicBezTo>
                    <a:pt x="2569" y="8077"/>
                    <a:pt x="2669" y="8043"/>
                    <a:pt x="2702" y="7943"/>
                  </a:cubicBezTo>
                  <a:cubicBezTo>
                    <a:pt x="2769" y="7843"/>
                    <a:pt x="2769" y="7743"/>
                    <a:pt x="2769" y="7643"/>
                  </a:cubicBezTo>
                  <a:cubicBezTo>
                    <a:pt x="2736" y="7476"/>
                    <a:pt x="2702" y="7343"/>
                    <a:pt x="2635" y="7210"/>
                  </a:cubicBezTo>
                  <a:cubicBezTo>
                    <a:pt x="2736" y="7176"/>
                    <a:pt x="2836" y="7143"/>
                    <a:pt x="2936" y="7109"/>
                  </a:cubicBezTo>
                  <a:cubicBezTo>
                    <a:pt x="3636" y="6843"/>
                    <a:pt x="4103" y="6242"/>
                    <a:pt x="4203" y="5475"/>
                  </a:cubicBezTo>
                  <a:cubicBezTo>
                    <a:pt x="4270" y="4708"/>
                    <a:pt x="3870" y="4041"/>
                    <a:pt x="3236" y="3640"/>
                  </a:cubicBezTo>
                  <a:cubicBezTo>
                    <a:pt x="2702" y="3273"/>
                    <a:pt x="1635" y="3073"/>
                    <a:pt x="1935" y="2206"/>
                  </a:cubicBezTo>
                  <a:cubicBezTo>
                    <a:pt x="2118" y="1722"/>
                    <a:pt x="2535" y="1572"/>
                    <a:pt x="2994" y="1572"/>
                  </a:cubicBezTo>
                  <a:cubicBezTo>
                    <a:pt x="3453" y="1572"/>
                    <a:pt x="3953" y="1722"/>
                    <a:pt x="4303" y="1839"/>
                  </a:cubicBezTo>
                  <a:cubicBezTo>
                    <a:pt x="4324" y="1847"/>
                    <a:pt x="4343" y="1851"/>
                    <a:pt x="4362" y="1851"/>
                  </a:cubicBezTo>
                  <a:cubicBezTo>
                    <a:pt x="4499" y="1851"/>
                    <a:pt x="4587" y="1660"/>
                    <a:pt x="4470" y="1572"/>
                  </a:cubicBezTo>
                  <a:cubicBezTo>
                    <a:pt x="4070" y="1172"/>
                    <a:pt x="3536" y="972"/>
                    <a:pt x="3002" y="938"/>
                  </a:cubicBezTo>
                  <a:lnTo>
                    <a:pt x="3002" y="905"/>
                  </a:lnTo>
                  <a:cubicBezTo>
                    <a:pt x="3002" y="805"/>
                    <a:pt x="3002" y="738"/>
                    <a:pt x="3002" y="671"/>
                  </a:cubicBezTo>
                  <a:cubicBezTo>
                    <a:pt x="3036" y="605"/>
                    <a:pt x="3036" y="538"/>
                    <a:pt x="3036" y="505"/>
                  </a:cubicBezTo>
                  <a:cubicBezTo>
                    <a:pt x="3069" y="405"/>
                    <a:pt x="3069" y="271"/>
                    <a:pt x="3002" y="171"/>
                  </a:cubicBezTo>
                  <a:cubicBezTo>
                    <a:pt x="2936" y="71"/>
                    <a:pt x="2836" y="4"/>
                    <a:pt x="2702" y="4"/>
                  </a:cubicBezTo>
                  <a:cubicBezTo>
                    <a:pt x="2682" y="2"/>
                    <a:pt x="2662" y="0"/>
                    <a:pt x="26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47"/>
            <p:cNvSpPr/>
            <p:nvPr/>
          </p:nvSpPr>
          <p:spPr>
            <a:xfrm flipH="1">
              <a:off x="7138973" y="1527278"/>
              <a:ext cx="201820" cy="190456"/>
            </a:xfrm>
            <a:custGeom>
              <a:avLst/>
              <a:gdLst/>
              <a:ahLst/>
              <a:cxnLst/>
              <a:rect l="l" t="t" r="r" b="b"/>
              <a:pathLst>
                <a:path w="12076" h="11396" extrusionOk="0">
                  <a:moveTo>
                    <a:pt x="6173" y="1"/>
                  </a:moveTo>
                  <a:cubicBezTo>
                    <a:pt x="3872" y="1"/>
                    <a:pt x="1612" y="1301"/>
                    <a:pt x="901" y="4157"/>
                  </a:cubicBezTo>
                  <a:cubicBezTo>
                    <a:pt x="0" y="7727"/>
                    <a:pt x="2802" y="11396"/>
                    <a:pt x="6472" y="11396"/>
                  </a:cubicBezTo>
                  <a:cubicBezTo>
                    <a:pt x="10241" y="11396"/>
                    <a:pt x="12076" y="8527"/>
                    <a:pt x="12042" y="5625"/>
                  </a:cubicBezTo>
                  <a:cubicBezTo>
                    <a:pt x="12005" y="2044"/>
                    <a:pt x="9057" y="1"/>
                    <a:pt x="61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47"/>
            <p:cNvSpPr/>
            <p:nvPr/>
          </p:nvSpPr>
          <p:spPr>
            <a:xfrm flipH="1">
              <a:off x="7198269" y="1550960"/>
              <a:ext cx="76192" cy="136123"/>
            </a:xfrm>
            <a:custGeom>
              <a:avLst/>
              <a:gdLst/>
              <a:ahLst/>
              <a:cxnLst/>
              <a:rect l="l" t="t" r="r" b="b"/>
              <a:pathLst>
                <a:path w="4559" h="8145" extrusionOk="0">
                  <a:moveTo>
                    <a:pt x="2636" y="1"/>
                  </a:moveTo>
                  <a:cubicBezTo>
                    <a:pt x="2403" y="1"/>
                    <a:pt x="2236" y="161"/>
                    <a:pt x="2236" y="405"/>
                  </a:cubicBezTo>
                  <a:cubicBezTo>
                    <a:pt x="2236" y="572"/>
                    <a:pt x="2236" y="739"/>
                    <a:pt x="2269" y="872"/>
                  </a:cubicBezTo>
                  <a:cubicBezTo>
                    <a:pt x="2303" y="939"/>
                    <a:pt x="2303" y="1006"/>
                    <a:pt x="2303" y="1039"/>
                  </a:cubicBezTo>
                  <a:cubicBezTo>
                    <a:pt x="2303" y="1073"/>
                    <a:pt x="2269" y="1073"/>
                    <a:pt x="2236" y="1073"/>
                  </a:cubicBezTo>
                  <a:cubicBezTo>
                    <a:pt x="1502" y="1339"/>
                    <a:pt x="1035" y="2073"/>
                    <a:pt x="1202" y="2840"/>
                  </a:cubicBezTo>
                  <a:cubicBezTo>
                    <a:pt x="1369" y="3708"/>
                    <a:pt x="2236" y="3841"/>
                    <a:pt x="2836" y="4275"/>
                  </a:cubicBezTo>
                  <a:cubicBezTo>
                    <a:pt x="3403" y="4675"/>
                    <a:pt x="3604" y="5409"/>
                    <a:pt x="3170" y="6009"/>
                  </a:cubicBezTo>
                  <a:cubicBezTo>
                    <a:pt x="2915" y="6349"/>
                    <a:pt x="2539" y="6464"/>
                    <a:pt x="2134" y="6464"/>
                  </a:cubicBezTo>
                  <a:cubicBezTo>
                    <a:pt x="1745" y="6464"/>
                    <a:pt x="1328" y="6357"/>
                    <a:pt x="968" y="6243"/>
                  </a:cubicBezTo>
                  <a:cubicBezTo>
                    <a:pt x="935" y="6176"/>
                    <a:pt x="902" y="6176"/>
                    <a:pt x="868" y="6143"/>
                  </a:cubicBezTo>
                  <a:cubicBezTo>
                    <a:pt x="771" y="6087"/>
                    <a:pt x="673" y="6061"/>
                    <a:pt x="578" y="6061"/>
                  </a:cubicBezTo>
                  <a:cubicBezTo>
                    <a:pt x="446" y="6061"/>
                    <a:pt x="318" y="6112"/>
                    <a:pt x="201" y="6210"/>
                  </a:cubicBezTo>
                  <a:cubicBezTo>
                    <a:pt x="1" y="6476"/>
                    <a:pt x="68" y="6877"/>
                    <a:pt x="401" y="6943"/>
                  </a:cubicBezTo>
                  <a:cubicBezTo>
                    <a:pt x="935" y="7110"/>
                    <a:pt x="1469" y="7244"/>
                    <a:pt x="2002" y="7277"/>
                  </a:cubicBezTo>
                  <a:cubicBezTo>
                    <a:pt x="2002" y="7377"/>
                    <a:pt x="2002" y="7477"/>
                    <a:pt x="1969" y="7577"/>
                  </a:cubicBezTo>
                  <a:cubicBezTo>
                    <a:pt x="1969" y="7577"/>
                    <a:pt x="1969" y="7611"/>
                    <a:pt x="1969" y="7644"/>
                  </a:cubicBezTo>
                  <a:cubicBezTo>
                    <a:pt x="1969" y="7744"/>
                    <a:pt x="1936" y="7844"/>
                    <a:pt x="2002" y="7944"/>
                  </a:cubicBezTo>
                  <a:cubicBezTo>
                    <a:pt x="2069" y="8044"/>
                    <a:pt x="2136" y="8111"/>
                    <a:pt x="2236" y="8144"/>
                  </a:cubicBezTo>
                  <a:lnTo>
                    <a:pt x="2469" y="8144"/>
                  </a:lnTo>
                  <a:cubicBezTo>
                    <a:pt x="2569" y="8111"/>
                    <a:pt x="2636" y="8044"/>
                    <a:pt x="2703" y="7944"/>
                  </a:cubicBezTo>
                  <a:cubicBezTo>
                    <a:pt x="2736" y="7844"/>
                    <a:pt x="2770" y="7744"/>
                    <a:pt x="2736" y="7644"/>
                  </a:cubicBezTo>
                  <a:cubicBezTo>
                    <a:pt x="2703" y="7477"/>
                    <a:pt x="2670" y="7344"/>
                    <a:pt x="2636" y="7210"/>
                  </a:cubicBezTo>
                  <a:cubicBezTo>
                    <a:pt x="2736" y="7177"/>
                    <a:pt x="2803" y="7177"/>
                    <a:pt x="2903" y="7144"/>
                  </a:cubicBezTo>
                  <a:cubicBezTo>
                    <a:pt x="3637" y="6877"/>
                    <a:pt x="4104" y="6243"/>
                    <a:pt x="4171" y="5476"/>
                  </a:cubicBezTo>
                  <a:cubicBezTo>
                    <a:pt x="4271" y="4708"/>
                    <a:pt x="3837" y="4041"/>
                    <a:pt x="3203" y="3641"/>
                  </a:cubicBezTo>
                  <a:cubicBezTo>
                    <a:pt x="2703" y="3274"/>
                    <a:pt x="1635" y="3074"/>
                    <a:pt x="1936" y="2240"/>
                  </a:cubicBezTo>
                  <a:cubicBezTo>
                    <a:pt x="2105" y="1733"/>
                    <a:pt x="2531" y="1577"/>
                    <a:pt x="3001" y="1577"/>
                  </a:cubicBezTo>
                  <a:cubicBezTo>
                    <a:pt x="3459" y="1577"/>
                    <a:pt x="3959" y="1725"/>
                    <a:pt x="4304" y="1840"/>
                  </a:cubicBezTo>
                  <a:cubicBezTo>
                    <a:pt x="4324" y="1848"/>
                    <a:pt x="4344" y="1852"/>
                    <a:pt x="4362" y="1852"/>
                  </a:cubicBezTo>
                  <a:cubicBezTo>
                    <a:pt x="4492" y="1852"/>
                    <a:pt x="4559" y="1661"/>
                    <a:pt x="4471" y="1573"/>
                  </a:cubicBezTo>
                  <a:cubicBezTo>
                    <a:pt x="4071" y="1173"/>
                    <a:pt x="3537" y="972"/>
                    <a:pt x="2970" y="939"/>
                  </a:cubicBezTo>
                  <a:lnTo>
                    <a:pt x="2970" y="906"/>
                  </a:lnTo>
                  <a:cubicBezTo>
                    <a:pt x="2970" y="806"/>
                    <a:pt x="3003" y="739"/>
                    <a:pt x="3003" y="672"/>
                  </a:cubicBezTo>
                  <a:cubicBezTo>
                    <a:pt x="3003" y="606"/>
                    <a:pt x="3003" y="572"/>
                    <a:pt x="3036" y="505"/>
                  </a:cubicBezTo>
                  <a:cubicBezTo>
                    <a:pt x="3070" y="405"/>
                    <a:pt x="3036" y="305"/>
                    <a:pt x="3003" y="205"/>
                  </a:cubicBezTo>
                  <a:cubicBezTo>
                    <a:pt x="2936" y="72"/>
                    <a:pt x="2803" y="5"/>
                    <a:pt x="2703" y="5"/>
                  </a:cubicBezTo>
                  <a:cubicBezTo>
                    <a:pt x="2680" y="2"/>
                    <a:pt x="2658" y="1"/>
                    <a:pt x="26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47"/>
            <p:cNvSpPr/>
            <p:nvPr/>
          </p:nvSpPr>
          <p:spPr>
            <a:xfrm flipH="1">
              <a:off x="5435385" y="2738015"/>
              <a:ext cx="812194" cy="326078"/>
            </a:xfrm>
            <a:custGeom>
              <a:avLst/>
              <a:gdLst/>
              <a:ahLst/>
              <a:cxnLst/>
              <a:rect l="l" t="t" r="r" b="b"/>
              <a:pathLst>
                <a:path w="48598" h="19511" extrusionOk="0">
                  <a:moveTo>
                    <a:pt x="21326" y="1"/>
                  </a:moveTo>
                  <a:cubicBezTo>
                    <a:pt x="13579" y="1"/>
                    <a:pt x="6261" y="1345"/>
                    <a:pt x="3637" y="3497"/>
                  </a:cubicBezTo>
                  <a:cubicBezTo>
                    <a:pt x="1702" y="5098"/>
                    <a:pt x="368" y="7500"/>
                    <a:pt x="101" y="9968"/>
                  </a:cubicBezTo>
                  <a:cubicBezTo>
                    <a:pt x="1" y="10769"/>
                    <a:pt x="34" y="11603"/>
                    <a:pt x="168" y="12403"/>
                  </a:cubicBezTo>
                  <a:cubicBezTo>
                    <a:pt x="1202" y="17941"/>
                    <a:pt x="5505" y="18108"/>
                    <a:pt x="9908" y="18641"/>
                  </a:cubicBezTo>
                  <a:cubicBezTo>
                    <a:pt x="16646" y="19442"/>
                    <a:pt x="23418" y="19475"/>
                    <a:pt x="30156" y="19509"/>
                  </a:cubicBezTo>
                  <a:cubicBezTo>
                    <a:pt x="30311" y="19510"/>
                    <a:pt x="30468" y="19510"/>
                    <a:pt x="30626" y="19510"/>
                  </a:cubicBezTo>
                  <a:cubicBezTo>
                    <a:pt x="35510" y="19510"/>
                    <a:pt x="41407" y="18948"/>
                    <a:pt x="43765" y="13971"/>
                  </a:cubicBezTo>
                  <a:cubicBezTo>
                    <a:pt x="48598" y="3805"/>
                    <a:pt x="34355" y="1"/>
                    <a:pt x="21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47"/>
            <p:cNvSpPr/>
            <p:nvPr/>
          </p:nvSpPr>
          <p:spPr>
            <a:xfrm flipH="1">
              <a:off x="5997810" y="2882779"/>
              <a:ext cx="203491" cy="352433"/>
            </a:xfrm>
            <a:custGeom>
              <a:avLst/>
              <a:gdLst/>
              <a:ahLst/>
              <a:cxnLst/>
              <a:rect l="l" t="t" r="r" b="b"/>
              <a:pathLst>
                <a:path w="12176" h="21088" extrusionOk="0">
                  <a:moveTo>
                    <a:pt x="8073" y="0"/>
                  </a:moveTo>
                  <a:cubicBezTo>
                    <a:pt x="8006" y="0"/>
                    <a:pt x="7940" y="2"/>
                    <a:pt x="7873" y="5"/>
                  </a:cubicBezTo>
                  <a:cubicBezTo>
                    <a:pt x="5971" y="3441"/>
                    <a:pt x="7206" y="8345"/>
                    <a:pt x="6105" y="12214"/>
                  </a:cubicBezTo>
                  <a:cubicBezTo>
                    <a:pt x="5104" y="15750"/>
                    <a:pt x="3069" y="19086"/>
                    <a:pt x="0" y="21087"/>
                  </a:cubicBezTo>
                  <a:cubicBezTo>
                    <a:pt x="6639" y="18819"/>
                    <a:pt x="12176" y="12615"/>
                    <a:pt x="12142" y="5576"/>
                  </a:cubicBezTo>
                  <a:cubicBezTo>
                    <a:pt x="12142" y="4242"/>
                    <a:pt x="11909" y="2841"/>
                    <a:pt x="11175" y="1707"/>
                  </a:cubicBezTo>
                  <a:cubicBezTo>
                    <a:pt x="10446" y="598"/>
                    <a:pt x="9327" y="0"/>
                    <a:pt x="80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47"/>
            <p:cNvSpPr/>
            <p:nvPr/>
          </p:nvSpPr>
          <p:spPr>
            <a:xfrm flipH="1">
              <a:off x="5605334" y="2881743"/>
              <a:ext cx="532410" cy="11732"/>
            </a:xfrm>
            <a:custGeom>
              <a:avLst/>
              <a:gdLst/>
              <a:ahLst/>
              <a:cxnLst/>
              <a:rect l="l" t="t" r="r" b="b"/>
              <a:pathLst>
                <a:path w="31857" h="702" extrusionOk="0">
                  <a:moveTo>
                    <a:pt x="434" y="1"/>
                  </a:moveTo>
                  <a:cubicBezTo>
                    <a:pt x="0" y="1"/>
                    <a:pt x="0" y="701"/>
                    <a:pt x="434" y="701"/>
                  </a:cubicBezTo>
                  <a:cubicBezTo>
                    <a:pt x="3663" y="648"/>
                    <a:pt x="6897" y="632"/>
                    <a:pt x="10132" y="632"/>
                  </a:cubicBezTo>
                  <a:cubicBezTo>
                    <a:pt x="14986" y="632"/>
                    <a:pt x="19841" y="668"/>
                    <a:pt x="24684" y="668"/>
                  </a:cubicBezTo>
                  <a:cubicBezTo>
                    <a:pt x="25592" y="668"/>
                    <a:pt x="26504" y="673"/>
                    <a:pt x="27418" y="673"/>
                  </a:cubicBezTo>
                  <a:cubicBezTo>
                    <a:pt x="28789" y="673"/>
                    <a:pt x="30162" y="661"/>
                    <a:pt x="31523" y="601"/>
                  </a:cubicBezTo>
                  <a:cubicBezTo>
                    <a:pt x="31856" y="601"/>
                    <a:pt x="31856" y="101"/>
                    <a:pt x="31523" y="101"/>
                  </a:cubicBezTo>
                  <a:cubicBezTo>
                    <a:pt x="29688" y="25"/>
                    <a:pt x="27853" y="4"/>
                    <a:pt x="26016" y="4"/>
                  </a:cubicBezTo>
                  <a:cubicBezTo>
                    <a:pt x="23810" y="4"/>
                    <a:pt x="21600" y="34"/>
                    <a:pt x="19381" y="34"/>
                  </a:cubicBezTo>
                  <a:lnTo>
                    <a:pt x="7272" y="34"/>
                  </a:lnTo>
                  <a:cubicBezTo>
                    <a:pt x="4970" y="34"/>
                    <a:pt x="2702" y="34"/>
                    <a:pt x="43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47"/>
            <p:cNvSpPr/>
            <p:nvPr/>
          </p:nvSpPr>
          <p:spPr>
            <a:xfrm flipH="1">
              <a:off x="5722405" y="2932532"/>
              <a:ext cx="422041" cy="11431"/>
            </a:xfrm>
            <a:custGeom>
              <a:avLst/>
              <a:gdLst/>
              <a:ahLst/>
              <a:cxnLst/>
              <a:rect l="l" t="t" r="r" b="b"/>
              <a:pathLst>
                <a:path w="25253" h="684" extrusionOk="0">
                  <a:moveTo>
                    <a:pt x="20774" y="1"/>
                  </a:moveTo>
                  <a:cubicBezTo>
                    <a:pt x="18029" y="1"/>
                    <a:pt x="15278" y="31"/>
                    <a:pt x="12543" y="31"/>
                  </a:cubicBezTo>
                  <a:cubicBezTo>
                    <a:pt x="10720" y="31"/>
                    <a:pt x="8896" y="17"/>
                    <a:pt x="7073" y="17"/>
                  </a:cubicBezTo>
                  <a:cubicBezTo>
                    <a:pt x="4793" y="17"/>
                    <a:pt x="2514" y="38"/>
                    <a:pt x="234" y="131"/>
                  </a:cubicBezTo>
                  <a:cubicBezTo>
                    <a:pt x="1" y="164"/>
                    <a:pt x="1" y="531"/>
                    <a:pt x="234" y="531"/>
                  </a:cubicBezTo>
                  <a:cubicBezTo>
                    <a:pt x="2514" y="624"/>
                    <a:pt x="4793" y="644"/>
                    <a:pt x="7073" y="644"/>
                  </a:cubicBezTo>
                  <a:cubicBezTo>
                    <a:pt x="8896" y="644"/>
                    <a:pt x="10720" y="631"/>
                    <a:pt x="12543" y="631"/>
                  </a:cubicBezTo>
                  <a:cubicBezTo>
                    <a:pt x="15036" y="651"/>
                    <a:pt x="17542" y="684"/>
                    <a:pt x="20044" y="684"/>
                  </a:cubicBezTo>
                  <a:cubicBezTo>
                    <a:pt x="21660" y="684"/>
                    <a:pt x="23275" y="670"/>
                    <a:pt x="24885" y="631"/>
                  </a:cubicBezTo>
                  <a:cubicBezTo>
                    <a:pt x="25252" y="631"/>
                    <a:pt x="25252" y="64"/>
                    <a:pt x="24885" y="31"/>
                  </a:cubicBezTo>
                  <a:cubicBezTo>
                    <a:pt x="23518" y="8"/>
                    <a:pt x="22146" y="1"/>
                    <a:pt x="2077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47"/>
            <p:cNvSpPr/>
            <p:nvPr/>
          </p:nvSpPr>
          <p:spPr>
            <a:xfrm flipH="1">
              <a:off x="5619072" y="2934437"/>
              <a:ext cx="60098" cy="10980"/>
            </a:xfrm>
            <a:custGeom>
              <a:avLst/>
              <a:gdLst/>
              <a:ahLst/>
              <a:cxnLst/>
              <a:rect l="l" t="t" r="r" b="b"/>
              <a:pathLst>
                <a:path w="3596" h="657" extrusionOk="0">
                  <a:moveTo>
                    <a:pt x="1782" y="0"/>
                  </a:moveTo>
                  <a:cubicBezTo>
                    <a:pt x="1282" y="0"/>
                    <a:pt x="781" y="50"/>
                    <a:pt x="281" y="150"/>
                  </a:cubicBezTo>
                  <a:cubicBezTo>
                    <a:pt x="1" y="181"/>
                    <a:pt x="98" y="590"/>
                    <a:pt x="357" y="590"/>
                  </a:cubicBezTo>
                  <a:cubicBezTo>
                    <a:pt x="375" y="590"/>
                    <a:pt x="394" y="588"/>
                    <a:pt x="414" y="584"/>
                  </a:cubicBezTo>
                  <a:cubicBezTo>
                    <a:pt x="804" y="512"/>
                    <a:pt x="1199" y="477"/>
                    <a:pt x="1596" y="477"/>
                  </a:cubicBezTo>
                  <a:cubicBezTo>
                    <a:pt x="2116" y="477"/>
                    <a:pt x="2638" y="537"/>
                    <a:pt x="3150" y="650"/>
                  </a:cubicBezTo>
                  <a:cubicBezTo>
                    <a:pt x="3170" y="655"/>
                    <a:pt x="3190" y="657"/>
                    <a:pt x="3210" y="657"/>
                  </a:cubicBezTo>
                  <a:cubicBezTo>
                    <a:pt x="3498" y="657"/>
                    <a:pt x="3596" y="213"/>
                    <a:pt x="3283" y="150"/>
                  </a:cubicBezTo>
                  <a:cubicBezTo>
                    <a:pt x="2783" y="50"/>
                    <a:pt x="2282" y="0"/>
                    <a:pt x="178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47"/>
            <p:cNvSpPr/>
            <p:nvPr/>
          </p:nvSpPr>
          <p:spPr>
            <a:xfrm flipH="1">
              <a:off x="5656073" y="1022059"/>
              <a:ext cx="761538" cy="315482"/>
            </a:xfrm>
            <a:custGeom>
              <a:avLst/>
              <a:gdLst/>
              <a:ahLst/>
              <a:cxnLst/>
              <a:rect l="l" t="t" r="r" b="b"/>
              <a:pathLst>
                <a:path w="45567" h="18877" extrusionOk="0">
                  <a:moveTo>
                    <a:pt x="31765" y="0"/>
                  </a:moveTo>
                  <a:cubicBezTo>
                    <a:pt x="31062" y="0"/>
                    <a:pt x="30358" y="14"/>
                    <a:pt x="29655" y="29"/>
                  </a:cubicBezTo>
                  <a:cubicBezTo>
                    <a:pt x="26386" y="96"/>
                    <a:pt x="23084" y="163"/>
                    <a:pt x="19815" y="196"/>
                  </a:cubicBezTo>
                  <a:cubicBezTo>
                    <a:pt x="11643" y="363"/>
                    <a:pt x="1" y="2398"/>
                    <a:pt x="3237" y="13706"/>
                  </a:cubicBezTo>
                  <a:cubicBezTo>
                    <a:pt x="4700" y="18813"/>
                    <a:pt x="10510" y="18876"/>
                    <a:pt x="15066" y="18876"/>
                  </a:cubicBezTo>
                  <a:cubicBezTo>
                    <a:pt x="15182" y="18876"/>
                    <a:pt x="15298" y="18876"/>
                    <a:pt x="15412" y="18876"/>
                  </a:cubicBezTo>
                  <a:cubicBezTo>
                    <a:pt x="22183" y="18843"/>
                    <a:pt x="28955" y="18810"/>
                    <a:pt x="35660" y="18009"/>
                  </a:cubicBezTo>
                  <a:cubicBezTo>
                    <a:pt x="40096" y="17475"/>
                    <a:pt x="44366" y="17309"/>
                    <a:pt x="45400" y="11771"/>
                  </a:cubicBezTo>
                  <a:cubicBezTo>
                    <a:pt x="45567" y="10971"/>
                    <a:pt x="45567" y="10170"/>
                    <a:pt x="45500" y="9336"/>
                  </a:cubicBezTo>
                  <a:cubicBezTo>
                    <a:pt x="45066" y="5333"/>
                    <a:pt x="42331" y="2098"/>
                    <a:pt x="38528" y="863"/>
                  </a:cubicBezTo>
                  <a:cubicBezTo>
                    <a:pt x="36356" y="148"/>
                    <a:pt x="34067" y="0"/>
                    <a:pt x="31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47"/>
            <p:cNvSpPr/>
            <p:nvPr/>
          </p:nvSpPr>
          <p:spPr>
            <a:xfrm flipH="1">
              <a:off x="5701782" y="1159670"/>
              <a:ext cx="203491" cy="352366"/>
            </a:xfrm>
            <a:custGeom>
              <a:avLst/>
              <a:gdLst/>
              <a:ahLst/>
              <a:cxnLst/>
              <a:rect l="l" t="t" r="r" b="b"/>
              <a:pathLst>
                <a:path w="12176" h="21084" extrusionOk="0">
                  <a:moveTo>
                    <a:pt x="4198" y="0"/>
                  </a:moveTo>
                  <a:cubicBezTo>
                    <a:pt x="2906" y="0"/>
                    <a:pt x="1748" y="598"/>
                    <a:pt x="1001" y="1703"/>
                  </a:cubicBezTo>
                  <a:cubicBezTo>
                    <a:pt x="267" y="2837"/>
                    <a:pt x="33" y="4238"/>
                    <a:pt x="33" y="5605"/>
                  </a:cubicBezTo>
                  <a:cubicBezTo>
                    <a:pt x="0" y="12610"/>
                    <a:pt x="5537" y="18848"/>
                    <a:pt x="12175" y="21083"/>
                  </a:cubicBezTo>
                  <a:cubicBezTo>
                    <a:pt x="9107" y="19115"/>
                    <a:pt x="7072" y="15746"/>
                    <a:pt x="6071" y="12243"/>
                  </a:cubicBezTo>
                  <a:cubicBezTo>
                    <a:pt x="4970" y="8374"/>
                    <a:pt x="6205" y="3437"/>
                    <a:pt x="4303" y="1"/>
                  </a:cubicBezTo>
                  <a:cubicBezTo>
                    <a:pt x="4268" y="0"/>
                    <a:pt x="4233" y="0"/>
                    <a:pt x="41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47"/>
            <p:cNvSpPr/>
            <p:nvPr/>
          </p:nvSpPr>
          <p:spPr>
            <a:xfrm flipH="1">
              <a:off x="5755864" y="1157648"/>
              <a:ext cx="531842" cy="11532"/>
            </a:xfrm>
            <a:custGeom>
              <a:avLst/>
              <a:gdLst/>
              <a:ahLst/>
              <a:cxnLst/>
              <a:rect l="l" t="t" r="r" b="b"/>
              <a:pathLst>
                <a:path w="31823" h="690" extrusionOk="0">
                  <a:moveTo>
                    <a:pt x="26233" y="0"/>
                  </a:moveTo>
                  <a:cubicBezTo>
                    <a:pt x="23927" y="0"/>
                    <a:pt x="21620" y="22"/>
                    <a:pt x="19314" y="22"/>
                  </a:cubicBezTo>
                  <a:cubicBezTo>
                    <a:pt x="15278" y="22"/>
                    <a:pt x="11208" y="22"/>
                    <a:pt x="7172" y="56"/>
                  </a:cubicBezTo>
                  <a:cubicBezTo>
                    <a:pt x="4904" y="56"/>
                    <a:pt x="2602" y="56"/>
                    <a:pt x="334" y="89"/>
                  </a:cubicBezTo>
                  <a:cubicBezTo>
                    <a:pt x="0" y="89"/>
                    <a:pt x="0" y="623"/>
                    <a:pt x="334" y="623"/>
                  </a:cubicBezTo>
                  <a:cubicBezTo>
                    <a:pt x="8406" y="689"/>
                    <a:pt x="16512" y="656"/>
                    <a:pt x="24584" y="689"/>
                  </a:cubicBezTo>
                  <a:cubicBezTo>
                    <a:pt x="26886" y="689"/>
                    <a:pt x="29154" y="689"/>
                    <a:pt x="31423" y="656"/>
                  </a:cubicBezTo>
                  <a:cubicBezTo>
                    <a:pt x="31823" y="623"/>
                    <a:pt x="31823" y="56"/>
                    <a:pt x="31423" y="56"/>
                  </a:cubicBezTo>
                  <a:cubicBezTo>
                    <a:pt x="29693" y="13"/>
                    <a:pt x="27963" y="0"/>
                    <a:pt x="262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47"/>
            <p:cNvSpPr/>
            <p:nvPr/>
          </p:nvSpPr>
          <p:spPr>
            <a:xfrm flipH="1">
              <a:off x="6123238" y="1213752"/>
              <a:ext cx="148307" cy="12250"/>
            </a:xfrm>
            <a:custGeom>
              <a:avLst/>
              <a:gdLst/>
              <a:ahLst/>
              <a:cxnLst/>
              <a:rect l="l" t="t" r="r" b="b"/>
              <a:pathLst>
                <a:path w="8874" h="733" extrusionOk="0">
                  <a:moveTo>
                    <a:pt x="367" y="1"/>
                  </a:moveTo>
                  <a:cubicBezTo>
                    <a:pt x="0" y="1"/>
                    <a:pt x="0" y="568"/>
                    <a:pt x="367" y="568"/>
                  </a:cubicBezTo>
                  <a:cubicBezTo>
                    <a:pt x="2498" y="620"/>
                    <a:pt x="4628" y="733"/>
                    <a:pt x="6759" y="733"/>
                  </a:cubicBezTo>
                  <a:cubicBezTo>
                    <a:pt x="7364" y="733"/>
                    <a:pt x="7968" y="724"/>
                    <a:pt x="8573" y="701"/>
                  </a:cubicBezTo>
                  <a:cubicBezTo>
                    <a:pt x="8873" y="701"/>
                    <a:pt x="8873" y="268"/>
                    <a:pt x="8573" y="234"/>
                  </a:cubicBezTo>
                  <a:cubicBezTo>
                    <a:pt x="5871" y="1"/>
                    <a:pt x="3103" y="68"/>
                    <a:pt x="3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47"/>
            <p:cNvSpPr/>
            <p:nvPr/>
          </p:nvSpPr>
          <p:spPr>
            <a:xfrm flipH="1">
              <a:off x="5803244" y="1215941"/>
              <a:ext cx="241412" cy="10144"/>
            </a:xfrm>
            <a:custGeom>
              <a:avLst/>
              <a:gdLst/>
              <a:ahLst/>
              <a:cxnLst/>
              <a:rect l="l" t="t" r="r" b="b"/>
              <a:pathLst>
                <a:path w="14445" h="607" extrusionOk="0">
                  <a:moveTo>
                    <a:pt x="12798" y="1"/>
                  </a:moveTo>
                  <a:cubicBezTo>
                    <a:pt x="12115" y="1"/>
                    <a:pt x="11422" y="37"/>
                    <a:pt x="10742" y="37"/>
                  </a:cubicBezTo>
                  <a:lnTo>
                    <a:pt x="7239" y="70"/>
                  </a:lnTo>
                  <a:lnTo>
                    <a:pt x="334" y="70"/>
                  </a:lnTo>
                  <a:cubicBezTo>
                    <a:pt x="1" y="70"/>
                    <a:pt x="1" y="570"/>
                    <a:pt x="334" y="570"/>
                  </a:cubicBezTo>
                  <a:cubicBezTo>
                    <a:pt x="1102" y="559"/>
                    <a:pt x="1869" y="556"/>
                    <a:pt x="2636" y="556"/>
                  </a:cubicBezTo>
                  <a:cubicBezTo>
                    <a:pt x="4170" y="556"/>
                    <a:pt x="5705" y="570"/>
                    <a:pt x="7239" y="570"/>
                  </a:cubicBezTo>
                  <a:lnTo>
                    <a:pt x="10642" y="570"/>
                  </a:lnTo>
                  <a:cubicBezTo>
                    <a:pt x="11342" y="570"/>
                    <a:pt x="12055" y="607"/>
                    <a:pt x="12758" y="607"/>
                  </a:cubicBezTo>
                  <a:cubicBezTo>
                    <a:pt x="13226" y="607"/>
                    <a:pt x="13691" y="591"/>
                    <a:pt x="14144" y="537"/>
                  </a:cubicBezTo>
                  <a:cubicBezTo>
                    <a:pt x="14444" y="504"/>
                    <a:pt x="14444" y="103"/>
                    <a:pt x="14144" y="70"/>
                  </a:cubicBezTo>
                  <a:cubicBezTo>
                    <a:pt x="13704" y="17"/>
                    <a:pt x="13253" y="1"/>
                    <a:pt x="127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47"/>
            <p:cNvSpPr/>
            <p:nvPr/>
          </p:nvSpPr>
          <p:spPr>
            <a:xfrm flipH="1">
              <a:off x="7528642" y="1533763"/>
              <a:ext cx="575896" cy="566821"/>
            </a:xfrm>
            <a:custGeom>
              <a:avLst/>
              <a:gdLst/>
              <a:ahLst/>
              <a:cxnLst/>
              <a:rect l="l" t="t" r="r" b="b"/>
              <a:pathLst>
                <a:path w="34459" h="33916" extrusionOk="0">
                  <a:moveTo>
                    <a:pt x="25769" y="0"/>
                  </a:moveTo>
                  <a:cubicBezTo>
                    <a:pt x="24659" y="0"/>
                    <a:pt x="23550" y="17"/>
                    <a:pt x="22450" y="33"/>
                  </a:cubicBezTo>
                  <a:cubicBezTo>
                    <a:pt x="20181" y="67"/>
                    <a:pt x="17913" y="100"/>
                    <a:pt x="15645" y="100"/>
                  </a:cubicBezTo>
                  <a:cubicBezTo>
                    <a:pt x="13376" y="133"/>
                    <a:pt x="11108" y="167"/>
                    <a:pt x="8873" y="200"/>
                  </a:cubicBezTo>
                  <a:cubicBezTo>
                    <a:pt x="7739" y="234"/>
                    <a:pt x="6638" y="234"/>
                    <a:pt x="5504" y="267"/>
                  </a:cubicBezTo>
                  <a:cubicBezTo>
                    <a:pt x="4603" y="267"/>
                    <a:pt x="3703" y="267"/>
                    <a:pt x="2802" y="434"/>
                  </a:cubicBezTo>
                  <a:cubicBezTo>
                    <a:pt x="2035" y="567"/>
                    <a:pt x="1334" y="867"/>
                    <a:pt x="767" y="1434"/>
                  </a:cubicBezTo>
                  <a:cubicBezTo>
                    <a:pt x="701" y="1434"/>
                    <a:pt x="667" y="1468"/>
                    <a:pt x="667" y="1501"/>
                  </a:cubicBezTo>
                  <a:cubicBezTo>
                    <a:pt x="1001" y="5971"/>
                    <a:pt x="901" y="10474"/>
                    <a:pt x="734" y="14944"/>
                  </a:cubicBezTo>
                  <a:cubicBezTo>
                    <a:pt x="534" y="19414"/>
                    <a:pt x="234" y="23884"/>
                    <a:pt x="100" y="28387"/>
                  </a:cubicBezTo>
                  <a:cubicBezTo>
                    <a:pt x="67" y="29421"/>
                    <a:pt x="0" y="30489"/>
                    <a:pt x="67" y="31556"/>
                  </a:cubicBezTo>
                  <a:cubicBezTo>
                    <a:pt x="100" y="32223"/>
                    <a:pt x="300" y="32990"/>
                    <a:pt x="1001" y="33291"/>
                  </a:cubicBezTo>
                  <a:cubicBezTo>
                    <a:pt x="1311" y="33410"/>
                    <a:pt x="1688" y="33427"/>
                    <a:pt x="2061" y="33427"/>
                  </a:cubicBezTo>
                  <a:cubicBezTo>
                    <a:pt x="2211" y="33427"/>
                    <a:pt x="2359" y="33424"/>
                    <a:pt x="2502" y="33424"/>
                  </a:cubicBezTo>
                  <a:cubicBezTo>
                    <a:pt x="3036" y="33457"/>
                    <a:pt x="3603" y="33491"/>
                    <a:pt x="4136" y="33491"/>
                  </a:cubicBezTo>
                  <a:cubicBezTo>
                    <a:pt x="5271" y="33557"/>
                    <a:pt x="6405" y="33591"/>
                    <a:pt x="7539" y="33624"/>
                  </a:cubicBezTo>
                  <a:cubicBezTo>
                    <a:pt x="12075" y="33758"/>
                    <a:pt x="16579" y="33858"/>
                    <a:pt x="21115" y="33891"/>
                  </a:cubicBezTo>
                  <a:cubicBezTo>
                    <a:pt x="22233" y="33908"/>
                    <a:pt x="23358" y="33916"/>
                    <a:pt x="24488" y="33916"/>
                  </a:cubicBezTo>
                  <a:cubicBezTo>
                    <a:pt x="25618" y="33916"/>
                    <a:pt x="26753" y="33908"/>
                    <a:pt x="27887" y="33891"/>
                  </a:cubicBezTo>
                  <a:cubicBezTo>
                    <a:pt x="29021" y="33891"/>
                    <a:pt x="30155" y="33891"/>
                    <a:pt x="31289" y="33858"/>
                  </a:cubicBezTo>
                  <a:cubicBezTo>
                    <a:pt x="32023" y="33858"/>
                    <a:pt x="32924" y="33858"/>
                    <a:pt x="33591" y="33391"/>
                  </a:cubicBezTo>
                  <a:cubicBezTo>
                    <a:pt x="34325" y="32890"/>
                    <a:pt x="34358" y="32023"/>
                    <a:pt x="34325" y="31189"/>
                  </a:cubicBezTo>
                  <a:cubicBezTo>
                    <a:pt x="34291" y="30088"/>
                    <a:pt x="34258" y="28954"/>
                    <a:pt x="34225" y="27853"/>
                  </a:cubicBezTo>
                  <a:cubicBezTo>
                    <a:pt x="34158" y="25585"/>
                    <a:pt x="34125" y="23317"/>
                    <a:pt x="34091" y="21048"/>
                  </a:cubicBezTo>
                  <a:cubicBezTo>
                    <a:pt x="34058" y="16579"/>
                    <a:pt x="34125" y="12075"/>
                    <a:pt x="34258" y="7572"/>
                  </a:cubicBezTo>
                  <a:cubicBezTo>
                    <a:pt x="34291" y="6438"/>
                    <a:pt x="34325" y="5304"/>
                    <a:pt x="34358" y="4170"/>
                  </a:cubicBezTo>
                  <a:cubicBezTo>
                    <a:pt x="34391" y="3636"/>
                    <a:pt x="34425" y="3069"/>
                    <a:pt x="34425" y="2502"/>
                  </a:cubicBezTo>
                  <a:cubicBezTo>
                    <a:pt x="34458" y="2068"/>
                    <a:pt x="34425" y="1601"/>
                    <a:pt x="34158" y="1234"/>
                  </a:cubicBezTo>
                  <a:cubicBezTo>
                    <a:pt x="33758" y="634"/>
                    <a:pt x="32957" y="400"/>
                    <a:pt x="32257" y="334"/>
                  </a:cubicBezTo>
                  <a:cubicBezTo>
                    <a:pt x="31189" y="167"/>
                    <a:pt x="30155" y="100"/>
                    <a:pt x="29088" y="67"/>
                  </a:cubicBezTo>
                  <a:cubicBezTo>
                    <a:pt x="27987" y="17"/>
                    <a:pt x="26878" y="0"/>
                    <a:pt x="257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47"/>
            <p:cNvSpPr/>
            <p:nvPr/>
          </p:nvSpPr>
          <p:spPr>
            <a:xfrm flipH="1">
              <a:off x="7528642" y="1533763"/>
              <a:ext cx="575896" cy="566821"/>
            </a:xfrm>
            <a:custGeom>
              <a:avLst/>
              <a:gdLst/>
              <a:ahLst/>
              <a:cxnLst/>
              <a:rect l="l" t="t" r="r" b="b"/>
              <a:pathLst>
                <a:path w="34459" h="33916" extrusionOk="0">
                  <a:moveTo>
                    <a:pt x="26966" y="290"/>
                  </a:moveTo>
                  <a:cubicBezTo>
                    <a:pt x="28674" y="290"/>
                    <a:pt x="30382" y="354"/>
                    <a:pt x="32090" y="567"/>
                  </a:cubicBezTo>
                  <a:cubicBezTo>
                    <a:pt x="32824" y="667"/>
                    <a:pt x="33758" y="867"/>
                    <a:pt x="34058" y="1635"/>
                  </a:cubicBezTo>
                  <a:cubicBezTo>
                    <a:pt x="34258" y="2102"/>
                    <a:pt x="34158" y="2669"/>
                    <a:pt x="34125" y="3169"/>
                  </a:cubicBezTo>
                  <a:cubicBezTo>
                    <a:pt x="34125" y="3703"/>
                    <a:pt x="34091" y="4270"/>
                    <a:pt x="34058" y="4803"/>
                  </a:cubicBezTo>
                  <a:cubicBezTo>
                    <a:pt x="33891" y="9173"/>
                    <a:pt x="33824" y="13576"/>
                    <a:pt x="33824" y="17946"/>
                  </a:cubicBezTo>
                  <a:cubicBezTo>
                    <a:pt x="33824" y="22316"/>
                    <a:pt x="33891" y="26719"/>
                    <a:pt x="34058" y="31089"/>
                  </a:cubicBezTo>
                  <a:cubicBezTo>
                    <a:pt x="34058" y="31556"/>
                    <a:pt x="34091" y="32023"/>
                    <a:pt x="33958" y="32490"/>
                  </a:cubicBezTo>
                  <a:cubicBezTo>
                    <a:pt x="33824" y="32924"/>
                    <a:pt x="33524" y="33224"/>
                    <a:pt x="33124" y="33391"/>
                  </a:cubicBezTo>
                  <a:cubicBezTo>
                    <a:pt x="32603" y="33599"/>
                    <a:pt x="32029" y="33638"/>
                    <a:pt x="31461" y="33638"/>
                  </a:cubicBezTo>
                  <a:cubicBezTo>
                    <a:pt x="31120" y="33638"/>
                    <a:pt x="30780" y="33624"/>
                    <a:pt x="30455" y="33624"/>
                  </a:cubicBezTo>
                  <a:cubicBezTo>
                    <a:pt x="28254" y="33657"/>
                    <a:pt x="26085" y="33657"/>
                    <a:pt x="23884" y="33657"/>
                  </a:cubicBezTo>
                  <a:cubicBezTo>
                    <a:pt x="19481" y="33657"/>
                    <a:pt x="15111" y="33591"/>
                    <a:pt x="10708" y="33491"/>
                  </a:cubicBezTo>
                  <a:cubicBezTo>
                    <a:pt x="8506" y="33424"/>
                    <a:pt x="6338" y="33357"/>
                    <a:pt x="4136" y="33291"/>
                  </a:cubicBezTo>
                  <a:cubicBezTo>
                    <a:pt x="3569" y="33257"/>
                    <a:pt x="3036" y="33224"/>
                    <a:pt x="2469" y="33224"/>
                  </a:cubicBezTo>
                  <a:cubicBezTo>
                    <a:pt x="2002" y="33190"/>
                    <a:pt x="1368" y="33257"/>
                    <a:pt x="934" y="32990"/>
                  </a:cubicBezTo>
                  <a:cubicBezTo>
                    <a:pt x="200" y="32557"/>
                    <a:pt x="267" y="31489"/>
                    <a:pt x="300" y="30789"/>
                  </a:cubicBezTo>
                  <a:cubicBezTo>
                    <a:pt x="334" y="26419"/>
                    <a:pt x="601" y="22083"/>
                    <a:pt x="801" y="17746"/>
                  </a:cubicBezTo>
                  <a:cubicBezTo>
                    <a:pt x="1034" y="13410"/>
                    <a:pt x="1201" y="9073"/>
                    <a:pt x="1034" y="4703"/>
                  </a:cubicBezTo>
                  <a:cubicBezTo>
                    <a:pt x="1001" y="3703"/>
                    <a:pt x="934" y="2735"/>
                    <a:pt x="834" y="1735"/>
                  </a:cubicBezTo>
                  <a:cubicBezTo>
                    <a:pt x="867" y="1735"/>
                    <a:pt x="901" y="1701"/>
                    <a:pt x="934" y="1701"/>
                  </a:cubicBezTo>
                  <a:cubicBezTo>
                    <a:pt x="1943" y="666"/>
                    <a:pt x="3480" y="560"/>
                    <a:pt x="4907" y="560"/>
                  </a:cubicBezTo>
                  <a:cubicBezTo>
                    <a:pt x="5272" y="560"/>
                    <a:pt x="5631" y="567"/>
                    <a:pt x="5971" y="567"/>
                  </a:cubicBezTo>
                  <a:cubicBezTo>
                    <a:pt x="8139" y="534"/>
                    <a:pt x="10341" y="500"/>
                    <a:pt x="12542" y="467"/>
                  </a:cubicBezTo>
                  <a:cubicBezTo>
                    <a:pt x="16912" y="400"/>
                    <a:pt x="21282" y="300"/>
                    <a:pt x="25685" y="300"/>
                  </a:cubicBezTo>
                  <a:cubicBezTo>
                    <a:pt x="26112" y="294"/>
                    <a:pt x="26539" y="290"/>
                    <a:pt x="26966" y="290"/>
                  </a:cubicBezTo>
                  <a:close/>
                  <a:moveTo>
                    <a:pt x="25769" y="0"/>
                  </a:moveTo>
                  <a:cubicBezTo>
                    <a:pt x="24659" y="0"/>
                    <a:pt x="23550" y="17"/>
                    <a:pt x="22450" y="33"/>
                  </a:cubicBezTo>
                  <a:cubicBezTo>
                    <a:pt x="20181" y="67"/>
                    <a:pt x="17913" y="100"/>
                    <a:pt x="15645" y="100"/>
                  </a:cubicBezTo>
                  <a:cubicBezTo>
                    <a:pt x="13376" y="133"/>
                    <a:pt x="11108" y="167"/>
                    <a:pt x="8873" y="200"/>
                  </a:cubicBezTo>
                  <a:cubicBezTo>
                    <a:pt x="7739" y="234"/>
                    <a:pt x="6638" y="234"/>
                    <a:pt x="5504" y="267"/>
                  </a:cubicBezTo>
                  <a:cubicBezTo>
                    <a:pt x="4603" y="267"/>
                    <a:pt x="3703" y="267"/>
                    <a:pt x="2802" y="434"/>
                  </a:cubicBezTo>
                  <a:cubicBezTo>
                    <a:pt x="2035" y="567"/>
                    <a:pt x="1334" y="867"/>
                    <a:pt x="767" y="1434"/>
                  </a:cubicBezTo>
                  <a:cubicBezTo>
                    <a:pt x="701" y="1434"/>
                    <a:pt x="667" y="1468"/>
                    <a:pt x="667" y="1501"/>
                  </a:cubicBezTo>
                  <a:cubicBezTo>
                    <a:pt x="1001" y="5971"/>
                    <a:pt x="901" y="10474"/>
                    <a:pt x="734" y="14944"/>
                  </a:cubicBezTo>
                  <a:cubicBezTo>
                    <a:pt x="534" y="19414"/>
                    <a:pt x="234" y="23884"/>
                    <a:pt x="100" y="28387"/>
                  </a:cubicBezTo>
                  <a:cubicBezTo>
                    <a:pt x="67" y="29421"/>
                    <a:pt x="0" y="30489"/>
                    <a:pt x="67" y="31556"/>
                  </a:cubicBezTo>
                  <a:cubicBezTo>
                    <a:pt x="100" y="32223"/>
                    <a:pt x="300" y="32990"/>
                    <a:pt x="1001" y="33291"/>
                  </a:cubicBezTo>
                  <a:cubicBezTo>
                    <a:pt x="1311" y="33410"/>
                    <a:pt x="1688" y="33427"/>
                    <a:pt x="2061" y="33427"/>
                  </a:cubicBezTo>
                  <a:cubicBezTo>
                    <a:pt x="2211" y="33427"/>
                    <a:pt x="2359" y="33424"/>
                    <a:pt x="2502" y="33424"/>
                  </a:cubicBezTo>
                  <a:cubicBezTo>
                    <a:pt x="3036" y="33457"/>
                    <a:pt x="3603" y="33491"/>
                    <a:pt x="4136" y="33491"/>
                  </a:cubicBezTo>
                  <a:cubicBezTo>
                    <a:pt x="5271" y="33557"/>
                    <a:pt x="6405" y="33591"/>
                    <a:pt x="7539" y="33624"/>
                  </a:cubicBezTo>
                  <a:cubicBezTo>
                    <a:pt x="12075" y="33758"/>
                    <a:pt x="16579" y="33858"/>
                    <a:pt x="21115" y="33891"/>
                  </a:cubicBezTo>
                  <a:cubicBezTo>
                    <a:pt x="22233" y="33908"/>
                    <a:pt x="23358" y="33916"/>
                    <a:pt x="24488" y="33916"/>
                  </a:cubicBezTo>
                  <a:cubicBezTo>
                    <a:pt x="25618" y="33916"/>
                    <a:pt x="26753" y="33908"/>
                    <a:pt x="27887" y="33891"/>
                  </a:cubicBezTo>
                  <a:cubicBezTo>
                    <a:pt x="29021" y="33891"/>
                    <a:pt x="30155" y="33891"/>
                    <a:pt x="31289" y="33858"/>
                  </a:cubicBezTo>
                  <a:cubicBezTo>
                    <a:pt x="32023" y="33858"/>
                    <a:pt x="32924" y="33858"/>
                    <a:pt x="33591" y="33391"/>
                  </a:cubicBezTo>
                  <a:cubicBezTo>
                    <a:pt x="34325" y="32890"/>
                    <a:pt x="34358" y="32023"/>
                    <a:pt x="34325" y="31189"/>
                  </a:cubicBezTo>
                  <a:cubicBezTo>
                    <a:pt x="34291" y="30088"/>
                    <a:pt x="34258" y="28954"/>
                    <a:pt x="34225" y="27853"/>
                  </a:cubicBezTo>
                  <a:cubicBezTo>
                    <a:pt x="34158" y="25585"/>
                    <a:pt x="34125" y="23317"/>
                    <a:pt x="34091" y="21048"/>
                  </a:cubicBezTo>
                  <a:cubicBezTo>
                    <a:pt x="34058" y="16579"/>
                    <a:pt x="34125" y="12075"/>
                    <a:pt x="34258" y="7572"/>
                  </a:cubicBezTo>
                  <a:cubicBezTo>
                    <a:pt x="34291" y="6438"/>
                    <a:pt x="34325" y="5304"/>
                    <a:pt x="34358" y="4170"/>
                  </a:cubicBezTo>
                  <a:cubicBezTo>
                    <a:pt x="34391" y="3636"/>
                    <a:pt x="34425" y="3069"/>
                    <a:pt x="34425" y="2502"/>
                  </a:cubicBezTo>
                  <a:cubicBezTo>
                    <a:pt x="34458" y="2068"/>
                    <a:pt x="34425" y="1601"/>
                    <a:pt x="34158" y="1234"/>
                  </a:cubicBezTo>
                  <a:cubicBezTo>
                    <a:pt x="33758" y="634"/>
                    <a:pt x="32957" y="400"/>
                    <a:pt x="32257" y="334"/>
                  </a:cubicBezTo>
                  <a:cubicBezTo>
                    <a:pt x="31189" y="167"/>
                    <a:pt x="30155" y="100"/>
                    <a:pt x="29088" y="67"/>
                  </a:cubicBezTo>
                  <a:cubicBezTo>
                    <a:pt x="27987" y="17"/>
                    <a:pt x="26878" y="0"/>
                    <a:pt x="257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47"/>
            <p:cNvSpPr/>
            <p:nvPr/>
          </p:nvSpPr>
          <p:spPr>
            <a:xfrm flipH="1">
              <a:off x="7532001" y="1537105"/>
              <a:ext cx="569194" cy="560136"/>
            </a:xfrm>
            <a:custGeom>
              <a:avLst/>
              <a:gdLst/>
              <a:ahLst/>
              <a:cxnLst/>
              <a:rect l="l" t="t" r="r" b="b"/>
              <a:pathLst>
                <a:path w="34058" h="33516" extrusionOk="0">
                  <a:moveTo>
                    <a:pt x="25385" y="267"/>
                  </a:moveTo>
                  <a:cubicBezTo>
                    <a:pt x="27487" y="267"/>
                    <a:pt x="29621" y="300"/>
                    <a:pt x="31723" y="567"/>
                  </a:cubicBezTo>
                  <a:cubicBezTo>
                    <a:pt x="32423" y="634"/>
                    <a:pt x="33391" y="834"/>
                    <a:pt x="33658" y="1601"/>
                  </a:cubicBezTo>
                  <a:cubicBezTo>
                    <a:pt x="33858" y="2068"/>
                    <a:pt x="33758" y="2635"/>
                    <a:pt x="33758" y="3102"/>
                  </a:cubicBezTo>
                  <a:lnTo>
                    <a:pt x="33724" y="3136"/>
                  </a:lnTo>
                  <a:cubicBezTo>
                    <a:pt x="33724" y="3669"/>
                    <a:pt x="33691" y="4203"/>
                    <a:pt x="33658" y="4770"/>
                  </a:cubicBezTo>
                  <a:cubicBezTo>
                    <a:pt x="33524" y="9073"/>
                    <a:pt x="33424" y="13410"/>
                    <a:pt x="33424" y="17746"/>
                  </a:cubicBezTo>
                  <a:cubicBezTo>
                    <a:pt x="33424" y="22049"/>
                    <a:pt x="33491" y="26386"/>
                    <a:pt x="33658" y="30722"/>
                  </a:cubicBezTo>
                  <a:cubicBezTo>
                    <a:pt x="33658" y="31189"/>
                    <a:pt x="33691" y="31656"/>
                    <a:pt x="33558" y="32090"/>
                  </a:cubicBezTo>
                  <a:cubicBezTo>
                    <a:pt x="33424" y="32523"/>
                    <a:pt x="33124" y="32824"/>
                    <a:pt x="32724" y="32990"/>
                  </a:cubicBezTo>
                  <a:cubicBezTo>
                    <a:pt x="32223" y="33199"/>
                    <a:pt x="31658" y="33238"/>
                    <a:pt x="31100" y="33238"/>
                  </a:cubicBezTo>
                  <a:cubicBezTo>
                    <a:pt x="30766" y="33238"/>
                    <a:pt x="30435" y="33224"/>
                    <a:pt x="30122" y="33224"/>
                  </a:cubicBezTo>
                  <a:cubicBezTo>
                    <a:pt x="27954" y="33257"/>
                    <a:pt x="25785" y="33257"/>
                    <a:pt x="23617" y="33257"/>
                  </a:cubicBezTo>
                  <a:cubicBezTo>
                    <a:pt x="19281" y="33257"/>
                    <a:pt x="14944" y="33191"/>
                    <a:pt x="10608" y="33091"/>
                  </a:cubicBezTo>
                  <a:cubicBezTo>
                    <a:pt x="8440" y="33024"/>
                    <a:pt x="6271" y="32957"/>
                    <a:pt x="4103" y="32890"/>
                  </a:cubicBezTo>
                  <a:cubicBezTo>
                    <a:pt x="3536" y="32857"/>
                    <a:pt x="3002" y="32857"/>
                    <a:pt x="2469" y="32824"/>
                  </a:cubicBezTo>
                  <a:cubicBezTo>
                    <a:pt x="1968" y="32790"/>
                    <a:pt x="1368" y="32857"/>
                    <a:pt x="934" y="32590"/>
                  </a:cubicBezTo>
                  <a:cubicBezTo>
                    <a:pt x="200" y="32190"/>
                    <a:pt x="301" y="31122"/>
                    <a:pt x="301" y="30422"/>
                  </a:cubicBezTo>
                  <a:cubicBezTo>
                    <a:pt x="334" y="26119"/>
                    <a:pt x="601" y="21816"/>
                    <a:pt x="801" y="17513"/>
                  </a:cubicBezTo>
                  <a:cubicBezTo>
                    <a:pt x="1034" y="13243"/>
                    <a:pt x="1201" y="8940"/>
                    <a:pt x="1034" y="4637"/>
                  </a:cubicBezTo>
                  <a:cubicBezTo>
                    <a:pt x="1001" y="3669"/>
                    <a:pt x="934" y="2669"/>
                    <a:pt x="834" y="1701"/>
                  </a:cubicBezTo>
                  <a:cubicBezTo>
                    <a:pt x="868" y="1701"/>
                    <a:pt x="901" y="1668"/>
                    <a:pt x="934" y="1668"/>
                  </a:cubicBezTo>
                  <a:cubicBezTo>
                    <a:pt x="2169" y="367"/>
                    <a:pt x="4270" y="567"/>
                    <a:pt x="5905" y="534"/>
                  </a:cubicBezTo>
                  <a:cubicBezTo>
                    <a:pt x="8073" y="501"/>
                    <a:pt x="10241" y="467"/>
                    <a:pt x="12409" y="434"/>
                  </a:cubicBezTo>
                  <a:cubicBezTo>
                    <a:pt x="16712" y="367"/>
                    <a:pt x="21049" y="300"/>
                    <a:pt x="25385" y="267"/>
                  </a:cubicBezTo>
                  <a:close/>
                  <a:moveTo>
                    <a:pt x="25481" y="0"/>
                  </a:moveTo>
                  <a:cubicBezTo>
                    <a:pt x="24384" y="0"/>
                    <a:pt x="23284" y="17"/>
                    <a:pt x="22183" y="34"/>
                  </a:cubicBezTo>
                  <a:lnTo>
                    <a:pt x="15445" y="134"/>
                  </a:lnTo>
                  <a:cubicBezTo>
                    <a:pt x="13243" y="134"/>
                    <a:pt x="11008" y="167"/>
                    <a:pt x="8773" y="200"/>
                  </a:cubicBezTo>
                  <a:cubicBezTo>
                    <a:pt x="7672" y="234"/>
                    <a:pt x="6572" y="234"/>
                    <a:pt x="5438" y="267"/>
                  </a:cubicBezTo>
                  <a:cubicBezTo>
                    <a:pt x="4570" y="267"/>
                    <a:pt x="3670" y="267"/>
                    <a:pt x="2802" y="434"/>
                  </a:cubicBezTo>
                  <a:cubicBezTo>
                    <a:pt x="2035" y="567"/>
                    <a:pt x="1301" y="867"/>
                    <a:pt x="768" y="1435"/>
                  </a:cubicBezTo>
                  <a:cubicBezTo>
                    <a:pt x="701" y="1435"/>
                    <a:pt x="667" y="1435"/>
                    <a:pt x="667" y="1501"/>
                  </a:cubicBezTo>
                  <a:cubicBezTo>
                    <a:pt x="1001" y="5904"/>
                    <a:pt x="901" y="10341"/>
                    <a:pt x="734" y="14777"/>
                  </a:cubicBezTo>
                  <a:cubicBezTo>
                    <a:pt x="534" y="19181"/>
                    <a:pt x="234" y="23617"/>
                    <a:pt x="100" y="28054"/>
                  </a:cubicBezTo>
                  <a:cubicBezTo>
                    <a:pt x="67" y="29088"/>
                    <a:pt x="0" y="30155"/>
                    <a:pt x="67" y="31189"/>
                  </a:cubicBezTo>
                  <a:cubicBezTo>
                    <a:pt x="100" y="31856"/>
                    <a:pt x="301" y="32624"/>
                    <a:pt x="968" y="32890"/>
                  </a:cubicBezTo>
                  <a:cubicBezTo>
                    <a:pt x="1435" y="33091"/>
                    <a:pt x="1968" y="33024"/>
                    <a:pt x="2469" y="33057"/>
                  </a:cubicBezTo>
                  <a:cubicBezTo>
                    <a:pt x="3002" y="33091"/>
                    <a:pt x="3570" y="33091"/>
                    <a:pt x="4103" y="33124"/>
                  </a:cubicBezTo>
                  <a:cubicBezTo>
                    <a:pt x="5204" y="33157"/>
                    <a:pt x="6338" y="33191"/>
                    <a:pt x="7472" y="33257"/>
                  </a:cubicBezTo>
                  <a:cubicBezTo>
                    <a:pt x="11909" y="33391"/>
                    <a:pt x="16379" y="33491"/>
                    <a:pt x="20849" y="33491"/>
                  </a:cubicBezTo>
                  <a:cubicBezTo>
                    <a:pt x="21966" y="33507"/>
                    <a:pt x="23083" y="33516"/>
                    <a:pt x="24201" y="33516"/>
                  </a:cubicBezTo>
                  <a:cubicBezTo>
                    <a:pt x="25318" y="33516"/>
                    <a:pt x="26436" y="33507"/>
                    <a:pt x="27553" y="33491"/>
                  </a:cubicBezTo>
                  <a:cubicBezTo>
                    <a:pt x="28654" y="33491"/>
                    <a:pt x="29788" y="33491"/>
                    <a:pt x="30922" y="33457"/>
                  </a:cubicBezTo>
                  <a:cubicBezTo>
                    <a:pt x="31656" y="33457"/>
                    <a:pt x="32524" y="33457"/>
                    <a:pt x="33191" y="33024"/>
                  </a:cubicBezTo>
                  <a:cubicBezTo>
                    <a:pt x="33925" y="32523"/>
                    <a:pt x="33958" y="31656"/>
                    <a:pt x="33925" y="30856"/>
                  </a:cubicBezTo>
                  <a:cubicBezTo>
                    <a:pt x="33891" y="29755"/>
                    <a:pt x="33858" y="28654"/>
                    <a:pt x="33824" y="27553"/>
                  </a:cubicBezTo>
                  <a:cubicBezTo>
                    <a:pt x="33758" y="25318"/>
                    <a:pt x="33724" y="23050"/>
                    <a:pt x="33691" y="20815"/>
                  </a:cubicBezTo>
                  <a:cubicBezTo>
                    <a:pt x="33658" y="16379"/>
                    <a:pt x="33724" y="11942"/>
                    <a:pt x="33858" y="7506"/>
                  </a:cubicBezTo>
                  <a:cubicBezTo>
                    <a:pt x="33891" y="6371"/>
                    <a:pt x="33925" y="5271"/>
                    <a:pt x="33958" y="4136"/>
                  </a:cubicBezTo>
                  <a:cubicBezTo>
                    <a:pt x="33991" y="3603"/>
                    <a:pt x="34025" y="3036"/>
                    <a:pt x="34025" y="2502"/>
                  </a:cubicBezTo>
                  <a:cubicBezTo>
                    <a:pt x="34058" y="2068"/>
                    <a:pt x="34025" y="1601"/>
                    <a:pt x="33758" y="1234"/>
                  </a:cubicBezTo>
                  <a:cubicBezTo>
                    <a:pt x="33357" y="601"/>
                    <a:pt x="32557" y="400"/>
                    <a:pt x="31856" y="300"/>
                  </a:cubicBezTo>
                  <a:cubicBezTo>
                    <a:pt x="30856" y="167"/>
                    <a:pt x="29788" y="100"/>
                    <a:pt x="28754" y="67"/>
                  </a:cubicBezTo>
                  <a:cubicBezTo>
                    <a:pt x="27670" y="17"/>
                    <a:pt x="26578" y="0"/>
                    <a:pt x="2548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47"/>
            <p:cNvSpPr/>
            <p:nvPr/>
          </p:nvSpPr>
          <p:spPr>
            <a:xfrm flipH="1">
              <a:off x="7587186" y="1657652"/>
              <a:ext cx="350678" cy="13888"/>
            </a:xfrm>
            <a:custGeom>
              <a:avLst/>
              <a:gdLst/>
              <a:ahLst/>
              <a:cxnLst/>
              <a:rect l="l" t="t" r="r" b="b"/>
              <a:pathLst>
                <a:path w="20983" h="831" extrusionOk="0">
                  <a:moveTo>
                    <a:pt x="17830" y="1"/>
                  </a:moveTo>
                  <a:cubicBezTo>
                    <a:pt x="16896" y="1"/>
                    <a:pt x="15962" y="26"/>
                    <a:pt x="15045" y="26"/>
                  </a:cubicBezTo>
                  <a:cubicBezTo>
                    <a:pt x="13244" y="59"/>
                    <a:pt x="11409" y="59"/>
                    <a:pt x="9608" y="59"/>
                  </a:cubicBezTo>
                  <a:cubicBezTo>
                    <a:pt x="6406" y="59"/>
                    <a:pt x="3203" y="59"/>
                    <a:pt x="1" y="192"/>
                  </a:cubicBezTo>
                  <a:lnTo>
                    <a:pt x="1" y="626"/>
                  </a:lnTo>
                  <a:cubicBezTo>
                    <a:pt x="3203" y="793"/>
                    <a:pt x="6406" y="760"/>
                    <a:pt x="9608" y="793"/>
                  </a:cubicBezTo>
                  <a:lnTo>
                    <a:pt x="15045" y="793"/>
                  </a:lnTo>
                  <a:cubicBezTo>
                    <a:pt x="16023" y="793"/>
                    <a:pt x="17021" y="831"/>
                    <a:pt x="18017" y="831"/>
                  </a:cubicBezTo>
                  <a:cubicBezTo>
                    <a:pt x="18889" y="831"/>
                    <a:pt x="19759" y="802"/>
                    <a:pt x="20616" y="693"/>
                  </a:cubicBezTo>
                  <a:cubicBezTo>
                    <a:pt x="20983" y="659"/>
                    <a:pt x="20983" y="192"/>
                    <a:pt x="20616" y="126"/>
                  </a:cubicBezTo>
                  <a:cubicBezTo>
                    <a:pt x="19698" y="26"/>
                    <a:pt x="18764" y="1"/>
                    <a:pt x="17830" y="1"/>
                  </a:cubicBezTo>
                  <a:close/>
                </a:path>
              </a:pathLst>
            </a:custGeom>
            <a:solidFill>
              <a:srgbClr val="D471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47"/>
            <p:cNvSpPr/>
            <p:nvPr/>
          </p:nvSpPr>
          <p:spPr>
            <a:xfrm flipH="1">
              <a:off x="7601124" y="1761704"/>
              <a:ext cx="336740" cy="15693"/>
            </a:xfrm>
            <a:custGeom>
              <a:avLst/>
              <a:gdLst/>
              <a:ahLst/>
              <a:cxnLst/>
              <a:rect l="l" t="t" r="r" b="b"/>
              <a:pathLst>
                <a:path w="20149" h="939" extrusionOk="0">
                  <a:moveTo>
                    <a:pt x="16145" y="0"/>
                  </a:moveTo>
                  <a:cubicBezTo>
                    <a:pt x="15545" y="0"/>
                    <a:pt x="14945" y="4"/>
                    <a:pt x="14345" y="4"/>
                  </a:cubicBezTo>
                  <a:lnTo>
                    <a:pt x="8907" y="4"/>
                  </a:lnTo>
                  <a:cubicBezTo>
                    <a:pt x="7106" y="4"/>
                    <a:pt x="5338" y="4"/>
                    <a:pt x="3537" y="37"/>
                  </a:cubicBezTo>
                  <a:cubicBezTo>
                    <a:pt x="2369" y="37"/>
                    <a:pt x="1168" y="37"/>
                    <a:pt x="1" y="138"/>
                  </a:cubicBezTo>
                  <a:lnTo>
                    <a:pt x="1" y="771"/>
                  </a:lnTo>
                  <a:cubicBezTo>
                    <a:pt x="1135" y="838"/>
                    <a:pt x="2303" y="871"/>
                    <a:pt x="3437" y="871"/>
                  </a:cubicBezTo>
                  <a:cubicBezTo>
                    <a:pt x="5271" y="905"/>
                    <a:pt x="7073" y="905"/>
                    <a:pt x="8907" y="905"/>
                  </a:cubicBezTo>
                  <a:lnTo>
                    <a:pt x="14278" y="905"/>
                  </a:lnTo>
                  <a:cubicBezTo>
                    <a:pt x="16079" y="871"/>
                    <a:pt x="17914" y="938"/>
                    <a:pt x="19715" y="771"/>
                  </a:cubicBezTo>
                  <a:cubicBezTo>
                    <a:pt x="20149" y="738"/>
                    <a:pt x="20149" y="171"/>
                    <a:pt x="19715" y="104"/>
                  </a:cubicBezTo>
                  <a:cubicBezTo>
                    <a:pt x="18536" y="15"/>
                    <a:pt x="17343" y="0"/>
                    <a:pt x="16145" y="0"/>
                  </a:cubicBezTo>
                  <a:close/>
                </a:path>
              </a:pathLst>
            </a:custGeom>
            <a:solidFill>
              <a:srgbClr val="D471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47"/>
            <p:cNvSpPr/>
            <p:nvPr/>
          </p:nvSpPr>
          <p:spPr>
            <a:xfrm flipH="1">
              <a:off x="7609480" y="1837211"/>
              <a:ext cx="334501" cy="13487"/>
            </a:xfrm>
            <a:custGeom>
              <a:avLst/>
              <a:gdLst/>
              <a:ahLst/>
              <a:cxnLst/>
              <a:rect l="l" t="t" r="r" b="b"/>
              <a:pathLst>
                <a:path w="20015" h="807" extrusionOk="0">
                  <a:moveTo>
                    <a:pt x="1346" y="1"/>
                  </a:moveTo>
                  <a:cubicBezTo>
                    <a:pt x="1003" y="1"/>
                    <a:pt x="662" y="13"/>
                    <a:pt x="334" y="56"/>
                  </a:cubicBezTo>
                  <a:cubicBezTo>
                    <a:pt x="0" y="123"/>
                    <a:pt x="0" y="690"/>
                    <a:pt x="334" y="723"/>
                  </a:cubicBezTo>
                  <a:cubicBezTo>
                    <a:pt x="717" y="790"/>
                    <a:pt x="1117" y="807"/>
                    <a:pt x="1518" y="807"/>
                  </a:cubicBezTo>
                  <a:cubicBezTo>
                    <a:pt x="1918" y="807"/>
                    <a:pt x="2318" y="790"/>
                    <a:pt x="2702" y="790"/>
                  </a:cubicBezTo>
                  <a:cubicBezTo>
                    <a:pt x="3536" y="790"/>
                    <a:pt x="4336" y="790"/>
                    <a:pt x="5170" y="757"/>
                  </a:cubicBezTo>
                  <a:cubicBezTo>
                    <a:pt x="6772" y="757"/>
                    <a:pt x="8406" y="690"/>
                    <a:pt x="10007" y="623"/>
                  </a:cubicBezTo>
                  <a:cubicBezTo>
                    <a:pt x="10808" y="590"/>
                    <a:pt x="11617" y="581"/>
                    <a:pt x="12426" y="581"/>
                  </a:cubicBezTo>
                  <a:cubicBezTo>
                    <a:pt x="13234" y="581"/>
                    <a:pt x="14043" y="590"/>
                    <a:pt x="14844" y="590"/>
                  </a:cubicBezTo>
                  <a:lnTo>
                    <a:pt x="19781" y="590"/>
                  </a:lnTo>
                  <a:cubicBezTo>
                    <a:pt x="20014" y="590"/>
                    <a:pt x="20014" y="223"/>
                    <a:pt x="19781" y="223"/>
                  </a:cubicBezTo>
                  <a:lnTo>
                    <a:pt x="14844" y="223"/>
                  </a:lnTo>
                  <a:cubicBezTo>
                    <a:pt x="14043" y="223"/>
                    <a:pt x="13234" y="231"/>
                    <a:pt x="12426" y="231"/>
                  </a:cubicBezTo>
                  <a:cubicBezTo>
                    <a:pt x="11617" y="231"/>
                    <a:pt x="10808" y="223"/>
                    <a:pt x="10007" y="189"/>
                  </a:cubicBezTo>
                  <a:cubicBezTo>
                    <a:pt x="8406" y="123"/>
                    <a:pt x="6772" y="56"/>
                    <a:pt x="5170" y="23"/>
                  </a:cubicBezTo>
                  <a:lnTo>
                    <a:pt x="2702" y="23"/>
                  </a:lnTo>
                  <a:cubicBezTo>
                    <a:pt x="2264" y="23"/>
                    <a:pt x="1803" y="1"/>
                    <a:pt x="1346" y="1"/>
                  </a:cubicBezTo>
                  <a:close/>
                </a:path>
              </a:pathLst>
            </a:custGeom>
            <a:solidFill>
              <a:srgbClr val="D471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47"/>
            <p:cNvSpPr/>
            <p:nvPr/>
          </p:nvSpPr>
          <p:spPr>
            <a:xfrm flipH="1">
              <a:off x="7618956" y="1980822"/>
              <a:ext cx="331726" cy="14573"/>
            </a:xfrm>
            <a:custGeom>
              <a:avLst/>
              <a:gdLst/>
              <a:ahLst/>
              <a:cxnLst/>
              <a:rect l="l" t="t" r="r" b="b"/>
              <a:pathLst>
                <a:path w="19849" h="872" extrusionOk="0">
                  <a:moveTo>
                    <a:pt x="3986" y="1"/>
                  </a:moveTo>
                  <a:cubicBezTo>
                    <a:pt x="2725" y="1"/>
                    <a:pt x="1480" y="21"/>
                    <a:pt x="234" y="203"/>
                  </a:cubicBezTo>
                  <a:cubicBezTo>
                    <a:pt x="1" y="236"/>
                    <a:pt x="1" y="670"/>
                    <a:pt x="234" y="703"/>
                  </a:cubicBezTo>
                  <a:cubicBezTo>
                    <a:pt x="1435" y="853"/>
                    <a:pt x="2636" y="872"/>
                    <a:pt x="3851" y="872"/>
                  </a:cubicBezTo>
                  <a:cubicBezTo>
                    <a:pt x="4256" y="872"/>
                    <a:pt x="4662" y="870"/>
                    <a:pt x="5071" y="870"/>
                  </a:cubicBezTo>
                  <a:lnTo>
                    <a:pt x="14945" y="870"/>
                  </a:lnTo>
                  <a:cubicBezTo>
                    <a:pt x="15745" y="836"/>
                    <a:pt x="16579" y="836"/>
                    <a:pt x="17413" y="836"/>
                  </a:cubicBezTo>
                  <a:cubicBezTo>
                    <a:pt x="17780" y="803"/>
                    <a:pt x="18147" y="803"/>
                    <a:pt x="18547" y="803"/>
                  </a:cubicBezTo>
                  <a:cubicBezTo>
                    <a:pt x="18948" y="770"/>
                    <a:pt x="19315" y="670"/>
                    <a:pt x="19715" y="570"/>
                  </a:cubicBezTo>
                  <a:cubicBezTo>
                    <a:pt x="19848" y="536"/>
                    <a:pt x="19848" y="336"/>
                    <a:pt x="19715" y="303"/>
                  </a:cubicBezTo>
                  <a:cubicBezTo>
                    <a:pt x="19315" y="203"/>
                    <a:pt x="18981" y="136"/>
                    <a:pt x="18547" y="103"/>
                  </a:cubicBezTo>
                  <a:cubicBezTo>
                    <a:pt x="18147" y="69"/>
                    <a:pt x="17780" y="69"/>
                    <a:pt x="17413" y="69"/>
                  </a:cubicBezTo>
                  <a:cubicBezTo>
                    <a:pt x="16579" y="36"/>
                    <a:pt x="15745" y="36"/>
                    <a:pt x="14945" y="36"/>
                  </a:cubicBezTo>
                  <a:cubicBezTo>
                    <a:pt x="13277" y="3"/>
                    <a:pt x="11642" y="3"/>
                    <a:pt x="10008" y="3"/>
                  </a:cubicBezTo>
                  <a:lnTo>
                    <a:pt x="5071" y="3"/>
                  </a:lnTo>
                  <a:cubicBezTo>
                    <a:pt x="4708" y="3"/>
                    <a:pt x="4346" y="1"/>
                    <a:pt x="3986" y="1"/>
                  </a:cubicBezTo>
                  <a:close/>
                </a:path>
              </a:pathLst>
            </a:custGeom>
            <a:solidFill>
              <a:srgbClr val="D471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47"/>
            <p:cNvSpPr/>
            <p:nvPr/>
          </p:nvSpPr>
          <p:spPr>
            <a:xfrm flipH="1">
              <a:off x="7480142" y="1601214"/>
              <a:ext cx="575896" cy="566838"/>
            </a:xfrm>
            <a:custGeom>
              <a:avLst/>
              <a:gdLst/>
              <a:ahLst/>
              <a:cxnLst/>
              <a:rect l="l" t="t" r="r" b="b"/>
              <a:pathLst>
                <a:path w="34459" h="33917" extrusionOk="0">
                  <a:moveTo>
                    <a:pt x="25785" y="0"/>
                  </a:moveTo>
                  <a:cubicBezTo>
                    <a:pt x="24676" y="0"/>
                    <a:pt x="23567" y="17"/>
                    <a:pt x="22450" y="34"/>
                  </a:cubicBezTo>
                  <a:cubicBezTo>
                    <a:pt x="20181" y="67"/>
                    <a:pt x="17913" y="100"/>
                    <a:pt x="15645" y="134"/>
                  </a:cubicBezTo>
                  <a:cubicBezTo>
                    <a:pt x="13376" y="134"/>
                    <a:pt x="11142" y="167"/>
                    <a:pt x="8873" y="200"/>
                  </a:cubicBezTo>
                  <a:cubicBezTo>
                    <a:pt x="7772" y="234"/>
                    <a:pt x="6638" y="234"/>
                    <a:pt x="5538" y="267"/>
                  </a:cubicBezTo>
                  <a:cubicBezTo>
                    <a:pt x="4637" y="267"/>
                    <a:pt x="3703" y="267"/>
                    <a:pt x="2836" y="434"/>
                  </a:cubicBezTo>
                  <a:cubicBezTo>
                    <a:pt x="2068" y="567"/>
                    <a:pt x="1335" y="868"/>
                    <a:pt x="767" y="1435"/>
                  </a:cubicBezTo>
                  <a:cubicBezTo>
                    <a:pt x="734" y="1435"/>
                    <a:pt x="667" y="1468"/>
                    <a:pt x="667" y="1535"/>
                  </a:cubicBezTo>
                  <a:cubicBezTo>
                    <a:pt x="1001" y="5971"/>
                    <a:pt x="934" y="10474"/>
                    <a:pt x="734" y="14944"/>
                  </a:cubicBezTo>
                  <a:cubicBezTo>
                    <a:pt x="534" y="19414"/>
                    <a:pt x="234" y="23884"/>
                    <a:pt x="100" y="28387"/>
                  </a:cubicBezTo>
                  <a:cubicBezTo>
                    <a:pt x="100" y="29421"/>
                    <a:pt x="0" y="30489"/>
                    <a:pt x="67" y="31556"/>
                  </a:cubicBezTo>
                  <a:cubicBezTo>
                    <a:pt x="134" y="32223"/>
                    <a:pt x="300" y="33024"/>
                    <a:pt x="1001" y="33291"/>
                  </a:cubicBezTo>
                  <a:cubicBezTo>
                    <a:pt x="1468" y="33458"/>
                    <a:pt x="2002" y="33424"/>
                    <a:pt x="2502" y="33458"/>
                  </a:cubicBezTo>
                  <a:cubicBezTo>
                    <a:pt x="3036" y="33458"/>
                    <a:pt x="3603" y="33491"/>
                    <a:pt x="4170" y="33524"/>
                  </a:cubicBezTo>
                  <a:cubicBezTo>
                    <a:pt x="5304" y="33558"/>
                    <a:pt x="6438" y="33591"/>
                    <a:pt x="7572" y="33624"/>
                  </a:cubicBezTo>
                  <a:cubicBezTo>
                    <a:pt x="12076" y="33791"/>
                    <a:pt x="16612" y="33858"/>
                    <a:pt x="21115" y="33891"/>
                  </a:cubicBezTo>
                  <a:cubicBezTo>
                    <a:pt x="22249" y="33908"/>
                    <a:pt x="23375" y="33916"/>
                    <a:pt x="24501" y="33916"/>
                  </a:cubicBezTo>
                  <a:cubicBezTo>
                    <a:pt x="25627" y="33916"/>
                    <a:pt x="26753" y="33908"/>
                    <a:pt x="27887" y="33891"/>
                  </a:cubicBezTo>
                  <a:cubicBezTo>
                    <a:pt x="29021" y="33891"/>
                    <a:pt x="30155" y="33891"/>
                    <a:pt x="31289" y="33858"/>
                  </a:cubicBezTo>
                  <a:cubicBezTo>
                    <a:pt x="32056" y="33858"/>
                    <a:pt x="32924" y="33858"/>
                    <a:pt x="33591" y="33424"/>
                  </a:cubicBezTo>
                  <a:cubicBezTo>
                    <a:pt x="34325" y="32890"/>
                    <a:pt x="34358" y="32023"/>
                    <a:pt x="34325" y="31223"/>
                  </a:cubicBezTo>
                  <a:cubicBezTo>
                    <a:pt x="34291" y="30088"/>
                    <a:pt x="34258" y="28988"/>
                    <a:pt x="34225" y="27854"/>
                  </a:cubicBezTo>
                  <a:cubicBezTo>
                    <a:pt x="34158" y="25585"/>
                    <a:pt x="34125" y="23317"/>
                    <a:pt x="34125" y="21082"/>
                  </a:cubicBezTo>
                  <a:cubicBezTo>
                    <a:pt x="34058" y="16579"/>
                    <a:pt x="34125" y="12076"/>
                    <a:pt x="34258" y="7572"/>
                  </a:cubicBezTo>
                  <a:cubicBezTo>
                    <a:pt x="34291" y="6438"/>
                    <a:pt x="34325" y="5304"/>
                    <a:pt x="34358" y="4170"/>
                  </a:cubicBezTo>
                  <a:cubicBezTo>
                    <a:pt x="34391" y="3636"/>
                    <a:pt x="34425" y="3069"/>
                    <a:pt x="34458" y="2502"/>
                  </a:cubicBezTo>
                  <a:cubicBezTo>
                    <a:pt x="34458" y="2068"/>
                    <a:pt x="34425" y="1601"/>
                    <a:pt x="34191" y="1234"/>
                  </a:cubicBezTo>
                  <a:cubicBezTo>
                    <a:pt x="33758" y="634"/>
                    <a:pt x="32957" y="434"/>
                    <a:pt x="32257" y="334"/>
                  </a:cubicBezTo>
                  <a:cubicBezTo>
                    <a:pt x="31223" y="167"/>
                    <a:pt x="30155" y="100"/>
                    <a:pt x="29121" y="67"/>
                  </a:cubicBezTo>
                  <a:cubicBezTo>
                    <a:pt x="28004" y="17"/>
                    <a:pt x="26894" y="0"/>
                    <a:pt x="257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47"/>
            <p:cNvSpPr/>
            <p:nvPr/>
          </p:nvSpPr>
          <p:spPr>
            <a:xfrm flipH="1">
              <a:off x="7480142" y="1601214"/>
              <a:ext cx="575896" cy="566838"/>
            </a:xfrm>
            <a:custGeom>
              <a:avLst/>
              <a:gdLst/>
              <a:ahLst/>
              <a:cxnLst/>
              <a:rect l="l" t="t" r="r" b="b"/>
              <a:pathLst>
                <a:path w="34459" h="33917" extrusionOk="0">
                  <a:moveTo>
                    <a:pt x="26969" y="290"/>
                  </a:moveTo>
                  <a:cubicBezTo>
                    <a:pt x="28685" y="290"/>
                    <a:pt x="30409" y="354"/>
                    <a:pt x="32090" y="567"/>
                  </a:cubicBezTo>
                  <a:cubicBezTo>
                    <a:pt x="32824" y="667"/>
                    <a:pt x="33791" y="868"/>
                    <a:pt x="34058" y="1635"/>
                  </a:cubicBezTo>
                  <a:cubicBezTo>
                    <a:pt x="34258" y="2102"/>
                    <a:pt x="34158" y="2669"/>
                    <a:pt x="34158" y="3169"/>
                  </a:cubicBezTo>
                  <a:cubicBezTo>
                    <a:pt x="34125" y="3703"/>
                    <a:pt x="34091" y="4270"/>
                    <a:pt x="34091" y="4804"/>
                  </a:cubicBezTo>
                  <a:cubicBezTo>
                    <a:pt x="33924" y="9207"/>
                    <a:pt x="33824" y="13577"/>
                    <a:pt x="33824" y="17946"/>
                  </a:cubicBezTo>
                  <a:cubicBezTo>
                    <a:pt x="33824" y="22316"/>
                    <a:pt x="33891" y="26719"/>
                    <a:pt x="34058" y="31089"/>
                  </a:cubicBezTo>
                  <a:cubicBezTo>
                    <a:pt x="34058" y="31556"/>
                    <a:pt x="34125" y="32023"/>
                    <a:pt x="33958" y="32490"/>
                  </a:cubicBezTo>
                  <a:cubicBezTo>
                    <a:pt x="33824" y="32924"/>
                    <a:pt x="33524" y="33224"/>
                    <a:pt x="33124" y="33391"/>
                  </a:cubicBezTo>
                  <a:cubicBezTo>
                    <a:pt x="32624" y="33599"/>
                    <a:pt x="32045" y="33638"/>
                    <a:pt x="31478" y="33638"/>
                  </a:cubicBezTo>
                  <a:cubicBezTo>
                    <a:pt x="31138" y="33638"/>
                    <a:pt x="30801" y="33624"/>
                    <a:pt x="30489" y="33624"/>
                  </a:cubicBezTo>
                  <a:cubicBezTo>
                    <a:pt x="28287" y="33658"/>
                    <a:pt x="26086" y="33658"/>
                    <a:pt x="23884" y="33658"/>
                  </a:cubicBezTo>
                  <a:cubicBezTo>
                    <a:pt x="19514" y="33658"/>
                    <a:pt x="15111" y="33624"/>
                    <a:pt x="10741" y="33491"/>
                  </a:cubicBezTo>
                  <a:cubicBezTo>
                    <a:pt x="8540" y="33424"/>
                    <a:pt x="6338" y="33357"/>
                    <a:pt x="4137" y="33291"/>
                  </a:cubicBezTo>
                  <a:cubicBezTo>
                    <a:pt x="3603" y="33257"/>
                    <a:pt x="3036" y="33257"/>
                    <a:pt x="2502" y="33224"/>
                  </a:cubicBezTo>
                  <a:cubicBezTo>
                    <a:pt x="2002" y="33191"/>
                    <a:pt x="1368" y="33257"/>
                    <a:pt x="934" y="32991"/>
                  </a:cubicBezTo>
                  <a:cubicBezTo>
                    <a:pt x="200" y="32590"/>
                    <a:pt x="300" y="31489"/>
                    <a:pt x="300" y="30789"/>
                  </a:cubicBezTo>
                  <a:cubicBezTo>
                    <a:pt x="334" y="26419"/>
                    <a:pt x="601" y="22083"/>
                    <a:pt x="834" y="17746"/>
                  </a:cubicBezTo>
                  <a:cubicBezTo>
                    <a:pt x="1034" y="13410"/>
                    <a:pt x="1201" y="9073"/>
                    <a:pt x="1034" y="4704"/>
                  </a:cubicBezTo>
                  <a:cubicBezTo>
                    <a:pt x="1001" y="3736"/>
                    <a:pt x="934" y="2736"/>
                    <a:pt x="868" y="1735"/>
                  </a:cubicBezTo>
                  <a:cubicBezTo>
                    <a:pt x="901" y="1735"/>
                    <a:pt x="934" y="1735"/>
                    <a:pt x="968" y="1701"/>
                  </a:cubicBezTo>
                  <a:cubicBezTo>
                    <a:pt x="1950" y="666"/>
                    <a:pt x="3482" y="560"/>
                    <a:pt x="4907" y="560"/>
                  </a:cubicBezTo>
                  <a:cubicBezTo>
                    <a:pt x="5272" y="560"/>
                    <a:pt x="5631" y="567"/>
                    <a:pt x="5971" y="567"/>
                  </a:cubicBezTo>
                  <a:lnTo>
                    <a:pt x="12543" y="467"/>
                  </a:lnTo>
                  <a:cubicBezTo>
                    <a:pt x="16912" y="401"/>
                    <a:pt x="21315" y="300"/>
                    <a:pt x="25685" y="300"/>
                  </a:cubicBezTo>
                  <a:cubicBezTo>
                    <a:pt x="26112" y="294"/>
                    <a:pt x="26541" y="290"/>
                    <a:pt x="26969" y="290"/>
                  </a:cubicBezTo>
                  <a:close/>
                  <a:moveTo>
                    <a:pt x="25785" y="0"/>
                  </a:moveTo>
                  <a:cubicBezTo>
                    <a:pt x="24676" y="0"/>
                    <a:pt x="23567" y="17"/>
                    <a:pt x="22450" y="34"/>
                  </a:cubicBezTo>
                  <a:cubicBezTo>
                    <a:pt x="20181" y="67"/>
                    <a:pt x="17913" y="100"/>
                    <a:pt x="15645" y="134"/>
                  </a:cubicBezTo>
                  <a:cubicBezTo>
                    <a:pt x="13376" y="134"/>
                    <a:pt x="11142" y="167"/>
                    <a:pt x="8873" y="200"/>
                  </a:cubicBezTo>
                  <a:cubicBezTo>
                    <a:pt x="7772" y="234"/>
                    <a:pt x="6638" y="234"/>
                    <a:pt x="5538" y="267"/>
                  </a:cubicBezTo>
                  <a:cubicBezTo>
                    <a:pt x="4637" y="267"/>
                    <a:pt x="3703" y="267"/>
                    <a:pt x="2836" y="434"/>
                  </a:cubicBezTo>
                  <a:cubicBezTo>
                    <a:pt x="2068" y="567"/>
                    <a:pt x="1335" y="868"/>
                    <a:pt x="767" y="1435"/>
                  </a:cubicBezTo>
                  <a:cubicBezTo>
                    <a:pt x="734" y="1435"/>
                    <a:pt x="667" y="1468"/>
                    <a:pt x="667" y="1535"/>
                  </a:cubicBezTo>
                  <a:cubicBezTo>
                    <a:pt x="1001" y="5971"/>
                    <a:pt x="934" y="10474"/>
                    <a:pt x="734" y="14944"/>
                  </a:cubicBezTo>
                  <a:cubicBezTo>
                    <a:pt x="534" y="19414"/>
                    <a:pt x="234" y="23884"/>
                    <a:pt x="100" y="28387"/>
                  </a:cubicBezTo>
                  <a:cubicBezTo>
                    <a:pt x="100" y="29421"/>
                    <a:pt x="0" y="30489"/>
                    <a:pt x="67" y="31556"/>
                  </a:cubicBezTo>
                  <a:cubicBezTo>
                    <a:pt x="134" y="32223"/>
                    <a:pt x="300" y="33024"/>
                    <a:pt x="1001" y="33291"/>
                  </a:cubicBezTo>
                  <a:cubicBezTo>
                    <a:pt x="1468" y="33458"/>
                    <a:pt x="2002" y="33424"/>
                    <a:pt x="2502" y="33458"/>
                  </a:cubicBezTo>
                  <a:cubicBezTo>
                    <a:pt x="3036" y="33458"/>
                    <a:pt x="3603" y="33491"/>
                    <a:pt x="4170" y="33524"/>
                  </a:cubicBezTo>
                  <a:cubicBezTo>
                    <a:pt x="5304" y="33558"/>
                    <a:pt x="6438" y="33591"/>
                    <a:pt x="7572" y="33624"/>
                  </a:cubicBezTo>
                  <a:cubicBezTo>
                    <a:pt x="12076" y="33791"/>
                    <a:pt x="16612" y="33858"/>
                    <a:pt x="21115" y="33891"/>
                  </a:cubicBezTo>
                  <a:cubicBezTo>
                    <a:pt x="22249" y="33908"/>
                    <a:pt x="23375" y="33916"/>
                    <a:pt x="24501" y="33916"/>
                  </a:cubicBezTo>
                  <a:cubicBezTo>
                    <a:pt x="25627" y="33916"/>
                    <a:pt x="26753" y="33908"/>
                    <a:pt x="27887" y="33891"/>
                  </a:cubicBezTo>
                  <a:cubicBezTo>
                    <a:pt x="29021" y="33891"/>
                    <a:pt x="30155" y="33891"/>
                    <a:pt x="31289" y="33858"/>
                  </a:cubicBezTo>
                  <a:cubicBezTo>
                    <a:pt x="32056" y="33858"/>
                    <a:pt x="32924" y="33858"/>
                    <a:pt x="33591" y="33424"/>
                  </a:cubicBezTo>
                  <a:cubicBezTo>
                    <a:pt x="34325" y="32890"/>
                    <a:pt x="34358" y="32023"/>
                    <a:pt x="34325" y="31223"/>
                  </a:cubicBezTo>
                  <a:cubicBezTo>
                    <a:pt x="34291" y="30088"/>
                    <a:pt x="34258" y="28988"/>
                    <a:pt x="34225" y="27854"/>
                  </a:cubicBezTo>
                  <a:cubicBezTo>
                    <a:pt x="34158" y="25585"/>
                    <a:pt x="34125" y="23317"/>
                    <a:pt x="34125" y="21082"/>
                  </a:cubicBezTo>
                  <a:cubicBezTo>
                    <a:pt x="34058" y="16579"/>
                    <a:pt x="34125" y="12076"/>
                    <a:pt x="34258" y="7572"/>
                  </a:cubicBezTo>
                  <a:cubicBezTo>
                    <a:pt x="34291" y="6438"/>
                    <a:pt x="34325" y="5304"/>
                    <a:pt x="34358" y="4170"/>
                  </a:cubicBezTo>
                  <a:cubicBezTo>
                    <a:pt x="34391" y="3636"/>
                    <a:pt x="34425" y="3069"/>
                    <a:pt x="34458" y="2502"/>
                  </a:cubicBezTo>
                  <a:cubicBezTo>
                    <a:pt x="34458" y="2068"/>
                    <a:pt x="34425" y="1601"/>
                    <a:pt x="34191" y="1234"/>
                  </a:cubicBezTo>
                  <a:cubicBezTo>
                    <a:pt x="33758" y="634"/>
                    <a:pt x="32957" y="434"/>
                    <a:pt x="32257" y="334"/>
                  </a:cubicBezTo>
                  <a:cubicBezTo>
                    <a:pt x="31223" y="167"/>
                    <a:pt x="30155" y="100"/>
                    <a:pt x="29121" y="67"/>
                  </a:cubicBezTo>
                  <a:cubicBezTo>
                    <a:pt x="28004" y="17"/>
                    <a:pt x="26894" y="0"/>
                    <a:pt x="2578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47"/>
            <p:cNvSpPr/>
            <p:nvPr/>
          </p:nvSpPr>
          <p:spPr>
            <a:xfrm flipH="1">
              <a:off x="7483485" y="1604557"/>
              <a:ext cx="568660" cy="560287"/>
            </a:xfrm>
            <a:custGeom>
              <a:avLst/>
              <a:gdLst/>
              <a:ahLst/>
              <a:cxnLst/>
              <a:rect l="l" t="t" r="r" b="b"/>
              <a:pathLst>
                <a:path w="34026" h="33525" extrusionOk="0">
                  <a:moveTo>
                    <a:pt x="25352" y="267"/>
                  </a:moveTo>
                  <a:cubicBezTo>
                    <a:pt x="27487" y="267"/>
                    <a:pt x="29589" y="301"/>
                    <a:pt x="31690" y="567"/>
                  </a:cubicBezTo>
                  <a:cubicBezTo>
                    <a:pt x="32424" y="668"/>
                    <a:pt x="33358" y="834"/>
                    <a:pt x="33658" y="1602"/>
                  </a:cubicBezTo>
                  <a:cubicBezTo>
                    <a:pt x="33825" y="2069"/>
                    <a:pt x="33758" y="2636"/>
                    <a:pt x="33725" y="3136"/>
                  </a:cubicBezTo>
                  <a:cubicBezTo>
                    <a:pt x="33691" y="3670"/>
                    <a:pt x="33658" y="4203"/>
                    <a:pt x="33658" y="4770"/>
                  </a:cubicBezTo>
                  <a:cubicBezTo>
                    <a:pt x="33491" y="9074"/>
                    <a:pt x="33425" y="13410"/>
                    <a:pt x="33391" y="17746"/>
                  </a:cubicBezTo>
                  <a:cubicBezTo>
                    <a:pt x="33391" y="22050"/>
                    <a:pt x="33458" y="26386"/>
                    <a:pt x="33625" y="30722"/>
                  </a:cubicBezTo>
                  <a:cubicBezTo>
                    <a:pt x="33658" y="31189"/>
                    <a:pt x="33691" y="31656"/>
                    <a:pt x="33558" y="32123"/>
                  </a:cubicBezTo>
                  <a:cubicBezTo>
                    <a:pt x="33425" y="32524"/>
                    <a:pt x="33124" y="32824"/>
                    <a:pt x="32724" y="32991"/>
                  </a:cubicBezTo>
                  <a:cubicBezTo>
                    <a:pt x="32203" y="33199"/>
                    <a:pt x="31643" y="33238"/>
                    <a:pt x="31084" y="33238"/>
                  </a:cubicBezTo>
                  <a:cubicBezTo>
                    <a:pt x="30749" y="33238"/>
                    <a:pt x="30414" y="33224"/>
                    <a:pt x="30089" y="33224"/>
                  </a:cubicBezTo>
                  <a:cubicBezTo>
                    <a:pt x="28556" y="33248"/>
                    <a:pt x="27023" y="33271"/>
                    <a:pt x="25489" y="33271"/>
                  </a:cubicBezTo>
                  <a:cubicBezTo>
                    <a:pt x="24854" y="33271"/>
                    <a:pt x="24219" y="33267"/>
                    <a:pt x="23584" y="33258"/>
                  </a:cubicBezTo>
                  <a:cubicBezTo>
                    <a:pt x="19248" y="33258"/>
                    <a:pt x="14911" y="33224"/>
                    <a:pt x="10575" y="33091"/>
                  </a:cubicBezTo>
                  <a:cubicBezTo>
                    <a:pt x="8407" y="33024"/>
                    <a:pt x="6239" y="32957"/>
                    <a:pt x="4070" y="32891"/>
                  </a:cubicBezTo>
                  <a:cubicBezTo>
                    <a:pt x="3537" y="32857"/>
                    <a:pt x="3003" y="32857"/>
                    <a:pt x="2436" y="32824"/>
                  </a:cubicBezTo>
                  <a:cubicBezTo>
                    <a:pt x="1969" y="32791"/>
                    <a:pt x="1335" y="32857"/>
                    <a:pt x="901" y="32624"/>
                  </a:cubicBezTo>
                  <a:cubicBezTo>
                    <a:pt x="201" y="32190"/>
                    <a:pt x="268" y="31123"/>
                    <a:pt x="268" y="30422"/>
                  </a:cubicBezTo>
                  <a:cubicBezTo>
                    <a:pt x="301" y="26119"/>
                    <a:pt x="568" y="21816"/>
                    <a:pt x="801" y="17513"/>
                  </a:cubicBezTo>
                  <a:cubicBezTo>
                    <a:pt x="1001" y="13243"/>
                    <a:pt x="1202" y="8940"/>
                    <a:pt x="1001" y="4637"/>
                  </a:cubicBezTo>
                  <a:cubicBezTo>
                    <a:pt x="968" y="3670"/>
                    <a:pt x="901" y="2669"/>
                    <a:pt x="835" y="1702"/>
                  </a:cubicBezTo>
                  <a:cubicBezTo>
                    <a:pt x="868" y="1702"/>
                    <a:pt x="901" y="1702"/>
                    <a:pt x="935" y="1668"/>
                  </a:cubicBezTo>
                  <a:cubicBezTo>
                    <a:pt x="2169" y="367"/>
                    <a:pt x="4237" y="567"/>
                    <a:pt x="5872" y="534"/>
                  </a:cubicBezTo>
                  <a:cubicBezTo>
                    <a:pt x="8040" y="501"/>
                    <a:pt x="10208" y="467"/>
                    <a:pt x="12376" y="434"/>
                  </a:cubicBezTo>
                  <a:cubicBezTo>
                    <a:pt x="16713" y="401"/>
                    <a:pt x="21049" y="301"/>
                    <a:pt x="25352" y="267"/>
                  </a:cubicBezTo>
                  <a:close/>
                  <a:moveTo>
                    <a:pt x="25456" y="0"/>
                  </a:moveTo>
                  <a:cubicBezTo>
                    <a:pt x="24360" y="0"/>
                    <a:pt x="23267" y="17"/>
                    <a:pt x="22183" y="34"/>
                  </a:cubicBezTo>
                  <a:cubicBezTo>
                    <a:pt x="19915" y="67"/>
                    <a:pt x="17680" y="100"/>
                    <a:pt x="15445" y="134"/>
                  </a:cubicBezTo>
                  <a:lnTo>
                    <a:pt x="8740" y="201"/>
                  </a:lnTo>
                  <a:cubicBezTo>
                    <a:pt x="7640" y="234"/>
                    <a:pt x="6539" y="234"/>
                    <a:pt x="5438" y="267"/>
                  </a:cubicBezTo>
                  <a:cubicBezTo>
                    <a:pt x="4537" y="267"/>
                    <a:pt x="3637" y="267"/>
                    <a:pt x="2769" y="434"/>
                  </a:cubicBezTo>
                  <a:cubicBezTo>
                    <a:pt x="2036" y="567"/>
                    <a:pt x="1302" y="868"/>
                    <a:pt x="735" y="1435"/>
                  </a:cubicBezTo>
                  <a:cubicBezTo>
                    <a:pt x="701" y="1435"/>
                    <a:pt x="635" y="1435"/>
                    <a:pt x="668" y="1501"/>
                  </a:cubicBezTo>
                  <a:cubicBezTo>
                    <a:pt x="968" y="5905"/>
                    <a:pt x="901" y="10341"/>
                    <a:pt x="701" y="14778"/>
                  </a:cubicBezTo>
                  <a:cubicBezTo>
                    <a:pt x="501" y="19181"/>
                    <a:pt x="201" y="23617"/>
                    <a:pt x="101" y="28054"/>
                  </a:cubicBezTo>
                  <a:cubicBezTo>
                    <a:pt x="67" y="29088"/>
                    <a:pt x="1" y="30155"/>
                    <a:pt x="67" y="31189"/>
                  </a:cubicBezTo>
                  <a:cubicBezTo>
                    <a:pt x="101" y="31857"/>
                    <a:pt x="268" y="32624"/>
                    <a:pt x="968" y="32891"/>
                  </a:cubicBezTo>
                  <a:cubicBezTo>
                    <a:pt x="1435" y="33091"/>
                    <a:pt x="1969" y="33024"/>
                    <a:pt x="2436" y="33057"/>
                  </a:cubicBezTo>
                  <a:cubicBezTo>
                    <a:pt x="3003" y="33091"/>
                    <a:pt x="3537" y="33091"/>
                    <a:pt x="4070" y="33124"/>
                  </a:cubicBezTo>
                  <a:cubicBezTo>
                    <a:pt x="5204" y="33157"/>
                    <a:pt x="6305" y="33224"/>
                    <a:pt x="7439" y="33258"/>
                  </a:cubicBezTo>
                  <a:cubicBezTo>
                    <a:pt x="11909" y="33391"/>
                    <a:pt x="16379" y="33491"/>
                    <a:pt x="20849" y="33524"/>
                  </a:cubicBezTo>
                  <a:lnTo>
                    <a:pt x="27520" y="33524"/>
                  </a:lnTo>
                  <a:cubicBezTo>
                    <a:pt x="28655" y="33491"/>
                    <a:pt x="29755" y="33491"/>
                    <a:pt x="30889" y="33491"/>
                  </a:cubicBezTo>
                  <a:cubicBezTo>
                    <a:pt x="31657" y="33458"/>
                    <a:pt x="32524" y="33491"/>
                    <a:pt x="33158" y="33024"/>
                  </a:cubicBezTo>
                  <a:cubicBezTo>
                    <a:pt x="33892" y="32524"/>
                    <a:pt x="33925" y="31656"/>
                    <a:pt x="33892" y="30856"/>
                  </a:cubicBezTo>
                  <a:cubicBezTo>
                    <a:pt x="33858" y="29755"/>
                    <a:pt x="33825" y="28654"/>
                    <a:pt x="33792" y="27553"/>
                  </a:cubicBezTo>
                  <a:cubicBezTo>
                    <a:pt x="33725" y="25319"/>
                    <a:pt x="33691" y="23084"/>
                    <a:pt x="33691" y="20849"/>
                  </a:cubicBezTo>
                  <a:cubicBezTo>
                    <a:pt x="33658" y="16379"/>
                    <a:pt x="33691" y="11942"/>
                    <a:pt x="33825" y="7506"/>
                  </a:cubicBezTo>
                  <a:cubicBezTo>
                    <a:pt x="33858" y="6372"/>
                    <a:pt x="33892" y="5271"/>
                    <a:pt x="33925" y="4137"/>
                  </a:cubicBezTo>
                  <a:cubicBezTo>
                    <a:pt x="33958" y="3603"/>
                    <a:pt x="33992" y="3036"/>
                    <a:pt x="34025" y="2502"/>
                  </a:cubicBezTo>
                  <a:cubicBezTo>
                    <a:pt x="34025" y="2069"/>
                    <a:pt x="33992" y="1602"/>
                    <a:pt x="33758" y="1235"/>
                  </a:cubicBezTo>
                  <a:cubicBezTo>
                    <a:pt x="33325" y="634"/>
                    <a:pt x="32557" y="401"/>
                    <a:pt x="31857" y="334"/>
                  </a:cubicBezTo>
                  <a:cubicBezTo>
                    <a:pt x="30823" y="167"/>
                    <a:pt x="29789" y="100"/>
                    <a:pt x="28755" y="67"/>
                  </a:cubicBezTo>
                  <a:cubicBezTo>
                    <a:pt x="27654" y="17"/>
                    <a:pt x="26553" y="0"/>
                    <a:pt x="2545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47"/>
            <p:cNvSpPr/>
            <p:nvPr/>
          </p:nvSpPr>
          <p:spPr>
            <a:xfrm flipH="1">
              <a:off x="7538686" y="1725171"/>
              <a:ext cx="350662" cy="13838"/>
            </a:xfrm>
            <a:custGeom>
              <a:avLst/>
              <a:gdLst/>
              <a:ahLst/>
              <a:cxnLst/>
              <a:rect l="l" t="t" r="r" b="b"/>
              <a:pathLst>
                <a:path w="20982" h="828" extrusionOk="0">
                  <a:moveTo>
                    <a:pt x="18048" y="1"/>
                  </a:moveTo>
                  <a:cubicBezTo>
                    <a:pt x="17056" y="1"/>
                    <a:pt x="16057" y="37"/>
                    <a:pt x="15077" y="55"/>
                  </a:cubicBezTo>
                  <a:lnTo>
                    <a:pt x="9607" y="55"/>
                  </a:lnTo>
                  <a:cubicBezTo>
                    <a:pt x="6405" y="55"/>
                    <a:pt x="3202" y="55"/>
                    <a:pt x="0" y="189"/>
                  </a:cubicBezTo>
                  <a:lnTo>
                    <a:pt x="0" y="656"/>
                  </a:lnTo>
                  <a:cubicBezTo>
                    <a:pt x="3202" y="789"/>
                    <a:pt x="6405" y="789"/>
                    <a:pt x="9607" y="789"/>
                  </a:cubicBezTo>
                  <a:lnTo>
                    <a:pt x="15077" y="789"/>
                  </a:lnTo>
                  <a:cubicBezTo>
                    <a:pt x="16056" y="789"/>
                    <a:pt x="17053" y="827"/>
                    <a:pt x="18045" y="827"/>
                  </a:cubicBezTo>
                  <a:cubicBezTo>
                    <a:pt x="18912" y="827"/>
                    <a:pt x="19774" y="798"/>
                    <a:pt x="20615" y="689"/>
                  </a:cubicBezTo>
                  <a:cubicBezTo>
                    <a:pt x="20982" y="656"/>
                    <a:pt x="20982" y="189"/>
                    <a:pt x="20615" y="122"/>
                  </a:cubicBezTo>
                  <a:cubicBezTo>
                    <a:pt x="19775" y="29"/>
                    <a:pt x="18914" y="1"/>
                    <a:pt x="18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47"/>
            <p:cNvSpPr/>
            <p:nvPr/>
          </p:nvSpPr>
          <p:spPr>
            <a:xfrm flipH="1">
              <a:off x="7552624" y="1829173"/>
              <a:ext cx="336723" cy="15175"/>
            </a:xfrm>
            <a:custGeom>
              <a:avLst/>
              <a:gdLst/>
              <a:ahLst/>
              <a:cxnLst/>
              <a:rect l="l" t="t" r="r" b="b"/>
              <a:pathLst>
                <a:path w="20148" h="908" extrusionOk="0">
                  <a:moveTo>
                    <a:pt x="15914" y="1"/>
                  </a:moveTo>
                  <a:cubicBezTo>
                    <a:pt x="15404" y="1"/>
                    <a:pt x="14892" y="3"/>
                    <a:pt x="14377" y="3"/>
                  </a:cubicBezTo>
                  <a:lnTo>
                    <a:pt x="8906" y="3"/>
                  </a:lnTo>
                  <a:cubicBezTo>
                    <a:pt x="7138" y="3"/>
                    <a:pt x="5337" y="37"/>
                    <a:pt x="3569" y="37"/>
                  </a:cubicBezTo>
                  <a:cubicBezTo>
                    <a:pt x="2368" y="37"/>
                    <a:pt x="1201" y="37"/>
                    <a:pt x="0" y="137"/>
                  </a:cubicBezTo>
                  <a:lnTo>
                    <a:pt x="0" y="771"/>
                  </a:lnTo>
                  <a:cubicBezTo>
                    <a:pt x="1168" y="871"/>
                    <a:pt x="2302" y="871"/>
                    <a:pt x="3469" y="871"/>
                  </a:cubicBezTo>
                  <a:cubicBezTo>
                    <a:pt x="5270" y="904"/>
                    <a:pt x="7105" y="904"/>
                    <a:pt x="8906" y="904"/>
                  </a:cubicBezTo>
                  <a:lnTo>
                    <a:pt x="14277" y="904"/>
                  </a:lnTo>
                  <a:cubicBezTo>
                    <a:pt x="14888" y="904"/>
                    <a:pt x="15496" y="908"/>
                    <a:pt x="16103" y="908"/>
                  </a:cubicBezTo>
                  <a:cubicBezTo>
                    <a:pt x="17316" y="908"/>
                    <a:pt x="18524" y="893"/>
                    <a:pt x="19747" y="804"/>
                  </a:cubicBezTo>
                  <a:cubicBezTo>
                    <a:pt x="20148" y="737"/>
                    <a:pt x="20148" y="170"/>
                    <a:pt x="19747" y="137"/>
                  </a:cubicBezTo>
                  <a:cubicBezTo>
                    <a:pt x="18461" y="18"/>
                    <a:pt x="17191" y="1"/>
                    <a:pt x="159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47"/>
            <p:cNvSpPr/>
            <p:nvPr/>
          </p:nvSpPr>
          <p:spPr>
            <a:xfrm flipH="1">
              <a:off x="7560981" y="1904680"/>
              <a:ext cx="334501" cy="13554"/>
            </a:xfrm>
            <a:custGeom>
              <a:avLst/>
              <a:gdLst/>
              <a:ahLst/>
              <a:cxnLst/>
              <a:rect l="l" t="t" r="r" b="b"/>
              <a:pathLst>
                <a:path w="20015" h="811" extrusionOk="0">
                  <a:moveTo>
                    <a:pt x="1346" y="0"/>
                  </a:moveTo>
                  <a:cubicBezTo>
                    <a:pt x="1004" y="0"/>
                    <a:pt x="662" y="12"/>
                    <a:pt x="334" y="55"/>
                  </a:cubicBezTo>
                  <a:cubicBezTo>
                    <a:pt x="0" y="122"/>
                    <a:pt x="0" y="689"/>
                    <a:pt x="334" y="756"/>
                  </a:cubicBezTo>
                  <a:cubicBezTo>
                    <a:pt x="662" y="799"/>
                    <a:pt x="1004" y="811"/>
                    <a:pt x="1346" y="811"/>
                  </a:cubicBezTo>
                  <a:cubicBezTo>
                    <a:pt x="1803" y="811"/>
                    <a:pt x="2264" y="789"/>
                    <a:pt x="2702" y="789"/>
                  </a:cubicBezTo>
                  <a:cubicBezTo>
                    <a:pt x="3536" y="789"/>
                    <a:pt x="4370" y="789"/>
                    <a:pt x="5170" y="756"/>
                  </a:cubicBezTo>
                  <a:cubicBezTo>
                    <a:pt x="6805" y="756"/>
                    <a:pt x="8406" y="689"/>
                    <a:pt x="10041" y="622"/>
                  </a:cubicBezTo>
                  <a:cubicBezTo>
                    <a:pt x="10841" y="589"/>
                    <a:pt x="11642" y="581"/>
                    <a:pt x="12446" y="581"/>
                  </a:cubicBezTo>
                  <a:cubicBezTo>
                    <a:pt x="13251" y="581"/>
                    <a:pt x="14060" y="589"/>
                    <a:pt x="14877" y="589"/>
                  </a:cubicBezTo>
                  <a:lnTo>
                    <a:pt x="19814" y="589"/>
                  </a:lnTo>
                  <a:cubicBezTo>
                    <a:pt x="20014" y="589"/>
                    <a:pt x="20014" y="222"/>
                    <a:pt x="19814" y="222"/>
                  </a:cubicBezTo>
                  <a:lnTo>
                    <a:pt x="14877" y="222"/>
                  </a:lnTo>
                  <a:cubicBezTo>
                    <a:pt x="14060" y="222"/>
                    <a:pt x="13251" y="230"/>
                    <a:pt x="12446" y="230"/>
                  </a:cubicBezTo>
                  <a:cubicBezTo>
                    <a:pt x="11642" y="230"/>
                    <a:pt x="10841" y="222"/>
                    <a:pt x="10041" y="189"/>
                  </a:cubicBezTo>
                  <a:cubicBezTo>
                    <a:pt x="8406" y="122"/>
                    <a:pt x="6805" y="55"/>
                    <a:pt x="5170" y="55"/>
                  </a:cubicBezTo>
                  <a:cubicBezTo>
                    <a:pt x="4370" y="22"/>
                    <a:pt x="3536" y="22"/>
                    <a:pt x="2702" y="22"/>
                  </a:cubicBezTo>
                  <a:cubicBezTo>
                    <a:pt x="2264" y="22"/>
                    <a:pt x="1803" y="0"/>
                    <a:pt x="1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47"/>
            <p:cNvSpPr/>
            <p:nvPr/>
          </p:nvSpPr>
          <p:spPr>
            <a:xfrm flipH="1">
              <a:off x="7569905" y="2048290"/>
              <a:ext cx="332278" cy="14674"/>
            </a:xfrm>
            <a:custGeom>
              <a:avLst/>
              <a:gdLst/>
              <a:ahLst/>
              <a:cxnLst/>
              <a:rect l="l" t="t" r="r" b="b"/>
              <a:pathLst>
                <a:path w="19882" h="878" extrusionOk="0">
                  <a:moveTo>
                    <a:pt x="4004" y="0"/>
                  </a:moveTo>
                  <a:cubicBezTo>
                    <a:pt x="2758" y="0"/>
                    <a:pt x="1513" y="20"/>
                    <a:pt x="268" y="202"/>
                  </a:cubicBezTo>
                  <a:cubicBezTo>
                    <a:pt x="1" y="235"/>
                    <a:pt x="1" y="669"/>
                    <a:pt x="268" y="702"/>
                  </a:cubicBezTo>
                  <a:cubicBezTo>
                    <a:pt x="1287" y="851"/>
                    <a:pt x="2305" y="878"/>
                    <a:pt x="3324" y="878"/>
                  </a:cubicBezTo>
                  <a:cubicBezTo>
                    <a:pt x="3907" y="878"/>
                    <a:pt x="4489" y="869"/>
                    <a:pt x="5071" y="869"/>
                  </a:cubicBezTo>
                  <a:lnTo>
                    <a:pt x="14945" y="869"/>
                  </a:lnTo>
                  <a:cubicBezTo>
                    <a:pt x="15779" y="869"/>
                    <a:pt x="16613" y="869"/>
                    <a:pt x="17413" y="836"/>
                  </a:cubicBezTo>
                  <a:cubicBezTo>
                    <a:pt x="17814" y="836"/>
                    <a:pt x="18180" y="802"/>
                    <a:pt x="18547" y="802"/>
                  </a:cubicBezTo>
                  <a:cubicBezTo>
                    <a:pt x="18981" y="769"/>
                    <a:pt x="19315" y="669"/>
                    <a:pt x="19748" y="569"/>
                  </a:cubicBezTo>
                  <a:cubicBezTo>
                    <a:pt x="19848" y="569"/>
                    <a:pt x="19882" y="335"/>
                    <a:pt x="19748" y="302"/>
                  </a:cubicBezTo>
                  <a:cubicBezTo>
                    <a:pt x="19315" y="235"/>
                    <a:pt x="18981" y="135"/>
                    <a:pt x="18547" y="102"/>
                  </a:cubicBezTo>
                  <a:cubicBezTo>
                    <a:pt x="18180" y="68"/>
                    <a:pt x="17814" y="68"/>
                    <a:pt x="17413" y="68"/>
                  </a:cubicBezTo>
                  <a:cubicBezTo>
                    <a:pt x="16613" y="35"/>
                    <a:pt x="15779" y="35"/>
                    <a:pt x="14945" y="35"/>
                  </a:cubicBezTo>
                  <a:lnTo>
                    <a:pt x="10008" y="35"/>
                  </a:lnTo>
                  <a:lnTo>
                    <a:pt x="5071" y="2"/>
                  </a:lnTo>
                  <a:cubicBezTo>
                    <a:pt x="4715" y="2"/>
                    <a:pt x="4359" y="0"/>
                    <a:pt x="40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47"/>
            <p:cNvSpPr/>
            <p:nvPr/>
          </p:nvSpPr>
          <p:spPr>
            <a:xfrm flipH="1">
              <a:off x="7928355" y="1692097"/>
              <a:ext cx="69156" cy="66516"/>
            </a:xfrm>
            <a:custGeom>
              <a:avLst/>
              <a:gdLst/>
              <a:ahLst/>
              <a:cxnLst/>
              <a:rect l="l" t="t" r="r" b="b"/>
              <a:pathLst>
                <a:path w="4138" h="3980" extrusionOk="0">
                  <a:moveTo>
                    <a:pt x="3739" y="1"/>
                  </a:moveTo>
                  <a:cubicBezTo>
                    <a:pt x="3620" y="1"/>
                    <a:pt x="3505" y="52"/>
                    <a:pt x="3437" y="166"/>
                  </a:cubicBezTo>
                  <a:cubicBezTo>
                    <a:pt x="3303" y="466"/>
                    <a:pt x="3203" y="767"/>
                    <a:pt x="3103" y="1067"/>
                  </a:cubicBezTo>
                  <a:cubicBezTo>
                    <a:pt x="2970" y="1334"/>
                    <a:pt x="2869" y="1601"/>
                    <a:pt x="2703" y="1867"/>
                  </a:cubicBezTo>
                  <a:cubicBezTo>
                    <a:pt x="2503" y="2268"/>
                    <a:pt x="2269" y="2668"/>
                    <a:pt x="2036" y="3035"/>
                  </a:cubicBezTo>
                  <a:cubicBezTo>
                    <a:pt x="1569" y="2435"/>
                    <a:pt x="1068" y="1867"/>
                    <a:pt x="601" y="1267"/>
                  </a:cubicBezTo>
                  <a:cubicBezTo>
                    <a:pt x="539" y="1205"/>
                    <a:pt x="455" y="1179"/>
                    <a:pt x="374" y="1179"/>
                  </a:cubicBezTo>
                  <a:cubicBezTo>
                    <a:pt x="279" y="1179"/>
                    <a:pt x="188" y="1213"/>
                    <a:pt x="134" y="1267"/>
                  </a:cubicBezTo>
                  <a:cubicBezTo>
                    <a:pt x="1" y="1400"/>
                    <a:pt x="1" y="1601"/>
                    <a:pt x="134" y="1734"/>
                  </a:cubicBezTo>
                  <a:lnTo>
                    <a:pt x="1835" y="3869"/>
                  </a:lnTo>
                  <a:cubicBezTo>
                    <a:pt x="1888" y="3948"/>
                    <a:pt x="1966" y="3980"/>
                    <a:pt x="2048" y="3980"/>
                  </a:cubicBezTo>
                  <a:cubicBezTo>
                    <a:pt x="2174" y="3980"/>
                    <a:pt x="2308" y="3903"/>
                    <a:pt x="2369" y="3802"/>
                  </a:cubicBezTo>
                  <a:cubicBezTo>
                    <a:pt x="2769" y="3302"/>
                    <a:pt x="3103" y="2768"/>
                    <a:pt x="3370" y="2234"/>
                  </a:cubicBezTo>
                  <a:cubicBezTo>
                    <a:pt x="3537" y="1968"/>
                    <a:pt x="3670" y="1667"/>
                    <a:pt x="3770" y="1400"/>
                  </a:cubicBezTo>
                  <a:cubicBezTo>
                    <a:pt x="3904" y="1100"/>
                    <a:pt x="4070" y="767"/>
                    <a:pt x="4104" y="466"/>
                  </a:cubicBezTo>
                  <a:cubicBezTo>
                    <a:pt x="4137" y="266"/>
                    <a:pt x="4070" y="100"/>
                    <a:pt x="3904" y="33"/>
                  </a:cubicBezTo>
                  <a:cubicBezTo>
                    <a:pt x="3851" y="12"/>
                    <a:pt x="3795" y="1"/>
                    <a:pt x="37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47"/>
            <p:cNvSpPr/>
            <p:nvPr/>
          </p:nvSpPr>
          <p:spPr>
            <a:xfrm flipH="1">
              <a:off x="7933937" y="1806293"/>
              <a:ext cx="64126" cy="59697"/>
            </a:xfrm>
            <a:custGeom>
              <a:avLst/>
              <a:gdLst/>
              <a:ahLst/>
              <a:cxnLst/>
              <a:rect l="l" t="t" r="r" b="b"/>
              <a:pathLst>
                <a:path w="3837" h="3572" extrusionOk="0">
                  <a:moveTo>
                    <a:pt x="2047" y="0"/>
                  </a:moveTo>
                  <a:cubicBezTo>
                    <a:pt x="1734" y="0"/>
                    <a:pt x="1425" y="83"/>
                    <a:pt x="1168" y="272"/>
                  </a:cubicBezTo>
                  <a:cubicBezTo>
                    <a:pt x="934" y="438"/>
                    <a:pt x="768" y="605"/>
                    <a:pt x="668" y="839"/>
                  </a:cubicBezTo>
                  <a:cubicBezTo>
                    <a:pt x="234" y="1206"/>
                    <a:pt x="0" y="1839"/>
                    <a:pt x="234" y="2406"/>
                  </a:cubicBezTo>
                  <a:cubicBezTo>
                    <a:pt x="467" y="2940"/>
                    <a:pt x="901" y="3374"/>
                    <a:pt x="1501" y="3507"/>
                  </a:cubicBezTo>
                  <a:cubicBezTo>
                    <a:pt x="1660" y="3549"/>
                    <a:pt x="1828" y="3572"/>
                    <a:pt x="1997" y="3572"/>
                  </a:cubicBezTo>
                  <a:cubicBezTo>
                    <a:pt x="2362" y="3572"/>
                    <a:pt x="2729" y="3468"/>
                    <a:pt x="3003" y="3240"/>
                  </a:cubicBezTo>
                  <a:cubicBezTo>
                    <a:pt x="3503" y="2873"/>
                    <a:pt x="3836" y="2306"/>
                    <a:pt x="3803" y="1673"/>
                  </a:cubicBezTo>
                  <a:cubicBezTo>
                    <a:pt x="3770" y="1072"/>
                    <a:pt x="3470" y="472"/>
                    <a:pt x="2902" y="205"/>
                  </a:cubicBezTo>
                  <a:cubicBezTo>
                    <a:pt x="2643" y="75"/>
                    <a:pt x="2343" y="0"/>
                    <a:pt x="20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47"/>
            <p:cNvSpPr/>
            <p:nvPr/>
          </p:nvSpPr>
          <p:spPr>
            <a:xfrm flipH="1">
              <a:off x="7934488" y="1884174"/>
              <a:ext cx="60783" cy="60499"/>
            </a:xfrm>
            <a:custGeom>
              <a:avLst/>
              <a:gdLst/>
              <a:ahLst/>
              <a:cxnLst/>
              <a:rect l="l" t="t" r="r" b="b"/>
              <a:pathLst>
                <a:path w="3637" h="3620" extrusionOk="0">
                  <a:moveTo>
                    <a:pt x="1803" y="1"/>
                  </a:moveTo>
                  <a:cubicBezTo>
                    <a:pt x="1749" y="1"/>
                    <a:pt x="1693" y="5"/>
                    <a:pt x="1635" y="15"/>
                  </a:cubicBezTo>
                  <a:cubicBezTo>
                    <a:pt x="1368" y="48"/>
                    <a:pt x="1168" y="81"/>
                    <a:pt x="934" y="215"/>
                  </a:cubicBezTo>
                  <a:cubicBezTo>
                    <a:pt x="801" y="282"/>
                    <a:pt x="667" y="415"/>
                    <a:pt x="601" y="548"/>
                  </a:cubicBezTo>
                  <a:cubicBezTo>
                    <a:pt x="367" y="749"/>
                    <a:pt x="167" y="1049"/>
                    <a:pt x="100" y="1349"/>
                  </a:cubicBezTo>
                  <a:cubicBezTo>
                    <a:pt x="0" y="1683"/>
                    <a:pt x="0" y="2050"/>
                    <a:pt x="100" y="2383"/>
                  </a:cubicBezTo>
                  <a:cubicBezTo>
                    <a:pt x="200" y="2617"/>
                    <a:pt x="300" y="2783"/>
                    <a:pt x="467" y="2984"/>
                  </a:cubicBezTo>
                  <a:cubicBezTo>
                    <a:pt x="567" y="3084"/>
                    <a:pt x="701" y="3184"/>
                    <a:pt x="834" y="3284"/>
                  </a:cubicBezTo>
                  <a:cubicBezTo>
                    <a:pt x="1101" y="3484"/>
                    <a:pt x="1435" y="3584"/>
                    <a:pt x="1768" y="3617"/>
                  </a:cubicBezTo>
                  <a:cubicBezTo>
                    <a:pt x="1793" y="3619"/>
                    <a:pt x="1817" y="3619"/>
                    <a:pt x="1842" y="3619"/>
                  </a:cubicBezTo>
                  <a:cubicBezTo>
                    <a:pt x="2453" y="3619"/>
                    <a:pt x="3081" y="3228"/>
                    <a:pt x="3369" y="2683"/>
                  </a:cubicBezTo>
                  <a:cubicBezTo>
                    <a:pt x="3536" y="2383"/>
                    <a:pt x="3636" y="2016"/>
                    <a:pt x="3603" y="1649"/>
                  </a:cubicBezTo>
                  <a:cubicBezTo>
                    <a:pt x="3569" y="1382"/>
                    <a:pt x="3536" y="1216"/>
                    <a:pt x="3403" y="949"/>
                  </a:cubicBezTo>
                  <a:cubicBezTo>
                    <a:pt x="3336" y="782"/>
                    <a:pt x="3202" y="649"/>
                    <a:pt x="3102" y="548"/>
                  </a:cubicBezTo>
                  <a:cubicBezTo>
                    <a:pt x="2969" y="415"/>
                    <a:pt x="2802" y="315"/>
                    <a:pt x="2669" y="215"/>
                  </a:cubicBezTo>
                  <a:cubicBezTo>
                    <a:pt x="2502" y="148"/>
                    <a:pt x="2335" y="81"/>
                    <a:pt x="2168" y="48"/>
                  </a:cubicBezTo>
                  <a:cubicBezTo>
                    <a:pt x="2050" y="24"/>
                    <a:pt x="1932" y="1"/>
                    <a:pt x="18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47"/>
            <p:cNvSpPr/>
            <p:nvPr/>
          </p:nvSpPr>
          <p:spPr>
            <a:xfrm flipH="1">
              <a:off x="7926132" y="2010921"/>
              <a:ext cx="70259" cy="67686"/>
            </a:xfrm>
            <a:custGeom>
              <a:avLst/>
              <a:gdLst/>
              <a:ahLst/>
              <a:cxnLst/>
              <a:rect l="l" t="t" r="r" b="b"/>
              <a:pathLst>
                <a:path w="4204" h="4050" extrusionOk="0">
                  <a:moveTo>
                    <a:pt x="1965" y="0"/>
                  </a:moveTo>
                  <a:cubicBezTo>
                    <a:pt x="1933" y="0"/>
                    <a:pt x="1900" y="1"/>
                    <a:pt x="1868" y="3"/>
                  </a:cubicBezTo>
                  <a:cubicBezTo>
                    <a:pt x="1101" y="70"/>
                    <a:pt x="301" y="503"/>
                    <a:pt x="101" y="1304"/>
                  </a:cubicBezTo>
                  <a:cubicBezTo>
                    <a:pt x="67" y="1437"/>
                    <a:pt x="34" y="1537"/>
                    <a:pt x="34" y="1671"/>
                  </a:cubicBezTo>
                  <a:cubicBezTo>
                    <a:pt x="0" y="1938"/>
                    <a:pt x="0" y="2204"/>
                    <a:pt x="34" y="2471"/>
                  </a:cubicBezTo>
                  <a:cubicBezTo>
                    <a:pt x="134" y="3005"/>
                    <a:pt x="534" y="3439"/>
                    <a:pt x="968" y="3739"/>
                  </a:cubicBezTo>
                  <a:cubicBezTo>
                    <a:pt x="1326" y="3954"/>
                    <a:pt x="1719" y="4049"/>
                    <a:pt x="2121" y="4049"/>
                  </a:cubicBezTo>
                  <a:cubicBezTo>
                    <a:pt x="2280" y="4049"/>
                    <a:pt x="2441" y="4034"/>
                    <a:pt x="2602" y="4006"/>
                  </a:cubicBezTo>
                  <a:cubicBezTo>
                    <a:pt x="3303" y="3906"/>
                    <a:pt x="3870" y="3339"/>
                    <a:pt x="4037" y="2671"/>
                  </a:cubicBezTo>
                  <a:cubicBezTo>
                    <a:pt x="4203" y="1971"/>
                    <a:pt x="4003" y="1304"/>
                    <a:pt x="3570" y="770"/>
                  </a:cubicBezTo>
                  <a:cubicBezTo>
                    <a:pt x="3221" y="295"/>
                    <a:pt x="2572" y="0"/>
                    <a:pt x="19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47"/>
            <p:cNvSpPr/>
            <p:nvPr/>
          </p:nvSpPr>
          <p:spPr>
            <a:xfrm flipH="1">
              <a:off x="6303866" y="3565167"/>
              <a:ext cx="1165145" cy="627237"/>
            </a:xfrm>
            <a:custGeom>
              <a:avLst/>
              <a:gdLst/>
              <a:ahLst/>
              <a:cxnLst/>
              <a:rect l="l" t="t" r="r" b="b"/>
              <a:pathLst>
                <a:path w="69717" h="37531" extrusionOk="0">
                  <a:moveTo>
                    <a:pt x="24396" y="1"/>
                  </a:moveTo>
                  <a:cubicBezTo>
                    <a:pt x="16330" y="1"/>
                    <a:pt x="8203" y="785"/>
                    <a:pt x="134" y="2005"/>
                  </a:cubicBezTo>
                  <a:cubicBezTo>
                    <a:pt x="234" y="7776"/>
                    <a:pt x="0" y="16382"/>
                    <a:pt x="5171" y="20118"/>
                  </a:cubicBezTo>
                  <a:cubicBezTo>
                    <a:pt x="7339" y="21686"/>
                    <a:pt x="9907" y="22520"/>
                    <a:pt x="12543" y="23020"/>
                  </a:cubicBezTo>
                  <a:cubicBezTo>
                    <a:pt x="13310" y="23187"/>
                    <a:pt x="14110" y="23320"/>
                    <a:pt x="14878" y="23420"/>
                  </a:cubicBezTo>
                  <a:cubicBezTo>
                    <a:pt x="18280" y="23887"/>
                    <a:pt x="21783" y="24154"/>
                    <a:pt x="25018" y="25389"/>
                  </a:cubicBezTo>
                  <a:cubicBezTo>
                    <a:pt x="25519" y="25555"/>
                    <a:pt x="26052" y="25789"/>
                    <a:pt x="26386" y="26256"/>
                  </a:cubicBezTo>
                  <a:cubicBezTo>
                    <a:pt x="26753" y="26756"/>
                    <a:pt x="26753" y="27457"/>
                    <a:pt x="26753" y="28124"/>
                  </a:cubicBezTo>
                  <a:lnTo>
                    <a:pt x="26753" y="37464"/>
                  </a:lnTo>
                  <a:lnTo>
                    <a:pt x="66148" y="37531"/>
                  </a:lnTo>
                  <a:cubicBezTo>
                    <a:pt x="66748" y="33294"/>
                    <a:pt x="67215" y="29091"/>
                    <a:pt x="67348" y="25389"/>
                  </a:cubicBezTo>
                  <a:cubicBezTo>
                    <a:pt x="67615" y="19017"/>
                    <a:pt x="69717" y="10912"/>
                    <a:pt x="62712" y="7709"/>
                  </a:cubicBezTo>
                  <a:cubicBezTo>
                    <a:pt x="50446" y="2072"/>
                    <a:pt x="37502" y="1"/>
                    <a:pt x="243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47"/>
            <p:cNvSpPr/>
            <p:nvPr/>
          </p:nvSpPr>
          <p:spPr>
            <a:xfrm flipH="1">
              <a:off x="7157374" y="2603680"/>
              <a:ext cx="138263" cy="133934"/>
            </a:xfrm>
            <a:custGeom>
              <a:avLst/>
              <a:gdLst/>
              <a:ahLst/>
              <a:cxnLst/>
              <a:rect l="l" t="t" r="r" b="b"/>
              <a:pathLst>
                <a:path w="8273" h="8014" extrusionOk="0">
                  <a:moveTo>
                    <a:pt x="3787" y="1"/>
                  </a:moveTo>
                  <a:cubicBezTo>
                    <a:pt x="2734" y="1"/>
                    <a:pt x="1669" y="580"/>
                    <a:pt x="1068" y="1528"/>
                  </a:cubicBezTo>
                  <a:cubicBezTo>
                    <a:pt x="0" y="3229"/>
                    <a:pt x="434" y="5631"/>
                    <a:pt x="1902" y="6965"/>
                  </a:cubicBezTo>
                  <a:cubicBezTo>
                    <a:pt x="2565" y="7598"/>
                    <a:pt x="3474" y="8014"/>
                    <a:pt x="4406" y="8014"/>
                  </a:cubicBezTo>
                  <a:cubicBezTo>
                    <a:pt x="4505" y="8014"/>
                    <a:pt x="4604" y="8009"/>
                    <a:pt x="4704" y="7999"/>
                  </a:cubicBezTo>
                  <a:cubicBezTo>
                    <a:pt x="5838" y="7899"/>
                    <a:pt x="6739" y="7332"/>
                    <a:pt x="7339" y="6365"/>
                  </a:cubicBezTo>
                  <a:cubicBezTo>
                    <a:pt x="7873" y="5531"/>
                    <a:pt x="8273" y="4430"/>
                    <a:pt x="8240" y="3429"/>
                  </a:cubicBezTo>
                  <a:cubicBezTo>
                    <a:pt x="8206" y="2262"/>
                    <a:pt x="7572" y="1294"/>
                    <a:pt x="6572" y="794"/>
                  </a:cubicBezTo>
                  <a:cubicBezTo>
                    <a:pt x="6105" y="594"/>
                    <a:pt x="5638" y="427"/>
                    <a:pt x="5137" y="360"/>
                  </a:cubicBezTo>
                  <a:cubicBezTo>
                    <a:pt x="4717" y="115"/>
                    <a:pt x="4254" y="1"/>
                    <a:pt x="37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47"/>
            <p:cNvSpPr/>
            <p:nvPr/>
          </p:nvSpPr>
          <p:spPr>
            <a:xfrm flipH="1">
              <a:off x="5906376" y="1854292"/>
              <a:ext cx="403072" cy="18985"/>
            </a:xfrm>
            <a:custGeom>
              <a:avLst/>
              <a:gdLst/>
              <a:ahLst/>
              <a:cxnLst/>
              <a:rect l="l" t="t" r="r" b="b"/>
              <a:pathLst>
                <a:path w="24118" h="1136" extrusionOk="0">
                  <a:moveTo>
                    <a:pt x="22767" y="0"/>
                  </a:moveTo>
                  <a:cubicBezTo>
                    <a:pt x="22675" y="0"/>
                    <a:pt x="22580" y="1"/>
                    <a:pt x="22483" y="1"/>
                  </a:cubicBezTo>
                  <a:lnTo>
                    <a:pt x="18046" y="1"/>
                  </a:lnTo>
                  <a:lnTo>
                    <a:pt x="12242" y="35"/>
                  </a:lnTo>
                  <a:cubicBezTo>
                    <a:pt x="11118" y="35"/>
                    <a:pt x="9990" y="29"/>
                    <a:pt x="8863" y="29"/>
                  </a:cubicBezTo>
                  <a:cubicBezTo>
                    <a:pt x="6043" y="29"/>
                    <a:pt x="3222" y="63"/>
                    <a:pt x="434" y="302"/>
                  </a:cubicBezTo>
                  <a:cubicBezTo>
                    <a:pt x="0" y="335"/>
                    <a:pt x="0" y="735"/>
                    <a:pt x="434" y="769"/>
                  </a:cubicBezTo>
                  <a:cubicBezTo>
                    <a:pt x="4337" y="1136"/>
                    <a:pt x="8306" y="1036"/>
                    <a:pt x="12242" y="1069"/>
                  </a:cubicBezTo>
                  <a:lnTo>
                    <a:pt x="22483" y="1069"/>
                  </a:lnTo>
                  <a:cubicBezTo>
                    <a:pt x="22590" y="1069"/>
                    <a:pt x="22694" y="1070"/>
                    <a:pt x="22795" y="1070"/>
                  </a:cubicBezTo>
                  <a:cubicBezTo>
                    <a:pt x="23201" y="1070"/>
                    <a:pt x="23564" y="1049"/>
                    <a:pt x="23884" y="835"/>
                  </a:cubicBezTo>
                  <a:cubicBezTo>
                    <a:pt x="24117" y="669"/>
                    <a:pt x="24117" y="402"/>
                    <a:pt x="23884" y="235"/>
                  </a:cubicBezTo>
                  <a:lnTo>
                    <a:pt x="23884" y="268"/>
                  </a:lnTo>
                  <a:cubicBezTo>
                    <a:pt x="23556" y="23"/>
                    <a:pt x="23184" y="0"/>
                    <a:pt x="22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47"/>
            <p:cNvSpPr/>
            <p:nvPr/>
          </p:nvSpPr>
          <p:spPr>
            <a:xfrm flipH="1">
              <a:off x="5906376" y="1918417"/>
              <a:ext cx="403072" cy="18985"/>
            </a:xfrm>
            <a:custGeom>
              <a:avLst/>
              <a:gdLst/>
              <a:ahLst/>
              <a:cxnLst/>
              <a:rect l="l" t="t" r="r" b="b"/>
              <a:pathLst>
                <a:path w="24118" h="1136" extrusionOk="0">
                  <a:moveTo>
                    <a:pt x="22795" y="66"/>
                  </a:moveTo>
                  <a:cubicBezTo>
                    <a:pt x="22694" y="66"/>
                    <a:pt x="22590" y="67"/>
                    <a:pt x="22483" y="67"/>
                  </a:cubicBezTo>
                  <a:lnTo>
                    <a:pt x="12242" y="67"/>
                  </a:lnTo>
                  <a:cubicBezTo>
                    <a:pt x="8306" y="101"/>
                    <a:pt x="4337" y="1"/>
                    <a:pt x="434" y="367"/>
                  </a:cubicBezTo>
                  <a:cubicBezTo>
                    <a:pt x="0" y="401"/>
                    <a:pt x="0" y="801"/>
                    <a:pt x="434" y="834"/>
                  </a:cubicBezTo>
                  <a:cubicBezTo>
                    <a:pt x="2959" y="1072"/>
                    <a:pt x="5512" y="1114"/>
                    <a:pt x="8067" y="1114"/>
                  </a:cubicBezTo>
                  <a:cubicBezTo>
                    <a:pt x="9460" y="1114"/>
                    <a:pt x="10853" y="1101"/>
                    <a:pt x="12242" y="1101"/>
                  </a:cubicBezTo>
                  <a:cubicBezTo>
                    <a:pt x="14177" y="1101"/>
                    <a:pt x="16112" y="1135"/>
                    <a:pt x="18046" y="1135"/>
                  </a:cubicBezTo>
                  <a:lnTo>
                    <a:pt x="22483" y="1135"/>
                  </a:lnTo>
                  <a:cubicBezTo>
                    <a:pt x="22590" y="1135"/>
                    <a:pt x="22694" y="1136"/>
                    <a:pt x="22795" y="1136"/>
                  </a:cubicBezTo>
                  <a:cubicBezTo>
                    <a:pt x="23201" y="1136"/>
                    <a:pt x="23564" y="1115"/>
                    <a:pt x="23884" y="901"/>
                  </a:cubicBezTo>
                  <a:cubicBezTo>
                    <a:pt x="24117" y="734"/>
                    <a:pt x="24117" y="468"/>
                    <a:pt x="23884" y="301"/>
                  </a:cubicBezTo>
                  <a:cubicBezTo>
                    <a:pt x="23564" y="87"/>
                    <a:pt x="23201" y="66"/>
                    <a:pt x="22795" y="6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47"/>
            <p:cNvSpPr/>
            <p:nvPr/>
          </p:nvSpPr>
          <p:spPr>
            <a:xfrm flipH="1">
              <a:off x="5571747" y="3742778"/>
              <a:ext cx="71415" cy="225205"/>
            </a:xfrm>
            <a:custGeom>
              <a:avLst/>
              <a:gdLst/>
              <a:ahLst/>
              <a:cxnLst/>
              <a:rect l="l" t="t" r="r" b="b"/>
              <a:pathLst>
                <a:path w="4959" h="15638" extrusionOk="0">
                  <a:moveTo>
                    <a:pt x="120" y="1"/>
                  </a:moveTo>
                  <a:cubicBezTo>
                    <a:pt x="64" y="1"/>
                    <a:pt x="0" y="52"/>
                    <a:pt x="22" y="117"/>
                  </a:cubicBezTo>
                  <a:cubicBezTo>
                    <a:pt x="789" y="2052"/>
                    <a:pt x="1623" y="3986"/>
                    <a:pt x="2290" y="5988"/>
                  </a:cubicBezTo>
                  <a:cubicBezTo>
                    <a:pt x="2924" y="7956"/>
                    <a:pt x="3491" y="9991"/>
                    <a:pt x="3958" y="12025"/>
                  </a:cubicBezTo>
                  <a:cubicBezTo>
                    <a:pt x="4092" y="12592"/>
                    <a:pt x="4225" y="13159"/>
                    <a:pt x="4325" y="13727"/>
                  </a:cubicBezTo>
                  <a:cubicBezTo>
                    <a:pt x="4425" y="14327"/>
                    <a:pt x="4459" y="14994"/>
                    <a:pt x="4692" y="15528"/>
                  </a:cubicBezTo>
                  <a:cubicBezTo>
                    <a:pt x="4707" y="15603"/>
                    <a:pt x="4763" y="15637"/>
                    <a:pt x="4819" y="15637"/>
                  </a:cubicBezTo>
                  <a:cubicBezTo>
                    <a:pt x="4888" y="15637"/>
                    <a:pt x="4959" y="15586"/>
                    <a:pt x="4959" y="15494"/>
                  </a:cubicBezTo>
                  <a:cubicBezTo>
                    <a:pt x="4959" y="14994"/>
                    <a:pt x="4826" y="14460"/>
                    <a:pt x="4725" y="13993"/>
                  </a:cubicBezTo>
                  <a:cubicBezTo>
                    <a:pt x="4625" y="13460"/>
                    <a:pt x="4525" y="12926"/>
                    <a:pt x="4392" y="12426"/>
                  </a:cubicBezTo>
                  <a:cubicBezTo>
                    <a:pt x="4192" y="11392"/>
                    <a:pt x="3925" y="10357"/>
                    <a:pt x="3658" y="9323"/>
                  </a:cubicBezTo>
                  <a:cubicBezTo>
                    <a:pt x="3091" y="7255"/>
                    <a:pt x="2390" y="5254"/>
                    <a:pt x="1623" y="3252"/>
                  </a:cubicBezTo>
                  <a:cubicBezTo>
                    <a:pt x="1190" y="2185"/>
                    <a:pt x="756" y="1084"/>
                    <a:pt x="189" y="50"/>
                  </a:cubicBezTo>
                  <a:cubicBezTo>
                    <a:pt x="177" y="15"/>
                    <a:pt x="149" y="1"/>
                    <a:pt x="1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47"/>
            <p:cNvSpPr/>
            <p:nvPr/>
          </p:nvSpPr>
          <p:spPr>
            <a:xfrm flipH="1">
              <a:off x="5410340" y="3125926"/>
              <a:ext cx="170539" cy="576334"/>
            </a:xfrm>
            <a:custGeom>
              <a:avLst/>
              <a:gdLst/>
              <a:ahLst/>
              <a:cxnLst/>
              <a:rect l="l" t="t" r="r" b="b"/>
              <a:pathLst>
                <a:path w="11842" h="40020" extrusionOk="0">
                  <a:moveTo>
                    <a:pt x="5970" y="0"/>
                  </a:moveTo>
                  <a:cubicBezTo>
                    <a:pt x="5801" y="0"/>
                    <a:pt x="5632" y="27"/>
                    <a:pt x="5471" y="87"/>
                  </a:cubicBezTo>
                  <a:lnTo>
                    <a:pt x="5504" y="87"/>
                  </a:lnTo>
                  <a:cubicBezTo>
                    <a:pt x="5437" y="87"/>
                    <a:pt x="5371" y="120"/>
                    <a:pt x="5304" y="154"/>
                  </a:cubicBezTo>
                  <a:cubicBezTo>
                    <a:pt x="4904" y="387"/>
                    <a:pt x="4670" y="754"/>
                    <a:pt x="4437" y="1154"/>
                  </a:cubicBezTo>
                  <a:cubicBezTo>
                    <a:pt x="1902" y="5357"/>
                    <a:pt x="634" y="10261"/>
                    <a:pt x="267" y="15131"/>
                  </a:cubicBezTo>
                  <a:cubicBezTo>
                    <a:pt x="0" y="18800"/>
                    <a:pt x="200" y="22503"/>
                    <a:pt x="667" y="26172"/>
                  </a:cubicBezTo>
                  <a:cubicBezTo>
                    <a:pt x="1201" y="30475"/>
                    <a:pt x="634" y="34745"/>
                    <a:pt x="2202" y="38881"/>
                  </a:cubicBezTo>
                  <a:cubicBezTo>
                    <a:pt x="2335" y="39282"/>
                    <a:pt x="2535" y="39715"/>
                    <a:pt x="2902" y="39915"/>
                  </a:cubicBezTo>
                  <a:cubicBezTo>
                    <a:pt x="3040" y="39988"/>
                    <a:pt x="3183" y="40020"/>
                    <a:pt x="3327" y="40020"/>
                  </a:cubicBezTo>
                  <a:cubicBezTo>
                    <a:pt x="3915" y="40020"/>
                    <a:pt x="4522" y="39484"/>
                    <a:pt x="4870" y="38948"/>
                  </a:cubicBezTo>
                  <a:cubicBezTo>
                    <a:pt x="5871" y="37514"/>
                    <a:pt x="6438" y="35812"/>
                    <a:pt x="6938" y="34145"/>
                  </a:cubicBezTo>
                  <a:cubicBezTo>
                    <a:pt x="10007" y="24271"/>
                    <a:pt x="11842" y="12529"/>
                    <a:pt x="8373" y="2489"/>
                  </a:cubicBezTo>
                  <a:cubicBezTo>
                    <a:pt x="8139" y="1788"/>
                    <a:pt x="7872" y="1088"/>
                    <a:pt x="7339" y="554"/>
                  </a:cubicBezTo>
                  <a:cubicBezTo>
                    <a:pt x="6966" y="231"/>
                    <a:pt x="6464" y="0"/>
                    <a:pt x="59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47"/>
            <p:cNvSpPr/>
            <p:nvPr/>
          </p:nvSpPr>
          <p:spPr>
            <a:xfrm flipH="1">
              <a:off x="5502090" y="3244735"/>
              <a:ext cx="67743" cy="779088"/>
            </a:xfrm>
            <a:custGeom>
              <a:avLst/>
              <a:gdLst/>
              <a:ahLst/>
              <a:cxnLst/>
              <a:rect l="l" t="t" r="r" b="b"/>
              <a:pathLst>
                <a:path w="4704" h="54099" extrusionOk="0">
                  <a:moveTo>
                    <a:pt x="4620" y="1"/>
                  </a:moveTo>
                  <a:cubicBezTo>
                    <a:pt x="4579" y="1"/>
                    <a:pt x="4537" y="26"/>
                    <a:pt x="4537" y="76"/>
                  </a:cubicBezTo>
                  <a:cubicBezTo>
                    <a:pt x="4437" y="4146"/>
                    <a:pt x="4370" y="8215"/>
                    <a:pt x="4270" y="12285"/>
                  </a:cubicBezTo>
                  <a:cubicBezTo>
                    <a:pt x="4170" y="15854"/>
                    <a:pt x="4203" y="19490"/>
                    <a:pt x="3903" y="23059"/>
                  </a:cubicBezTo>
                  <a:cubicBezTo>
                    <a:pt x="3603" y="26495"/>
                    <a:pt x="2836" y="29831"/>
                    <a:pt x="2002" y="33166"/>
                  </a:cubicBezTo>
                  <a:cubicBezTo>
                    <a:pt x="1201" y="36469"/>
                    <a:pt x="434" y="39771"/>
                    <a:pt x="201" y="43207"/>
                  </a:cubicBezTo>
                  <a:cubicBezTo>
                    <a:pt x="0" y="46776"/>
                    <a:pt x="301" y="50379"/>
                    <a:pt x="701" y="53948"/>
                  </a:cubicBezTo>
                  <a:cubicBezTo>
                    <a:pt x="701" y="54048"/>
                    <a:pt x="768" y="54098"/>
                    <a:pt x="834" y="54098"/>
                  </a:cubicBezTo>
                  <a:cubicBezTo>
                    <a:pt x="901" y="54098"/>
                    <a:pt x="968" y="54048"/>
                    <a:pt x="968" y="53948"/>
                  </a:cubicBezTo>
                  <a:cubicBezTo>
                    <a:pt x="634" y="49945"/>
                    <a:pt x="234" y="45942"/>
                    <a:pt x="634" y="41906"/>
                  </a:cubicBezTo>
                  <a:cubicBezTo>
                    <a:pt x="1001" y="38504"/>
                    <a:pt x="1868" y="35168"/>
                    <a:pt x="2669" y="31865"/>
                  </a:cubicBezTo>
                  <a:cubicBezTo>
                    <a:pt x="3069" y="30231"/>
                    <a:pt x="3436" y="28596"/>
                    <a:pt x="3703" y="26962"/>
                  </a:cubicBezTo>
                  <a:cubicBezTo>
                    <a:pt x="4003" y="25261"/>
                    <a:pt x="4170" y="23526"/>
                    <a:pt x="4270" y="21792"/>
                  </a:cubicBezTo>
                  <a:cubicBezTo>
                    <a:pt x="4470" y="18189"/>
                    <a:pt x="4470" y="14586"/>
                    <a:pt x="4537" y="10984"/>
                  </a:cubicBezTo>
                  <a:cubicBezTo>
                    <a:pt x="4570" y="7348"/>
                    <a:pt x="4637" y="3712"/>
                    <a:pt x="4704" y="76"/>
                  </a:cubicBezTo>
                  <a:cubicBezTo>
                    <a:pt x="4704" y="26"/>
                    <a:pt x="4662" y="1"/>
                    <a:pt x="46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47"/>
            <p:cNvSpPr/>
            <p:nvPr/>
          </p:nvSpPr>
          <p:spPr>
            <a:xfrm flipH="1">
              <a:off x="5187785" y="3408071"/>
              <a:ext cx="308070" cy="418541"/>
            </a:xfrm>
            <a:custGeom>
              <a:avLst/>
              <a:gdLst/>
              <a:ahLst/>
              <a:cxnLst/>
              <a:rect l="l" t="t" r="r" b="b"/>
              <a:pathLst>
                <a:path w="21392" h="29063" extrusionOk="0">
                  <a:moveTo>
                    <a:pt x="18721" y="1"/>
                  </a:moveTo>
                  <a:cubicBezTo>
                    <a:pt x="18451" y="1"/>
                    <a:pt x="18150" y="35"/>
                    <a:pt x="17813" y="109"/>
                  </a:cubicBezTo>
                  <a:cubicBezTo>
                    <a:pt x="13043" y="1143"/>
                    <a:pt x="8773" y="6113"/>
                    <a:pt x="6405" y="10083"/>
                  </a:cubicBezTo>
                  <a:cubicBezTo>
                    <a:pt x="4470" y="13285"/>
                    <a:pt x="3136" y="16787"/>
                    <a:pt x="2102" y="20323"/>
                  </a:cubicBezTo>
                  <a:cubicBezTo>
                    <a:pt x="1335" y="22925"/>
                    <a:pt x="0" y="26361"/>
                    <a:pt x="768" y="29063"/>
                  </a:cubicBezTo>
                  <a:cubicBezTo>
                    <a:pt x="2302" y="27462"/>
                    <a:pt x="3703" y="25627"/>
                    <a:pt x="5271" y="23993"/>
                  </a:cubicBezTo>
                  <a:cubicBezTo>
                    <a:pt x="10641" y="18355"/>
                    <a:pt x="16746" y="12985"/>
                    <a:pt x="19915" y="5679"/>
                  </a:cubicBezTo>
                  <a:cubicBezTo>
                    <a:pt x="20914" y="3377"/>
                    <a:pt x="21391" y="1"/>
                    <a:pt x="187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47"/>
            <p:cNvSpPr/>
            <p:nvPr/>
          </p:nvSpPr>
          <p:spPr>
            <a:xfrm flipH="1">
              <a:off x="5608250" y="3567115"/>
              <a:ext cx="341077" cy="219517"/>
            </a:xfrm>
            <a:custGeom>
              <a:avLst/>
              <a:gdLst/>
              <a:ahLst/>
              <a:cxnLst/>
              <a:rect l="l" t="t" r="r" b="b"/>
              <a:pathLst>
                <a:path w="23684" h="15243" extrusionOk="0">
                  <a:moveTo>
                    <a:pt x="13067" y="1"/>
                  </a:moveTo>
                  <a:cubicBezTo>
                    <a:pt x="12585" y="1"/>
                    <a:pt x="12103" y="60"/>
                    <a:pt x="11642" y="173"/>
                  </a:cubicBezTo>
                  <a:cubicBezTo>
                    <a:pt x="10141" y="573"/>
                    <a:pt x="8840" y="1440"/>
                    <a:pt x="7606" y="2374"/>
                  </a:cubicBezTo>
                  <a:cubicBezTo>
                    <a:pt x="5604" y="3909"/>
                    <a:pt x="3770" y="5643"/>
                    <a:pt x="2168" y="7545"/>
                  </a:cubicBezTo>
                  <a:cubicBezTo>
                    <a:pt x="1335" y="8512"/>
                    <a:pt x="534" y="9580"/>
                    <a:pt x="200" y="10814"/>
                  </a:cubicBezTo>
                  <a:cubicBezTo>
                    <a:pt x="67" y="11347"/>
                    <a:pt x="0" y="11948"/>
                    <a:pt x="234" y="12482"/>
                  </a:cubicBezTo>
                  <a:cubicBezTo>
                    <a:pt x="501" y="13149"/>
                    <a:pt x="1201" y="13616"/>
                    <a:pt x="1935" y="13749"/>
                  </a:cubicBezTo>
                  <a:cubicBezTo>
                    <a:pt x="2172" y="13792"/>
                    <a:pt x="2412" y="13811"/>
                    <a:pt x="2653" y="13811"/>
                  </a:cubicBezTo>
                  <a:cubicBezTo>
                    <a:pt x="3157" y="13811"/>
                    <a:pt x="3662" y="13729"/>
                    <a:pt x="4137" y="13616"/>
                  </a:cubicBezTo>
                  <a:cubicBezTo>
                    <a:pt x="8306" y="12648"/>
                    <a:pt x="11909" y="10147"/>
                    <a:pt x="15378" y="7678"/>
                  </a:cubicBezTo>
                  <a:cubicBezTo>
                    <a:pt x="16979" y="10080"/>
                    <a:pt x="18847" y="12281"/>
                    <a:pt x="20915" y="14283"/>
                  </a:cubicBezTo>
                  <a:cubicBezTo>
                    <a:pt x="21292" y="14613"/>
                    <a:pt x="22036" y="15243"/>
                    <a:pt x="22628" y="15243"/>
                  </a:cubicBezTo>
                  <a:cubicBezTo>
                    <a:pt x="22874" y="15243"/>
                    <a:pt x="23094" y="15134"/>
                    <a:pt x="23250" y="14850"/>
                  </a:cubicBezTo>
                  <a:cubicBezTo>
                    <a:pt x="23684" y="14049"/>
                    <a:pt x="22383" y="12315"/>
                    <a:pt x="22049" y="11681"/>
                  </a:cubicBezTo>
                  <a:cubicBezTo>
                    <a:pt x="20615" y="8912"/>
                    <a:pt x="19181" y="6144"/>
                    <a:pt x="17713" y="3375"/>
                  </a:cubicBezTo>
                  <a:cubicBezTo>
                    <a:pt x="17279" y="2508"/>
                    <a:pt x="16779" y="1607"/>
                    <a:pt x="16045" y="973"/>
                  </a:cubicBezTo>
                  <a:cubicBezTo>
                    <a:pt x="15236" y="303"/>
                    <a:pt x="14154" y="1"/>
                    <a:pt x="130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47"/>
            <p:cNvSpPr/>
            <p:nvPr/>
          </p:nvSpPr>
          <p:spPr>
            <a:xfrm flipH="1">
              <a:off x="5329521" y="3590502"/>
              <a:ext cx="195640" cy="371334"/>
            </a:xfrm>
            <a:custGeom>
              <a:avLst/>
              <a:gdLst/>
              <a:ahLst/>
              <a:cxnLst/>
              <a:rect l="l" t="t" r="r" b="b"/>
              <a:pathLst>
                <a:path w="13585" h="25785" extrusionOk="0">
                  <a:moveTo>
                    <a:pt x="13401" y="1"/>
                  </a:moveTo>
                  <a:cubicBezTo>
                    <a:pt x="13369" y="1"/>
                    <a:pt x="13336" y="15"/>
                    <a:pt x="13310" y="50"/>
                  </a:cubicBezTo>
                  <a:cubicBezTo>
                    <a:pt x="10808" y="3052"/>
                    <a:pt x="8507" y="6221"/>
                    <a:pt x="6372" y="9523"/>
                  </a:cubicBezTo>
                  <a:cubicBezTo>
                    <a:pt x="4304" y="12692"/>
                    <a:pt x="2236" y="15995"/>
                    <a:pt x="1035" y="19597"/>
                  </a:cubicBezTo>
                  <a:cubicBezTo>
                    <a:pt x="701" y="20598"/>
                    <a:pt x="434" y="21599"/>
                    <a:pt x="267" y="22633"/>
                  </a:cubicBezTo>
                  <a:cubicBezTo>
                    <a:pt x="101" y="23633"/>
                    <a:pt x="1" y="24701"/>
                    <a:pt x="134" y="25735"/>
                  </a:cubicBezTo>
                  <a:cubicBezTo>
                    <a:pt x="134" y="25768"/>
                    <a:pt x="159" y="25785"/>
                    <a:pt x="184" y="25785"/>
                  </a:cubicBezTo>
                  <a:cubicBezTo>
                    <a:pt x="209" y="25785"/>
                    <a:pt x="234" y="25768"/>
                    <a:pt x="234" y="25735"/>
                  </a:cubicBezTo>
                  <a:cubicBezTo>
                    <a:pt x="234" y="24768"/>
                    <a:pt x="267" y="23834"/>
                    <a:pt x="401" y="22900"/>
                  </a:cubicBezTo>
                  <a:cubicBezTo>
                    <a:pt x="534" y="21999"/>
                    <a:pt x="734" y="21098"/>
                    <a:pt x="1035" y="20231"/>
                  </a:cubicBezTo>
                  <a:cubicBezTo>
                    <a:pt x="1602" y="18430"/>
                    <a:pt x="2402" y="16728"/>
                    <a:pt x="3270" y="15094"/>
                  </a:cubicBezTo>
                  <a:cubicBezTo>
                    <a:pt x="5104" y="11725"/>
                    <a:pt x="7206" y="8523"/>
                    <a:pt x="9441" y="5454"/>
                  </a:cubicBezTo>
                  <a:cubicBezTo>
                    <a:pt x="10742" y="3652"/>
                    <a:pt x="12076" y="1918"/>
                    <a:pt x="13510" y="217"/>
                  </a:cubicBezTo>
                  <a:cubicBezTo>
                    <a:pt x="13584" y="118"/>
                    <a:pt x="13494" y="1"/>
                    <a:pt x="134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47"/>
            <p:cNvSpPr/>
            <p:nvPr/>
          </p:nvSpPr>
          <p:spPr>
            <a:xfrm flipH="1">
              <a:off x="5695394" y="3656833"/>
              <a:ext cx="41029" cy="26225"/>
            </a:xfrm>
            <a:custGeom>
              <a:avLst/>
              <a:gdLst/>
              <a:ahLst/>
              <a:cxnLst/>
              <a:rect l="l" t="t" r="r" b="b"/>
              <a:pathLst>
                <a:path w="2849" h="1821" extrusionOk="0">
                  <a:moveTo>
                    <a:pt x="2650" y="0"/>
                  </a:moveTo>
                  <a:cubicBezTo>
                    <a:pt x="2632" y="0"/>
                    <a:pt x="2614" y="5"/>
                    <a:pt x="2595" y="14"/>
                  </a:cubicBezTo>
                  <a:cubicBezTo>
                    <a:pt x="2362" y="147"/>
                    <a:pt x="2162" y="314"/>
                    <a:pt x="1962" y="447"/>
                  </a:cubicBezTo>
                  <a:cubicBezTo>
                    <a:pt x="1761" y="614"/>
                    <a:pt x="1561" y="748"/>
                    <a:pt x="1328" y="881"/>
                  </a:cubicBezTo>
                  <a:cubicBezTo>
                    <a:pt x="927" y="1148"/>
                    <a:pt x="494" y="1415"/>
                    <a:pt x="60" y="1682"/>
                  </a:cubicBezTo>
                  <a:cubicBezTo>
                    <a:pt x="1" y="1711"/>
                    <a:pt x="47" y="1820"/>
                    <a:pt x="129" y="1820"/>
                  </a:cubicBezTo>
                  <a:cubicBezTo>
                    <a:pt x="139" y="1820"/>
                    <a:pt x="149" y="1819"/>
                    <a:pt x="160" y="1815"/>
                  </a:cubicBezTo>
                  <a:cubicBezTo>
                    <a:pt x="594" y="1582"/>
                    <a:pt x="1061" y="1348"/>
                    <a:pt x="1495" y="1081"/>
                  </a:cubicBezTo>
                  <a:cubicBezTo>
                    <a:pt x="1928" y="814"/>
                    <a:pt x="2362" y="548"/>
                    <a:pt x="2762" y="247"/>
                  </a:cubicBezTo>
                  <a:cubicBezTo>
                    <a:pt x="2848" y="161"/>
                    <a:pt x="2761" y="0"/>
                    <a:pt x="26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47"/>
            <p:cNvSpPr/>
            <p:nvPr/>
          </p:nvSpPr>
          <p:spPr>
            <a:xfrm flipH="1">
              <a:off x="5422334" y="3872718"/>
              <a:ext cx="287289" cy="332912"/>
            </a:xfrm>
            <a:custGeom>
              <a:avLst/>
              <a:gdLst/>
              <a:ahLst/>
              <a:cxnLst/>
              <a:rect l="l" t="t" r="r" b="b"/>
              <a:pathLst>
                <a:path w="19949" h="23117" extrusionOk="0">
                  <a:moveTo>
                    <a:pt x="0" y="0"/>
                  </a:moveTo>
                  <a:lnTo>
                    <a:pt x="2502" y="23117"/>
                  </a:lnTo>
                  <a:lnTo>
                    <a:pt x="16312" y="23117"/>
                  </a:lnTo>
                  <a:lnTo>
                    <a:pt x="19948" y="10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47"/>
            <p:cNvSpPr/>
            <p:nvPr/>
          </p:nvSpPr>
          <p:spPr>
            <a:xfrm flipH="1">
              <a:off x="5430025" y="3916915"/>
              <a:ext cx="275753" cy="10095"/>
            </a:xfrm>
            <a:custGeom>
              <a:avLst/>
              <a:gdLst/>
              <a:ahLst/>
              <a:cxnLst/>
              <a:rect l="l" t="t" r="r" b="b"/>
              <a:pathLst>
                <a:path w="19148" h="701" extrusionOk="0">
                  <a:moveTo>
                    <a:pt x="0" y="0"/>
                  </a:moveTo>
                  <a:cubicBezTo>
                    <a:pt x="34" y="100"/>
                    <a:pt x="34" y="200"/>
                    <a:pt x="67" y="300"/>
                  </a:cubicBezTo>
                  <a:cubicBezTo>
                    <a:pt x="67" y="334"/>
                    <a:pt x="67" y="334"/>
                    <a:pt x="67" y="367"/>
                  </a:cubicBezTo>
                  <a:lnTo>
                    <a:pt x="1601" y="367"/>
                  </a:lnTo>
                  <a:cubicBezTo>
                    <a:pt x="2335" y="367"/>
                    <a:pt x="3069" y="400"/>
                    <a:pt x="3770" y="400"/>
                  </a:cubicBezTo>
                  <a:lnTo>
                    <a:pt x="11642" y="567"/>
                  </a:lnTo>
                  <a:lnTo>
                    <a:pt x="15545" y="634"/>
                  </a:lnTo>
                  <a:cubicBezTo>
                    <a:pt x="16212" y="634"/>
                    <a:pt x="16879" y="667"/>
                    <a:pt x="17546" y="667"/>
                  </a:cubicBezTo>
                  <a:cubicBezTo>
                    <a:pt x="18047" y="667"/>
                    <a:pt x="18547" y="701"/>
                    <a:pt x="19081" y="701"/>
                  </a:cubicBezTo>
                  <a:cubicBezTo>
                    <a:pt x="19081" y="600"/>
                    <a:pt x="19114" y="500"/>
                    <a:pt x="19147" y="434"/>
                  </a:cubicBezTo>
                  <a:cubicBezTo>
                    <a:pt x="18514" y="367"/>
                    <a:pt x="17880" y="367"/>
                    <a:pt x="17246" y="367"/>
                  </a:cubicBezTo>
                  <a:cubicBezTo>
                    <a:pt x="16545" y="367"/>
                    <a:pt x="15812" y="334"/>
                    <a:pt x="15078" y="334"/>
                  </a:cubicBezTo>
                  <a:lnTo>
                    <a:pt x="7306" y="167"/>
                  </a:lnTo>
                  <a:cubicBezTo>
                    <a:pt x="6005" y="167"/>
                    <a:pt x="4670" y="133"/>
                    <a:pt x="3369" y="100"/>
                  </a:cubicBezTo>
                  <a:lnTo>
                    <a:pt x="1435" y="67"/>
                  </a:lnTo>
                  <a:cubicBezTo>
                    <a:pt x="968" y="33"/>
                    <a:pt x="467" y="0"/>
                    <a:pt x="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47"/>
            <p:cNvSpPr/>
            <p:nvPr/>
          </p:nvSpPr>
          <p:spPr>
            <a:xfrm flipH="1">
              <a:off x="5430025" y="3937436"/>
              <a:ext cx="275753" cy="9750"/>
            </a:xfrm>
            <a:custGeom>
              <a:avLst/>
              <a:gdLst/>
              <a:ahLst/>
              <a:cxnLst/>
              <a:rect l="l" t="t" r="r" b="b"/>
              <a:pathLst>
                <a:path w="19148" h="677" extrusionOk="0">
                  <a:moveTo>
                    <a:pt x="284" y="0"/>
                  </a:moveTo>
                  <a:cubicBezTo>
                    <a:pt x="188" y="0"/>
                    <a:pt x="94" y="3"/>
                    <a:pt x="0" y="9"/>
                  </a:cubicBezTo>
                  <a:cubicBezTo>
                    <a:pt x="34" y="109"/>
                    <a:pt x="34" y="210"/>
                    <a:pt x="67" y="310"/>
                  </a:cubicBezTo>
                  <a:cubicBezTo>
                    <a:pt x="67" y="310"/>
                    <a:pt x="67" y="310"/>
                    <a:pt x="67" y="343"/>
                  </a:cubicBezTo>
                  <a:lnTo>
                    <a:pt x="1601" y="343"/>
                  </a:lnTo>
                  <a:cubicBezTo>
                    <a:pt x="2335" y="343"/>
                    <a:pt x="3069" y="376"/>
                    <a:pt x="3770" y="376"/>
                  </a:cubicBezTo>
                  <a:lnTo>
                    <a:pt x="11642" y="543"/>
                  </a:lnTo>
                  <a:lnTo>
                    <a:pt x="15545" y="610"/>
                  </a:lnTo>
                  <a:cubicBezTo>
                    <a:pt x="16212" y="610"/>
                    <a:pt x="16879" y="643"/>
                    <a:pt x="17546" y="643"/>
                  </a:cubicBezTo>
                  <a:cubicBezTo>
                    <a:pt x="18047" y="643"/>
                    <a:pt x="18547" y="677"/>
                    <a:pt x="19081" y="677"/>
                  </a:cubicBezTo>
                  <a:cubicBezTo>
                    <a:pt x="19081" y="576"/>
                    <a:pt x="19114" y="476"/>
                    <a:pt x="19147" y="410"/>
                  </a:cubicBezTo>
                  <a:cubicBezTo>
                    <a:pt x="18514" y="343"/>
                    <a:pt x="17880" y="376"/>
                    <a:pt x="17246" y="343"/>
                  </a:cubicBezTo>
                  <a:cubicBezTo>
                    <a:pt x="16545" y="343"/>
                    <a:pt x="15812" y="310"/>
                    <a:pt x="15078" y="310"/>
                  </a:cubicBezTo>
                  <a:lnTo>
                    <a:pt x="7306" y="143"/>
                  </a:lnTo>
                  <a:cubicBezTo>
                    <a:pt x="6005" y="143"/>
                    <a:pt x="4670" y="109"/>
                    <a:pt x="3369" y="76"/>
                  </a:cubicBezTo>
                  <a:lnTo>
                    <a:pt x="1435" y="43"/>
                  </a:lnTo>
                  <a:cubicBezTo>
                    <a:pt x="1061" y="43"/>
                    <a:pt x="666" y="0"/>
                    <a:pt x="28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47"/>
            <p:cNvSpPr/>
            <p:nvPr/>
          </p:nvSpPr>
          <p:spPr>
            <a:xfrm flipH="1">
              <a:off x="5449726" y="4067261"/>
              <a:ext cx="242602" cy="9145"/>
            </a:xfrm>
            <a:custGeom>
              <a:avLst/>
              <a:gdLst/>
              <a:ahLst/>
              <a:cxnLst/>
              <a:rect l="l" t="t" r="r" b="b"/>
              <a:pathLst>
                <a:path w="16846" h="635" extrusionOk="0">
                  <a:moveTo>
                    <a:pt x="0" y="1"/>
                  </a:moveTo>
                  <a:cubicBezTo>
                    <a:pt x="34" y="34"/>
                    <a:pt x="67" y="68"/>
                    <a:pt x="67" y="101"/>
                  </a:cubicBezTo>
                  <a:cubicBezTo>
                    <a:pt x="100" y="168"/>
                    <a:pt x="134" y="268"/>
                    <a:pt x="167" y="334"/>
                  </a:cubicBezTo>
                  <a:lnTo>
                    <a:pt x="667" y="334"/>
                  </a:lnTo>
                  <a:lnTo>
                    <a:pt x="2836" y="368"/>
                  </a:lnTo>
                  <a:lnTo>
                    <a:pt x="10708" y="535"/>
                  </a:lnTo>
                  <a:lnTo>
                    <a:pt x="14611" y="601"/>
                  </a:lnTo>
                  <a:lnTo>
                    <a:pt x="16579" y="635"/>
                  </a:lnTo>
                  <a:lnTo>
                    <a:pt x="16812" y="635"/>
                  </a:lnTo>
                  <a:cubicBezTo>
                    <a:pt x="16812" y="601"/>
                    <a:pt x="16812" y="568"/>
                    <a:pt x="16812" y="535"/>
                  </a:cubicBezTo>
                  <a:cubicBezTo>
                    <a:pt x="16812" y="468"/>
                    <a:pt x="16846" y="401"/>
                    <a:pt x="16846" y="334"/>
                  </a:cubicBezTo>
                  <a:lnTo>
                    <a:pt x="16312" y="334"/>
                  </a:lnTo>
                  <a:cubicBezTo>
                    <a:pt x="15611" y="301"/>
                    <a:pt x="14878" y="301"/>
                    <a:pt x="14144" y="268"/>
                  </a:cubicBezTo>
                  <a:cubicBezTo>
                    <a:pt x="11575" y="234"/>
                    <a:pt x="8973" y="168"/>
                    <a:pt x="6372" y="134"/>
                  </a:cubicBezTo>
                  <a:cubicBezTo>
                    <a:pt x="5071" y="101"/>
                    <a:pt x="3770" y="68"/>
                    <a:pt x="2435" y="34"/>
                  </a:cubicBezTo>
                  <a:lnTo>
                    <a:pt x="5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47"/>
            <p:cNvSpPr/>
            <p:nvPr/>
          </p:nvSpPr>
          <p:spPr>
            <a:xfrm flipH="1">
              <a:off x="6607683" y="3642897"/>
              <a:ext cx="464039" cy="550059"/>
            </a:xfrm>
            <a:custGeom>
              <a:avLst/>
              <a:gdLst/>
              <a:ahLst/>
              <a:cxnLst/>
              <a:rect l="l" t="t" r="r" b="b"/>
              <a:pathLst>
                <a:path w="27766" h="32913" extrusionOk="0">
                  <a:moveTo>
                    <a:pt x="439" y="1"/>
                  </a:moveTo>
                  <a:cubicBezTo>
                    <a:pt x="164" y="1"/>
                    <a:pt x="0" y="428"/>
                    <a:pt x="279" y="623"/>
                  </a:cubicBezTo>
                  <a:cubicBezTo>
                    <a:pt x="6750" y="5193"/>
                    <a:pt x="15290" y="4593"/>
                    <a:pt x="22061" y="8562"/>
                  </a:cubicBezTo>
                  <a:cubicBezTo>
                    <a:pt x="23729" y="9530"/>
                    <a:pt x="25363" y="10830"/>
                    <a:pt x="26231" y="12632"/>
                  </a:cubicBezTo>
                  <a:cubicBezTo>
                    <a:pt x="27231" y="14767"/>
                    <a:pt x="26798" y="17235"/>
                    <a:pt x="26631" y="19470"/>
                  </a:cubicBezTo>
                  <a:cubicBezTo>
                    <a:pt x="26264" y="23940"/>
                    <a:pt x="25864" y="28410"/>
                    <a:pt x="25430" y="32913"/>
                  </a:cubicBezTo>
                  <a:lnTo>
                    <a:pt x="26031" y="32913"/>
                  </a:lnTo>
                  <a:cubicBezTo>
                    <a:pt x="26431" y="28877"/>
                    <a:pt x="26798" y="24840"/>
                    <a:pt x="27131" y="20804"/>
                  </a:cubicBezTo>
                  <a:cubicBezTo>
                    <a:pt x="27331" y="18536"/>
                    <a:pt x="27765" y="16068"/>
                    <a:pt x="27231" y="13799"/>
                  </a:cubicBezTo>
                  <a:cubicBezTo>
                    <a:pt x="26798" y="11898"/>
                    <a:pt x="25530" y="10330"/>
                    <a:pt x="23996" y="9129"/>
                  </a:cubicBezTo>
                  <a:cubicBezTo>
                    <a:pt x="20894" y="6728"/>
                    <a:pt x="16957" y="5660"/>
                    <a:pt x="13188" y="4726"/>
                  </a:cubicBezTo>
                  <a:cubicBezTo>
                    <a:pt x="8852" y="3625"/>
                    <a:pt x="4315" y="2691"/>
                    <a:pt x="612" y="56"/>
                  </a:cubicBezTo>
                  <a:cubicBezTo>
                    <a:pt x="552" y="18"/>
                    <a:pt x="493" y="1"/>
                    <a:pt x="43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860019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34"/>
        <p:cNvGrpSpPr/>
        <p:nvPr/>
      </p:nvGrpSpPr>
      <p:grpSpPr>
        <a:xfrm>
          <a:off x="0" y="0"/>
          <a:ext cx="0" cy="0"/>
          <a:chOff x="0" y="0"/>
          <a:chExt cx="0" cy="0"/>
        </a:xfrm>
      </p:grpSpPr>
      <p:sp>
        <p:nvSpPr>
          <p:cNvPr id="2435" name="Google Shape;2435;p47"/>
          <p:cNvSpPr txBox="1">
            <a:spLocks noGrp="1"/>
          </p:cNvSpPr>
          <p:nvPr>
            <p:ph type="title"/>
          </p:nvPr>
        </p:nvSpPr>
        <p:spPr>
          <a:xfrm>
            <a:off x="729300" y="445025"/>
            <a:ext cx="7685400" cy="572700"/>
          </a:xfrm>
          <a:prstGeom prst="rect">
            <a:avLst/>
          </a:prstGeom>
        </p:spPr>
        <p:txBody>
          <a:bodyPr spcFirstLastPara="1" wrap="square" lIns="91425" tIns="91425" rIns="91425" bIns="91425" anchor="t" anchorCtr="0">
            <a:noAutofit/>
          </a:bodyPr>
          <a:lstStyle/>
          <a:p>
            <a:pPr algn="just"/>
            <a:r>
              <a:rPr lang="fr-FR" sz="3600" dirty="0">
                <a:latin typeface="Berlin Sans FB" panose="020E0602020502020306" pitchFamily="34" charset="0"/>
              </a:rPr>
              <a:t>organisation</a:t>
            </a:r>
            <a:r>
              <a:rPr lang="fr-FR" dirty="0"/>
              <a:t> </a:t>
            </a:r>
            <a:r>
              <a:rPr lang="fr-FR" dirty="0">
                <a:solidFill>
                  <a:schemeClr val="bg1"/>
                </a:solidFill>
                <a:latin typeface="Berlin Sans FB" panose="020E0602020502020306" pitchFamily="34" charset="0"/>
              </a:rPr>
              <a:t>:</a:t>
            </a:r>
          </a:p>
        </p:txBody>
      </p:sp>
      <p:sp>
        <p:nvSpPr>
          <p:cNvPr id="2436" name="Google Shape;2436;p47"/>
          <p:cNvSpPr txBox="1">
            <a:spLocks noGrp="1"/>
          </p:cNvSpPr>
          <p:nvPr>
            <p:ph type="body" idx="1"/>
          </p:nvPr>
        </p:nvSpPr>
        <p:spPr>
          <a:xfrm>
            <a:off x="330212" y="1384122"/>
            <a:ext cx="4991386" cy="2492400"/>
          </a:xfrm>
          <a:prstGeom prst="rect">
            <a:avLst/>
          </a:prstGeom>
        </p:spPr>
        <p:txBody>
          <a:bodyPr spcFirstLastPara="1" wrap="square" lIns="91425" tIns="91425" rIns="91425" bIns="91425" anchor="t" anchorCtr="0">
            <a:noAutofit/>
          </a:bodyPr>
          <a:lstStyle/>
          <a:p>
            <a:pPr marL="0" indent="0">
              <a:buClr>
                <a:schemeClr val="accent3"/>
              </a:buClr>
              <a:buSzPts val="1100"/>
              <a:buNone/>
            </a:pPr>
            <a:r>
              <a:rPr lang="fr-FR" sz="1800" dirty="0">
                <a:solidFill>
                  <a:schemeClr val="bg2">
                    <a:lumMod val="75000"/>
                  </a:schemeClr>
                </a:solidFill>
                <a:latin typeface="Berlin Sans FB" panose="020E0602020502020306" pitchFamily="34" charset="0"/>
              </a:rPr>
              <a:t>L'étape d'organisation dans le processus managérial implique la création d'une structure organisationnelle rigoureuse, avec une définition précise des rôles et responsabilités de chaque membre, le recrutement stratégique et la formation du personnel, ainsi que l'établissement de procédures opérationnelles standard, le tout visant à faciliter une coordination optimale, une communication fluide, et une exécution efficace des plans élaborés lors de la phase de planification.</a:t>
            </a:r>
          </a:p>
          <a:p>
            <a:pPr marL="0" lvl="0" indent="0" algn="l" rtl="0">
              <a:spcBef>
                <a:spcPts val="0"/>
              </a:spcBef>
              <a:spcAft>
                <a:spcPts val="0"/>
              </a:spcAft>
              <a:buClr>
                <a:schemeClr val="accent3"/>
              </a:buClr>
              <a:buSzPts val="1100"/>
              <a:buFont typeface="Arial"/>
              <a:buNone/>
            </a:pPr>
            <a:endParaRPr dirty="0"/>
          </a:p>
        </p:txBody>
      </p:sp>
      <p:sp>
        <p:nvSpPr>
          <p:cNvPr id="2437" name="Google Shape;2437;p47"/>
          <p:cNvSpPr/>
          <p:nvPr/>
        </p:nvSpPr>
        <p:spPr>
          <a:xfrm flipH="1">
            <a:off x="7356589" y="4230114"/>
            <a:ext cx="18753" cy="5794"/>
          </a:xfrm>
          <a:custGeom>
            <a:avLst/>
            <a:gdLst/>
            <a:ahLst/>
            <a:cxnLst/>
            <a:rect l="l" t="t" r="r" b="b"/>
            <a:pathLst>
              <a:path w="1136" h="351" extrusionOk="0">
                <a:moveTo>
                  <a:pt x="1" y="0"/>
                </a:moveTo>
                <a:cubicBezTo>
                  <a:pt x="68" y="234"/>
                  <a:pt x="293" y="350"/>
                  <a:pt x="530" y="350"/>
                </a:cubicBezTo>
                <a:cubicBezTo>
                  <a:pt x="768" y="350"/>
                  <a:pt x="1018" y="234"/>
                  <a:pt x="1135"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47"/>
          <p:cNvSpPr/>
          <p:nvPr/>
        </p:nvSpPr>
        <p:spPr>
          <a:xfrm flipH="1">
            <a:off x="7368653" y="4192136"/>
            <a:ext cx="22311" cy="267"/>
          </a:xfrm>
          <a:custGeom>
            <a:avLst/>
            <a:gdLst/>
            <a:ahLst/>
            <a:cxnLst/>
            <a:rect l="l" t="t" r="r" b="b"/>
            <a:pathLst>
              <a:path w="1335" h="16" extrusionOk="0">
                <a:moveTo>
                  <a:pt x="361" y="1"/>
                </a:moveTo>
                <a:cubicBezTo>
                  <a:pt x="163" y="1"/>
                  <a:pt x="11" y="4"/>
                  <a:pt x="0" y="16"/>
                </a:cubicBezTo>
                <a:lnTo>
                  <a:pt x="1335" y="16"/>
                </a:lnTo>
                <a:cubicBezTo>
                  <a:pt x="1335" y="16"/>
                  <a:pt x="756" y="1"/>
                  <a:pt x="3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47"/>
          <p:cNvSpPr/>
          <p:nvPr/>
        </p:nvSpPr>
        <p:spPr>
          <a:xfrm flipH="1">
            <a:off x="7150121" y="4191836"/>
            <a:ext cx="22879" cy="17"/>
          </a:xfrm>
          <a:custGeom>
            <a:avLst/>
            <a:gdLst/>
            <a:ahLst/>
            <a:cxnLst/>
            <a:rect l="l" t="t" r="r" b="b"/>
            <a:pathLst>
              <a:path w="1369" h="1" extrusionOk="0">
                <a:moveTo>
                  <a:pt x="1369" y="0"/>
                </a:moveTo>
                <a:cubicBezTo>
                  <a:pt x="1302" y="0"/>
                  <a:pt x="1" y="0"/>
                  <a:pt x="1" y="0"/>
                </a:cubicBezTo>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47"/>
          <p:cNvSpPr/>
          <p:nvPr/>
        </p:nvSpPr>
        <p:spPr>
          <a:xfrm flipH="1">
            <a:off x="6363513" y="4191267"/>
            <a:ext cx="658406" cy="1454"/>
          </a:xfrm>
          <a:custGeom>
            <a:avLst/>
            <a:gdLst/>
            <a:ahLst/>
            <a:cxnLst/>
            <a:rect l="l" t="t" r="r" b="b"/>
            <a:pathLst>
              <a:path w="39396" h="87" extrusionOk="0">
                <a:moveTo>
                  <a:pt x="1" y="1"/>
                </a:moveTo>
                <a:cubicBezTo>
                  <a:pt x="1" y="1"/>
                  <a:pt x="24893" y="86"/>
                  <a:pt x="35106" y="86"/>
                </a:cubicBezTo>
                <a:cubicBezTo>
                  <a:pt x="37660" y="86"/>
                  <a:pt x="39295" y="81"/>
                  <a:pt x="39396" y="68"/>
                </a:cubicBezTo>
                <a:lnTo>
                  <a:pt x="1" y="1"/>
                </a:ln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41" name="Google Shape;2441;p47"/>
          <p:cNvGrpSpPr/>
          <p:nvPr/>
        </p:nvGrpSpPr>
        <p:grpSpPr>
          <a:xfrm>
            <a:off x="5623467" y="1505220"/>
            <a:ext cx="3076186" cy="3267768"/>
            <a:chOff x="5070718" y="937862"/>
            <a:chExt cx="3076186" cy="3267768"/>
          </a:xfrm>
        </p:grpSpPr>
        <p:sp>
          <p:nvSpPr>
            <p:cNvPr id="2442" name="Google Shape;2442;p47"/>
            <p:cNvSpPr/>
            <p:nvPr/>
          </p:nvSpPr>
          <p:spPr>
            <a:xfrm flipH="1">
              <a:off x="5070718" y="937862"/>
              <a:ext cx="3076186" cy="1968181"/>
            </a:xfrm>
            <a:custGeom>
              <a:avLst/>
              <a:gdLst/>
              <a:ahLst/>
              <a:cxnLst/>
              <a:rect l="l" t="t" r="r" b="b"/>
              <a:pathLst>
                <a:path w="184065" h="117767" extrusionOk="0">
                  <a:moveTo>
                    <a:pt x="140645" y="1"/>
                  </a:moveTo>
                  <a:cubicBezTo>
                    <a:pt x="134831" y="1"/>
                    <a:pt x="128871" y="555"/>
                    <a:pt x="123055" y="1231"/>
                  </a:cubicBezTo>
                  <a:cubicBezTo>
                    <a:pt x="114415" y="2265"/>
                    <a:pt x="105742" y="1765"/>
                    <a:pt x="96969" y="2299"/>
                  </a:cubicBezTo>
                  <a:cubicBezTo>
                    <a:pt x="77522" y="3500"/>
                    <a:pt x="58108" y="5735"/>
                    <a:pt x="39161" y="10371"/>
                  </a:cubicBezTo>
                  <a:cubicBezTo>
                    <a:pt x="33057" y="11872"/>
                    <a:pt x="26886" y="13674"/>
                    <a:pt x="21749" y="17276"/>
                  </a:cubicBezTo>
                  <a:cubicBezTo>
                    <a:pt x="15478" y="21613"/>
                    <a:pt x="11175" y="28317"/>
                    <a:pt x="8306" y="35356"/>
                  </a:cubicBezTo>
                  <a:cubicBezTo>
                    <a:pt x="0" y="55737"/>
                    <a:pt x="2735" y="78720"/>
                    <a:pt x="6638" y="100369"/>
                  </a:cubicBezTo>
                  <a:cubicBezTo>
                    <a:pt x="7339" y="104138"/>
                    <a:pt x="8139" y="108141"/>
                    <a:pt x="10641" y="111077"/>
                  </a:cubicBezTo>
                  <a:cubicBezTo>
                    <a:pt x="13043" y="113912"/>
                    <a:pt x="16745" y="115380"/>
                    <a:pt x="20381" y="116280"/>
                  </a:cubicBezTo>
                  <a:cubicBezTo>
                    <a:pt x="25109" y="117423"/>
                    <a:pt x="29945" y="117766"/>
                    <a:pt x="34810" y="117766"/>
                  </a:cubicBezTo>
                  <a:cubicBezTo>
                    <a:pt x="39315" y="117766"/>
                    <a:pt x="43844" y="117472"/>
                    <a:pt x="48335" y="117248"/>
                  </a:cubicBezTo>
                  <a:cubicBezTo>
                    <a:pt x="67615" y="116280"/>
                    <a:pt x="86929" y="116481"/>
                    <a:pt x="106142" y="114813"/>
                  </a:cubicBezTo>
                  <a:cubicBezTo>
                    <a:pt x="125356" y="113145"/>
                    <a:pt x="144637" y="109576"/>
                    <a:pt x="162116" y="101403"/>
                  </a:cubicBezTo>
                  <a:cubicBezTo>
                    <a:pt x="167286" y="98968"/>
                    <a:pt x="172490" y="95999"/>
                    <a:pt x="175725" y="91263"/>
                  </a:cubicBezTo>
                  <a:cubicBezTo>
                    <a:pt x="178294" y="87426"/>
                    <a:pt x="179395" y="82823"/>
                    <a:pt x="180329" y="78320"/>
                  </a:cubicBezTo>
                  <a:cubicBezTo>
                    <a:pt x="182330" y="68846"/>
                    <a:pt x="182430" y="59607"/>
                    <a:pt x="183231" y="49966"/>
                  </a:cubicBezTo>
                  <a:cubicBezTo>
                    <a:pt x="184065" y="39659"/>
                    <a:pt x="183164" y="28985"/>
                    <a:pt x="178427" y="19645"/>
                  </a:cubicBezTo>
                  <a:cubicBezTo>
                    <a:pt x="170413" y="3883"/>
                    <a:pt x="156038" y="1"/>
                    <a:pt x="1406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47"/>
            <p:cNvSpPr/>
            <p:nvPr/>
          </p:nvSpPr>
          <p:spPr>
            <a:xfrm flipH="1">
              <a:off x="6361291" y="3191425"/>
              <a:ext cx="450268" cy="199063"/>
            </a:xfrm>
            <a:custGeom>
              <a:avLst/>
              <a:gdLst/>
              <a:ahLst/>
              <a:cxnLst/>
              <a:rect l="l" t="t" r="r" b="b"/>
              <a:pathLst>
                <a:path w="26942" h="11911" extrusionOk="0">
                  <a:moveTo>
                    <a:pt x="4176" y="0"/>
                  </a:moveTo>
                  <a:cubicBezTo>
                    <a:pt x="0" y="0"/>
                    <a:pt x="714" y="5677"/>
                    <a:pt x="1157" y="9191"/>
                  </a:cubicBezTo>
                  <a:cubicBezTo>
                    <a:pt x="1190" y="9524"/>
                    <a:pt x="1257" y="9924"/>
                    <a:pt x="1490" y="10191"/>
                  </a:cubicBezTo>
                  <a:cubicBezTo>
                    <a:pt x="1824" y="10558"/>
                    <a:pt x="2358" y="10592"/>
                    <a:pt x="2825" y="10625"/>
                  </a:cubicBezTo>
                  <a:cubicBezTo>
                    <a:pt x="10297" y="11059"/>
                    <a:pt x="17735" y="11492"/>
                    <a:pt x="25174" y="11893"/>
                  </a:cubicBezTo>
                  <a:cubicBezTo>
                    <a:pt x="25282" y="11904"/>
                    <a:pt x="25396" y="11910"/>
                    <a:pt x="25512" y="11910"/>
                  </a:cubicBezTo>
                  <a:cubicBezTo>
                    <a:pt x="26074" y="11910"/>
                    <a:pt x="26676" y="11757"/>
                    <a:pt x="26842" y="11259"/>
                  </a:cubicBezTo>
                  <a:cubicBezTo>
                    <a:pt x="26942" y="10992"/>
                    <a:pt x="26875" y="10658"/>
                    <a:pt x="26809" y="10391"/>
                  </a:cubicBezTo>
                  <a:cubicBezTo>
                    <a:pt x="26508" y="9091"/>
                    <a:pt x="26175" y="7756"/>
                    <a:pt x="25374" y="6689"/>
                  </a:cubicBezTo>
                  <a:cubicBezTo>
                    <a:pt x="24040" y="4854"/>
                    <a:pt x="21705" y="4054"/>
                    <a:pt x="19503" y="3453"/>
                  </a:cubicBezTo>
                  <a:cubicBezTo>
                    <a:pt x="14733" y="2119"/>
                    <a:pt x="9796" y="751"/>
                    <a:pt x="4893" y="51"/>
                  </a:cubicBezTo>
                  <a:cubicBezTo>
                    <a:pt x="4639" y="17"/>
                    <a:pt x="4401" y="0"/>
                    <a:pt x="4176" y="0"/>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47"/>
            <p:cNvSpPr/>
            <p:nvPr/>
          </p:nvSpPr>
          <p:spPr>
            <a:xfrm flipH="1">
              <a:off x="7332421" y="3956891"/>
              <a:ext cx="58544" cy="235513"/>
            </a:xfrm>
            <a:custGeom>
              <a:avLst/>
              <a:gdLst/>
              <a:ahLst/>
              <a:cxnLst/>
              <a:rect l="l" t="t" r="r" b="b"/>
              <a:pathLst>
                <a:path w="3503" h="14092" extrusionOk="0">
                  <a:moveTo>
                    <a:pt x="3260" y="1"/>
                  </a:moveTo>
                  <a:cubicBezTo>
                    <a:pt x="3156" y="1"/>
                    <a:pt x="3048" y="60"/>
                    <a:pt x="3002" y="182"/>
                  </a:cubicBezTo>
                  <a:cubicBezTo>
                    <a:pt x="2669" y="1016"/>
                    <a:pt x="2535" y="1916"/>
                    <a:pt x="2335" y="2783"/>
                  </a:cubicBezTo>
                  <a:cubicBezTo>
                    <a:pt x="2135" y="3684"/>
                    <a:pt x="1935" y="4585"/>
                    <a:pt x="1768" y="5519"/>
                  </a:cubicBezTo>
                  <a:cubicBezTo>
                    <a:pt x="1401" y="7287"/>
                    <a:pt x="1034" y="9021"/>
                    <a:pt x="667" y="10789"/>
                  </a:cubicBezTo>
                  <a:cubicBezTo>
                    <a:pt x="434" y="11890"/>
                    <a:pt x="200" y="12991"/>
                    <a:pt x="0" y="14092"/>
                  </a:cubicBezTo>
                  <a:lnTo>
                    <a:pt x="1335" y="14092"/>
                  </a:lnTo>
                  <a:cubicBezTo>
                    <a:pt x="1768" y="11490"/>
                    <a:pt x="2202" y="8888"/>
                    <a:pt x="2636" y="6286"/>
                  </a:cubicBezTo>
                  <a:cubicBezTo>
                    <a:pt x="2802" y="5319"/>
                    <a:pt x="2969" y="4318"/>
                    <a:pt x="3136" y="3317"/>
                  </a:cubicBezTo>
                  <a:cubicBezTo>
                    <a:pt x="3303" y="2316"/>
                    <a:pt x="3503" y="1282"/>
                    <a:pt x="3503" y="248"/>
                  </a:cubicBezTo>
                  <a:cubicBezTo>
                    <a:pt x="3503" y="85"/>
                    <a:pt x="3384" y="1"/>
                    <a:pt x="326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47"/>
            <p:cNvSpPr/>
            <p:nvPr/>
          </p:nvSpPr>
          <p:spPr>
            <a:xfrm flipH="1">
              <a:off x="7150121" y="3990533"/>
              <a:ext cx="31236" cy="201319"/>
            </a:xfrm>
            <a:custGeom>
              <a:avLst/>
              <a:gdLst/>
              <a:ahLst/>
              <a:cxnLst/>
              <a:rect l="l" t="t" r="r" b="b"/>
              <a:pathLst>
                <a:path w="1869" h="12046" extrusionOk="0">
                  <a:moveTo>
                    <a:pt x="489" y="0"/>
                  </a:moveTo>
                  <a:cubicBezTo>
                    <a:pt x="348" y="0"/>
                    <a:pt x="205" y="87"/>
                    <a:pt x="167" y="237"/>
                  </a:cubicBezTo>
                  <a:cubicBezTo>
                    <a:pt x="1" y="737"/>
                    <a:pt x="67" y="1271"/>
                    <a:pt x="101" y="1771"/>
                  </a:cubicBezTo>
                  <a:cubicBezTo>
                    <a:pt x="101" y="2338"/>
                    <a:pt x="134" y="2872"/>
                    <a:pt x="134" y="3439"/>
                  </a:cubicBezTo>
                  <a:cubicBezTo>
                    <a:pt x="201" y="4473"/>
                    <a:pt x="234" y="5507"/>
                    <a:pt x="267" y="6541"/>
                  </a:cubicBezTo>
                  <a:cubicBezTo>
                    <a:pt x="368" y="8376"/>
                    <a:pt x="434" y="10211"/>
                    <a:pt x="501" y="12045"/>
                  </a:cubicBezTo>
                  <a:lnTo>
                    <a:pt x="1869" y="12045"/>
                  </a:lnTo>
                  <a:cubicBezTo>
                    <a:pt x="1769" y="10144"/>
                    <a:pt x="1668" y="8242"/>
                    <a:pt x="1502" y="6308"/>
                  </a:cubicBezTo>
                  <a:cubicBezTo>
                    <a:pt x="1435" y="5274"/>
                    <a:pt x="1335" y="4240"/>
                    <a:pt x="1235" y="3206"/>
                  </a:cubicBezTo>
                  <a:cubicBezTo>
                    <a:pt x="1201" y="2672"/>
                    <a:pt x="1135" y="2105"/>
                    <a:pt x="1068" y="1571"/>
                  </a:cubicBezTo>
                  <a:cubicBezTo>
                    <a:pt x="1035" y="1071"/>
                    <a:pt x="1001" y="604"/>
                    <a:pt x="768" y="170"/>
                  </a:cubicBezTo>
                  <a:cubicBezTo>
                    <a:pt x="709" y="53"/>
                    <a:pt x="600" y="0"/>
                    <a:pt x="48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47"/>
            <p:cNvSpPr/>
            <p:nvPr/>
          </p:nvSpPr>
          <p:spPr>
            <a:xfrm flipH="1">
              <a:off x="6433205" y="2776186"/>
              <a:ext cx="1423253" cy="1352008"/>
            </a:xfrm>
            <a:custGeom>
              <a:avLst/>
              <a:gdLst/>
              <a:ahLst/>
              <a:cxnLst/>
              <a:rect l="l" t="t" r="r" b="b"/>
              <a:pathLst>
                <a:path w="85161" h="80898" extrusionOk="0">
                  <a:moveTo>
                    <a:pt x="22742" y="0"/>
                  </a:moveTo>
                  <a:cubicBezTo>
                    <a:pt x="17821" y="0"/>
                    <a:pt x="12882" y="2070"/>
                    <a:pt x="9507" y="5683"/>
                  </a:cubicBezTo>
                  <a:cubicBezTo>
                    <a:pt x="4670" y="10853"/>
                    <a:pt x="3336" y="18325"/>
                    <a:pt x="2769" y="25364"/>
                  </a:cubicBezTo>
                  <a:cubicBezTo>
                    <a:pt x="1535" y="40108"/>
                    <a:pt x="0" y="61289"/>
                    <a:pt x="13043" y="71630"/>
                  </a:cubicBezTo>
                  <a:cubicBezTo>
                    <a:pt x="22805" y="79362"/>
                    <a:pt x="38664" y="80897"/>
                    <a:pt x="52387" y="80897"/>
                  </a:cubicBezTo>
                  <a:cubicBezTo>
                    <a:pt x="56248" y="80897"/>
                    <a:pt x="59939" y="80776"/>
                    <a:pt x="63279" y="80637"/>
                  </a:cubicBezTo>
                  <a:cubicBezTo>
                    <a:pt x="69983" y="80370"/>
                    <a:pt x="77656" y="79102"/>
                    <a:pt x="81125" y="73365"/>
                  </a:cubicBezTo>
                  <a:cubicBezTo>
                    <a:pt x="85161" y="66693"/>
                    <a:pt x="80191" y="61189"/>
                    <a:pt x="74253" y="58354"/>
                  </a:cubicBezTo>
                  <a:cubicBezTo>
                    <a:pt x="67648" y="55185"/>
                    <a:pt x="60777" y="52517"/>
                    <a:pt x="53738" y="50382"/>
                  </a:cubicBezTo>
                  <a:cubicBezTo>
                    <a:pt x="50436" y="49381"/>
                    <a:pt x="47067" y="48480"/>
                    <a:pt x="44232" y="46546"/>
                  </a:cubicBezTo>
                  <a:cubicBezTo>
                    <a:pt x="37527" y="41942"/>
                    <a:pt x="35626" y="32969"/>
                    <a:pt x="35058" y="24863"/>
                  </a:cubicBezTo>
                  <a:cubicBezTo>
                    <a:pt x="34625" y="19293"/>
                    <a:pt x="35092" y="8385"/>
                    <a:pt x="30889" y="3148"/>
                  </a:cubicBezTo>
                  <a:lnTo>
                    <a:pt x="30855" y="3148"/>
                  </a:lnTo>
                  <a:cubicBezTo>
                    <a:pt x="29788" y="1814"/>
                    <a:pt x="28420" y="846"/>
                    <a:pt x="26619" y="446"/>
                  </a:cubicBezTo>
                  <a:cubicBezTo>
                    <a:pt x="25348" y="145"/>
                    <a:pt x="24045" y="0"/>
                    <a:pt x="227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47"/>
            <p:cNvSpPr/>
            <p:nvPr/>
          </p:nvSpPr>
          <p:spPr>
            <a:xfrm flipH="1">
              <a:off x="7677701" y="3392477"/>
              <a:ext cx="106843" cy="803270"/>
            </a:xfrm>
            <a:custGeom>
              <a:avLst/>
              <a:gdLst/>
              <a:ahLst/>
              <a:cxnLst/>
              <a:rect l="l" t="t" r="r" b="b"/>
              <a:pathLst>
                <a:path w="6393" h="48064" extrusionOk="0">
                  <a:moveTo>
                    <a:pt x="6077" y="0"/>
                  </a:moveTo>
                  <a:cubicBezTo>
                    <a:pt x="5982" y="0"/>
                    <a:pt x="5888" y="41"/>
                    <a:pt x="5838" y="129"/>
                  </a:cubicBezTo>
                  <a:cubicBezTo>
                    <a:pt x="5237" y="1497"/>
                    <a:pt x="4904" y="2998"/>
                    <a:pt x="4637" y="4432"/>
                  </a:cubicBezTo>
                  <a:cubicBezTo>
                    <a:pt x="4370" y="5934"/>
                    <a:pt x="4170" y="7435"/>
                    <a:pt x="3970" y="8936"/>
                  </a:cubicBezTo>
                  <a:cubicBezTo>
                    <a:pt x="3603" y="12005"/>
                    <a:pt x="3303" y="15073"/>
                    <a:pt x="3002" y="18142"/>
                  </a:cubicBezTo>
                  <a:cubicBezTo>
                    <a:pt x="2369" y="24413"/>
                    <a:pt x="1735" y="30685"/>
                    <a:pt x="1101" y="36922"/>
                  </a:cubicBezTo>
                  <a:cubicBezTo>
                    <a:pt x="734" y="40458"/>
                    <a:pt x="400" y="43961"/>
                    <a:pt x="34" y="47463"/>
                  </a:cubicBezTo>
                  <a:cubicBezTo>
                    <a:pt x="0" y="47864"/>
                    <a:pt x="292" y="48064"/>
                    <a:pt x="605" y="48064"/>
                  </a:cubicBezTo>
                  <a:cubicBezTo>
                    <a:pt x="917" y="48064"/>
                    <a:pt x="1251" y="47864"/>
                    <a:pt x="1301" y="47463"/>
                  </a:cubicBezTo>
                  <a:cubicBezTo>
                    <a:pt x="2535" y="35088"/>
                    <a:pt x="3803" y="22712"/>
                    <a:pt x="4937" y="10337"/>
                  </a:cubicBezTo>
                  <a:cubicBezTo>
                    <a:pt x="5104" y="8669"/>
                    <a:pt x="5271" y="6968"/>
                    <a:pt x="5537" y="5300"/>
                  </a:cubicBezTo>
                  <a:cubicBezTo>
                    <a:pt x="5771" y="3632"/>
                    <a:pt x="6171" y="1964"/>
                    <a:pt x="6371" y="296"/>
                  </a:cubicBezTo>
                  <a:cubicBezTo>
                    <a:pt x="6392" y="110"/>
                    <a:pt x="6233" y="0"/>
                    <a:pt x="60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47"/>
            <p:cNvSpPr/>
            <p:nvPr/>
          </p:nvSpPr>
          <p:spPr>
            <a:xfrm flipH="1">
              <a:off x="7436105" y="2572093"/>
              <a:ext cx="200717" cy="370583"/>
            </a:xfrm>
            <a:custGeom>
              <a:avLst/>
              <a:gdLst/>
              <a:ahLst/>
              <a:cxnLst/>
              <a:rect l="l" t="t" r="r" b="b"/>
              <a:pathLst>
                <a:path w="12010" h="22174" extrusionOk="0">
                  <a:moveTo>
                    <a:pt x="7572" y="0"/>
                  </a:moveTo>
                  <a:cubicBezTo>
                    <a:pt x="7206" y="0"/>
                    <a:pt x="6844" y="141"/>
                    <a:pt x="6505" y="282"/>
                  </a:cubicBezTo>
                  <a:cubicBezTo>
                    <a:pt x="6038" y="449"/>
                    <a:pt x="5571" y="649"/>
                    <a:pt x="5138" y="916"/>
                  </a:cubicBezTo>
                  <a:cubicBezTo>
                    <a:pt x="4804" y="1116"/>
                    <a:pt x="4471" y="1316"/>
                    <a:pt x="4237" y="1617"/>
                  </a:cubicBezTo>
                  <a:cubicBezTo>
                    <a:pt x="3003" y="3051"/>
                    <a:pt x="3437" y="5019"/>
                    <a:pt x="3603" y="6720"/>
                  </a:cubicBezTo>
                  <a:cubicBezTo>
                    <a:pt x="3703" y="8021"/>
                    <a:pt x="3570" y="9422"/>
                    <a:pt x="3870" y="10723"/>
                  </a:cubicBezTo>
                  <a:cubicBezTo>
                    <a:pt x="3904" y="10923"/>
                    <a:pt x="3937" y="11123"/>
                    <a:pt x="3970" y="11324"/>
                  </a:cubicBezTo>
                  <a:cubicBezTo>
                    <a:pt x="4004" y="12224"/>
                    <a:pt x="3737" y="13092"/>
                    <a:pt x="3437" y="14026"/>
                  </a:cubicBezTo>
                  <a:cubicBezTo>
                    <a:pt x="2803" y="15827"/>
                    <a:pt x="1" y="20463"/>
                    <a:pt x="2569" y="21798"/>
                  </a:cubicBezTo>
                  <a:cubicBezTo>
                    <a:pt x="3056" y="22065"/>
                    <a:pt x="3631" y="22173"/>
                    <a:pt x="4205" y="22173"/>
                  </a:cubicBezTo>
                  <a:cubicBezTo>
                    <a:pt x="4417" y="22173"/>
                    <a:pt x="4630" y="22158"/>
                    <a:pt x="4838" y="22131"/>
                  </a:cubicBezTo>
                  <a:cubicBezTo>
                    <a:pt x="5338" y="22065"/>
                    <a:pt x="6339" y="21931"/>
                    <a:pt x="6739" y="21631"/>
                  </a:cubicBezTo>
                  <a:cubicBezTo>
                    <a:pt x="7306" y="21264"/>
                    <a:pt x="7406" y="19963"/>
                    <a:pt x="7540" y="19363"/>
                  </a:cubicBezTo>
                  <a:cubicBezTo>
                    <a:pt x="7973" y="17495"/>
                    <a:pt x="8340" y="15627"/>
                    <a:pt x="8574" y="13759"/>
                  </a:cubicBezTo>
                  <a:cubicBezTo>
                    <a:pt x="8640" y="13425"/>
                    <a:pt x="8674" y="13125"/>
                    <a:pt x="8840" y="12825"/>
                  </a:cubicBezTo>
                  <a:cubicBezTo>
                    <a:pt x="9174" y="12258"/>
                    <a:pt x="9875" y="11957"/>
                    <a:pt x="10275" y="11424"/>
                  </a:cubicBezTo>
                  <a:cubicBezTo>
                    <a:pt x="10742" y="10857"/>
                    <a:pt x="11042" y="10189"/>
                    <a:pt x="11276" y="9489"/>
                  </a:cubicBezTo>
                  <a:cubicBezTo>
                    <a:pt x="11843" y="7921"/>
                    <a:pt x="12009" y="6187"/>
                    <a:pt x="11876" y="4519"/>
                  </a:cubicBezTo>
                  <a:cubicBezTo>
                    <a:pt x="11876" y="4419"/>
                    <a:pt x="11843" y="4285"/>
                    <a:pt x="11776" y="4219"/>
                  </a:cubicBezTo>
                  <a:cubicBezTo>
                    <a:pt x="11712" y="4155"/>
                    <a:pt x="11636" y="4132"/>
                    <a:pt x="11554" y="4132"/>
                  </a:cubicBezTo>
                  <a:cubicBezTo>
                    <a:pt x="11507" y="4132"/>
                    <a:pt x="11458" y="4140"/>
                    <a:pt x="11409" y="4152"/>
                  </a:cubicBezTo>
                  <a:cubicBezTo>
                    <a:pt x="11276" y="4185"/>
                    <a:pt x="11209" y="4285"/>
                    <a:pt x="11109" y="4385"/>
                  </a:cubicBezTo>
                  <a:cubicBezTo>
                    <a:pt x="10975" y="4552"/>
                    <a:pt x="10875" y="4752"/>
                    <a:pt x="10775" y="4952"/>
                  </a:cubicBezTo>
                  <a:cubicBezTo>
                    <a:pt x="10708" y="5119"/>
                    <a:pt x="10675" y="5286"/>
                    <a:pt x="10642" y="5453"/>
                  </a:cubicBezTo>
                  <a:cubicBezTo>
                    <a:pt x="10542" y="5886"/>
                    <a:pt x="10508" y="6320"/>
                    <a:pt x="10342" y="6720"/>
                  </a:cubicBezTo>
                  <a:cubicBezTo>
                    <a:pt x="10308" y="6787"/>
                    <a:pt x="10241" y="6887"/>
                    <a:pt x="10175" y="6920"/>
                  </a:cubicBezTo>
                  <a:cubicBezTo>
                    <a:pt x="10081" y="6979"/>
                    <a:pt x="10003" y="7005"/>
                    <a:pt x="9940" y="7005"/>
                  </a:cubicBezTo>
                  <a:cubicBezTo>
                    <a:pt x="9463" y="7005"/>
                    <a:pt x="9774" y="5529"/>
                    <a:pt x="9774" y="5353"/>
                  </a:cubicBezTo>
                  <a:cubicBezTo>
                    <a:pt x="9774" y="3885"/>
                    <a:pt x="9841" y="249"/>
                    <a:pt x="7773" y="16"/>
                  </a:cubicBezTo>
                  <a:cubicBezTo>
                    <a:pt x="7706" y="5"/>
                    <a:pt x="7639" y="0"/>
                    <a:pt x="7572"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47"/>
            <p:cNvSpPr/>
            <p:nvPr/>
          </p:nvSpPr>
          <p:spPr>
            <a:xfrm flipH="1">
              <a:off x="7465519" y="2687159"/>
              <a:ext cx="17799" cy="22060"/>
            </a:xfrm>
            <a:custGeom>
              <a:avLst/>
              <a:gdLst/>
              <a:ahLst/>
              <a:cxnLst/>
              <a:rect l="l" t="t" r="r" b="b"/>
              <a:pathLst>
                <a:path w="1065" h="1320" extrusionOk="0">
                  <a:moveTo>
                    <a:pt x="919" y="0"/>
                  </a:moveTo>
                  <a:cubicBezTo>
                    <a:pt x="896" y="0"/>
                    <a:pt x="873" y="10"/>
                    <a:pt x="856" y="35"/>
                  </a:cubicBezTo>
                  <a:cubicBezTo>
                    <a:pt x="656" y="202"/>
                    <a:pt x="523" y="369"/>
                    <a:pt x="356" y="569"/>
                  </a:cubicBezTo>
                  <a:cubicBezTo>
                    <a:pt x="223" y="769"/>
                    <a:pt x="122" y="969"/>
                    <a:pt x="22" y="1203"/>
                  </a:cubicBezTo>
                  <a:cubicBezTo>
                    <a:pt x="1" y="1268"/>
                    <a:pt x="50" y="1319"/>
                    <a:pt x="105" y="1319"/>
                  </a:cubicBezTo>
                  <a:cubicBezTo>
                    <a:pt x="135" y="1319"/>
                    <a:pt x="166" y="1305"/>
                    <a:pt x="189" y="1270"/>
                  </a:cubicBezTo>
                  <a:cubicBezTo>
                    <a:pt x="423" y="869"/>
                    <a:pt x="656" y="502"/>
                    <a:pt x="990" y="169"/>
                  </a:cubicBezTo>
                  <a:cubicBezTo>
                    <a:pt x="1065" y="94"/>
                    <a:pt x="990" y="0"/>
                    <a:pt x="919" y="0"/>
                  </a:cubicBezTo>
                  <a:close/>
                </a:path>
              </a:pathLst>
            </a:custGeom>
            <a:solidFill>
              <a:srgbClr val="B55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47"/>
            <p:cNvSpPr/>
            <p:nvPr/>
          </p:nvSpPr>
          <p:spPr>
            <a:xfrm flipH="1">
              <a:off x="6027843" y="3384572"/>
              <a:ext cx="163164" cy="802985"/>
            </a:xfrm>
            <a:custGeom>
              <a:avLst/>
              <a:gdLst/>
              <a:ahLst/>
              <a:cxnLst/>
              <a:rect l="l" t="t" r="r" b="b"/>
              <a:pathLst>
                <a:path w="9763" h="48047" extrusionOk="0">
                  <a:moveTo>
                    <a:pt x="402" y="0"/>
                  </a:moveTo>
                  <a:cubicBezTo>
                    <a:pt x="193" y="0"/>
                    <a:pt x="0" y="134"/>
                    <a:pt x="18" y="402"/>
                  </a:cubicBezTo>
                  <a:cubicBezTo>
                    <a:pt x="152" y="1937"/>
                    <a:pt x="585" y="3471"/>
                    <a:pt x="852" y="4972"/>
                  </a:cubicBezTo>
                  <a:cubicBezTo>
                    <a:pt x="1152" y="6540"/>
                    <a:pt x="1486" y="8074"/>
                    <a:pt x="1786" y="9642"/>
                  </a:cubicBezTo>
                  <a:cubicBezTo>
                    <a:pt x="2387" y="12678"/>
                    <a:pt x="2987" y="15713"/>
                    <a:pt x="3554" y="18782"/>
                  </a:cubicBezTo>
                  <a:cubicBezTo>
                    <a:pt x="4688" y="24920"/>
                    <a:pt x="5822" y="31091"/>
                    <a:pt x="6856" y="37262"/>
                  </a:cubicBezTo>
                  <a:cubicBezTo>
                    <a:pt x="7123" y="38963"/>
                    <a:pt x="7424" y="40631"/>
                    <a:pt x="7690" y="42332"/>
                  </a:cubicBezTo>
                  <a:cubicBezTo>
                    <a:pt x="7991" y="44100"/>
                    <a:pt x="8157" y="45902"/>
                    <a:pt x="8558" y="47636"/>
                  </a:cubicBezTo>
                  <a:cubicBezTo>
                    <a:pt x="8632" y="47917"/>
                    <a:pt x="8882" y="48047"/>
                    <a:pt x="9133" y="48047"/>
                  </a:cubicBezTo>
                  <a:cubicBezTo>
                    <a:pt x="9448" y="48047"/>
                    <a:pt x="9762" y="47841"/>
                    <a:pt x="9725" y="47469"/>
                  </a:cubicBezTo>
                  <a:cubicBezTo>
                    <a:pt x="9625" y="45935"/>
                    <a:pt x="9292" y="44367"/>
                    <a:pt x="9058" y="42833"/>
                  </a:cubicBezTo>
                  <a:cubicBezTo>
                    <a:pt x="8791" y="41265"/>
                    <a:pt x="8524" y="39697"/>
                    <a:pt x="8291" y="38129"/>
                  </a:cubicBezTo>
                  <a:cubicBezTo>
                    <a:pt x="7757" y="35094"/>
                    <a:pt x="7257" y="32025"/>
                    <a:pt x="6690" y="28989"/>
                  </a:cubicBezTo>
                  <a:cubicBezTo>
                    <a:pt x="5589" y="22818"/>
                    <a:pt x="4421" y="16681"/>
                    <a:pt x="3154" y="10543"/>
                  </a:cubicBezTo>
                  <a:cubicBezTo>
                    <a:pt x="2820" y="8875"/>
                    <a:pt x="2453" y="7174"/>
                    <a:pt x="2086" y="5506"/>
                  </a:cubicBezTo>
                  <a:lnTo>
                    <a:pt x="1519" y="2904"/>
                  </a:lnTo>
                  <a:cubicBezTo>
                    <a:pt x="1319" y="2037"/>
                    <a:pt x="1152" y="1136"/>
                    <a:pt x="852" y="302"/>
                  </a:cubicBezTo>
                  <a:cubicBezTo>
                    <a:pt x="775" y="101"/>
                    <a:pt x="582" y="0"/>
                    <a:pt x="4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47"/>
            <p:cNvSpPr/>
            <p:nvPr/>
          </p:nvSpPr>
          <p:spPr>
            <a:xfrm flipH="1">
              <a:off x="6830678" y="2791311"/>
              <a:ext cx="608235" cy="826266"/>
            </a:xfrm>
            <a:custGeom>
              <a:avLst/>
              <a:gdLst/>
              <a:ahLst/>
              <a:cxnLst/>
              <a:rect l="l" t="t" r="r" b="b"/>
              <a:pathLst>
                <a:path w="36394" h="49440" extrusionOk="0">
                  <a:moveTo>
                    <a:pt x="18720" y="1"/>
                  </a:moveTo>
                  <a:cubicBezTo>
                    <a:pt x="18675" y="1"/>
                    <a:pt x="18628" y="3"/>
                    <a:pt x="18581" y="8"/>
                  </a:cubicBezTo>
                  <a:cubicBezTo>
                    <a:pt x="17146" y="141"/>
                    <a:pt x="15745" y="575"/>
                    <a:pt x="14344" y="909"/>
                  </a:cubicBezTo>
                  <a:cubicBezTo>
                    <a:pt x="13877" y="1009"/>
                    <a:pt x="13377" y="1109"/>
                    <a:pt x="12910" y="1109"/>
                  </a:cubicBezTo>
                  <a:cubicBezTo>
                    <a:pt x="12576" y="1109"/>
                    <a:pt x="12209" y="1042"/>
                    <a:pt x="11876" y="1009"/>
                  </a:cubicBezTo>
                  <a:cubicBezTo>
                    <a:pt x="11450" y="976"/>
                    <a:pt x="11023" y="961"/>
                    <a:pt x="10598" y="961"/>
                  </a:cubicBezTo>
                  <a:cubicBezTo>
                    <a:pt x="9291" y="961"/>
                    <a:pt x="7989" y="1099"/>
                    <a:pt x="6705" y="1275"/>
                  </a:cubicBezTo>
                  <a:cubicBezTo>
                    <a:pt x="6505" y="1309"/>
                    <a:pt x="6272" y="1376"/>
                    <a:pt x="6072" y="1476"/>
                  </a:cubicBezTo>
                  <a:cubicBezTo>
                    <a:pt x="5538" y="1776"/>
                    <a:pt x="5304" y="2576"/>
                    <a:pt x="4971" y="3077"/>
                  </a:cubicBezTo>
                  <a:cubicBezTo>
                    <a:pt x="4604" y="3644"/>
                    <a:pt x="4137" y="4144"/>
                    <a:pt x="3837" y="4745"/>
                  </a:cubicBezTo>
                  <a:cubicBezTo>
                    <a:pt x="3136" y="6146"/>
                    <a:pt x="2869" y="7713"/>
                    <a:pt x="2903" y="9248"/>
                  </a:cubicBezTo>
                  <a:cubicBezTo>
                    <a:pt x="2903" y="9581"/>
                    <a:pt x="2903" y="9948"/>
                    <a:pt x="2903" y="10315"/>
                  </a:cubicBezTo>
                  <a:cubicBezTo>
                    <a:pt x="2936" y="22858"/>
                    <a:pt x="1" y="36501"/>
                    <a:pt x="534" y="49110"/>
                  </a:cubicBezTo>
                  <a:cubicBezTo>
                    <a:pt x="1525" y="49091"/>
                    <a:pt x="2534" y="49083"/>
                    <a:pt x="3559" y="49083"/>
                  </a:cubicBezTo>
                  <a:cubicBezTo>
                    <a:pt x="10410" y="49083"/>
                    <a:pt x="17971" y="49440"/>
                    <a:pt x="25394" y="49440"/>
                  </a:cubicBezTo>
                  <a:cubicBezTo>
                    <a:pt x="28980" y="49440"/>
                    <a:pt x="32534" y="49357"/>
                    <a:pt x="35960" y="49110"/>
                  </a:cubicBezTo>
                  <a:cubicBezTo>
                    <a:pt x="36393" y="49076"/>
                    <a:pt x="35860" y="23925"/>
                    <a:pt x="35526" y="21690"/>
                  </a:cubicBezTo>
                  <a:cubicBezTo>
                    <a:pt x="34725" y="16386"/>
                    <a:pt x="31957" y="11249"/>
                    <a:pt x="29789" y="6246"/>
                  </a:cubicBezTo>
                  <a:cubicBezTo>
                    <a:pt x="28454" y="3110"/>
                    <a:pt x="25219" y="2476"/>
                    <a:pt x="21816" y="1909"/>
                  </a:cubicBezTo>
                  <a:cubicBezTo>
                    <a:pt x="20529" y="1684"/>
                    <a:pt x="19956" y="1"/>
                    <a:pt x="187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47"/>
            <p:cNvSpPr/>
            <p:nvPr/>
          </p:nvSpPr>
          <p:spPr>
            <a:xfrm flipH="1">
              <a:off x="6610474" y="2827310"/>
              <a:ext cx="391925" cy="556744"/>
            </a:xfrm>
            <a:custGeom>
              <a:avLst/>
              <a:gdLst/>
              <a:ahLst/>
              <a:cxnLst/>
              <a:rect l="l" t="t" r="r" b="b"/>
              <a:pathLst>
                <a:path w="23451" h="33313" extrusionOk="0">
                  <a:moveTo>
                    <a:pt x="2207" y="0"/>
                  </a:moveTo>
                  <a:cubicBezTo>
                    <a:pt x="1843" y="0"/>
                    <a:pt x="1483" y="62"/>
                    <a:pt x="1134" y="222"/>
                  </a:cubicBezTo>
                  <a:cubicBezTo>
                    <a:pt x="901" y="356"/>
                    <a:pt x="734" y="489"/>
                    <a:pt x="601" y="656"/>
                  </a:cubicBezTo>
                  <a:cubicBezTo>
                    <a:pt x="0" y="1490"/>
                    <a:pt x="300" y="2991"/>
                    <a:pt x="267" y="3958"/>
                  </a:cubicBezTo>
                  <a:cubicBezTo>
                    <a:pt x="267" y="4058"/>
                    <a:pt x="267" y="4192"/>
                    <a:pt x="267" y="4292"/>
                  </a:cubicBezTo>
                  <a:cubicBezTo>
                    <a:pt x="200" y="5760"/>
                    <a:pt x="234" y="7227"/>
                    <a:pt x="267" y="8695"/>
                  </a:cubicBezTo>
                  <a:cubicBezTo>
                    <a:pt x="434" y="12097"/>
                    <a:pt x="434" y="15533"/>
                    <a:pt x="534" y="18936"/>
                  </a:cubicBezTo>
                  <a:lnTo>
                    <a:pt x="868" y="33313"/>
                  </a:lnTo>
                  <a:lnTo>
                    <a:pt x="23450" y="33313"/>
                  </a:lnTo>
                  <a:cubicBezTo>
                    <a:pt x="22716" y="29310"/>
                    <a:pt x="21782" y="25274"/>
                    <a:pt x="20548" y="21337"/>
                  </a:cubicBezTo>
                  <a:cubicBezTo>
                    <a:pt x="19447" y="17835"/>
                    <a:pt x="18080" y="14466"/>
                    <a:pt x="16312" y="11264"/>
                  </a:cubicBezTo>
                  <a:cubicBezTo>
                    <a:pt x="14677" y="8261"/>
                    <a:pt x="12909" y="5426"/>
                    <a:pt x="10341" y="3091"/>
                  </a:cubicBezTo>
                  <a:cubicBezTo>
                    <a:pt x="9540" y="2390"/>
                    <a:pt x="8706" y="1723"/>
                    <a:pt x="7706" y="1323"/>
                  </a:cubicBezTo>
                  <a:cubicBezTo>
                    <a:pt x="6838" y="923"/>
                    <a:pt x="5904" y="756"/>
                    <a:pt x="4970" y="589"/>
                  </a:cubicBezTo>
                  <a:cubicBezTo>
                    <a:pt x="4085" y="398"/>
                    <a:pt x="3131" y="0"/>
                    <a:pt x="22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47"/>
            <p:cNvSpPr/>
            <p:nvPr/>
          </p:nvSpPr>
          <p:spPr>
            <a:xfrm flipH="1">
              <a:off x="7186353" y="2783624"/>
              <a:ext cx="550811" cy="828439"/>
            </a:xfrm>
            <a:custGeom>
              <a:avLst/>
              <a:gdLst/>
              <a:ahLst/>
              <a:cxnLst/>
              <a:rect l="l" t="t" r="r" b="b"/>
              <a:pathLst>
                <a:path w="32958" h="49570" extrusionOk="0">
                  <a:moveTo>
                    <a:pt x="32957" y="1"/>
                  </a:moveTo>
                  <a:lnTo>
                    <a:pt x="32957" y="1"/>
                  </a:lnTo>
                  <a:cubicBezTo>
                    <a:pt x="31656" y="801"/>
                    <a:pt x="29989" y="1068"/>
                    <a:pt x="28454" y="1268"/>
                  </a:cubicBezTo>
                  <a:cubicBezTo>
                    <a:pt x="27353" y="1402"/>
                    <a:pt x="26353" y="1569"/>
                    <a:pt x="25219" y="1669"/>
                  </a:cubicBezTo>
                  <a:lnTo>
                    <a:pt x="25252" y="1669"/>
                  </a:lnTo>
                  <a:cubicBezTo>
                    <a:pt x="24852" y="1702"/>
                    <a:pt x="24451" y="1735"/>
                    <a:pt x="24051" y="1802"/>
                  </a:cubicBezTo>
                  <a:cubicBezTo>
                    <a:pt x="23284" y="1902"/>
                    <a:pt x="22550" y="2036"/>
                    <a:pt x="21816" y="2202"/>
                  </a:cubicBezTo>
                  <a:cubicBezTo>
                    <a:pt x="19148" y="2836"/>
                    <a:pt x="17179" y="4137"/>
                    <a:pt x="15045" y="5805"/>
                  </a:cubicBezTo>
                  <a:cubicBezTo>
                    <a:pt x="9974" y="9741"/>
                    <a:pt x="6138" y="15545"/>
                    <a:pt x="2969" y="21083"/>
                  </a:cubicBezTo>
                  <a:cubicBezTo>
                    <a:pt x="2602" y="21750"/>
                    <a:pt x="2235" y="22417"/>
                    <a:pt x="1902" y="23084"/>
                  </a:cubicBezTo>
                  <a:cubicBezTo>
                    <a:pt x="1168" y="24652"/>
                    <a:pt x="468" y="26286"/>
                    <a:pt x="167" y="27988"/>
                  </a:cubicBezTo>
                  <a:cubicBezTo>
                    <a:pt x="67" y="28655"/>
                    <a:pt x="1" y="29389"/>
                    <a:pt x="201" y="30056"/>
                  </a:cubicBezTo>
                  <a:cubicBezTo>
                    <a:pt x="544" y="31272"/>
                    <a:pt x="1586" y="31730"/>
                    <a:pt x="2729" y="31730"/>
                  </a:cubicBezTo>
                  <a:cubicBezTo>
                    <a:pt x="2809" y="31730"/>
                    <a:pt x="2889" y="31728"/>
                    <a:pt x="2969" y="31724"/>
                  </a:cubicBezTo>
                  <a:cubicBezTo>
                    <a:pt x="4304" y="31657"/>
                    <a:pt x="5738" y="31423"/>
                    <a:pt x="7006" y="30956"/>
                  </a:cubicBezTo>
                  <a:cubicBezTo>
                    <a:pt x="10241" y="29789"/>
                    <a:pt x="13243" y="27988"/>
                    <a:pt x="15778" y="25653"/>
                  </a:cubicBezTo>
                  <a:lnTo>
                    <a:pt x="15778" y="25653"/>
                  </a:lnTo>
                  <a:cubicBezTo>
                    <a:pt x="15712" y="28021"/>
                    <a:pt x="15879" y="30389"/>
                    <a:pt x="15845" y="32791"/>
                  </a:cubicBezTo>
                  <a:cubicBezTo>
                    <a:pt x="15812" y="35293"/>
                    <a:pt x="15678" y="37761"/>
                    <a:pt x="15578" y="40263"/>
                  </a:cubicBezTo>
                  <a:cubicBezTo>
                    <a:pt x="15512" y="41831"/>
                    <a:pt x="15845" y="48002"/>
                    <a:pt x="15778" y="49570"/>
                  </a:cubicBezTo>
                  <a:lnTo>
                    <a:pt x="31757" y="49136"/>
                  </a:lnTo>
                  <a:cubicBezTo>
                    <a:pt x="31923" y="41364"/>
                    <a:pt x="29555" y="29455"/>
                    <a:pt x="29822" y="21683"/>
                  </a:cubicBezTo>
                  <a:cubicBezTo>
                    <a:pt x="29955" y="17747"/>
                    <a:pt x="30089" y="13811"/>
                    <a:pt x="30189" y="9875"/>
                  </a:cubicBezTo>
                  <a:cubicBezTo>
                    <a:pt x="30255" y="8140"/>
                    <a:pt x="30356" y="6539"/>
                    <a:pt x="30956" y="4904"/>
                  </a:cubicBezTo>
                  <a:cubicBezTo>
                    <a:pt x="31556" y="3270"/>
                    <a:pt x="32224" y="1635"/>
                    <a:pt x="32957" y="1"/>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47"/>
            <p:cNvSpPr/>
            <p:nvPr/>
          </p:nvSpPr>
          <p:spPr>
            <a:xfrm flipH="1">
              <a:off x="6930468" y="2456410"/>
              <a:ext cx="332829" cy="475571"/>
            </a:xfrm>
            <a:custGeom>
              <a:avLst/>
              <a:gdLst/>
              <a:ahLst/>
              <a:cxnLst/>
              <a:rect l="l" t="t" r="r" b="b"/>
              <a:pathLst>
                <a:path w="19915" h="28456" extrusionOk="0">
                  <a:moveTo>
                    <a:pt x="17846" y="22182"/>
                  </a:moveTo>
                  <a:lnTo>
                    <a:pt x="17846" y="22182"/>
                  </a:lnTo>
                  <a:cubicBezTo>
                    <a:pt x="17845" y="22184"/>
                    <a:pt x="17844" y="22187"/>
                    <a:pt x="17843" y="22189"/>
                  </a:cubicBezTo>
                  <a:lnTo>
                    <a:pt x="17843" y="22189"/>
                  </a:lnTo>
                  <a:cubicBezTo>
                    <a:pt x="17845" y="22187"/>
                    <a:pt x="17846" y="22184"/>
                    <a:pt x="17846" y="22182"/>
                  </a:cubicBezTo>
                  <a:close/>
                  <a:moveTo>
                    <a:pt x="14309" y="1"/>
                  </a:moveTo>
                  <a:cubicBezTo>
                    <a:pt x="14166" y="1"/>
                    <a:pt x="14022" y="11"/>
                    <a:pt x="13877" y="33"/>
                  </a:cubicBezTo>
                  <a:cubicBezTo>
                    <a:pt x="12909" y="199"/>
                    <a:pt x="12042" y="566"/>
                    <a:pt x="11208" y="1067"/>
                  </a:cubicBezTo>
                  <a:cubicBezTo>
                    <a:pt x="9407" y="2101"/>
                    <a:pt x="7939" y="3669"/>
                    <a:pt x="6972" y="5470"/>
                  </a:cubicBezTo>
                  <a:cubicBezTo>
                    <a:pt x="5838" y="7538"/>
                    <a:pt x="5904" y="9473"/>
                    <a:pt x="6004" y="11774"/>
                  </a:cubicBezTo>
                  <a:cubicBezTo>
                    <a:pt x="6071" y="13375"/>
                    <a:pt x="6038" y="14977"/>
                    <a:pt x="5871" y="16578"/>
                  </a:cubicBezTo>
                  <a:cubicBezTo>
                    <a:pt x="5838" y="17011"/>
                    <a:pt x="5771" y="17412"/>
                    <a:pt x="5637" y="17745"/>
                  </a:cubicBezTo>
                  <a:cubicBezTo>
                    <a:pt x="5037" y="19513"/>
                    <a:pt x="3436" y="20214"/>
                    <a:pt x="1434" y="20647"/>
                  </a:cubicBezTo>
                  <a:cubicBezTo>
                    <a:pt x="1068" y="20747"/>
                    <a:pt x="367" y="20781"/>
                    <a:pt x="0" y="20847"/>
                  </a:cubicBezTo>
                  <a:cubicBezTo>
                    <a:pt x="1434" y="24150"/>
                    <a:pt x="3836" y="27252"/>
                    <a:pt x="7505" y="28219"/>
                  </a:cubicBezTo>
                  <a:cubicBezTo>
                    <a:pt x="8106" y="28380"/>
                    <a:pt x="8749" y="28456"/>
                    <a:pt x="9401" y="28456"/>
                  </a:cubicBezTo>
                  <a:cubicBezTo>
                    <a:pt x="10920" y="28456"/>
                    <a:pt x="12486" y="28042"/>
                    <a:pt x="13677" y="27319"/>
                  </a:cubicBezTo>
                  <a:cubicBezTo>
                    <a:pt x="14611" y="26752"/>
                    <a:pt x="14944" y="26218"/>
                    <a:pt x="15778" y="25484"/>
                  </a:cubicBezTo>
                  <a:cubicBezTo>
                    <a:pt x="16710" y="24652"/>
                    <a:pt x="17410" y="23388"/>
                    <a:pt x="17843" y="22189"/>
                  </a:cubicBezTo>
                  <a:lnTo>
                    <a:pt x="17843" y="22189"/>
                  </a:lnTo>
                  <a:cubicBezTo>
                    <a:pt x="17830" y="22216"/>
                    <a:pt x="17786" y="22229"/>
                    <a:pt x="17717" y="22229"/>
                  </a:cubicBezTo>
                  <a:cubicBezTo>
                    <a:pt x="17171" y="22229"/>
                    <a:pt x="15087" y="21450"/>
                    <a:pt x="14911" y="20981"/>
                  </a:cubicBezTo>
                  <a:cubicBezTo>
                    <a:pt x="14811" y="20747"/>
                    <a:pt x="14811" y="20481"/>
                    <a:pt x="14811" y="20247"/>
                  </a:cubicBezTo>
                  <a:cubicBezTo>
                    <a:pt x="14844" y="18713"/>
                    <a:pt x="14911" y="17212"/>
                    <a:pt x="15044" y="15677"/>
                  </a:cubicBezTo>
                  <a:cubicBezTo>
                    <a:pt x="15044" y="15577"/>
                    <a:pt x="15044" y="15444"/>
                    <a:pt x="15144" y="15344"/>
                  </a:cubicBezTo>
                  <a:cubicBezTo>
                    <a:pt x="15211" y="15310"/>
                    <a:pt x="15278" y="15277"/>
                    <a:pt x="15378" y="15243"/>
                  </a:cubicBezTo>
                  <a:cubicBezTo>
                    <a:pt x="16812" y="14810"/>
                    <a:pt x="17980" y="12908"/>
                    <a:pt x="18547" y="11641"/>
                  </a:cubicBezTo>
                  <a:cubicBezTo>
                    <a:pt x="19547" y="9339"/>
                    <a:pt x="19914" y="6571"/>
                    <a:pt x="18947" y="4069"/>
                  </a:cubicBezTo>
                  <a:cubicBezTo>
                    <a:pt x="18229" y="2196"/>
                    <a:pt x="16400" y="1"/>
                    <a:pt x="14309"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47"/>
            <p:cNvSpPr/>
            <p:nvPr/>
          </p:nvSpPr>
          <p:spPr>
            <a:xfrm flipH="1">
              <a:off x="7644610" y="3068505"/>
              <a:ext cx="30667" cy="30383"/>
            </a:xfrm>
            <a:custGeom>
              <a:avLst/>
              <a:gdLst/>
              <a:ahLst/>
              <a:cxnLst/>
              <a:rect l="l" t="t" r="r" b="b"/>
              <a:pathLst>
                <a:path w="1835" h="1818" extrusionOk="0">
                  <a:moveTo>
                    <a:pt x="34" y="0"/>
                  </a:moveTo>
                  <a:lnTo>
                    <a:pt x="34" y="0"/>
                  </a:lnTo>
                  <a:cubicBezTo>
                    <a:pt x="3" y="62"/>
                    <a:pt x="0" y="182"/>
                    <a:pt x="54" y="252"/>
                  </a:cubicBezTo>
                  <a:lnTo>
                    <a:pt x="54" y="252"/>
                  </a:lnTo>
                  <a:cubicBezTo>
                    <a:pt x="45" y="167"/>
                    <a:pt x="39" y="83"/>
                    <a:pt x="34" y="0"/>
                  </a:cubicBezTo>
                  <a:close/>
                  <a:moveTo>
                    <a:pt x="54" y="252"/>
                  </a:moveTo>
                  <a:cubicBezTo>
                    <a:pt x="96" y="683"/>
                    <a:pt x="189" y="1134"/>
                    <a:pt x="467" y="1468"/>
                  </a:cubicBezTo>
                  <a:cubicBezTo>
                    <a:pt x="650" y="1688"/>
                    <a:pt x="954" y="1817"/>
                    <a:pt x="1241" y="1817"/>
                  </a:cubicBezTo>
                  <a:cubicBezTo>
                    <a:pt x="1476" y="1817"/>
                    <a:pt x="1700" y="1730"/>
                    <a:pt x="1835" y="1535"/>
                  </a:cubicBezTo>
                  <a:lnTo>
                    <a:pt x="67" y="267"/>
                  </a:lnTo>
                  <a:cubicBezTo>
                    <a:pt x="62" y="263"/>
                    <a:pt x="58" y="258"/>
                    <a:pt x="54" y="252"/>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47"/>
            <p:cNvSpPr/>
            <p:nvPr/>
          </p:nvSpPr>
          <p:spPr>
            <a:xfrm flipH="1">
              <a:off x="7437225" y="2792548"/>
              <a:ext cx="336172" cy="511302"/>
            </a:xfrm>
            <a:custGeom>
              <a:avLst/>
              <a:gdLst/>
              <a:ahLst/>
              <a:cxnLst/>
              <a:rect l="l" t="t" r="r" b="b"/>
              <a:pathLst>
                <a:path w="20115" h="30594" extrusionOk="0">
                  <a:moveTo>
                    <a:pt x="7739" y="1"/>
                  </a:moveTo>
                  <a:cubicBezTo>
                    <a:pt x="6171" y="4337"/>
                    <a:pt x="4137" y="8507"/>
                    <a:pt x="2602" y="12843"/>
                  </a:cubicBezTo>
                  <a:cubicBezTo>
                    <a:pt x="1068" y="17180"/>
                    <a:pt x="0" y="21816"/>
                    <a:pt x="501" y="26420"/>
                  </a:cubicBezTo>
                  <a:cubicBezTo>
                    <a:pt x="847" y="29470"/>
                    <a:pt x="2097" y="30593"/>
                    <a:pt x="3685" y="30593"/>
                  </a:cubicBezTo>
                  <a:cubicBezTo>
                    <a:pt x="5466" y="30593"/>
                    <a:pt x="7673" y="29180"/>
                    <a:pt x="9507" y="27487"/>
                  </a:cubicBezTo>
                  <a:cubicBezTo>
                    <a:pt x="13010" y="24251"/>
                    <a:pt x="15044" y="19615"/>
                    <a:pt x="16746" y="15245"/>
                  </a:cubicBezTo>
                  <a:cubicBezTo>
                    <a:pt x="17580" y="13010"/>
                    <a:pt x="18347" y="10742"/>
                    <a:pt x="18780" y="8407"/>
                  </a:cubicBezTo>
                  <a:cubicBezTo>
                    <a:pt x="18981" y="7373"/>
                    <a:pt x="20115" y="4504"/>
                    <a:pt x="19648" y="3103"/>
                  </a:cubicBezTo>
                  <a:cubicBezTo>
                    <a:pt x="19314" y="2202"/>
                    <a:pt x="11909" y="734"/>
                    <a:pt x="8873" y="201"/>
                  </a:cubicBezTo>
                  <a:cubicBezTo>
                    <a:pt x="8340" y="101"/>
                    <a:pt x="7939" y="34"/>
                    <a:pt x="7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47"/>
            <p:cNvSpPr/>
            <p:nvPr/>
          </p:nvSpPr>
          <p:spPr>
            <a:xfrm flipH="1">
              <a:off x="6923783" y="2398400"/>
              <a:ext cx="309967" cy="272882"/>
            </a:xfrm>
            <a:custGeom>
              <a:avLst/>
              <a:gdLst/>
              <a:ahLst/>
              <a:cxnLst/>
              <a:rect l="l" t="t" r="r" b="b"/>
              <a:pathLst>
                <a:path w="18547" h="16328" extrusionOk="0">
                  <a:moveTo>
                    <a:pt x="9551" y="0"/>
                  </a:moveTo>
                  <a:cubicBezTo>
                    <a:pt x="9503" y="0"/>
                    <a:pt x="9455" y="0"/>
                    <a:pt x="9407" y="1"/>
                  </a:cubicBezTo>
                  <a:cubicBezTo>
                    <a:pt x="8906" y="1"/>
                    <a:pt x="8373" y="68"/>
                    <a:pt x="7872" y="168"/>
                  </a:cubicBezTo>
                  <a:cubicBezTo>
                    <a:pt x="4470" y="835"/>
                    <a:pt x="1501" y="3470"/>
                    <a:pt x="567" y="6806"/>
                  </a:cubicBezTo>
                  <a:cubicBezTo>
                    <a:pt x="0" y="8907"/>
                    <a:pt x="267" y="11176"/>
                    <a:pt x="1234" y="13110"/>
                  </a:cubicBezTo>
                  <a:cubicBezTo>
                    <a:pt x="1747" y="14137"/>
                    <a:pt x="3070" y="16328"/>
                    <a:pt x="4397" y="16328"/>
                  </a:cubicBezTo>
                  <a:cubicBezTo>
                    <a:pt x="4795" y="16328"/>
                    <a:pt x="5193" y="16131"/>
                    <a:pt x="5571" y="15646"/>
                  </a:cubicBezTo>
                  <a:lnTo>
                    <a:pt x="5571" y="15679"/>
                  </a:lnTo>
                  <a:cubicBezTo>
                    <a:pt x="5904" y="15245"/>
                    <a:pt x="6004" y="14678"/>
                    <a:pt x="5737" y="13911"/>
                  </a:cubicBezTo>
                  <a:cubicBezTo>
                    <a:pt x="5404" y="12977"/>
                    <a:pt x="4403" y="10442"/>
                    <a:pt x="6038" y="10108"/>
                  </a:cubicBezTo>
                  <a:cubicBezTo>
                    <a:pt x="6176" y="10075"/>
                    <a:pt x="6321" y="10065"/>
                    <a:pt x="6469" y="10065"/>
                  </a:cubicBezTo>
                  <a:cubicBezTo>
                    <a:pt x="6752" y="10065"/>
                    <a:pt x="7047" y="10104"/>
                    <a:pt x="7329" y="10104"/>
                  </a:cubicBezTo>
                  <a:cubicBezTo>
                    <a:pt x="7648" y="10104"/>
                    <a:pt x="7951" y="10054"/>
                    <a:pt x="8206" y="9841"/>
                  </a:cubicBezTo>
                  <a:cubicBezTo>
                    <a:pt x="8673" y="9408"/>
                    <a:pt x="8406" y="8741"/>
                    <a:pt x="8673" y="8240"/>
                  </a:cubicBezTo>
                  <a:cubicBezTo>
                    <a:pt x="8928" y="7729"/>
                    <a:pt x="9595" y="7484"/>
                    <a:pt x="10178" y="7484"/>
                  </a:cubicBezTo>
                  <a:cubicBezTo>
                    <a:pt x="10280" y="7484"/>
                    <a:pt x="10380" y="7492"/>
                    <a:pt x="10474" y="7506"/>
                  </a:cubicBezTo>
                  <a:cubicBezTo>
                    <a:pt x="10975" y="7607"/>
                    <a:pt x="11442" y="7873"/>
                    <a:pt x="11909" y="8107"/>
                  </a:cubicBezTo>
                  <a:cubicBezTo>
                    <a:pt x="12798" y="8537"/>
                    <a:pt x="13761" y="8795"/>
                    <a:pt x="14756" y="8795"/>
                  </a:cubicBezTo>
                  <a:cubicBezTo>
                    <a:pt x="14918" y="8795"/>
                    <a:pt x="15081" y="8788"/>
                    <a:pt x="15244" y="8774"/>
                  </a:cubicBezTo>
                  <a:cubicBezTo>
                    <a:pt x="16145" y="8707"/>
                    <a:pt x="16979" y="8374"/>
                    <a:pt x="17713" y="7840"/>
                  </a:cubicBezTo>
                  <a:cubicBezTo>
                    <a:pt x="18447" y="7306"/>
                    <a:pt x="18547" y="6939"/>
                    <a:pt x="18413" y="6072"/>
                  </a:cubicBezTo>
                  <a:cubicBezTo>
                    <a:pt x="18246" y="4771"/>
                    <a:pt x="17613" y="3604"/>
                    <a:pt x="16679" y="2703"/>
                  </a:cubicBezTo>
                  <a:cubicBezTo>
                    <a:pt x="14878" y="870"/>
                    <a:pt x="12113" y="0"/>
                    <a:pt x="955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47"/>
            <p:cNvSpPr/>
            <p:nvPr/>
          </p:nvSpPr>
          <p:spPr>
            <a:xfrm flipH="1">
              <a:off x="7098278" y="2553292"/>
              <a:ext cx="74722" cy="80504"/>
            </a:xfrm>
            <a:custGeom>
              <a:avLst/>
              <a:gdLst/>
              <a:ahLst/>
              <a:cxnLst/>
              <a:rect l="l" t="t" r="r" b="b"/>
              <a:pathLst>
                <a:path w="4471" h="4817" extrusionOk="0">
                  <a:moveTo>
                    <a:pt x="2307" y="1"/>
                  </a:moveTo>
                  <a:cubicBezTo>
                    <a:pt x="1190" y="1"/>
                    <a:pt x="156" y="787"/>
                    <a:pt x="68" y="1941"/>
                  </a:cubicBezTo>
                  <a:cubicBezTo>
                    <a:pt x="1" y="3242"/>
                    <a:pt x="868" y="4543"/>
                    <a:pt x="2236" y="4776"/>
                  </a:cubicBezTo>
                  <a:cubicBezTo>
                    <a:pt x="2379" y="4804"/>
                    <a:pt x="2517" y="4817"/>
                    <a:pt x="2649" y="4817"/>
                  </a:cubicBezTo>
                  <a:cubicBezTo>
                    <a:pt x="3654" y="4817"/>
                    <a:pt x="4316" y="4054"/>
                    <a:pt x="4404" y="2875"/>
                  </a:cubicBezTo>
                  <a:cubicBezTo>
                    <a:pt x="4471" y="1608"/>
                    <a:pt x="4071" y="273"/>
                    <a:pt x="2736" y="40"/>
                  </a:cubicBezTo>
                  <a:cubicBezTo>
                    <a:pt x="2593" y="13"/>
                    <a:pt x="2449" y="1"/>
                    <a:pt x="2307"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47"/>
            <p:cNvSpPr/>
            <p:nvPr/>
          </p:nvSpPr>
          <p:spPr>
            <a:xfrm flipH="1">
              <a:off x="6983982" y="2649272"/>
              <a:ext cx="56889" cy="16228"/>
            </a:xfrm>
            <a:custGeom>
              <a:avLst/>
              <a:gdLst/>
              <a:ahLst/>
              <a:cxnLst/>
              <a:rect l="l" t="t" r="r" b="b"/>
              <a:pathLst>
                <a:path w="3404" h="971" extrusionOk="0">
                  <a:moveTo>
                    <a:pt x="3403" y="1"/>
                  </a:moveTo>
                  <a:lnTo>
                    <a:pt x="1" y="168"/>
                  </a:lnTo>
                  <a:cubicBezTo>
                    <a:pt x="381" y="674"/>
                    <a:pt x="1032" y="971"/>
                    <a:pt x="1667" y="971"/>
                  </a:cubicBezTo>
                  <a:cubicBezTo>
                    <a:pt x="1701" y="971"/>
                    <a:pt x="1735" y="970"/>
                    <a:pt x="1769" y="968"/>
                  </a:cubicBezTo>
                  <a:cubicBezTo>
                    <a:pt x="2436" y="935"/>
                    <a:pt x="3069" y="568"/>
                    <a:pt x="34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47"/>
            <p:cNvSpPr/>
            <p:nvPr/>
          </p:nvSpPr>
          <p:spPr>
            <a:xfrm flipH="1">
              <a:off x="6249785" y="3060149"/>
              <a:ext cx="608786" cy="312206"/>
            </a:xfrm>
            <a:custGeom>
              <a:avLst/>
              <a:gdLst/>
              <a:ahLst/>
              <a:cxnLst/>
              <a:rect l="l" t="t" r="r" b="b"/>
              <a:pathLst>
                <a:path w="36427" h="18681" extrusionOk="0">
                  <a:moveTo>
                    <a:pt x="5704" y="0"/>
                  </a:moveTo>
                  <a:cubicBezTo>
                    <a:pt x="5438" y="0"/>
                    <a:pt x="5171" y="200"/>
                    <a:pt x="5071" y="467"/>
                  </a:cubicBezTo>
                  <a:lnTo>
                    <a:pt x="0" y="18680"/>
                  </a:lnTo>
                  <a:lnTo>
                    <a:pt x="31289" y="18680"/>
                  </a:lnTo>
                  <a:lnTo>
                    <a:pt x="36293" y="834"/>
                  </a:lnTo>
                  <a:cubicBezTo>
                    <a:pt x="36426" y="400"/>
                    <a:pt x="36093" y="0"/>
                    <a:pt x="356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47"/>
            <p:cNvSpPr/>
            <p:nvPr/>
          </p:nvSpPr>
          <p:spPr>
            <a:xfrm flipH="1">
              <a:off x="6357931" y="3343342"/>
              <a:ext cx="648930" cy="29013"/>
            </a:xfrm>
            <a:custGeom>
              <a:avLst/>
              <a:gdLst/>
              <a:ahLst/>
              <a:cxnLst/>
              <a:rect l="l" t="t" r="r" b="b"/>
              <a:pathLst>
                <a:path w="38829" h="1736" extrusionOk="0">
                  <a:moveTo>
                    <a:pt x="834" y="1"/>
                  </a:moveTo>
                  <a:cubicBezTo>
                    <a:pt x="367" y="1"/>
                    <a:pt x="0" y="401"/>
                    <a:pt x="0" y="868"/>
                  </a:cubicBezTo>
                  <a:cubicBezTo>
                    <a:pt x="0" y="1335"/>
                    <a:pt x="367" y="1735"/>
                    <a:pt x="834" y="1735"/>
                  </a:cubicBezTo>
                  <a:lnTo>
                    <a:pt x="37961" y="1735"/>
                  </a:lnTo>
                  <a:cubicBezTo>
                    <a:pt x="38461" y="1735"/>
                    <a:pt x="38828" y="1335"/>
                    <a:pt x="38828" y="868"/>
                  </a:cubicBezTo>
                  <a:cubicBezTo>
                    <a:pt x="38828" y="401"/>
                    <a:pt x="38461" y="1"/>
                    <a:pt x="3796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47"/>
            <p:cNvSpPr/>
            <p:nvPr/>
          </p:nvSpPr>
          <p:spPr>
            <a:xfrm flipH="1">
              <a:off x="6491732" y="3188918"/>
              <a:ext cx="60232" cy="49636"/>
            </a:xfrm>
            <a:custGeom>
              <a:avLst/>
              <a:gdLst/>
              <a:ahLst/>
              <a:cxnLst/>
              <a:rect l="l" t="t" r="r" b="b"/>
              <a:pathLst>
                <a:path w="3604" h="2970" fill="none" extrusionOk="0">
                  <a:moveTo>
                    <a:pt x="3437" y="1502"/>
                  </a:moveTo>
                  <a:cubicBezTo>
                    <a:pt x="3236" y="2302"/>
                    <a:pt x="2369" y="2969"/>
                    <a:pt x="1469" y="2969"/>
                  </a:cubicBezTo>
                  <a:cubicBezTo>
                    <a:pt x="568" y="2969"/>
                    <a:pt x="1" y="2302"/>
                    <a:pt x="168" y="1502"/>
                  </a:cubicBezTo>
                  <a:cubicBezTo>
                    <a:pt x="334" y="668"/>
                    <a:pt x="1202" y="1"/>
                    <a:pt x="2102" y="1"/>
                  </a:cubicBezTo>
                  <a:cubicBezTo>
                    <a:pt x="3003" y="1"/>
                    <a:pt x="3603" y="668"/>
                    <a:pt x="3437" y="1502"/>
                  </a:cubicBezTo>
                  <a:close/>
                </a:path>
              </a:pathLst>
            </a:custGeom>
            <a:noFill/>
            <a:ln w="10850"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47"/>
            <p:cNvSpPr/>
            <p:nvPr/>
          </p:nvSpPr>
          <p:spPr>
            <a:xfrm flipH="1">
              <a:off x="7113320" y="2570021"/>
              <a:ext cx="17682" cy="38272"/>
            </a:xfrm>
            <a:custGeom>
              <a:avLst/>
              <a:gdLst/>
              <a:ahLst/>
              <a:cxnLst/>
              <a:rect l="l" t="t" r="r" b="b"/>
              <a:pathLst>
                <a:path w="1058" h="2290" extrusionOk="0">
                  <a:moveTo>
                    <a:pt x="101" y="1"/>
                  </a:moveTo>
                  <a:cubicBezTo>
                    <a:pt x="44" y="1"/>
                    <a:pt x="1" y="110"/>
                    <a:pt x="90" y="140"/>
                  </a:cubicBezTo>
                  <a:cubicBezTo>
                    <a:pt x="423" y="306"/>
                    <a:pt x="690" y="640"/>
                    <a:pt x="724" y="1007"/>
                  </a:cubicBezTo>
                  <a:cubicBezTo>
                    <a:pt x="790" y="1407"/>
                    <a:pt x="624" y="1774"/>
                    <a:pt x="390" y="2074"/>
                  </a:cubicBezTo>
                  <a:cubicBezTo>
                    <a:pt x="306" y="2158"/>
                    <a:pt x="387" y="2290"/>
                    <a:pt x="474" y="2290"/>
                  </a:cubicBezTo>
                  <a:cubicBezTo>
                    <a:pt x="491" y="2290"/>
                    <a:pt x="508" y="2285"/>
                    <a:pt x="523" y="2274"/>
                  </a:cubicBezTo>
                  <a:cubicBezTo>
                    <a:pt x="757" y="2108"/>
                    <a:pt x="890" y="1941"/>
                    <a:pt x="990" y="1674"/>
                  </a:cubicBezTo>
                  <a:cubicBezTo>
                    <a:pt x="1057" y="1440"/>
                    <a:pt x="1057" y="1207"/>
                    <a:pt x="1024" y="973"/>
                  </a:cubicBezTo>
                  <a:cubicBezTo>
                    <a:pt x="924" y="506"/>
                    <a:pt x="557" y="140"/>
                    <a:pt x="123" y="6"/>
                  </a:cubicBezTo>
                  <a:cubicBezTo>
                    <a:pt x="116" y="2"/>
                    <a:pt x="109" y="1"/>
                    <a:pt x="101" y="1"/>
                  </a:cubicBezTo>
                  <a:close/>
                </a:path>
              </a:pathLst>
            </a:custGeom>
            <a:solidFill>
              <a:srgbClr val="B55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47"/>
            <p:cNvSpPr/>
            <p:nvPr/>
          </p:nvSpPr>
          <p:spPr>
            <a:xfrm flipH="1">
              <a:off x="7006527" y="2710941"/>
              <a:ext cx="67067" cy="10345"/>
            </a:xfrm>
            <a:custGeom>
              <a:avLst/>
              <a:gdLst/>
              <a:ahLst/>
              <a:cxnLst/>
              <a:rect l="l" t="t" r="r" b="b"/>
              <a:pathLst>
                <a:path w="4013" h="619" extrusionOk="0">
                  <a:moveTo>
                    <a:pt x="3910" y="0"/>
                  </a:moveTo>
                  <a:cubicBezTo>
                    <a:pt x="3895" y="0"/>
                    <a:pt x="3879" y="4"/>
                    <a:pt x="3860" y="13"/>
                  </a:cubicBezTo>
                  <a:cubicBezTo>
                    <a:pt x="3293" y="214"/>
                    <a:pt x="2659" y="314"/>
                    <a:pt x="2059" y="314"/>
                  </a:cubicBezTo>
                  <a:cubicBezTo>
                    <a:pt x="1425" y="314"/>
                    <a:pt x="824" y="180"/>
                    <a:pt x="224" y="13"/>
                  </a:cubicBezTo>
                  <a:cubicBezTo>
                    <a:pt x="214" y="11"/>
                    <a:pt x="204" y="10"/>
                    <a:pt x="194" y="10"/>
                  </a:cubicBezTo>
                  <a:cubicBezTo>
                    <a:pt x="77" y="10"/>
                    <a:pt x="1" y="185"/>
                    <a:pt x="124" y="247"/>
                  </a:cubicBezTo>
                  <a:cubicBezTo>
                    <a:pt x="695" y="501"/>
                    <a:pt x="1320" y="619"/>
                    <a:pt x="1943" y="619"/>
                  </a:cubicBezTo>
                  <a:cubicBezTo>
                    <a:pt x="2630" y="619"/>
                    <a:pt x="3315" y="476"/>
                    <a:pt x="3927" y="214"/>
                  </a:cubicBezTo>
                  <a:cubicBezTo>
                    <a:pt x="4013" y="156"/>
                    <a:pt x="4000" y="0"/>
                    <a:pt x="3910" y="0"/>
                  </a:cubicBezTo>
                  <a:close/>
                </a:path>
              </a:pathLst>
            </a:custGeom>
            <a:solidFill>
              <a:srgbClr val="B55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47"/>
            <p:cNvSpPr/>
            <p:nvPr/>
          </p:nvSpPr>
          <p:spPr>
            <a:xfrm flipH="1">
              <a:off x="6823441" y="3122269"/>
              <a:ext cx="51608" cy="229663"/>
            </a:xfrm>
            <a:custGeom>
              <a:avLst/>
              <a:gdLst/>
              <a:ahLst/>
              <a:cxnLst/>
              <a:rect l="l" t="t" r="r" b="b"/>
              <a:pathLst>
                <a:path w="3088" h="13742" extrusionOk="0">
                  <a:moveTo>
                    <a:pt x="113" y="1"/>
                  </a:moveTo>
                  <a:cubicBezTo>
                    <a:pt x="55" y="1"/>
                    <a:pt x="0" y="44"/>
                    <a:pt x="19" y="119"/>
                  </a:cubicBezTo>
                  <a:cubicBezTo>
                    <a:pt x="786" y="2254"/>
                    <a:pt x="1320" y="4456"/>
                    <a:pt x="1754" y="6657"/>
                  </a:cubicBezTo>
                  <a:cubicBezTo>
                    <a:pt x="2187" y="8959"/>
                    <a:pt x="2387" y="11227"/>
                    <a:pt x="2621" y="13529"/>
                  </a:cubicBezTo>
                  <a:cubicBezTo>
                    <a:pt x="2621" y="13666"/>
                    <a:pt x="2736" y="13742"/>
                    <a:pt x="2847" y="13742"/>
                  </a:cubicBezTo>
                  <a:cubicBezTo>
                    <a:pt x="2952" y="13742"/>
                    <a:pt x="3055" y="13674"/>
                    <a:pt x="3055" y="13529"/>
                  </a:cubicBezTo>
                  <a:cubicBezTo>
                    <a:pt x="3088" y="8892"/>
                    <a:pt x="1820" y="4356"/>
                    <a:pt x="219" y="86"/>
                  </a:cubicBezTo>
                  <a:cubicBezTo>
                    <a:pt x="205" y="27"/>
                    <a:pt x="158" y="1"/>
                    <a:pt x="11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47"/>
            <p:cNvSpPr/>
            <p:nvPr/>
          </p:nvSpPr>
          <p:spPr>
            <a:xfrm flipH="1">
              <a:off x="7441904" y="2843889"/>
              <a:ext cx="125043" cy="333581"/>
            </a:xfrm>
            <a:custGeom>
              <a:avLst/>
              <a:gdLst/>
              <a:ahLst/>
              <a:cxnLst/>
              <a:rect l="l" t="t" r="r" b="b"/>
              <a:pathLst>
                <a:path w="7482" h="19960" extrusionOk="0">
                  <a:moveTo>
                    <a:pt x="7335" y="1"/>
                  </a:moveTo>
                  <a:cubicBezTo>
                    <a:pt x="7288" y="1"/>
                    <a:pt x="7241" y="30"/>
                    <a:pt x="7228" y="98"/>
                  </a:cubicBezTo>
                  <a:cubicBezTo>
                    <a:pt x="6828" y="1398"/>
                    <a:pt x="6527" y="2733"/>
                    <a:pt x="6127" y="4034"/>
                  </a:cubicBezTo>
                  <a:cubicBezTo>
                    <a:pt x="5760" y="5335"/>
                    <a:pt x="5327" y="6669"/>
                    <a:pt x="4893" y="7970"/>
                  </a:cubicBezTo>
                  <a:cubicBezTo>
                    <a:pt x="3992" y="10572"/>
                    <a:pt x="2992" y="13140"/>
                    <a:pt x="1891" y="15675"/>
                  </a:cubicBezTo>
                  <a:cubicBezTo>
                    <a:pt x="1290" y="17076"/>
                    <a:pt x="590" y="18411"/>
                    <a:pt x="23" y="19812"/>
                  </a:cubicBezTo>
                  <a:cubicBezTo>
                    <a:pt x="1" y="19901"/>
                    <a:pt x="67" y="19960"/>
                    <a:pt x="134" y="19960"/>
                  </a:cubicBezTo>
                  <a:cubicBezTo>
                    <a:pt x="167" y="19960"/>
                    <a:pt x="201" y="19945"/>
                    <a:pt x="223" y="19912"/>
                  </a:cubicBezTo>
                  <a:cubicBezTo>
                    <a:pt x="923" y="18711"/>
                    <a:pt x="1457" y="17443"/>
                    <a:pt x="2024" y="16176"/>
                  </a:cubicBezTo>
                  <a:cubicBezTo>
                    <a:pt x="2558" y="14975"/>
                    <a:pt x="3092" y="13741"/>
                    <a:pt x="3559" y="12506"/>
                  </a:cubicBezTo>
                  <a:cubicBezTo>
                    <a:pt x="4593" y="9938"/>
                    <a:pt x="5493" y="7336"/>
                    <a:pt x="6261" y="4667"/>
                  </a:cubicBezTo>
                  <a:cubicBezTo>
                    <a:pt x="6694" y="3200"/>
                    <a:pt x="7161" y="1665"/>
                    <a:pt x="7461" y="164"/>
                  </a:cubicBezTo>
                  <a:cubicBezTo>
                    <a:pt x="7481" y="65"/>
                    <a:pt x="7406" y="1"/>
                    <a:pt x="73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47"/>
            <p:cNvSpPr/>
            <p:nvPr/>
          </p:nvSpPr>
          <p:spPr>
            <a:xfrm flipH="1">
              <a:off x="6961487" y="2798698"/>
              <a:ext cx="303833" cy="138179"/>
            </a:xfrm>
            <a:custGeom>
              <a:avLst/>
              <a:gdLst/>
              <a:ahLst/>
              <a:cxnLst/>
              <a:rect l="l" t="t" r="r" b="b"/>
              <a:pathLst>
                <a:path w="18180" h="8268" extrusionOk="0">
                  <a:moveTo>
                    <a:pt x="214" y="0"/>
                  </a:moveTo>
                  <a:cubicBezTo>
                    <a:pt x="114" y="0"/>
                    <a:pt x="1" y="92"/>
                    <a:pt x="21" y="233"/>
                  </a:cubicBezTo>
                  <a:cubicBezTo>
                    <a:pt x="588" y="3402"/>
                    <a:pt x="3190" y="5937"/>
                    <a:pt x="5959" y="7371"/>
                  </a:cubicBezTo>
                  <a:cubicBezTo>
                    <a:pt x="7099" y="7954"/>
                    <a:pt x="8297" y="8268"/>
                    <a:pt x="9538" y="8268"/>
                  </a:cubicBezTo>
                  <a:cubicBezTo>
                    <a:pt x="9931" y="8268"/>
                    <a:pt x="10328" y="8236"/>
                    <a:pt x="10729" y="8172"/>
                  </a:cubicBezTo>
                  <a:cubicBezTo>
                    <a:pt x="12363" y="7905"/>
                    <a:pt x="13931" y="7138"/>
                    <a:pt x="15165" y="6037"/>
                  </a:cubicBezTo>
                  <a:cubicBezTo>
                    <a:pt x="16466" y="4870"/>
                    <a:pt x="17634" y="3235"/>
                    <a:pt x="18134" y="1534"/>
                  </a:cubicBezTo>
                  <a:cubicBezTo>
                    <a:pt x="18179" y="1421"/>
                    <a:pt x="18072" y="1324"/>
                    <a:pt x="17967" y="1324"/>
                  </a:cubicBezTo>
                  <a:cubicBezTo>
                    <a:pt x="17916" y="1324"/>
                    <a:pt x="17866" y="1346"/>
                    <a:pt x="17834" y="1401"/>
                  </a:cubicBezTo>
                  <a:cubicBezTo>
                    <a:pt x="17133" y="2802"/>
                    <a:pt x="16433" y="4102"/>
                    <a:pt x="15332" y="5237"/>
                  </a:cubicBezTo>
                  <a:cubicBezTo>
                    <a:pt x="14231" y="6371"/>
                    <a:pt x="12864" y="7238"/>
                    <a:pt x="11329" y="7605"/>
                  </a:cubicBezTo>
                  <a:cubicBezTo>
                    <a:pt x="10739" y="7765"/>
                    <a:pt x="10139" y="7843"/>
                    <a:pt x="9543" y="7843"/>
                  </a:cubicBezTo>
                  <a:cubicBezTo>
                    <a:pt x="8521" y="7843"/>
                    <a:pt x="7507" y="7614"/>
                    <a:pt x="6559" y="7171"/>
                  </a:cubicBezTo>
                  <a:cubicBezTo>
                    <a:pt x="5125" y="6538"/>
                    <a:pt x="3857" y="5570"/>
                    <a:pt x="2756" y="4469"/>
                  </a:cubicBezTo>
                  <a:cubicBezTo>
                    <a:pt x="1589" y="3235"/>
                    <a:pt x="688" y="1801"/>
                    <a:pt x="355" y="133"/>
                  </a:cubicBezTo>
                  <a:cubicBezTo>
                    <a:pt x="341" y="40"/>
                    <a:pt x="281" y="0"/>
                    <a:pt x="2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47"/>
            <p:cNvSpPr/>
            <p:nvPr/>
          </p:nvSpPr>
          <p:spPr>
            <a:xfrm flipH="1">
              <a:off x="5831120" y="3369547"/>
              <a:ext cx="2165823" cy="45174"/>
            </a:xfrm>
            <a:custGeom>
              <a:avLst/>
              <a:gdLst/>
              <a:ahLst/>
              <a:cxnLst/>
              <a:rect l="l" t="t" r="r" b="b"/>
              <a:pathLst>
                <a:path w="129593" h="2703" extrusionOk="0">
                  <a:moveTo>
                    <a:pt x="0" y="0"/>
                  </a:moveTo>
                  <a:lnTo>
                    <a:pt x="0" y="2702"/>
                  </a:lnTo>
                  <a:lnTo>
                    <a:pt x="129593" y="2702"/>
                  </a:lnTo>
                  <a:lnTo>
                    <a:pt x="12959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47"/>
            <p:cNvSpPr/>
            <p:nvPr/>
          </p:nvSpPr>
          <p:spPr>
            <a:xfrm flipH="1">
              <a:off x="7376291" y="3051792"/>
              <a:ext cx="105289" cy="168729"/>
            </a:xfrm>
            <a:custGeom>
              <a:avLst/>
              <a:gdLst/>
              <a:ahLst/>
              <a:cxnLst/>
              <a:rect l="l" t="t" r="r" b="b"/>
              <a:pathLst>
                <a:path w="6300" h="10096" extrusionOk="0">
                  <a:moveTo>
                    <a:pt x="6052" y="1"/>
                  </a:moveTo>
                  <a:cubicBezTo>
                    <a:pt x="5987" y="1"/>
                    <a:pt x="5924" y="30"/>
                    <a:pt x="5889" y="100"/>
                  </a:cubicBezTo>
                  <a:cubicBezTo>
                    <a:pt x="4255" y="3569"/>
                    <a:pt x="2353" y="6871"/>
                    <a:pt x="52" y="9940"/>
                  </a:cubicBezTo>
                  <a:cubicBezTo>
                    <a:pt x="0" y="10018"/>
                    <a:pt x="89" y="10095"/>
                    <a:pt x="162" y="10095"/>
                  </a:cubicBezTo>
                  <a:cubicBezTo>
                    <a:pt x="183" y="10095"/>
                    <a:pt x="204" y="10089"/>
                    <a:pt x="219" y="10074"/>
                  </a:cubicBezTo>
                  <a:cubicBezTo>
                    <a:pt x="2787" y="7205"/>
                    <a:pt x="4889" y="3869"/>
                    <a:pt x="6256" y="233"/>
                  </a:cubicBezTo>
                  <a:cubicBezTo>
                    <a:pt x="6300" y="103"/>
                    <a:pt x="6173" y="1"/>
                    <a:pt x="60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47"/>
            <p:cNvSpPr/>
            <p:nvPr/>
          </p:nvSpPr>
          <p:spPr>
            <a:xfrm flipH="1">
              <a:off x="7464349" y="1145297"/>
              <a:ext cx="426971" cy="213887"/>
            </a:xfrm>
            <a:custGeom>
              <a:avLst/>
              <a:gdLst/>
              <a:ahLst/>
              <a:cxnLst/>
              <a:rect l="l" t="t" r="r" b="b"/>
              <a:pathLst>
                <a:path w="25548" h="12798" extrusionOk="0">
                  <a:moveTo>
                    <a:pt x="8278" y="1"/>
                  </a:moveTo>
                  <a:cubicBezTo>
                    <a:pt x="8229" y="1"/>
                    <a:pt x="8166" y="55"/>
                    <a:pt x="8190" y="127"/>
                  </a:cubicBezTo>
                  <a:cubicBezTo>
                    <a:pt x="8224" y="161"/>
                    <a:pt x="8257" y="228"/>
                    <a:pt x="8257" y="294"/>
                  </a:cubicBezTo>
                  <a:cubicBezTo>
                    <a:pt x="7590" y="861"/>
                    <a:pt x="6956" y="1495"/>
                    <a:pt x="6289" y="2096"/>
                  </a:cubicBezTo>
                  <a:lnTo>
                    <a:pt x="4188" y="4030"/>
                  </a:lnTo>
                  <a:cubicBezTo>
                    <a:pt x="2820" y="5331"/>
                    <a:pt x="1419" y="6599"/>
                    <a:pt x="51" y="7866"/>
                  </a:cubicBezTo>
                  <a:cubicBezTo>
                    <a:pt x="0" y="7918"/>
                    <a:pt x="47" y="7988"/>
                    <a:pt x="102" y="7988"/>
                  </a:cubicBezTo>
                  <a:cubicBezTo>
                    <a:pt x="119" y="7988"/>
                    <a:pt x="136" y="7982"/>
                    <a:pt x="151" y="7966"/>
                  </a:cubicBezTo>
                  <a:cubicBezTo>
                    <a:pt x="1519" y="6699"/>
                    <a:pt x="2920" y="5431"/>
                    <a:pt x="4288" y="4164"/>
                  </a:cubicBezTo>
                  <a:lnTo>
                    <a:pt x="6356" y="2262"/>
                  </a:lnTo>
                  <a:cubicBezTo>
                    <a:pt x="7023" y="1629"/>
                    <a:pt x="7690" y="1061"/>
                    <a:pt x="8324" y="428"/>
                  </a:cubicBezTo>
                  <a:cubicBezTo>
                    <a:pt x="9692" y="3597"/>
                    <a:pt x="11059" y="6799"/>
                    <a:pt x="12293" y="10035"/>
                  </a:cubicBezTo>
                  <a:cubicBezTo>
                    <a:pt x="12627" y="10902"/>
                    <a:pt x="12927" y="11769"/>
                    <a:pt x="13327" y="12603"/>
                  </a:cubicBezTo>
                  <a:cubicBezTo>
                    <a:pt x="13261" y="12670"/>
                    <a:pt x="13327" y="12703"/>
                    <a:pt x="13361" y="12737"/>
                  </a:cubicBezTo>
                  <a:cubicBezTo>
                    <a:pt x="13361" y="12737"/>
                    <a:pt x="13394" y="12737"/>
                    <a:pt x="13394" y="12770"/>
                  </a:cubicBezTo>
                  <a:cubicBezTo>
                    <a:pt x="13404" y="12789"/>
                    <a:pt x="13419" y="12798"/>
                    <a:pt x="13436" y="12798"/>
                  </a:cubicBezTo>
                  <a:cubicBezTo>
                    <a:pt x="13475" y="12798"/>
                    <a:pt x="13518" y="12750"/>
                    <a:pt x="13494" y="12703"/>
                  </a:cubicBezTo>
                  <a:cubicBezTo>
                    <a:pt x="13494" y="12703"/>
                    <a:pt x="13494" y="12670"/>
                    <a:pt x="13461" y="12670"/>
                  </a:cubicBezTo>
                  <a:cubicBezTo>
                    <a:pt x="14462" y="11269"/>
                    <a:pt x="15396" y="9868"/>
                    <a:pt x="16396" y="8500"/>
                  </a:cubicBezTo>
                  <a:cubicBezTo>
                    <a:pt x="17397" y="7132"/>
                    <a:pt x="18398" y="5765"/>
                    <a:pt x="19432" y="4431"/>
                  </a:cubicBezTo>
                  <a:cubicBezTo>
                    <a:pt x="20032" y="3663"/>
                    <a:pt x="20633" y="2929"/>
                    <a:pt x="21200" y="2129"/>
                  </a:cubicBezTo>
                  <a:cubicBezTo>
                    <a:pt x="21333" y="2396"/>
                    <a:pt x="21500" y="2629"/>
                    <a:pt x="21633" y="2863"/>
                  </a:cubicBezTo>
                  <a:cubicBezTo>
                    <a:pt x="21834" y="3130"/>
                    <a:pt x="22000" y="3396"/>
                    <a:pt x="22167" y="3663"/>
                  </a:cubicBezTo>
                  <a:cubicBezTo>
                    <a:pt x="22534" y="4230"/>
                    <a:pt x="22868" y="4797"/>
                    <a:pt x="23235" y="5365"/>
                  </a:cubicBezTo>
                  <a:cubicBezTo>
                    <a:pt x="23935" y="6499"/>
                    <a:pt x="24602" y="7633"/>
                    <a:pt x="25336" y="8734"/>
                  </a:cubicBezTo>
                  <a:cubicBezTo>
                    <a:pt x="25358" y="8778"/>
                    <a:pt x="25392" y="8797"/>
                    <a:pt x="25424" y="8797"/>
                  </a:cubicBezTo>
                  <a:cubicBezTo>
                    <a:pt x="25488" y="8797"/>
                    <a:pt x="25547" y="8723"/>
                    <a:pt x="25503" y="8634"/>
                  </a:cubicBezTo>
                  <a:lnTo>
                    <a:pt x="25503" y="8634"/>
                  </a:lnTo>
                  <a:lnTo>
                    <a:pt x="25503" y="8667"/>
                  </a:lnTo>
                  <a:cubicBezTo>
                    <a:pt x="24869" y="7499"/>
                    <a:pt x="24135" y="6399"/>
                    <a:pt x="23435" y="5264"/>
                  </a:cubicBezTo>
                  <a:cubicBezTo>
                    <a:pt x="23068" y="4731"/>
                    <a:pt x="22734" y="4197"/>
                    <a:pt x="22367" y="3630"/>
                  </a:cubicBezTo>
                  <a:cubicBezTo>
                    <a:pt x="22200" y="3363"/>
                    <a:pt x="22000" y="3063"/>
                    <a:pt x="21800" y="2796"/>
                  </a:cubicBezTo>
                  <a:cubicBezTo>
                    <a:pt x="21633" y="2529"/>
                    <a:pt x="21467" y="2229"/>
                    <a:pt x="21266" y="2029"/>
                  </a:cubicBezTo>
                  <a:lnTo>
                    <a:pt x="21233" y="2029"/>
                  </a:lnTo>
                  <a:cubicBezTo>
                    <a:pt x="21214" y="2010"/>
                    <a:pt x="21183" y="1990"/>
                    <a:pt x="21155" y="1990"/>
                  </a:cubicBezTo>
                  <a:cubicBezTo>
                    <a:pt x="21134" y="1990"/>
                    <a:pt x="21114" y="2001"/>
                    <a:pt x="21100" y="2029"/>
                  </a:cubicBezTo>
                  <a:cubicBezTo>
                    <a:pt x="19966" y="3296"/>
                    <a:pt x="18965" y="4664"/>
                    <a:pt x="17964" y="6032"/>
                  </a:cubicBezTo>
                  <a:cubicBezTo>
                    <a:pt x="16930" y="7399"/>
                    <a:pt x="15929" y="8800"/>
                    <a:pt x="14962" y="10201"/>
                  </a:cubicBezTo>
                  <a:cubicBezTo>
                    <a:pt x="14428" y="10935"/>
                    <a:pt x="13895" y="11702"/>
                    <a:pt x="13428" y="12470"/>
                  </a:cubicBezTo>
                  <a:cubicBezTo>
                    <a:pt x="13194" y="11702"/>
                    <a:pt x="12860" y="10935"/>
                    <a:pt x="12560" y="10201"/>
                  </a:cubicBezTo>
                  <a:cubicBezTo>
                    <a:pt x="12260" y="9367"/>
                    <a:pt x="11926" y="8534"/>
                    <a:pt x="11593" y="7733"/>
                  </a:cubicBezTo>
                  <a:cubicBezTo>
                    <a:pt x="10926" y="6098"/>
                    <a:pt x="10259" y="4464"/>
                    <a:pt x="9558" y="2829"/>
                  </a:cubicBezTo>
                  <a:cubicBezTo>
                    <a:pt x="9191" y="1995"/>
                    <a:pt x="8824" y="1162"/>
                    <a:pt x="8457" y="294"/>
                  </a:cubicBezTo>
                  <a:cubicBezTo>
                    <a:pt x="8491" y="261"/>
                    <a:pt x="8457" y="194"/>
                    <a:pt x="8391" y="194"/>
                  </a:cubicBezTo>
                  <a:cubicBezTo>
                    <a:pt x="8391" y="161"/>
                    <a:pt x="8357" y="94"/>
                    <a:pt x="8324" y="27"/>
                  </a:cubicBezTo>
                  <a:cubicBezTo>
                    <a:pt x="8315" y="9"/>
                    <a:pt x="8297" y="1"/>
                    <a:pt x="82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47"/>
            <p:cNvSpPr/>
            <p:nvPr/>
          </p:nvSpPr>
          <p:spPr>
            <a:xfrm flipH="1">
              <a:off x="7327173" y="1079249"/>
              <a:ext cx="131644" cy="226972"/>
            </a:xfrm>
            <a:custGeom>
              <a:avLst/>
              <a:gdLst/>
              <a:ahLst/>
              <a:cxnLst/>
              <a:rect l="l" t="t" r="r" b="b"/>
              <a:pathLst>
                <a:path w="7877" h="13581" extrusionOk="0">
                  <a:moveTo>
                    <a:pt x="7768" y="1"/>
                  </a:moveTo>
                  <a:cubicBezTo>
                    <a:pt x="7743" y="1"/>
                    <a:pt x="7717" y="13"/>
                    <a:pt x="7696" y="43"/>
                  </a:cubicBezTo>
                  <a:cubicBezTo>
                    <a:pt x="5728" y="3546"/>
                    <a:pt x="3727" y="7048"/>
                    <a:pt x="1725" y="10551"/>
                  </a:cubicBezTo>
                  <a:cubicBezTo>
                    <a:pt x="1158" y="11518"/>
                    <a:pt x="591" y="12486"/>
                    <a:pt x="24" y="13486"/>
                  </a:cubicBezTo>
                  <a:cubicBezTo>
                    <a:pt x="1" y="13533"/>
                    <a:pt x="60" y="13581"/>
                    <a:pt x="109" y="13581"/>
                  </a:cubicBezTo>
                  <a:cubicBezTo>
                    <a:pt x="129" y="13581"/>
                    <a:pt x="148" y="13572"/>
                    <a:pt x="158" y="13553"/>
                  </a:cubicBezTo>
                  <a:cubicBezTo>
                    <a:pt x="2226" y="10117"/>
                    <a:pt x="4227" y="6648"/>
                    <a:pt x="6162" y="3145"/>
                  </a:cubicBezTo>
                  <a:cubicBezTo>
                    <a:pt x="6729" y="2145"/>
                    <a:pt x="7296" y="1144"/>
                    <a:pt x="7830" y="110"/>
                  </a:cubicBezTo>
                  <a:cubicBezTo>
                    <a:pt x="7876" y="64"/>
                    <a:pt x="7826" y="1"/>
                    <a:pt x="77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47"/>
            <p:cNvSpPr/>
            <p:nvPr/>
          </p:nvSpPr>
          <p:spPr>
            <a:xfrm flipH="1">
              <a:off x="7324616" y="1069924"/>
              <a:ext cx="568" cy="585"/>
            </a:xfrm>
            <a:custGeom>
              <a:avLst/>
              <a:gdLst/>
              <a:ahLst/>
              <a:cxnLst/>
              <a:rect l="l" t="t" r="r" b="b"/>
              <a:pathLst>
                <a:path w="34" h="35" extrusionOk="0">
                  <a:moveTo>
                    <a:pt x="0" y="1"/>
                  </a:moveTo>
                  <a:cubicBezTo>
                    <a:pt x="0" y="1"/>
                    <a:pt x="0" y="34"/>
                    <a:pt x="0" y="34"/>
                  </a:cubicBezTo>
                  <a:cubicBezTo>
                    <a:pt x="34" y="34"/>
                    <a:pt x="34" y="1"/>
                    <a:pt x="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47"/>
            <p:cNvSpPr/>
            <p:nvPr/>
          </p:nvSpPr>
          <p:spPr>
            <a:xfrm flipH="1">
              <a:off x="7118267" y="1059997"/>
              <a:ext cx="208839" cy="285466"/>
            </a:xfrm>
            <a:custGeom>
              <a:avLst/>
              <a:gdLst/>
              <a:ahLst/>
              <a:cxnLst/>
              <a:rect l="l" t="t" r="r" b="b"/>
              <a:pathLst>
                <a:path w="12496" h="17081" extrusionOk="0">
                  <a:moveTo>
                    <a:pt x="116" y="1"/>
                  </a:moveTo>
                  <a:cubicBezTo>
                    <a:pt x="57" y="1"/>
                    <a:pt x="1" y="56"/>
                    <a:pt x="49" y="128"/>
                  </a:cubicBezTo>
                  <a:cubicBezTo>
                    <a:pt x="1617" y="2329"/>
                    <a:pt x="3251" y="4531"/>
                    <a:pt x="4819" y="6699"/>
                  </a:cubicBezTo>
                  <a:cubicBezTo>
                    <a:pt x="6420" y="8901"/>
                    <a:pt x="7988" y="11102"/>
                    <a:pt x="9556" y="13304"/>
                  </a:cubicBezTo>
                  <a:cubicBezTo>
                    <a:pt x="10456" y="14538"/>
                    <a:pt x="11357" y="15772"/>
                    <a:pt x="12257" y="17040"/>
                  </a:cubicBezTo>
                  <a:cubicBezTo>
                    <a:pt x="12276" y="17068"/>
                    <a:pt x="12306" y="17081"/>
                    <a:pt x="12336" y="17081"/>
                  </a:cubicBezTo>
                  <a:cubicBezTo>
                    <a:pt x="12414" y="17081"/>
                    <a:pt x="12496" y="17002"/>
                    <a:pt x="12424" y="16907"/>
                  </a:cubicBezTo>
                  <a:lnTo>
                    <a:pt x="12424" y="16907"/>
                  </a:lnTo>
                  <a:lnTo>
                    <a:pt x="12458" y="16940"/>
                  </a:lnTo>
                  <a:cubicBezTo>
                    <a:pt x="9355" y="12470"/>
                    <a:pt x="6120" y="8100"/>
                    <a:pt x="2917" y="3730"/>
                  </a:cubicBezTo>
                  <a:cubicBezTo>
                    <a:pt x="2017" y="2496"/>
                    <a:pt x="1083" y="1262"/>
                    <a:pt x="182" y="28"/>
                  </a:cubicBezTo>
                  <a:cubicBezTo>
                    <a:pt x="164" y="9"/>
                    <a:pt x="140" y="1"/>
                    <a:pt x="11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47"/>
            <p:cNvSpPr/>
            <p:nvPr/>
          </p:nvSpPr>
          <p:spPr>
            <a:xfrm flipH="1">
              <a:off x="7075967" y="1272145"/>
              <a:ext cx="111523" cy="101946"/>
            </a:xfrm>
            <a:custGeom>
              <a:avLst/>
              <a:gdLst/>
              <a:ahLst/>
              <a:cxnLst/>
              <a:rect l="l" t="t" r="r" b="b"/>
              <a:pathLst>
                <a:path w="6673" h="6100" extrusionOk="0">
                  <a:moveTo>
                    <a:pt x="3316" y="1"/>
                  </a:moveTo>
                  <a:cubicBezTo>
                    <a:pt x="3091" y="1"/>
                    <a:pt x="2864" y="25"/>
                    <a:pt x="2636" y="76"/>
                  </a:cubicBezTo>
                  <a:cubicBezTo>
                    <a:pt x="1001" y="477"/>
                    <a:pt x="1" y="2111"/>
                    <a:pt x="368" y="3746"/>
                  </a:cubicBezTo>
                  <a:cubicBezTo>
                    <a:pt x="710" y="5142"/>
                    <a:pt x="1952" y="6100"/>
                    <a:pt x="3326" y="6100"/>
                  </a:cubicBezTo>
                  <a:cubicBezTo>
                    <a:pt x="3561" y="6100"/>
                    <a:pt x="3799" y="6072"/>
                    <a:pt x="4037" y="6014"/>
                  </a:cubicBezTo>
                  <a:cubicBezTo>
                    <a:pt x="5671" y="5614"/>
                    <a:pt x="6672" y="3979"/>
                    <a:pt x="6305" y="2345"/>
                  </a:cubicBezTo>
                  <a:cubicBezTo>
                    <a:pt x="5961" y="938"/>
                    <a:pt x="4702" y="1"/>
                    <a:pt x="33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47"/>
            <p:cNvSpPr/>
            <p:nvPr/>
          </p:nvSpPr>
          <p:spPr>
            <a:xfrm flipH="1">
              <a:off x="7518615" y="1157447"/>
              <a:ext cx="54098" cy="53547"/>
            </a:xfrm>
            <a:custGeom>
              <a:avLst/>
              <a:gdLst/>
              <a:ahLst/>
              <a:cxnLst/>
              <a:rect l="l" t="t" r="r" b="b"/>
              <a:pathLst>
                <a:path w="3237" h="3204" extrusionOk="0">
                  <a:moveTo>
                    <a:pt x="1602" y="1"/>
                  </a:moveTo>
                  <a:cubicBezTo>
                    <a:pt x="735" y="1"/>
                    <a:pt x="1" y="701"/>
                    <a:pt x="1" y="1602"/>
                  </a:cubicBezTo>
                  <a:cubicBezTo>
                    <a:pt x="1" y="2503"/>
                    <a:pt x="735" y="3203"/>
                    <a:pt x="1602" y="3203"/>
                  </a:cubicBezTo>
                  <a:cubicBezTo>
                    <a:pt x="2503" y="3203"/>
                    <a:pt x="3237" y="2503"/>
                    <a:pt x="3237" y="1602"/>
                  </a:cubicBezTo>
                  <a:cubicBezTo>
                    <a:pt x="3237" y="701"/>
                    <a:pt x="2503" y="1"/>
                    <a:pt x="16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47"/>
            <p:cNvSpPr/>
            <p:nvPr/>
          </p:nvSpPr>
          <p:spPr>
            <a:xfrm flipH="1">
              <a:off x="7855338" y="1241628"/>
              <a:ext cx="78616" cy="78632"/>
            </a:xfrm>
            <a:custGeom>
              <a:avLst/>
              <a:gdLst/>
              <a:ahLst/>
              <a:cxnLst/>
              <a:rect l="l" t="t" r="r" b="b"/>
              <a:pathLst>
                <a:path w="4704" h="4705" extrusionOk="0">
                  <a:moveTo>
                    <a:pt x="2369" y="1"/>
                  </a:moveTo>
                  <a:cubicBezTo>
                    <a:pt x="1068" y="1"/>
                    <a:pt x="0" y="1068"/>
                    <a:pt x="0" y="2369"/>
                  </a:cubicBezTo>
                  <a:cubicBezTo>
                    <a:pt x="0" y="3670"/>
                    <a:pt x="1068" y="4704"/>
                    <a:pt x="2369" y="4704"/>
                  </a:cubicBezTo>
                  <a:cubicBezTo>
                    <a:pt x="3670" y="4704"/>
                    <a:pt x="4704" y="3670"/>
                    <a:pt x="4704" y="2369"/>
                  </a:cubicBezTo>
                  <a:cubicBezTo>
                    <a:pt x="4704" y="1068"/>
                    <a:pt x="3670" y="1"/>
                    <a:pt x="23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47"/>
            <p:cNvSpPr/>
            <p:nvPr/>
          </p:nvSpPr>
          <p:spPr>
            <a:xfrm flipH="1">
              <a:off x="7715956" y="1107844"/>
              <a:ext cx="94242" cy="94225"/>
            </a:xfrm>
            <a:custGeom>
              <a:avLst/>
              <a:gdLst/>
              <a:ahLst/>
              <a:cxnLst/>
              <a:rect l="l" t="t" r="r" b="b"/>
              <a:pathLst>
                <a:path w="5639" h="5638" extrusionOk="0">
                  <a:moveTo>
                    <a:pt x="2836" y="0"/>
                  </a:moveTo>
                  <a:cubicBezTo>
                    <a:pt x="1268" y="0"/>
                    <a:pt x="1" y="1268"/>
                    <a:pt x="1" y="2802"/>
                  </a:cubicBezTo>
                  <a:cubicBezTo>
                    <a:pt x="1" y="4370"/>
                    <a:pt x="1268" y="5637"/>
                    <a:pt x="2836" y="5637"/>
                  </a:cubicBezTo>
                  <a:cubicBezTo>
                    <a:pt x="4371" y="5637"/>
                    <a:pt x="5638" y="4370"/>
                    <a:pt x="5638" y="2802"/>
                  </a:cubicBezTo>
                  <a:cubicBezTo>
                    <a:pt x="5638" y="1268"/>
                    <a:pt x="4371" y="0"/>
                    <a:pt x="2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47"/>
            <p:cNvSpPr/>
            <p:nvPr/>
          </p:nvSpPr>
          <p:spPr>
            <a:xfrm flipH="1">
              <a:off x="7280562" y="1027006"/>
              <a:ext cx="79184" cy="79735"/>
            </a:xfrm>
            <a:custGeom>
              <a:avLst/>
              <a:gdLst/>
              <a:ahLst/>
              <a:cxnLst/>
              <a:rect l="l" t="t" r="r" b="b"/>
              <a:pathLst>
                <a:path w="4738" h="4771" extrusionOk="0">
                  <a:moveTo>
                    <a:pt x="2369" y="0"/>
                  </a:moveTo>
                  <a:cubicBezTo>
                    <a:pt x="1068" y="0"/>
                    <a:pt x="0" y="1068"/>
                    <a:pt x="0" y="2369"/>
                  </a:cubicBezTo>
                  <a:cubicBezTo>
                    <a:pt x="0" y="3703"/>
                    <a:pt x="1068" y="4770"/>
                    <a:pt x="2369" y="4770"/>
                  </a:cubicBezTo>
                  <a:cubicBezTo>
                    <a:pt x="3703" y="4770"/>
                    <a:pt x="4737" y="3703"/>
                    <a:pt x="4737" y="2369"/>
                  </a:cubicBezTo>
                  <a:cubicBezTo>
                    <a:pt x="4737" y="1068"/>
                    <a:pt x="3703" y="0"/>
                    <a:pt x="23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47"/>
            <p:cNvSpPr/>
            <p:nvPr/>
          </p:nvSpPr>
          <p:spPr>
            <a:xfrm flipH="1">
              <a:off x="7423838" y="1266713"/>
              <a:ext cx="70259" cy="70259"/>
            </a:xfrm>
            <a:custGeom>
              <a:avLst/>
              <a:gdLst/>
              <a:ahLst/>
              <a:cxnLst/>
              <a:rect l="l" t="t" r="r" b="b"/>
              <a:pathLst>
                <a:path w="4204" h="4204" extrusionOk="0">
                  <a:moveTo>
                    <a:pt x="2102" y="1"/>
                  </a:moveTo>
                  <a:cubicBezTo>
                    <a:pt x="934" y="1"/>
                    <a:pt x="0" y="935"/>
                    <a:pt x="0" y="2102"/>
                  </a:cubicBezTo>
                  <a:cubicBezTo>
                    <a:pt x="0" y="3270"/>
                    <a:pt x="934" y="4204"/>
                    <a:pt x="2102" y="4204"/>
                  </a:cubicBezTo>
                  <a:cubicBezTo>
                    <a:pt x="3269" y="4204"/>
                    <a:pt x="4203" y="3270"/>
                    <a:pt x="4203" y="2102"/>
                  </a:cubicBezTo>
                  <a:cubicBezTo>
                    <a:pt x="4203" y="935"/>
                    <a:pt x="3269" y="1"/>
                    <a:pt x="2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47"/>
            <p:cNvSpPr/>
            <p:nvPr/>
          </p:nvSpPr>
          <p:spPr>
            <a:xfrm flipH="1">
              <a:off x="7638477" y="1312439"/>
              <a:ext cx="62455" cy="62455"/>
            </a:xfrm>
            <a:custGeom>
              <a:avLst/>
              <a:gdLst/>
              <a:ahLst/>
              <a:cxnLst/>
              <a:rect l="l" t="t" r="r" b="b"/>
              <a:pathLst>
                <a:path w="3737" h="3737" extrusionOk="0">
                  <a:moveTo>
                    <a:pt x="1869" y="0"/>
                  </a:moveTo>
                  <a:cubicBezTo>
                    <a:pt x="835" y="0"/>
                    <a:pt x="1" y="834"/>
                    <a:pt x="1" y="1868"/>
                  </a:cubicBezTo>
                  <a:cubicBezTo>
                    <a:pt x="1" y="2902"/>
                    <a:pt x="835" y="3736"/>
                    <a:pt x="1869" y="3736"/>
                  </a:cubicBezTo>
                  <a:cubicBezTo>
                    <a:pt x="2903" y="3736"/>
                    <a:pt x="3737" y="2902"/>
                    <a:pt x="3737" y="1868"/>
                  </a:cubicBezTo>
                  <a:cubicBezTo>
                    <a:pt x="3737" y="834"/>
                    <a:pt x="2903" y="0"/>
                    <a:pt x="18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47"/>
            <p:cNvSpPr/>
            <p:nvPr/>
          </p:nvSpPr>
          <p:spPr>
            <a:xfrm flipH="1">
              <a:off x="6759332" y="1823641"/>
              <a:ext cx="57424" cy="416459"/>
            </a:xfrm>
            <a:custGeom>
              <a:avLst/>
              <a:gdLst/>
              <a:ahLst/>
              <a:cxnLst/>
              <a:rect l="l" t="t" r="r" b="b"/>
              <a:pathLst>
                <a:path w="3436" h="24919" extrusionOk="0">
                  <a:moveTo>
                    <a:pt x="0" y="1"/>
                  </a:moveTo>
                  <a:lnTo>
                    <a:pt x="0" y="24919"/>
                  </a:lnTo>
                  <a:lnTo>
                    <a:pt x="3436" y="24919"/>
                  </a:lnTo>
                  <a:lnTo>
                    <a:pt x="34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47"/>
            <p:cNvSpPr/>
            <p:nvPr/>
          </p:nvSpPr>
          <p:spPr>
            <a:xfrm flipH="1">
              <a:off x="6876955" y="1738357"/>
              <a:ext cx="57992" cy="501743"/>
            </a:xfrm>
            <a:custGeom>
              <a:avLst/>
              <a:gdLst/>
              <a:ahLst/>
              <a:cxnLst/>
              <a:rect l="l" t="t" r="r" b="b"/>
              <a:pathLst>
                <a:path w="3470" h="30022" extrusionOk="0">
                  <a:moveTo>
                    <a:pt x="0" y="0"/>
                  </a:moveTo>
                  <a:lnTo>
                    <a:pt x="0" y="30022"/>
                  </a:lnTo>
                  <a:lnTo>
                    <a:pt x="3470" y="30022"/>
                  </a:lnTo>
                  <a:lnTo>
                    <a:pt x="34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47"/>
            <p:cNvSpPr/>
            <p:nvPr/>
          </p:nvSpPr>
          <p:spPr>
            <a:xfrm flipH="1">
              <a:off x="6981759" y="2114087"/>
              <a:ext cx="57441" cy="126012"/>
            </a:xfrm>
            <a:custGeom>
              <a:avLst/>
              <a:gdLst/>
              <a:ahLst/>
              <a:cxnLst/>
              <a:rect l="l" t="t" r="r" b="b"/>
              <a:pathLst>
                <a:path w="3437" h="7540" extrusionOk="0">
                  <a:moveTo>
                    <a:pt x="1" y="1"/>
                  </a:moveTo>
                  <a:lnTo>
                    <a:pt x="1" y="7540"/>
                  </a:lnTo>
                  <a:lnTo>
                    <a:pt x="3436" y="7540"/>
                  </a:lnTo>
                  <a:lnTo>
                    <a:pt x="34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47"/>
            <p:cNvSpPr/>
            <p:nvPr/>
          </p:nvSpPr>
          <p:spPr>
            <a:xfrm flipH="1">
              <a:off x="7099381" y="1960784"/>
              <a:ext cx="57441" cy="279316"/>
            </a:xfrm>
            <a:custGeom>
              <a:avLst/>
              <a:gdLst/>
              <a:ahLst/>
              <a:cxnLst/>
              <a:rect l="l" t="t" r="r" b="b"/>
              <a:pathLst>
                <a:path w="3437" h="16713" extrusionOk="0">
                  <a:moveTo>
                    <a:pt x="0" y="1"/>
                  </a:moveTo>
                  <a:lnTo>
                    <a:pt x="0" y="16713"/>
                  </a:lnTo>
                  <a:lnTo>
                    <a:pt x="3436" y="16713"/>
                  </a:lnTo>
                  <a:lnTo>
                    <a:pt x="34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47"/>
            <p:cNvSpPr/>
            <p:nvPr/>
          </p:nvSpPr>
          <p:spPr>
            <a:xfrm flipH="1">
              <a:off x="7196949" y="1878274"/>
              <a:ext cx="57441" cy="361826"/>
            </a:xfrm>
            <a:custGeom>
              <a:avLst/>
              <a:gdLst/>
              <a:ahLst/>
              <a:cxnLst/>
              <a:rect l="l" t="t" r="r" b="b"/>
              <a:pathLst>
                <a:path w="3437" h="21650" extrusionOk="0">
                  <a:moveTo>
                    <a:pt x="1" y="1"/>
                  </a:moveTo>
                  <a:lnTo>
                    <a:pt x="1" y="21650"/>
                  </a:lnTo>
                  <a:lnTo>
                    <a:pt x="3437" y="21650"/>
                  </a:lnTo>
                  <a:lnTo>
                    <a:pt x="34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47"/>
            <p:cNvSpPr/>
            <p:nvPr/>
          </p:nvSpPr>
          <p:spPr>
            <a:xfrm flipH="1">
              <a:off x="6631665" y="2101837"/>
              <a:ext cx="714142" cy="142324"/>
            </a:xfrm>
            <a:custGeom>
              <a:avLst/>
              <a:gdLst/>
              <a:ahLst/>
              <a:cxnLst/>
              <a:rect l="l" t="t" r="r" b="b"/>
              <a:pathLst>
                <a:path w="42731" h="8516" extrusionOk="0">
                  <a:moveTo>
                    <a:pt x="42297" y="0"/>
                  </a:moveTo>
                  <a:cubicBezTo>
                    <a:pt x="42297" y="667"/>
                    <a:pt x="42297" y="1301"/>
                    <a:pt x="42297" y="1935"/>
                  </a:cubicBezTo>
                  <a:cubicBezTo>
                    <a:pt x="42297" y="4036"/>
                    <a:pt x="42230" y="6138"/>
                    <a:pt x="42297" y="8206"/>
                  </a:cubicBezTo>
                  <a:cubicBezTo>
                    <a:pt x="35626" y="8173"/>
                    <a:pt x="28988" y="8173"/>
                    <a:pt x="22316" y="8173"/>
                  </a:cubicBezTo>
                  <a:cubicBezTo>
                    <a:pt x="20415" y="8173"/>
                    <a:pt x="11775" y="8273"/>
                    <a:pt x="9440" y="8273"/>
                  </a:cubicBezTo>
                  <a:lnTo>
                    <a:pt x="100" y="8273"/>
                  </a:lnTo>
                  <a:cubicBezTo>
                    <a:pt x="0" y="8273"/>
                    <a:pt x="0" y="8439"/>
                    <a:pt x="100" y="8439"/>
                  </a:cubicBezTo>
                  <a:lnTo>
                    <a:pt x="16512" y="8439"/>
                  </a:lnTo>
                  <a:cubicBezTo>
                    <a:pt x="16539" y="8466"/>
                    <a:pt x="25430" y="8515"/>
                    <a:pt x="32411" y="8515"/>
                  </a:cubicBezTo>
                  <a:cubicBezTo>
                    <a:pt x="34059" y="8515"/>
                    <a:pt x="35600" y="8512"/>
                    <a:pt x="36893" y="8506"/>
                  </a:cubicBezTo>
                  <a:cubicBezTo>
                    <a:pt x="38795" y="8506"/>
                    <a:pt x="40696" y="8506"/>
                    <a:pt x="42597" y="8473"/>
                  </a:cubicBezTo>
                  <a:cubicBezTo>
                    <a:pt x="42664" y="8473"/>
                    <a:pt x="42731" y="8406"/>
                    <a:pt x="42731" y="8339"/>
                  </a:cubicBezTo>
                  <a:cubicBezTo>
                    <a:pt x="42731" y="8273"/>
                    <a:pt x="42664" y="8206"/>
                    <a:pt x="42597" y="8206"/>
                  </a:cubicBezTo>
                  <a:lnTo>
                    <a:pt x="42464" y="8206"/>
                  </a:lnTo>
                  <a:cubicBezTo>
                    <a:pt x="42531" y="6104"/>
                    <a:pt x="42497" y="4036"/>
                    <a:pt x="42497" y="1935"/>
                  </a:cubicBezTo>
                  <a:cubicBezTo>
                    <a:pt x="42497" y="1368"/>
                    <a:pt x="42464" y="801"/>
                    <a:pt x="42464" y="200"/>
                  </a:cubicBezTo>
                  <a:cubicBezTo>
                    <a:pt x="42397" y="167"/>
                    <a:pt x="42330" y="100"/>
                    <a:pt x="422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47"/>
            <p:cNvSpPr/>
            <p:nvPr/>
          </p:nvSpPr>
          <p:spPr>
            <a:xfrm flipH="1">
              <a:off x="6611193" y="2073376"/>
              <a:ext cx="52260" cy="47113"/>
            </a:xfrm>
            <a:custGeom>
              <a:avLst/>
              <a:gdLst/>
              <a:ahLst/>
              <a:cxnLst/>
              <a:rect l="l" t="t" r="r" b="b"/>
              <a:pathLst>
                <a:path w="3127" h="2819" extrusionOk="0">
                  <a:moveTo>
                    <a:pt x="1600" y="1"/>
                  </a:moveTo>
                  <a:cubicBezTo>
                    <a:pt x="1444" y="1"/>
                    <a:pt x="1287" y="33"/>
                    <a:pt x="1135" y="102"/>
                  </a:cubicBezTo>
                  <a:cubicBezTo>
                    <a:pt x="401" y="402"/>
                    <a:pt x="0" y="1369"/>
                    <a:pt x="334" y="2070"/>
                  </a:cubicBezTo>
                  <a:cubicBezTo>
                    <a:pt x="589" y="2593"/>
                    <a:pt x="1044" y="2819"/>
                    <a:pt x="1505" y="2819"/>
                  </a:cubicBezTo>
                  <a:cubicBezTo>
                    <a:pt x="2307" y="2819"/>
                    <a:pt x="3127" y="2132"/>
                    <a:pt x="2936" y="1136"/>
                  </a:cubicBezTo>
                  <a:cubicBezTo>
                    <a:pt x="2936" y="1136"/>
                    <a:pt x="2902" y="1103"/>
                    <a:pt x="2902" y="1103"/>
                  </a:cubicBezTo>
                  <a:cubicBezTo>
                    <a:pt x="2770" y="468"/>
                    <a:pt x="2198" y="1"/>
                    <a:pt x="1600" y="1"/>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47"/>
            <p:cNvSpPr/>
            <p:nvPr/>
          </p:nvSpPr>
          <p:spPr>
            <a:xfrm flipH="1">
              <a:off x="7317346" y="2213577"/>
              <a:ext cx="52995" cy="45007"/>
            </a:xfrm>
            <a:custGeom>
              <a:avLst/>
              <a:gdLst/>
              <a:ahLst/>
              <a:cxnLst/>
              <a:rect l="l" t="t" r="r" b="b"/>
              <a:pathLst>
                <a:path w="3171" h="2693" extrusionOk="0">
                  <a:moveTo>
                    <a:pt x="1668" y="0"/>
                  </a:moveTo>
                  <a:cubicBezTo>
                    <a:pt x="1524" y="0"/>
                    <a:pt x="1377" y="27"/>
                    <a:pt x="1235" y="86"/>
                  </a:cubicBezTo>
                  <a:cubicBezTo>
                    <a:pt x="401" y="419"/>
                    <a:pt x="1" y="1353"/>
                    <a:pt x="568" y="2154"/>
                  </a:cubicBezTo>
                  <a:cubicBezTo>
                    <a:pt x="832" y="2529"/>
                    <a:pt x="1218" y="2692"/>
                    <a:pt x="1604" y="2692"/>
                  </a:cubicBezTo>
                  <a:cubicBezTo>
                    <a:pt x="2385" y="2692"/>
                    <a:pt x="3170" y="2024"/>
                    <a:pt x="2969" y="1086"/>
                  </a:cubicBezTo>
                  <a:cubicBezTo>
                    <a:pt x="2969" y="1086"/>
                    <a:pt x="2969" y="1053"/>
                    <a:pt x="2969" y="1053"/>
                  </a:cubicBezTo>
                  <a:cubicBezTo>
                    <a:pt x="2835" y="462"/>
                    <a:pt x="2268" y="0"/>
                    <a:pt x="1668" y="0"/>
                  </a:cubicBezTo>
                  <a:close/>
                </a:path>
              </a:pathLst>
            </a:custGeom>
            <a:solidFill>
              <a:srgbClr val="B5C7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47"/>
            <p:cNvSpPr/>
            <p:nvPr/>
          </p:nvSpPr>
          <p:spPr>
            <a:xfrm flipH="1">
              <a:off x="6550276" y="1190705"/>
              <a:ext cx="392476" cy="348289"/>
            </a:xfrm>
            <a:custGeom>
              <a:avLst/>
              <a:gdLst/>
              <a:ahLst/>
              <a:cxnLst/>
              <a:rect l="l" t="t" r="r" b="b"/>
              <a:pathLst>
                <a:path w="23484" h="20840" extrusionOk="0">
                  <a:moveTo>
                    <a:pt x="11727" y="5537"/>
                  </a:moveTo>
                  <a:cubicBezTo>
                    <a:pt x="13176" y="5537"/>
                    <a:pt x="14616" y="6172"/>
                    <a:pt x="15578" y="7384"/>
                  </a:cubicBezTo>
                  <a:cubicBezTo>
                    <a:pt x="17246" y="9486"/>
                    <a:pt x="16879" y="12555"/>
                    <a:pt x="14778" y="14223"/>
                  </a:cubicBezTo>
                  <a:cubicBezTo>
                    <a:pt x="13883" y="14933"/>
                    <a:pt x="12813" y="15280"/>
                    <a:pt x="11750" y="15280"/>
                  </a:cubicBezTo>
                  <a:cubicBezTo>
                    <a:pt x="10317" y="15280"/>
                    <a:pt x="8897" y="14648"/>
                    <a:pt x="7939" y="13422"/>
                  </a:cubicBezTo>
                  <a:cubicBezTo>
                    <a:pt x="6272" y="11320"/>
                    <a:pt x="6605" y="8252"/>
                    <a:pt x="8707" y="6584"/>
                  </a:cubicBezTo>
                  <a:cubicBezTo>
                    <a:pt x="9596" y="5878"/>
                    <a:pt x="10664" y="5537"/>
                    <a:pt x="11727" y="5537"/>
                  </a:cubicBezTo>
                  <a:close/>
                  <a:moveTo>
                    <a:pt x="11728" y="0"/>
                  </a:moveTo>
                  <a:cubicBezTo>
                    <a:pt x="9461" y="0"/>
                    <a:pt x="7180" y="734"/>
                    <a:pt x="5271" y="2247"/>
                  </a:cubicBezTo>
                  <a:cubicBezTo>
                    <a:pt x="768" y="5817"/>
                    <a:pt x="0" y="12388"/>
                    <a:pt x="3570" y="16891"/>
                  </a:cubicBezTo>
                  <a:cubicBezTo>
                    <a:pt x="5626" y="19485"/>
                    <a:pt x="8678" y="20839"/>
                    <a:pt x="11757" y="20839"/>
                  </a:cubicBezTo>
                  <a:cubicBezTo>
                    <a:pt x="14023" y="20839"/>
                    <a:pt x="16304" y="20106"/>
                    <a:pt x="18213" y="18592"/>
                  </a:cubicBezTo>
                  <a:cubicBezTo>
                    <a:pt x="22717" y="15023"/>
                    <a:pt x="23484" y="8452"/>
                    <a:pt x="19915" y="3948"/>
                  </a:cubicBezTo>
                  <a:cubicBezTo>
                    <a:pt x="17859" y="1355"/>
                    <a:pt x="14807" y="0"/>
                    <a:pt x="117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47"/>
            <p:cNvSpPr/>
            <p:nvPr/>
          </p:nvSpPr>
          <p:spPr>
            <a:xfrm flipH="1">
              <a:off x="6550276" y="1190705"/>
              <a:ext cx="332261" cy="310736"/>
            </a:xfrm>
            <a:custGeom>
              <a:avLst/>
              <a:gdLst/>
              <a:ahLst/>
              <a:cxnLst/>
              <a:rect l="l" t="t" r="r" b="b"/>
              <a:pathLst>
                <a:path w="19881" h="18593" extrusionOk="0">
                  <a:moveTo>
                    <a:pt x="8125" y="0"/>
                  </a:moveTo>
                  <a:cubicBezTo>
                    <a:pt x="5858" y="0"/>
                    <a:pt x="3577" y="734"/>
                    <a:pt x="1668" y="2247"/>
                  </a:cubicBezTo>
                  <a:cubicBezTo>
                    <a:pt x="1067" y="2714"/>
                    <a:pt x="500" y="3281"/>
                    <a:pt x="0" y="3882"/>
                  </a:cubicBezTo>
                  <a:lnTo>
                    <a:pt x="4336" y="7384"/>
                  </a:lnTo>
                  <a:cubicBezTo>
                    <a:pt x="4570" y="7084"/>
                    <a:pt x="4837" y="6817"/>
                    <a:pt x="5104" y="6584"/>
                  </a:cubicBezTo>
                  <a:cubicBezTo>
                    <a:pt x="5976" y="5894"/>
                    <a:pt x="7038" y="5561"/>
                    <a:pt x="8099" y="5561"/>
                  </a:cubicBezTo>
                  <a:cubicBezTo>
                    <a:pt x="9555" y="5561"/>
                    <a:pt x="11011" y="6188"/>
                    <a:pt x="11975" y="7384"/>
                  </a:cubicBezTo>
                  <a:cubicBezTo>
                    <a:pt x="13610" y="9452"/>
                    <a:pt x="13243" y="12588"/>
                    <a:pt x="11175" y="14223"/>
                  </a:cubicBezTo>
                  <a:lnTo>
                    <a:pt x="14610" y="18592"/>
                  </a:lnTo>
                  <a:cubicBezTo>
                    <a:pt x="19114" y="15023"/>
                    <a:pt x="19881" y="8452"/>
                    <a:pt x="16312" y="3948"/>
                  </a:cubicBezTo>
                  <a:cubicBezTo>
                    <a:pt x="14256" y="1355"/>
                    <a:pt x="11204" y="0"/>
                    <a:pt x="81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47"/>
            <p:cNvSpPr/>
            <p:nvPr/>
          </p:nvSpPr>
          <p:spPr>
            <a:xfrm flipH="1">
              <a:off x="6550276" y="1197591"/>
              <a:ext cx="173392" cy="303850"/>
            </a:xfrm>
            <a:custGeom>
              <a:avLst/>
              <a:gdLst/>
              <a:ahLst/>
              <a:cxnLst/>
              <a:rect l="l" t="t" r="r" b="b"/>
              <a:pathLst>
                <a:path w="10375" h="18181" extrusionOk="0">
                  <a:moveTo>
                    <a:pt x="1535" y="1"/>
                  </a:moveTo>
                  <a:lnTo>
                    <a:pt x="1" y="5338"/>
                  </a:lnTo>
                  <a:cubicBezTo>
                    <a:pt x="968" y="5605"/>
                    <a:pt x="1835" y="6172"/>
                    <a:pt x="2469" y="6972"/>
                  </a:cubicBezTo>
                  <a:cubicBezTo>
                    <a:pt x="4104" y="9040"/>
                    <a:pt x="3737" y="12176"/>
                    <a:pt x="1669" y="13811"/>
                  </a:cubicBezTo>
                  <a:lnTo>
                    <a:pt x="5104" y="18180"/>
                  </a:lnTo>
                  <a:cubicBezTo>
                    <a:pt x="9608" y="14611"/>
                    <a:pt x="10375" y="8040"/>
                    <a:pt x="6806" y="3536"/>
                  </a:cubicBezTo>
                  <a:cubicBezTo>
                    <a:pt x="5471" y="1835"/>
                    <a:pt x="3637" y="601"/>
                    <a:pt x="15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47"/>
            <p:cNvSpPr/>
            <p:nvPr/>
          </p:nvSpPr>
          <p:spPr>
            <a:xfrm flipH="1">
              <a:off x="5155450" y="1664204"/>
              <a:ext cx="1278874" cy="966183"/>
            </a:xfrm>
            <a:custGeom>
              <a:avLst/>
              <a:gdLst/>
              <a:ahLst/>
              <a:cxnLst/>
              <a:rect l="l" t="t" r="r" b="b"/>
              <a:pathLst>
                <a:path w="76522" h="57812" extrusionOk="0">
                  <a:moveTo>
                    <a:pt x="34" y="1"/>
                  </a:moveTo>
                  <a:cubicBezTo>
                    <a:pt x="667" y="1"/>
                    <a:pt x="134" y="45600"/>
                    <a:pt x="34" y="55574"/>
                  </a:cubicBezTo>
                  <a:cubicBezTo>
                    <a:pt x="0" y="56608"/>
                    <a:pt x="767" y="57475"/>
                    <a:pt x="1801" y="57609"/>
                  </a:cubicBezTo>
                  <a:cubicBezTo>
                    <a:pt x="2848" y="57757"/>
                    <a:pt x="3955" y="57812"/>
                    <a:pt x="5087" y="57812"/>
                  </a:cubicBezTo>
                  <a:cubicBezTo>
                    <a:pt x="8283" y="57812"/>
                    <a:pt x="11686" y="57375"/>
                    <a:pt x="14544" y="57375"/>
                  </a:cubicBezTo>
                  <a:lnTo>
                    <a:pt x="59743" y="57375"/>
                  </a:lnTo>
                  <a:cubicBezTo>
                    <a:pt x="61322" y="57375"/>
                    <a:pt x="65412" y="57611"/>
                    <a:pt x="69115" y="57611"/>
                  </a:cubicBezTo>
                  <a:cubicBezTo>
                    <a:pt x="72374" y="57611"/>
                    <a:pt x="75334" y="57428"/>
                    <a:pt x="76021" y="56741"/>
                  </a:cubicBezTo>
                  <a:lnTo>
                    <a:pt x="76055" y="56741"/>
                  </a:lnTo>
                  <a:lnTo>
                    <a:pt x="76055" y="56708"/>
                  </a:lnTo>
                  <a:cubicBezTo>
                    <a:pt x="76488" y="56074"/>
                    <a:pt x="76522" y="55274"/>
                    <a:pt x="76522" y="54506"/>
                  </a:cubicBezTo>
                  <a:cubicBezTo>
                    <a:pt x="76488" y="50036"/>
                    <a:pt x="76488" y="1"/>
                    <a:pt x="76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47"/>
            <p:cNvSpPr/>
            <p:nvPr/>
          </p:nvSpPr>
          <p:spPr>
            <a:xfrm flipH="1">
              <a:off x="5150437" y="1660861"/>
              <a:ext cx="1287798" cy="973386"/>
            </a:xfrm>
            <a:custGeom>
              <a:avLst/>
              <a:gdLst/>
              <a:ahLst/>
              <a:cxnLst/>
              <a:rect l="l" t="t" r="r" b="b"/>
              <a:pathLst>
                <a:path w="77056" h="58243" extrusionOk="0">
                  <a:moveTo>
                    <a:pt x="38495" y="367"/>
                  </a:moveTo>
                  <a:lnTo>
                    <a:pt x="76543" y="434"/>
                  </a:lnTo>
                  <a:lnTo>
                    <a:pt x="76543" y="434"/>
                  </a:lnTo>
                  <a:cubicBezTo>
                    <a:pt x="76530" y="492"/>
                    <a:pt x="76522" y="551"/>
                    <a:pt x="76522" y="601"/>
                  </a:cubicBezTo>
                  <a:cubicBezTo>
                    <a:pt x="76489" y="668"/>
                    <a:pt x="76489" y="701"/>
                    <a:pt x="76489" y="768"/>
                  </a:cubicBezTo>
                  <a:lnTo>
                    <a:pt x="76489" y="1101"/>
                  </a:lnTo>
                  <a:lnTo>
                    <a:pt x="76489" y="2002"/>
                  </a:lnTo>
                  <a:lnTo>
                    <a:pt x="76489" y="3770"/>
                  </a:lnTo>
                  <a:lnTo>
                    <a:pt x="76489" y="7306"/>
                  </a:lnTo>
                  <a:lnTo>
                    <a:pt x="76489" y="14411"/>
                  </a:lnTo>
                  <a:lnTo>
                    <a:pt x="76455" y="28621"/>
                  </a:lnTo>
                  <a:lnTo>
                    <a:pt x="76422" y="42798"/>
                  </a:lnTo>
                  <a:lnTo>
                    <a:pt x="76422" y="49903"/>
                  </a:lnTo>
                  <a:lnTo>
                    <a:pt x="76422" y="53439"/>
                  </a:lnTo>
                  <a:cubicBezTo>
                    <a:pt x="76389" y="54039"/>
                    <a:pt x="76422" y="54640"/>
                    <a:pt x="76389" y="55207"/>
                  </a:cubicBezTo>
                  <a:cubicBezTo>
                    <a:pt x="76355" y="55774"/>
                    <a:pt x="76222" y="56274"/>
                    <a:pt x="75955" y="56674"/>
                  </a:cubicBezTo>
                  <a:lnTo>
                    <a:pt x="75955" y="56641"/>
                  </a:lnTo>
                  <a:cubicBezTo>
                    <a:pt x="75922" y="56674"/>
                    <a:pt x="75922" y="56708"/>
                    <a:pt x="75855" y="56708"/>
                  </a:cubicBezTo>
                  <a:cubicBezTo>
                    <a:pt x="75788" y="56741"/>
                    <a:pt x="75755" y="56774"/>
                    <a:pt x="75688" y="56808"/>
                  </a:cubicBezTo>
                  <a:cubicBezTo>
                    <a:pt x="75521" y="56875"/>
                    <a:pt x="75388" y="56908"/>
                    <a:pt x="75221" y="56975"/>
                  </a:cubicBezTo>
                  <a:cubicBezTo>
                    <a:pt x="74921" y="57041"/>
                    <a:pt x="74587" y="57108"/>
                    <a:pt x="74254" y="57141"/>
                  </a:cubicBezTo>
                  <a:cubicBezTo>
                    <a:pt x="73587" y="57241"/>
                    <a:pt x="72919" y="57308"/>
                    <a:pt x="72252" y="57342"/>
                  </a:cubicBezTo>
                  <a:cubicBezTo>
                    <a:pt x="70885" y="57408"/>
                    <a:pt x="69484" y="57408"/>
                    <a:pt x="68116" y="57408"/>
                  </a:cubicBezTo>
                  <a:cubicBezTo>
                    <a:pt x="65347" y="57375"/>
                    <a:pt x="62612" y="57208"/>
                    <a:pt x="59810" y="57175"/>
                  </a:cubicBezTo>
                  <a:lnTo>
                    <a:pt x="43165" y="57241"/>
                  </a:lnTo>
                  <a:lnTo>
                    <a:pt x="26553" y="57275"/>
                  </a:lnTo>
                  <a:lnTo>
                    <a:pt x="18247" y="57308"/>
                  </a:lnTo>
                  <a:lnTo>
                    <a:pt x="14077" y="57308"/>
                  </a:lnTo>
                  <a:cubicBezTo>
                    <a:pt x="12710" y="57342"/>
                    <a:pt x="11309" y="57475"/>
                    <a:pt x="9941" y="57575"/>
                  </a:cubicBezTo>
                  <a:cubicBezTo>
                    <a:pt x="8540" y="57642"/>
                    <a:pt x="7172" y="57742"/>
                    <a:pt x="5805" y="57775"/>
                  </a:cubicBezTo>
                  <a:cubicBezTo>
                    <a:pt x="5104" y="57775"/>
                    <a:pt x="4404" y="57775"/>
                    <a:pt x="3737" y="57742"/>
                  </a:cubicBezTo>
                  <a:cubicBezTo>
                    <a:pt x="3403" y="57742"/>
                    <a:pt x="3036" y="57708"/>
                    <a:pt x="2703" y="57675"/>
                  </a:cubicBezTo>
                  <a:cubicBezTo>
                    <a:pt x="2369" y="57642"/>
                    <a:pt x="2002" y="57642"/>
                    <a:pt x="1735" y="57542"/>
                  </a:cubicBezTo>
                  <a:cubicBezTo>
                    <a:pt x="1135" y="57342"/>
                    <a:pt x="668" y="56841"/>
                    <a:pt x="501" y="56241"/>
                  </a:cubicBezTo>
                  <a:cubicBezTo>
                    <a:pt x="468" y="56074"/>
                    <a:pt x="468" y="55907"/>
                    <a:pt x="468" y="55774"/>
                  </a:cubicBezTo>
                  <a:lnTo>
                    <a:pt x="468" y="55240"/>
                  </a:lnTo>
                  <a:lnTo>
                    <a:pt x="501" y="54206"/>
                  </a:lnTo>
                  <a:lnTo>
                    <a:pt x="534" y="50036"/>
                  </a:lnTo>
                  <a:lnTo>
                    <a:pt x="768" y="33424"/>
                  </a:lnTo>
                  <a:cubicBezTo>
                    <a:pt x="835" y="27887"/>
                    <a:pt x="901" y="22350"/>
                    <a:pt x="935" y="16813"/>
                  </a:cubicBezTo>
                  <a:lnTo>
                    <a:pt x="935" y="8507"/>
                  </a:lnTo>
                  <a:lnTo>
                    <a:pt x="901" y="4337"/>
                  </a:lnTo>
                  <a:lnTo>
                    <a:pt x="868" y="2269"/>
                  </a:lnTo>
                  <a:cubicBezTo>
                    <a:pt x="835" y="1902"/>
                    <a:pt x="835" y="1568"/>
                    <a:pt x="801" y="1201"/>
                  </a:cubicBezTo>
                  <a:cubicBezTo>
                    <a:pt x="768" y="1035"/>
                    <a:pt x="735" y="868"/>
                    <a:pt x="668" y="701"/>
                  </a:cubicBezTo>
                  <a:lnTo>
                    <a:pt x="601" y="434"/>
                  </a:lnTo>
                  <a:lnTo>
                    <a:pt x="601" y="434"/>
                  </a:lnTo>
                  <a:lnTo>
                    <a:pt x="601" y="434"/>
                  </a:lnTo>
                  <a:lnTo>
                    <a:pt x="19381" y="401"/>
                  </a:lnTo>
                  <a:lnTo>
                    <a:pt x="38495" y="367"/>
                  </a:lnTo>
                  <a:close/>
                  <a:moveTo>
                    <a:pt x="234" y="0"/>
                  </a:moveTo>
                  <a:lnTo>
                    <a:pt x="234" y="434"/>
                  </a:lnTo>
                  <a:cubicBezTo>
                    <a:pt x="120" y="434"/>
                    <a:pt x="79" y="361"/>
                    <a:pt x="70" y="361"/>
                  </a:cubicBezTo>
                  <a:cubicBezTo>
                    <a:pt x="68" y="361"/>
                    <a:pt x="67" y="363"/>
                    <a:pt x="67" y="367"/>
                  </a:cubicBezTo>
                  <a:lnTo>
                    <a:pt x="67" y="501"/>
                  </a:lnTo>
                  <a:cubicBezTo>
                    <a:pt x="67" y="568"/>
                    <a:pt x="34" y="668"/>
                    <a:pt x="34" y="734"/>
                  </a:cubicBezTo>
                  <a:cubicBezTo>
                    <a:pt x="1" y="901"/>
                    <a:pt x="1" y="1068"/>
                    <a:pt x="1" y="1268"/>
                  </a:cubicBezTo>
                  <a:cubicBezTo>
                    <a:pt x="1" y="1602"/>
                    <a:pt x="34" y="1935"/>
                    <a:pt x="34" y="2269"/>
                  </a:cubicBezTo>
                  <a:lnTo>
                    <a:pt x="101" y="4337"/>
                  </a:lnTo>
                  <a:lnTo>
                    <a:pt x="167" y="8507"/>
                  </a:lnTo>
                  <a:lnTo>
                    <a:pt x="201" y="16813"/>
                  </a:lnTo>
                  <a:lnTo>
                    <a:pt x="201" y="33424"/>
                  </a:lnTo>
                  <a:lnTo>
                    <a:pt x="167" y="41730"/>
                  </a:lnTo>
                  <a:lnTo>
                    <a:pt x="101" y="50036"/>
                  </a:lnTo>
                  <a:lnTo>
                    <a:pt x="34" y="54206"/>
                  </a:lnTo>
                  <a:lnTo>
                    <a:pt x="34" y="55240"/>
                  </a:lnTo>
                  <a:lnTo>
                    <a:pt x="34" y="55740"/>
                  </a:lnTo>
                  <a:cubicBezTo>
                    <a:pt x="34" y="55941"/>
                    <a:pt x="34" y="56141"/>
                    <a:pt x="101" y="56307"/>
                  </a:cubicBezTo>
                  <a:cubicBezTo>
                    <a:pt x="268" y="57075"/>
                    <a:pt x="835" y="57708"/>
                    <a:pt x="1568" y="57942"/>
                  </a:cubicBezTo>
                  <a:cubicBezTo>
                    <a:pt x="1969" y="58075"/>
                    <a:pt x="2302" y="58075"/>
                    <a:pt x="2636" y="58109"/>
                  </a:cubicBezTo>
                  <a:cubicBezTo>
                    <a:pt x="3003" y="58142"/>
                    <a:pt x="3336" y="58175"/>
                    <a:pt x="3703" y="58175"/>
                  </a:cubicBezTo>
                  <a:cubicBezTo>
                    <a:pt x="4404" y="58242"/>
                    <a:pt x="5104" y="58242"/>
                    <a:pt x="5805" y="58242"/>
                  </a:cubicBezTo>
                  <a:cubicBezTo>
                    <a:pt x="7172" y="58209"/>
                    <a:pt x="8573" y="58109"/>
                    <a:pt x="9941" y="58042"/>
                  </a:cubicBezTo>
                  <a:cubicBezTo>
                    <a:pt x="11342" y="57942"/>
                    <a:pt x="12710" y="57842"/>
                    <a:pt x="14077" y="57809"/>
                  </a:cubicBezTo>
                  <a:lnTo>
                    <a:pt x="18247" y="57809"/>
                  </a:lnTo>
                  <a:lnTo>
                    <a:pt x="26553" y="57842"/>
                  </a:lnTo>
                  <a:lnTo>
                    <a:pt x="43165" y="57909"/>
                  </a:lnTo>
                  <a:lnTo>
                    <a:pt x="59777" y="57942"/>
                  </a:lnTo>
                  <a:cubicBezTo>
                    <a:pt x="62545" y="57975"/>
                    <a:pt x="65314" y="58175"/>
                    <a:pt x="68083" y="58209"/>
                  </a:cubicBezTo>
                  <a:cubicBezTo>
                    <a:pt x="68783" y="58209"/>
                    <a:pt x="69484" y="58217"/>
                    <a:pt x="70184" y="58217"/>
                  </a:cubicBezTo>
                  <a:cubicBezTo>
                    <a:pt x="70885" y="58217"/>
                    <a:pt x="71585" y="58209"/>
                    <a:pt x="72286" y="58175"/>
                  </a:cubicBezTo>
                  <a:cubicBezTo>
                    <a:pt x="72953" y="58142"/>
                    <a:pt x="73687" y="58075"/>
                    <a:pt x="74387" y="57975"/>
                  </a:cubicBezTo>
                  <a:cubicBezTo>
                    <a:pt x="74721" y="57942"/>
                    <a:pt x="75088" y="57875"/>
                    <a:pt x="75455" y="57775"/>
                  </a:cubicBezTo>
                  <a:cubicBezTo>
                    <a:pt x="75621" y="57708"/>
                    <a:pt x="75822" y="57675"/>
                    <a:pt x="75988" y="57575"/>
                  </a:cubicBezTo>
                  <a:cubicBezTo>
                    <a:pt x="76088" y="57575"/>
                    <a:pt x="76188" y="57508"/>
                    <a:pt x="76289" y="57442"/>
                  </a:cubicBezTo>
                  <a:cubicBezTo>
                    <a:pt x="76389" y="57408"/>
                    <a:pt x="76489" y="57308"/>
                    <a:pt x="76589" y="57208"/>
                  </a:cubicBezTo>
                  <a:lnTo>
                    <a:pt x="76555" y="57208"/>
                  </a:lnTo>
                  <a:lnTo>
                    <a:pt x="76589" y="57175"/>
                  </a:lnTo>
                  <a:lnTo>
                    <a:pt x="76622" y="57141"/>
                  </a:lnTo>
                  <a:cubicBezTo>
                    <a:pt x="77056" y="56541"/>
                    <a:pt x="77056" y="55807"/>
                    <a:pt x="77056" y="55207"/>
                  </a:cubicBezTo>
                  <a:lnTo>
                    <a:pt x="77056" y="53439"/>
                  </a:lnTo>
                  <a:lnTo>
                    <a:pt x="77056" y="49870"/>
                  </a:lnTo>
                  <a:lnTo>
                    <a:pt x="77022" y="42798"/>
                  </a:lnTo>
                  <a:lnTo>
                    <a:pt x="76989" y="28588"/>
                  </a:lnTo>
                  <a:lnTo>
                    <a:pt x="76956" y="14411"/>
                  </a:lnTo>
                  <a:lnTo>
                    <a:pt x="76922" y="7306"/>
                  </a:lnTo>
                  <a:lnTo>
                    <a:pt x="76922" y="3770"/>
                  </a:lnTo>
                  <a:lnTo>
                    <a:pt x="76922" y="768"/>
                  </a:lnTo>
                  <a:cubicBezTo>
                    <a:pt x="76922" y="734"/>
                    <a:pt x="76889" y="734"/>
                    <a:pt x="76889" y="701"/>
                  </a:cubicBezTo>
                  <a:cubicBezTo>
                    <a:pt x="76889" y="668"/>
                    <a:pt x="76856" y="668"/>
                    <a:pt x="76822" y="601"/>
                  </a:cubicBezTo>
                  <a:cubicBezTo>
                    <a:pt x="76756" y="568"/>
                    <a:pt x="76722" y="501"/>
                    <a:pt x="76689" y="434"/>
                  </a:cubicBezTo>
                  <a:lnTo>
                    <a:pt x="76689" y="434"/>
                  </a:lnTo>
                  <a:lnTo>
                    <a:pt x="76689" y="434"/>
                  </a:lnTo>
                  <a:lnTo>
                    <a:pt x="76722" y="434"/>
                  </a:lnTo>
                  <a:lnTo>
                    <a:pt x="76722" y="0"/>
                  </a:lnTo>
                  <a:cubicBezTo>
                    <a:pt x="76711" y="22"/>
                    <a:pt x="76701" y="47"/>
                    <a:pt x="76689" y="74"/>
                  </a:cubicBezTo>
                  <a:lnTo>
                    <a:pt x="76689" y="74"/>
                  </a:lnTo>
                  <a:lnTo>
                    <a:pt x="76689" y="0"/>
                  </a:lnTo>
                  <a:lnTo>
                    <a:pt x="38461" y="34"/>
                  </a:lnTo>
                  <a:lnTo>
                    <a:pt x="19348" y="34"/>
                  </a:lnTo>
                  <a:lnTo>
                    <a:pt x="274" y="1"/>
                  </a:lnTo>
                  <a:lnTo>
                    <a:pt x="274" y="1"/>
                  </a:lnTo>
                  <a:cubicBezTo>
                    <a:pt x="272" y="1"/>
                    <a:pt x="270" y="0"/>
                    <a:pt x="268" y="0"/>
                  </a:cubicBezTo>
                  <a:lnTo>
                    <a:pt x="268" y="1"/>
                  </a:lnTo>
                  <a:lnTo>
                    <a:pt x="268" y="1"/>
                  </a:lnTo>
                  <a:lnTo>
                    <a:pt x="234"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47"/>
            <p:cNvSpPr/>
            <p:nvPr/>
          </p:nvSpPr>
          <p:spPr>
            <a:xfrm flipH="1">
              <a:off x="5270850" y="2173901"/>
              <a:ext cx="661748" cy="447511"/>
            </a:xfrm>
            <a:custGeom>
              <a:avLst/>
              <a:gdLst/>
              <a:ahLst/>
              <a:cxnLst/>
              <a:rect l="l" t="t" r="r" b="b"/>
              <a:pathLst>
                <a:path w="39596" h="26777" extrusionOk="0">
                  <a:moveTo>
                    <a:pt x="11342" y="1"/>
                  </a:moveTo>
                  <a:cubicBezTo>
                    <a:pt x="11240" y="1"/>
                    <a:pt x="11140" y="9"/>
                    <a:pt x="11042" y="24"/>
                  </a:cubicBezTo>
                  <a:cubicBezTo>
                    <a:pt x="10575" y="125"/>
                    <a:pt x="10141" y="358"/>
                    <a:pt x="9708" y="592"/>
                  </a:cubicBezTo>
                  <a:cubicBezTo>
                    <a:pt x="8006" y="1425"/>
                    <a:pt x="6105" y="1759"/>
                    <a:pt x="4370" y="2526"/>
                  </a:cubicBezTo>
                  <a:cubicBezTo>
                    <a:pt x="1568" y="3727"/>
                    <a:pt x="501" y="6029"/>
                    <a:pt x="101" y="8931"/>
                  </a:cubicBezTo>
                  <a:cubicBezTo>
                    <a:pt x="34" y="9665"/>
                    <a:pt x="1" y="10365"/>
                    <a:pt x="1" y="11099"/>
                  </a:cubicBezTo>
                  <a:cubicBezTo>
                    <a:pt x="34" y="11733"/>
                    <a:pt x="267" y="12267"/>
                    <a:pt x="267" y="12900"/>
                  </a:cubicBezTo>
                  <a:cubicBezTo>
                    <a:pt x="401" y="16403"/>
                    <a:pt x="901" y="19839"/>
                    <a:pt x="1435" y="23274"/>
                  </a:cubicBezTo>
                  <a:cubicBezTo>
                    <a:pt x="1668" y="24709"/>
                    <a:pt x="2002" y="25142"/>
                    <a:pt x="2236" y="26577"/>
                  </a:cubicBezTo>
                  <a:lnTo>
                    <a:pt x="39362" y="26777"/>
                  </a:lnTo>
                  <a:cubicBezTo>
                    <a:pt x="39429" y="24909"/>
                    <a:pt x="38995" y="23741"/>
                    <a:pt x="38995" y="21840"/>
                  </a:cubicBezTo>
                  <a:cubicBezTo>
                    <a:pt x="39028" y="18538"/>
                    <a:pt x="39596" y="15269"/>
                    <a:pt x="39395" y="11933"/>
                  </a:cubicBezTo>
                  <a:cubicBezTo>
                    <a:pt x="39295" y="10499"/>
                    <a:pt x="39129" y="8731"/>
                    <a:pt x="38361" y="7463"/>
                  </a:cubicBezTo>
                  <a:cubicBezTo>
                    <a:pt x="37527" y="6095"/>
                    <a:pt x="35960" y="5262"/>
                    <a:pt x="34559" y="4561"/>
                  </a:cubicBezTo>
                  <a:cubicBezTo>
                    <a:pt x="31957" y="3293"/>
                    <a:pt x="29055" y="2426"/>
                    <a:pt x="26353" y="1392"/>
                  </a:cubicBezTo>
                  <a:cubicBezTo>
                    <a:pt x="24652" y="2993"/>
                    <a:pt x="22483" y="3227"/>
                    <a:pt x="20148" y="3327"/>
                  </a:cubicBezTo>
                  <a:cubicBezTo>
                    <a:pt x="20102" y="3328"/>
                    <a:pt x="20055" y="3328"/>
                    <a:pt x="20009" y="3328"/>
                  </a:cubicBezTo>
                  <a:cubicBezTo>
                    <a:pt x="18396" y="3328"/>
                    <a:pt x="16938" y="2771"/>
                    <a:pt x="15512" y="1993"/>
                  </a:cubicBezTo>
                  <a:cubicBezTo>
                    <a:pt x="14424" y="1402"/>
                    <a:pt x="12728" y="1"/>
                    <a:pt x="11342" y="1"/>
                  </a:cubicBezTo>
                  <a:close/>
                </a:path>
              </a:pathLst>
            </a:custGeom>
            <a:solidFill>
              <a:srgbClr val="5CC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47"/>
            <p:cNvSpPr/>
            <p:nvPr/>
          </p:nvSpPr>
          <p:spPr>
            <a:xfrm flipH="1">
              <a:off x="5705693" y="2206992"/>
              <a:ext cx="720827" cy="417211"/>
            </a:xfrm>
            <a:custGeom>
              <a:avLst/>
              <a:gdLst/>
              <a:ahLst/>
              <a:cxnLst/>
              <a:rect l="l" t="t" r="r" b="b"/>
              <a:pathLst>
                <a:path w="43131" h="24964" extrusionOk="0">
                  <a:moveTo>
                    <a:pt x="36513" y="1"/>
                  </a:moveTo>
                  <a:cubicBezTo>
                    <a:pt x="36077" y="1"/>
                    <a:pt x="35625" y="58"/>
                    <a:pt x="35159" y="179"/>
                  </a:cubicBezTo>
                  <a:cubicBezTo>
                    <a:pt x="31256" y="1180"/>
                    <a:pt x="28654" y="4883"/>
                    <a:pt x="26953" y="8285"/>
                  </a:cubicBezTo>
                  <a:cubicBezTo>
                    <a:pt x="26419" y="9319"/>
                    <a:pt x="25985" y="10387"/>
                    <a:pt x="25585" y="11454"/>
                  </a:cubicBezTo>
                  <a:cubicBezTo>
                    <a:pt x="25318" y="12188"/>
                    <a:pt x="25085" y="12922"/>
                    <a:pt x="24851" y="13656"/>
                  </a:cubicBezTo>
                  <a:cubicBezTo>
                    <a:pt x="24551" y="14589"/>
                    <a:pt x="22086" y="19087"/>
                    <a:pt x="22449" y="19692"/>
                  </a:cubicBezTo>
                  <a:lnTo>
                    <a:pt x="22449" y="19692"/>
                  </a:lnTo>
                  <a:cubicBezTo>
                    <a:pt x="19380" y="14622"/>
                    <a:pt x="15277" y="10286"/>
                    <a:pt x="11242" y="5950"/>
                  </a:cubicBezTo>
                  <a:cubicBezTo>
                    <a:pt x="10341" y="4983"/>
                    <a:pt x="9440" y="3982"/>
                    <a:pt x="8940" y="2748"/>
                  </a:cubicBezTo>
                  <a:cubicBezTo>
                    <a:pt x="8540" y="2748"/>
                    <a:pt x="7472" y="3849"/>
                    <a:pt x="7105" y="4115"/>
                  </a:cubicBezTo>
                  <a:cubicBezTo>
                    <a:pt x="6338" y="4683"/>
                    <a:pt x="5571" y="5250"/>
                    <a:pt x="4837" y="5850"/>
                  </a:cubicBezTo>
                  <a:cubicBezTo>
                    <a:pt x="3403" y="6984"/>
                    <a:pt x="2002" y="8152"/>
                    <a:pt x="634" y="9386"/>
                  </a:cubicBezTo>
                  <a:cubicBezTo>
                    <a:pt x="434" y="9553"/>
                    <a:pt x="267" y="9719"/>
                    <a:pt x="200" y="9953"/>
                  </a:cubicBezTo>
                  <a:cubicBezTo>
                    <a:pt x="0" y="10553"/>
                    <a:pt x="601" y="10920"/>
                    <a:pt x="867" y="11387"/>
                  </a:cubicBezTo>
                  <a:cubicBezTo>
                    <a:pt x="1134" y="11854"/>
                    <a:pt x="1268" y="12355"/>
                    <a:pt x="1468" y="12855"/>
                  </a:cubicBezTo>
                  <a:cubicBezTo>
                    <a:pt x="2669" y="15590"/>
                    <a:pt x="4103" y="18326"/>
                    <a:pt x="5537" y="20961"/>
                  </a:cubicBezTo>
                  <a:cubicBezTo>
                    <a:pt x="6238" y="22295"/>
                    <a:pt x="7139" y="23763"/>
                    <a:pt x="7973" y="24964"/>
                  </a:cubicBezTo>
                  <a:lnTo>
                    <a:pt x="38461" y="24630"/>
                  </a:lnTo>
                  <a:cubicBezTo>
                    <a:pt x="38694" y="24363"/>
                    <a:pt x="38561" y="24530"/>
                    <a:pt x="38761" y="24230"/>
                  </a:cubicBezTo>
                  <a:cubicBezTo>
                    <a:pt x="41663" y="20127"/>
                    <a:pt x="43131" y="15057"/>
                    <a:pt x="43131" y="10020"/>
                  </a:cubicBezTo>
                  <a:cubicBezTo>
                    <a:pt x="43131" y="8118"/>
                    <a:pt x="42931" y="6150"/>
                    <a:pt x="42164" y="4416"/>
                  </a:cubicBezTo>
                  <a:cubicBezTo>
                    <a:pt x="41081" y="1965"/>
                    <a:pt x="39072" y="1"/>
                    <a:pt x="36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47"/>
            <p:cNvSpPr/>
            <p:nvPr/>
          </p:nvSpPr>
          <p:spPr>
            <a:xfrm flipH="1">
              <a:off x="5198936" y="2173751"/>
              <a:ext cx="346768" cy="448680"/>
            </a:xfrm>
            <a:custGeom>
              <a:avLst/>
              <a:gdLst/>
              <a:ahLst/>
              <a:cxnLst/>
              <a:rect l="l" t="t" r="r" b="b"/>
              <a:pathLst>
                <a:path w="20749" h="26847" extrusionOk="0">
                  <a:moveTo>
                    <a:pt x="2235" y="0"/>
                  </a:moveTo>
                  <a:cubicBezTo>
                    <a:pt x="2335" y="1535"/>
                    <a:pt x="301" y="3269"/>
                    <a:pt x="167" y="4804"/>
                  </a:cubicBezTo>
                  <a:cubicBezTo>
                    <a:pt x="0" y="6471"/>
                    <a:pt x="3970" y="8840"/>
                    <a:pt x="3336" y="10441"/>
                  </a:cubicBezTo>
                  <a:cubicBezTo>
                    <a:pt x="2869" y="11642"/>
                    <a:pt x="2769" y="12976"/>
                    <a:pt x="2802" y="14277"/>
                  </a:cubicBezTo>
                  <a:cubicBezTo>
                    <a:pt x="2903" y="18847"/>
                    <a:pt x="3203" y="22316"/>
                    <a:pt x="3803" y="26753"/>
                  </a:cubicBezTo>
                  <a:cubicBezTo>
                    <a:pt x="6149" y="26811"/>
                    <a:pt x="8528" y="26846"/>
                    <a:pt x="10948" y="26846"/>
                  </a:cubicBezTo>
                  <a:cubicBezTo>
                    <a:pt x="12692" y="26846"/>
                    <a:pt x="14457" y="26828"/>
                    <a:pt x="16245" y="26786"/>
                  </a:cubicBezTo>
                  <a:cubicBezTo>
                    <a:pt x="17780" y="26753"/>
                    <a:pt x="19281" y="26719"/>
                    <a:pt x="20749" y="26686"/>
                  </a:cubicBezTo>
                  <a:cubicBezTo>
                    <a:pt x="20682" y="24618"/>
                    <a:pt x="20515" y="22216"/>
                    <a:pt x="20348" y="20148"/>
                  </a:cubicBezTo>
                  <a:cubicBezTo>
                    <a:pt x="19915" y="14677"/>
                    <a:pt x="20115" y="7172"/>
                    <a:pt x="14044" y="4770"/>
                  </a:cubicBezTo>
                  <a:cubicBezTo>
                    <a:pt x="12810" y="4270"/>
                    <a:pt x="11575" y="3836"/>
                    <a:pt x="10308" y="3436"/>
                  </a:cubicBezTo>
                  <a:cubicBezTo>
                    <a:pt x="8006" y="2735"/>
                    <a:pt x="4971" y="601"/>
                    <a:pt x="22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47"/>
            <p:cNvSpPr/>
            <p:nvPr/>
          </p:nvSpPr>
          <p:spPr>
            <a:xfrm flipH="1">
              <a:off x="5525616" y="1792890"/>
              <a:ext cx="258693" cy="469371"/>
            </a:xfrm>
            <a:custGeom>
              <a:avLst/>
              <a:gdLst/>
              <a:ahLst/>
              <a:cxnLst/>
              <a:rect l="l" t="t" r="r" b="b"/>
              <a:pathLst>
                <a:path w="15479" h="28085" extrusionOk="0">
                  <a:moveTo>
                    <a:pt x="6446" y="0"/>
                  </a:moveTo>
                  <a:cubicBezTo>
                    <a:pt x="5855" y="0"/>
                    <a:pt x="5237" y="83"/>
                    <a:pt x="4571" y="273"/>
                  </a:cubicBezTo>
                  <a:cubicBezTo>
                    <a:pt x="3270" y="673"/>
                    <a:pt x="1068" y="306"/>
                    <a:pt x="668" y="1741"/>
                  </a:cubicBezTo>
                  <a:cubicBezTo>
                    <a:pt x="1" y="4243"/>
                    <a:pt x="368" y="8779"/>
                    <a:pt x="668" y="11314"/>
                  </a:cubicBezTo>
                  <a:cubicBezTo>
                    <a:pt x="835" y="12715"/>
                    <a:pt x="1135" y="14283"/>
                    <a:pt x="2002" y="15317"/>
                  </a:cubicBezTo>
                  <a:cubicBezTo>
                    <a:pt x="2536" y="15984"/>
                    <a:pt x="3270" y="16485"/>
                    <a:pt x="4137" y="16551"/>
                  </a:cubicBezTo>
                  <a:cubicBezTo>
                    <a:pt x="4003" y="18653"/>
                    <a:pt x="4704" y="21421"/>
                    <a:pt x="2636" y="22822"/>
                  </a:cubicBezTo>
                  <a:cubicBezTo>
                    <a:pt x="2469" y="22923"/>
                    <a:pt x="2302" y="23023"/>
                    <a:pt x="2135" y="23123"/>
                  </a:cubicBezTo>
                  <a:cubicBezTo>
                    <a:pt x="3436" y="24457"/>
                    <a:pt x="6105" y="27826"/>
                    <a:pt x="7840" y="28060"/>
                  </a:cubicBezTo>
                  <a:cubicBezTo>
                    <a:pt x="7974" y="28077"/>
                    <a:pt x="8107" y="28085"/>
                    <a:pt x="8238" y="28085"/>
                  </a:cubicBezTo>
                  <a:cubicBezTo>
                    <a:pt x="10957" y="28085"/>
                    <a:pt x="13172" y="24595"/>
                    <a:pt x="15145" y="22622"/>
                  </a:cubicBezTo>
                  <a:cubicBezTo>
                    <a:pt x="15211" y="22589"/>
                    <a:pt x="15245" y="22556"/>
                    <a:pt x="15278" y="22556"/>
                  </a:cubicBezTo>
                  <a:cubicBezTo>
                    <a:pt x="14945" y="21922"/>
                    <a:pt x="14778" y="21188"/>
                    <a:pt x="14711" y="20454"/>
                  </a:cubicBezTo>
                  <a:cubicBezTo>
                    <a:pt x="14644" y="19687"/>
                    <a:pt x="14678" y="18886"/>
                    <a:pt x="14744" y="18119"/>
                  </a:cubicBezTo>
                  <a:cubicBezTo>
                    <a:pt x="14811" y="16618"/>
                    <a:pt x="14911" y="15150"/>
                    <a:pt x="15045" y="13649"/>
                  </a:cubicBezTo>
                  <a:cubicBezTo>
                    <a:pt x="15211" y="11414"/>
                    <a:pt x="15478" y="9146"/>
                    <a:pt x="15078" y="6911"/>
                  </a:cubicBezTo>
                  <a:cubicBezTo>
                    <a:pt x="14644" y="4676"/>
                    <a:pt x="13410" y="2441"/>
                    <a:pt x="11242" y="1440"/>
                  </a:cubicBezTo>
                  <a:cubicBezTo>
                    <a:pt x="9587" y="675"/>
                    <a:pt x="8132" y="0"/>
                    <a:pt x="6446"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47"/>
            <p:cNvSpPr/>
            <p:nvPr/>
          </p:nvSpPr>
          <p:spPr>
            <a:xfrm flipH="1">
              <a:off x="5493845" y="1731455"/>
              <a:ext cx="308864" cy="295460"/>
            </a:xfrm>
            <a:custGeom>
              <a:avLst/>
              <a:gdLst/>
              <a:ahLst/>
              <a:cxnLst/>
              <a:rect l="l" t="t" r="r" b="b"/>
              <a:pathLst>
                <a:path w="18481" h="17679" extrusionOk="0">
                  <a:moveTo>
                    <a:pt x="3112" y="0"/>
                  </a:moveTo>
                  <a:cubicBezTo>
                    <a:pt x="2840" y="0"/>
                    <a:pt x="2562" y="60"/>
                    <a:pt x="2302" y="146"/>
                  </a:cubicBezTo>
                  <a:cubicBezTo>
                    <a:pt x="1235" y="580"/>
                    <a:pt x="535" y="1647"/>
                    <a:pt x="268" y="2781"/>
                  </a:cubicBezTo>
                  <a:cubicBezTo>
                    <a:pt x="1" y="3882"/>
                    <a:pt x="101" y="5050"/>
                    <a:pt x="201" y="6184"/>
                  </a:cubicBezTo>
                  <a:cubicBezTo>
                    <a:pt x="201" y="6517"/>
                    <a:pt x="234" y="6851"/>
                    <a:pt x="434" y="7118"/>
                  </a:cubicBezTo>
                  <a:cubicBezTo>
                    <a:pt x="635" y="7385"/>
                    <a:pt x="935" y="7518"/>
                    <a:pt x="1235" y="7652"/>
                  </a:cubicBezTo>
                  <a:cubicBezTo>
                    <a:pt x="1797" y="7865"/>
                    <a:pt x="2477" y="7933"/>
                    <a:pt x="3217" y="7933"/>
                  </a:cubicBezTo>
                  <a:cubicBezTo>
                    <a:pt x="4500" y="7933"/>
                    <a:pt x="5966" y="7730"/>
                    <a:pt x="7322" y="7730"/>
                  </a:cubicBezTo>
                  <a:cubicBezTo>
                    <a:pt x="8851" y="7730"/>
                    <a:pt x="10241" y="7988"/>
                    <a:pt x="11075" y="9086"/>
                  </a:cubicBezTo>
                  <a:cubicBezTo>
                    <a:pt x="11503" y="9678"/>
                    <a:pt x="10342" y="11923"/>
                    <a:pt x="11299" y="11923"/>
                  </a:cubicBezTo>
                  <a:cubicBezTo>
                    <a:pt x="11313" y="11923"/>
                    <a:pt x="11328" y="11922"/>
                    <a:pt x="11342" y="11921"/>
                  </a:cubicBezTo>
                  <a:cubicBezTo>
                    <a:pt x="11442" y="11921"/>
                    <a:pt x="11542" y="11855"/>
                    <a:pt x="11642" y="11821"/>
                  </a:cubicBezTo>
                  <a:cubicBezTo>
                    <a:pt x="11683" y="11810"/>
                    <a:pt x="11725" y="11805"/>
                    <a:pt x="11769" y="11805"/>
                  </a:cubicBezTo>
                  <a:cubicBezTo>
                    <a:pt x="12524" y="11805"/>
                    <a:pt x="13761" y="13355"/>
                    <a:pt x="14044" y="13923"/>
                  </a:cubicBezTo>
                  <a:cubicBezTo>
                    <a:pt x="14511" y="14823"/>
                    <a:pt x="14478" y="17392"/>
                    <a:pt x="15745" y="17659"/>
                  </a:cubicBezTo>
                  <a:cubicBezTo>
                    <a:pt x="15814" y="17672"/>
                    <a:pt x="15880" y="17679"/>
                    <a:pt x="15944" y="17679"/>
                  </a:cubicBezTo>
                  <a:cubicBezTo>
                    <a:pt x="17297" y="17679"/>
                    <a:pt x="17821" y="14778"/>
                    <a:pt x="17980" y="13823"/>
                  </a:cubicBezTo>
                  <a:cubicBezTo>
                    <a:pt x="18314" y="11788"/>
                    <a:pt x="18481" y="9720"/>
                    <a:pt x="18447" y="7685"/>
                  </a:cubicBezTo>
                  <a:cubicBezTo>
                    <a:pt x="18447" y="6751"/>
                    <a:pt x="18381" y="5817"/>
                    <a:pt x="18114" y="4916"/>
                  </a:cubicBezTo>
                  <a:cubicBezTo>
                    <a:pt x="17647" y="3515"/>
                    <a:pt x="16579" y="2581"/>
                    <a:pt x="15178" y="2181"/>
                  </a:cubicBezTo>
                  <a:cubicBezTo>
                    <a:pt x="13277" y="1634"/>
                    <a:pt x="11276" y="1360"/>
                    <a:pt x="9305" y="1360"/>
                  </a:cubicBezTo>
                  <a:cubicBezTo>
                    <a:pt x="8993" y="1360"/>
                    <a:pt x="8683" y="1367"/>
                    <a:pt x="8373" y="1380"/>
                  </a:cubicBezTo>
                  <a:cubicBezTo>
                    <a:pt x="7973" y="1391"/>
                    <a:pt x="7559" y="1411"/>
                    <a:pt x="7148" y="1411"/>
                  </a:cubicBezTo>
                  <a:cubicBezTo>
                    <a:pt x="6227" y="1411"/>
                    <a:pt x="5320" y="1311"/>
                    <a:pt x="4604" y="780"/>
                  </a:cubicBezTo>
                  <a:cubicBezTo>
                    <a:pt x="4337" y="580"/>
                    <a:pt x="4104" y="313"/>
                    <a:pt x="3837" y="180"/>
                  </a:cubicBezTo>
                  <a:cubicBezTo>
                    <a:pt x="3612" y="51"/>
                    <a:pt x="3365" y="0"/>
                    <a:pt x="31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47"/>
            <p:cNvSpPr/>
            <p:nvPr/>
          </p:nvSpPr>
          <p:spPr>
            <a:xfrm flipH="1">
              <a:off x="5530629" y="1907922"/>
              <a:ext cx="86537" cy="78432"/>
            </a:xfrm>
            <a:custGeom>
              <a:avLst/>
              <a:gdLst/>
              <a:ahLst/>
              <a:cxnLst/>
              <a:rect l="l" t="t" r="r" b="b"/>
              <a:pathLst>
                <a:path w="5178" h="4693" extrusionOk="0">
                  <a:moveTo>
                    <a:pt x="2272" y="0"/>
                  </a:moveTo>
                  <a:cubicBezTo>
                    <a:pt x="960" y="0"/>
                    <a:pt x="0" y="1369"/>
                    <a:pt x="407" y="2763"/>
                  </a:cubicBezTo>
                  <a:cubicBezTo>
                    <a:pt x="685" y="3682"/>
                    <a:pt x="1498" y="4693"/>
                    <a:pt x="2437" y="4693"/>
                  </a:cubicBezTo>
                  <a:cubicBezTo>
                    <a:pt x="2624" y="4693"/>
                    <a:pt x="2815" y="4653"/>
                    <a:pt x="3009" y="4565"/>
                  </a:cubicBezTo>
                  <a:cubicBezTo>
                    <a:pt x="5044" y="3631"/>
                    <a:pt x="5177" y="795"/>
                    <a:pt x="2875" y="95"/>
                  </a:cubicBezTo>
                  <a:cubicBezTo>
                    <a:pt x="2669" y="30"/>
                    <a:pt x="2466" y="0"/>
                    <a:pt x="2272"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47"/>
            <p:cNvSpPr/>
            <p:nvPr/>
          </p:nvSpPr>
          <p:spPr>
            <a:xfrm flipH="1">
              <a:off x="5686172" y="1982527"/>
              <a:ext cx="65246" cy="29030"/>
            </a:xfrm>
            <a:custGeom>
              <a:avLst/>
              <a:gdLst/>
              <a:ahLst/>
              <a:cxnLst/>
              <a:rect l="l" t="t" r="r" b="b"/>
              <a:pathLst>
                <a:path w="3904" h="1737" extrusionOk="0">
                  <a:moveTo>
                    <a:pt x="3903" y="1"/>
                  </a:moveTo>
                  <a:lnTo>
                    <a:pt x="1" y="134"/>
                  </a:lnTo>
                  <a:cubicBezTo>
                    <a:pt x="164" y="1015"/>
                    <a:pt x="1029" y="1736"/>
                    <a:pt x="1941" y="1736"/>
                  </a:cubicBezTo>
                  <a:cubicBezTo>
                    <a:pt x="1961" y="1736"/>
                    <a:pt x="1982" y="1736"/>
                    <a:pt x="2002" y="1735"/>
                  </a:cubicBezTo>
                  <a:cubicBezTo>
                    <a:pt x="2936" y="1702"/>
                    <a:pt x="3770" y="935"/>
                    <a:pt x="39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47"/>
            <p:cNvSpPr/>
            <p:nvPr/>
          </p:nvSpPr>
          <p:spPr>
            <a:xfrm flipH="1">
              <a:off x="5356151" y="2494430"/>
              <a:ext cx="12551" cy="129221"/>
            </a:xfrm>
            <a:custGeom>
              <a:avLst/>
              <a:gdLst/>
              <a:ahLst/>
              <a:cxnLst/>
              <a:rect l="l" t="t" r="r" b="b"/>
              <a:pathLst>
                <a:path w="751" h="7732" extrusionOk="0">
                  <a:moveTo>
                    <a:pt x="109" y="1"/>
                  </a:moveTo>
                  <a:cubicBezTo>
                    <a:pt x="50" y="1"/>
                    <a:pt x="0" y="43"/>
                    <a:pt x="17" y="126"/>
                  </a:cubicBezTo>
                  <a:cubicBezTo>
                    <a:pt x="117" y="2628"/>
                    <a:pt x="284" y="5196"/>
                    <a:pt x="417" y="7731"/>
                  </a:cubicBezTo>
                  <a:lnTo>
                    <a:pt x="751" y="7731"/>
                  </a:lnTo>
                  <a:cubicBezTo>
                    <a:pt x="584" y="5196"/>
                    <a:pt x="384" y="2661"/>
                    <a:pt x="251" y="126"/>
                  </a:cubicBezTo>
                  <a:cubicBezTo>
                    <a:pt x="234" y="43"/>
                    <a:pt x="167" y="1"/>
                    <a:pt x="10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47"/>
            <p:cNvSpPr/>
            <p:nvPr/>
          </p:nvSpPr>
          <p:spPr>
            <a:xfrm flipH="1">
              <a:off x="5831337" y="2454220"/>
              <a:ext cx="56104" cy="166089"/>
            </a:xfrm>
            <a:custGeom>
              <a:avLst/>
              <a:gdLst/>
              <a:ahLst/>
              <a:cxnLst/>
              <a:rect l="l" t="t" r="r" b="b"/>
              <a:pathLst>
                <a:path w="3357" h="9938" extrusionOk="0">
                  <a:moveTo>
                    <a:pt x="3189" y="0"/>
                  </a:moveTo>
                  <a:cubicBezTo>
                    <a:pt x="3134" y="0"/>
                    <a:pt x="3083" y="30"/>
                    <a:pt x="3069" y="97"/>
                  </a:cubicBezTo>
                  <a:cubicBezTo>
                    <a:pt x="2636" y="1665"/>
                    <a:pt x="2269" y="3266"/>
                    <a:pt x="1768" y="4834"/>
                  </a:cubicBezTo>
                  <a:cubicBezTo>
                    <a:pt x="1301" y="6401"/>
                    <a:pt x="768" y="8003"/>
                    <a:pt x="167" y="9537"/>
                  </a:cubicBezTo>
                  <a:lnTo>
                    <a:pt x="1" y="9937"/>
                  </a:lnTo>
                  <a:lnTo>
                    <a:pt x="34" y="9937"/>
                  </a:lnTo>
                  <a:lnTo>
                    <a:pt x="334" y="9904"/>
                  </a:lnTo>
                  <a:cubicBezTo>
                    <a:pt x="1502" y="6902"/>
                    <a:pt x="2869" y="3299"/>
                    <a:pt x="3336" y="164"/>
                  </a:cubicBezTo>
                  <a:cubicBezTo>
                    <a:pt x="3356" y="64"/>
                    <a:pt x="3269" y="0"/>
                    <a:pt x="318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47"/>
            <p:cNvSpPr/>
            <p:nvPr/>
          </p:nvSpPr>
          <p:spPr>
            <a:xfrm flipH="1">
              <a:off x="6310000" y="2021500"/>
              <a:ext cx="212717" cy="316167"/>
            </a:xfrm>
            <a:custGeom>
              <a:avLst/>
              <a:gdLst/>
              <a:ahLst/>
              <a:cxnLst/>
              <a:rect l="l" t="t" r="r" b="b"/>
              <a:pathLst>
                <a:path w="12728" h="18918" extrusionOk="0">
                  <a:moveTo>
                    <a:pt x="918" y="0"/>
                  </a:moveTo>
                  <a:cubicBezTo>
                    <a:pt x="215" y="0"/>
                    <a:pt x="0" y="857"/>
                    <a:pt x="552" y="1671"/>
                  </a:cubicBezTo>
                  <a:lnTo>
                    <a:pt x="3488" y="6075"/>
                  </a:lnTo>
                  <a:cubicBezTo>
                    <a:pt x="1987" y="7342"/>
                    <a:pt x="352" y="8977"/>
                    <a:pt x="519" y="10945"/>
                  </a:cubicBezTo>
                  <a:cubicBezTo>
                    <a:pt x="686" y="13013"/>
                    <a:pt x="3455" y="15648"/>
                    <a:pt x="5556" y="15648"/>
                  </a:cubicBezTo>
                  <a:cubicBezTo>
                    <a:pt x="6457" y="16782"/>
                    <a:pt x="7424" y="17850"/>
                    <a:pt x="8425" y="18917"/>
                  </a:cubicBezTo>
                  <a:cubicBezTo>
                    <a:pt x="9359" y="18083"/>
                    <a:pt x="10359" y="17316"/>
                    <a:pt x="11460" y="16749"/>
                  </a:cubicBezTo>
                  <a:cubicBezTo>
                    <a:pt x="11861" y="16249"/>
                    <a:pt x="12261" y="15782"/>
                    <a:pt x="12728" y="15381"/>
                  </a:cubicBezTo>
                  <a:cubicBezTo>
                    <a:pt x="11760" y="13080"/>
                    <a:pt x="9726" y="10645"/>
                    <a:pt x="8325" y="8710"/>
                  </a:cubicBezTo>
                  <a:cubicBezTo>
                    <a:pt x="6824" y="6575"/>
                    <a:pt x="4555" y="4607"/>
                    <a:pt x="3288" y="2372"/>
                  </a:cubicBezTo>
                  <a:cubicBezTo>
                    <a:pt x="2687" y="1772"/>
                    <a:pt x="2354" y="637"/>
                    <a:pt x="1587" y="204"/>
                  </a:cubicBezTo>
                  <a:cubicBezTo>
                    <a:pt x="1332" y="62"/>
                    <a:pt x="1107" y="0"/>
                    <a:pt x="918"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47"/>
            <p:cNvSpPr/>
            <p:nvPr/>
          </p:nvSpPr>
          <p:spPr>
            <a:xfrm flipH="1">
              <a:off x="5501082" y="2145875"/>
              <a:ext cx="257573" cy="268169"/>
            </a:xfrm>
            <a:custGeom>
              <a:avLst/>
              <a:gdLst/>
              <a:ahLst/>
              <a:cxnLst/>
              <a:rect l="l" t="t" r="r" b="b"/>
              <a:pathLst>
                <a:path w="15412" h="16046" extrusionOk="0">
                  <a:moveTo>
                    <a:pt x="13376" y="0"/>
                  </a:moveTo>
                  <a:cubicBezTo>
                    <a:pt x="10908" y="3403"/>
                    <a:pt x="7572" y="5904"/>
                    <a:pt x="5938" y="6939"/>
                  </a:cubicBezTo>
                  <a:cubicBezTo>
                    <a:pt x="3836" y="3536"/>
                    <a:pt x="2235" y="567"/>
                    <a:pt x="2235" y="434"/>
                  </a:cubicBezTo>
                  <a:cubicBezTo>
                    <a:pt x="2235" y="434"/>
                    <a:pt x="1901" y="934"/>
                    <a:pt x="0" y="1601"/>
                  </a:cubicBezTo>
                  <a:cubicBezTo>
                    <a:pt x="2669" y="5971"/>
                    <a:pt x="2001" y="11675"/>
                    <a:pt x="5871" y="15044"/>
                  </a:cubicBezTo>
                  <a:cubicBezTo>
                    <a:pt x="6305" y="15445"/>
                    <a:pt x="6772" y="15845"/>
                    <a:pt x="7372" y="15978"/>
                  </a:cubicBezTo>
                  <a:cubicBezTo>
                    <a:pt x="7548" y="16024"/>
                    <a:pt x="7725" y="16045"/>
                    <a:pt x="7901" y="16045"/>
                  </a:cubicBezTo>
                  <a:cubicBezTo>
                    <a:pt x="8627" y="16045"/>
                    <a:pt x="9337" y="15681"/>
                    <a:pt x="9874" y="15144"/>
                  </a:cubicBezTo>
                  <a:cubicBezTo>
                    <a:pt x="10541" y="14511"/>
                    <a:pt x="10975" y="13677"/>
                    <a:pt x="11442" y="12876"/>
                  </a:cubicBezTo>
                  <a:cubicBezTo>
                    <a:pt x="12843" y="10374"/>
                    <a:pt x="15411" y="1868"/>
                    <a:pt x="15411" y="1868"/>
                  </a:cubicBezTo>
                  <a:cubicBezTo>
                    <a:pt x="15411" y="1868"/>
                    <a:pt x="15178" y="1701"/>
                    <a:pt x="133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47"/>
            <p:cNvSpPr/>
            <p:nvPr/>
          </p:nvSpPr>
          <p:spPr>
            <a:xfrm flipH="1">
              <a:off x="5666803" y="2061059"/>
              <a:ext cx="47814" cy="11465"/>
            </a:xfrm>
            <a:custGeom>
              <a:avLst/>
              <a:gdLst/>
              <a:ahLst/>
              <a:cxnLst/>
              <a:rect l="l" t="t" r="r" b="b"/>
              <a:pathLst>
                <a:path w="2861" h="686" extrusionOk="0">
                  <a:moveTo>
                    <a:pt x="2728" y="1"/>
                  </a:moveTo>
                  <a:cubicBezTo>
                    <a:pt x="2720" y="1"/>
                    <a:pt x="2711" y="2"/>
                    <a:pt x="2702" y="5"/>
                  </a:cubicBezTo>
                  <a:cubicBezTo>
                    <a:pt x="2502" y="72"/>
                    <a:pt x="2302" y="138"/>
                    <a:pt x="2102" y="205"/>
                  </a:cubicBezTo>
                  <a:cubicBezTo>
                    <a:pt x="1868" y="272"/>
                    <a:pt x="1668" y="305"/>
                    <a:pt x="1435" y="339"/>
                  </a:cubicBezTo>
                  <a:cubicBezTo>
                    <a:pt x="1194" y="399"/>
                    <a:pt x="930" y="411"/>
                    <a:pt x="664" y="411"/>
                  </a:cubicBezTo>
                  <a:cubicBezTo>
                    <a:pt x="486" y="411"/>
                    <a:pt x="307" y="405"/>
                    <a:pt x="134" y="405"/>
                  </a:cubicBezTo>
                  <a:cubicBezTo>
                    <a:pt x="34" y="405"/>
                    <a:pt x="0" y="572"/>
                    <a:pt x="134" y="605"/>
                  </a:cubicBezTo>
                  <a:cubicBezTo>
                    <a:pt x="372" y="660"/>
                    <a:pt x="621" y="685"/>
                    <a:pt x="869" y="685"/>
                  </a:cubicBezTo>
                  <a:cubicBezTo>
                    <a:pt x="1071" y="685"/>
                    <a:pt x="1273" y="669"/>
                    <a:pt x="1468" y="639"/>
                  </a:cubicBezTo>
                  <a:cubicBezTo>
                    <a:pt x="1701" y="605"/>
                    <a:pt x="1935" y="539"/>
                    <a:pt x="2135" y="505"/>
                  </a:cubicBezTo>
                  <a:cubicBezTo>
                    <a:pt x="2369" y="439"/>
                    <a:pt x="2569" y="339"/>
                    <a:pt x="2769" y="205"/>
                  </a:cubicBezTo>
                  <a:cubicBezTo>
                    <a:pt x="2860" y="144"/>
                    <a:pt x="2813" y="1"/>
                    <a:pt x="2728" y="1"/>
                  </a:cubicBezTo>
                  <a:close/>
                </a:path>
              </a:pathLst>
            </a:custGeom>
            <a:solidFill>
              <a:srgbClr val="B55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47"/>
            <p:cNvSpPr/>
            <p:nvPr/>
          </p:nvSpPr>
          <p:spPr>
            <a:xfrm flipH="1">
              <a:off x="5568166" y="1925671"/>
              <a:ext cx="34394" cy="29915"/>
            </a:xfrm>
            <a:custGeom>
              <a:avLst/>
              <a:gdLst/>
              <a:ahLst/>
              <a:cxnLst/>
              <a:rect l="l" t="t" r="r" b="b"/>
              <a:pathLst>
                <a:path w="2058" h="1790" extrusionOk="0">
                  <a:moveTo>
                    <a:pt x="1601" y="0"/>
                  </a:moveTo>
                  <a:cubicBezTo>
                    <a:pt x="1468" y="0"/>
                    <a:pt x="1368" y="34"/>
                    <a:pt x="1234" y="67"/>
                  </a:cubicBezTo>
                  <a:cubicBezTo>
                    <a:pt x="1001" y="167"/>
                    <a:pt x="801" y="300"/>
                    <a:pt x="634" y="434"/>
                  </a:cubicBezTo>
                  <a:cubicBezTo>
                    <a:pt x="434" y="601"/>
                    <a:pt x="300" y="801"/>
                    <a:pt x="167" y="1001"/>
                  </a:cubicBezTo>
                  <a:cubicBezTo>
                    <a:pt x="133" y="1134"/>
                    <a:pt x="67" y="1234"/>
                    <a:pt x="67" y="1334"/>
                  </a:cubicBezTo>
                  <a:cubicBezTo>
                    <a:pt x="33" y="1468"/>
                    <a:pt x="0" y="1601"/>
                    <a:pt x="0" y="1701"/>
                  </a:cubicBezTo>
                  <a:cubicBezTo>
                    <a:pt x="16" y="1763"/>
                    <a:pt x="60" y="1789"/>
                    <a:pt x="106" y="1789"/>
                  </a:cubicBezTo>
                  <a:cubicBezTo>
                    <a:pt x="160" y="1789"/>
                    <a:pt x="216" y="1755"/>
                    <a:pt x="234" y="1701"/>
                  </a:cubicBezTo>
                  <a:cubicBezTo>
                    <a:pt x="267" y="1601"/>
                    <a:pt x="267" y="1501"/>
                    <a:pt x="300" y="1401"/>
                  </a:cubicBezTo>
                  <a:cubicBezTo>
                    <a:pt x="300" y="1301"/>
                    <a:pt x="334" y="1201"/>
                    <a:pt x="400" y="1134"/>
                  </a:cubicBezTo>
                  <a:cubicBezTo>
                    <a:pt x="500" y="934"/>
                    <a:pt x="600" y="767"/>
                    <a:pt x="767" y="634"/>
                  </a:cubicBezTo>
                  <a:cubicBezTo>
                    <a:pt x="901" y="501"/>
                    <a:pt x="1101" y="367"/>
                    <a:pt x="1268" y="300"/>
                  </a:cubicBezTo>
                  <a:cubicBezTo>
                    <a:pt x="1368" y="267"/>
                    <a:pt x="1468" y="234"/>
                    <a:pt x="1568" y="200"/>
                  </a:cubicBezTo>
                  <a:lnTo>
                    <a:pt x="1701" y="200"/>
                  </a:lnTo>
                  <a:cubicBezTo>
                    <a:pt x="1768" y="234"/>
                    <a:pt x="1835" y="267"/>
                    <a:pt x="1901" y="267"/>
                  </a:cubicBezTo>
                  <a:cubicBezTo>
                    <a:pt x="1912" y="271"/>
                    <a:pt x="1923" y="272"/>
                    <a:pt x="1933" y="272"/>
                  </a:cubicBezTo>
                  <a:cubicBezTo>
                    <a:pt x="2014" y="272"/>
                    <a:pt x="2057" y="163"/>
                    <a:pt x="1968" y="134"/>
                  </a:cubicBezTo>
                  <a:lnTo>
                    <a:pt x="2001" y="134"/>
                  </a:lnTo>
                  <a:cubicBezTo>
                    <a:pt x="1901" y="100"/>
                    <a:pt x="1835" y="67"/>
                    <a:pt x="1768" y="34"/>
                  </a:cubicBezTo>
                  <a:cubicBezTo>
                    <a:pt x="1701" y="0"/>
                    <a:pt x="1668" y="0"/>
                    <a:pt x="1601" y="0"/>
                  </a:cubicBezTo>
                  <a:close/>
                </a:path>
              </a:pathLst>
            </a:custGeom>
            <a:solidFill>
              <a:srgbClr val="B55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47"/>
            <p:cNvSpPr/>
            <p:nvPr/>
          </p:nvSpPr>
          <p:spPr>
            <a:xfrm flipH="1">
              <a:off x="5496619" y="2169122"/>
              <a:ext cx="262035" cy="448263"/>
            </a:xfrm>
            <a:custGeom>
              <a:avLst/>
              <a:gdLst/>
              <a:ahLst/>
              <a:cxnLst/>
              <a:rect l="l" t="t" r="r" b="b"/>
              <a:pathLst>
                <a:path w="15679" h="26822" extrusionOk="0">
                  <a:moveTo>
                    <a:pt x="5971" y="6782"/>
                  </a:moveTo>
                  <a:cubicBezTo>
                    <a:pt x="5961" y="6794"/>
                    <a:pt x="5951" y="6806"/>
                    <a:pt x="5941" y="6819"/>
                  </a:cubicBezTo>
                  <a:lnTo>
                    <a:pt x="5941" y="6819"/>
                  </a:lnTo>
                  <a:cubicBezTo>
                    <a:pt x="5940" y="6817"/>
                    <a:pt x="5939" y="6816"/>
                    <a:pt x="5938" y="6815"/>
                  </a:cubicBezTo>
                  <a:cubicBezTo>
                    <a:pt x="5954" y="6798"/>
                    <a:pt x="5963" y="6790"/>
                    <a:pt x="5971" y="6782"/>
                  </a:cubicBezTo>
                  <a:close/>
                  <a:moveTo>
                    <a:pt x="167" y="60"/>
                  </a:moveTo>
                  <a:cubicBezTo>
                    <a:pt x="83" y="60"/>
                    <a:pt x="0" y="110"/>
                    <a:pt x="0" y="210"/>
                  </a:cubicBezTo>
                  <a:cubicBezTo>
                    <a:pt x="33" y="1812"/>
                    <a:pt x="734" y="3346"/>
                    <a:pt x="1268" y="4847"/>
                  </a:cubicBezTo>
                  <a:cubicBezTo>
                    <a:pt x="1801" y="6381"/>
                    <a:pt x="2368" y="7916"/>
                    <a:pt x="2969" y="9417"/>
                  </a:cubicBezTo>
                  <a:cubicBezTo>
                    <a:pt x="2902" y="9450"/>
                    <a:pt x="2869" y="9517"/>
                    <a:pt x="2835" y="9584"/>
                  </a:cubicBezTo>
                  <a:cubicBezTo>
                    <a:pt x="2778" y="9670"/>
                    <a:pt x="2870" y="9757"/>
                    <a:pt x="2982" y="9757"/>
                  </a:cubicBezTo>
                  <a:cubicBezTo>
                    <a:pt x="3000" y="9757"/>
                    <a:pt x="3018" y="9755"/>
                    <a:pt x="3036" y="9751"/>
                  </a:cubicBezTo>
                  <a:cubicBezTo>
                    <a:pt x="3069" y="9717"/>
                    <a:pt x="3102" y="9684"/>
                    <a:pt x="3169" y="9650"/>
                  </a:cubicBezTo>
                  <a:cubicBezTo>
                    <a:pt x="3169" y="9650"/>
                    <a:pt x="3202" y="9617"/>
                    <a:pt x="3202" y="9617"/>
                  </a:cubicBezTo>
                  <a:cubicBezTo>
                    <a:pt x="3269" y="9550"/>
                    <a:pt x="3336" y="9484"/>
                    <a:pt x="3402" y="9417"/>
                  </a:cubicBezTo>
                  <a:cubicBezTo>
                    <a:pt x="3536" y="9284"/>
                    <a:pt x="3669" y="9183"/>
                    <a:pt x="3769" y="9050"/>
                  </a:cubicBezTo>
                  <a:cubicBezTo>
                    <a:pt x="4036" y="8817"/>
                    <a:pt x="4303" y="8550"/>
                    <a:pt x="4537" y="8316"/>
                  </a:cubicBezTo>
                  <a:cubicBezTo>
                    <a:pt x="5025" y="7827"/>
                    <a:pt x="5514" y="7339"/>
                    <a:pt x="5941" y="6819"/>
                  </a:cubicBezTo>
                  <a:lnTo>
                    <a:pt x="5941" y="6819"/>
                  </a:lnTo>
                  <a:cubicBezTo>
                    <a:pt x="5948" y="6826"/>
                    <a:pt x="5955" y="6835"/>
                    <a:pt x="5963" y="6846"/>
                  </a:cubicBezTo>
                  <a:lnTo>
                    <a:pt x="5963" y="6846"/>
                  </a:lnTo>
                  <a:cubicBezTo>
                    <a:pt x="5965" y="6824"/>
                    <a:pt x="5968" y="6803"/>
                    <a:pt x="5971" y="6782"/>
                  </a:cubicBezTo>
                  <a:lnTo>
                    <a:pt x="5971" y="6782"/>
                  </a:lnTo>
                  <a:cubicBezTo>
                    <a:pt x="5979" y="6773"/>
                    <a:pt x="5988" y="6765"/>
                    <a:pt x="6004" y="6748"/>
                  </a:cubicBezTo>
                  <a:cubicBezTo>
                    <a:pt x="6078" y="6650"/>
                    <a:pt x="6006" y="6533"/>
                    <a:pt x="5923" y="6533"/>
                  </a:cubicBezTo>
                  <a:cubicBezTo>
                    <a:pt x="5894" y="6533"/>
                    <a:pt x="5864" y="6547"/>
                    <a:pt x="5838" y="6582"/>
                  </a:cubicBezTo>
                  <a:cubicBezTo>
                    <a:pt x="5304" y="7049"/>
                    <a:pt x="4837" y="7616"/>
                    <a:pt x="4336" y="8083"/>
                  </a:cubicBezTo>
                  <a:cubicBezTo>
                    <a:pt x="4103" y="8350"/>
                    <a:pt x="3836" y="8583"/>
                    <a:pt x="3603" y="8817"/>
                  </a:cubicBezTo>
                  <a:cubicBezTo>
                    <a:pt x="3469" y="8950"/>
                    <a:pt x="3336" y="9050"/>
                    <a:pt x="3236" y="9183"/>
                  </a:cubicBezTo>
                  <a:cubicBezTo>
                    <a:pt x="3202" y="9217"/>
                    <a:pt x="3136" y="9250"/>
                    <a:pt x="3102" y="9284"/>
                  </a:cubicBezTo>
                  <a:cubicBezTo>
                    <a:pt x="2635" y="7816"/>
                    <a:pt x="2135" y="6348"/>
                    <a:pt x="1601" y="4880"/>
                  </a:cubicBezTo>
                  <a:cubicBezTo>
                    <a:pt x="1067" y="3379"/>
                    <a:pt x="334" y="1845"/>
                    <a:pt x="334" y="210"/>
                  </a:cubicBezTo>
                  <a:cubicBezTo>
                    <a:pt x="334" y="110"/>
                    <a:pt x="250" y="60"/>
                    <a:pt x="167" y="60"/>
                  </a:cubicBezTo>
                  <a:close/>
                  <a:moveTo>
                    <a:pt x="15512" y="0"/>
                  </a:moveTo>
                  <a:cubicBezTo>
                    <a:pt x="15472" y="0"/>
                    <a:pt x="15433" y="23"/>
                    <a:pt x="15411" y="77"/>
                  </a:cubicBezTo>
                  <a:lnTo>
                    <a:pt x="15378" y="77"/>
                  </a:lnTo>
                  <a:cubicBezTo>
                    <a:pt x="14377" y="2045"/>
                    <a:pt x="13243" y="3946"/>
                    <a:pt x="11975" y="5781"/>
                  </a:cubicBezTo>
                  <a:cubicBezTo>
                    <a:pt x="11341" y="6682"/>
                    <a:pt x="10674" y="7616"/>
                    <a:pt x="9974" y="8483"/>
                  </a:cubicBezTo>
                  <a:cubicBezTo>
                    <a:pt x="9640" y="8917"/>
                    <a:pt x="9273" y="9350"/>
                    <a:pt x="8906" y="9784"/>
                  </a:cubicBezTo>
                  <a:cubicBezTo>
                    <a:pt x="8640" y="10117"/>
                    <a:pt x="8306" y="10484"/>
                    <a:pt x="8039" y="10818"/>
                  </a:cubicBezTo>
                  <a:cubicBezTo>
                    <a:pt x="7906" y="10518"/>
                    <a:pt x="7706" y="10218"/>
                    <a:pt x="7572" y="9951"/>
                  </a:cubicBezTo>
                  <a:lnTo>
                    <a:pt x="7005" y="8917"/>
                  </a:lnTo>
                  <a:cubicBezTo>
                    <a:pt x="6705" y="8316"/>
                    <a:pt x="6405" y="7749"/>
                    <a:pt x="6138" y="7182"/>
                  </a:cubicBezTo>
                  <a:lnTo>
                    <a:pt x="6138" y="7049"/>
                  </a:lnTo>
                  <a:cubicBezTo>
                    <a:pt x="6104" y="6982"/>
                    <a:pt x="6071" y="6982"/>
                    <a:pt x="6038" y="6982"/>
                  </a:cubicBezTo>
                  <a:cubicBezTo>
                    <a:pt x="6013" y="6932"/>
                    <a:pt x="5988" y="6882"/>
                    <a:pt x="5963" y="6846"/>
                  </a:cubicBezTo>
                  <a:lnTo>
                    <a:pt x="5963" y="6846"/>
                  </a:lnTo>
                  <a:cubicBezTo>
                    <a:pt x="5871" y="7560"/>
                    <a:pt x="5871" y="8304"/>
                    <a:pt x="5871" y="9017"/>
                  </a:cubicBezTo>
                  <a:cubicBezTo>
                    <a:pt x="5838" y="9650"/>
                    <a:pt x="5838" y="10284"/>
                    <a:pt x="5804" y="10885"/>
                  </a:cubicBezTo>
                  <a:cubicBezTo>
                    <a:pt x="5771" y="12152"/>
                    <a:pt x="5737" y="13453"/>
                    <a:pt x="5704" y="14721"/>
                  </a:cubicBezTo>
                  <a:cubicBezTo>
                    <a:pt x="5604" y="17289"/>
                    <a:pt x="5471" y="19824"/>
                    <a:pt x="5337" y="22360"/>
                  </a:cubicBezTo>
                  <a:cubicBezTo>
                    <a:pt x="5304" y="23093"/>
                    <a:pt x="5237" y="23827"/>
                    <a:pt x="5204" y="24528"/>
                  </a:cubicBezTo>
                  <a:cubicBezTo>
                    <a:pt x="5170" y="25262"/>
                    <a:pt x="5070" y="25996"/>
                    <a:pt x="5070" y="26696"/>
                  </a:cubicBezTo>
                  <a:cubicBezTo>
                    <a:pt x="5070" y="26779"/>
                    <a:pt x="5129" y="26821"/>
                    <a:pt x="5187" y="26821"/>
                  </a:cubicBezTo>
                  <a:cubicBezTo>
                    <a:pt x="5245" y="26821"/>
                    <a:pt x="5304" y="26779"/>
                    <a:pt x="5304" y="26696"/>
                  </a:cubicBezTo>
                  <a:cubicBezTo>
                    <a:pt x="5471" y="25462"/>
                    <a:pt x="5504" y="24161"/>
                    <a:pt x="5571" y="22893"/>
                  </a:cubicBezTo>
                  <a:cubicBezTo>
                    <a:pt x="5637" y="21592"/>
                    <a:pt x="5704" y="20325"/>
                    <a:pt x="5771" y="19057"/>
                  </a:cubicBezTo>
                  <a:cubicBezTo>
                    <a:pt x="5904" y="16522"/>
                    <a:pt x="6004" y="13954"/>
                    <a:pt x="6071" y="11418"/>
                  </a:cubicBezTo>
                  <a:cubicBezTo>
                    <a:pt x="6071" y="10685"/>
                    <a:pt x="6104" y="9951"/>
                    <a:pt x="6104" y="9250"/>
                  </a:cubicBezTo>
                  <a:cubicBezTo>
                    <a:pt x="6138" y="8716"/>
                    <a:pt x="6171" y="8183"/>
                    <a:pt x="6138" y="7649"/>
                  </a:cubicBezTo>
                  <a:lnTo>
                    <a:pt x="6138" y="7649"/>
                  </a:lnTo>
                  <a:cubicBezTo>
                    <a:pt x="6338" y="8116"/>
                    <a:pt x="6571" y="8550"/>
                    <a:pt x="6772" y="8983"/>
                  </a:cubicBezTo>
                  <a:cubicBezTo>
                    <a:pt x="6938" y="9350"/>
                    <a:pt x="7138" y="9717"/>
                    <a:pt x="7305" y="10084"/>
                  </a:cubicBezTo>
                  <a:cubicBezTo>
                    <a:pt x="7505" y="10418"/>
                    <a:pt x="7639" y="10818"/>
                    <a:pt x="7906" y="11118"/>
                  </a:cubicBezTo>
                  <a:cubicBezTo>
                    <a:pt x="7925" y="11148"/>
                    <a:pt x="7951" y="11160"/>
                    <a:pt x="7976" y="11160"/>
                  </a:cubicBezTo>
                  <a:cubicBezTo>
                    <a:pt x="8039" y="11160"/>
                    <a:pt x="8106" y="11089"/>
                    <a:pt x="8106" y="11018"/>
                  </a:cubicBezTo>
                  <a:cubicBezTo>
                    <a:pt x="8506" y="10651"/>
                    <a:pt x="8840" y="10251"/>
                    <a:pt x="9173" y="9851"/>
                  </a:cubicBezTo>
                  <a:cubicBezTo>
                    <a:pt x="9507" y="9417"/>
                    <a:pt x="9874" y="8983"/>
                    <a:pt x="10207" y="8550"/>
                  </a:cubicBezTo>
                  <a:cubicBezTo>
                    <a:pt x="10908" y="7716"/>
                    <a:pt x="11542" y="6815"/>
                    <a:pt x="12175" y="5948"/>
                  </a:cubicBezTo>
                  <a:cubicBezTo>
                    <a:pt x="13443" y="4113"/>
                    <a:pt x="14610" y="2178"/>
                    <a:pt x="15611" y="210"/>
                  </a:cubicBezTo>
                  <a:cubicBezTo>
                    <a:pt x="15679" y="98"/>
                    <a:pt x="15594" y="0"/>
                    <a:pt x="1551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47"/>
            <p:cNvSpPr/>
            <p:nvPr/>
          </p:nvSpPr>
          <p:spPr>
            <a:xfrm flipH="1">
              <a:off x="6285917" y="2254640"/>
              <a:ext cx="137694" cy="119060"/>
            </a:xfrm>
            <a:custGeom>
              <a:avLst/>
              <a:gdLst/>
              <a:ahLst/>
              <a:cxnLst/>
              <a:rect l="l" t="t" r="r" b="b"/>
              <a:pathLst>
                <a:path w="8239" h="7124" extrusionOk="0">
                  <a:moveTo>
                    <a:pt x="8005" y="1"/>
                  </a:moveTo>
                  <a:cubicBezTo>
                    <a:pt x="7959" y="1"/>
                    <a:pt x="7910" y="19"/>
                    <a:pt x="7865" y="64"/>
                  </a:cubicBezTo>
                  <a:cubicBezTo>
                    <a:pt x="7565" y="364"/>
                    <a:pt x="7298" y="731"/>
                    <a:pt x="6998" y="1031"/>
                  </a:cubicBezTo>
                  <a:cubicBezTo>
                    <a:pt x="6698" y="1365"/>
                    <a:pt x="6364" y="1665"/>
                    <a:pt x="6031" y="1932"/>
                  </a:cubicBezTo>
                  <a:cubicBezTo>
                    <a:pt x="5363" y="2532"/>
                    <a:pt x="4663" y="3066"/>
                    <a:pt x="3962" y="3599"/>
                  </a:cubicBezTo>
                  <a:cubicBezTo>
                    <a:pt x="2595" y="4634"/>
                    <a:pt x="1194" y="5701"/>
                    <a:pt x="26" y="7002"/>
                  </a:cubicBezTo>
                  <a:cubicBezTo>
                    <a:pt x="1" y="7053"/>
                    <a:pt x="54" y="7124"/>
                    <a:pt x="110" y="7124"/>
                  </a:cubicBezTo>
                  <a:cubicBezTo>
                    <a:pt x="127" y="7124"/>
                    <a:pt x="144" y="7117"/>
                    <a:pt x="160" y="7102"/>
                  </a:cubicBezTo>
                  <a:cubicBezTo>
                    <a:pt x="1361" y="5801"/>
                    <a:pt x="2828" y="4767"/>
                    <a:pt x="4296" y="3733"/>
                  </a:cubicBezTo>
                  <a:cubicBezTo>
                    <a:pt x="4997" y="3233"/>
                    <a:pt x="5697" y="2699"/>
                    <a:pt x="6364" y="2132"/>
                  </a:cubicBezTo>
                  <a:cubicBezTo>
                    <a:pt x="6998" y="1598"/>
                    <a:pt x="7698" y="964"/>
                    <a:pt x="8165" y="264"/>
                  </a:cubicBezTo>
                  <a:cubicBezTo>
                    <a:pt x="8239" y="141"/>
                    <a:pt x="8133" y="1"/>
                    <a:pt x="80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47"/>
            <p:cNvSpPr/>
            <p:nvPr/>
          </p:nvSpPr>
          <p:spPr>
            <a:xfrm flipH="1">
              <a:off x="5685621" y="2390612"/>
              <a:ext cx="23982" cy="23982"/>
            </a:xfrm>
            <a:custGeom>
              <a:avLst/>
              <a:gdLst/>
              <a:ahLst/>
              <a:cxnLst/>
              <a:rect l="l" t="t" r="r" b="b"/>
              <a:pathLst>
                <a:path w="1435" h="1435" extrusionOk="0">
                  <a:moveTo>
                    <a:pt x="734" y="0"/>
                  </a:moveTo>
                  <a:cubicBezTo>
                    <a:pt x="634" y="0"/>
                    <a:pt x="534" y="33"/>
                    <a:pt x="434" y="67"/>
                  </a:cubicBezTo>
                  <a:cubicBezTo>
                    <a:pt x="367" y="100"/>
                    <a:pt x="267" y="133"/>
                    <a:pt x="201" y="200"/>
                  </a:cubicBezTo>
                  <a:cubicBezTo>
                    <a:pt x="134" y="267"/>
                    <a:pt x="101" y="367"/>
                    <a:pt x="67" y="434"/>
                  </a:cubicBezTo>
                  <a:cubicBezTo>
                    <a:pt x="34" y="534"/>
                    <a:pt x="0" y="634"/>
                    <a:pt x="0" y="734"/>
                  </a:cubicBezTo>
                  <a:lnTo>
                    <a:pt x="34" y="901"/>
                  </a:lnTo>
                  <a:cubicBezTo>
                    <a:pt x="67" y="1034"/>
                    <a:pt x="134" y="1134"/>
                    <a:pt x="201" y="1234"/>
                  </a:cubicBezTo>
                  <a:lnTo>
                    <a:pt x="367" y="1334"/>
                  </a:lnTo>
                  <a:cubicBezTo>
                    <a:pt x="467" y="1401"/>
                    <a:pt x="601" y="1434"/>
                    <a:pt x="734" y="1434"/>
                  </a:cubicBezTo>
                  <a:cubicBezTo>
                    <a:pt x="834" y="1434"/>
                    <a:pt x="901" y="1434"/>
                    <a:pt x="1001" y="1368"/>
                  </a:cubicBezTo>
                  <a:cubicBezTo>
                    <a:pt x="1101" y="1334"/>
                    <a:pt x="1168" y="1301"/>
                    <a:pt x="1235" y="1234"/>
                  </a:cubicBezTo>
                  <a:cubicBezTo>
                    <a:pt x="1301" y="1168"/>
                    <a:pt x="1335" y="1101"/>
                    <a:pt x="1368" y="1001"/>
                  </a:cubicBezTo>
                  <a:cubicBezTo>
                    <a:pt x="1435" y="901"/>
                    <a:pt x="1435" y="834"/>
                    <a:pt x="1435" y="734"/>
                  </a:cubicBezTo>
                  <a:lnTo>
                    <a:pt x="1401" y="534"/>
                  </a:lnTo>
                  <a:cubicBezTo>
                    <a:pt x="1368" y="400"/>
                    <a:pt x="1335" y="300"/>
                    <a:pt x="1235" y="200"/>
                  </a:cubicBezTo>
                  <a:lnTo>
                    <a:pt x="1101" y="100"/>
                  </a:lnTo>
                  <a:cubicBezTo>
                    <a:pt x="968" y="33"/>
                    <a:pt x="868" y="0"/>
                    <a:pt x="7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47"/>
            <p:cNvSpPr/>
            <p:nvPr/>
          </p:nvSpPr>
          <p:spPr>
            <a:xfrm flipH="1">
              <a:off x="5683950" y="2466755"/>
              <a:ext cx="29564" cy="29230"/>
            </a:xfrm>
            <a:custGeom>
              <a:avLst/>
              <a:gdLst/>
              <a:ahLst/>
              <a:cxnLst/>
              <a:rect l="l" t="t" r="r" b="b"/>
              <a:pathLst>
                <a:path w="1769" h="1749" extrusionOk="0">
                  <a:moveTo>
                    <a:pt x="800" y="1"/>
                  </a:moveTo>
                  <a:cubicBezTo>
                    <a:pt x="712" y="1"/>
                    <a:pt x="632" y="32"/>
                    <a:pt x="535" y="81"/>
                  </a:cubicBezTo>
                  <a:cubicBezTo>
                    <a:pt x="435" y="114"/>
                    <a:pt x="335" y="181"/>
                    <a:pt x="268" y="248"/>
                  </a:cubicBezTo>
                  <a:cubicBezTo>
                    <a:pt x="168" y="348"/>
                    <a:pt x="101" y="414"/>
                    <a:pt x="101" y="548"/>
                  </a:cubicBezTo>
                  <a:cubicBezTo>
                    <a:pt x="34" y="648"/>
                    <a:pt x="1" y="748"/>
                    <a:pt x="1" y="881"/>
                  </a:cubicBezTo>
                  <a:cubicBezTo>
                    <a:pt x="34" y="948"/>
                    <a:pt x="34" y="1015"/>
                    <a:pt x="34" y="1115"/>
                  </a:cubicBezTo>
                  <a:cubicBezTo>
                    <a:pt x="101" y="1248"/>
                    <a:pt x="168" y="1382"/>
                    <a:pt x="268" y="1482"/>
                  </a:cubicBezTo>
                  <a:lnTo>
                    <a:pt x="435" y="1649"/>
                  </a:lnTo>
                  <a:cubicBezTo>
                    <a:pt x="568" y="1715"/>
                    <a:pt x="735" y="1749"/>
                    <a:pt x="902" y="1749"/>
                  </a:cubicBezTo>
                  <a:cubicBezTo>
                    <a:pt x="1002" y="1749"/>
                    <a:pt x="1135" y="1749"/>
                    <a:pt x="1235" y="1682"/>
                  </a:cubicBezTo>
                  <a:cubicBezTo>
                    <a:pt x="1335" y="1649"/>
                    <a:pt x="1435" y="1582"/>
                    <a:pt x="1502" y="1515"/>
                  </a:cubicBezTo>
                  <a:cubicBezTo>
                    <a:pt x="1602" y="1415"/>
                    <a:pt x="1669" y="1315"/>
                    <a:pt x="1702" y="1215"/>
                  </a:cubicBezTo>
                  <a:cubicBezTo>
                    <a:pt x="1736" y="1115"/>
                    <a:pt x="1769" y="1015"/>
                    <a:pt x="1769" y="881"/>
                  </a:cubicBezTo>
                  <a:cubicBezTo>
                    <a:pt x="1769" y="815"/>
                    <a:pt x="1736" y="715"/>
                    <a:pt x="1736" y="648"/>
                  </a:cubicBezTo>
                  <a:cubicBezTo>
                    <a:pt x="1702" y="481"/>
                    <a:pt x="1602" y="381"/>
                    <a:pt x="1502" y="248"/>
                  </a:cubicBezTo>
                  <a:cubicBezTo>
                    <a:pt x="1435" y="214"/>
                    <a:pt x="1402" y="181"/>
                    <a:pt x="1335" y="114"/>
                  </a:cubicBezTo>
                  <a:cubicBezTo>
                    <a:pt x="1202" y="47"/>
                    <a:pt x="1035" y="14"/>
                    <a:pt x="902" y="14"/>
                  </a:cubicBezTo>
                  <a:cubicBezTo>
                    <a:pt x="866" y="5"/>
                    <a:pt x="833" y="1"/>
                    <a:pt x="8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47"/>
            <p:cNvSpPr/>
            <p:nvPr/>
          </p:nvSpPr>
          <p:spPr>
            <a:xfrm flipH="1">
              <a:off x="5689515" y="2540891"/>
              <a:ext cx="29013" cy="29046"/>
            </a:xfrm>
            <a:custGeom>
              <a:avLst/>
              <a:gdLst/>
              <a:ahLst/>
              <a:cxnLst/>
              <a:rect l="l" t="t" r="r" b="b"/>
              <a:pathLst>
                <a:path w="1736" h="1738" extrusionOk="0">
                  <a:moveTo>
                    <a:pt x="845" y="1"/>
                  </a:moveTo>
                  <a:cubicBezTo>
                    <a:pt x="810" y="1"/>
                    <a:pt x="774" y="5"/>
                    <a:pt x="735" y="15"/>
                  </a:cubicBezTo>
                  <a:cubicBezTo>
                    <a:pt x="668" y="15"/>
                    <a:pt x="601" y="48"/>
                    <a:pt x="534" y="81"/>
                  </a:cubicBezTo>
                  <a:cubicBezTo>
                    <a:pt x="434" y="115"/>
                    <a:pt x="334" y="181"/>
                    <a:pt x="268" y="248"/>
                  </a:cubicBezTo>
                  <a:lnTo>
                    <a:pt x="134" y="448"/>
                  </a:lnTo>
                  <a:lnTo>
                    <a:pt x="34" y="648"/>
                  </a:lnTo>
                  <a:cubicBezTo>
                    <a:pt x="1" y="782"/>
                    <a:pt x="1" y="949"/>
                    <a:pt x="34" y="1082"/>
                  </a:cubicBezTo>
                  <a:lnTo>
                    <a:pt x="34" y="1115"/>
                  </a:lnTo>
                  <a:cubicBezTo>
                    <a:pt x="67" y="1249"/>
                    <a:pt x="134" y="1382"/>
                    <a:pt x="234" y="1482"/>
                  </a:cubicBezTo>
                  <a:cubicBezTo>
                    <a:pt x="334" y="1582"/>
                    <a:pt x="468" y="1649"/>
                    <a:pt x="601" y="1682"/>
                  </a:cubicBezTo>
                  <a:lnTo>
                    <a:pt x="635" y="1682"/>
                  </a:lnTo>
                  <a:cubicBezTo>
                    <a:pt x="693" y="1721"/>
                    <a:pt x="763" y="1738"/>
                    <a:pt x="831" y="1738"/>
                  </a:cubicBezTo>
                  <a:cubicBezTo>
                    <a:pt x="880" y="1738"/>
                    <a:pt x="927" y="1730"/>
                    <a:pt x="968" y="1716"/>
                  </a:cubicBezTo>
                  <a:cubicBezTo>
                    <a:pt x="1068" y="1716"/>
                    <a:pt x="1135" y="1682"/>
                    <a:pt x="1202" y="1649"/>
                  </a:cubicBezTo>
                  <a:cubicBezTo>
                    <a:pt x="1302" y="1616"/>
                    <a:pt x="1402" y="1549"/>
                    <a:pt x="1468" y="1482"/>
                  </a:cubicBezTo>
                  <a:cubicBezTo>
                    <a:pt x="1535" y="1416"/>
                    <a:pt x="1569" y="1349"/>
                    <a:pt x="1602" y="1315"/>
                  </a:cubicBezTo>
                  <a:cubicBezTo>
                    <a:pt x="1635" y="1249"/>
                    <a:pt x="1669" y="1149"/>
                    <a:pt x="1702" y="1082"/>
                  </a:cubicBezTo>
                  <a:cubicBezTo>
                    <a:pt x="1735" y="982"/>
                    <a:pt x="1735" y="882"/>
                    <a:pt x="1702" y="748"/>
                  </a:cubicBezTo>
                  <a:cubicBezTo>
                    <a:pt x="1702" y="682"/>
                    <a:pt x="1702" y="615"/>
                    <a:pt x="1669" y="548"/>
                  </a:cubicBezTo>
                  <a:cubicBezTo>
                    <a:pt x="1635" y="415"/>
                    <a:pt x="1569" y="348"/>
                    <a:pt x="1468" y="248"/>
                  </a:cubicBezTo>
                  <a:lnTo>
                    <a:pt x="1302" y="115"/>
                  </a:lnTo>
                  <a:cubicBezTo>
                    <a:pt x="1235" y="81"/>
                    <a:pt x="1168" y="81"/>
                    <a:pt x="1102" y="48"/>
                  </a:cubicBezTo>
                  <a:cubicBezTo>
                    <a:pt x="1007" y="24"/>
                    <a:pt x="930" y="1"/>
                    <a:pt x="84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47"/>
            <p:cNvSpPr/>
            <p:nvPr/>
          </p:nvSpPr>
          <p:spPr>
            <a:xfrm flipH="1">
              <a:off x="5692306" y="2597430"/>
              <a:ext cx="29013" cy="22311"/>
            </a:xfrm>
            <a:custGeom>
              <a:avLst/>
              <a:gdLst/>
              <a:ahLst/>
              <a:cxnLst/>
              <a:rect l="l" t="t" r="r" b="b"/>
              <a:pathLst>
                <a:path w="1736" h="1335" extrusionOk="0">
                  <a:moveTo>
                    <a:pt x="868" y="1"/>
                  </a:moveTo>
                  <a:cubicBezTo>
                    <a:pt x="1" y="1"/>
                    <a:pt x="1" y="1335"/>
                    <a:pt x="868" y="1335"/>
                  </a:cubicBezTo>
                  <a:cubicBezTo>
                    <a:pt x="1736" y="1335"/>
                    <a:pt x="1736" y="1"/>
                    <a:pt x="8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47"/>
            <p:cNvSpPr/>
            <p:nvPr/>
          </p:nvSpPr>
          <p:spPr>
            <a:xfrm flipH="1">
              <a:off x="5143183" y="1595833"/>
              <a:ext cx="1297274" cy="75641"/>
            </a:xfrm>
            <a:custGeom>
              <a:avLst/>
              <a:gdLst/>
              <a:ahLst/>
              <a:cxnLst/>
              <a:rect l="l" t="t" r="r" b="b"/>
              <a:pathLst>
                <a:path w="77623" h="4526" extrusionOk="0">
                  <a:moveTo>
                    <a:pt x="74336" y="1"/>
                  </a:moveTo>
                  <a:cubicBezTo>
                    <a:pt x="73374" y="1"/>
                    <a:pt x="72288" y="155"/>
                    <a:pt x="71551" y="155"/>
                  </a:cubicBezTo>
                  <a:cubicBezTo>
                    <a:pt x="69984" y="122"/>
                    <a:pt x="68416" y="122"/>
                    <a:pt x="66815" y="122"/>
                  </a:cubicBezTo>
                  <a:cubicBezTo>
                    <a:pt x="60777" y="89"/>
                    <a:pt x="54739" y="89"/>
                    <a:pt x="48668" y="89"/>
                  </a:cubicBezTo>
                  <a:cubicBezTo>
                    <a:pt x="45433" y="80"/>
                    <a:pt x="42195" y="76"/>
                    <a:pt x="38955" y="76"/>
                  </a:cubicBezTo>
                  <a:cubicBezTo>
                    <a:pt x="30104" y="76"/>
                    <a:pt x="21240" y="107"/>
                    <a:pt x="12376" y="155"/>
                  </a:cubicBezTo>
                  <a:cubicBezTo>
                    <a:pt x="9874" y="155"/>
                    <a:pt x="7372" y="155"/>
                    <a:pt x="4870" y="189"/>
                  </a:cubicBezTo>
                  <a:cubicBezTo>
                    <a:pt x="4270" y="189"/>
                    <a:pt x="3487" y="102"/>
                    <a:pt x="2724" y="102"/>
                  </a:cubicBezTo>
                  <a:cubicBezTo>
                    <a:pt x="1327" y="102"/>
                    <a:pt x="0" y="395"/>
                    <a:pt x="0" y="2057"/>
                  </a:cubicBezTo>
                  <a:lnTo>
                    <a:pt x="0" y="4525"/>
                  </a:lnTo>
                  <a:lnTo>
                    <a:pt x="77155" y="4525"/>
                  </a:lnTo>
                  <a:cubicBezTo>
                    <a:pt x="77155" y="2957"/>
                    <a:pt x="77622" y="856"/>
                    <a:pt x="75754" y="155"/>
                  </a:cubicBezTo>
                  <a:cubicBezTo>
                    <a:pt x="75588" y="122"/>
                    <a:pt x="75387" y="55"/>
                    <a:pt x="75187" y="22"/>
                  </a:cubicBezTo>
                  <a:lnTo>
                    <a:pt x="75187" y="55"/>
                  </a:lnTo>
                  <a:cubicBezTo>
                    <a:pt x="74925" y="16"/>
                    <a:pt x="74637" y="1"/>
                    <a:pt x="743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47"/>
            <p:cNvSpPr/>
            <p:nvPr/>
          </p:nvSpPr>
          <p:spPr>
            <a:xfrm flipH="1">
              <a:off x="7772828" y="2412205"/>
              <a:ext cx="143844" cy="255283"/>
            </a:xfrm>
            <a:custGeom>
              <a:avLst/>
              <a:gdLst/>
              <a:ahLst/>
              <a:cxnLst/>
              <a:rect l="l" t="t" r="r" b="b"/>
              <a:pathLst>
                <a:path w="8607" h="15275" extrusionOk="0">
                  <a:moveTo>
                    <a:pt x="6114" y="0"/>
                  </a:moveTo>
                  <a:cubicBezTo>
                    <a:pt x="6026" y="0"/>
                    <a:pt x="5932" y="55"/>
                    <a:pt x="5905" y="109"/>
                  </a:cubicBezTo>
                  <a:cubicBezTo>
                    <a:pt x="5838" y="209"/>
                    <a:pt x="5871" y="343"/>
                    <a:pt x="5938" y="409"/>
                  </a:cubicBezTo>
                  <a:cubicBezTo>
                    <a:pt x="6072" y="576"/>
                    <a:pt x="6238" y="676"/>
                    <a:pt x="6405" y="843"/>
                  </a:cubicBezTo>
                  <a:cubicBezTo>
                    <a:pt x="6572" y="943"/>
                    <a:pt x="6739" y="1110"/>
                    <a:pt x="6872" y="1243"/>
                  </a:cubicBezTo>
                  <a:cubicBezTo>
                    <a:pt x="6972" y="1343"/>
                    <a:pt x="7072" y="1443"/>
                    <a:pt x="7172" y="1543"/>
                  </a:cubicBezTo>
                  <a:cubicBezTo>
                    <a:pt x="7004" y="1524"/>
                    <a:pt x="6838" y="1515"/>
                    <a:pt x="6674" y="1515"/>
                  </a:cubicBezTo>
                  <a:cubicBezTo>
                    <a:pt x="3678" y="1515"/>
                    <a:pt x="1356" y="4591"/>
                    <a:pt x="534" y="7248"/>
                  </a:cubicBezTo>
                  <a:cubicBezTo>
                    <a:pt x="1" y="8915"/>
                    <a:pt x="101" y="10683"/>
                    <a:pt x="1035" y="12184"/>
                  </a:cubicBezTo>
                  <a:cubicBezTo>
                    <a:pt x="1835" y="13452"/>
                    <a:pt x="3203" y="14786"/>
                    <a:pt x="4671" y="15253"/>
                  </a:cubicBezTo>
                  <a:cubicBezTo>
                    <a:pt x="4710" y="15268"/>
                    <a:pt x="4749" y="15274"/>
                    <a:pt x="4787" y="15274"/>
                  </a:cubicBezTo>
                  <a:cubicBezTo>
                    <a:pt x="5096" y="15274"/>
                    <a:pt x="5305" y="14828"/>
                    <a:pt x="5037" y="14619"/>
                  </a:cubicBezTo>
                  <a:cubicBezTo>
                    <a:pt x="4003" y="13719"/>
                    <a:pt x="2803" y="13085"/>
                    <a:pt x="2002" y="11918"/>
                  </a:cubicBezTo>
                  <a:cubicBezTo>
                    <a:pt x="1101" y="10617"/>
                    <a:pt x="935" y="9116"/>
                    <a:pt x="1402" y="7614"/>
                  </a:cubicBezTo>
                  <a:cubicBezTo>
                    <a:pt x="2164" y="5094"/>
                    <a:pt x="4280" y="2177"/>
                    <a:pt x="7157" y="2177"/>
                  </a:cubicBezTo>
                  <a:cubicBezTo>
                    <a:pt x="7173" y="2177"/>
                    <a:pt x="7189" y="2177"/>
                    <a:pt x="7206" y="2177"/>
                  </a:cubicBezTo>
                  <a:cubicBezTo>
                    <a:pt x="7106" y="2244"/>
                    <a:pt x="6972" y="2311"/>
                    <a:pt x="6872" y="2411"/>
                  </a:cubicBezTo>
                  <a:cubicBezTo>
                    <a:pt x="6672" y="2511"/>
                    <a:pt x="6472" y="2644"/>
                    <a:pt x="6305" y="2778"/>
                  </a:cubicBezTo>
                  <a:cubicBezTo>
                    <a:pt x="6205" y="2878"/>
                    <a:pt x="6072" y="2944"/>
                    <a:pt x="5971" y="3045"/>
                  </a:cubicBezTo>
                  <a:cubicBezTo>
                    <a:pt x="5871" y="3145"/>
                    <a:pt x="5805" y="3278"/>
                    <a:pt x="5705" y="3378"/>
                  </a:cubicBezTo>
                  <a:cubicBezTo>
                    <a:pt x="5605" y="3512"/>
                    <a:pt x="5638" y="3745"/>
                    <a:pt x="5771" y="3845"/>
                  </a:cubicBezTo>
                  <a:cubicBezTo>
                    <a:pt x="5849" y="3923"/>
                    <a:pt x="5951" y="3956"/>
                    <a:pt x="6048" y="3956"/>
                  </a:cubicBezTo>
                  <a:cubicBezTo>
                    <a:pt x="6116" y="3956"/>
                    <a:pt x="6183" y="3939"/>
                    <a:pt x="6238" y="3912"/>
                  </a:cubicBezTo>
                  <a:cubicBezTo>
                    <a:pt x="6338" y="3845"/>
                    <a:pt x="6438" y="3812"/>
                    <a:pt x="6539" y="3745"/>
                  </a:cubicBezTo>
                  <a:cubicBezTo>
                    <a:pt x="6639" y="3678"/>
                    <a:pt x="6739" y="3578"/>
                    <a:pt x="6839" y="3512"/>
                  </a:cubicBezTo>
                  <a:lnTo>
                    <a:pt x="6972" y="3378"/>
                  </a:lnTo>
                  <a:lnTo>
                    <a:pt x="7039" y="3345"/>
                  </a:lnTo>
                  <a:lnTo>
                    <a:pt x="7039" y="3311"/>
                  </a:lnTo>
                  <a:cubicBezTo>
                    <a:pt x="7139" y="3245"/>
                    <a:pt x="7239" y="3178"/>
                    <a:pt x="7306" y="3145"/>
                  </a:cubicBezTo>
                  <a:cubicBezTo>
                    <a:pt x="7506" y="3011"/>
                    <a:pt x="7673" y="2878"/>
                    <a:pt x="7839" y="2778"/>
                  </a:cubicBezTo>
                  <a:cubicBezTo>
                    <a:pt x="8040" y="2644"/>
                    <a:pt x="8206" y="2511"/>
                    <a:pt x="8407" y="2377"/>
                  </a:cubicBezTo>
                  <a:cubicBezTo>
                    <a:pt x="8540" y="2277"/>
                    <a:pt x="8607" y="2111"/>
                    <a:pt x="8540" y="1944"/>
                  </a:cubicBezTo>
                  <a:cubicBezTo>
                    <a:pt x="8511" y="1828"/>
                    <a:pt x="8407" y="1737"/>
                    <a:pt x="8270" y="1737"/>
                  </a:cubicBezTo>
                  <a:cubicBezTo>
                    <a:pt x="8250" y="1737"/>
                    <a:pt x="8228" y="1739"/>
                    <a:pt x="8206" y="1744"/>
                  </a:cubicBezTo>
                  <a:cubicBezTo>
                    <a:pt x="8206" y="1710"/>
                    <a:pt x="8173" y="1710"/>
                    <a:pt x="8173" y="1710"/>
                  </a:cubicBezTo>
                  <a:cubicBezTo>
                    <a:pt x="7906" y="1377"/>
                    <a:pt x="7606" y="1076"/>
                    <a:pt x="7306" y="810"/>
                  </a:cubicBezTo>
                  <a:cubicBezTo>
                    <a:pt x="7139" y="643"/>
                    <a:pt x="6939" y="509"/>
                    <a:pt x="6772" y="376"/>
                  </a:cubicBezTo>
                  <a:cubicBezTo>
                    <a:pt x="6672" y="309"/>
                    <a:pt x="6572" y="242"/>
                    <a:pt x="6505" y="176"/>
                  </a:cubicBezTo>
                  <a:cubicBezTo>
                    <a:pt x="6438" y="142"/>
                    <a:pt x="6405" y="109"/>
                    <a:pt x="6372" y="76"/>
                  </a:cubicBezTo>
                  <a:cubicBezTo>
                    <a:pt x="6305" y="42"/>
                    <a:pt x="6238" y="42"/>
                    <a:pt x="6172" y="9"/>
                  </a:cubicBezTo>
                  <a:cubicBezTo>
                    <a:pt x="6153" y="3"/>
                    <a:pt x="6134" y="0"/>
                    <a:pt x="61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47"/>
            <p:cNvSpPr/>
            <p:nvPr/>
          </p:nvSpPr>
          <p:spPr>
            <a:xfrm flipH="1">
              <a:off x="7642939" y="2446215"/>
              <a:ext cx="119862" cy="247312"/>
            </a:xfrm>
            <a:custGeom>
              <a:avLst/>
              <a:gdLst/>
              <a:ahLst/>
              <a:cxnLst/>
              <a:rect l="l" t="t" r="r" b="b"/>
              <a:pathLst>
                <a:path w="7172" h="14798" extrusionOk="0">
                  <a:moveTo>
                    <a:pt x="1982" y="0"/>
                  </a:moveTo>
                  <a:cubicBezTo>
                    <a:pt x="1808" y="0"/>
                    <a:pt x="1686" y="288"/>
                    <a:pt x="1868" y="409"/>
                  </a:cubicBezTo>
                  <a:cubicBezTo>
                    <a:pt x="4337" y="1710"/>
                    <a:pt x="6138" y="4312"/>
                    <a:pt x="5838" y="7147"/>
                  </a:cubicBezTo>
                  <a:cubicBezTo>
                    <a:pt x="5571" y="9616"/>
                    <a:pt x="3836" y="11584"/>
                    <a:pt x="1668" y="12551"/>
                  </a:cubicBezTo>
                  <a:cubicBezTo>
                    <a:pt x="1968" y="11951"/>
                    <a:pt x="2168" y="11284"/>
                    <a:pt x="2302" y="10616"/>
                  </a:cubicBezTo>
                  <a:cubicBezTo>
                    <a:pt x="2341" y="10420"/>
                    <a:pt x="2206" y="10304"/>
                    <a:pt x="2069" y="10304"/>
                  </a:cubicBezTo>
                  <a:cubicBezTo>
                    <a:pt x="1973" y="10304"/>
                    <a:pt x="1876" y="10360"/>
                    <a:pt x="1835" y="10483"/>
                  </a:cubicBezTo>
                  <a:cubicBezTo>
                    <a:pt x="1434" y="11484"/>
                    <a:pt x="867" y="12484"/>
                    <a:pt x="200" y="13318"/>
                  </a:cubicBezTo>
                  <a:cubicBezTo>
                    <a:pt x="0" y="13552"/>
                    <a:pt x="67" y="13919"/>
                    <a:pt x="367" y="14019"/>
                  </a:cubicBezTo>
                  <a:cubicBezTo>
                    <a:pt x="867" y="14152"/>
                    <a:pt x="1301" y="14319"/>
                    <a:pt x="1768" y="14486"/>
                  </a:cubicBezTo>
                  <a:cubicBezTo>
                    <a:pt x="2149" y="14603"/>
                    <a:pt x="2608" y="14798"/>
                    <a:pt x="3053" y="14798"/>
                  </a:cubicBezTo>
                  <a:cubicBezTo>
                    <a:pt x="3114" y="14798"/>
                    <a:pt x="3175" y="14794"/>
                    <a:pt x="3236" y="14786"/>
                  </a:cubicBezTo>
                  <a:cubicBezTo>
                    <a:pt x="3403" y="14786"/>
                    <a:pt x="3536" y="14719"/>
                    <a:pt x="3636" y="14553"/>
                  </a:cubicBezTo>
                  <a:cubicBezTo>
                    <a:pt x="3669" y="14386"/>
                    <a:pt x="3669" y="14186"/>
                    <a:pt x="3536" y="14086"/>
                  </a:cubicBezTo>
                  <a:cubicBezTo>
                    <a:pt x="3302" y="13885"/>
                    <a:pt x="3069" y="13785"/>
                    <a:pt x="2802" y="13719"/>
                  </a:cubicBezTo>
                  <a:cubicBezTo>
                    <a:pt x="2569" y="13652"/>
                    <a:pt x="2302" y="13585"/>
                    <a:pt x="2068" y="13552"/>
                  </a:cubicBezTo>
                  <a:cubicBezTo>
                    <a:pt x="2035" y="13518"/>
                    <a:pt x="2035" y="13518"/>
                    <a:pt x="2002" y="13518"/>
                  </a:cubicBezTo>
                  <a:cubicBezTo>
                    <a:pt x="4637" y="12685"/>
                    <a:pt x="6638" y="10116"/>
                    <a:pt x="6872" y="7314"/>
                  </a:cubicBezTo>
                  <a:cubicBezTo>
                    <a:pt x="7172" y="4212"/>
                    <a:pt x="5137" y="843"/>
                    <a:pt x="2035" y="9"/>
                  </a:cubicBezTo>
                  <a:cubicBezTo>
                    <a:pt x="2017" y="3"/>
                    <a:pt x="1999" y="0"/>
                    <a:pt x="19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47"/>
            <p:cNvSpPr/>
            <p:nvPr/>
          </p:nvSpPr>
          <p:spPr>
            <a:xfrm flipH="1">
              <a:off x="6593193" y="2555063"/>
              <a:ext cx="199597" cy="193464"/>
            </a:xfrm>
            <a:custGeom>
              <a:avLst/>
              <a:gdLst/>
              <a:ahLst/>
              <a:cxnLst/>
              <a:rect l="l" t="t" r="r" b="b"/>
              <a:pathLst>
                <a:path w="11943" h="11576" extrusionOk="0">
                  <a:moveTo>
                    <a:pt x="6172" y="0"/>
                  </a:moveTo>
                  <a:cubicBezTo>
                    <a:pt x="3336" y="0"/>
                    <a:pt x="801" y="2235"/>
                    <a:pt x="434" y="5071"/>
                  </a:cubicBezTo>
                  <a:cubicBezTo>
                    <a:pt x="1" y="8440"/>
                    <a:pt x="2769" y="11575"/>
                    <a:pt x="6172" y="11575"/>
                  </a:cubicBezTo>
                  <a:cubicBezTo>
                    <a:pt x="9374" y="11575"/>
                    <a:pt x="11942" y="8873"/>
                    <a:pt x="11942" y="5771"/>
                  </a:cubicBezTo>
                  <a:cubicBezTo>
                    <a:pt x="11942" y="5404"/>
                    <a:pt x="11909" y="5004"/>
                    <a:pt x="11842" y="4604"/>
                  </a:cubicBezTo>
                  <a:cubicBezTo>
                    <a:pt x="11275" y="1969"/>
                    <a:pt x="8874" y="0"/>
                    <a:pt x="6172" y="0"/>
                  </a:cubicBezTo>
                  <a:close/>
                </a:path>
              </a:pathLst>
            </a:custGeom>
            <a:solidFill>
              <a:srgbClr val="B5C7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47"/>
            <p:cNvSpPr/>
            <p:nvPr/>
          </p:nvSpPr>
          <p:spPr>
            <a:xfrm flipH="1">
              <a:off x="6648378" y="2573765"/>
              <a:ext cx="87724" cy="155242"/>
            </a:xfrm>
            <a:custGeom>
              <a:avLst/>
              <a:gdLst/>
              <a:ahLst/>
              <a:cxnLst/>
              <a:rect l="l" t="t" r="r" b="b"/>
              <a:pathLst>
                <a:path w="5249" h="9289" extrusionOk="0">
                  <a:moveTo>
                    <a:pt x="2614" y="1"/>
                  </a:moveTo>
                  <a:cubicBezTo>
                    <a:pt x="2572" y="1"/>
                    <a:pt x="2535" y="16"/>
                    <a:pt x="2513" y="16"/>
                  </a:cubicBezTo>
                  <a:cubicBezTo>
                    <a:pt x="2413" y="49"/>
                    <a:pt x="2346" y="82"/>
                    <a:pt x="2313" y="116"/>
                  </a:cubicBezTo>
                  <a:cubicBezTo>
                    <a:pt x="2313" y="116"/>
                    <a:pt x="2279" y="149"/>
                    <a:pt x="2279" y="149"/>
                  </a:cubicBezTo>
                  <a:cubicBezTo>
                    <a:pt x="2246" y="216"/>
                    <a:pt x="2179" y="282"/>
                    <a:pt x="2179" y="349"/>
                  </a:cubicBezTo>
                  <a:cubicBezTo>
                    <a:pt x="2179" y="383"/>
                    <a:pt x="2146" y="383"/>
                    <a:pt x="2146" y="416"/>
                  </a:cubicBezTo>
                  <a:cubicBezTo>
                    <a:pt x="2146" y="516"/>
                    <a:pt x="2146" y="583"/>
                    <a:pt x="2146" y="649"/>
                  </a:cubicBezTo>
                  <a:cubicBezTo>
                    <a:pt x="2146" y="783"/>
                    <a:pt x="2179" y="916"/>
                    <a:pt x="2213" y="1050"/>
                  </a:cubicBezTo>
                  <a:cubicBezTo>
                    <a:pt x="2213" y="1050"/>
                    <a:pt x="2213" y="1050"/>
                    <a:pt x="2213" y="1083"/>
                  </a:cubicBezTo>
                  <a:cubicBezTo>
                    <a:pt x="1445" y="1417"/>
                    <a:pt x="745" y="2050"/>
                    <a:pt x="812" y="2984"/>
                  </a:cubicBezTo>
                  <a:cubicBezTo>
                    <a:pt x="878" y="4018"/>
                    <a:pt x="1779" y="4452"/>
                    <a:pt x="2680" y="4686"/>
                  </a:cubicBezTo>
                  <a:cubicBezTo>
                    <a:pt x="3113" y="4819"/>
                    <a:pt x="3580" y="4952"/>
                    <a:pt x="3914" y="5353"/>
                  </a:cubicBezTo>
                  <a:cubicBezTo>
                    <a:pt x="4181" y="5686"/>
                    <a:pt x="4281" y="6187"/>
                    <a:pt x="3980" y="6520"/>
                  </a:cubicBezTo>
                  <a:cubicBezTo>
                    <a:pt x="3647" y="6887"/>
                    <a:pt x="3080" y="6987"/>
                    <a:pt x="2646" y="7054"/>
                  </a:cubicBezTo>
                  <a:cubicBezTo>
                    <a:pt x="2500" y="7069"/>
                    <a:pt x="2357" y="7075"/>
                    <a:pt x="2216" y="7075"/>
                  </a:cubicBezTo>
                  <a:cubicBezTo>
                    <a:pt x="1714" y="7075"/>
                    <a:pt x="1240" y="6991"/>
                    <a:pt x="745" y="6887"/>
                  </a:cubicBezTo>
                  <a:cubicBezTo>
                    <a:pt x="720" y="6884"/>
                    <a:pt x="696" y="6883"/>
                    <a:pt x="673" y="6883"/>
                  </a:cubicBezTo>
                  <a:cubicBezTo>
                    <a:pt x="162" y="6883"/>
                    <a:pt x="1" y="7563"/>
                    <a:pt x="511" y="7754"/>
                  </a:cubicBezTo>
                  <a:cubicBezTo>
                    <a:pt x="859" y="7870"/>
                    <a:pt x="1358" y="7961"/>
                    <a:pt x="1898" y="7961"/>
                  </a:cubicBezTo>
                  <a:cubicBezTo>
                    <a:pt x="1980" y="7961"/>
                    <a:pt x="2062" y="7959"/>
                    <a:pt x="2146" y="7955"/>
                  </a:cubicBezTo>
                  <a:lnTo>
                    <a:pt x="2146" y="7955"/>
                  </a:lnTo>
                  <a:cubicBezTo>
                    <a:pt x="2146" y="8055"/>
                    <a:pt x="2112" y="8155"/>
                    <a:pt x="2112" y="8221"/>
                  </a:cubicBezTo>
                  <a:cubicBezTo>
                    <a:pt x="2112" y="8355"/>
                    <a:pt x="2079" y="8455"/>
                    <a:pt x="2079" y="8588"/>
                  </a:cubicBezTo>
                  <a:cubicBezTo>
                    <a:pt x="2079" y="8755"/>
                    <a:pt x="2079" y="8955"/>
                    <a:pt x="2179" y="9089"/>
                  </a:cubicBezTo>
                  <a:cubicBezTo>
                    <a:pt x="2246" y="9222"/>
                    <a:pt x="2379" y="9289"/>
                    <a:pt x="2546" y="9289"/>
                  </a:cubicBezTo>
                  <a:cubicBezTo>
                    <a:pt x="2680" y="9289"/>
                    <a:pt x="2846" y="9222"/>
                    <a:pt x="2913" y="9089"/>
                  </a:cubicBezTo>
                  <a:cubicBezTo>
                    <a:pt x="2980" y="8989"/>
                    <a:pt x="3013" y="8855"/>
                    <a:pt x="2980" y="8755"/>
                  </a:cubicBezTo>
                  <a:cubicBezTo>
                    <a:pt x="2980" y="8688"/>
                    <a:pt x="2980" y="8655"/>
                    <a:pt x="2980" y="8588"/>
                  </a:cubicBezTo>
                  <a:cubicBezTo>
                    <a:pt x="2980" y="8422"/>
                    <a:pt x="2946" y="8288"/>
                    <a:pt x="2913" y="8121"/>
                  </a:cubicBezTo>
                  <a:cubicBezTo>
                    <a:pt x="2880" y="8055"/>
                    <a:pt x="2880" y="7988"/>
                    <a:pt x="2846" y="7921"/>
                  </a:cubicBezTo>
                  <a:cubicBezTo>
                    <a:pt x="4114" y="7721"/>
                    <a:pt x="5248" y="7054"/>
                    <a:pt x="4914" y="5686"/>
                  </a:cubicBezTo>
                  <a:cubicBezTo>
                    <a:pt x="4714" y="4719"/>
                    <a:pt x="3814" y="4252"/>
                    <a:pt x="2980" y="4018"/>
                  </a:cubicBezTo>
                  <a:cubicBezTo>
                    <a:pt x="2546" y="3885"/>
                    <a:pt x="2012" y="3785"/>
                    <a:pt x="1712" y="3418"/>
                  </a:cubicBezTo>
                  <a:cubicBezTo>
                    <a:pt x="1445" y="3051"/>
                    <a:pt x="1579" y="2651"/>
                    <a:pt x="1846" y="2351"/>
                  </a:cubicBezTo>
                  <a:cubicBezTo>
                    <a:pt x="2179" y="1917"/>
                    <a:pt x="2746" y="1784"/>
                    <a:pt x="3213" y="1683"/>
                  </a:cubicBezTo>
                  <a:cubicBezTo>
                    <a:pt x="3436" y="1636"/>
                    <a:pt x="3666" y="1596"/>
                    <a:pt x="3890" y="1596"/>
                  </a:cubicBezTo>
                  <a:cubicBezTo>
                    <a:pt x="4135" y="1596"/>
                    <a:pt x="4371" y="1644"/>
                    <a:pt x="4581" y="1784"/>
                  </a:cubicBezTo>
                  <a:cubicBezTo>
                    <a:pt x="4638" y="1828"/>
                    <a:pt x="4694" y="1847"/>
                    <a:pt x="4745" y="1847"/>
                  </a:cubicBezTo>
                  <a:cubicBezTo>
                    <a:pt x="4966" y="1847"/>
                    <a:pt x="5110" y="1499"/>
                    <a:pt x="4948" y="1283"/>
                  </a:cubicBezTo>
                  <a:cubicBezTo>
                    <a:pt x="4634" y="902"/>
                    <a:pt x="4184" y="762"/>
                    <a:pt x="3720" y="762"/>
                  </a:cubicBezTo>
                  <a:cubicBezTo>
                    <a:pt x="3494" y="762"/>
                    <a:pt x="3265" y="795"/>
                    <a:pt x="3046" y="850"/>
                  </a:cubicBezTo>
                  <a:cubicBezTo>
                    <a:pt x="3046" y="783"/>
                    <a:pt x="3046" y="716"/>
                    <a:pt x="3046" y="649"/>
                  </a:cubicBezTo>
                  <a:cubicBezTo>
                    <a:pt x="3080" y="483"/>
                    <a:pt x="3080" y="349"/>
                    <a:pt x="2980" y="216"/>
                  </a:cubicBezTo>
                  <a:cubicBezTo>
                    <a:pt x="2913" y="116"/>
                    <a:pt x="2813" y="16"/>
                    <a:pt x="2680" y="16"/>
                  </a:cubicBezTo>
                  <a:cubicBezTo>
                    <a:pt x="2657" y="4"/>
                    <a:pt x="2635" y="1"/>
                    <a:pt x="26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47"/>
            <p:cNvSpPr/>
            <p:nvPr/>
          </p:nvSpPr>
          <p:spPr>
            <a:xfrm flipH="1">
              <a:off x="5129813" y="2969584"/>
              <a:ext cx="215758" cy="192595"/>
            </a:xfrm>
            <a:custGeom>
              <a:avLst/>
              <a:gdLst/>
              <a:ahLst/>
              <a:cxnLst/>
              <a:rect l="l" t="t" r="r" b="b"/>
              <a:pathLst>
                <a:path w="12910" h="11524" extrusionOk="0">
                  <a:moveTo>
                    <a:pt x="7056" y="1"/>
                  </a:moveTo>
                  <a:cubicBezTo>
                    <a:pt x="5351" y="1"/>
                    <a:pt x="3632" y="790"/>
                    <a:pt x="2469" y="2584"/>
                  </a:cubicBezTo>
                  <a:cubicBezTo>
                    <a:pt x="1" y="6353"/>
                    <a:pt x="2836" y="11523"/>
                    <a:pt x="7306" y="11523"/>
                  </a:cubicBezTo>
                  <a:cubicBezTo>
                    <a:pt x="11109" y="11523"/>
                    <a:pt x="12910" y="8655"/>
                    <a:pt x="12843" y="5753"/>
                  </a:cubicBezTo>
                  <a:cubicBezTo>
                    <a:pt x="12801" y="2269"/>
                    <a:pt x="9948" y="1"/>
                    <a:pt x="70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47"/>
            <p:cNvSpPr/>
            <p:nvPr/>
          </p:nvSpPr>
          <p:spPr>
            <a:xfrm flipH="1">
              <a:off x="5186118" y="2988786"/>
              <a:ext cx="72482" cy="159170"/>
            </a:xfrm>
            <a:custGeom>
              <a:avLst/>
              <a:gdLst/>
              <a:ahLst/>
              <a:cxnLst/>
              <a:rect l="l" t="t" r="r" b="b"/>
              <a:pathLst>
                <a:path w="4337" h="9524" extrusionOk="0">
                  <a:moveTo>
                    <a:pt x="2069" y="0"/>
                  </a:moveTo>
                  <a:cubicBezTo>
                    <a:pt x="1968" y="0"/>
                    <a:pt x="1835" y="0"/>
                    <a:pt x="1768" y="67"/>
                  </a:cubicBezTo>
                  <a:cubicBezTo>
                    <a:pt x="1668" y="134"/>
                    <a:pt x="1602" y="201"/>
                    <a:pt x="1568" y="334"/>
                  </a:cubicBezTo>
                  <a:cubicBezTo>
                    <a:pt x="1501" y="501"/>
                    <a:pt x="1501" y="734"/>
                    <a:pt x="1568" y="901"/>
                  </a:cubicBezTo>
                  <a:cubicBezTo>
                    <a:pt x="1568" y="968"/>
                    <a:pt x="1602" y="1034"/>
                    <a:pt x="1602" y="1101"/>
                  </a:cubicBezTo>
                  <a:cubicBezTo>
                    <a:pt x="1635" y="1135"/>
                    <a:pt x="1635" y="1135"/>
                    <a:pt x="1635" y="1168"/>
                  </a:cubicBezTo>
                  <a:cubicBezTo>
                    <a:pt x="1568" y="1201"/>
                    <a:pt x="1501" y="1235"/>
                    <a:pt x="1401" y="1268"/>
                  </a:cubicBezTo>
                  <a:cubicBezTo>
                    <a:pt x="601" y="1702"/>
                    <a:pt x="0" y="2602"/>
                    <a:pt x="134" y="3536"/>
                  </a:cubicBezTo>
                  <a:cubicBezTo>
                    <a:pt x="267" y="4570"/>
                    <a:pt x="1301" y="4737"/>
                    <a:pt x="2135" y="4937"/>
                  </a:cubicBezTo>
                  <a:cubicBezTo>
                    <a:pt x="2569" y="5037"/>
                    <a:pt x="2936" y="5171"/>
                    <a:pt x="3136" y="5571"/>
                  </a:cubicBezTo>
                  <a:cubicBezTo>
                    <a:pt x="3303" y="5905"/>
                    <a:pt x="3336" y="6305"/>
                    <a:pt x="3136" y="6605"/>
                  </a:cubicBezTo>
                  <a:cubicBezTo>
                    <a:pt x="2869" y="6972"/>
                    <a:pt x="2369" y="7105"/>
                    <a:pt x="1935" y="7105"/>
                  </a:cubicBezTo>
                  <a:cubicBezTo>
                    <a:pt x="1635" y="7105"/>
                    <a:pt x="1368" y="7039"/>
                    <a:pt x="1135" y="6939"/>
                  </a:cubicBezTo>
                  <a:cubicBezTo>
                    <a:pt x="915" y="6873"/>
                    <a:pt x="740" y="6793"/>
                    <a:pt x="550" y="6793"/>
                  </a:cubicBezTo>
                  <a:cubicBezTo>
                    <a:pt x="451" y="6793"/>
                    <a:pt x="348" y="6815"/>
                    <a:pt x="234" y="6872"/>
                  </a:cubicBezTo>
                  <a:cubicBezTo>
                    <a:pt x="100" y="6939"/>
                    <a:pt x="0" y="7139"/>
                    <a:pt x="67" y="7272"/>
                  </a:cubicBezTo>
                  <a:cubicBezTo>
                    <a:pt x="267" y="7773"/>
                    <a:pt x="901" y="7873"/>
                    <a:pt x="1368" y="7939"/>
                  </a:cubicBezTo>
                  <a:cubicBezTo>
                    <a:pt x="1401" y="7939"/>
                    <a:pt x="1468" y="7939"/>
                    <a:pt x="1535" y="7973"/>
                  </a:cubicBezTo>
                  <a:lnTo>
                    <a:pt x="1535" y="8006"/>
                  </a:lnTo>
                  <a:cubicBezTo>
                    <a:pt x="1501" y="8140"/>
                    <a:pt x="1468" y="8306"/>
                    <a:pt x="1468" y="8440"/>
                  </a:cubicBezTo>
                  <a:cubicBezTo>
                    <a:pt x="1435" y="8573"/>
                    <a:pt x="1435" y="8707"/>
                    <a:pt x="1401" y="8807"/>
                  </a:cubicBezTo>
                  <a:cubicBezTo>
                    <a:pt x="1401" y="9040"/>
                    <a:pt x="1335" y="9240"/>
                    <a:pt x="1535" y="9407"/>
                  </a:cubicBezTo>
                  <a:cubicBezTo>
                    <a:pt x="1600" y="9472"/>
                    <a:pt x="1722" y="9523"/>
                    <a:pt x="1836" y="9523"/>
                  </a:cubicBezTo>
                  <a:cubicBezTo>
                    <a:pt x="1897" y="9523"/>
                    <a:pt x="1955" y="9509"/>
                    <a:pt x="2002" y="9474"/>
                  </a:cubicBezTo>
                  <a:cubicBezTo>
                    <a:pt x="2102" y="9407"/>
                    <a:pt x="2169" y="9340"/>
                    <a:pt x="2202" y="9207"/>
                  </a:cubicBezTo>
                  <a:cubicBezTo>
                    <a:pt x="2235" y="9140"/>
                    <a:pt x="2235" y="9107"/>
                    <a:pt x="2235" y="9040"/>
                  </a:cubicBezTo>
                  <a:lnTo>
                    <a:pt x="2235" y="8840"/>
                  </a:lnTo>
                  <a:cubicBezTo>
                    <a:pt x="2269" y="8707"/>
                    <a:pt x="2269" y="8573"/>
                    <a:pt x="2269" y="8473"/>
                  </a:cubicBezTo>
                  <a:cubicBezTo>
                    <a:pt x="2269" y="8340"/>
                    <a:pt x="2269" y="8206"/>
                    <a:pt x="2269" y="8073"/>
                  </a:cubicBezTo>
                  <a:cubicBezTo>
                    <a:pt x="2269" y="8039"/>
                    <a:pt x="2269" y="8006"/>
                    <a:pt x="2269" y="7939"/>
                  </a:cubicBezTo>
                  <a:cubicBezTo>
                    <a:pt x="2435" y="7939"/>
                    <a:pt x="2636" y="7873"/>
                    <a:pt x="2802" y="7806"/>
                  </a:cubicBezTo>
                  <a:cubicBezTo>
                    <a:pt x="3636" y="7506"/>
                    <a:pt x="4170" y="6739"/>
                    <a:pt x="4037" y="5838"/>
                  </a:cubicBezTo>
                  <a:cubicBezTo>
                    <a:pt x="3870" y="4971"/>
                    <a:pt x="3169" y="4404"/>
                    <a:pt x="2335" y="4237"/>
                  </a:cubicBezTo>
                  <a:cubicBezTo>
                    <a:pt x="1868" y="4170"/>
                    <a:pt x="1335" y="4137"/>
                    <a:pt x="968" y="3836"/>
                  </a:cubicBezTo>
                  <a:cubicBezTo>
                    <a:pt x="601" y="3470"/>
                    <a:pt x="768" y="2836"/>
                    <a:pt x="1034" y="2435"/>
                  </a:cubicBezTo>
                  <a:cubicBezTo>
                    <a:pt x="1301" y="1968"/>
                    <a:pt x="1835" y="1702"/>
                    <a:pt x="2335" y="1568"/>
                  </a:cubicBezTo>
                  <a:cubicBezTo>
                    <a:pt x="2536" y="1524"/>
                    <a:pt x="2739" y="1513"/>
                    <a:pt x="2945" y="1513"/>
                  </a:cubicBezTo>
                  <a:cubicBezTo>
                    <a:pt x="3150" y="1513"/>
                    <a:pt x="3356" y="1524"/>
                    <a:pt x="3561" y="1524"/>
                  </a:cubicBezTo>
                  <a:cubicBezTo>
                    <a:pt x="3766" y="1524"/>
                    <a:pt x="3970" y="1513"/>
                    <a:pt x="4170" y="1468"/>
                  </a:cubicBezTo>
                  <a:cubicBezTo>
                    <a:pt x="4337" y="1435"/>
                    <a:pt x="4337" y="1268"/>
                    <a:pt x="4203" y="1201"/>
                  </a:cubicBezTo>
                  <a:cubicBezTo>
                    <a:pt x="3881" y="959"/>
                    <a:pt x="3450" y="891"/>
                    <a:pt x="3050" y="891"/>
                  </a:cubicBezTo>
                  <a:cubicBezTo>
                    <a:pt x="2954" y="891"/>
                    <a:pt x="2860" y="895"/>
                    <a:pt x="2769" y="901"/>
                  </a:cubicBezTo>
                  <a:cubicBezTo>
                    <a:pt x="2669" y="901"/>
                    <a:pt x="2569" y="934"/>
                    <a:pt x="2502" y="934"/>
                  </a:cubicBezTo>
                  <a:cubicBezTo>
                    <a:pt x="2502" y="901"/>
                    <a:pt x="2469" y="868"/>
                    <a:pt x="2469" y="834"/>
                  </a:cubicBezTo>
                  <a:cubicBezTo>
                    <a:pt x="2469" y="801"/>
                    <a:pt x="2469" y="768"/>
                    <a:pt x="2469" y="734"/>
                  </a:cubicBezTo>
                  <a:cubicBezTo>
                    <a:pt x="2469" y="701"/>
                    <a:pt x="2435" y="668"/>
                    <a:pt x="2435" y="634"/>
                  </a:cubicBezTo>
                  <a:cubicBezTo>
                    <a:pt x="2435" y="601"/>
                    <a:pt x="2469" y="567"/>
                    <a:pt x="2469" y="534"/>
                  </a:cubicBezTo>
                  <a:cubicBezTo>
                    <a:pt x="2469" y="501"/>
                    <a:pt x="2435" y="467"/>
                    <a:pt x="2435" y="434"/>
                  </a:cubicBezTo>
                  <a:cubicBezTo>
                    <a:pt x="2435" y="334"/>
                    <a:pt x="2402" y="201"/>
                    <a:pt x="2302" y="134"/>
                  </a:cubicBezTo>
                  <a:cubicBezTo>
                    <a:pt x="2235" y="67"/>
                    <a:pt x="2169" y="0"/>
                    <a:pt x="20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47"/>
            <p:cNvSpPr/>
            <p:nvPr/>
          </p:nvSpPr>
          <p:spPr>
            <a:xfrm flipH="1">
              <a:off x="5227916" y="1229578"/>
              <a:ext cx="201837" cy="190472"/>
            </a:xfrm>
            <a:custGeom>
              <a:avLst/>
              <a:gdLst/>
              <a:ahLst/>
              <a:cxnLst/>
              <a:rect l="l" t="t" r="r" b="b"/>
              <a:pathLst>
                <a:path w="12077" h="11397" extrusionOk="0">
                  <a:moveTo>
                    <a:pt x="6187" y="1"/>
                  </a:moveTo>
                  <a:cubicBezTo>
                    <a:pt x="3889" y="1"/>
                    <a:pt x="1627" y="1301"/>
                    <a:pt x="901" y="4158"/>
                  </a:cubicBezTo>
                  <a:cubicBezTo>
                    <a:pt x="1" y="7694"/>
                    <a:pt x="2836" y="11396"/>
                    <a:pt x="6505" y="11396"/>
                  </a:cubicBezTo>
                  <a:cubicBezTo>
                    <a:pt x="10275" y="11396"/>
                    <a:pt x="12076" y="8494"/>
                    <a:pt x="12043" y="5625"/>
                  </a:cubicBezTo>
                  <a:cubicBezTo>
                    <a:pt x="12006" y="2044"/>
                    <a:pt x="9068" y="1"/>
                    <a:pt x="61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47"/>
            <p:cNvSpPr/>
            <p:nvPr/>
          </p:nvSpPr>
          <p:spPr>
            <a:xfrm flipH="1">
              <a:off x="5286727" y="1253277"/>
              <a:ext cx="76677" cy="135973"/>
            </a:xfrm>
            <a:custGeom>
              <a:avLst/>
              <a:gdLst/>
              <a:ahLst/>
              <a:cxnLst/>
              <a:rect l="l" t="t" r="r" b="b"/>
              <a:pathLst>
                <a:path w="4588" h="8136" extrusionOk="0">
                  <a:moveTo>
                    <a:pt x="2643" y="0"/>
                  </a:moveTo>
                  <a:cubicBezTo>
                    <a:pt x="2431" y="0"/>
                    <a:pt x="2235" y="161"/>
                    <a:pt x="2235" y="405"/>
                  </a:cubicBezTo>
                  <a:cubicBezTo>
                    <a:pt x="2235" y="571"/>
                    <a:pt x="2235" y="738"/>
                    <a:pt x="2302" y="872"/>
                  </a:cubicBezTo>
                  <a:cubicBezTo>
                    <a:pt x="2302" y="938"/>
                    <a:pt x="2302" y="1005"/>
                    <a:pt x="2335" y="1038"/>
                  </a:cubicBezTo>
                  <a:cubicBezTo>
                    <a:pt x="2302" y="1072"/>
                    <a:pt x="2269" y="1072"/>
                    <a:pt x="2269" y="1072"/>
                  </a:cubicBezTo>
                  <a:cubicBezTo>
                    <a:pt x="1535" y="1339"/>
                    <a:pt x="1068" y="2073"/>
                    <a:pt x="1201" y="2840"/>
                  </a:cubicBezTo>
                  <a:cubicBezTo>
                    <a:pt x="1368" y="3707"/>
                    <a:pt x="2235" y="3840"/>
                    <a:pt x="2836" y="4274"/>
                  </a:cubicBezTo>
                  <a:cubicBezTo>
                    <a:pt x="3403" y="4674"/>
                    <a:pt x="3636" y="5408"/>
                    <a:pt x="3203" y="6009"/>
                  </a:cubicBezTo>
                  <a:cubicBezTo>
                    <a:pt x="2931" y="6348"/>
                    <a:pt x="2546" y="6463"/>
                    <a:pt x="2142" y="6463"/>
                  </a:cubicBezTo>
                  <a:cubicBezTo>
                    <a:pt x="1753" y="6463"/>
                    <a:pt x="1345" y="6357"/>
                    <a:pt x="1001" y="6242"/>
                  </a:cubicBezTo>
                  <a:cubicBezTo>
                    <a:pt x="968" y="6175"/>
                    <a:pt x="934" y="6142"/>
                    <a:pt x="868" y="6142"/>
                  </a:cubicBezTo>
                  <a:cubicBezTo>
                    <a:pt x="778" y="6082"/>
                    <a:pt x="674" y="6049"/>
                    <a:pt x="572" y="6049"/>
                  </a:cubicBezTo>
                  <a:cubicBezTo>
                    <a:pt x="448" y="6049"/>
                    <a:pt x="326" y="6099"/>
                    <a:pt x="234" y="6209"/>
                  </a:cubicBezTo>
                  <a:cubicBezTo>
                    <a:pt x="0" y="6442"/>
                    <a:pt x="100" y="6876"/>
                    <a:pt x="434" y="6943"/>
                  </a:cubicBezTo>
                  <a:cubicBezTo>
                    <a:pt x="934" y="7109"/>
                    <a:pt x="1468" y="7243"/>
                    <a:pt x="2002" y="7276"/>
                  </a:cubicBezTo>
                  <a:cubicBezTo>
                    <a:pt x="2002" y="7376"/>
                    <a:pt x="2002" y="7443"/>
                    <a:pt x="2002" y="7543"/>
                  </a:cubicBezTo>
                  <a:cubicBezTo>
                    <a:pt x="2002" y="7576"/>
                    <a:pt x="2002" y="7610"/>
                    <a:pt x="1968" y="7643"/>
                  </a:cubicBezTo>
                  <a:cubicBezTo>
                    <a:pt x="1968" y="7743"/>
                    <a:pt x="1968" y="7843"/>
                    <a:pt x="2035" y="7943"/>
                  </a:cubicBezTo>
                  <a:cubicBezTo>
                    <a:pt x="2068" y="8043"/>
                    <a:pt x="2168" y="8077"/>
                    <a:pt x="2269" y="8110"/>
                  </a:cubicBezTo>
                  <a:cubicBezTo>
                    <a:pt x="2302" y="8127"/>
                    <a:pt x="2335" y="8135"/>
                    <a:pt x="2369" y="8135"/>
                  </a:cubicBezTo>
                  <a:cubicBezTo>
                    <a:pt x="2402" y="8135"/>
                    <a:pt x="2435" y="8127"/>
                    <a:pt x="2469" y="8110"/>
                  </a:cubicBezTo>
                  <a:cubicBezTo>
                    <a:pt x="2569" y="8077"/>
                    <a:pt x="2669" y="8043"/>
                    <a:pt x="2702" y="7943"/>
                  </a:cubicBezTo>
                  <a:cubicBezTo>
                    <a:pt x="2769" y="7843"/>
                    <a:pt x="2769" y="7743"/>
                    <a:pt x="2769" y="7643"/>
                  </a:cubicBezTo>
                  <a:cubicBezTo>
                    <a:pt x="2736" y="7476"/>
                    <a:pt x="2702" y="7343"/>
                    <a:pt x="2635" y="7210"/>
                  </a:cubicBezTo>
                  <a:cubicBezTo>
                    <a:pt x="2736" y="7176"/>
                    <a:pt x="2836" y="7143"/>
                    <a:pt x="2936" y="7109"/>
                  </a:cubicBezTo>
                  <a:cubicBezTo>
                    <a:pt x="3636" y="6843"/>
                    <a:pt x="4103" y="6242"/>
                    <a:pt x="4203" y="5475"/>
                  </a:cubicBezTo>
                  <a:cubicBezTo>
                    <a:pt x="4270" y="4708"/>
                    <a:pt x="3870" y="4041"/>
                    <a:pt x="3236" y="3640"/>
                  </a:cubicBezTo>
                  <a:cubicBezTo>
                    <a:pt x="2702" y="3273"/>
                    <a:pt x="1635" y="3073"/>
                    <a:pt x="1935" y="2206"/>
                  </a:cubicBezTo>
                  <a:cubicBezTo>
                    <a:pt x="2118" y="1722"/>
                    <a:pt x="2535" y="1572"/>
                    <a:pt x="2994" y="1572"/>
                  </a:cubicBezTo>
                  <a:cubicBezTo>
                    <a:pt x="3453" y="1572"/>
                    <a:pt x="3953" y="1722"/>
                    <a:pt x="4303" y="1839"/>
                  </a:cubicBezTo>
                  <a:cubicBezTo>
                    <a:pt x="4324" y="1847"/>
                    <a:pt x="4343" y="1851"/>
                    <a:pt x="4362" y="1851"/>
                  </a:cubicBezTo>
                  <a:cubicBezTo>
                    <a:pt x="4499" y="1851"/>
                    <a:pt x="4587" y="1660"/>
                    <a:pt x="4470" y="1572"/>
                  </a:cubicBezTo>
                  <a:cubicBezTo>
                    <a:pt x="4070" y="1172"/>
                    <a:pt x="3536" y="972"/>
                    <a:pt x="3002" y="938"/>
                  </a:cubicBezTo>
                  <a:lnTo>
                    <a:pt x="3002" y="905"/>
                  </a:lnTo>
                  <a:cubicBezTo>
                    <a:pt x="3002" y="805"/>
                    <a:pt x="3002" y="738"/>
                    <a:pt x="3002" y="671"/>
                  </a:cubicBezTo>
                  <a:cubicBezTo>
                    <a:pt x="3036" y="605"/>
                    <a:pt x="3036" y="538"/>
                    <a:pt x="3036" y="505"/>
                  </a:cubicBezTo>
                  <a:cubicBezTo>
                    <a:pt x="3069" y="405"/>
                    <a:pt x="3069" y="271"/>
                    <a:pt x="3002" y="171"/>
                  </a:cubicBezTo>
                  <a:cubicBezTo>
                    <a:pt x="2936" y="71"/>
                    <a:pt x="2836" y="4"/>
                    <a:pt x="2702" y="4"/>
                  </a:cubicBezTo>
                  <a:cubicBezTo>
                    <a:pt x="2682" y="2"/>
                    <a:pt x="2662" y="0"/>
                    <a:pt x="26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47"/>
            <p:cNvSpPr/>
            <p:nvPr/>
          </p:nvSpPr>
          <p:spPr>
            <a:xfrm flipH="1">
              <a:off x="7138973" y="1527278"/>
              <a:ext cx="201820" cy="190456"/>
            </a:xfrm>
            <a:custGeom>
              <a:avLst/>
              <a:gdLst/>
              <a:ahLst/>
              <a:cxnLst/>
              <a:rect l="l" t="t" r="r" b="b"/>
              <a:pathLst>
                <a:path w="12076" h="11396" extrusionOk="0">
                  <a:moveTo>
                    <a:pt x="6173" y="1"/>
                  </a:moveTo>
                  <a:cubicBezTo>
                    <a:pt x="3872" y="1"/>
                    <a:pt x="1612" y="1301"/>
                    <a:pt x="901" y="4157"/>
                  </a:cubicBezTo>
                  <a:cubicBezTo>
                    <a:pt x="0" y="7727"/>
                    <a:pt x="2802" y="11396"/>
                    <a:pt x="6472" y="11396"/>
                  </a:cubicBezTo>
                  <a:cubicBezTo>
                    <a:pt x="10241" y="11396"/>
                    <a:pt x="12076" y="8527"/>
                    <a:pt x="12042" y="5625"/>
                  </a:cubicBezTo>
                  <a:cubicBezTo>
                    <a:pt x="12005" y="2044"/>
                    <a:pt x="9057" y="1"/>
                    <a:pt x="61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47"/>
            <p:cNvSpPr/>
            <p:nvPr/>
          </p:nvSpPr>
          <p:spPr>
            <a:xfrm flipH="1">
              <a:off x="7198269" y="1550960"/>
              <a:ext cx="76192" cy="136123"/>
            </a:xfrm>
            <a:custGeom>
              <a:avLst/>
              <a:gdLst/>
              <a:ahLst/>
              <a:cxnLst/>
              <a:rect l="l" t="t" r="r" b="b"/>
              <a:pathLst>
                <a:path w="4559" h="8145" extrusionOk="0">
                  <a:moveTo>
                    <a:pt x="2636" y="1"/>
                  </a:moveTo>
                  <a:cubicBezTo>
                    <a:pt x="2403" y="1"/>
                    <a:pt x="2236" y="161"/>
                    <a:pt x="2236" y="405"/>
                  </a:cubicBezTo>
                  <a:cubicBezTo>
                    <a:pt x="2236" y="572"/>
                    <a:pt x="2236" y="739"/>
                    <a:pt x="2269" y="872"/>
                  </a:cubicBezTo>
                  <a:cubicBezTo>
                    <a:pt x="2303" y="939"/>
                    <a:pt x="2303" y="1006"/>
                    <a:pt x="2303" y="1039"/>
                  </a:cubicBezTo>
                  <a:cubicBezTo>
                    <a:pt x="2303" y="1073"/>
                    <a:pt x="2269" y="1073"/>
                    <a:pt x="2236" y="1073"/>
                  </a:cubicBezTo>
                  <a:cubicBezTo>
                    <a:pt x="1502" y="1339"/>
                    <a:pt x="1035" y="2073"/>
                    <a:pt x="1202" y="2840"/>
                  </a:cubicBezTo>
                  <a:cubicBezTo>
                    <a:pt x="1369" y="3708"/>
                    <a:pt x="2236" y="3841"/>
                    <a:pt x="2836" y="4275"/>
                  </a:cubicBezTo>
                  <a:cubicBezTo>
                    <a:pt x="3403" y="4675"/>
                    <a:pt x="3604" y="5409"/>
                    <a:pt x="3170" y="6009"/>
                  </a:cubicBezTo>
                  <a:cubicBezTo>
                    <a:pt x="2915" y="6349"/>
                    <a:pt x="2539" y="6464"/>
                    <a:pt x="2134" y="6464"/>
                  </a:cubicBezTo>
                  <a:cubicBezTo>
                    <a:pt x="1745" y="6464"/>
                    <a:pt x="1328" y="6357"/>
                    <a:pt x="968" y="6243"/>
                  </a:cubicBezTo>
                  <a:cubicBezTo>
                    <a:pt x="935" y="6176"/>
                    <a:pt x="902" y="6176"/>
                    <a:pt x="868" y="6143"/>
                  </a:cubicBezTo>
                  <a:cubicBezTo>
                    <a:pt x="771" y="6087"/>
                    <a:pt x="673" y="6061"/>
                    <a:pt x="578" y="6061"/>
                  </a:cubicBezTo>
                  <a:cubicBezTo>
                    <a:pt x="446" y="6061"/>
                    <a:pt x="318" y="6112"/>
                    <a:pt x="201" y="6210"/>
                  </a:cubicBezTo>
                  <a:cubicBezTo>
                    <a:pt x="1" y="6476"/>
                    <a:pt x="68" y="6877"/>
                    <a:pt x="401" y="6943"/>
                  </a:cubicBezTo>
                  <a:cubicBezTo>
                    <a:pt x="935" y="7110"/>
                    <a:pt x="1469" y="7244"/>
                    <a:pt x="2002" y="7277"/>
                  </a:cubicBezTo>
                  <a:cubicBezTo>
                    <a:pt x="2002" y="7377"/>
                    <a:pt x="2002" y="7477"/>
                    <a:pt x="1969" y="7577"/>
                  </a:cubicBezTo>
                  <a:cubicBezTo>
                    <a:pt x="1969" y="7577"/>
                    <a:pt x="1969" y="7611"/>
                    <a:pt x="1969" y="7644"/>
                  </a:cubicBezTo>
                  <a:cubicBezTo>
                    <a:pt x="1969" y="7744"/>
                    <a:pt x="1936" y="7844"/>
                    <a:pt x="2002" y="7944"/>
                  </a:cubicBezTo>
                  <a:cubicBezTo>
                    <a:pt x="2069" y="8044"/>
                    <a:pt x="2136" y="8111"/>
                    <a:pt x="2236" y="8144"/>
                  </a:cubicBezTo>
                  <a:lnTo>
                    <a:pt x="2469" y="8144"/>
                  </a:lnTo>
                  <a:cubicBezTo>
                    <a:pt x="2569" y="8111"/>
                    <a:pt x="2636" y="8044"/>
                    <a:pt x="2703" y="7944"/>
                  </a:cubicBezTo>
                  <a:cubicBezTo>
                    <a:pt x="2736" y="7844"/>
                    <a:pt x="2770" y="7744"/>
                    <a:pt x="2736" y="7644"/>
                  </a:cubicBezTo>
                  <a:cubicBezTo>
                    <a:pt x="2703" y="7477"/>
                    <a:pt x="2670" y="7344"/>
                    <a:pt x="2636" y="7210"/>
                  </a:cubicBezTo>
                  <a:cubicBezTo>
                    <a:pt x="2736" y="7177"/>
                    <a:pt x="2803" y="7177"/>
                    <a:pt x="2903" y="7144"/>
                  </a:cubicBezTo>
                  <a:cubicBezTo>
                    <a:pt x="3637" y="6877"/>
                    <a:pt x="4104" y="6243"/>
                    <a:pt x="4171" y="5476"/>
                  </a:cubicBezTo>
                  <a:cubicBezTo>
                    <a:pt x="4271" y="4708"/>
                    <a:pt x="3837" y="4041"/>
                    <a:pt x="3203" y="3641"/>
                  </a:cubicBezTo>
                  <a:cubicBezTo>
                    <a:pt x="2703" y="3274"/>
                    <a:pt x="1635" y="3074"/>
                    <a:pt x="1936" y="2240"/>
                  </a:cubicBezTo>
                  <a:cubicBezTo>
                    <a:pt x="2105" y="1733"/>
                    <a:pt x="2531" y="1577"/>
                    <a:pt x="3001" y="1577"/>
                  </a:cubicBezTo>
                  <a:cubicBezTo>
                    <a:pt x="3459" y="1577"/>
                    <a:pt x="3959" y="1725"/>
                    <a:pt x="4304" y="1840"/>
                  </a:cubicBezTo>
                  <a:cubicBezTo>
                    <a:pt x="4324" y="1848"/>
                    <a:pt x="4344" y="1852"/>
                    <a:pt x="4362" y="1852"/>
                  </a:cubicBezTo>
                  <a:cubicBezTo>
                    <a:pt x="4492" y="1852"/>
                    <a:pt x="4559" y="1661"/>
                    <a:pt x="4471" y="1573"/>
                  </a:cubicBezTo>
                  <a:cubicBezTo>
                    <a:pt x="4071" y="1173"/>
                    <a:pt x="3537" y="972"/>
                    <a:pt x="2970" y="939"/>
                  </a:cubicBezTo>
                  <a:lnTo>
                    <a:pt x="2970" y="906"/>
                  </a:lnTo>
                  <a:cubicBezTo>
                    <a:pt x="2970" y="806"/>
                    <a:pt x="3003" y="739"/>
                    <a:pt x="3003" y="672"/>
                  </a:cubicBezTo>
                  <a:cubicBezTo>
                    <a:pt x="3003" y="606"/>
                    <a:pt x="3003" y="572"/>
                    <a:pt x="3036" y="505"/>
                  </a:cubicBezTo>
                  <a:cubicBezTo>
                    <a:pt x="3070" y="405"/>
                    <a:pt x="3036" y="305"/>
                    <a:pt x="3003" y="205"/>
                  </a:cubicBezTo>
                  <a:cubicBezTo>
                    <a:pt x="2936" y="72"/>
                    <a:pt x="2803" y="5"/>
                    <a:pt x="2703" y="5"/>
                  </a:cubicBezTo>
                  <a:cubicBezTo>
                    <a:pt x="2680" y="2"/>
                    <a:pt x="2658" y="1"/>
                    <a:pt x="26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47"/>
            <p:cNvSpPr/>
            <p:nvPr/>
          </p:nvSpPr>
          <p:spPr>
            <a:xfrm flipH="1">
              <a:off x="5435385" y="2738015"/>
              <a:ext cx="812194" cy="326078"/>
            </a:xfrm>
            <a:custGeom>
              <a:avLst/>
              <a:gdLst/>
              <a:ahLst/>
              <a:cxnLst/>
              <a:rect l="l" t="t" r="r" b="b"/>
              <a:pathLst>
                <a:path w="48598" h="19511" extrusionOk="0">
                  <a:moveTo>
                    <a:pt x="21326" y="1"/>
                  </a:moveTo>
                  <a:cubicBezTo>
                    <a:pt x="13579" y="1"/>
                    <a:pt x="6261" y="1345"/>
                    <a:pt x="3637" y="3497"/>
                  </a:cubicBezTo>
                  <a:cubicBezTo>
                    <a:pt x="1702" y="5098"/>
                    <a:pt x="368" y="7500"/>
                    <a:pt x="101" y="9968"/>
                  </a:cubicBezTo>
                  <a:cubicBezTo>
                    <a:pt x="1" y="10769"/>
                    <a:pt x="34" y="11603"/>
                    <a:pt x="168" y="12403"/>
                  </a:cubicBezTo>
                  <a:cubicBezTo>
                    <a:pt x="1202" y="17941"/>
                    <a:pt x="5505" y="18108"/>
                    <a:pt x="9908" y="18641"/>
                  </a:cubicBezTo>
                  <a:cubicBezTo>
                    <a:pt x="16646" y="19442"/>
                    <a:pt x="23418" y="19475"/>
                    <a:pt x="30156" y="19509"/>
                  </a:cubicBezTo>
                  <a:cubicBezTo>
                    <a:pt x="30311" y="19510"/>
                    <a:pt x="30468" y="19510"/>
                    <a:pt x="30626" y="19510"/>
                  </a:cubicBezTo>
                  <a:cubicBezTo>
                    <a:pt x="35510" y="19510"/>
                    <a:pt x="41407" y="18948"/>
                    <a:pt x="43765" y="13971"/>
                  </a:cubicBezTo>
                  <a:cubicBezTo>
                    <a:pt x="48598" y="3805"/>
                    <a:pt x="34355" y="1"/>
                    <a:pt x="21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47"/>
            <p:cNvSpPr/>
            <p:nvPr/>
          </p:nvSpPr>
          <p:spPr>
            <a:xfrm flipH="1">
              <a:off x="5997810" y="2882779"/>
              <a:ext cx="203491" cy="352433"/>
            </a:xfrm>
            <a:custGeom>
              <a:avLst/>
              <a:gdLst/>
              <a:ahLst/>
              <a:cxnLst/>
              <a:rect l="l" t="t" r="r" b="b"/>
              <a:pathLst>
                <a:path w="12176" h="21088" extrusionOk="0">
                  <a:moveTo>
                    <a:pt x="8073" y="0"/>
                  </a:moveTo>
                  <a:cubicBezTo>
                    <a:pt x="8006" y="0"/>
                    <a:pt x="7940" y="2"/>
                    <a:pt x="7873" y="5"/>
                  </a:cubicBezTo>
                  <a:cubicBezTo>
                    <a:pt x="5971" y="3441"/>
                    <a:pt x="7206" y="8345"/>
                    <a:pt x="6105" y="12214"/>
                  </a:cubicBezTo>
                  <a:cubicBezTo>
                    <a:pt x="5104" y="15750"/>
                    <a:pt x="3069" y="19086"/>
                    <a:pt x="0" y="21087"/>
                  </a:cubicBezTo>
                  <a:cubicBezTo>
                    <a:pt x="6639" y="18819"/>
                    <a:pt x="12176" y="12615"/>
                    <a:pt x="12142" y="5576"/>
                  </a:cubicBezTo>
                  <a:cubicBezTo>
                    <a:pt x="12142" y="4242"/>
                    <a:pt x="11909" y="2841"/>
                    <a:pt x="11175" y="1707"/>
                  </a:cubicBezTo>
                  <a:cubicBezTo>
                    <a:pt x="10446" y="598"/>
                    <a:pt x="9327" y="0"/>
                    <a:pt x="80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47"/>
            <p:cNvSpPr/>
            <p:nvPr/>
          </p:nvSpPr>
          <p:spPr>
            <a:xfrm flipH="1">
              <a:off x="5605334" y="2881743"/>
              <a:ext cx="532410" cy="11732"/>
            </a:xfrm>
            <a:custGeom>
              <a:avLst/>
              <a:gdLst/>
              <a:ahLst/>
              <a:cxnLst/>
              <a:rect l="l" t="t" r="r" b="b"/>
              <a:pathLst>
                <a:path w="31857" h="702" extrusionOk="0">
                  <a:moveTo>
                    <a:pt x="434" y="1"/>
                  </a:moveTo>
                  <a:cubicBezTo>
                    <a:pt x="0" y="1"/>
                    <a:pt x="0" y="701"/>
                    <a:pt x="434" y="701"/>
                  </a:cubicBezTo>
                  <a:cubicBezTo>
                    <a:pt x="3663" y="648"/>
                    <a:pt x="6897" y="632"/>
                    <a:pt x="10132" y="632"/>
                  </a:cubicBezTo>
                  <a:cubicBezTo>
                    <a:pt x="14986" y="632"/>
                    <a:pt x="19841" y="668"/>
                    <a:pt x="24684" y="668"/>
                  </a:cubicBezTo>
                  <a:cubicBezTo>
                    <a:pt x="25592" y="668"/>
                    <a:pt x="26504" y="673"/>
                    <a:pt x="27418" y="673"/>
                  </a:cubicBezTo>
                  <a:cubicBezTo>
                    <a:pt x="28789" y="673"/>
                    <a:pt x="30162" y="661"/>
                    <a:pt x="31523" y="601"/>
                  </a:cubicBezTo>
                  <a:cubicBezTo>
                    <a:pt x="31856" y="601"/>
                    <a:pt x="31856" y="101"/>
                    <a:pt x="31523" y="101"/>
                  </a:cubicBezTo>
                  <a:cubicBezTo>
                    <a:pt x="29688" y="25"/>
                    <a:pt x="27853" y="4"/>
                    <a:pt x="26016" y="4"/>
                  </a:cubicBezTo>
                  <a:cubicBezTo>
                    <a:pt x="23810" y="4"/>
                    <a:pt x="21600" y="34"/>
                    <a:pt x="19381" y="34"/>
                  </a:cubicBezTo>
                  <a:lnTo>
                    <a:pt x="7272" y="34"/>
                  </a:lnTo>
                  <a:cubicBezTo>
                    <a:pt x="4970" y="34"/>
                    <a:pt x="2702" y="34"/>
                    <a:pt x="43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47"/>
            <p:cNvSpPr/>
            <p:nvPr/>
          </p:nvSpPr>
          <p:spPr>
            <a:xfrm flipH="1">
              <a:off x="5722405" y="2932532"/>
              <a:ext cx="422041" cy="11431"/>
            </a:xfrm>
            <a:custGeom>
              <a:avLst/>
              <a:gdLst/>
              <a:ahLst/>
              <a:cxnLst/>
              <a:rect l="l" t="t" r="r" b="b"/>
              <a:pathLst>
                <a:path w="25253" h="684" extrusionOk="0">
                  <a:moveTo>
                    <a:pt x="20774" y="1"/>
                  </a:moveTo>
                  <a:cubicBezTo>
                    <a:pt x="18029" y="1"/>
                    <a:pt x="15278" y="31"/>
                    <a:pt x="12543" y="31"/>
                  </a:cubicBezTo>
                  <a:cubicBezTo>
                    <a:pt x="10720" y="31"/>
                    <a:pt x="8896" y="17"/>
                    <a:pt x="7073" y="17"/>
                  </a:cubicBezTo>
                  <a:cubicBezTo>
                    <a:pt x="4793" y="17"/>
                    <a:pt x="2514" y="38"/>
                    <a:pt x="234" y="131"/>
                  </a:cubicBezTo>
                  <a:cubicBezTo>
                    <a:pt x="1" y="164"/>
                    <a:pt x="1" y="531"/>
                    <a:pt x="234" y="531"/>
                  </a:cubicBezTo>
                  <a:cubicBezTo>
                    <a:pt x="2514" y="624"/>
                    <a:pt x="4793" y="644"/>
                    <a:pt x="7073" y="644"/>
                  </a:cubicBezTo>
                  <a:cubicBezTo>
                    <a:pt x="8896" y="644"/>
                    <a:pt x="10720" y="631"/>
                    <a:pt x="12543" y="631"/>
                  </a:cubicBezTo>
                  <a:cubicBezTo>
                    <a:pt x="15036" y="651"/>
                    <a:pt x="17542" y="684"/>
                    <a:pt x="20044" y="684"/>
                  </a:cubicBezTo>
                  <a:cubicBezTo>
                    <a:pt x="21660" y="684"/>
                    <a:pt x="23275" y="670"/>
                    <a:pt x="24885" y="631"/>
                  </a:cubicBezTo>
                  <a:cubicBezTo>
                    <a:pt x="25252" y="631"/>
                    <a:pt x="25252" y="64"/>
                    <a:pt x="24885" y="31"/>
                  </a:cubicBezTo>
                  <a:cubicBezTo>
                    <a:pt x="23518" y="8"/>
                    <a:pt x="22146" y="1"/>
                    <a:pt x="2077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47"/>
            <p:cNvSpPr/>
            <p:nvPr/>
          </p:nvSpPr>
          <p:spPr>
            <a:xfrm flipH="1">
              <a:off x="5619072" y="2934437"/>
              <a:ext cx="60098" cy="10980"/>
            </a:xfrm>
            <a:custGeom>
              <a:avLst/>
              <a:gdLst/>
              <a:ahLst/>
              <a:cxnLst/>
              <a:rect l="l" t="t" r="r" b="b"/>
              <a:pathLst>
                <a:path w="3596" h="657" extrusionOk="0">
                  <a:moveTo>
                    <a:pt x="1782" y="0"/>
                  </a:moveTo>
                  <a:cubicBezTo>
                    <a:pt x="1282" y="0"/>
                    <a:pt x="781" y="50"/>
                    <a:pt x="281" y="150"/>
                  </a:cubicBezTo>
                  <a:cubicBezTo>
                    <a:pt x="1" y="181"/>
                    <a:pt x="98" y="590"/>
                    <a:pt x="357" y="590"/>
                  </a:cubicBezTo>
                  <a:cubicBezTo>
                    <a:pt x="375" y="590"/>
                    <a:pt x="394" y="588"/>
                    <a:pt x="414" y="584"/>
                  </a:cubicBezTo>
                  <a:cubicBezTo>
                    <a:pt x="804" y="512"/>
                    <a:pt x="1199" y="477"/>
                    <a:pt x="1596" y="477"/>
                  </a:cubicBezTo>
                  <a:cubicBezTo>
                    <a:pt x="2116" y="477"/>
                    <a:pt x="2638" y="537"/>
                    <a:pt x="3150" y="650"/>
                  </a:cubicBezTo>
                  <a:cubicBezTo>
                    <a:pt x="3170" y="655"/>
                    <a:pt x="3190" y="657"/>
                    <a:pt x="3210" y="657"/>
                  </a:cubicBezTo>
                  <a:cubicBezTo>
                    <a:pt x="3498" y="657"/>
                    <a:pt x="3596" y="213"/>
                    <a:pt x="3283" y="150"/>
                  </a:cubicBezTo>
                  <a:cubicBezTo>
                    <a:pt x="2783" y="50"/>
                    <a:pt x="2282" y="0"/>
                    <a:pt x="178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47"/>
            <p:cNvSpPr/>
            <p:nvPr/>
          </p:nvSpPr>
          <p:spPr>
            <a:xfrm flipH="1">
              <a:off x="5656073" y="1022059"/>
              <a:ext cx="761538" cy="315482"/>
            </a:xfrm>
            <a:custGeom>
              <a:avLst/>
              <a:gdLst/>
              <a:ahLst/>
              <a:cxnLst/>
              <a:rect l="l" t="t" r="r" b="b"/>
              <a:pathLst>
                <a:path w="45567" h="18877" extrusionOk="0">
                  <a:moveTo>
                    <a:pt x="31765" y="0"/>
                  </a:moveTo>
                  <a:cubicBezTo>
                    <a:pt x="31062" y="0"/>
                    <a:pt x="30358" y="14"/>
                    <a:pt x="29655" y="29"/>
                  </a:cubicBezTo>
                  <a:cubicBezTo>
                    <a:pt x="26386" y="96"/>
                    <a:pt x="23084" y="163"/>
                    <a:pt x="19815" y="196"/>
                  </a:cubicBezTo>
                  <a:cubicBezTo>
                    <a:pt x="11643" y="363"/>
                    <a:pt x="1" y="2398"/>
                    <a:pt x="3237" y="13706"/>
                  </a:cubicBezTo>
                  <a:cubicBezTo>
                    <a:pt x="4700" y="18813"/>
                    <a:pt x="10510" y="18876"/>
                    <a:pt x="15066" y="18876"/>
                  </a:cubicBezTo>
                  <a:cubicBezTo>
                    <a:pt x="15182" y="18876"/>
                    <a:pt x="15298" y="18876"/>
                    <a:pt x="15412" y="18876"/>
                  </a:cubicBezTo>
                  <a:cubicBezTo>
                    <a:pt x="22183" y="18843"/>
                    <a:pt x="28955" y="18810"/>
                    <a:pt x="35660" y="18009"/>
                  </a:cubicBezTo>
                  <a:cubicBezTo>
                    <a:pt x="40096" y="17475"/>
                    <a:pt x="44366" y="17309"/>
                    <a:pt x="45400" y="11771"/>
                  </a:cubicBezTo>
                  <a:cubicBezTo>
                    <a:pt x="45567" y="10971"/>
                    <a:pt x="45567" y="10170"/>
                    <a:pt x="45500" y="9336"/>
                  </a:cubicBezTo>
                  <a:cubicBezTo>
                    <a:pt x="45066" y="5333"/>
                    <a:pt x="42331" y="2098"/>
                    <a:pt x="38528" y="863"/>
                  </a:cubicBezTo>
                  <a:cubicBezTo>
                    <a:pt x="36356" y="148"/>
                    <a:pt x="34067" y="0"/>
                    <a:pt x="31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47"/>
            <p:cNvSpPr/>
            <p:nvPr/>
          </p:nvSpPr>
          <p:spPr>
            <a:xfrm flipH="1">
              <a:off x="5701782" y="1159670"/>
              <a:ext cx="203491" cy="352366"/>
            </a:xfrm>
            <a:custGeom>
              <a:avLst/>
              <a:gdLst/>
              <a:ahLst/>
              <a:cxnLst/>
              <a:rect l="l" t="t" r="r" b="b"/>
              <a:pathLst>
                <a:path w="12176" h="21084" extrusionOk="0">
                  <a:moveTo>
                    <a:pt x="4198" y="0"/>
                  </a:moveTo>
                  <a:cubicBezTo>
                    <a:pt x="2906" y="0"/>
                    <a:pt x="1748" y="598"/>
                    <a:pt x="1001" y="1703"/>
                  </a:cubicBezTo>
                  <a:cubicBezTo>
                    <a:pt x="267" y="2837"/>
                    <a:pt x="33" y="4238"/>
                    <a:pt x="33" y="5605"/>
                  </a:cubicBezTo>
                  <a:cubicBezTo>
                    <a:pt x="0" y="12610"/>
                    <a:pt x="5537" y="18848"/>
                    <a:pt x="12175" y="21083"/>
                  </a:cubicBezTo>
                  <a:cubicBezTo>
                    <a:pt x="9107" y="19115"/>
                    <a:pt x="7072" y="15746"/>
                    <a:pt x="6071" y="12243"/>
                  </a:cubicBezTo>
                  <a:cubicBezTo>
                    <a:pt x="4970" y="8374"/>
                    <a:pt x="6205" y="3437"/>
                    <a:pt x="4303" y="1"/>
                  </a:cubicBezTo>
                  <a:cubicBezTo>
                    <a:pt x="4268" y="0"/>
                    <a:pt x="4233" y="0"/>
                    <a:pt x="41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47"/>
            <p:cNvSpPr/>
            <p:nvPr/>
          </p:nvSpPr>
          <p:spPr>
            <a:xfrm flipH="1">
              <a:off x="5755864" y="1157648"/>
              <a:ext cx="531842" cy="11532"/>
            </a:xfrm>
            <a:custGeom>
              <a:avLst/>
              <a:gdLst/>
              <a:ahLst/>
              <a:cxnLst/>
              <a:rect l="l" t="t" r="r" b="b"/>
              <a:pathLst>
                <a:path w="31823" h="690" extrusionOk="0">
                  <a:moveTo>
                    <a:pt x="26233" y="0"/>
                  </a:moveTo>
                  <a:cubicBezTo>
                    <a:pt x="23927" y="0"/>
                    <a:pt x="21620" y="22"/>
                    <a:pt x="19314" y="22"/>
                  </a:cubicBezTo>
                  <a:cubicBezTo>
                    <a:pt x="15278" y="22"/>
                    <a:pt x="11208" y="22"/>
                    <a:pt x="7172" y="56"/>
                  </a:cubicBezTo>
                  <a:cubicBezTo>
                    <a:pt x="4904" y="56"/>
                    <a:pt x="2602" y="56"/>
                    <a:pt x="334" y="89"/>
                  </a:cubicBezTo>
                  <a:cubicBezTo>
                    <a:pt x="0" y="89"/>
                    <a:pt x="0" y="623"/>
                    <a:pt x="334" y="623"/>
                  </a:cubicBezTo>
                  <a:cubicBezTo>
                    <a:pt x="8406" y="689"/>
                    <a:pt x="16512" y="656"/>
                    <a:pt x="24584" y="689"/>
                  </a:cubicBezTo>
                  <a:cubicBezTo>
                    <a:pt x="26886" y="689"/>
                    <a:pt x="29154" y="689"/>
                    <a:pt x="31423" y="656"/>
                  </a:cubicBezTo>
                  <a:cubicBezTo>
                    <a:pt x="31823" y="623"/>
                    <a:pt x="31823" y="56"/>
                    <a:pt x="31423" y="56"/>
                  </a:cubicBezTo>
                  <a:cubicBezTo>
                    <a:pt x="29693" y="13"/>
                    <a:pt x="27963" y="0"/>
                    <a:pt x="262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47"/>
            <p:cNvSpPr/>
            <p:nvPr/>
          </p:nvSpPr>
          <p:spPr>
            <a:xfrm flipH="1">
              <a:off x="6123238" y="1213752"/>
              <a:ext cx="148307" cy="12250"/>
            </a:xfrm>
            <a:custGeom>
              <a:avLst/>
              <a:gdLst/>
              <a:ahLst/>
              <a:cxnLst/>
              <a:rect l="l" t="t" r="r" b="b"/>
              <a:pathLst>
                <a:path w="8874" h="733" extrusionOk="0">
                  <a:moveTo>
                    <a:pt x="367" y="1"/>
                  </a:moveTo>
                  <a:cubicBezTo>
                    <a:pt x="0" y="1"/>
                    <a:pt x="0" y="568"/>
                    <a:pt x="367" y="568"/>
                  </a:cubicBezTo>
                  <a:cubicBezTo>
                    <a:pt x="2498" y="620"/>
                    <a:pt x="4628" y="733"/>
                    <a:pt x="6759" y="733"/>
                  </a:cubicBezTo>
                  <a:cubicBezTo>
                    <a:pt x="7364" y="733"/>
                    <a:pt x="7968" y="724"/>
                    <a:pt x="8573" y="701"/>
                  </a:cubicBezTo>
                  <a:cubicBezTo>
                    <a:pt x="8873" y="701"/>
                    <a:pt x="8873" y="268"/>
                    <a:pt x="8573" y="234"/>
                  </a:cubicBezTo>
                  <a:cubicBezTo>
                    <a:pt x="5871" y="1"/>
                    <a:pt x="3103" y="68"/>
                    <a:pt x="3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47"/>
            <p:cNvSpPr/>
            <p:nvPr/>
          </p:nvSpPr>
          <p:spPr>
            <a:xfrm flipH="1">
              <a:off x="5803244" y="1215941"/>
              <a:ext cx="241412" cy="10144"/>
            </a:xfrm>
            <a:custGeom>
              <a:avLst/>
              <a:gdLst/>
              <a:ahLst/>
              <a:cxnLst/>
              <a:rect l="l" t="t" r="r" b="b"/>
              <a:pathLst>
                <a:path w="14445" h="607" extrusionOk="0">
                  <a:moveTo>
                    <a:pt x="12798" y="1"/>
                  </a:moveTo>
                  <a:cubicBezTo>
                    <a:pt x="12115" y="1"/>
                    <a:pt x="11422" y="37"/>
                    <a:pt x="10742" y="37"/>
                  </a:cubicBezTo>
                  <a:lnTo>
                    <a:pt x="7239" y="70"/>
                  </a:lnTo>
                  <a:lnTo>
                    <a:pt x="334" y="70"/>
                  </a:lnTo>
                  <a:cubicBezTo>
                    <a:pt x="1" y="70"/>
                    <a:pt x="1" y="570"/>
                    <a:pt x="334" y="570"/>
                  </a:cubicBezTo>
                  <a:cubicBezTo>
                    <a:pt x="1102" y="559"/>
                    <a:pt x="1869" y="556"/>
                    <a:pt x="2636" y="556"/>
                  </a:cubicBezTo>
                  <a:cubicBezTo>
                    <a:pt x="4170" y="556"/>
                    <a:pt x="5705" y="570"/>
                    <a:pt x="7239" y="570"/>
                  </a:cubicBezTo>
                  <a:lnTo>
                    <a:pt x="10642" y="570"/>
                  </a:lnTo>
                  <a:cubicBezTo>
                    <a:pt x="11342" y="570"/>
                    <a:pt x="12055" y="607"/>
                    <a:pt x="12758" y="607"/>
                  </a:cubicBezTo>
                  <a:cubicBezTo>
                    <a:pt x="13226" y="607"/>
                    <a:pt x="13691" y="591"/>
                    <a:pt x="14144" y="537"/>
                  </a:cubicBezTo>
                  <a:cubicBezTo>
                    <a:pt x="14444" y="504"/>
                    <a:pt x="14444" y="103"/>
                    <a:pt x="14144" y="70"/>
                  </a:cubicBezTo>
                  <a:cubicBezTo>
                    <a:pt x="13704" y="17"/>
                    <a:pt x="13253" y="1"/>
                    <a:pt x="127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47"/>
            <p:cNvSpPr/>
            <p:nvPr/>
          </p:nvSpPr>
          <p:spPr>
            <a:xfrm flipH="1">
              <a:off x="7528642" y="1533763"/>
              <a:ext cx="575896" cy="566821"/>
            </a:xfrm>
            <a:custGeom>
              <a:avLst/>
              <a:gdLst/>
              <a:ahLst/>
              <a:cxnLst/>
              <a:rect l="l" t="t" r="r" b="b"/>
              <a:pathLst>
                <a:path w="34459" h="33916" extrusionOk="0">
                  <a:moveTo>
                    <a:pt x="25769" y="0"/>
                  </a:moveTo>
                  <a:cubicBezTo>
                    <a:pt x="24659" y="0"/>
                    <a:pt x="23550" y="17"/>
                    <a:pt x="22450" y="33"/>
                  </a:cubicBezTo>
                  <a:cubicBezTo>
                    <a:pt x="20181" y="67"/>
                    <a:pt x="17913" y="100"/>
                    <a:pt x="15645" y="100"/>
                  </a:cubicBezTo>
                  <a:cubicBezTo>
                    <a:pt x="13376" y="133"/>
                    <a:pt x="11108" y="167"/>
                    <a:pt x="8873" y="200"/>
                  </a:cubicBezTo>
                  <a:cubicBezTo>
                    <a:pt x="7739" y="234"/>
                    <a:pt x="6638" y="234"/>
                    <a:pt x="5504" y="267"/>
                  </a:cubicBezTo>
                  <a:cubicBezTo>
                    <a:pt x="4603" y="267"/>
                    <a:pt x="3703" y="267"/>
                    <a:pt x="2802" y="434"/>
                  </a:cubicBezTo>
                  <a:cubicBezTo>
                    <a:pt x="2035" y="567"/>
                    <a:pt x="1334" y="867"/>
                    <a:pt x="767" y="1434"/>
                  </a:cubicBezTo>
                  <a:cubicBezTo>
                    <a:pt x="701" y="1434"/>
                    <a:pt x="667" y="1468"/>
                    <a:pt x="667" y="1501"/>
                  </a:cubicBezTo>
                  <a:cubicBezTo>
                    <a:pt x="1001" y="5971"/>
                    <a:pt x="901" y="10474"/>
                    <a:pt x="734" y="14944"/>
                  </a:cubicBezTo>
                  <a:cubicBezTo>
                    <a:pt x="534" y="19414"/>
                    <a:pt x="234" y="23884"/>
                    <a:pt x="100" y="28387"/>
                  </a:cubicBezTo>
                  <a:cubicBezTo>
                    <a:pt x="67" y="29421"/>
                    <a:pt x="0" y="30489"/>
                    <a:pt x="67" y="31556"/>
                  </a:cubicBezTo>
                  <a:cubicBezTo>
                    <a:pt x="100" y="32223"/>
                    <a:pt x="300" y="32990"/>
                    <a:pt x="1001" y="33291"/>
                  </a:cubicBezTo>
                  <a:cubicBezTo>
                    <a:pt x="1311" y="33410"/>
                    <a:pt x="1688" y="33427"/>
                    <a:pt x="2061" y="33427"/>
                  </a:cubicBezTo>
                  <a:cubicBezTo>
                    <a:pt x="2211" y="33427"/>
                    <a:pt x="2359" y="33424"/>
                    <a:pt x="2502" y="33424"/>
                  </a:cubicBezTo>
                  <a:cubicBezTo>
                    <a:pt x="3036" y="33457"/>
                    <a:pt x="3603" y="33491"/>
                    <a:pt x="4136" y="33491"/>
                  </a:cubicBezTo>
                  <a:cubicBezTo>
                    <a:pt x="5271" y="33557"/>
                    <a:pt x="6405" y="33591"/>
                    <a:pt x="7539" y="33624"/>
                  </a:cubicBezTo>
                  <a:cubicBezTo>
                    <a:pt x="12075" y="33758"/>
                    <a:pt x="16579" y="33858"/>
                    <a:pt x="21115" y="33891"/>
                  </a:cubicBezTo>
                  <a:cubicBezTo>
                    <a:pt x="22233" y="33908"/>
                    <a:pt x="23358" y="33916"/>
                    <a:pt x="24488" y="33916"/>
                  </a:cubicBezTo>
                  <a:cubicBezTo>
                    <a:pt x="25618" y="33916"/>
                    <a:pt x="26753" y="33908"/>
                    <a:pt x="27887" y="33891"/>
                  </a:cubicBezTo>
                  <a:cubicBezTo>
                    <a:pt x="29021" y="33891"/>
                    <a:pt x="30155" y="33891"/>
                    <a:pt x="31289" y="33858"/>
                  </a:cubicBezTo>
                  <a:cubicBezTo>
                    <a:pt x="32023" y="33858"/>
                    <a:pt x="32924" y="33858"/>
                    <a:pt x="33591" y="33391"/>
                  </a:cubicBezTo>
                  <a:cubicBezTo>
                    <a:pt x="34325" y="32890"/>
                    <a:pt x="34358" y="32023"/>
                    <a:pt x="34325" y="31189"/>
                  </a:cubicBezTo>
                  <a:cubicBezTo>
                    <a:pt x="34291" y="30088"/>
                    <a:pt x="34258" y="28954"/>
                    <a:pt x="34225" y="27853"/>
                  </a:cubicBezTo>
                  <a:cubicBezTo>
                    <a:pt x="34158" y="25585"/>
                    <a:pt x="34125" y="23317"/>
                    <a:pt x="34091" y="21048"/>
                  </a:cubicBezTo>
                  <a:cubicBezTo>
                    <a:pt x="34058" y="16579"/>
                    <a:pt x="34125" y="12075"/>
                    <a:pt x="34258" y="7572"/>
                  </a:cubicBezTo>
                  <a:cubicBezTo>
                    <a:pt x="34291" y="6438"/>
                    <a:pt x="34325" y="5304"/>
                    <a:pt x="34358" y="4170"/>
                  </a:cubicBezTo>
                  <a:cubicBezTo>
                    <a:pt x="34391" y="3636"/>
                    <a:pt x="34425" y="3069"/>
                    <a:pt x="34425" y="2502"/>
                  </a:cubicBezTo>
                  <a:cubicBezTo>
                    <a:pt x="34458" y="2068"/>
                    <a:pt x="34425" y="1601"/>
                    <a:pt x="34158" y="1234"/>
                  </a:cubicBezTo>
                  <a:cubicBezTo>
                    <a:pt x="33758" y="634"/>
                    <a:pt x="32957" y="400"/>
                    <a:pt x="32257" y="334"/>
                  </a:cubicBezTo>
                  <a:cubicBezTo>
                    <a:pt x="31189" y="167"/>
                    <a:pt x="30155" y="100"/>
                    <a:pt x="29088" y="67"/>
                  </a:cubicBezTo>
                  <a:cubicBezTo>
                    <a:pt x="27987" y="17"/>
                    <a:pt x="26878" y="0"/>
                    <a:pt x="257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47"/>
            <p:cNvSpPr/>
            <p:nvPr/>
          </p:nvSpPr>
          <p:spPr>
            <a:xfrm flipH="1">
              <a:off x="7528642" y="1533763"/>
              <a:ext cx="575896" cy="566821"/>
            </a:xfrm>
            <a:custGeom>
              <a:avLst/>
              <a:gdLst/>
              <a:ahLst/>
              <a:cxnLst/>
              <a:rect l="l" t="t" r="r" b="b"/>
              <a:pathLst>
                <a:path w="34459" h="33916" extrusionOk="0">
                  <a:moveTo>
                    <a:pt x="26966" y="290"/>
                  </a:moveTo>
                  <a:cubicBezTo>
                    <a:pt x="28674" y="290"/>
                    <a:pt x="30382" y="354"/>
                    <a:pt x="32090" y="567"/>
                  </a:cubicBezTo>
                  <a:cubicBezTo>
                    <a:pt x="32824" y="667"/>
                    <a:pt x="33758" y="867"/>
                    <a:pt x="34058" y="1635"/>
                  </a:cubicBezTo>
                  <a:cubicBezTo>
                    <a:pt x="34258" y="2102"/>
                    <a:pt x="34158" y="2669"/>
                    <a:pt x="34125" y="3169"/>
                  </a:cubicBezTo>
                  <a:cubicBezTo>
                    <a:pt x="34125" y="3703"/>
                    <a:pt x="34091" y="4270"/>
                    <a:pt x="34058" y="4803"/>
                  </a:cubicBezTo>
                  <a:cubicBezTo>
                    <a:pt x="33891" y="9173"/>
                    <a:pt x="33824" y="13576"/>
                    <a:pt x="33824" y="17946"/>
                  </a:cubicBezTo>
                  <a:cubicBezTo>
                    <a:pt x="33824" y="22316"/>
                    <a:pt x="33891" y="26719"/>
                    <a:pt x="34058" y="31089"/>
                  </a:cubicBezTo>
                  <a:cubicBezTo>
                    <a:pt x="34058" y="31556"/>
                    <a:pt x="34091" y="32023"/>
                    <a:pt x="33958" y="32490"/>
                  </a:cubicBezTo>
                  <a:cubicBezTo>
                    <a:pt x="33824" y="32924"/>
                    <a:pt x="33524" y="33224"/>
                    <a:pt x="33124" y="33391"/>
                  </a:cubicBezTo>
                  <a:cubicBezTo>
                    <a:pt x="32603" y="33599"/>
                    <a:pt x="32029" y="33638"/>
                    <a:pt x="31461" y="33638"/>
                  </a:cubicBezTo>
                  <a:cubicBezTo>
                    <a:pt x="31120" y="33638"/>
                    <a:pt x="30780" y="33624"/>
                    <a:pt x="30455" y="33624"/>
                  </a:cubicBezTo>
                  <a:cubicBezTo>
                    <a:pt x="28254" y="33657"/>
                    <a:pt x="26085" y="33657"/>
                    <a:pt x="23884" y="33657"/>
                  </a:cubicBezTo>
                  <a:cubicBezTo>
                    <a:pt x="19481" y="33657"/>
                    <a:pt x="15111" y="33591"/>
                    <a:pt x="10708" y="33491"/>
                  </a:cubicBezTo>
                  <a:cubicBezTo>
                    <a:pt x="8506" y="33424"/>
                    <a:pt x="6338" y="33357"/>
                    <a:pt x="4136" y="33291"/>
                  </a:cubicBezTo>
                  <a:cubicBezTo>
                    <a:pt x="3569" y="33257"/>
                    <a:pt x="3036" y="33224"/>
                    <a:pt x="2469" y="33224"/>
                  </a:cubicBezTo>
                  <a:cubicBezTo>
                    <a:pt x="2002" y="33190"/>
                    <a:pt x="1368" y="33257"/>
                    <a:pt x="934" y="32990"/>
                  </a:cubicBezTo>
                  <a:cubicBezTo>
                    <a:pt x="200" y="32557"/>
                    <a:pt x="267" y="31489"/>
                    <a:pt x="300" y="30789"/>
                  </a:cubicBezTo>
                  <a:cubicBezTo>
                    <a:pt x="334" y="26419"/>
                    <a:pt x="601" y="22083"/>
                    <a:pt x="801" y="17746"/>
                  </a:cubicBezTo>
                  <a:cubicBezTo>
                    <a:pt x="1034" y="13410"/>
                    <a:pt x="1201" y="9073"/>
                    <a:pt x="1034" y="4703"/>
                  </a:cubicBezTo>
                  <a:cubicBezTo>
                    <a:pt x="1001" y="3703"/>
                    <a:pt x="934" y="2735"/>
                    <a:pt x="834" y="1735"/>
                  </a:cubicBezTo>
                  <a:cubicBezTo>
                    <a:pt x="867" y="1735"/>
                    <a:pt x="901" y="1701"/>
                    <a:pt x="934" y="1701"/>
                  </a:cubicBezTo>
                  <a:cubicBezTo>
                    <a:pt x="1943" y="666"/>
                    <a:pt x="3480" y="560"/>
                    <a:pt x="4907" y="560"/>
                  </a:cubicBezTo>
                  <a:cubicBezTo>
                    <a:pt x="5272" y="560"/>
                    <a:pt x="5631" y="567"/>
                    <a:pt x="5971" y="567"/>
                  </a:cubicBezTo>
                  <a:cubicBezTo>
                    <a:pt x="8139" y="534"/>
                    <a:pt x="10341" y="500"/>
                    <a:pt x="12542" y="467"/>
                  </a:cubicBezTo>
                  <a:cubicBezTo>
                    <a:pt x="16912" y="400"/>
                    <a:pt x="21282" y="300"/>
                    <a:pt x="25685" y="300"/>
                  </a:cubicBezTo>
                  <a:cubicBezTo>
                    <a:pt x="26112" y="294"/>
                    <a:pt x="26539" y="290"/>
                    <a:pt x="26966" y="290"/>
                  </a:cubicBezTo>
                  <a:close/>
                  <a:moveTo>
                    <a:pt x="25769" y="0"/>
                  </a:moveTo>
                  <a:cubicBezTo>
                    <a:pt x="24659" y="0"/>
                    <a:pt x="23550" y="17"/>
                    <a:pt x="22450" y="33"/>
                  </a:cubicBezTo>
                  <a:cubicBezTo>
                    <a:pt x="20181" y="67"/>
                    <a:pt x="17913" y="100"/>
                    <a:pt x="15645" y="100"/>
                  </a:cubicBezTo>
                  <a:cubicBezTo>
                    <a:pt x="13376" y="133"/>
                    <a:pt x="11108" y="167"/>
                    <a:pt x="8873" y="200"/>
                  </a:cubicBezTo>
                  <a:cubicBezTo>
                    <a:pt x="7739" y="234"/>
                    <a:pt x="6638" y="234"/>
                    <a:pt x="5504" y="267"/>
                  </a:cubicBezTo>
                  <a:cubicBezTo>
                    <a:pt x="4603" y="267"/>
                    <a:pt x="3703" y="267"/>
                    <a:pt x="2802" y="434"/>
                  </a:cubicBezTo>
                  <a:cubicBezTo>
                    <a:pt x="2035" y="567"/>
                    <a:pt x="1334" y="867"/>
                    <a:pt x="767" y="1434"/>
                  </a:cubicBezTo>
                  <a:cubicBezTo>
                    <a:pt x="701" y="1434"/>
                    <a:pt x="667" y="1468"/>
                    <a:pt x="667" y="1501"/>
                  </a:cubicBezTo>
                  <a:cubicBezTo>
                    <a:pt x="1001" y="5971"/>
                    <a:pt x="901" y="10474"/>
                    <a:pt x="734" y="14944"/>
                  </a:cubicBezTo>
                  <a:cubicBezTo>
                    <a:pt x="534" y="19414"/>
                    <a:pt x="234" y="23884"/>
                    <a:pt x="100" y="28387"/>
                  </a:cubicBezTo>
                  <a:cubicBezTo>
                    <a:pt x="67" y="29421"/>
                    <a:pt x="0" y="30489"/>
                    <a:pt x="67" y="31556"/>
                  </a:cubicBezTo>
                  <a:cubicBezTo>
                    <a:pt x="100" y="32223"/>
                    <a:pt x="300" y="32990"/>
                    <a:pt x="1001" y="33291"/>
                  </a:cubicBezTo>
                  <a:cubicBezTo>
                    <a:pt x="1311" y="33410"/>
                    <a:pt x="1688" y="33427"/>
                    <a:pt x="2061" y="33427"/>
                  </a:cubicBezTo>
                  <a:cubicBezTo>
                    <a:pt x="2211" y="33427"/>
                    <a:pt x="2359" y="33424"/>
                    <a:pt x="2502" y="33424"/>
                  </a:cubicBezTo>
                  <a:cubicBezTo>
                    <a:pt x="3036" y="33457"/>
                    <a:pt x="3603" y="33491"/>
                    <a:pt x="4136" y="33491"/>
                  </a:cubicBezTo>
                  <a:cubicBezTo>
                    <a:pt x="5271" y="33557"/>
                    <a:pt x="6405" y="33591"/>
                    <a:pt x="7539" y="33624"/>
                  </a:cubicBezTo>
                  <a:cubicBezTo>
                    <a:pt x="12075" y="33758"/>
                    <a:pt x="16579" y="33858"/>
                    <a:pt x="21115" y="33891"/>
                  </a:cubicBezTo>
                  <a:cubicBezTo>
                    <a:pt x="22233" y="33908"/>
                    <a:pt x="23358" y="33916"/>
                    <a:pt x="24488" y="33916"/>
                  </a:cubicBezTo>
                  <a:cubicBezTo>
                    <a:pt x="25618" y="33916"/>
                    <a:pt x="26753" y="33908"/>
                    <a:pt x="27887" y="33891"/>
                  </a:cubicBezTo>
                  <a:cubicBezTo>
                    <a:pt x="29021" y="33891"/>
                    <a:pt x="30155" y="33891"/>
                    <a:pt x="31289" y="33858"/>
                  </a:cubicBezTo>
                  <a:cubicBezTo>
                    <a:pt x="32023" y="33858"/>
                    <a:pt x="32924" y="33858"/>
                    <a:pt x="33591" y="33391"/>
                  </a:cubicBezTo>
                  <a:cubicBezTo>
                    <a:pt x="34325" y="32890"/>
                    <a:pt x="34358" y="32023"/>
                    <a:pt x="34325" y="31189"/>
                  </a:cubicBezTo>
                  <a:cubicBezTo>
                    <a:pt x="34291" y="30088"/>
                    <a:pt x="34258" y="28954"/>
                    <a:pt x="34225" y="27853"/>
                  </a:cubicBezTo>
                  <a:cubicBezTo>
                    <a:pt x="34158" y="25585"/>
                    <a:pt x="34125" y="23317"/>
                    <a:pt x="34091" y="21048"/>
                  </a:cubicBezTo>
                  <a:cubicBezTo>
                    <a:pt x="34058" y="16579"/>
                    <a:pt x="34125" y="12075"/>
                    <a:pt x="34258" y="7572"/>
                  </a:cubicBezTo>
                  <a:cubicBezTo>
                    <a:pt x="34291" y="6438"/>
                    <a:pt x="34325" y="5304"/>
                    <a:pt x="34358" y="4170"/>
                  </a:cubicBezTo>
                  <a:cubicBezTo>
                    <a:pt x="34391" y="3636"/>
                    <a:pt x="34425" y="3069"/>
                    <a:pt x="34425" y="2502"/>
                  </a:cubicBezTo>
                  <a:cubicBezTo>
                    <a:pt x="34458" y="2068"/>
                    <a:pt x="34425" y="1601"/>
                    <a:pt x="34158" y="1234"/>
                  </a:cubicBezTo>
                  <a:cubicBezTo>
                    <a:pt x="33758" y="634"/>
                    <a:pt x="32957" y="400"/>
                    <a:pt x="32257" y="334"/>
                  </a:cubicBezTo>
                  <a:cubicBezTo>
                    <a:pt x="31189" y="167"/>
                    <a:pt x="30155" y="100"/>
                    <a:pt x="29088" y="67"/>
                  </a:cubicBezTo>
                  <a:cubicBezTo>
                    <a:pt x="27987" y="17"/>
                    <a:pt x="26878" y="0"/>
                    <a:pt x="257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47"/>
            <p:cNvSpPr/>
            <p:nvPr/>
          </p:nvSpPr>
          <p:spPr>
            <a:xfrm flipH="1">
              <a:off x="7532001" y="1537105"/>
              <a:ext cx="569194" cy="560136"/>
            </a:xfrm>
            <a:custGeom>
              <a:avLst/>
              <a:gdLst/>
              <a:ahLst/>
              <a:cxnLst/>
              <a:rect l="l" t="t" r="r" b="b"/>
              <a:pathLst>
                <a:path w="34058" h="33516" extrusionOk="0">
                  <a:moveTo>
                    <a:pt x="25385" y="267"/>
                  </a:moveTo>
                  <a:cubicBezTo>
                    <a:pt x="27487" y="267"/>
                    <a:pt x="29621" y="300"/>
                    <a:pt x="31723" y="567"/>
                  </a:cubicBezTo>
                  <a:cubicBezTo>
                    <a:pt x="32423" y="634"/>
                    <a:pt x="33391" y="834"/>
                    <a:pt x="33658" y="1601"/>
                  </a:cubicBezTo>
                  <a:cubicBezTo>
                    <a:pt x="33858" y="2068"/>
                    <a:pt x="33758" y="2635"/>
                    <a:pt x="33758" y="3102"/>
                  </a:cubicBezTo>
                  <a:lnTo>
                    <a:pt x="33724" y="3136"/>
                  </a:lnTo>
                  <a:cubicBezTo>
                    <a:pt x="33724" y="3669"/>
                    <a:pt x="33691" y="4203"/>
                    <a:pt x="33658" y="4770"/>
                  </a:cubicBezTo>
                  <a:cubicBezTo>
                    <a:pt x="33524" y="9073"/>
                    <a:pt x="33424" y="13410"/>
                    <a:pt x="33424" y="17746"/>
                  </a:cubicBezTo>
                  <a:cubicBezTo>
                    <a:pt x="33424" y="22049"/>
                    <a:pt x="33491" y="26386"/>
                    <a:pt x="33658" y="30722"/>
                  </a:cubicBezTo>
                  <a:cubicBezTo>
                    <a:pt x="33658" y="31189"/>
                    <a:pt x="33691" y="31656"/>
                    <a:pt x="33558" y="32090"/>
                  </a:cubicBezTo>
                  <a:cubicBezTo>
                    <a:pt x="33424" y="32523"/>
                    <a:pt x="33124" y="32824"/>
                    <a:pt x="32724" y="32990"/>
                  </a:cubicBezTo>
                  <a:cubicBezTo>
                    <a:pt x="32223" y="33199"/>
                    <a:pt x="31658" y="33238"/>
                    <a:pt x="31100" y="33238"/>
                  </a:cubicBezTo>
                  <a:cubicBezTo>
                    <a:pt x="30766" y="33238"/>
                    <a:pt x="30435" y="33224"/>
                    <a:pt x="30122" y="33224"/>
                  </a:cubicBezTo>
                  <a:cubicBezTo>
                    <a:pt x="27954" y="33257"/>
                    <a:pt x="25785" y="33257"/>
                    <a:pt x="23617" y="33257"/>
                  </a:cubicBezTo>
                  <a:cubicBezTo>
                    <a:pt x="19281" y="33257"/>
                    <a:pt x="14944" y="33191"/>
                    <a:pt x="10608" y="33091"/>
                  </a:cubicBezTo>
                  <a:cubicBezTo>
                    <a:pt x="8440" y="33024"/>
                    <a:pt x="6271" y="32957"/>
                    <a:pt x="4103" y="32890"/>
                  </a:cubicBezTo>
                  <a:cubicBezTo>
                    <a:pt x="3536" y="32857"/>
                    <a:pt x="3002" y="32857"/>
                    <a:pt x="2469" y="32824"/>
                  </a:cubicBezTo>
                  <a:cubicBezTo>
                    <a:pt x="1968" y="32790"/>
                    <a:pt x="1368" y="32857"/>
                    <a:pt x="934" y="32590"/>
                  </a:cubicBezTo>
                  <a:cubicBezTo>
                    <a:pt x="200" y="32190"/>
                    <a:pt x="301" y="31122"/>
                    <a:pt x="301" y="30422"/>
                  </a:cubicBezTo>
                  <a:cubicBezTo>
                    <a:pt x="334" y="26119"/>
                    <a:pt x="601" y="21816"/>
                    <a:pt x="801" y="17513"/>
                  </a:cubicBezTo>
                  <a:cubicBezTo>
                    <a:pt x="1034" y="13243"/>
                    <a:pt x="1201" y="8940"/>
                    <a:pt x="1034" y="4637"/>
                  </a:cubicBezTo>
                  <a:cubicBezTo>
                    <a:pt x="1001" y="3669"/>
                    <a:pt x="934" y="2669"/>
                    <a:pt x="834" y="1701"/>
                  </a:cubicBezTo>
                  <a:cubicBezTo>
                    <a:pt x="868" y="1701"/>
                    <a:pt x="901" y="1668"/>
                    <a:pt x="934" y="1668"/>
                  </a:cubicBezTo>
                  <a:cubicBezTo>
                    <a:pt x="2169" y="367"/>
                    <a:pt x="4270" y="567"/>
                    <a:pt x="5905" y="534"/>
                  </a:cubicBezTo>
                  <a:cubicBezTo>
                    <a:pt x="8073" y="501"/>
                    <a:pt x="10241" y="467"/>
                    <a:pt x="12409" y="434"/>
                  </a:cubicBezTo>
                  <a:cubicBezTo>
                    <a:pt x="16712" y="367"/>
                    <a:pt x="21049" y="300"/>
                    <a:pt x="25385" y="267"/>
                  </a:cubicBezTo>
                  <a:close/>
                  <a:moveTo>
                    <a:pt x="25481" y="0"/>
                  </a:moveTo>
                  <a:cubicBezTo>
                    <a:pt x="24384" y="0"/>
                    <a:pt x="23284" y="17"/>
                    <a:pt x="22183" y="34"/>
                  </a:cubicBezTo>
                  <a:lnTo>
                    <a:pt x="15445" y="134"/>
                  </a:lnTo>
                  <a:cubicBezTo>
                    <a:pt x="13243" y="134"/>
                    <a:pt x="11008" y="167"/>
                    <a:pt x="8773" y="200"/>
                  </a:cubicBezTo>
                  <a:cubicBezTo>
                    <a:pt x="7672" y="234"/>
                    <a:pt x="6572" y="234"/>
                    <a:pt x="5438" y="267"/>
                  </a:cubicBezTo>
                  <a:cubicBezTo>
                    <a:pt x="4570" y="267"/>
                    <a:pt x="3670" y="267"/>
                    <a:pt x="2802" y="434"/>
                  </a:cubicBezTo>
                  <a:cubicBezTo>
                    <a:pt x="2035" y="567"/>
                    <a:pt x="1301" y="867"/>
                    <a:pt x="768" y="1435"/>
                  </a:cubicBezTo>
                  <a:cubicBezTo>
                    <a:pt x="701" y="1435"/>
                    <a:pt x="667" y="1435"/>
                    <a:pt x="667" y="1501"/>
                  </a:cubicBezTo>
                  <a:cubicBezTo>
                    <a:pt x="1001" y="5904"/>
                    <a:pt x="901" y="10341"/>
                    <a:pt x="734" y="14777"/>
                  </a:cubicBezTo>
                  <a:cubicBezTo>
                    <a:pt x="534" y="19181"/>
                    <a:pt x="234" y="23617"/>
                    <a:pt x="100" y="28054"/>
                  </a:cubicBezTo>
                  <a:cubicBezTo>
                    <a:pt x="67" y="29088"/>
                    <a:pt x="0" y="30155"/>
                    <a:pt x="67" y="31189"/>
                  </a:cubicBezTo>
                  <a:cubicBezTo>
                    <a:pt x="100" y="31856"/>
                    <a:pt x="301" y="32624"/>
                    <a:pt x="968" y="32890"/>
                  </a:cubicBezTo>
                  <a:cubicBezTo>
                    <a:pt x="1435" y="33091"/>
                    <a:pt x="1968" y="33024"/>
                    <a:pt x="2469" y="33057"/>
                  </a:cubicBezTo>
                  <a:cubicBezTo>
                    <a:pt x="3002" y="33091"/>
                    <a:pt x="3570" y="33091"/>
                    <a:pt x="4103" y="33124"/>
                  </a:cubicBezTo>
                  <a:cubicBezTo>
                    <a:pt x="5204" y="33157"/>
                    <a:pt x="6338" y="33191"/>
                    <a:pt x="7472" y="33257"/>
                  </a:cubicBezTo>
                  <a:cubicBezTo>
                    <a:pt x="11909" y="33391"/>
                    <a:pt x="16379" y="33491"/>
                    <a:pt x="20849" y="33491"/>
                  </a:cubicBezTo>
                  <a:cubicBezTo>
                    <a:pt x="21966" y="33507"/>
                    <a:pt x="23083" y="33516"/>
                    <a:pt x="24201" y="33516"/>
                  </a:cubicBezTo>
                  <a:cubicBezTo>
                    <a:pt x="25318" y="33516"/>
                    <a:pt x="26436" y="33507"/>
                    <a:pt x="27553" y="33491"/>
                  </a:cubicBezTo>
                  <a:cubicBezTo>
                    <a:pt x="28654" y="33491"/>
                    <a:pt x="29788" y="33491"/>
                    <a:pt x="30922" y="33457"/>
                  </a:cubicBezTo>
                  <a:cubicBezTo>
                    <a:pt x="31656" y="33457"/>
                    <a:pt x="32524" y="33457"/>
                    <a:pt x="33191" y="33024"/>
                  </a:cubicBezTo>
                  <a:cubicBezTo>
                    <a:pt x="33925" y="32523"/>
                    <a:pt x="33958" y="31656"/>
                    <a:pt x="33925" y="30856"/>
                  </a:cubicBezTo>
                  <a:cubicBezTo>
                    <a:pt x="33891" y="29755"/>
                    <a:pt x="33858" y="28654"/>
                    <a:pt x="33824" y="27553"/>
                  </a:cubicBezTo>
                  <a:cubicBezTo>
                    <a:pt x="33758" y="25318"/>
                    <a:pt x="33724" y="23050"/>
                    <a:pt x="33691" y="20815"/>
                  </a:cubicBezTo>
                  <a:cubicBezTo>
                    <a:pt x="33658" y="16379"/>
                    <a:pt x="33724" y="11942"/>
                    <a:pt x="33858" y="7506"/>
                  </a:cubicBezTo>
                  <a:cubicBezTo>
                    <a:pt x="33891" y="6371"/>
                    <a:pt x="33925" y="5271"/>
                    <a:pt x="33958" y="4136"/>
                  </a:cubicBezTo>
                  <a:cubicBezTo>
                    <a:pt x="33991" y="3603"/>
                    <a:pt x="34025" y="3036"/>
                    <a:pt x="34025" y="2502"/>
                  </a:cubicBezTo>
                  <a:cubicBezTo>
                    <a:pt x="34058" y="2068"/>
                    <a:pt x="34025" y="1601"/>
                    <a:pt x="33758" y="1234"/>
                  </a:cubicBezTo>
                  <a:cubicBezTo>
                    <a:pt x="33357" y="601"/>
                    <a:pt x="32557" y="400"/>
                    <a:pt x="31856" y="300"/>
                  </a:cubicBezTo>
                  <a:cubicBezTo>
                    <a:pt x="30856" y="167"/>
                    <a:pt x="29788" y="100"/>
                    <a:pt x="28754" y="67"/>
                  </a:cubicBezTo>
                  <a:cubicBezTo>
                    <a:pt x="27670" y="17"/>
                    <a:pt x="26578" y="0"/>
                    <a:pt x="2548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47"/>
            <p:cNvSpPr/>
            <p:nvPr/>
          </p:nvSpPr>
          <p:spPr>
            <a:xfrm flipH="1">
              <a:off x="7587186" y="1657652"/>
              <a:ext cx="350678" cy="13888"/>
            </a:xfrm>
            <a:custGeom>
              <a:avLst/>
              <a:gdLst/>
              <a:ahLst/>
              <a:cxnLst/>
              <a:rect l="l" t="t" r="r" b="b"/>
              <a:pathLst>
                <a:path w="20983" h="831" extrusionOk="0">
                  <a:moveTo>
                    <a:pt x="17830" y="1"/>
                  </a:moveTo>
                  <a:cubicBezTo>
                    <a:pt x="16896" y="1"/>
                    <a:pt x="15962" y="26"/>
                    <a:pt x="15045" y="26"/>
                  </a:cubicBezTo>
                  <a:cubicBezTo>
                    <a:pt x="13244" y="59"/>
                    <a:pt x="11409" y="59"/>
                    <a:pt x="9608" y="59"/>
                  </a:cubicBezTo>
                  <a:cubicBezTo>
                    <a:pt x="6406" y="59"/>
                    <a:pt x="3203" y="59"/>
                    <a:pt x="1" y="192"/>
                  </a:cubicBezTo>
                  <a:lnTo>
                    <a:pt x="1" y="626"/>
                  </a:lnTo>
                  <a:cubicBezTo>
                    <a:pt x="3203" y="793"/>
                    <a:pt x="6406" y="760"/>
                    <a:pt x="9608" y="793"/>
                  </a:cubicBezTo>
                  <a:lnTo>
                    <a:pt x="15045" y="793"/>
                  </a:lnTo>
                  <a:cubicBezTo>
                    <a:pt x="16023" y="793"/>
                    <a:pt x="17021" y="831"/>
                    <a:pt x="18017" y="831"/>
                  </a:cubicBezTo>
                  <a:cubicBezTo>
                    <a:pt x="18889" y="831"/>
                    <a:pt x="19759" y="802"/>
                    <a:pt x="20616" y="693"/>
                  </a:cubicBezTo>
                  <a:cubicBezTo>
                    <a:pt x="20983" y="659"/>
                    <a:pt x="20983" y="192"/>
                    <a:pt x="20616" y="126"/>
                  </a:cubicBezTo>
                  <a:cubicBezTo>
                    <a:pt x="19698" y="26"/>
                    <a:pt x="18764" y="1"/>
                    <a:pt x="17830" y="1"/>
                  </a:cubicBezTo>
                  <a:close/>
                </a:path>
              </a:pathLst>
            </a:custGeom>
            <a:solidFill>
              <a:srgbClr val="D471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47"/>
            <p:cNvSpPr/>
            <p:nvPr/>
          </p:nvSpPr>
          <p:spPr>
            <a:xfrm flipH="1">
              <a:off x="7601124" y="1761704"/>
              <a:ext cx="336740" cy="15693"/>
            </a:xfrm>
            <a:custGeom>
              <a:avLst/>
              <a:gdLst/>
              <a:ahLst/>
              <a:cxnLst/>
              <a:rect l="l" t="t" r="r" b="b"/>
              <a:pathLst>
                <a:path w="20149" h="939" extrusionOk="0">
                  <a:moveTo>
                    <a:pt x="16145" y="0"/>
                  </a:moveTo>
                  <a:cubicBezTo>
                    <a:pt x="15545" y="0"/>
                    <a:pt x="14945" y="4"/>
                    <a:pt x="14345" y="4"/>
                  </a:cubicBezTo>
                  <a:lnTo>
                    <a:pt x="8907" y="4"/>
                  </a:lnTo>
                  <a:cubicBezTo>
                    <a:pt x="7106" y="4"/>
                    <a:pt x="5338" y="4"/>
                    <a:pt x="3537" y="37"/>
                  </a:cubicBezTo>
                  <a:cubicBezTo>
                    <a:pt x="2369" y="37"/>
                    <a:pt x="1168" y="37"/>
                    <a:pt x="1" y="138"/>
                  </a:cubicBezTo>
                  <a:lnTo>
                    <a:pt x="1" y="771"/>
                  </a:lnTo>
                  <a:cubicBezTo>
                    <a:pt x="1135" y="838"/>
                    <a:pt x="2303" y="871"/>
                    <a:pt x="3437" y="871"/>
                  </a:cubicBezTo>
                  <a:cubicBezTo>
                    <a:pt x="5271" y="905"/>
                    <a:pt x="7073" y="905"/>
                    <a:pt x="8907" y="905"/>
                  </a:cubicBezTo>
                  <a:lnTo>
                    <a:pt x="14278" y="905"/>
                  </a:lnTo>
                  <a:cubicBezTo>
                    <a:pt x="16079" y="871"/>
                    <a:pt x="17914" y="938"/>
                    <a:pt x="19715" y="771"/>
                  </a:cubicBezTo>
                  <a:cubicBezTo>
                    <a:pt x="20149" y="738"/>
                    <a:pt x="20149" y="171"/>
                    <a:pt x="19715" y="104"/>
                  </a:cubicBezTo>
                  <a:cubicBezTo>
                    <a:pt x="18536" y="15"/>
                    <a:pt x="17343" y="0"/>
                    <a:pt x="16145" y="0"/>
                  </a:cubicBezTo>
                  <a:close/>
                </a:path>
              </a:pathLst>
            </a:custGeom>
            <a:solidFill>
              <a:srgbClr val="D471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47"/>
            <p:cNvSpPr/>
            <p:nvPr/>
          </p:nvSpPr>
          <p:spPr>
            <a:xfrm flipH="1">
              <a:off x="7609480" y="1837211"/>
              <a:ext cx="334501" cy="13487"/>
            </a:xfrm>
            <a:custGeom>
              <a:avLst/>
              <a:gdLst/>
              <a:ahLst/>
              <a:cxnLst/>
              <a:rect l="l" t="t" r="r" b="b"/>
              <a:pathLst>
                <a:path w="20015" h="807" extrusionOk="0">
                  <a:moveTo>
                    <a:pt x="1346" y="1"/>
                  </a:moveTo>
                  <a:cubicBezTo>
                    <a:pt x="1003" y="1"/>
                    <a:pt x="662" y="13"/>
                    <a:pt x="334" y="56"/>
                  </a:cubicBezTo>
                  <a:cubicBezTo>
                    <a:pt x="0" y="123"/>
                    <a:pt x="0" y="690"/>
                    <a:pt x="334" y="723"/>
                  </a:cubicBezTo>
                  <a:cubicBezTo>
                    <a:pt x="717" y="790"/>
                    <a:pt x="1117" y="807"/>
                    <a:pt x="1518" y="807"/>
                  </a:cubicBezTo>
                  <a:cubicBezTo>
                    <a:pt x="1918" y="807"/>
                    <a:pt x="2318" y="790"/>
                    <a:pt x="2702" y="790"/>
                  </a:cubicBezTo>
                  <a:cubicBezTo>
                    <a:pt x="3536" y="790"/>
                    <a:pt x="4336" y="790"/>
                    <a:pt x="5170" y="757"/>
                  </a:cubicBezTo>
                  <a:cubicBezTo>
                    <a:pt x="6772" y="757"/>
                    <a:pt x="8406" y="690"/>
                    <a:pt x="10007" y="623"/>
                  </a:cubicBezTo>
                  <a:cubicBezTo>
                    <a:pt x="10808" y="590"/>
                    <a:pt x="11617" y="581"/>
                    <a:pt x="12426" y="581"/>
                  </a:cubicBezTo>
                  <a:cubicBezTo>
                    <a:pt x="13234" y="581"/>
                    <a:pt x="14043" y="590"/>
                    <a:pt x="14844" y="590"/>
                  </a:cubicBezTo>
                  <a:lnTo>
                    <a:pt x="19781" y="590"/>
                  </a:lnTo>
                  <a:cubicBezTo>
                    <a:pt x="20014" y="590"/>
                    <a:pt x="20014" y="223"/>
                    <a:pt x="19781" y="223"/>
                  </a:cubicBezTo>
                  <a:lnTo>
                    <a:pt x="14844" y="223"/>
                  </a:lnTo>
                  <a:cubicBezTo>
                    <a:pt x="14043" y="223"/>
                    <a:pt x="13234" y="231"/>
                    <a:pt x="12426" y="231"/>
                  </a:cubicBezTo>
                  <a:cubicBezTo>
                    <a:pt x="11617" y="231"/>
                    <a:pt x="10808" y="223"/>
                    <a:pt x="10007" y="189"/>
                  </a:cubicBezTo>
                  <a:cubicBezTo>
                    <a:pt x="8406" y="123"/>
                    <a:pt x="6772" y="56"/>
                    <a:pt x="5170" y="23"/>
                  </a:cubicBezTo>
                  <a:lnTo>
                    <a:pt x="2702" y="23"/>
                  </a:lnTo>
                  <a:cubicBezTo>
                    <a:pt x="2264" y="23"/>
                    <a:pt x="1803" y="1"/>
                    <a:pt x="1346" y="1"/>
                  </a:cubicBezTo>
                  <a:close/>
                </a:path>
              </a:pathLst>
            </a:custGeom>
            <a:solidFill>
              <a:srgbClr val="D471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47"/>
            <p:cNvSpPr/>
            <p:nvPr/>
          </p:nvSpPr>
          <p:spPr>
            <a:xfrm flipH="1">
              <a:off x="7618956" y="1980822"/>
              <a:ext cx="331726" cy="14573"/>
            </a:xfrm>
            <a:custGeom>
              <a:avLst/>
              <a:gdLst/>
              <a:ahLst/>
              <a:cxnLst/>
              <a:rect l="l" t="t" r="r" b="b"/>
              <a:pathLst>
                <a:path w="19849" h="872" extrusionOk="0">
                  <a:moveTo>
                    <a:pt x="3986" y="1"/>
                  </a:moveTo>
                  <a:cubicBezTo>
                    <a:pt x="2725" y="1"/>
                    <a:pt x="1480" y="21"/>
                    <a:pt x="234" y="203"/>
                  </a:cubicBezTo>
                  <a:cubicBezTo>
                    <a:pt x="1" y="236"/>
                    <a:pt x="1" y="670"/>
                    <a:pt x="234" y="703"/>
                  </a:cubicBezTo>
                  <a:cubicBezTo>
                    <a:pt x="1435" y="853"/>
                    <a:pt x="2636" y="872"/>
                    <a:pt x="3851" y="872"/>
                  </a:cubicBezTo>
                  <a:cubicBezTo>
                    <a:pt x="4256" y="872"/>
                    <a:pt x="4662" y="870"/>
                    <a:pt x="5071" y="870"/>
                  </a:cubicBezTo>
                  <a:lnTo>
                    <a:pt x="14945" y="870"/>
                  </a:lnTo>
                  <a:cubicBezTo>
                    <a:pt x="15745" y="836"/>
                    <a:pt x="16579" y="836"/>
                    <a:pt x="17413" y="836"/>
                  </a:cubicBezTo>
                  <a:cubicBezTo>
                    <a:pt x="17780" y="803"/>
                    <a:pt x="18147" y="803"/>
                    <a:pt x="18547" y="803"/>
                  </a:cubicBezTo>
                  <a:cubicBezTo>
                    <a:pt x="18948" y="770"/>
                    <a:pt x="19315" y="670"/>
                    <a:pt x="19715" y="570"/>
                  </a:cubicBezTo>
                  <a:cubicBezTo>
                    <a:pt x="19848" y="536"/>
                    <a:pt x="19848" y="336"/>
                    <a:pt x="19715" y="303"/>
                  </a:cubicBezTo>
                  <a:cubicBezTo>
                    <a:pt x="19315" y="203"/>
                    <a:pt x="18981" y="136"/>
                    <a:pt x="18547" y="103"/>
                  </a:cubicBezTo>
                  <a:cubicBezTo>
                    <a:pt x="18147" y="69"/>
                    <a:pt x="17780" y="69"/>
                    <a:pt x="17413" y="69"/>
                  </a:cubicBezTo>
                  <a:cubicBezTo>
                    <a:pt x="16579" y="36"/>
                    <a:pt x="15745" y="36"/>
                    <a:pt x="14945" y="36"/>
                  </a:cubicBezTo>
                  <a:cubicBezTo>
                    <a:pt x="13277" y="3"/>
                    <a:pt x="11642" y="3"/>
                    <a:pt x="10008" y="3"/>
                  </a:cubicBezTo>
                  <a:lnTo>
                    <a:pt x="5071" y="3"/>
                  </a:lnTo>
                  <a:cubicBezTo>
                    <a:pt x="4708" y="3"/>
                    <a:pt x="4346" y="1"/>
                    <a:pt x="3986" y="1"/>
                  </a:cubicBezTo>
                  <a:close/>
                </a:path>
              </a:pathLst>
            </a:custGeom>
            <a:solidFill>
              <a:srgbClr val="D471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47"/>
            <p:cNvSpPr/>
            <p:nvPr/>
          </p:nvSpPr>
          <p:spPr>
            <a:xfrm flipH="1">
              <a:off x="7480142" y="1601214"/>
              <a:ext cx="575896" cy="566838"/>
            </a:xfrm>
            <a:custGeom>
              <a:avLst/>
              <a:gdLst/>
              <a:ahLst/>
              <a:cxnLst/>
              <a:rect l="l" t="t" r="r" b="b"/>
              <a:pathLst>
                <a:path w="34459" h="33917" extrusionOk="0">
                  <a:moveTo>
                    <a:pt x="25785" y="0"/>
                  </a:moveTo>
                  <a:cubicBezTo>
                    <a:pt x="24676" y="0"/>
                    <a:pt x="23567" y="17"/>
                    <a:pt x="22450" y="34"/>
                  </a:cubicBezTo>
                  <a:cubicBezTo>
                    <a:pt x="20181" y="67"/>
                    <a:pt x="17913" y="100"/>
                    <a:pt x="15645" y="134"/>
                  </a:cubicBezTo>
                  <a:cubicBezTo>
                    <a:pt x="13376" y="134"/>
                    <a:pt x="11142" y="167"/>
                    <a:pt x="8873" y="200"/>
                  </a:cubicBezTo>
                  <a:cubicBezTo>
                    <a:pt x="7772" y="234"/>
                    <a:pt x="6638" y="234"/>
                    <a:pt x="5538" y="267"/>
                  </a:cubicBezTo>
                  <a:cubicBezTo>
                    <a:pt x="4637" y="267"/>
                    <a:pt x="3703" y="267"/>
                    <a:pt x="2836" y="434"/>
                  </a:cubicBezTo>
                  <a:cubicBezTo>
                    <a:pt x="2068" y="567"/>
                    <a:pt x="1335" y="868"/>
                    <a:pt x="767" y="1435"/>
                  </a:cubicBezTo>
                  <a:cubicBezTo>
                    <a:pt x="734" y="1435"/>
                    <a:pt x="667" y="1468"/>
                    <a:pt x="667" y="1535"/>
                  </a:cubicBezTo>
                  <a:cubicBezTo>
                    <a:pt x="1001" y="5971"/>
                    <a:pt x="934" y="10474"/>
                    <a:pt x="734" y="14944"/>
                  </a:cubicBezTo>
                  <a:cubicBezTo>
                    <a:pt x="534" y="19414"/>
                    <a:pt x="234" y="23884"/>
                    <a:pt x="100" y="28387"/>
                  </a:cubicBezTo>
                  <a:cubicBezTo>
                    <a:pt x="100" y="29421"/>
                    <a:pt x="0" y="30489"/>
                    <a:pt x="67" y="31556"/>
                  </a:cubicBezTo>
                  <a:cubicBezTo>
                    <a:pt x="134" y="32223"/>
                    <a:pt x="300" y="33024"/>
                    <a:pt x="1001" y="33291"/>
                  </a:cubicBezTo>
                  <a:cubicBezTo>
                    <a:pt x="1468" y="33458"/>
                    <a:pt x="2002" y="33424"/>
                    <a:pt x="2502" y="33458"/>
                  </a:cubicBezTo>
                  <a:cubicBezTo>
                    <a:pt x="3036" y="33458"/>
                    <a:pt x="3603" y="33491"/>
                    <a:pt x="4170" y="33524"/>
                  </a:cubicBezTo>
                  <a:cubicBezTo>
                    <a:pt x="5304" y="33558"/>
                    <a:pt x="6438" y="33591"/>
                    <a:pt x="7572" y="33624"/>
                  </a:cubicBezTo>
                  <a:cubicBezTo>
                    <a:pt x="12076" y="33791"/>
                    <a:pt x="16612" y="33858"/>
                    <a:pt x="21115" y="33891"/>
                  </a:cubicBezTo>
                  <a:cubicBezTo>
                    <a:pt x="22249" y="33908"/>
                    <a:pt x="23375" y="33916"/>
                    <a:pt x="24501" y="33916"/>
                  </a:cubicBezTo>
                  <a:cubicBezTo>
                    <a:pt x="25627" y="33916"/>
                    <a:pt x="26753" y="33908"/>
                    <a:pt x="27887" y="33891"/>
                  </a:cubicBezTo>
                  <a:cubicBezTo>
                    <a:pt x="29021" y="33891"/>
                    <a:pt x="30155" y="33891"/>
                    <a:pt x="31289" y="33858"/>
                  </a:cubicBezTo>
                  <a:cubicBezTo>
                    <a:pt x="32056" y="33858"/>
                    <a:pt x="32924" y="33858"/>
                    <a:pt x="33591" y="33424"/>
                  </a:cubicBezTo>
                  <a:cubicBezTo>
                    <a:pt x="34325" y="32890"/>
                    <a:pt x="34358" y="32023"/>
                    <a:pt x="34325" y="31223"/>
                  </a:cubicBezTo>
                  <a:cubicBezTo>
                    <a:pt x="34291" y="30088"/>
                    <a:pt x="34258" y="28988"/>
                    <a:pt x="34225" y="27854"/>
                  </a:cubicBezTo>
                  <a:cubicBezTo>
                    <a:pt x="34158" y="25585"/>
                    <a:pt x="34125" y="23317"/>
                    <a:pt x="34125" y="21082"/>
                  </a:cubicBezTo>
                  <a:cubicBezTo>
                    <a:pt x="34058" y="16579"/>
                    <a:pt x="34125" y="12076"/>
                    <a:pt x="34258" y="7572"/>
                  </a:cubicBezTo>
                  <a:cubicBezTo>
                    <a:pt x="34291" y="6438"/>
                    <a:pt x="34325" y="5304"/>
                    <a:pt x="34358" y="4170"/>
                  </a:cubicBezTo>
                  <a:cubicBezTo>
                    <a:pt x="34391" y="3636"/>
                    <a:pt x="34425" y="3069"/>
                    <a:pt x="34458" y="2502"/>
                  </a:cubicBezTo>
                  <a:cubicBezTo>
                    <a:pt x="34458" y="2068"/>
                    <a:pt x="34425" y="1601"/>
                    <a:pt x="34191" y="1234"/>
                  </a:cubicBezTo>
                  <a:cubicBezTo>
                    <a:pt x="33758" y="634"/>
                    <a:pt x="32957" y="434"/>
                    <a:pt x="32257" y="334"/>
                  </a:cubicBezTo>
                  <a:cubicBezTo>
                    <a:pt x="31223" y="167"/>
                    <a:pt x="30155" y="100"/>
                    <a:pt x="29121" y="67"/>
                  </a:cubicBezTo>
                  <a:cubicBezTo>
                    <a:pt x="28004" y="17"/>
                    <a:pt x="26894" y="0"/>
                    <a:pt x="257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47"/>
            <p:cNvSpPr/>
            <p:nvPr/>
          </p:nvSpPr>
          <p:spPr>
            <a:xfrm flipH="1">
              <a:off x="7480142" y="1601214"/>
              <a:ext cx="575896" cy="566838"/>
            </a:xfrm>
            <a:custGeom>
              <a:avLst/>
              <a:gdLst/>
              <a:ahLst/>
              <a:cxnLst/>
              <a:rect l="l" t="t" r="r" b="b"/>
              <a:pathLst>
                <a:path w="34459" h="33917" extrusionOk="0">
                  <a:moveTo>
                    <a:pt x="26969" y="290"/>
                  </a:moveTo>
                  <a:cubicBezTo>
                    <a:pt x="28685" y="290"/>
                    <a:pt x="30409" y="354"/>
                    <a:pt x="32090" y="567"/>
                  </a:cubicBezTo>
                  <a:cubicBezTo>
                    <a:pt x="32824" y="667"/>
                    <a:pt x="33791" y="868"/>
                    <a:pt x="34058" y="1635"/>
                  </a:cubicBezTo>
                  <a:cubicBezTo>
                    <a:pt x="34258" y="2102"/>
                    <a:pt x="34158" y="2669"/>
                    <a:pt x="34158" y="3169"/>
                  </a:cubicBezTo>
                  <a:cubicBezTo>
                    <a:pt x="34125" y="3703"/>
                    <a:pt x="34091" y="4270"/>
                    <a:pt x="34091" y="4804"/>
                  </a:cubicBezTo>
                  <a:cubicBezTo>
                    <a:pt x="33924" y="9207"/>
                    <a:pt x="33824" y="13577"/>
                    <a:pt x="33824" y="17946"/>
                  </a:cubicBezTo>
                  <a:cubicBezTo>
                    <a:pt x="33824" y="22316"/>
                    <a:pt x="33891" y="26719"/>
                    <a:pt x="34058" y="31089"/>
                  </a:cubicBezTo>
                  <a:cubicBezTo>
                    <a:pt x="34058" y="31556"/>
                    <a:pt x="34125" y="32023"/>
                    <a:pt x="33958" y="32490"/>
                  </a:cubicBezTo>
                  <a:cubicBezTo>
                    <a:pt x="33824" y="32924"/>
                    <a:pt x="33524" y="33224"/>
                    <a:pt x="33124" y="33391"/>
                  </a:cubicBezTo>
                  <a:cubicBezTo>
                    <a:pt x="32624" y="33599"/>
                    <a:pt x="32045" y="33638"/>
                    <a:pt x="31478" y="33638"/>
                  </a:cubicBezTo>
                  <a:cubicBezTo>
                    <a:pt x="31138" y="33638"/>
                    <a:pt x="30801" y="33624"/>
                    <a:pt x="30489" y="33624"/>
                  </a:cubicBezTo>
                  <a:cubicBezTo>
                    <a:pt x="28287" y="33658"/>
                    <a:pt x="26086" y="33658"/>
                    <a:pt x="23884" y="33658"/>
                  </a:cubicBezTo>
                  <a:cubicBezTo>
                    <a:pt x="19514" y="33658"/>
                    <a:pt x="15111" y="33624"/>
                    <a:pt x="10741" y="33491"/>
                  </a:cubicBezTo>
                  <a:cubicBezTo>
                    <a:pt x="8540" y="33424"/>
                    <a:pt x="6338" y="33357"/>
                    <a:pt x="4137" y="33291"/>
                  </a:cubicBezTo>
                  <a:cubicBezTo>
                    <a:pt x="3603" y="33257"/>
                    <a:pt x="3036" y="33257"/>
                    <a:pt x="2502" y="33224"/>
                  </a:cubicBezTo>
                  <a:cubicBezTo>
                    <a:pt x="2002" y="33191"/>
                    <a:pt x="1368" y="33257"/>
                    <a:pt x="934" y="32991"/>
                  </a:cubicBezTo>
                  <a:cubicBezTo>
                    <a:pt x="200" y="32590"/>
                    <a:pt x="300" y="31489"/>
                    <a:pt x="300" y="30789"/>
                  </a:cubicBezTo>
                  <a:cubicBezTo>
                    <a:pt x="334" y="26419"/>
                    <a:pt x="601" y="22083"/>
                    <a:pt x="834" y="17746"/>
                  </a:cubicBezTo>
                  <a:cubicBezTo>
                    <a:pt x="1034" y="13410"/>
                    <a:pt x="1201" y="9073"/>
                    <a:pt x="1034" y="4704"/>
                  </a:cubicBezTo>
                  <a:cubicBezTo>
                    <a:pt x="1001" y="3736"/>
                    <a:pt x="934" y="2736"/>
                    <a:pt x="868" y="1735"/>
                  </a:cubicBezTo>
                  <a:cubicBezTo>
                    <a:pt x="901" y="1735"/>
                    <a:pt x="934" y="1735"/>
                    <a:pt x="968" y="1701"/>
                  </a:cubicBezTo>
                  <a:cubicBezTo>
                    <a:pt x="1950" y="666"/>
                    <a:pt x="3482" y="560"/>
                    <a:pt x="4907" y="560"/>
                  </a:cubicBezTo>
                  <a:cubicBezTo>
                    <a:pt x="5272" y="560"/>
                    <a:pt x="5631" y="567"/>
                    <a:pt x="5971" y="567"/>
                  </a:cubicBezTo>
                  <a:lnTo>
                    <a:pt x="12543" y="467"/>
                  </a:lnTo>
                  <a:cubicBezTo>
                    <a:pt x="16912" y="401"/>
                    <a:pt x="21315" y="300"/>
                    <a:pt x="25685" y="300"/>
                  </a:cubicBezTo>
                  <a:cubicBezTo>
                    <a:pt x="26112" y="294"/>
                    <a:pt x="26541" y="290"/>
                    <a:pt x="26969" y="290"/>
                  </a:cubicBezTo>
                  <a:close/>
                  <a:moveTo>
                    <a:pt x="25785" y="0"/>
                  </a:moveTo>
                  <a:cubicBezTo>
                    <a:pt x="24676" y="0"/>
                    <a:pt x="23567" y="17"/>
                    <a:pt x="22450" y="34"/>
                  </a:cubicBezTo>
                  <a:cubicBezTo>
                    <a:pt x="20181" y="67"/>
                    <a:pt x="17913" y="100"/>
                    <a:pt x="15645" y="134"/>
                  </a:cubicBezTo>
                  <a:cubicBezTo>
                    <a:pt x="13376" y="134"/>
                    <a:pt x="11142" y="167"/>
                    <a:pt x="8873" y="200"/>
                  </a:cubicBezTo>
                  <a:cubicBezTo>
                    <a:pt x="7772" y="234"/>
                    <a:pt x="6638" y="234"/>
                    <a:pt x="5538" y="267"/>
                  </a:cubicBezTo>
                  <a:cubicBezTo>
                    <a:pt x="4637" y="267"/>
                    <a:pt x="3703" y="267"/>
                    <a:pt x="2836" y="434"/>
                  </a:cubicBezTo>
                  <a:cubicBezTo>
                    <a:pt x="2068" y="567"/>
                    <a:pt x="1335" y="868"/>
                    <a:pt x="767" y="1435"/>
                  </a:cubicBezTo>
                  <a:cubicBezTo>
                    <a:pt x="734" y="1435"/>
                    <a:pt x="667" y="1468"/>
                    <a:pt x="667" y="1535"/>
                  </a:cubicBezTo>
                  <a:cubicBezTo>
                    <a:pt x="1001" y="5971"/>
                    <a:pt x="934" y="10474"/>
                    <a:pt x="734" y="14944"/>
                  </a:cubicBezTo>
                  <a:cubicBezTo>
                    <a:pt x="534" y="19414"/>
                    <a:pt x="234" y="23884"/>
                    <a:pt x="100" y="28387"/>
                  </a:cubicBezTo>
                  <a:cubicBezTo>
                    <a:pt x="100" y="29421"/>
                    <a:pt x="0" y="30489"/>
                    <a:pt x="67" y="31556"/>
                  </a:cubicBezTo>
                  <a:cubicBezTo>
                    <a:pt x="134" y="32223"/>
                    <a:pt x="300" y="33024"/>
                    <a:pt x="1001" y="33291"/>
                  </a:cubicBezTo>
                  <a:cubicBezTo>
                    <a:pt x="1468" y="33458"/>
                    <a:pt x="2002" y="33424"/>
                    <a:pt x="2502" y="33458"/>
                  </a:cubicBezTo>
                  <a:cubicBezTo>
                    <a:pt x="3036" y="33458"/>
                    <a:pt x="3603" y="33491"/>
                    <a:pt x="4170" y="33524"/>
                  </a:cubicBezTo>
                  <a:cubicBezTo>
                    <a:pt x="5304" y="33558"/>
                    <a:pt x="6438" y="33591"/>
                    <a:pt x="7572" y="33624"/>
                  </a:cubicBezTo>
                  <a:cubicBezTo>
                    <a:pt x="12076" y="33791"/>
                    <a:pt x="16612" y="33858"/>
                    <a:pt x="21115" y="33891"/>
                  </a:cubicBezTo>
                  <a:cubicBezTo>
                    <a:pt x="22249" y="33908"/>
                    <a:pt x="23375" y="33916"/>
                    <a:pt x="24501" y="33916"/>
                  </a:cubicBezTo>
                  <a:cubicBezTo>
                    <a:pt x="25627" y="33916"/>
                    <a:pt x="26753" y="33908"/>
                    <a:pt x="27887" y="33891"/>
                  </a:cubicBezTo>
                  <a:cubicBezTo>
                    <a:pt x="29021" y="33891"/>
                    <a:pt x="30155" y="33891"/>
                    <a:pt x="31289" y="33858"/>
                  </a:cubicBezTo>
                  <a:cubicBezTo>
                    <a:pt x="32056" y="33858"/>
                    <a:pt x="32924" y="33858"/>
                    <a:pt x="33591" y="33424"/>
                  </a:cubicBezTo>
                  <a:cubicBezTo>
                    <a:pt x="34325" y="32890"/>
                    <a:pt x="34358" y="32023"/>
                    <a:pt x="34325" y="31223"/>
                  </a:cubicBezTo>
                  <a:cubicBezTo>
                    <a:pt x="34291" y="30088"/>
                    <a:pt x="34258" y="28988"/>
                    <a:pt x="34225" y="27854"/>
                  </a:cubicBezTo>
                  <a:cubicBezTo>
                    <a:pt x="34158" y="25585"/>
                    <a:pt x="34125" y="23317"/>
                    <a:pt x="34125" y="21082"/>
                  </a:cubicBezTo>
                  <a:cubicBezTo>
                    <a:pt x="34058" y="16579"/>
                    <a:pt x="34125" y="12076"/>
                    <a:pt x="34258" y="7572"/>
                  </a:cubicBezTo>
                  <a:cubicBezTo>
                    <a:pt x="34291" y="6438"/>
                    <a:pt x="34325" y="5304"/>
                    <a:pt x="34358" y="4170"/>
                  </a:cubicBezTo>
                  <a:cubicBezTo>
                    <a:pt x="34391" y="3636"/>
                    <a:pt x="34425" y="3069"/>
                    <a:pt x="34458" y="2502"/>
                  </a:cubicBezTo>
                  <a:cubicBezTo>
                    <a:pt x="34458" y="2068"/>
                    <a:pt x="34425" y="1601"/>
                    <a:pt x="34191" y="1234"/>
                  </a:cubicBezTo>
                  <a:cubicBezTo>
                    <a:pt x="33758" y="634"/>
                    <a:pt x="32957" y="434"/>
                    <a:pt x="32257" y="334"/>
                  </a:cubicBezTo>
                  <a:cubicBezTo>
                    <a:pt x="31223" y="167"/>
                    <a:pt x="30155" y="100"/>
                    <a:pt x="29121" y="67"/>
                  </a:cubicBezTo>
                  <a:cubicBezTo>
                    <a:pt x="28004" y="17"/>
                    <a:pt x="26894" y="0"/>
                    <a:pt x="2578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47"/>
            <p:cNvSpPr/>
            <p:nvPr/>
          </p:nvSpPr>
          <p:spPr>
            <a:xfrm flipH="1">
              <a:off x="7483485" y="1604557"/>
              <a:ext cx="568660" cy="560287"/>
            </a:xfrm>
            <a:custGeom>
              <a:avLst/>
              <a:gdLst/>
              <a:ahLst/>
              <a:cxnLst/>
              <a:rect l="l" t="t" r="r" b="b"/>
              <a:pathLst>
                <a:path w="34026" h="33525" extrusionOk="0">
                  <a:moveTo>
                    <a:pt x="25352" y="267"/>
                  </a:moveTo>
                  <a:cubicBezTo>
                    <a:pt x="27487" y="267"/>
                    <a:pt x="29589" y="301"/>
                    <a:pt x="31690" y="567"/>
                  </a:cubicBezTo>
                  <a:cubicBezTo>
                    <a:pt x="32424" y="668"/>
                    <a:pt x="33358" y="834"/>
                    <a:pt x="33658" y="1602"/>
                  </a:cubicBezTo>
                  <a:cubicBezTo>
                    <a:pt x="33825" y="2069"/>
                    <a:pt x="33758" y="2636"/>
                    <a:pt x="33725" y="3136"/>
                  </a:cubicBezTo>
                  <a:cubicBezTo>
                    <a:pt x="33691" y="3670"/>
                    <a:pt x="33658" y="4203"/>
                    <a:pt x="33658" y="4770"/>
                  </a:cubicBezTo>
                  <a:cubicBezTo>
                    <a:pt x="33491" y="9074"/>
                    <a:pt x="33425" y="13410"/>
                    <a:pt x="33391" y="17746"/>
                  </a:cubicBezTo>
                  <a:cubicBezTo>
                    <a:pt x="33391" y="22050"/>
                    <a:pt x="33458" y="26386"/>
                    <a:pt x="33625" y="30722"/>
                  </a:cubicBezTo>
                  <a:cubicBezTo>
                    <a:pt x="33658" y="31189"/>
                    <a:pt x="33691" y="31656"/>
                    <a:pt x="33558" y="32123"/>
                  </a:cubicBezTo>
                  <a:cubicBezTo>
                    <a:pt x="33425" y="32524"/>
                    <a:pt x="33124" y="32824"/>
                    <a:pt x="32724" y="32991"/>
                  </a:cubicBezTo>
                  <a:cubicBezTo>
                    <a:pt x="32203" y="33199"/>
                    <a:pt x="31643" y="33238"/>
                    <a:pt x="31084" y="33238"/>
                  </a:cubicBezTo>
                  <a:cubicBezTo>
                    <a:pt x="30749" y="33238"/>
                    <a:pt x="30414" y="33224"/>
                    <a:pt x="30089" y="33224"/>
                  </a:cubicBezTo>
                  <a:cubicBezTo>
                    <a:pt x="28556" y="33248"/>
                    <a:pt x="27023" y="33271"/>
                    <a:pt x="25489" y="33271"/>
                  </a:cubicBezTo>
                  <a:cubicBezTo>
                    <a:pt x="24854" y="33271"/>
                    <a:pt x="24219" y="33267"/>
                    <a:pt x="23584" y="33258"/>
                  </a:cubicBezTo>
                  <a:cubicBezTo>
                    <a:pt x="19248" y="33258"/>
                    <a:pt x="14911" y="33224"/>
                    <a:pt x="10575" y="33091"/>
                  </a:cubicBezTo>
                  <a:cubicBezTo>
                    <a:pt x="8407" y="33024"/>
                    <a:pt x="6239" y="32957"/>
                    <a:pt x="4070" y="32891"/>
                  </a:cubicBezTo>
                  <a:cubicBezTo>
                    <a:pt x="3537" y="32857"/>
                    <a:pt x="3003" y="32857"/>
                    <a:pt x="2436" y="32824"/>
                  </a:cubicBezTo>
                  <a:cubicBezTo>
                    <a:pt x="1969" y="32791"/>
                    <a:pt x="1335" y="32857"/>
                    <a:pt x="901" y="32624"/>
                  </a:cubicBezTo>
                  <a:cubicBezTo>
                    <a:pt x="201" y="32190"/>
                    <a:pt x="268" y="31123"/>
                    <a:pt x="268" y="30422"/>
                  </a:cubicBezTo>
                  <a:cubicBezTo>
                    <a:pt x="301" y="26119"/>
                    <a:pt x="568" y="21816"/>
                    <a:pt x="801" y="17513"/>
                  </a:cubicBezTo>
                  <a:cubicBezTo>
                    <a:pt x="1001" y="13243"/>
                    <a:pt x="1202" y="8940"/>
                    <a:pt x="1001" y="4637"/>
                  </a:cubicBezTo>
                  <a:cubicBezTo>
                    <a:pt x="968" y="3670"/>
                    <a:pt x="901" y="2669"/>
                    <a:pt x="835" y="1702"/>
                  </a:cubicBezTo>
                  <a:cubicBezTo>
                    <a:pt x="868" y="1702"/>
                    <a:pt x="901" y="1702"/>
                    <a:pt x="935" y="1668"/>
                  </a:cubicBezTo>
                  <a:cubicBezTo>
                    <a:pt x="2169" y="367"/>
                    <a:pt x="4237" y="567"/>
                    <a:pt x="5872" y="534"/>
                  </a:cubicBezTo>
                  <a:cubicBezTo>
                    <a:pt x="8040" y="501"/>
                    <a:pt x="10208" y="467"/>
                    <a:pt x="12376" y="434"/>
                  </a:cubicBezTo>
                  <a:cubicBezTo>
                    <a:pt x="16713" y="401"/>
                    <a:pt x="21049" y="301"/>
                    <a:pt x="25352" y="267"/>
                  </a:cubicBezTo>
                  <a:close/>
                  <a:moveTo>
                    <a:pt x="25456" y="0"/>
                  </a:moveTo>
                  <a:cubicBezTo>
                    <a:pt x="24360" y="0"/>
                    <a:pt x="23267" y="17"/>
                    <a:pt x="22183" y="34"/>
                  </a:cubicBezTo>
                  <a:cubicBezTo>
                    <a:pt x="19915" y="67"/>
                    <a:pt x="17680" y="100"/>
                    <a:pt x="15445" y="134"/>
                  </a:cubicBezTo>
                  <a:lnTo>
                    <a:pt x="8740" y="201"/>
                  </a:lnTo>
                  <a:cubicBezTo>
                    <a:pt x="7640" y="234"/>
                    <a:pt x="6539" y="234"/>
                    <a:pt x="5438" y="267"/>
                  </a:cubicBezTo>
                  <a:cubicBezTo>
                    <a:pt x="4537" y="267"/>
                    <a:pt x="3637" y="267"/>
                    <a:pt x="2769" y="434"/>
                  </a:cubicBezTo>
                  <a:cubicBezTo>
                    <a:pt x="2036" y="567"/>
                    <a:pt x="1302" y="868"/>
                    <a:pt x="735" y="1435"/>
                  </a:cubicBezTo>
                  <a:cubicBezTo>
                    <a:pt x="701" y="1435"/>
                    <a:pt x="635" y="1435"/>
                    <a:pt x="668" y="1501"/>
                  </a:cubicBezTo>
                  <a:cubicBezTo>
                    <a:pt x="968" y="5905"/>
                    <a:pt x="901" y="10341"/>
                    <a:pt x="701" y="14778"/>
                  </a:cubicBezTo>
                  <a:cubicBezTo>
                    <a:pt x="501" y="19181"/>
                    <a:pt x="201" y="23617"/>
                    <a:pt x="101" y="28054"/>
                  </a:cubicBezTo>
                  <a:cubicBezTo>
                    <a:pt x="67" y="29088"/>
                    <a:pt x="1" y="30155"/>
                    <a:pt x="67" y="31189"/>
                  </a:cubicBezTo>
                  <a:cubicBezTo>
                    <a:pt x="101" y="31857"/>
                    <a:pt x="268" y="32624"/>
                    <a:pt x="968" y="32891"/>
                  </a:cubicBezTo>
                  <a:cubicBezTo>
                    <a:pt x="1435" y="33091"/>
                    <a:pt x="1969" y="33024"/>
                    <a:pt x="2436" y="33057"/>
                  </a:cubicBezTo>
                  <a:cubicBezTo>
                    <a:pt x="3003" y="33091"/>
                    <a:pt x="3537" y="33091"/>
                    <a:pt x="4070" y="33124"/>
                  </a:cubicBezTo>
                  <a:cubicBezTo>
                    <a:pt x="5204" y="33157"/>
                    <a:pt x="6305" y="33224"/>
                    <a:pt x="7439" y="33258"/>
                  </a:cubicBezTo>
                  <a:cubicBezTo>
                    <a:pt x="11909" y="33391"/>
                    <a:pt x="16379" y="33491"/>
                    <a:pt x="20849" y="33524"/>
                  </a:cubicBezTo>
                  <a:lnTo>
                    <a:pt x="27520" y="33524"/>
                  </a:lnTo>
                  <a:cubicBezTo>
                    <a:pt x="28655" y="33491"/>
                    <a:pt x="29755" y="33491"/>
                    <a:pt x="30889" y="33491"/>
                  </a:cubicBezTo>
                  <a:cubicBezTo>
                    <a:pt x="31657" y="33458"/>
                    <a:pt x="32524" y="33491"/>
                    <a:pt x="33158" y="33024"/>
                  </a:cubicBezTo>
                  <a:cubicBezTo>
                    <a:pt x="33892" y="32524"/>
                    <a:pt x="33925" y="31656"/>
                    <a:pt x="33892" y="30856"/>
                  </a:cubicBezTo>
                  <a:cubicBezTo>
                    <a:pt x="33858" y="29755"/>
                    <a:pt x="33825" y="28654"/>
                    <a:pt x="33792" y="27553"/>
                  </a:cubicBezTo>
                  <a:cubicBezTo>
                    <a:pt x="33725" y="25319"/>
                    <a:pt x="33691" y="23084"/>
                    <a:pt x="33691" y="20849"/>
                  </a:cubicBezTo>
                  <a:cubicBezTo>
                    <a:pt x="33658" y="16379"/>
                    <a:pt x="33691" y="11942"/>
                    <a:pt x="33825" y="7506"/>
                  </a:cubicBezTo>
                  <a:cubicBezTo>
                    <a:pt x="33858" y="6372"/>
                    <a:pt x="33892" y="5271"/>
                    <a:pt x="33925" y="4137"/>
                  </a:cubicBezTo>
                  <a:cubicBezTo>
                    <a:pt x="33958" y="3603"/>
                    <a:pt x="33992" y="3036"/>
                    <a:pt x="34025" y="2502"/>
                  </a:cubicBezTo>
                  <a:cubicBezTo>
                    <a:pt x="34025" y="2069"/>
                    <a:pt x="33992" y="1602"/>
                    <a:pt x="33758" y="1235"/>
                  </a:cubicBezTo>
                  <a:cubicBezTo>
                    <a:pt x="33325" y="634"/>
                    <a:pt x="32557" y="401"/>
                    <a:pt x="31857" y="334"/>
                  </a:cubicBezTo>
                  <a:cubicBezTo>
                    <a:pt x="30823" y="167"/>
                    <a:pt x="29789" y="100"/>
                    <a:pt x="28755" y="67"/>
                  </a:cubicBezTo>
                  <a:cubicBezTo>
                    <a:pt x="27654" y="17"/>
                    <a:pt x="26553" y="0"/>
                    <a:pt x="2545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47"/>
            <p:cNvSpPr/>
            <p:nvPr/>
          </p:nvSpPr>
          <p:spPr>
            <a:xfrm flipH="1">
              <a:off x="7538686" y="1725171"/>
              <a:ext cx="350662" cy="13838"/>
            </a:xfrm>
            <a:custGeom>
              <a:avLst/>
              <a:gdLst/>
              <a:ahLst/>
              <a:cxnLst/>
              <a:rect l="l" t="t" r="r" b="b"/>
              <a:pathLst>
                <a:path w="20982" h="828" extrusionOk="0">
                  <a:moveTo>
                    <a:pt x="18048" y="1"/>
                  </a:moveTo>
                  <a:cubicBezTo>
                    <a:pt x="17056" y="1"/>
                    <a:pt x="16057" y="37"/>
                    <a:pt x="15077" y="55"/>
                  </a:cubicBezTo>
                  <a:lnTo>
                    <a:pt x="9607" y="55"/>
                  </a:lnTo>
                  <a:cubicBezTo>
                    <a:pt x="6405" y="55"/>
                    <a:pt x="3202" y="55"/>
                    <a:pt x="0" y="189"/>
                  </a:cubicBezTo>
                  <a:lnTo>
                    <a:pt x="0" y="656"/>
                  </a:lnTo>
                  <a:cubicBezTo>
                    <a:pt x="3202" y="789"/>
                    <a:pt x="6405" y="789"/>
                    <a:pt x="9607" y="789"/>
                  </a:cubicBezTo>
                  <a:lnTo>
                    <a:pt x="15077" y="789"/>
                  </a:lnTo>
                  <a:cubicBezTo>
                    <a:pt x="16056" y="789"/>
                    <a:pt x="17053" y="827"/>
                    <a:pt x="18045" y="827"/>
                  </a:cubicBezTo>
                  <a:cubicBezTo>
                    <a:pt x="18912" y="827"/>
                    <a:pt x="19774" y="798"/>
                    <a:pt x="20615" y="689"/>
                  </a:cubicBezTo>
                  <a:cubicBezTo>
                    <a:pt x="20982" y="656"/>
                    <a:pt x="20982" y="189"/>
                    <a:pt x="20615" y="122"/>
                  </a:cubicBezTo>
                  <a:cubicBezTo>
                    <a:pt x="19775" y="29"/>
                    <a:pt x="18914" y="1"/>
                    <a:pt x="18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47"/>
            <p:cNvSpPr/>
            <p:nvPr/>
          </p:nvSpPr>
          <p:spPr>
            <a:xfrm flipH="1">
              <a:off x="7552624" y="1829173"/>
              <a:ext cx="336723" cy="15175"/>
            </a:xfrm>
            <a:custGeom>
              <a:avLst/>
              <a:gdLst/>
              <a:ahLst/>
              <a:cxnLst/>
              <a:rect l="l" t="t" r="r" b="b"/>
              <a:pathLst>
                <a:path w="20148" h="908" extrusionOk="0">
                  <a:moveTo>
                    <a:pt x="15914" y="1"/>
                  </a:moveTo>
                  <a:cubicBezTo>
                    <a:pt x="15404" y="1"/>
                    <a:pt x="14892" y="3"/>
                    <a:pt x="14377" y="3"/>
                  </a:cubicBezTo>
                  <a:lnTo>
                    <a:pt x="8906" y="3"/>
                  </a:lnTo>
                  <a:cubicBezTo>
                    <a:pt x="7138" y="3"/>
                    <a:pt x="5337" y="37"/>
                    <a:pt x="3569" y="37"/>
                  </a:cubicBezTo>
                  <a:cubicBezTo>
                    <a:pt x="2368" y="37"/>
                    <a:pt x="1201" y="37"/>
                    <a:pt x="0" y="137"/>
                  </a:cubicBezTo>
                  <a:lnTo>
                    <a:pt x="0" y="771"/>
                  </a:lnTo>
                  <a:cubicBezTo>
                    <a:pt x="1168" y="871"/>
                    <a:pt x="2302" y="871"/>
                    <a:pt x="3469" y="871"/>
                  </a:cubicBezTo>
                  <a:cubicBezTo>
                    <a:pt x="5270" y="904"/>
                    <a:pt x="7105" y="904"/>
                    <a:pt x="8906" y="904"/>
                  </a:cubicBezTo>
                  <a:lnTo>
                    <a:pt x="14277" y="904"/>
                  </a:lnTo>
                  <a:cubicBezTo>
                    <a:pt x="14888" y="904"/>
                    <a:pt x="15496" y="908"/>
                    <a:pt x="16103" y="908"/>
                  </a:cubicBezTo>
                  <a:cubicBezTo>
                    <a:pt x="17316" y="908"/>
                    <a:pt x="18524" y="893"/>
                    <a:pt x="19747" y="804"/>
                  </a:cubicBezTo>
                  <a:cubicBezTo>
                    <a:pt x="20148" y="737"/>
                    <a:pt x="20148" y="170"/>
                    <a:pt x="19747" y="137"/>
                  </a:cubicBezTo>
                  <a:cubicBezTo>
                    <a:pt x="18461" y="18"/>
                    <a:pt x="17191" y="1"/>
                    <a:pt x="159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47"/>
            <p:cNvSpPr/>
            <p:nvPr/>
          </p:nvSpPr>
          <p:spPr>
            <a:xfrm flipH="1">
              <a:off x="7560981" y="1904680"/>
              <a:ext cx="334501" cy="13554"/>
            </a:xfrm>
            <a:custGeom>
              <a:avLst/>
              <a:gdLst/>
              <a:ahLst/>
              <a:cxnLst/>
              <a:rect l="l" t="t" r="r" b="b"/>
              <a:pathLst>
                <a:path w="20015" h="811" extrusionOk="0">
                  <a:moveTo>
                    <a:pt x="1346" y="0"/>
                  </a:moveTo>
                  <a:cubicBezTo>
                    <a:pt x="1004" y="0"/>
                    <a:pt x="662" y="12"/>
                    <a:pt x="334" y="55"/>
                  </a:cubicBezTo>
                  <a:cubicBezTo>
                    <a:pt x="0" y="122"/>
                    <a:pt x="0" y="689"/>
                    <a:pt x="334" y="756"/>
                  </a:cubicBezTo>
                  <a:cubicBezTo>
                    <a:pt x="662" y="799"/>
                    <a:pt x="1004" y="811"/>
                    <a:pt x="1346" y="811"/>
                  </a:cubicBezTo>
                  <a:cubicBezTo>
                    <a:pt x="1803" y="811"/>
                    <a:pt x="2264" y="789"/>
                    <a:pt x="2702" y="789"/>
                  </a:cubicBezTo>
                  <a:cubicBezTo>
                    <a:pt x="3536" y="789"/>
                    <a:pt x="4370" y="789"/>
                    <a:pt x="5170" y="756"/>
                  </a:cubicBezTo>
                  <a:cubicBezTo>
                    <a:pt x="6805" y="756"/>
                    <a:pt x="8406" y="689"/>
                    <a:pt x="10041" y="622"/>
                  </a:cubicBezTo>
                  <a:cubicBezTo>
                    <a:pt x="10841" y="589"/>
                    <a:pt x="11642" y="581"/>
                    <a:pt x="12446" y="581"/>
                  </a:cubicBezTo>
                  <a:cubicBezTo>
                    <a:pt x="13251" y="581"/>
                    <a:pt x="14060" y="589"/>
                    <a:pt x="14877" y="589"/>
                  </a:cubicBezTo>
                  <a:lnTo>
                    <a:pt x="19814" y="589"/>
                  </a:lnTo>
                  <a:cubicBezTo>
                    <a:pt x="20014" y="589"/>
                    <a:pt x="20014" y="222"/>
                    <a:pt x="19814" y="222"/>
                  </a:cubicBezTo>
                  <a:lnTo>
                    <a:pt x="14877" y="222"/>
                  </a:lnTo>
                  <a:cubicBezTo>
                    <a:pt x="14060" y="222"/>
                    <a:pt x="13251" y="230"/>
                    <a:pt x="12446" y="230"/>
                  </a:cubicBezTo>
                  <a:cubicBezTo>
                    <a:pt x="11642" y="230"/>
                    <a:pt x="10841" y="222"/>
                    <a:pt x="10041" y="189"/>
                  </a:cubicBezTo>
                  <a:cubicBezTo>
                    <a:pt x="8406" y="122"/>
                    <a:pt x="6805" y="55"/>
                    <a:pt x="5170" y="55"/>
                  </a:cubicBezTo>
                  <a:cubicBezTo>
                    <a:pt x="4370" y="22"/>
                    <a:pt x="3536" y="22"/>
                    <a:pt x="2702" y="22"/>
                  </a:cubicBezTo>
                  <a:cubicBezTo>
                    <a:pt x="2264" y="22"/>
                    <a:pt x="1803" y="0"/>
                    <a:pt x="1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47"/>
            <p:cNvSpPr/>
            <p:nvPr/>
          </p:nvSpPr>
          <p:spPr>
            <a:xfrm flipH="1">
              <a:off x="7569905" y="2048290"/>
              <a:ext cx="332278" cy="14674"/>
            </a:xfrm>
            <a:custGeom>
              <a:avLst/>
              <a:gdLst/>
              <a:ahLst/>
              <a:cxnLst/>
              <a:rect l="l" t="t" r="r" b="b"/>
              <a:pathLst>
                <a:path w="19882" h="878" extrusionOk="0">
                  <a:moveTo>
                    <a:pt x="4004" y="0"/>
                  </a:moveTo>
                  <a:cubicBezTo>
                    <a:pt x="2758" y="0"/>
                    <a:pt x="1513" y="20"/>
                    <a:pt x="268" y="202"/>
                  </a:cubicBezTo>
                  <a:cubicBezTo>
                    <a:pt x="1" y="235"/>
                    <a:pt x="1" y="669"/>
                    <a:pt x="268" y="702"/>
                  </a:cubicBezTo>
                  <a:cubicBezTo>
                    <a:pt x="1287" y="851"/>
                    <a:pt x="2305" y="878"/>
                    <a:pt x="3324" y="878"/>
                  </a:cubicBezTo>
                  <a:cubicBezTo>
                    <a:pt x="3907" y="878"/>
                    <a:pt x="4489" y="869"/>
                    <a:pt x="5071" y="869"/>
                  </a:cubicBezTo>
                  <a:lnTo>
                    <a:pt x="14945" y="869"/>
                  </a:lnTo>
                  <a:cubicBezTo>
                    <a:pt x="15779" y="869"/>
                    <a:pt x="16613" y="869"/>
                    <a:pt x="17413" y="836"/>
                  </a:cubicBezTo>
                  <a:cubicBezTo>
                    <a:pt x="17814" y="836"/>
                    <a:pt x="18180" y="802"/>
                    <a:pt x="18547" y="802"/>
                  </a:cubicBezTo>
                  <a:cubicBezTo>
                    <a:pt x="18981" y="769"/>
                    <a:pt x="19315" y="669"/>
                    <a:pt x="19748" y="569"/>
                  </a:cubicBezTo>
                  <a:cubicBezTo>
                    <a:pt x="19848" y="569"/>
                    <a:pt x="19882" y="335"/>
                    <a:pt x="19748" y="302"/>
                  </a:cubicBezTo>
                  <a:cubicBezTo>
                    <a:pt x="19315" y="235"/>
                    <a:pt x="18981" y="135"/>
                    <a:pt x="18547" y="102"/>
                  </a:cubicBezTo>
                  <a:cubicBezTo>
                    <a:pt x="18180" y="68"/>
                    <a:pt x="17814" y="68"/>
                    <a:pt x="17413" y="68"/>
                  </a:cubicBezTo>
                  <a:cubicBezTo>
                    <a:pt x="16613" y="35"/>
                    <a:pt x="15779" y="35"/>
                    <a:pt x="14945" y="35"/>
                  </a:cubicBezTo>
                  <a:lnTo>
                    <a:pt x="10008" y="35"/>
                  </a:lnTo>
                  <a:lnTo>
                    <a:pt x="5071" y="2"/>
                  </a:lnTo>
                  <a:cubicBezTo>
                    <a:pt x="4715" y="2"/>
                    <a:pt x="4359" y="0"/>
                    <a:pt x="40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47"/>
            <p:cNvSpPr/>
            <p:nvPr/>
          </p:nvSpPr>
          <p:spPr>
            <a:xfrm flipH="1">
              <a:off x="7928355" y="1692097"/>
              <a:ext cx="69156" cy="66516"/>
            </a:xfrm>
            <a:custGeom>
              <a:avLst/>
              <a:gdLst/>
              <a:ahLst/>
              <a:cxnLst/>
              <a:rect l="l" t="t" r="r" b="b"/>
              <a:pathLst>
                <a:path w="4138" h="3980" extrusionOk="0">
                  <a:moveTo>
                    <a:pt x="3739" y="1"/>
                  </a:moveTo>
                  <a:cubicBezTo>
                    <a:pt x="3620" y="1"/>
                    <a:pt x="3505" y="52"/>
                    <a:pt x="3437" y="166"/>
                  </a:cubicBezTo>
                  <a:cubicBezTo>
                    <a:pt x="3303" y="466"/>
                    <a:pt x="3203" y="767"/>
                    <a:pt x="3103" y="1067"/>
                  </a:cubicBezTo>
                  <a:cubicBezTo>
                    <a:pt x="2970" y="1334"/>
                    <a:pt x="2869" y="1601"/>
                    <a:pt x="2703" y="1867"/>
                  </a:cubicBezTo>
                  <a:cubicBezTo>
                    <a:pt x="2503" y="2268"/>
                    <a:pt x="2269" y="2668"/>
                    <a:pt x="2036" y="3035"/>
                  </a:cubicBezTo>
                  <a:cubicBezTo>
                    <a:pt x="1569" y="2435"/>
                    <a:pt x="1068" y="1867"/>
                    <a:pt x="601" y="1267"/>
                  </a:cubicBezTo>
                  <a:cubicBezTo>
                    <a:pt x="539" y="1205"/>
                    <a:pt x="455" y="1179"/>
                    <a:pt x="374" y="1179"/>
                  </a:cubicBezTo>
                  <a:cubicBezTo>
                    <a:pt x="279" y="1179"/>
                    <a:pt x="188" y="1213"/>
                    <a:pt x="134" y="1267"/>
                  </a:cubicBezTo>
                  <a:cubicBezTo>
                    <a:pt x="1" y="1400"/>
                    <a:pt x="1" y="1601"/>
                    <a:pt x="134" y="1734"/>
                  </a:cubicBezTo>
                  <a:lnTo>
                    <a:pt x="1835" y="3869"/>
                  </a:lnTo>
                  <a:cubicBezTo>
                    <a:pt x="1888" y="3948"/>
                    <a:pt x="1966" y="3980"/>
                    <a:pt x="2048" y="3980"/>
                  </a:cubicBezTo>
                  <a:cubicBezTo>
                    <a:pt x="2174" y="3980"/>
                    <a:pt x="2308" y="3903"/>
                    <a:pt x="2369" y="3802"/>
                  </a:cubicBezTo>
                  <a:cubicBezTo>
                    <a:pt x="2769" y="3302"/>
                    <a:pt x="3103" y="2768"/>
                    <a:pt x="3370" y="2234"/>
                  </a:cubicBezTo>
                  <a:cubicBezTo>
                    <a:pt x="3537" y="1968"/>
                    <a:pt x="3670" y="1667"/>
                    <a:pt x="3770" y="1400"/>
                  </a:cubicBezTo>
                  <a:cubicBezTo>
                    <a:pt x="3904" y="1100"/>
                    <a:pt x="4070" y="767"/>
                    <a:pt x="4104" y="466"/>
                  </a:cubicBezTo>
                  <a:cubicBezTo>
                    <a:pt x="4137" y="266"/>
                    <a:pt x="4070" y="100"/>
                    <a:pt x="3904" y="33"/>
                  </a:cubicBezTo>
                  <a:cubicBezTo>
                    <a:pt x="3851" y="12"/>
                    <a:pt x="3795" y="1"/>
                    <a:pt x="37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47"/>
            <p:cNvSpPr/>
            <p:nvPr/>
          </p:nvSpPr>
          <p:spPr>
            <a:xfrm flipH="1">
              <a:off x="7933937" y="1806293"/>
              <a:ext cx="64126" cy="59697"/>
            </a:xfrm>
            <a:custGeom>
              <a:avLst/>
              <a:gdLst/>
              <a:ahLst/>
              <a:cxnLst/>
              <a:rect l="l" t="t" r="r" b="b"/>
              <a:pathLst>
                <a:path w="3837" h="3572" extrusionOk="0">
                  <a:moveTo>
                    <a:pt x="2047" y="0"/>
                  </a:moveTo>
                  <a:cubicBezTo>
                    <a:pt x="1734" y="0"/>
                    <a:pt x="1425" y="83"/>
                    <a:pt x="1168" y="272"/>
                  </a:cubicBezTo>
                  <a:cubicBezTo>
                    <a:pt x="934" y="438"/>
                    <a:pt x="768" y="605"/>
                    <a:pt x="668" y="839"/>
                  </a:cubicBezTo>
                  <a:cubicBezTo>
                    <a:pt x="234" y="1206"/>
                    <a:pt x="0" y="1839"/>
                    <a:pt x="234" y="2406"/>
                  </a:cubicBezTo>
                  <a:cubicBezTo>
                    <a:pt x="467" y="2940"/>
                    <a:pt x="901" y="3374"/>
                    <a:pt x="1501" y="3507"/>
                  </a:cubicBezTo>
                  <a:cubicBezTo>
                    <a:pt x="1660" y="3549"/>
                    <a:pt x="1828" y="3572"/>
                    <a:pt x="1997" y="3572"/>
                  </a:cubicBezTo>
                  <a:cubicBezTo>
                    <a:pt x="2362" y="3572"/>
                    <a:pt x="2729" y="3468"/>
                    <a:pt x="3003" y="3240"/>
                  </a:cubicBezTo>
                  <a:cubicBezTo>
                    <a:pt x="3503" y="2873"/>
                    <a:pt x="3836" y="2306"/>
                    <a:pt x="3803" y="1673"/>
                  </a:cubicBezTo>
                  <a:cubicBezTo>
                    <a:pt x="3770" y="1072"/>
                    <a:pt x="3470" y="472"/>
                    <a:pt x="2902" y="205"/>
                  </a:cubicBezTo>
                  <a:cubicBezTo>
                    <a:pt x="2643" y="75"/>
                    <a:pt x="2343" y="0"/>
                    <a:pt x="20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47"/>
            <p:cNvSpPr/>
            <p:nvPr/>
          </p:nvSpPr>
          <p:spPr>
            <a:xfrm flipH="1">
              <a:off x="7934488" y="1884174"/>
              <a:ext cx="60783" cy="60499"/>
            </a:xfrm>
            <a:custGeom>
              <a:avLst/>
              <a:gdLst/>
              <a:ahLst/>
              <a:cxnLst/>
              <a:rect l="l" t="t" r="r" b="b"/>
              <a:pathLst>
                <a:path w="3637" h="3620" extrusionOk="0">
                  <a:moveTo>
                    <a:pt x="1803" y="1"/>
                  </a:moveTo>
                  <a:cubicBezTo>
                    <a:pt x="1749" y="1"/>
                    <a:pt x="1693" y="5"/>
                    <a:pt x="1635" y="15"/>
                  </a:cubicBezTo>
                  <a:cubicBezTo>
                    <a:pt x="1368" y="48"/>
                    <a:pt x="1168" y="81"/>
                    <a:pt x="934" y="215"/>
                  </a:cubicBezTo>
                  <a:cubicBezTo>
                    <a:pt x="801" y="282"/>
                    <a:pt x="667" y="415"/>
                    <a:pt x="601" y="548"/>
                  </a:cubicBezTo>
                  <a:cubicBezTo>
                    <a:pt x="367" y="749"/>
                    <a:pt x="167" y="1049"/>
                    <a:pt x="100" y="1349"/>
                  </a:cubicBezTo>
                  <a:cubicBezTo>
                    <a:pt x="0" y="1683"/>
                    <a:pt x="0" y="2050"/>
                    <a:pt x="100" y="2383"/>
                  </a:cubicBezTo>
                  <a:cubicBezTo>
                    <a:pt x="200" y="2617"/>
                    <a:pt x="300" y="2783"/>
                    <a:pt x="467" y="2984"/>
                  </a:cubicBezTo>
                  <a:cubicBezTo>
                    <a:pt x="567" y="3084"/>
                    <a:pt x="701" y="3184"/>
                    <a:pt x="834" y="3284"/>
                  </a:cubicBezTo>
                  <a:cubicBezTo>
                    <a:pt x="1101" y="3484"/>
                    <a:pt x="1435" y="3584"/>
                    <a:pt x="1768" y="3617"/>
                  </a:cubicBezTo>
                  <a:cubicBezTo>
                    <a:pt x="1793" y="3619"/>
                    <a:pt x="1817" y="3619"/>
                    <a:pt x="1842" y="3619"/>
                  </a:cubicBezTo>
                  <a:cubicBezTo>
                    <a:pt x="2453" y="3619"/>
                    <a:pt x="3081" y="3228"/>
                    <a:pt x="3369" y="2683"/>
                  </a:cubicBezTo>
                  <a:cubicBezTo>
                    <a:pt x="3536" y="2383"/>
                    <a:pt x="3636" y="2016"/>
                    <a:pt x="3603" y="1649"/>
                  </a:cubicBezTo>
                  <a:cubicBezTo>
                    <a:pt x="3569" y="1382"/>
                    <a:pt x="3536" y="1216"/>
                    <a:pt x="3403" y="949"/>
                  </a:cubicBezTo>
                  <a:cubicBezTo>
                    <a:pt x="3336" y="782"/>
                    <a:pt x="3202" y="649"/>
                    <a:pt x="3102" y="548"/>
                  </a:cubicBezTo>
                  <a:cubicBezTo>
                    <a:pt x="2969" y="415"/>
                    <a:pt x="2802" y="315"/>
                    <a:pt x="2669" y="215"/>
                  </a:cubicBezTo>
                  <a:cubicBezTo>
                    <a:pt x="2502" y="148"/>
                    <a:pt x="2335" y="81"/>
                    <a:pt x="2168" y="48"/>
                  </a:cubicBezTo>
                  <a:cubicBezTo>
                    <a:pt x="2050" y="24"/>
                    <a:pt x="1932" y="1"/>
                    <a:pt x="18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47"/>
            <p:cNvSpPr/>
            <p:nvPr/>
          </p:nvSpPr>
          <p:spPr>
            <a:xfrm flipH="1">
              <a:off x="7926132" y="2010921"/>
              <a:ext cx="70259" cy="67686"/>
            </a:xfrm>
            <a:custGeom>
              <a:avLst/>
              <a:gdLst/>
              <a:ahLst/>
              <a:cxnLst/>
              <a:rect l="l" t="t" r="r" b="b"/>
              <a:pathLst>
                <a:path w="4204" h="4050" extrusionOk="0">
                  <a:moveTo>
                    <a:pt x="1965" y="0"/>
                  </a:moveTo>
                  <a:cubicBezTo>
                    <a:pt x="1933" y="0"/>
                    <a:pt x="1900" y="1"/>
                    <a:pt x="1868" y="3"/>
                  </a:cubicBezTo>
                  <a:cubicBezTo>
                    <a:pt x="1101" y="70"/>
                    <a:pt x="301" y="503"/>
                    <a:pt x="101" y="1304"/>
                  </a:cubicBezTo>
                  <a:cubicBezTo>
                    <a:pt x="67" y="1437"/>
                    <a:pt x="34" y="1537"/>
                    <a:pt x="34" y="1671"/>
                  </a:cubicBezTo>
                  <a:cubicBezTo>
                    <a:pt x="0" y="1938"/>
                    <a:pt x="0" y="2204"/>
                    <a:pt x="34" y="2471"/>
                  </a:cubicBezTo>
                  <a:cubicBezTo>
                    <a:pt x="134" y="3005"/>
                    <a:pt x="534" y="3439"/>
                    <a:pt x="968" y="3739"/>
                  </a:cubicBezTo>
                  <a:cubicBezTo>
                    <a:pt x="1326" y="3954"/>
                    <a:pt x="1719" y="4049"/>
                    <a:pt x="2121" y="4049"/>
                  </a:cubicBezTo>
                  <a:cubicBezTo>
                    <a:pt x="2280" y="4049"/>
                    <a:pt x="2441" y="4034"/>
                    <a:pt x="2602" y="4006"/>
                  </a:cubicBezTo>
                  <a:cubicBezTo>
                    <a:pt x="3303" y="3906"/>
                    <a:pt x="3870" y="3339"/>
                    <a:pt x="4037" y="2671"/>
                  </a:cubicBezTo>
                  <a:cubicBezTo>
                    <a:pt x="4203" y="1971"/>
                    <a:pt x="4003" y="1304"/>
                    <a:pt x="3570" y="770"/>
                  </a:cubicBezTo>
                  <a:cubicBezTo>
                    <a:pt x="3221" y="295"/>
                    <a:pt x="2572" y="0"/>
                    <a:pt x="19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47"/>
            <p:cNvSpPr/>
            <p:nvPr/>
          </p:nvSpPr>
          <p:spPr>
            <a:xfrm flipH="1">
              <a:off x="6303866" y="3565167"/>
              <a:ext cx="1165145" cy="627237"/>
            </a:xfrm>
            <a:custGeom>
              <a:avLst/>
              <a:gdLst/>
              <a:ahLst/>
              <a:cxnLst/>
              <a:rect l="l" t="t" r="r" b="b"/>
              <a:pathLst>
                <a:path w="69717" h="37531" extrusionOk="0">
                  <a:moveTo>
                    <a:pt x="24396" y="1"/>
                  </a:moveTo>
                  <a:cubicBezTo>
                    <a:pt x="16330" y="1"/>
                    <a:pt x="8203" y="785"/>
                    <a:pt x="134" y="2005"/>
                  </a:cubicBezTo>
                  <a:cubicBezTo>
                    <a:pt x="234" y="7776"/>
                    <a:pt x="0" y="16382"/>
                    <a:pt x="5171" y="20118"/>
                  </a:cubicBezTo>
                  <a:cubicBezTo>
                    <a:pt x="7339" y="21686"/>
                    <a:pt x="9907" y="22520"/>
                    <a:pt x="12543" y="23020"/>
                  </a:cubicBezTo>
                  <a:cubicBezTo>
                    <a:pt x="13310" y="23187"/>
                    <a:pt x="14110" y="23320"/>
                    <a:pt x="14878" y="23420"/>
                  </a:cubicBezTo>
                  <a:cubicBezTo>
                    <a:pt x="18280" y="23887"/>
                    <a:pt x="21783" y="24154"/>
                    <a:pt x="25018" y="25389"/>
                  </a:cubicBezTo>
                  <a:cubicBezTo>
                    <a:pt x="25519" y="25555"/>
                    <a:pt x="26052" y="25789"/>
                    <a:pt x="26386" y="26256"/>
                  </a:cubicBezTo>
                  <a:cubicBezTo>
                    <a:pt x="26753" y="26756"/>
                    <a:pt x="26753" y="27457"/>
                    <a:pt x="26753" y="28124"/>
                  </a:cubicBezTo>
                  <a:lnTo>
                    <a:pt x="26753" y="37464"/>
                  </a:lnTo>
                  <a:lnTo>
                    <a:pt x="66148" y="37531"/>
                  </a:lnTo>
                  <a:cubicBezTo>
                    <a:pt x="66748" y="33294"/>
                    <a:pt x="67215" y="29091"/>
                    <a:pt x="67348" y="25389"/>
                  </a:cubicBezTo>
                  <a:cubicBezTo>
                    <a:pt x="67615" y="19017"/>
                    <a:pt x="69717" y="10912"/>
                    <a:pt x="62712" y="7709"/>
                  </a:cubicBezTo>
                  <a:cubicBezTo>
                    <a:pt x="50446" y="2072"/>
                    <a:pt x="37502" y="1"/>
                    <a:pt x="243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47"/>
            <p:cNvSpPr/>
            <p:nvPr/>
          </p:nvSpPr>
          <p:spPr>
            <a:xfrm flipH="1">
              <a:off x="7157374" y="2603680"/>
              <a:ext cx="138263" cy="133934"/>
            </a:xfrm>
            <a:custGeom>
              <a:avLst/>
              <a:gdLst/>
              <a:ahLst/>
              <a:cxnLst/>
              <a:rect l="l" t="t" r="r" b="b"/>
              <a:pathLst>
                <a:path w="8273" h="8014" extrusionOk="0">
                  <a:moveTo>
                    <a:pt x="3787" y="1"/>
                  </a:moveTo>
                  <a:cubicBezTo>
                    <a:pt x="2734" y="1"/>
                    <a:pt x="1669" y="580"/>
                    <a:pt x="1068" y="1528"/>
                  </a:cubicBezTo>
                  <a:cubicBezTo>
                    <a:pt x="0" y="3229"/>
                    <a:pt x="434" y="5631"/>
                    <a:pt x="1902" y="6965"/>
                  </a:cubicBezTo>
                  <a:cubicBezTo>
                    <a:pt x="2565" y="7598"/>
                    <a:pt x="3474" y="8014"/>
                    <a:pt x="4406" y="8014"/>
                  </a:cubicBezTo>
                  <a:cubicBezTo>
                    <a:pt x="4505" y="8014"/>
                    <a:pt x="4604" y="8009"/>
                    <a:pt x="4704" y="7999"/>
                  </a:cubicBezTo>
                  <a:cubicBezTo>
                    <a:pt x="5838" y="7899"/>
                    <a:pt x="6739" y="7332"/>
                    <a:pt x="7339" y="6365"/>
                  </a:cubicBezTo>
                  <a:cubicBezTo>
                    <a:pt x="7873" y="5531"/>
                    <a:pt x="8273" y="4430"/>
                    <a:pt x="8240" y="3429"/>
                  </a:cubicBezTo>
                  <a:cubicBezTo>
                    <a:pt x="8206" y="2262"/>
                    <a:pt x="7572" y="1294"/>
                    <a:pt x="6572" y="794"/>
                  </a:cubicBezTo>
                  <a:cubicBezTo>
                    <a:pt x="6105" y="594"/>
                    <a:pt x="5638" y="427"/>
                    <a:pt x="5137" y="360"/>
                  </a:cubicBezTo>
                  <a:cubicBezTo>
                    <a:pt x="4717" y="115"/>
                    <a:pt x="4254" y="1"/>
                    <a:pt x="37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47"/>
            <p:cNvSpPr/>
            <p:nvPr/>
          </p:nvSpPr>
          <p:spPr>
            <a:xfrm flipH="1">
              <a:off x="5906376" y="1854292"/>
              <a:ext cx="403072" cy="18985"/>
            </a:xfrm>
            <a:custGeom>
              <a:avLst/>
              <a:gdLst/>
              <a:ahLst/>
              <a:cxnLst/>
              <a:rect l="l" t="t" r="r" b="b"/>
              <a:pathLst>
                <a:path w="24118" h="1136" extrusionOk="0">
                  <a:moveTo>
                    <a:pt x="22767" y="0"/>
                  </a:moveTo>
                  <a:cubicBezTo>
                    <a:pt x="22675" y="0"/>
                    <a:pt x="22580" y="1"/>
                    <a:pt x="22483" y="1"/>
                  </a:cubicBezTo>
                  <a:lnTo>
                    <a:pt x="18046" y="1"/>
                  </a:lnTo>
                  <a:lnTo>
                    <a:pt x="12242" y="35"/>
                  </a:lnTo>
                  <a:cubicBezTo>
                    <a:pt x="11118" y="35"/>
                    <a:pt x="9990" y="29"/>
                    <a:pt x="8863" y="29"/>
                  </a:cubicBezTo>
                  <a:cubicBezTo>
                    <a:pt x="6043" y="29"/>
                    <a:pt x="3222" y="63"/>
                    <a:pt x="434" y="302"/>
                  </a:cubicBezTo>
                  <a:cubicBezTo>
                    <a:pt x="0" y="335"/>
                    <a:pt x="0" y="735"/>
                    <a:pt x="434" y="769"/>
                  </a:cubicBezTo>
                  <a:cubicBezTo>
                    <a:pt x="4337" y="1136"/>
                    <a:pt x="8306" y="1036"/>
                    <a:pt x="12242" y="1069"/>
                  </a:cubicBezTo>
                  <a:lnTo>
                    <a:pt x="22483" y="1069"/>
                  </a:lnTo>
                  <a:cubicBezTo>
                    <a:pt x="22590" y="1069"/>
                    <a:pt x="22694" y="1070"/>
                    <a:pt x="22795" y="1070"/>
                  </a:cubicBezTo>
                  <a:cubicBezTo>
                    <a:pt x="23201" y="1070"/>
                    <a:pt x="23564" y="1049"/>
                    <a:pt x="23884" y="835"/>
                  </a:cubicBezTo>
                  <a:cubicBezTo>
                    <a:pt x="24117" y="669"/>
                    <a:pt x="24117" y="402"/>
                    <a:pt x="23884" y="235"/>
                  </a:cubicBezTo>
                  <a:lnTo>
                    <a:pt x="23884" y="268"/>
                  </a:lnTo>
                  <a:cubicBezTo>
                    <a:pt x="23556" y="23"/>
                    <a:pt x="23184" y="0"/>
                    <a:pt x="22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47"/>
            <p:cNvSpPr/>
            <p:nvPr/>
          </p:nvSpPr>
          <p:spPr>
            <a:xfrm flipH="1">
              <a:off x="5906376" y="1918417"/>
              <a:ext cx="403072" cy="18985"/>
            </a:xfrm>
            <a:custGeom>
              <a:avLst/>
              <a:gdLst/>
              <a:ahLst/>
              <a:cxnLst/>
              <a:rect l="l" t="t" r="r" b="b"/>
              <a:pathLst>
                <a:path w="24118" h="1136" extrusionOk="0">
                  <a:moveTo>
                    <a:pt x="22795" y="66"/>
                  </a:moveTo>
                  <a:cubicBezTo>
                    <a:pt x="22694" y="66"/>
                    <a:pt x="22590" y="67"/>
                    <a:pt x="22483" y="67"/>
                  </a:cubicBezTo>
                  <a:lnTo>
                    <a:pt x="12242" y="67"/>
                  </a:lnTo>
                  <a:cubicBezTo>
                    <a:pt x="8306" y="101"/>
                    <a:pt x="4337" y="1"/>
                    <a:pt x="434" y="367"/>
                  </a:cubicBezTo>
                  <a:cubicBezTo>
                    <a:pt x="0" y="401"/>
                    <a:pt x="0" y="801"/>
                    <a:pt x="434" y="834"/>
                  </a:cubicBezTo>
                  <a:cubicBezTo>
                    <a:pt x="2959" y="1072"/>
                    <a:pt x="5512" y="1114"/>
                    <a:pt x="8067" y="1114"/>
                  </a:cubicBezTo>
                  <a:cubicBezTo>
                    <a:pt x="9460" y="1114"/>
                    <a:pt x="10853" y="1101"/>
                    <a:pt x="12242" y="1101"/>
                  </a:cubicBezTo>
                  <a:cubicBezTo>
                    <a:pt x="14177" y="1101"/>
                    <a:pt x="16112" y="1135"/>
                    <a:pt x="18046" y="1135"/>
                  </a:cubicBezTo>
                  <a:lnTo>
                    <a:pt x="22483" y="1135"/>
                  </a:lnTo>
                  <a:cubicBezTo>
                    <a:pt x="22590" y="1135"/>
                    <a:pt x="22694" y="1136"/>
                    <a:pt x="22795" y="1136"/>
                  </a:cubicBezTo>
                  <a:cubicBezTo>
                    <a:pt x="23201" y="1136"/>
                    <a:pt x="23564" y="1115"/>
                    <a:pt x="23884" y="901"/>
                  </a:cubicBezTo>
                  <a:cubicBezTo>
                    <a:pt x="24117" y="734"/>
                    <a:pt x="24117" y="468"/>
                    <a:pt x="23884" y="301"/>
                  </a:cubicBezTo>
                  <a:cubicBezTo>
                    <a:pt x="23564" y="87"/>
                    <a:pt x="23201" y="66"/>
                    <a:pt x="22795" y="6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47"/>
            <p:cNvSpPr/>
            <p:nvPr/>
          </p:nvSpPr>
          <p:spPr>
            <a:xfrm flipH="1">
              <a:off x="5571747" y="3742778"/>
              <a:ext cx="71415" cy="225205"/>
            </a:xfrm>
            <a:custGeom>
              <a:avLst/>
              <a:gdLst/>
              <a:ahLst/>
              <a:cxnLst/>
              <a:rect l="l" t="t" r="r" b="b"/>
              <a:pathLst>
                <a:path w="4959" h="15638" extrusionOk="0">
                  <a:moveTo>
                    <a:pt x="120" y="1"/>
                  </a:moveTo>
                  <a:cubicBezTo>
                    <a:pt x="64" y="1"/>
                    <a:pt x="0" y="52"/>
                    <a:pt x="22" y="117"/>
                  </a:cubicBezTo>
                  <a:cubicBezTo>
                    <a:pt x="789" y="2052"/>
                    <a:pt x="1623" y="3986"/>
                    <a:pt x="2290" y="5988"/>
                  </a:cubicBezTo>
                  <a:cubicBezTo>
                    <a:pt x="2924" y="7956"/>
                    <a:pt x="3491" y="9991"/>
                    <a:pt x="3958" y="12025"/>
                  </a:cubicBezTo>
                  <a:cubicBezTo>
                    <a:pt x="4092" y="12592"/>
                    <a:pt x="4225" y="13159"/>
                    <a:pt x="4325" y="13727"/>
                  </a:cubicBezTo>
                  <a:cubicBezTo>
                    <a:pt x="4425" y="14327"/>
                    <a:pt x="4459" y="14994"/>
                    <a:pt x="4692" y="15528"/>
                  </a:cubicBezTo>
                  <a:cubicBezTo>
                    <a:pt x="4707" y="15603"/>
                    <a:pt x="4763" y="15637"/>
                    <a:pt x="4819" y="15637"/>
                  </a:cubicBezTo>
                  <a:cubicBezTo>
                    <a:pt x="4888" y="15637"/>
                    <a:pt x="4959" y="15586"/>
                    <a:pt x="4959" y="15494"/>
                  </a:cubicBezTo>
                  <a:cubicBezTo>
                    <a:pt x="4959" y="14994"/>
                    <a:pt x="4826" y="14460"/>
                    <a:pt x="4725" y="13993"/>
                  </a:cubicBezTo>
                  <a:cubicBezTo>
                    <a:pt x="4625" y="13460"/>
                    <a:pt x="4525" y="12926"/>
                    <a:pt x="4392" y="12426"/>
                  </a:cubicBezTo>
                  <a:cubicBezTo>
                    <a:pt x="4192" y="11392"/>
                    <a:pt x="3925" y="10357"/>
                    <a:pt x="3658" y="9323"/>
                  </a:cubicBezTo>
                  <a:cubicBezTo>
                    <a:pt x="3091" y="7255"/>
                    <a:pt x="2390" y="5254"/>
                    <a:pt x="1623" y="3252"/>
                  </a:cubicBezTo>
                  <a:cubicBezTo>
                    <a:pt x="1190" y="2185"/>
                    <a:pt x="756" y="1084"/>
                    <a:pt x="189" y="50"/>
                  </a:cubicBezTo>
                  <a:cubicBezTo>
                    <a:pt x="177" y="15"/>
                    <a:pt x="149" y="1"/>
                    <a:pt x="1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47"/>
            <p:cNvSpPr/>
            <p:nvPr/>
          </p:nvSpPr>
          <p:spPr>
            <a:xfrm flipH="1">
              <a:off x="5410340" y="3125926"/>
              <a:ext cx="170539" cy="576334"/>
            </a:xfrm>
            <a:custGeom>
              <a:avLst/>
              <a:gdLst/>
              <a:ahLst/>
              <a:cxnLst/>
              <a:rect l="l" t="t" r="r" b="b"/>
              <a:pathLst>
                <a:path w="11842" h="40020" extrusionOk="0">
                  <a:moveTo>
                    <a:pt x="5970" y="0"/>
                  </a:moveTo>
                  <a:cubicBezTo>
                    <a:pt x="5801" y="0"/>
                    <a:pt x="5632" y="27"/>
                    <a:pt x="5471" y="87"/>
                  </a:cubicBezTo>
                  <a:lnTo>
                    <a:pt x="5504" y="87"/>
                  </a:lnTo>
                  <a:cubicBezTo>
                    <a:pt x="5437" y="87"/>
                    <a:pt x="5371" y="120"/>
                    <a:pt x="5304" y="154"/>
                  </a:cubicBezTo>
                  <a:cubicBezTo>
                    <a:pt x="4904" y="387"/>
                    <a:pt x="4670" y="754"/>
                    <a:pt x="4437" y="1154"/>
                  </a:cubicBezTo>
                  <a:cubicBezTo>
                    <a:pt x="1902" y="5357"/>
                    <a:pt x="634" y="10261"/>
                    <a:pt x="267" y="15131"/>
                  </a:cubicBezTo>
                  <a:cubicBezTo>
                    <a:pt x="0" y="18800"/>
                    <a:pt x="200" y="22503"/>
                    <a:pt x="667" y="26172"/>
                  </a:cubicBezTo>
                  <a:cubicBezTo>
                    <a:pt x="1201" y="30475"/>
                    <a:pt x="634" y="34745"/>
                    <a:pt x="2202" y="38881"/>
                  </a:cubicBezTo>
                  <a:cubicBezTo>
                    <a:pt x="2335" y="39282"/>
                    <a:pt x="2535" y="39715"/>
                    <a:pt x="2902" y="39915"/>
                  </a:cubicBezTo>
                  <a:cubicBezTo>
                    <a:pt x="3040" y="39988"/>
                    <a:pt x="3183" y="40020"/>
                    <a:pt x="3327" y="40020"/>
                  </a:cubicBezTo>
                  <a:cubicBezTo>
                    <a:pt x="3915" y="40020"/>
                    <a:pt x="4522" y="39484"/>
                    <a:pt x="4870" y="38948"/>
                  </a:cubicBezTo>
                  <a:cubicBezTo>
                    <a:pt x="5871" y="37514"/>
                    <a:pt x="6438" y="35812"/>
                    <a:pt x="6938" y="34145"/>
                  </a:cubicBezTo>
                  <a:cubicBezTo>
                    <a:pt x="10007" y="24271"/>
                    <a:pt x="11842" y="12529"/>
                    <a:pt x="8373" y="2489"/>
                  </a:cubicBezTo>
                  <a:cubicBezTo>
                    <a:pt x="8139" y="1788"/>
                    <a:pt x="7872" y="1088"/>
                    <a:pt x="7339" y="554"/>
                  </a:cubicBezTo>
                  <a:cubicBezTo>
                    <a:pt x="6966" y="231"/>
                    <a:pt x="6464" y="0"/>
                    <a:pt x="59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47"/>
            <p:cNvSpPr/>
            <p:nvPr/>
          </p:nvSpPr>
          <p:spPr>
            <a:xfrm flipH="1">
              <a:off x="5502090" y="3244735"/>
              <a:ext cx="67743" cy="779088"/>
            </a:xfrm>
            <a:custGeom>
              <a:avLst/>
              <a:gdLst/>
              <a:ahLst/>
              <a:cxnLst/>
              <a:rect l="l" t="t" r="r" b="b"/>
              <a:pathLst>
                <a:path w="4704" h="54099" extrusionOk="0">
                  <a:moveTo>
                    <a:pt x="4620" y="1"/>
                  </a:moveTo>
                  <a:cubicBezTo>
                    <a:pt x="4579" y="1"/>
                    <a:pt x="4537" y="26"/>
                    <a:pt x="4537" y="76"/>
                  </a:cubicBezTo>
                  <a:cubicBezTo>
                    <a:pt x="4437" y="4146"/>
                    <a:pt x="4370" y="8215"/>
                    <a:pt x="4270" y="12285"/>
                  </a:cubicBezTo>
                  <a:cubicBezTo>
                    <a:pt x="4170" y="15854"/>
                    <a:pt x="4203" y="19490"/>
                    <a:pt x="3903" y="23059"/>
                  </a:cubicBezTo>
                  <a:cubicBezTo>
                    <a:pt x="3603" y="26495"/>
                    <a:pt x="2836" y="29831"/>
                    <a:pt x="2002" y="33166"/>
                  </a:cubicBezTo>
                  <a:cubicBezTo>
                    <a:pt x="1201" y="36469"/>
                    <a:pt x="434" y="39771"/>
                    <a:pt x="201" y="43207"/>
                  </a:cubicBezTo>
                  <a:cubicBezTo>
                    <a:pt x="0" y="46776"/>
                    <a:pt x="301" y="50379"/>
                    <a:pt x="701" y="53948"/>
                  </a:cubicBezTo>
                  <a:cubicBezTo>
                    <a:pt x="701" y="54048"/>
                    <a:pt x="768" y="54098"/>
                    <a:pt x="834" y="54098"/>
                  </a:cubicBezTo>
                  <a:cubicBezTo>
                    <a:pt x="901" y="54098"/>
                    <a:pt x="968" y="54048"/>
                    <a:pt x="968" y="53948"/>
                  </a:cubicBezTo>
                  <a:cubicBezTo>
                    <a:pt x="634" y="49945"/>
                    <a:pt x="234" y="45942"/>
                    <a:pt x="634" y="41906"/>
                  </a:cubicBezTo>
                  <a:cubicBezTo>
                    <a:pt x="1001" y="38504"/>
                    <a:pt x="1868" y="35168"/>
                    <a:pt x="2669" y="31865"/>
                  </a:cubicBezTo>
                  <a:cubicBezTo>
                    <a:pt x="3069" y="30231"/>
                    <a:pt x="3436" y="28596"/>
                    <a:pt x="3703" y="26962"/>
                  </a:cubicBezTo>
                  <a:cubicBezTo>
                    <a:pt x="4003" y="25261"/>
                    <a:pt x="4170" y="23526"/>
                    <a:pt x="4270" y="21792"/>
                  </a:cubicBezTo>
                  <a:cubicBezTo>
                    <a:pt x="4470" y="18189"/>
                    <a:pt x="4470" y="14586"/>
                    <a:pt x="4537" y="10984"/>
                  </a:cubicBezTo>
                  <a:cubicBezTo>
                    <a:pt x="4570" y="7348"/>
                    <a:pt x="4637" y="3712"/>
                    <a:pt x="4704" y="76"/>
                  </a:cubicBezTo>
                  <a:cubicBezTo>
                    <a:pt x="4704" y="26"/>
                    <a:pt x="4662" y="1"/>
                    <a:pt x="46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47"/>
            <p:cNvSpPr/>
            <p:nvPr/>
          </p:nvSpPr>
          <p:spPr>
            <a:xfrm flipH="1">
              <a:off x="5187785" y="3408071"/>
              <a:ext cx="308070" cy="418541"/>
            </a:xfrm>
            <a:custGeom>
              <a:avLst/>
              <a:gdLst/>
              <a:ahLst/>
              <a:cxnLst/>
              <a:rect l="l" t="t" r="r" b="b"/>
              <a:pathLst>
                <a:path w="21392" h="29063" extrusionOk="0">
                  <a:moveTo>
                    <a:pt x="18721" y="1"/>
                  </a:moveTo>
                  <a:cubicBezTo>
                    <a:pt x="18451" y="1"/>
                    <a:pt x="18150" y="35"/>
                    <a:pt x="17813" y="109"/>
                  </a:cubicBezTo>
                  <a:cubicBezTo>
                    <a:pt x="13043" y="1143"/>
                    <a:pt x="8773" y="6113"/>
                    <a:pt x="6405" y="10083"/>
                  </a:cubicBezTo>
                  <a:cubicBezTo>
                    <a:pt x="4470" y="13285"/>
                    <a:pt x="3136" y="16787"/>
                    <a:pt x="2102" y="20323"/>
                  </a:cubicBezTo>
                  <a:cubicBezTo>
                    <a:pt x="1335" y="22925"/>
                    <a:pt x="0" y="26361"/>
                    <a:pt x="768" y="29063"/>
                  </a:cubicBezTo>
                  <a:cubicBezTo>
                    <a:pt x="2302" y="27462"/>
                    <a:pt x="3703" y="25627"/>
                    <a:pt x="5271" y="23993"/>
                  </a:cubicBezTo>
                  <a:cubicBezTo>
                    <a:pt x="10641" y="18355"/>
                    <a:pt x="16746" y="12985"/>
                    <a:pt x="19915" y="5679"/>
                  </a:cubicBezTo>
                  <a:cubicBezTo>
                    <a:pt x="20914" y="3377"/>
                    <a:pt x="21391" y="1"/>
                    <a:pt x="187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47"/>
            <p:cNvSpPr/>
            <p:nvPr/>
          </p:nvSpPr>
          <p:spPr>
            <a:xfrm flipH="1">
              <a:off x="5608250" y="3567115"/>
              <a:ext cx="341077" cy="219517"/>
            </a:xfrm>
            <a:custGeom>
              <a:avLst/>
              <a:gdLst/>
              <a:ahLst/>
              <a:cxnLst/>
              <a:rect l="l" t="t" r="r" b="b"/>
              <a:pathLst>
                <a:path w="23684" h="15243" extrusionOk="0">
                  <a:moveTo>
                    <a:pt x="13067" y="1"/>
                  </a:moveTo>
                  <a:cubicBezTo>
                    <a:pt x="12585" y="1"/>
                    <a:pt x="12103" y="60"/>
                    <a:pt x="11642" y="173"/>
                  </a:cubicBezTo>
                  <a:cubicBezTo>
                    <a:pt x="10141" y="573"/>
                    <a:pt x="8840" y="1440"/>
                    <a:pt x="7606" y="2374"/>
                  </a:cubicBezTo>
                  <a:cubicBezTo>
                    <a:pt x="5604" y="3909"/>
                    <a:pt x="3770" y="5643"/>
                    <a:pt x="2168" y="7545"/>
                  </a:cubicBezTo>
                  <a:cubicBezTo>
                    <a:pt x="1335" y="8512"/>
                    <a:pt x="534" y="9580"/>
                    <a:pt x="200" y="10814"/>
                  </a:cubicBezTo>
                  <a:cubicBezTo>
                    <a:pt x="67" y="11347"/>
                    <a:pt x="0" y="11948"/>
                    <a:pt x="234" y="12482"/>
                  </a:cubicBezTo>
                  <a:cubicBezTo>
                    <a:pt x="501" y="13149"/>
                    <a:pt x="1201" y="13616"/>
                    <a:pt x="1935" y="13749"/>
                  </a:cubicBezTo>
                  <a:cubicBezTo>
                    <a:pt x="2172" y="13792"/>
                    <a:pt x="2412" y="13811"/>
                    <a:pt x="2653" y="13811"/>
                  </a:cubicBezTo>
                  <a:cubicBezTo>
                    <a:pt x="3157" y="13811"/>
                    <a:pt x="3662" y="13729"/>
                    <a:pt x="4137" y="13616"/>
                  </a:cubicBezTo>
                  <a:cubicBezTo>
                    <a:pt x="8306" y="12648"/>
                    <a:pt x="11909" y="10147"/>
                    <a:pt x="15378" y="7678"/>
                  </a:cubicBezTo>
                  <a:cubicBezTo>
                    <a:pt x="16979" y="10080"/>
                    <a:pt x="18847" y="12281"/>
                    <a:pt x="20915" y="14283"/>
                  </a:cubicBezTo>
                  <a:cubicBezTo>
                    <a:pt x="21292" y="14613"/>
                    <a:pt x="22036" y="15243"/>
                    <a:pt x="22628" y="15243"/>
                  </a:cubicBezTo>
                  <a:cubicBezTo>
                    <a:pt x="22874" y="15243"/>
                    <a:pt x="23094" y="15134"/>
                    <a:pt x="23250" y="14850"/>
                  </a:cubicBezTo>
                  <a:cubicBezTo>
                    <a:pt x="23684" y="14049"/>
                    <a:pt x="22383" y="12315"/>
                    <a:pt x="22049" y="11681"/>
                  </a:cubicBezTo>
                  <a:cubicBezTo>
                    <a:pt x="20615" y="8912"/>
                    <a:pt x="19181" y="6144"/>
                    <a:pt x="17713" y="3375"/>
                  </a:cubicBezTo>
                  <a:cubicBezTo>
                    <a:pt x="17279" y="2508"/>
                    <a:pt x="16779" y="1607"/>
                    <a:pt x="16045" y="973"/>
                  </a:cubicBezTo>
                  <a:cubicBezTo>
                    <a:pt x="15236" y="303"/>
                    <a:pt x="14154" y="1"/>
                    <a:pt x="130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1" name="Google Shape;2561;p47"/>
            <p:cNvSpPr/>
            <p:nvPr/>
          </p:nvSpPr>
          <p:spPr>
            <a:xfrm flipH="1">
              <a:off x="5329521" y="3590502"/>
              <a:ext cx="195640" cy="371334"/>
            </a:xfrm>
            <a:custGeom>
              <a:avLst/>
              <a:gdLst/>
              <a:ahLst/>
              <a:cxnLst/>
              <a:rect l="l" t="t" r="r" b="b"/>
              <a:pathLst>
                <a:path w="13585" h="25785" extrusionOk="0">
                  <a:moveTo>
                    <a:pt x="13401" y="1"/>
                  </a:moveTo>
                  <a:cubicBezTo>
                    <a:pt x="13369" y="1"/>
                    <a:pt x="13336" y="15"/>
                    <a:pt x="13310" y="50"/>
                  </a:cubicBezTo>
                  <a:cubicBezTo>
                    <a:pt x="10808" y="3052"/>
                    <a:pt x="8507" y="6221"/>
                    <a:pt x="6372" y="9523"/>
                  </a:cubicBezTo>
                  <a:cubicBezTo>
                    <a:pt x="4304" y="12692"/>
                    <a:pt x="2236" y="15995"/>
                    <a:pt x="1035" y="19597"/>
                  </a:cubicBezTo>
                  <a:cubicBezTo>
                    <a:pt x="701" y="20598"/>
                    <a:pt x="434" y="21599"/>
                    <a:pt x="267" y="22633"/>
                  </a:cubicBezTo>
                  <a:cubicBezTo>
                    <a:pt x="101" y="23633"/>
                    <a:pt x="1" y="24701"/>
                    <a:pt x="134" y="25735"/>
                  </a:cubicBezTo>
                  <a:cubicBezTo>
                    <a:pt x="134" y="25768"/>
                    <a:pt x="159" y="25785"/>
                    <a:pt x="184" y="25785"/>
                  </a:cubicBezTo>
                  <a:cubicBezTo>
                    <a:pt x="209" y="25785"/>
                    <a:pt x="234" y="25768"/>
                    <a:pt x="234" y="25735"/>
                  </a:cubicBezTo>
                  <a:cubicBezTo>
                    <a:pt x="234" y="24768"/>
                    <a:pt x="267" y="23834"/>
                    <a:pt x="401" y="22900"/>
                  </a:cubicBezTo>
                  <a:cubicBezTo>
                    <a:pt x="534" y="21999"/>
                    <a:pt x="734" y="21098"/>
                    <a:pt x="1035" y="20231"/>
                  </a:cubicBezTo>
                  <a:cubicBezTo>
                    <a:pt x="1602" y="18430"/>
                    <a:pt x="2402" y="16728"/>
                    <a:pt x="3270" y="15094"/>
                  </a:cubicBezTo>
                  <a:cubicBezTo>
                    <a:pt x="5104" y="11725"/>
                    <a:pt x="7206" y="8523"/>
                    <a:pt x="9441" y="5454"/>
                  </a:cubicBezTo>
                  <a:cubicBezTo>
                    <a:pt x="10742" y="3652"/>
                    <a:pt x="12076" y="1918"/>
                    <a:pt x="13510" y="217"/>
                  </a:cubicBezTo>
                  <a:cubicBezTo>
                    <a:pt x="13584" y="118"/>
                    <a:pt x="13494" y="1"/>
                    <a:pt x="134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47"/>
            <p:cNvSpPr/>
            <p:nvPr/>
          </p:nvSpPr>
          <p:spPr>
            <a:xfrm flipH="1">
              <a:off x="5695394" y="3656833"/>
              <a:ext cx="41029" cy="26225"/>
            </a:xfrm>
            <a:custGeom>
              <a:avLst/>
              <a:gdLst/>
              <a:ahLst/>
              <a:cxnLst/>
              <a:rect l="l" t="t" r="r" b="b"/>
              <a:pathLst>
                <a:path w="2849" h="1821" extrusionOk="0">
                  <a:moveTo>
                    <a:pt x="2650" y="0"/>
                  </a:moveTo>
                  <a:cubicBezTo>
                    <a:pt x="2632" y="0"/>
                    <a:pt x="2614" y="5"/>
                    <a:pt x="2595" y="14"/>
                  </a:cubicBezTo>
                  <a:cubicBezTo>
                    <a:pt x="2362" y="147"/>
                    <a:pt x="2162" y="314"/>
                    <a:pt x="1962" y="447"/>
                  </a:cubicBezTo>
                  <a:cubicBezTo>
                    <a:pt x="1761" y="614"/>
                    <a:pt x="1561" y="748"/>
                    <a:pt x="1328" y="881"/>
                  </a:cubicBezTo>
                  <a:cubicBezTo>
                    <a:pt x="927" y="1148"/>
                    <a:pt x="494" y="1415"/>
                    <a:pt x="60" y="1682"/>
                  </a:cubicBezTo>
                  <a:cubicBezTo>
                    <a:pt x="1" y="1711"/>
                    <a:pt x="47" y="1820"/>
                    <a:pt x="129" y="1820"/>
                  </a:cubicBezTo>
                  <a:cubicBezTo>
                    <a:pt x="139" y="1820"/>
                    <a:pt x="149" y="1819"/>
                    <a:pt x="160" y="1815"/>
                  </a:cubicBezTo>
                  <a:cubicBezTo>
                    <a:pt x="594" y="1582"/>
                    <a:pt x="1061" y="1348"/>
                    <a:pt x="1495" y="1081"/>
                  </a:cubicBezTo>
                  <a:cubicBezTo>
                    <a:pt x="1928" y="814"/>
                    <a:pt x="2362" y="548"/>
                    <a:pt x="2762" y="247"/>
                  </a:cubicBezTo>
                  <a:cubicBezTo>
                    <a:pt x="2848" y="161"/>
                    <a:pt x="2761" y="0"/>
                    <a:pt x="26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47"/>
            <p:cNvSpPr/>
            <p:nvPr/>
          </p:nvSpPr>
          <p:spPr>
            <a:xfrm flipH="1">
              <a:off x="5422334" y="3872718"/>
              <a:ext cx="287289" cy="332912"/>
            </a:xfrm>
            <a:custGeom>
              <a:avLst/>
              <a:gdLst/>
              <a:ahLst/>
              <a:cxnLst/>
              <a:rect l="l" t="t" r="r" b="b"/>
              <a:pathLst>
                <a:path w="19949" h="23117" extrusionOk="0">
                  <a:moveTo>
                    <a:pt x="0" y="0"/>
                  </a:moveTo>
                  <a:lnTo>
                    <a:pt x="2502" y="23117"/>
                  </a:lnTo>
                  <a:lnTo>
                    <a:pt x="16312" y="23117"/>
                  </a:lnTo>
                  <a:lnTo>
                    <a:pt x="19948" y="10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47"/>
            <p:cNvSpPr/>
            <p:nvPr/>
          </p:nvSpPr>
          <p:spPr>
            <a:xfrm flipH="1">
              <a:off x="5430025" y="3916915"/>
              <a:ext cx="275753" cy="10095"/>
            </a:xfrm>
            <a:custGeom>
              <a:avLst/>
              <a:gdLst/>
              <a:ahLst/>
              <a:cxnLst/>
              <a:rect l="l" t="t" r="r" b="b"/>
              <a:pathLst>
                <a:path w="19148" h="701" extrusionOk="0">
                  <a:moveTo>
                    <a:pt x="0" y="0"/>
                  </a:moveTo>
                  <a:cubicBezTo>
                    <a:pt x="34" y="100"/>
                    <a:pt x="34" y="200"/>
                    <a:pt x="67" y="300"/>
                  </a:cubicBezTo>
                  <a:cubicBezTo>
                    <a:pt x="67" y="334"/>
                    <a:pt x="67" y="334"/>
                    <a:pt x="67" y="367"/>
                  </a:cubicBezTo>
                  <a:lnTo>
                    <a:pt x="1601" y="367"/>
                  </a:lnTo>
                  <a:cubicBezTo>
                    <a:pt x="2335" y="367"/>
                    <a:pt x="3069" y="400"/>
                    <a:pt x="3770" y="400"/>
                  </a:cubicBezTo>
                  <a:lnTo>
                    <a:pt x="11642" y="567"/>
                  </a:lnTo>
                  <a:lnTo>
                    <a:pt x="15545" y="634"/>
                  </a:lnTo>
                  <a:cubicBezTo>
                    <a:pt x="16212" y="634"/>
                    <a:pt x="16879" y="667"/>
                    <a:pt x="17546" y="667"/>
                  </a:cubicBezTo>
                  <a:cubicBezTo>
                    <a:pt x="18047" y="667"/>
                    <a:pt x="18547" y="701"/>
                    <a:pt x="19081" y="701"/>
                  </a:cubicBezTo>
                  <a:cubicBezTo>
                    <a:pt x="19081" y="600"/>
                    <a:pt x="19114" y="500"/>
                    <a:pt x="19147" y="434"/>
                  </a:cubicBezTo>
                  <a:cubicBezTo>
                    <a:pt x="18514" y="367"/>
                    <a:pt x="17880" y="367"/>
                    <a:pt x="17246" y="367"/>
                  </a:cubicBezTo>
                  <a:cubicBezTo>
                    <a:pt x="16545" y="367"/>
                    <a:pt x="15812" y="334"/>
                    <a:pt x="15078" y="334"/>
                  </a:cubicBezTo>
                  <a:lnTo>
                    <a:pt x="7306" y="167"/>
                  </a:lnTo>
                  <a:cubicBezTo>
                    <a:pt x="6005" y="167"/>
                    <a:pt x="4670" y="133"/>
                    <a:pt x="3369" y="100"/>
                  </a:cubicBezTo>
                  <a:lnTo>
                    <a:pt x="1435" y="67"/>
                  </a:lnTo>
                  <a:cubicBezTo>
                    <a:pt x="968" y="33"/>
                    <a:pt x="467" y="0"/>
                    <a:pt x="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47"/>
            <p:cNvSpPr/>
            <p:nvPr/>
          </p:nvSpPr>
          <p:spPr>
            <a:xfrm flipH="1">
              <a:off x="5430025" y="3937436"/>
              <a:ext cx="275753" cy="9750"/>
            </a:xfrm>
            <a:custGeom>
              <a:avLst/>
              <a:gdLst/>
              <a:ahLst/>
              <a:cxnLst/>
              <a:rect l="l" t="t" r="r" b="b"/>
              <a:pathLst>
                <a:path w="19148" h="677" extrusionOk="0">
                  <a:moveTo>
                    <a:pt x="284" y="0"/>
                  </a:moveTo>
                  <a:cubicBezTo>
                    <a:pt x="188" y="0"/>
                    <a:pt x="94" y="3"/>
                    <a:pt x="0" y="9"/>
                  </a:cubicBezTo>
                  <a:cubicBezTo>
                    <a:pt x="34" y="109"/>
                    <a:pt x="34" y="210"/>
                    <a:pt x="67" y="310"/>
                  </a:cubicBezTo>
                  <a:cubicBezTo>
                    <a:pt x="67" y="310"/>
                    <a:pt x="67" y="310"/>
                    <a:pt x="67" y="343"/>
                  </a:cubicBezTo>
                  <a:lnTo>
                    <a:pt x="1601" y="343"/>
                  </a:lnTo>
                  <a:cubicBezTo>
                    <a:pt x="2335" y="343"/>
                    <a:pt x="3069" y="376"/>
                    <a:pt x="3770" y="376"/>
                  </a:cubicBezTo>
                  <a:lnTo>
                    <a:pt x="11642" y="543"/>
                  </a:lnTo>
                  <a:lnTo>
                    <a:pt x="15545" y="610"/>
                  </a:lnTo>
                  <a:cubicBezTo>
                    <a:pt x="16212" y="610"/>
                    <a:pt x="16879" y="643"/>
                    <a:pt x="17546" y="643"/>
                  </a:cubicBezTo>
                  <a:cubicBezTo>
                    <a:pt x="18047" y="643"/>
                    <a:pt x="18547" y="677"/>
                    <a:pt x="19081" y="677"/>
                  </a:cubicBezTo>
                  <a:cubicBezTo>
                    <a:pt x="19081" y="576"/>
                    <a:pt x="19114" y="476"/>
                    <a:pt x="19147" y="410"/>
                  </a:cubicBezTo>
                  <a:cubicBezTo>
                    <a:pt x="18514" y="343"/>
                    <a:pt x="17880" y="376"/>
                    <a:pt x="17246" y="343"/>
                  </a:cubicBezTo>
                  <a:cubicBezTo>
                    <a:pt x="16545" y="343"/>
                    <a:pt x="15812" y="310"/>
                    <a:pt x="15078" y="310"/>
                  </a:cubicBezTo>
                  <a:lnTo>
                    <a:pt x="7306" y="143"/>
                  </a:lnTo>
                  <a:cubicBezTo>
                    <a:pt x="6005" y="143"/>
                    <a:pt x="4670" y="109"/>
                    <a:pt x="3369" y="76"/>
                  </a:cubicBezTo>
                  <a:lnTo>
                    <a:pt x="1435" y="43"/>
                  </a:lnTo>
                  <a:cubicBezTo>
                    <a:pt x="1061" y="43"/>
                    <a:pt x="666" y="0"/>
                    <a:pt x="28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47"/>
            <p:cNvSpPr/>
            <p:nvPr/>
          </p:nvSpPr>
          <p:spPr>
            <a:xfrm flipH="1">
              <a:off x="5449726" y="4067261"/>
              <a:ext cx="242602" cy="9145"/>
            </a:xfrm>
            <a:custGeom>
              <a:avLst/>
              <a:gdLst/>
              <a:ahLst/>
              <a:cxnLst/>
              <a:rect l="l" t="t" r="r" b="b"/>
              <a:pathLst>
                <a:path w="16846" h="635" extrusionOk="0">
                  <a:moveTo>
                    <a:pt x="0" y="1"/>
                  </a:moveTo>
                  <a:cubicBezTo>
                    <a:pt x="34" y="34"/>
                    <a:pt x="67" y="68"/>
                    <a:pt x="67" y="101"/>
                  </a:cubicBezTo>
                  <a:cubicBezTo>
                    <a:pt x="100" y="168"/>
                    <a:pt x="134" y="268"/>
                    <a:pt x="167" y="334"/>
                  </a:cubicBezTo>
                  <a:lnTo>
                    <a:pt x="667" y="334"/>
                  </a:lnTo>
                  <a:lnTo>
                    <a:pt x="2836" y="368"/>
                  </a:lnTo>
                  <a:lnTo>
                    <a:pt x="10708" y="535"/>
                  </a:lnTo>
                  <a:lnTo>
                    <a:pt x="14611" y="601"/>
                  </a:lnTo>
                  <a:lnTo>
                    <a:pt x="16579" y="635"/>
                  </a:lnTo>
                  <a:lnTo>
                    <a:pt x="16812" y="635"/>
                  </a:lnTo>
                  <a:cubicBezTo>
                    <a:pt x="16812" y="601"/>
                    <a:pt x="16812" y="568"/>
                    <a:pt x="16812" y="535"/>
                  </a:cubicBezTo>
                  <a:cubicBezTo>
                    <a:pt x="16812" y="468"/>
                    <a:pt x="16846" y="401"/>
                    <a:pt x="16846" y="334"/>
                  </a:cubicBezTo>
                  <a:lnTo>
                    <a:pt x="16312" y="334"/>
                  </a:lnTo>
                  <a:cubicBezTo>
                    <a:pt x="15611" y="301"/>
                    <a:pt x="14878" y="301"/>
                    <a:pt x="14144" y="268"/>
                  </a:cubicBezTo>
                  <a:cubicBezTo>
                    <a:pt x="11575" y="234"/>
                    <a:pt x="8973" y="168"/>
                    <a:pt x="6372" y="134"/>
                  </a:cubicBezTo>
                  <a:cubicBezTo>
                    <a:pt x="5071" y="101"/>
                    <a:pt x="3770" y="68"/>
                    <a:pt x="2435" y="34"/>
                  </a:cubicBezTo>
                  <a:lnTo>
                    <a:pt x="5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47"/>
            <p:cNvSpPr/>
            <p:nvPr/>
          </p:nvSpPr>
          <p:spPr>
            <a:xfrm flipH="1">
              <a:off x="6607683" y="3642897"/>
              <a:ext cx="464039" cy="550059"/>
            </a:xfrm>
            <a:custGeom>
              <a:avLst/>
              <a:gdLst/>
              <a:ahLst/>
              <a:cxnLst/>
              <a:rect l="l" t="t" r="r" b="b"/>
              <a:pathLst>
                <a:path w="27766" h="32913" extrusionOk="0">
                  <a:moveTo>
                    <a:pt x="439" y="1"/>
                  </a:moveTo>
                  <a:cubicBezTo>
                    <a:pt x="164" y="1"/>
                    <a:pt x="0" y="428"/>
                    <a:pt x="279" y="623"/>
                  </a:cubicBezTo>
                  <a:cubicBezTo>
                    <a:pt x="6750" y="5193"/>
                    <a:pt x="15290" y="4593"/>
                    <a:pt x="22061" y="8562"/>
                  </a:cubicBezTo>
                  <a:cubicBezTo>
                    <a:pt x="23729" y="9530"/>
                    <a:pt x="25363" y="10830"/>
                    <a:pt x="26231" y="12632"/>
                  </a:cubicBezTo>
                  <a:cubicBezTo>
                    <a:pt x="27231" y="14767"/>
                    <a:pt x="26798" y="17235"/>
                    <a:pt x="26631" y="19470"/>
                  </a:cubicBezTo>
                  <a:cubicBezTo>
                    <a:pt x="26264" y="23940"/>
                    <a:pt x="25864" y="28410"/>
                    <a:pt x="25430" y="32913"/>
                  </a:cubicBezTo>
                  <a:lnTo>
                    <a:pt x="26031" y="32913"/>
                  </a:lnTo>
                  <a:cubicBezTo>
                    <a:pt x="26431" y="28877"/>
                    <a:pt x="26798" y="24840"/>
                    <a:pt x="27131" y="20804"/>
                  </a:cubicBezTo>
                  <a:cubicBezTo>
                    <a:pt x="27331" y="18536"/>
                    <a:pt x="27765" y="16068"/>
                    <a:pt x="27231" y="13799"/>
                  </a:cubicBezTo>
                  <a:cubicBezTo>
                    <a:pt x="26798" y="11898"/>
                    <a:pt x="25530" y="10330"/>
                    <a:pt x="23996" y="9129"/>
                  </a:cubicBezTo>
                  <a:cubicBezTo>
                    <a:pt x="20894" y="6728"/>
                    <a:pt x="16957" y="5660"/>
                    <a:pt x="13188" y="4726"/>
                  </a:cubicBezTo>
                  <a:cubicBezTo>
                    <a:pt x="8852" y="3625"/>
                    <a:pt x="4315" y="2691"/>
                    <a:pt x="612" y="56"/>
                  </a:cubicBezTo>
                  <a:cubicBezTo>
                    <a:pt x="552" y="18"/>
                    <a:pt x="493" y="1"/>
                    <a:pt x="43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370225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34"/>
        <p:cNvGrpSpPr/>
        <p:nvPr/>
      </p:nvGrpSpPr>
      <p:grpSpPr>
        <a:xfrm>
          <a:off x="0" y="0"/>
          <a:ext cx="0" cy="0"/>
          <a:chOff x="0" y="0"/>
          <a:chExt cx="0" cy="0"/>
        </a:xfrm>
      </p:grpSpPr>
      <p:sp>
        <p:nvSpPr>
          <p:cNvPr id="2435" name="Google Shape;2435;p47"/>
          <p:cNvSpPr txBox="1">
            <a:spLocks noGrp="1"/>
          </p:cNvSpPr>
          <p:nvPr>
            <p:ph type="title"/>
          </p:nvPr>
        </p:nvSpPr>
        <p:spPr>
          <a:xfrm>
            <a:off x="729300" y="445025"/>
            <a:ext cx="7685400" cy="572700"/>
          </a:xfrm>
          <a:prstGeom prst="rect">
            <a:avLst/>
          </a:prstGeom>
        </p:spPr>
        <p:txBody>
          <a:bodyPr spcFirstLastPara="1" wrap="square" lIns="91425" tIns="91425" rIns="91425" bIns="91425" anchor="t" anchorCtr="0">
            <a:noAutofit/>
          </a:bodyPr>
          <a:lstStyle/>
          <a:p>
            <a:pPr algn="just"/>
            <a:r>
              <a:rPr lang="en-US" sz="3600" dirty="0">
                <a:latin typeface="Berlin Sans FB" panose="020E0602020502020306" pitchFamily="34" charset="0"/>
              </a:rPr>
              <a:t>Direction</a:t>
            </a:r>
            <a:r>
              <a:rPr lang="en-US" dirty="0"/>
              <a:t> </a:t>
            </a:r>
            <a:r>
              <a:rPr lang="fr-FR" dirty="0">
                <a:solidFill>
                  <a:schemeClr val="bg1"/>
                </a:solidFill>
                <a:latin typeface="Berlin Sans FB" panose="020E0602020502020306" pitchFamily="34" charset="0"/>
              </a:rPr>
              <a:t>:</a:t>
            </a:r>
          </a:p>
        </p:txBody>
      </p:sp>
      <p:sp>
        <p:nvSpPr>
          <p:cNvPr id="2436" name="Google Shape;2436;p47"/>
          <p:cNvSpPr txBox="1">
            <a:spLocks noGrp="1"/>
          </p:cNvSpPr>
          <p:nvPr>
            <p:ph type="body" idx="1"/>
          </p:nvPr>
        </p:nvSpPr>
        <p:spPr>
          <a:xfrm>
            <a:off x="348062" y="1098555"/>
            <a:ext cx="5150529" cy="2492400"/>
          </a:xfrm>
          <a:prstGeom prst="rect">
            <a:avLst/>
          </a:prstGeom>
        </p:spPr>
        <p:txBody>
          <a:bodyPr spcFirstLastPara="1" wrap="square" lIns="91425" tIns="91425" rIns="91425" bIns="91425" anchor="t" anchorCtr="0">
            <a:noAutofit/>
          </a:bodyPr>
          <a:lstStyle/>
          <a:p>
            <a:pPr marL="0" lvl="0" indent="0">
              <a:buClr>
                <a:schemeClr val="accent3"/>
              </a:buClr>
              <a:buSzPts val="1100"/>
              <a:buNone/>
            </a:pPr>
            <a:r>
              <a:rPr lang="fr-FR" sz="2000" dirty="0">
                <a:solidFill>
                  <a:schemeClr val="bg2">
                    <a:lumMod val="75000"/>
                  </a:schemeClr>
                </a:solidFill>
                <a:latin typeface="Berlin Sans FB" panose="020E0602020502020306" pitchFamily="34" charset="0"/>
              </a:rPr>
              <a:t>L'étape de direction dans le processus managérial implique la création d'un environnement motivant par une communication stratégique des objectifs, la prise de décisions éclairées, la gestion proactive des conflits, le développement des compétences individuelles et l'encouragement à la collaboration, le tout dirigé vers un leadership efficace pour guider l'équipe vers la réalisation des objectifs organisationnels.</a:t>
            </a:r>
            <a:endParaRPr sz="2000" dirty="0">
              <a:solidFill>
                <a:schemeClr val="bg2">
                  <a:lumMod val="75000"/>
                </a:schemeClr>
              </a:solidFill>
              <a:latin typeface="Berlin Sans FB" panose="020E0602020502020306" pitchFamily="34" charset="0"/>
            </a:endParaRPr>
          </a:p>
        </p:txBody>
      </p:sp>
      <p:sp>
        <p:nvSpPr>
          <p:cNvPr id="2437" name="Google Shape;2437;p47"/>
          <p:cNvSpPr/>
          <p:nvPr/>
        </p:nvSpPr>
        <p:spPr>
          <a:xfrm flipH="1">
            <a:off x="7356589" y="4230114"/>
            <a:ext cx="18753" cy="5794"/>
          </a:xfrm>
          <a:custGeom>
            <a:avLst/>
            <a:gdLst/>
            <a:ahLst/>
            <a:cxnLst/>
            <a:rect l="l" t="t" r="r" b="b"/>
            <a:pathLst>
              <a:path w="1136" h="351" extrusionOk="0">
                <a:moveTo>
                  <a:pt x="1" y="0"/>
                </a:moveTo>
                <a:cubicBezTo>
                  <a:pt x="68" y="234"/>
                  <a:pt x="293" y="350"/>
                  <a:pt x="530" y="350"/>
                </a:cubicBezTo>
                <a:cubicBezTo>
                  <a:pt x="768" y="350"/>
                  <a:pt x="1018" y="234"/>
                  <a:pt x="1135"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47"/>
          <p:cNvSpPr/>
          <p:nvPr/>
        </p:nvSpPr>
        <p:spPr>
          <a:xfrm flipH="1">
            <a:off x="7368653" y="4192136"/>
            <a:ext cx="22311" cy="267"/>
          </a:xfrm>
          <a:custGeom>
            <a:avLst/>
            <a:gdLst/>
            <a:ahLst/>
            <a:cxnLst/>
            <a:rect l="l" t="t" r="r" b="b"/>
            <a:pathLst>
              <a:path w="1335" h="16" extrusionOk="0">
                <a:moveTo>
                  <a:pt x="361" y="1"/>
                </a:moveTo>
                <a:cubicBezTo>
                  <a:pt x="163" y="1"/>
                  <a:pt x="11" y="4"/>
                  <a:pt x="0" y="16"/>
                </a:cubicBezTo>
                <a:lnTo>
                  <a:pt x="1335" y="16"/>
                </a:lnTo>
                <a:cubicBezTo>
                  <a:pt x="1335" y="16"/>
                  <a:pt x="756" y="1"/>
                  <a:pt x="3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47"/>
          <p:cNvSpPr/>
          <p:nvPr/>
        </p:nvSpPr>
        <p:spPr>
          <a:xfrm flipH="1">
            <a:off x="7150121" y="4191836"/>
            <a:ext cx="22879" cy="17"/>
          </a:xfrm>
          <a:custGeom>
            <a:avLst/>
            <a:gdLst/>
            <a:ahLst/>
            <a:cxnLst/>
            <a:rect l="l" t="t" r="r" b="b"/>
            <a:pathLst>
              <a:path w="1369" h="1" extrusionOk="0">
                <a:moveTo>
                  <a:pt x="1369" y="0"/>
                </a:moveTo>
                <a:cubicBezTo>
                  <a:pt x="1302" y="0"/>
                  <a:pt x="1" y="0"/>
                  <a:pt x="1" y="0"/>
                </a:cubicBezTo>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47"/>
          <p:cNvSpPr/>
          <p:nvPr/>
        </p:nvSpPr>
        <p:spPr>
          <a:xfrm flipH="1">
            <a:off x="6363513" y="4191267"/>
            <a:ext cx="658406" cy="1454"/>
          </a:xfrm>
          <a:custGeom>
            <a:avLst/>
            <a:gdLst/>
            <a:ahLst/>
            <a:cxnLst/>
            <a:rect l="l" t="t" r="r" b="b"/>
            <a:pathLst>
              <a:path w="39396" h="87" extrusionOk="0">
                <a:moveTo>
                  <a:pt x="1" y="1"/>
                </a:moveTo>
                <a:cubicBezTo>
                  <a:pt x="1" y="1"/>
                  <a:pt x="24893" y="86"/>
                  <a:pt x="35106" y="86"/>
                </a:cubicBezTo>
                <a:cubicBezTo>
                  <a:pt x="37660" y="86"/>
                  <a:pt x="39295" y="81"/>
                  <a:pt x="39396" y="68"/>
                </a:cubicBezTo>
                <a:lnTo>
                  <a:pt x="1" y="1"/>
                </a:ln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41" name="Google Shape;2441;p47"/>
          <p:cNvGrpSpPr/>
          <p:nvPr/>
        </p:nvGrpSpPr>
        <p:grpSpPr>
          <a:xfrm>
            <a:off x="5623467" y="1505220"/>
            <a:ext cx="3076186" cy="3267768"/>
            <a:chOff x="5070718" y="937862"/>
            <a:chExt cx="3076186" cy="3267768"/>
          </a:xfrm>
        </p:grpSpPr>
        <p:sp>
          <p:nvSpPr>
            <p:cNvPr id="2442" name="Google Shape;2442;p47"/>
            <p:cNvSpPr/>
            <p:nvPr/>
          </p:nvSpPr>
          <p:spPr>
            <a:xfrm flipH="1">
              <a:off x="5070718" y="937862"/>
              <a:ext cx="3076186" cy="1968181"/>
            </a:xfrm>
            <a:custGeom>
              <a:avLst/>
              <a:gdLst/>
              <a:ahLst/>
              <a:cxnLst/>
              <a:rect l="l" t="t" r="r" b="b"/>
              <a:pathLst>
                <a:path w="184065" h="117767" extrusionOk="0">
                  <a:moveTo>
                    <a:pt x="140645" y="1"/>
                  </a:moveTo>
                  <a:cubicBezTo>
                    <a:pt x="134831" y="1"/>
                    <a:pt x="128871" y="555"/>
                    <a:pt x="123055" y="1231"/>
                  </a:cubicBezTo>
                  <a:cubicBezTo>
                    <a:pt x="114415" y="2265"/>
                    <a:pt x="105742" y="1765"/>
                    <a:pt x="96969" y="2299"/>
                  </a:cubicBezTo>
                  <a:cubicBezTo>
                    <a:pt x="77522" y="3500"/>
                    <a:pt x="58108" y="5735"/>
                    <a:pt x="39161" y="10371"/>
                  </a:cubicBezTo>
                  <a:cubicBezTo>
                    <a:pt x="33057" y="11872"/>
                    <a:pt x="26886" y="13674"/>
                    <a:pt x="21749" y="17276"/>
                  </a:cubicBezTo>
                  <a:cubicBezTo>
                    <a:pt x="15478" y="21613"/>
                    <a:pt x="11175" y="28317"/>
                    <a:pt x="8306" y="35356"/>
                  </a:cubicBezTo>
                  <a:cubicBezTo>
                    <a:pt x="0" y="55737"/>
                    <a:pt x="2735" y="78720"/>
                    <a:pt x="6638" y="100369"/>
                  </a:cubicBezTo>
                  <a:cubicBezTo>
                    <a:pt x="7339" y="104138"/>
                    <a:pt x="8139" y="108141"/>
                    <a:pt x="10641" y="111077"/>
                  </a:cubicBezTo>
                  <a:cubicBezTo>
                    <a:pt x="13043" y="113912"/>
                    <a:pt x="16745" y="115380"/>
                    <a:pt x="20381" y="116280"/>
                  </a:cubicBezTo>
                  <a:cubicBezTo>
                    <a:pt x="25109" y="117423"/>
                    <a:pt x="29945" y="117766"/>
                    <a:pt x="34810" y="117766"/>
                  </a:cubicBezTo>
                  <a:cubicBezTo>
                    <a:pt x="39315" y="117766"/>
                    <a:pt x="43844" y="117472"/>
                    <a:pt x="48335" y="117248"/>
                  </a:cubicBezTo>
                  <a:cubicBezTo>
                    <a:pt x="67615" y="116280"/>
                    <a:pt x="86929" y="116481"/>
                    <a:pt x="106142" y="114813"/>
                  </a:cubicBezTo>
                  <a:cubicBezTo>
                    <a:pt x="125356" y="113145"/>
                    <a:pt x="144637" y="109576"/>
                    <a:pt x="162116" y="101403"/>
                  </a:cubicBezTo>
                  <a:cubicBezTo>
                    <a:pt x="167286" y="98968"/>
                    <a:pt x="172490" y="95999"/>
                    <a:pt x="175725" y="91263"/>
                  </a:cubicBezTo>
                  <a:cubicBezTo>
                    <a:pt x="178294" y="87426"/>
                    <a:pt x="179395" y="82823"/>
                    <a:pt x="180329" y="78320"/>
                  </a:cubicBezTo>
                  <a:cubicBezTo>
                    <a:pt x="182330" y="68846"/>
                    <a:pt x="182430" y="59607"/>
                    <a:pt x="183231" y="49966"/>
                  </a:cubicBezTo>
                  <a:cubicBezTo>
                    <a:pt x="184065" y="39659"/>
                    <a:pt x="183164" y="28985"/>
                    <a:pt x="178427" y="19645"/>
                  </a:cubicBezTo>
                  <a:cubicBezTo>
                    <a:pt x="170413" y="3883"/>
                    <a:pt x="156038" y="1"/>
                    <a:pt x="1406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47"/>
            <p:cNvSpPr/>
            <p:nvPr/>
          </p:nvSpPr>
          <p:spPr>
            <a:xfrm flipH="1">
              <a:off x="6361291" y="3191425"/>
              <a:ext cx="450268" cy="199063"/>
            </a:xfrm>
            <a:custGeom>
              <a:avLst/>
              <a:gdLst/>
              <a:ahLst/>
              <a:cxnLst/>
              <a:rect l="l" t="t" r="r" b="b"/>
              <a:pathLst>
                <a:path w="26942" h="11911" extrusionOk="0">
                  <a:moveTo>
                    <a:pt x="4176" y="0"/>
                  </a:moveTo>
                  <a:cubicBezTo>
                    <a:pt x="0" y="0"/>
                    <a:pt x="714" y="5677"/>
                    <a:pt x="1157" y="9191"/>
                  </a:cubicBezTo>
                  <a:cubicBezTo>
                    <a:pt x="1190" y="9524"/>
                    <a:pt x="1257" y="9924"/>
                    <a:pt x="1490" y="10191"/>
                  </a:cubicBezTo>
                  <a:cubicBezTo>
                    <a:pt x="1824" y="10558"/>
                    <a:pt x="2358" y="10592"/>
                    <a:pt x="2825" y="10625"/>
                  </a:cubicBezTo>
                  <a:cubicBezTo>
                    <a:pt x="10297" y="11059"/>
                    <a:pt x="17735" y="11492"/>
                    <a:pt x="25174" y="11893"/>
                  </a:cubicBezTo>
                  <a:cubicBezTo>
                    <a:pt x="25282" y="11904"/>
                    <a:pt x="25396" y="11910"/>
                    <a:pt x="25512" y="11910"/>
                  </a:cubicBezTo>
                  <a:cubicBezTo>
                    <a:pt x="26074" y="11910"/>
                    <a:pt x="26676" y="11757"/>
                    <a:pt x="26842" y="11259"/>
                  </a:cubicBezTo>
                  <a:cubicBezTo>
                    <a:pt x="26942" y="10992"/>
                    <a:pt x="26875" y="10658"/>
                    <a:pt x="26809" y="10391"/>
                  </a:cubicBezTo>
                  <a:cubicBezTo>
                    <a:pt x="26508" y="9091"/>
                    <a:pt x="26175" y="7756"/>
                    <a:pt x="25374" y="6689"/>
                  </a:cubicBezTo>
                  <a:cubicBezTo>
                    <a:pt x="24040" y="4854"/>
                    <a:pt x="21705" y="4054"/>
                    <a:pt x="19503" y="3453"/>
                  </a:cubicBezTo>
                  <a:cubicBezTo>
                    <a:pt x="14733" y="2119"/>
                    <a:pt x="9796" y="751"/>
                    <a:pt x="4893" y="51"/>
                  </a:cubicBezTo>
                  <a:cubicBezTo>
                    <a:pt x="4639" y="17"/>
                    <a:pt x="4401" y="0"/>
                    <a:pt x="4176" y="0"/>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47"/>
            <p:cNvSpPr/>
            <p:nvPr/>
          </p:nvSpPr>
          <p:spPr>
            <a:xfrm flipH="1">
              <a:off x="7332421" y="3956891"/>
              <a:ext cx="58544" cy="235513"/>
            </a:xfrm>
            <a:custGeom>
              <a:avLst/>
              <a:gdLst/>
              <a:ahLst/>
              <a:cxnLst/>
              <a:rect l="l" t="t" r="r" b="b"/>
              <a:pathLst>
                <a:path w="3503" h="14092" extrusionOk="0">
                  <a:moveTo>
                    <a:pt x="3260" y="1"/>
                  </a:moveTo>
                  <a:cubicBezTo>
                    <a:pt x="3156" y="1"/>
                    <a:pt x="3048" y="60"/>
                    <a:pt x="3002" y="182"/>
                  </a:cubicBezTo>
                  <a:cubicBezTo>
                    <a:pt x="2669" y="1016"/>
                    <a:pt x="2535" y="1916"/>
                    <a:pt x="2335" y="2783"/>
                  </a:cubicBezTo>
                  <a:cubicBezTo>
                    <a:pt x="2135" y="3684"/>
                    <a:pt x="1935" y="4585"/>
                    <a:pt x="1768" y="5519"/>
                  </a:cubicBezTo>
                  <a:cubicBezTo>
                    <a:pt x="1401" y="7287"/>
                    <a:pt x="1034" y="9021"/>
                    <a:pt x="667" y="10789"/>
                  </a:cubicBezTo>
                  <a:cubicBezTo>
                    <a:pt x="434" y="11890"/>
                    <a:pt x="200" y="12991"/>
                    <a:pt x="0" y="14092"/>
                  </a:cubicBezTo>
                  <a:lnTo>
                    <a:pt x="1335" y="14092"/>
                  </a:lnTo>
                  <a:cubicBezTo>
                    <a:pt x="1768" y="11490"/>
                    <a:pt x="2202" y="8888"/>
                    <a:pt x="2636" y="6286"/>
                  </a:cubicBezTo>
                  <a:cubicBezTo>
                    <a:pt x="2802" y="5319"/>
                    <a:pt x="2969" y="4318"/>
                    <a:pt x="3136" y="3317"/>
                  </a:cubicBezTo>
                  <a:cubicBezTo>
                    <a:pt x="3303" y="2316"/>
                    <a:pt x="3503" y="1282"/>
                    <a:pt x="3503" y="248"/>
                  </a:cubicBezTo>
                  <a:cubicBezTo>
                    <a:pt x="3503" y="85"/>
                    <a:pt x="3384" y="1"/>
                    <a:pt x="326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47"/>
            <p:cNvSpPr/>
            <p:nvPr/>
          </p:nvSpPr>
          <p:spPr>
            <a:xfrm flipH="1">
              <a:off x="7150121" y="3990533"/>
              <a:ext cx="31236" cy="201319"/>
            </a:xfrm>
            <a:custGeom>
              <a:avLst/>
              <a:gdLst/>
              <a:ahLst/>
              <a:cxnLst/>
              <a:rect l="l" t="t" r="r" b="b"/>
              <a:pathLst>
                <a:path w="1869" h="12046" extrusionOk="0">
                  <a:moveTo>
                    <a:pt x="489" y="0"/>
                  </a:moveTo>
                  <a:cubicBezTo>
                    <a:pt x="348" y="0"/>
                    <a:pt x="205" y="87"/>
                    <a:pt x="167" y="237"/>
                  </a:cubicBezTo>
                  <a:cubicBezTo>
                    <a:pt x="1" y="737"/>
                    <a:pt x="67" y="1271"/>
                    <a:pt x="101" y="1771"/>
                  </a:cubicBezTo>
                  <a:cubicBezTo>
                    <a:pt x="101" y="2338"/>
                    <a:pt x="134" y="2872"/>
                    <a:pt x="134" y="3439"/>
                  </a:cubicBezTo>
                  <a:cubicBezTo>
                    <a:pt x="201" y="4473"/>
                    <a:pt x="234" y="5507"/>
                    <a:pt x="267" y="6541"/>
                  </a:cubicBezTo>
                  <a:cubicBezTo>
                    <a:pt x="368" y="8376"/>
                    <a:pt x="434" y="10211"/>
                    <a:pt x="501" y="12045"/>
                  </a:cubicBezTo>
                  <a:lnTo>
                    <a:pt x="1869" y="12045"/>
                  </a:lnTo>
                  <a:cubicBezTo>
                    <a:pt x="1769" y="10144"/>
                    <a:pt x="1668" y="8242"/>
                    <a:pt x="1502" y="6308"/>
                  </a:cubicBezTo>
                  <a:cubicBezTo>
                    <a:pt x="1435" y="5274"/>
                    <a:pt x="1335" y="4240"/>
                    <a:pt x="1235" y="3206"/>
                  </a:cubicBezTo>
                  <a:cubicBezTo>
                    <a:pt x="1201" y="2672"/>
                    <a:pt x="1135" y="2105"/>
                    <a:pt x="1068" y="1571"/>
                  </a:cubicBezTo>
                  <a:cubicBezTo>
                    <a:pt x="1035" y="1071"/>
                    <a:pt x="1001" y="604"/>
                    <a:pt x="768" y="170"/>
                  </a:cubicBezTo>
                  <a:cubicBezTo>
                    <a:pt x="709" y="53"/>
                    <a:pt x="600" y="0"/>
                    <a:pt x="48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47"/>
            <p:cNvSpPr/>
            <p:nvPr/>
          </p:nvSpPr>
          <p:spPr>
            <a:xfrm flipH="1">
              <a:off x="6433205" y="2776186"/>
              <a:ext cx="1423253" cy="1352008"/>
            </a:xfrm>
            <a:custGeom>
              <a:avLst/>
              <a:gdLst/>
              <a:ahLst/>
              <a:cxnLst/>
              <a:rect l="l" t="t" r="r" b="b"/>
              <a:pathLst>
                <a:path w="85161" h="80898" extrusionOk="0">
                  <a:moveTo>
                    <a:pt x="22742" y="0"/>
                  </a:moveTo>
                  <a:cubicBezTo>
                    <a:pt x="17821" y="0"/>
                    <a:pt x="12882" y="2070"/>
                    <a:pt x="9507" y="5683"/>
                  </a:cubicBezTo>
                  <a:cubicBezTo>
                    <a:pt x="4670" y="10853"/>
                    <a:pt x="3336" y="18325"/>
                    <a:pt x="2769" y="25364"/>
                  </a:cubicBezTo>
                  <a:cubicBezTo>
                    <a:pt x="1535" y="40108"/>
                    <a:pt x="0" y="61289"/>
                    <a:pt x="13043" y="71630"/>
                  </a:cubicBezTo>
                  <a:cubicBezTo>
                    <a:pt x="22805" y="79362"/>
                    <a:pt x="38664" y="80897"/>
                    <a:pt x="52387" y="80897"/>
                  </a:cubicBezTo>
                  <a:cubicBezTo>
                    <a:pt x="56248" y="80897"/>
                    <a:pt x="59939" y="80776"/>
                    <a:pt x="63279" y="80637"/>
                  </a:cubicBezTo>
                  <a:cubicBezTo>
                    <a:pt x="69983" y="80370"/>
                    <a:pt x="77656" y="79102"/>
                    <a:pt x="81125" y="73365"/>
                  </a:cubicBezTo>
                  <a:cubicBezTo>
                    <a:pt x="85161" y="66693"/>
                    <a:pt x="80191" y="61189"/>
                    <a:pt x="74253" y="58354"/>
                  </a:cubicBezTo>
                  <a:cubicBezTo>
                    <a:pt x="67648" y="55185"/>
                    <a:pt x="60777" y="52517"/>
                    <a:pt x="53738" y="50382"/>
                  </a:cubicBezTo>
                  <a:cubicBezTo>
                    <a:pt x="50436" y="49381"/>
                    <a:pt x="47067" y="48480"/>
                    <a:pt x="44232" y="46546"/>
                  </a:cubicBezTo>
                  <a:cubicBezTo>
                    <a:pt x="37527" y="41942"/>
                    <a:pt x="35626" y="32969"/>
                    <a:pt x="35058" y="24863"/>
                  </a:cubicBezTo>
                  <a:cubicBezTo>
                    <a:pt x="34625" y="19293"/>
                    <a:pt x="35092" y="8385"/>
                    <a:pt x="30889" y="3148"/>
                  </a:cubicBezTo>
                  <a:lnTo>
                    <a:pt x="30855" y="3148"/>
                  </a:lnTo>
                  <a:cubicBezTo>
                    <a:pt x="29788" y="1814"/>
                    <a:pt x="28420" y="846"/>
                    <a:pt x="26619" y="446"/>
                  </a:cubicBezTo>
                  <a:cubicBezTo>
                    <a:pt x="25348" y="145"/>
                    <a:pt x="24045" y="0"/>
                    <a:pt x="227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47"/>
            <p:cNvSpPr/>
            <p:nvPr/>
          </p:nvSpPr>
          <p:spPr>
            <a:xfrm flipH="1">
              <a:off x="7677701" y="3392477"/>
              <a:ext cx="106843" cy="803270"/>
            </a:xfrm>
            <a:custGeom>
              <a:avLst/>
              <a:gdLst/>
              <a:ahLst/>
              <a:cxnLst/>
              <a:rect l="l" t="t" r="r" b="b"/>
              <a:pathLst>
                <a:path w="6393" h="48064" extrusionOk="0">
                  <a:moveTo>
                    <a:pt x="6077" y="0"/>
                  </a:moveTo>
                  <a:cubicBezTo>
                    <a:pt x="5982" y="0"/>
                    <a:pt x="5888" y="41"/>
                    <a:pt x="5838" y="129"/>
                  </a:cubicBezTo>
                  <a:cubicBezTo>
                    <a:pt x="5237" y="1497"/>
                    <a:pt x="4904" y="2998"/>
                    <a:pt x="4637" y="4432"/>
                  </a:cubicBezTo>
                  <a:cubicBezTo>
                    <a:pt x="4370" y="5934"/>
                    <a:pt x="4170" y="7435"/>
                    <a:pt x="3970" y="8936"/>
                  </a:cubicBezTo>
                  <a:cubicBezTo>
                    <a:pt x="3603" y="12005"/>
                    <a:pt x="3303" y="15073"/>
                    <a:pt x="3002" y="18142"/>
                  </a:cubicBezTo>
                  <a:cubicBezTo>
                    <a:pt x="2369" y="24413"/>
                    <a:pt x="1735" y="30685"/>
                    <a:pt x="1101" y="36922"/>
                  </a:cubicBezTo>
                  <a:cubicBezTo>
                    <a:pt x="734" y="40458"/>
                    <a:pt x="400" y="43961"/>
                    <a:pt x="34" y="47463"/>
                  </a:cubicBezTo>
                  <a:cubicBezTo>
                    <a:pt x="0" y="47864"/>
                    <a:pt x="292" y="48064"/>
                    <a:pt x="605" y="48064"/>
                  </a:cubicBezTo>
                  <a:cubicBezTo>
                    <a:pt x="917" y="48064"/>
                    <a:pt x="1251" y="47864"/>
                    <a:pt x="1301" y="47463"/>
                  </a:cubicBezTo>
                  <a:cubicBezTo>
                    <a:pt x="2535" y="35088"/>
                    <a:pt x="3803" y="22712"/>
                    <a:pt x="4937" y="10337"/>
                  </a:cubicBezTo>
                  <a:cubicBezTo>
                    <a:pt x="5104" y="8669"/>
                    <a:pt x="5271" y="6968"/>
                    <a:pt x="5537" y="5300"/>
                  </a:cubicBezTo>
                  <a:cubicBezTo>
                    <a:pt x="5771" y="3632"/>
                    <a:pt x="6171" y="1964"/>
                    <a:pt x="6371" y="296"/>
                  </a:cubicBezTo>
                  <a:cubicBezTo>
                    <a:pt x="6392" y="110"/>
                    <a:pt x="6233" y="0"/>
                    <a:pt x="60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47"/>
            <p:cNvSpPr/>
            <p:nvPr/>
          </p:nvSpPr>
          <p:spPr>
            <a:xfrm flipH="1">
              <a:off x="7436105" y="2572093"/>
              <a:ext cx="200717" cy="370583"/>
            </a:xfrm>
            <a:custGeom>
              <a:avLst/>
              <a:gdLst/>
              <a:ahLst/>
              <a:cxnLst/>
              <a:rect l="l" t="t" r="r" b="b"/>
              <a:pathLst>
                <a:path w="12010" h="22174" extrusionOk="0">
                  <a:moveTo>
                    <a:pt x="7572" y="0"/>
                  </a:moveTo>
                  <a:cubicBezTo>
                    <a:pt x="7206" y="0"/>
                    <a:pt x="6844" y="141"/>
                    <a:pt x="6505" y="282"/>
                  </a:cubicBezTo>
                  <a:cubicBezTo>
                    <a:pt x="6038" y="449"/>
                    <a:pt x="5571" y="649"/>
                    <a:pt x="5138" y="916"/>
                  </a:cubicBezTo>
                  <a:cubicBezTo>
                    <a:pt x="4804" y="1116"/>
                    <a:pt x="4471" y="1316"/>
                    <a:pt x="4237" y="1617"/>
                  </a:cubicBezTo>
                  <a:cubicBezTo>
                    <a:pt x="3003" y="3051"/>
                    <a:pt x="3437" y="5019"/>
                    <a:pt x="3603" y="6720"/>
                  </a:cubicBezTo>
                  <a:cubicBezTo>
                    <a:pt x="3703" y="8021"/>
                    <a:pt x="3570" y="9422"/>
                    <a:pt x="3870" y="10723"/>
                  </a:cubicBezTo>
                  <a:cubicBezTo>
                    <a:pt x="3904" y="10923"/>
                    <a:pt x="3937" y="11123"/>
                    <a:pt x="3970" y="11324"/>
                  </a:cubicBezTo>
                  <a:cubicBezTo>
                    <a:pt x="4004" y="12224"/>
                    <a:pt x="3737" y="13092"/>
                    <a:pt x="3437" y="14026"/>
                  </a:cubicBezTo>
                  <a:cubicBezTo>
                    <a:pt x="2803" y="15827"/>
                    <a:pt x="1" y="20463"/>
                    <a:pt x="2569" y="21798"/>
                  </a:cubicBezTo>
                  <a:cubicBezTo>
                    <a:pt x="3056" y="22065"/>
                    <a:pt x="3631" y="22173"/>
                    <a:pt x="4205" y="22173"/>
                  </a:cubicBezTo>
                  <a:cubicBezTo>
                    <a:pt x="4417" y="22173"/>
                    <a:pt x="4630" y="22158"/>
                    <a:pt x="4838" y="22131"/>
                  </a:cubicBezTo>
                  <a:cubicBezTo>
                    <a:pt x="5338" y="22065"/>
                    <a:pt x="6339" y="21931"/>
                    <a:pt x="6739" y="21631"/>
                  </a:cubicBezTo>
                  <a:cubicBezTo>
                    <a:pt x="7306" y="21264"/>
                    <a:pt x="7406" y="19963"/>
                    <a:pt x="7540" y="19363"/>
                  </a:cubicBezTo>
                  <a:cubicBezTo>
                    <a:pt x="7973" y="17495"/>
                    <a:pt x="8340" y="15627"/>
                    <a:pt x="8574" y="13759"/>
                  </a:cubicBezTo>
                  <a:cubicBezTo>
                    <a:pt x="8640" y="13425"/>
                    <a:pt x="8674" y="13125"/>
                    <a:pt x="8840" y="12825"/>
                  </a:cubicBezTo>
                  <a:cubicBezTo>
                    <a:pt x="9174" y="12258"/>
                    <a:pt x="9875" y="11957"/>
                    <a:pt x="10275" y="11424"/>
                  </a:cubicBezTo>
                  <a:cubicBezTo>
                    <a:pt x="10742" y="10857"/>
                    <a:pt x="11042" y="10189"/>
                    <a:pt x="11276" y="9489"/>
                  </a:cubicBezTo>
                  <a:cubicBezTo>
                    <a:pt x="11843" y="7921"/>
                    <a:pt x="12009" y="6187"/>
                    <a:pt x="11876" y="4519"/>
                  </a:cubicBezTo>
                  <a:cubicBezTo>
                    <a:pt x="11876" y="4419"/>
                    <a:pt x="11843" y="4285"/>
                    <a:pt x="11776" y="4219"/>
                  </a:cubicBezTo>
                  <a:cubicBezTo>
                    <a:pt x="11712" y="4155"/>
                    <a:pt x="11636" y="4132"/>
                    <a:pt x="11554" y="4132"/>
                  </a:cubicBezTo>
                  <a:cubicBezTo>
                    <a:pt x="11507" y="4132"/>
                    <a:pt x="11458" y="4140"/>
                    <a:pt x="11409" y="4152"/>
                  </a:cubicBezTo>
                  <a:cubicBezTo>
                    <a:pt x="11276" y="4185"/>
                    <a:pt x="11209" y="4285"/>
                    <a:pt x="11109" y="4385"/>
                  </a:cubicBezTo>
                  <a:cubicBezTo>
                    <a:pt x="10975" y="4552"/>
                    <a:pt x="10875" y="4752"/>
                    <a:pt x="10775" y="4952"/>
                  </a:cubicBezTo>
                  <a:cubicBezTo>
                    <a:pt x="10708" y="5119"/>
                    <a:pt x="10675" y="5286"/>
                    <a:pt x="10642" y="5453"/>
                  </a:cubicBezTo>
                  <a:cubicBezTo>
                    <a:pt x="10542" y="5886"/>
                    <a:pt x="10508" y="6320"/>
                    <a:pt x="10342" y="6720"/>
                  </a:cubicBezTo>
                  <a:cubicBezTo>
                    <a:pt x="10308" y="6787"/>
                    <a:pt x="10241" y="6887"/>
                    <a:pt x="10175" y="6920"/>
                  </a:cubicBezTo>
                  <a:cubicBezTo>
                    <a:pt x="10081" y="6979"/>
                    <a:pt x="10003" y="7005"/>
                    <a:pt x="9940" y="7005"/>
                  </a:cubicBezTo>
                  <a:cubicBezTo>
                    <a:pt x="9463" y="7005"/>
                    <a:pt x="9774" y="5529"/>
                    <a:pt x="9774" y="5353"/>
                  </a:cubicBezTo>
                  <a:cubicBezTo>
                    <a:pt x="9774" y="3885"/>
                    <a:pt x="9841" y="249"/>
                    <a:pt x="7773" y="16"/>
                  </a:cubicBezTo>
                  <a:cubicBezTo>
                    <a:pt x="7706" y="5"/>
                    <a:pt x="7639" y="0"/>
                    <a:pt x="7572"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47"/>
            <p:cNvSpPr/>
            <p:nvPr/>
          </p:nvSpPr>
          <p:spPr>
            <a:xfrm flipH="1">
              <a:off x="7465519" y="2687159"/>
              <a:ext cx="17799" cy="22060"/>
            </a:xfrm>
            <a:custGeom>
              <a:avLst/>
              <a:gdLst/>
              <a:ahLst/>
              <a:cxnLst/>
              <a:rect l="l" t="t" r="r" b="b"/>
              <a:pathLst>
                <a:path w="1065" h="1320" extrusionOk="0">
                  <a:moveTo>
                    <a:pt x="919" y="0"/>
                  </a:moveTo>
                  <a:cubicBezTo>
                    <a:pt x="896" y="0"/>
                    <a:pt x="873" y="10"/>
                    <a:pt x="856" y="35"/>
                  </a:cubicBezTo>
                  <a:cubicBezTo>
                    <a:pt x="656" y="202"/>
                    <a:pt x="523" y="369"/>
                    <a:pt x="356" y="569"/>
                  </a:cubicBezTo>
                  <a:cubicBezTo>
                    <a:pt x="223" y="769"/>
                    <a:pt x="122" y="969"/>
                    <a:pt x="22" y="1203"/>
                  </a:cubicBezTo>
                  <a:cubicBezTo>
                    <a:pt x="1" y="1268"/>
                    <a:pt x="50" y="1319"/>
                    <a:pt x="105" y="1319"/>
                  </a:cubicBezTo>
                  <a:cubicBezTo>
                    <a:pt x="135" y="1319"/>
                    <a:pt x="166" y="1305"/>
                    <a:pt x="189" y="1270"/>
                  </a:cubicBezTo>
                  <a:cubicBezTo>
                    <a:pt x="423" y="869"/>
                    <a:pt x="656" y="502"/>
                    <a:pt x="990" y="169"/>
                  </a:cubicBezTo>
                  <a:cubicBezTo>
                    <a:pt x="1065" y="94"/>
                    <a:pt x="990" y="0"/>
                    <a:pt x="919" y="0"/>
                  </a:cubicBezTo>
                  <a:close/>
                </a:path>
              </a:pathLst>
            </a:custGeom>
            <a:solidFill>
              <a:srgbClr val="B55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47"/>
            <p:cNvSpPr/>
            <p:nvPr/>
          </p:nvSpPr>
          <p:spPr>
            <a:xfrm flipH="1">
              <a:off x="6027843" y="3384572"/>
              <a:ext cx="163164" cy="802985"/>
            </a:xfrm>
            <a:custGeom>
              <a:avLst/>
              <a:gdLst/>
              <a:ahLst/>
              <a:cxnLst/>
              <a:rect l="l" t="t" r="r" b="b"/>
              <a:pathLst>
                <a:path w="9763" h="48047" extrusionOk="0">
                  <a:moveTo>
                    <a:pt x="402" y="0"/>
                  </a:moveTo>
                  <a:cubicBezTo>
                    <a:pt x="193" y="0"/>
                    <a:pt x="0" y="134"/>
                    <a:pt x="18" y="402"/>
                  </a:cubicBezTo>
                  <a:cubicBezTo>
                    <a:pt x="152" y="1937"/>
                    <a:pt x="585" y="3471"/>
                    <a:pt x="852" y="4972"/>
                  </a:cubicBezTo>
                  <a:cubicBezTo>
                    <a:pt x="1152" y="6540"/>
                    <a:pt x="1486" y="8074"/>
                    <a:pt x="1786" y="9642"/>
                  </a:cubicBezTo>
                  <a:cubicBezTo>
                    <a:pt x="2387" y="12678"/>
                    <a:pt x="2987" y="15713"/>
                    <a:pt x="3554" y="18782"/>
                  </a:cubicBezTo>
                  <a:cubicBezTo>
                    <a:pt x="4688" y="24920"/>
                    <a:pt x="5822" y="31091"/>
                    <a:pt x="6856" y="37262"/>
                  </a:cubicBezTo>
                  <a:cubicBezTo>
                    <a:pt x="7123" y="38963"/>
                    <a:pt x="7424" y="40631"/>
                    <a:pt x="7690" y="42332"/>
                  </a:cubicBezTo>
                  <a:cubicBezTo>
                    <a:pt x="7991" y="44100"/>
                    <a:pt x="8157" y="45902"/>
                    <a:pt x="8558" y="47636"/>
                  </a:cubicBezTo>
                  <a:cubicBezTo>
                    <a:pt x="8632" y="47917"/>
                    <a:pt x="8882" y="48047"/>
                    <a:pt x="9133" y="48047"/>
                  </a:cubicBezTo>
                  <a:cubicBezTo>
                    <a:pt x="9448" y="48047"/>
                    <a:pt x="9762" y="47841"/>
                    <a:pt x="9725" y="47469"/>
                  </a:cubicBezTo>
                  <a:cubicBezTo>
                    <a:pt x="9625" y="45935"/>
                    <a:pt x="9292" y="44367"/>
                    <a:pt x="9058" y="42833"/>
                  </a:cubicBezTo>
                  <a:cubicBezTo>
                    <a:pt x="8791" y="41265"/>
                    <a:pt x="8524" y="39697"/>
                    <a:pt x="8291" y="38129"/>
                  </a:cubicBezTo>
                  <a:cubicBezTo>
                    <a:pt x="7757" y="35094"/>
                    <a:pt x="7257" y="32025"/>
                    <a:pt x="6690" y="28989"/>
                  </a:cubicBezTo>
                  <a:cubicBezTo>
                    <a:pt x="5589" y="22818"/>
                    <a:pt x="4421" y="16681"/>
                    <a:pt x="3154" y="10543"/>
                  </a:cubicBezTo>
                  <a:cubicBezTo>
                    <a:pt x="2820" y="8875"/>
                    <a:pt x="2453" y="7174"/>
                    <a:pt x="2086" y="5506"/>
                  </a:cubicBezTo>
                  <a:lnTo>
                    <a:pt x="1519" y="2904"/>
                  </a:lnTo>
                  <a:cubicBezTo>
                    <a:pt x="1319" y="2037"/>
                    <a:pt x="1152" y="1136"/>
                    <a:pt x="852" y="302"/>
                  </a:cubicBezTo>
                  <a:cubicBezTo>
                    <a:pt x="775" y="101"/>
                    <a:pt x="582" y="0"/>
                    <a:pt x="4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47"/>
            <p:cNvSpPr/>
            <p:nvPr/>
          </p:nvSpPr>
          <p:spPr>
            <a:xfrm flipH="1">
              <a:off x="6830678" y="2791311"/>
              <a:ext cx="608235" cy="826266"/>
            </a:xfrm>
            <a:custGeom>
              <a:avLst/>
              <a:gdLst/>
              <a:ahLst/>
              <a:cxnLst/>
              <a:rect l="l" t="t" r="r" b="b"/>
              <a:pathLst>
                <a:path w="36394" h="49440" extrusionOk="0">
                  <a:moveTo>
                    <a:pt x="18720" y="1"/>
                  </a:moveTo>
                  <a:cubicBezTo>
                    <a:pt x="18675" y="1"/>
                    <a:pt x="18628" y="3"/>
                    <a:pt x="18581" y="8"/>
                  </a:cubicBezTo>
                  <a:cubicBezTo>
                    <a:pt x="17146" y="141"/>
                    <a:pt x="15745" y="575"/>
                    <a:pt x="14344" y="909"/>
                  </a:cubicBezTo>
                  <a:cubicBezTo>
                    <a:pt x="13877" y="1009"/>
                    <a:pt x="13377" y="1109"/>
                    <a:pt x="12910" y="1109"/>
                  </a:cubicBezTo>
                  <a:cubicBezTo>
                    <a:pt x="12576" y="1109"/>
                    <a:pt x="12209" y="1042"/>
                    <a:pt x="11876" y="1009"/>
                  </a:cubicBezTo>
                  <a:cubicBezTo>
                    <a:pt x="11450" y="976"/>
                    <a:pt x="11023" y="961"/>
                    <a:pt x="10598" y="961"/>
                  </a:cubicBezTo>
                  <a:cubicBezTo>
                    <a:pt x="9291" y="961"/>
                    <a:pt x="7989" y="1099"/>
                    <a:pt x="6705" y="1275"/>
                  </a:cubicBezTo>
                  <a:cubicBezTo>
                    <a:pt x="6505" y="1309"/>
                    <a:pt x="6272" y="1376"/>
                    <a:pt x="6072" y="1476"/>
                  </a:cubicBezTo>
                  <a:cubicBezTo>
                    <a:pt x="5538" y="1776"/>
                    <a:pt x="5304" y="2576"/>
                    <a:pt x="4971" y="3077"/>
                  </a:cubicBezTo>
                  <a:cubicBezTo>
                    <a:pt x="4604" y="3644"/>
                    <a:pt x="4137" y="4144"/>
                    <a:pt x="3837" y="4745"/>
                  </a:cubicBezTo>
                  <a:cubicBezTo>
                    <a:pt x="3136" y="6146"/>
                    <a:pt x="2869" y="7713"/>
                    <a:pt x="2903" y="9248"/>
                  </a:cubicBezTo>
                  <a:cubicBezTo>
                    <a:pt x="2903" y="9581"/>
                    <a:pt x="2903" y="9948"/>
                    <a:pt x="2903" y="10315"/>
                  </a:cubicBezTo>
                  <a:cubicBezTo>
                    <a:pt x="2936" y="22858"/>
                    <a:pt x="1" y="36501"/>
                    <a:pt x="534" y="49110"/>
                  </a:cubicBezTo>
                  <a:cubicBezTo>
                    <a:pt x="1525" y="49091"/>
                    <a:pt x="2534" y="49083"/>
                    <a:pt x="3559" y="49083"/>
                  </a:cubicBezTo>
                  <a:cubicBezTo>
                    <a:pt x="10410" y="49083"/>
                    <a:pt x="17971" y="49440"/>
                    <a:pt x="25394" y="49440"/>
                  </a:cubicBezTo>
                  <a:cubicBezTo>
                    <a:pt x="28980" y="49440"/>
                    <a:pt x="32534" y="49357"/>
                    <a:pt x="35960" y="49110"/>
                  </a:cubicBezTo>
                  <a:cubicBezTo>
                    <a:pt x="36393" y="49076"/>
                    <a:pt x="35860" y="23925"/>
                    <a:pt x="35526" y="21690"/>
                  </a:cubicBezTo>
                  <a:cubicBezTo>
                    <a:pt x="34725" y="16386"/>
                    <a:pt x="31957" y="11249"/>
                    <a:pt x="29789" y="6246"/>
                  </a:cubicBezTo>
                  <a:cubicBezTo>
                    <a:pt x="28454" y="3110"/>
                    <a:pt x="25219" y="2476"/>
                    <a:pt x="21816" y="1909"/>
                  </a:cubicBezTo>
                  <a:cubicBezTo>
                    <a:pt x="20529" y="1684"/>
                    <a:pt x="19956" y="1"/>
                    <a:pt x="187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47"/>
            <p:cNvSpPr/>
            <p:nvPr/>
          </p:nvSpPr>
          <p:spPr>
            <a:xfrm flipH="1">
              <a:off x="6610474" y="2827310"/>
              <a:ext cx="391925" cy="556744"/>
            </a:xfrm>
            <a:custGeom>
              <a:avLst/>
              <a:gdLst/>
              <a:ahLst/>
              <a:cxnLst/>
              <a:rect l="l" t="t" r="r" b="b"/>
              <a:pathLst>
                <a:path w="23451" h="33313" extrusionOk="0">
                  <a:moveTo>
                    <a:pt x="2207" y="0"/>
                  </a:moveTo>
                  <a:cubicBezTo>
                    <a:pt x="1843" y="0"/>
                    <a:pt x="1483" y="62"/>
                    <a:pt x="1134" y="222"/>
                  </a:cubicBezTo>
                  <a:cubicBezTo>
                    <a:pt x="901" y="356"/>
                    <a:pt x="734" y="489"/>
                    <a:pt x="601" y="656"/>
                  </a:cubicBezTo>
                  <a:cubicBezTo>
                    <a:pt x="0" y="1490"/>
                    <a:pt x="300" y="2991"/>
                    <a:pt x="267" y="3958"/>
                  </a:cubicBezTo>
                  <a:cubicBezTo>
                    <a:pt x="267" y="4058"/>
                    <a:pt x="267" y="4192"/>
                    <a:pt x="267" y="4292"/>
                  </a:cubicBezTo>
                  <a:cubicBezTo>
                    <a:pt x="200" y="5760"/>
                    <a:pt x="234" y="7227"/>
                    <a:pt x="267" y="8695"/>
                  </a:cubicBezTo>
                  <a:cubicBezTo>
                    <a:pt x="434" y="12097"/>
                    <a:pt x="434" y="15533"/>
                    <a:pt x="534" y="18936"/>
                  </a:cubicBezTo>
                  <a:lnTo>
                    <a:pt x="868" y="33313"/>
                  </a:lnTo>
                  <a:lnTo>
                    <a:pt x="23450" y="33313"/>
                  </a:lnTo>
                  <a:cubicBezTo>
                    <a:pt x="22716" y="29310"/>
                    <a:pt x="21782" y="25274"/>
                    <a:pt x="20548" y="21337"/>
                  </a:cubicBezTo>
                  <a:cubicBezTo>
                    <a:pt x="19447" y="17835"/>
                    <a:pt x="18080" y="14466"/>
                    <a:pt x="16312" y="11264"/>
                  </a:cubicBezTo>
                  <a:cubicBezTo>
                    <a:pt x="14677" y="8261"/>
                    <a:pt x="12909" y="5426"/>
                    <a:pt x="10341" y="3091"/>
                  </a:cubicBezTo>
                  <a:cubicBezTo>
                    <a:pt x="9540" y="2390"/>
                    <a:pt x="8706" y="1723"/>
                    <a:pt x="7706" y="1323"/>
                  </a:cubicBezTo>
                  <a:cubicBezTo>
                    <a:pt x="6838" y="923"/>
                    <a:pt x="5904" y="756"/>
                    <a:pt x="4970" y="589"/>
                  </a:cubicBezTo>
                  <a:cubicBezTo>
                    <a:pt x="4085" y="398"/>
                    <a:pt x="3131" y="0"/>
                    <a:pt x="22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47"/>
            <p:cNvSpPr/>
            <p:nvPr/>
          </p:nvSpPr>
          <p:spPr>
            <a:xfrm flipH="1">
              <a:off x="7186353" y="2783624"/>
              <a:ext cx="550811" cy="828439"/>
            </a:xfrm>
            <a:custGeom>
              <a:avLst/>
              <a:gdLst/>
              <a:ahLst/>
              <a:cxnLst/>
              <a:rect l="l" t="t" r="r" b="b"/>
              <a:pathLst>
                <a:path w="32958" h="49570" extrusionOk="0">
                  <a:moveTo>
                    <a:pt x="32957" y="1"/>
                  </a:moveTo>
                  <a:lnTo>
                    <a:pt x="32957" y="1"/>
                  </a:lnTo>
                  <a:cubicBezTo>
                    <a:pt x="31656" y="801"/>
                    <a:pt x="29989" y="1068"/>
                    <a:pt x="28454" y="1268"/>
                  </a:cubicBezTo>
                  <a:cubicBezTo>
                    <a:pt x="27353" y="1402"/>
                    <a:pt x="26353" y="1569"/>
                    <a:pt x="25219" y="1669"/>
                  </a:cubicBezTo>
                  <a:lnTo>
                    <a:pt x="25252" y="1669"/>
                  </a:lnTo>
                  <a:cubicBezTo>
                    <a:pt x="24852" y="1702"/>
                    <a:pt x="24451" y="1735"/>
                    <a:pt x="24051" y="1802"/>
                  </a:cubicBezTo>
                  <a:cubicBezTo>
                    <a:pt x="23284" y="1902"/>
                    <a:pt x="22550" y="2036"/>
                    <a:pt x="21816" y="2202"/>
                  </a:cubicBezTo>
                  <a:cubicBezTo>
                    <a:pt x="19148" y="2836"/>
                    <a:pt x="17179" y="4137"/>
                    <a:pt x="15045" y="5805"/>
                  </a:cubicBezTo>
                  <a:cubicBezTo>
                    <a:pt x="9974" y="9741"/>
                    <a:pt x="6138" y="15545"/>
                    <a:pt x="2969" y="21083"/>
                  </a:cubicBezTo>
                  <a:cubicBezTo>
                    <a:pt x="2602" y="21750"/>
                    <a:pt x="2235" y="22417"/>
                    <a:pt x="1902" y="23084"/>
                  </a:cubicBezTo>
                  <a:cubicBezTo>
                    <a:pt x="1168" y="24652"/>
                    <a:pt x="468" y="26286"/>
                    <a:pt x="167" y="27988"/>
                  </a:cubicBezTo>
                  <a:cubicBezTo>
                    <a:pt x="67" y="28655"/>
                    <a:pt x="1" y="29389"/>
                    <a:pt x="201" y="30056"/>
                  </a:cubicBezTo>
                  <a:cubicBezTo>
                    <a:pt x="544" y="31272"/>
                    <a:pt x="1586" y="31730"/>
                    <a:pt x="2729" y="31730"/>
                  </a:cubicBezTo>
                  <a:cubicBezTo>
                    <a:pt x="2809" y="31730"/>
                    <a:pt x="2889" y="31728"/>
                    <a:pt x="2969" y="31724"/>
                  </a:cubicBezTo>
                  <a:cubicBezTo>
                    <a:pt x="4304" y="31657"/>
                    <a:pt x="5738" y="31423"/>
                    <a:pt x="7006" y="30956"/>
                  </a:cubicBezTo>
                  <a:cubicBezTo>
                    <a:pt x="10241" y="29789"/>
                    <a:pt x="13243" y="27988"/>
                    <a:pt x="15778" y="25653"/>
                  </a:cubicBezTo>
                  <a:lnTo>
                    <a:pt x="15778" y="25653"/>
                  </a:lnTo>
                  <a:cubicBezTo>
                    <a:pt x="15712" y="28021"/>
                    <a:pt x="15879" y="30389"/>
                    <a:pt x="15845" y="32791"/>
                  </a:cubicBezTo>
                  <a:cubicBezTo>
                    <a:pt x="15812" y="35293"/>
                    <a:pt x="15678" y="37761"/>
                    <a:pt x="15578" y="40263"/>
                  </a:cubicBezTo>
                  <a:cubicBezTo>
                    <a:pt x="15512" y="41831"/>
                    <a:pt x="15845" y="48002"/>
                    <a:pt x="15778" y="49570"/>
                  </a:cubicBezTo>
                  <a:lnTo>
                    <a:pt x="31757" y="49136"/>
                  </a:lnTo>
                  <a:cubicBezTo>
                    <a:pt x="31923" y="41364"/>
                    <a:pt x="29555" y="29455"/>
                    <a:pt x="29822" y="21683"/>
                  </a:cubicBezTo>
                  <a:cubicBezTo>
                    <a:pt x="29955" y="17747"/>
                    <a:pt x="30089" y="13811"/>
                    <a:pt x="30189" y="9875"/>
                  </a:cubicBezTo>
                  <a:cubicBezTo>
                    <a:pt x="30255" y="8140"/>
                    <a:pt x="30356" y="6539"/>
                    <a:pt x="30956" y="4904"/>
                  </a:cubicBezTo>
                  <a:cubicBezTo>
                    <a:pt x="31556" y="3270"/>
                    <a:pt x="32224" y="1635"/>
                    <a:pt x="32957" y="1"/>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47"/>
            <p:cNvSpPr/>
            <p:nvPr/>
          </p:nvSpPr>
          <p:spPr>
            <a:xfrm flipH="1">
              <a:off x="6930468" y="2456410"/>
              <a:ext cx="332829" cy="475571"/>
            </a:xfrm>
            <a:custGeom>
              <a:avLst/>
              <a:gdLst/>
              <a:ahLst/>
              <a:cxnLst/>
              <a:rect l="l" t="t" r="r" b="b"/>
              <a:pathLst>
                <a:path w="19915" h="28456" extrusionOk="0">
                  <a:moveTo>
                    <a:pt x="17846" y="22182"/>
                  </a:moveTo>
                  <a:lnTo>
                    <a:pt x="17846" y="22182"/>
                  </a:lnTo>
                  <a:cubicBezTo>
                    <a:pt x="17845" y="22184"/>
                    <a:pt x="17844" y="22187"/>
                    <a:pt x="17843" y="22189"/>
                  </a:cubicBezTo>
                  <a:lnTo>
                    <a:pt x="17843" y="22189"/>
                  </a:lnTo>
                  <a:cubicBezTo>
                    <a:pt x="17845" y="22187"/>
                    <a:pt x="17846" y="22184"/>
                    <a:pt x="17846" y="22182"/>
                  </a:cubicBezTo>
                  <a:close/>
                  <a:moveTo>
                    <a:pt x="14309" y="1"/>
                  </a:moveTo>
                  <a:cubicBezTo>
                    <a:pt x="14166" y="1"/>
                    <a:pt x="14022" y="11"/>
                    <a:pt x="13877" y="33"/>
                  </a:cubicBezTo>
                  <a:cubicBezTo>
                    <a:pt x="12909" y="199"/>
                    <a:pt x="12042" y="566"/>
                    <a:pt x="11208" y="1067"/>
                  </a:cubicBezTo>
                  <a:cubicBezTo>
                    <a:pt x="9407" y="2101"/>
                    <a:pt x="7939" y="3669"/>
                    <a:pt x="6972" y="5470"/>
                  </a:cubicBezTo>
                  <a:cubicBezTo>
                    <a:pt x="5838" y="7538"/>
                    <a:pt x="5904" y="9473"/>
                    <a:pt x="6004" y="11774"/>
                  </a:cubicBezTo>
                  <a:cubicBezTo>
                    <a:pt x="6071" y="13375"/>
                    <a:pt x="6038" y="14977"/>
                    <a:pt x="5871" y="16578"/>
                  </a:cubicBezTo>
                  <a:cubicBezTo>
                    <a:pt x="5838" y="17011"/>
                    <a:pt x="5771" y="17412"/>
                    <a:pt x="5637" y="17745"/>
                  </a:cubicBezTo>
                  <a:cubicBezTo>
                    <a:pt x="5037" y="19513"/>
                    <a:pt x="3436" y="20214"/>
                    <a:pt x="1434" y="20647"/>
                  </a:cubicBezTo>
                  <a:cubicBezTo>
                    <a:pt x="1068" y="20747"/>
                    <a:pt x="367" y="20781"/>
                    <a:pt x="0" y="20847"/>
                  </a:cubicBezTo>
                  <a:cubicBezTo>
                    <a:pt x="1434" y="24150"/>
                    <a:pt x="3836" y="27252"/>
                    <a:pt x="7505" y="28219"/>
                  </a:cubicBezTo>
                  <a:cubicBezTo>
                    <a:pt x="8106" y="28380"/>
                    <a:pt x="8749" y="28456"/>
                    <a:pt x="9401" y="28456"/>
                  </a:cubicBezTo>
                  <a:cubicBezTo>
                    <a:pt x="10920" y="28456"/>
                    <a:pt x="12486" y="28042"/>
                    <a:pt x="13677" y="27319"/>
                  </a:cubicBezTo>
                  <a:cubicBezTo>
                    <a:pt x="14611" y="26752"/>
                    <a:pt x="14944" y="26218"/>
                    <a:pt x="15778" y="25484"/>
                  </a:cubicBezTo>
                  <a:cubicBezTo>
                    <a:pt x="16710" y="24652"/>
                    <a:pt x="17410" y="23388"/>
                    <a:pt x="17843" y="22189"/>
                  </a:cubicBezTo>
                  <a:lnTo>
                    <a:pt x="17843" y="22189"/>
                  </a:lnTo>
                  <a:cubicBezTo>
                    <a:pt x="17830" y="22216"/>
                    <a:pt x="17786" y="22229"/>
                    <a:pt x="17717" y="22229"/>
                  </a:cubicBezTo>
                  <a:cubicBezTo>
                    <a:pt x="17171" y="22229"/>
                    <a:pt x="15087" y="21450"/>
                    <a:pt x="14911" y="20981"/>
                  </a:cubicBezTo>
                  <a:cubicBezTo>
                    <a:pt x="14811" y="20747"/>
                    <a:pt x="14811" y="20481"/>
                    <a:pt x="14811" y="20247"/>
                  </a:cubicBezTo>
                  <a:cubicBezTo>
                    <a:pt x="14844" y="18713"/>
                    <a:pt x="14911" y="17212"/>
                    <a:pt x="15044" y="15677"/>
                  </a:cubicBezTo>
                  <a:cubicBezTo>
                    <a:pt x="15044" y="15577"/>
                    <a:pt x="15044" y="15444"/>
                    <a:pt x="15144" y="15344"/>
                  </a:cubicBezTo>
                  <a:cubicBezTo>
                    <a:pt x="15211" y="15310"/>
                    <a:pt x="15278" y="15277"/>
                    <a:pt x="15378" y="15243"/>
                  </a:cubicBezTo>
                  <a:cubicBezTo>
                    <a:pt x="16812" y="14810"/>
                    <a:pt x="17980" y="12908"/>
                    <a:pt x="18547" y="11641"/>
                  </a:cubicBezTo>
                  <a:cubicBezTo>
                    <a:pt x="19547" y="9339"/>
                    <a:pt x="19914" y="6571"/>
                    <a:pt x="18947" y="4069"/>
                  </a:cubicBezTo>
                  <a:cubicBezTo>
                    <a:pt x="18229" y="2196"/>
                    <a:pt x="16400" y="1"/>
                    <a:pt x="14309"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47"/>
            <p:cNvSpPr/>
            <p:nvPr/>
          </p:nvSpPr>
          <p:spPr>
            <a:xfrm flipH="1">
              <a:off x="7644610" y="3068505"/>
              <a:ext cx="30667" cy="30383"/>
            </a:xfrm>
            <a:custGeom>
              <a:avLst/>
              <a:gdLst/>
              <a:ahLst/>
              <a:cxnLst/>
              <a:rect l="l" t="t" r="r" b="b"/>
              <a:pathLst>
                <a:path w="1835" h="1818" extrusionOk="0">
                  <a:moveTo>
                    <a:pt x="34" y="0"/>
                  </a:moveTo>
                  <a:lnTo>
                    <a:pt x="34" y="0"/>
                  </a:lnTo>
                  <a:cubicBezTo>
                    <a:pt x="3" y="62"/>
                    <a:pt x="0" y="182"/>
                    <a:pt x="54" y="252"/>
                  </a:cubicBezTo>
                  <a:lnTo>
                    <a:pt x="54" y="252"/>
                  </a:lnTo>
                  <a:cubicBezTo>
                    <a:pt x="45" y="167"/>
                    <a:pt x="39" y="83"/>
                    <a:pt x="34" y="0"/>
                  </a:cubicBezTo>
                  <a:close/>
                  <a:moveTo>
                    <a:pt x="54" y="252"/>
                  </a:moveTo>
                  <a:cubicBezTo>
                    <a:pt x="96" y="683"/>
                    <a:pt x="189" y="1134"/>
                    <a:pt x="467" y="1468"/>
                  </a:cubicBezTo>
                  <a:cubicBezTo>
                    <a:pt x="650" y="1688"/>
                    <a:pt x="954" y="1817"/>
                    <a:pt x="1241" y="1817"/>
                  </a:cubicBezTo>
                  <a:cubicBezTo>
                    <a:pt x="1476" y="1817"/>
                    <a:pt x="1700" y="1730"/>
                    <a:pt x="1835" y="1535"/>
                  </a:cubicBezTo>
                  <a:lnTo>
                    <a:pt x="67" y="267"/>
                  </a:lnTo>
                  <a:cubicBezTo>
                    <a:pt x="62" y="263"/>
                    <a:pt x="58" y="258"/>
                    <a:pt x="54" y="252"/>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47"/>
            <p:cNvSpPr/>
            <p:nvPr/>
          </p:nvSpPr>
          <p:spPr>
            <a:xfrm flipH="1">
              <a:off x="7437225" y="2792548"/>
              <a:ext cx="336172" cy="511302"/>
            </a:xfrm>
            <a:custGeom>
              <a:avLst/>
              <a:gdLst/>
              <a:ahLst/>
              <a:cxnLst/>
              <a:rect l="l" t="t" r="r" b="b"/>
              <a:pathLst>
                <a:path w="20115" h="30594" extrusionOk="0">
                  <a:moveTo>
                    <a:pt x="7739" y="1"/>
                  </a:moveTo>
                  <a:cubicBezTo>
                    <a:pt x="6171" y="4337"/>
                    <a:pt x="4137" y="8507"/>
                    <a:pt x="2602" y="12843"/>
                  </a:cubicBezTo>
                  <a:cubicBezTo>
                    <a:pt x="1068" y="17180"/>
                    <a:pt x="0" y="21816"/>
                    <a:pt x="501" y="26420"/>
                  </a:cubicBezTo>
                  <a:cubicBezTo>
                    <a:pt x="847" y="29470"/>
                    <a:pt x="2097" y="30593"/>
                    <a:pt x="3685" y="30593"/>
                  </a:cubicBezTo>
                  <a:cubicBezTo>
                    <a:pt x="5466" y="30593"/>
                    <a:pt x="7673" y="29180"/>
                    <a:pt x="9507" y="27487"/>
                  </a:cubicBezTo>
                  <a:cubicBezTo>
                    <a:pt x="13010" y="24251"/>
                    <a:pt x="15044" y="19615"/>
                    <a:pt x="16746" y="15245"/>
                  </a:cubicBezTo>
                  <a:cubicBezTo>
                    <a:pt x="17580" y="13010"/>
                    <a:pt x="18347" y="10742"/>
                    <a:pt x="18780" y="8407"/>
                  </a:cubicBezTo>
                  <a:cubicBezTo>
                    <a:pt x="18981" y="7373"/>
                    <a:pt x="20115" y="4504"/>
                    <a:pt x="19648" y="3103"/>
                  </a:cubicBezTo>
                  <a:cubicBezTo>
                    <a:pt x="19314" y="2202"/>
                    <a:pt x="11909" y="734"/>
                    <a:pt x="8873" y="201"/>
                  </a:cubicBezTo>
                  <a:cubicBezTo>
                    <a:pt x="8340" y="101"/>
                    <a:pt x="7939" y="34"/>
                    <a:pt x="7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47"/>
            <p:cNvSpPr/>
            <p:nvPr/>
          </p:nvSpPr>
          <p:spPr>
            <a:xfrm flipH="1">
              <a:off x="6923783" y="2398400"/>
              <a:ext cx="309967" cy="272882"/>
            </a:xfrm>
            <a:custGeom>
              <a:avLst/>
              <a:gdLst/>
              <a:ahLst/>
              <a:cxnLst/>
              <a:rect l="l" t="t" r="r" b="b"/>
              <a:pathLst>
                <a:path w="18547" h="16328" extrusionOk="0">
                  <a:moveTo>
                    <a:pt x="9551" y="0"/>
                  </a:moveTo>
                  <a:cubicBezTo>
                    <a:pt x="9503" y="0"/>
                    <a:pt x="9455" y="0"/>
                    <a:pt x="9407" y="1"/>
                  </a:cubicBezTo>
                  <a:cubicBezTo>
                    <a:pt x="8906" y="1"/>
                    <a:pt x="8373" y="68"/>
                    <a:pt x="7872" y="168"/>
                  </a:cubicBezTo>
                  <a:cubicBezTo>
                    <a:pt x="4470" y="835"/>
                    <a:pt x="1501" y="3470"/>
                    <a:pt x="567" y="6806"/>
                  </a:cubicBezTo>
                  <a:cubicBezTo>
                    <a:pt x="0" y="8907"/>
                    <a:pt x="267" y="11176"/>
                    <a:pt x="1234" y="13110"/>
                  </a:cubicBezTo>
                  <a:cubicBezTo>
                    <a:pt x="1747" y="14137"/>
                    <a:pt x="3070" y="16328"/>
                    <a:pt x="4397" y="16328"/>
                  </a:cubicBezTo>
                  <a:cubicBezTo>
                    <a:pt x="4795" y="16328"/>
                    <a:pt x="5193" y="16131"/>
                    <a:pt x="5571" y="15646"/>
                  </a:cubicBezTo>
                  <a:lnTo>
                    <a:pt x="5571" y="15679"/>
                  </a:lnTo>
                  <a:cubicBezTo>
                    <a:pt x="5904" y="15245"/>
                    <a:pt x="6004" y="14678"/>
                    <a:pt x="5737" y="13911"/>
                  </a:cubicBezTo>
                  <a:cubicBezTo>
                    <a:pt x="5404" y="12977"/>
                    <a:pt x="4403" y="10442"/>
                    <a:pt x="6038" y="10108"/>
                  </a:cubicBezTo>
                  <a:cubicBezTo>
                    <a:pt x="6176" y="10075"/>
                    <a:pt x="6321" y="10065"/>
                    <a:pt x="6469" y="10065"/>
                  </a:cubicBezTo>
                  <a:cubicBezTo>
                    <a:pt x="6752" y="10065"/>
                    <a:pt x="7047" y="10104"/>
                    <a:pt x="7329" y="10104"/>
                  </a:cubicBezTo>
                  <a:cubicBezTo>
                    <a:pt x="7648" y="10104"/>
                    <a:pt x="7951" y="10054"/>
                    <a:pt x="8206" y="9841"/>
                  </a:cubicBezTo>
                  <a:cubicBezTo>
                    <a:pt x="8673" y="9408"/>
                    <a:pt x="8406" y="8741"/>
                    <a:pt x="8673" y="8240"/>
                  </a:cubicBezTo>
                  <a:cubicBezTo>
                    <a:pt x="8928" y="7729"/>
                    <a:pt x="9595" y="7484"/>
                    <a:pt x="10178" y="7484"/>
                  </a:cubicBezTo>
                  <a:cubicBezTo>
                    <a:pt x="10280" y="7484"/>
                    <a:pt x="10380" y="7492"/>
                    <a:pt x="10474" y="7506"/>
                  </a:cubicBezTo>
                  <a:cubicBezTo>
                    <a:pt x="10975" y="7607"/>
                    <a:pt x="11442" y="7873"/>
                    <a:pt x="11909" y="8107"/>
                  </a:cubicBezTo>
                  <a:cubicBezTo>
                    <a:pt x="12798" y="8537"/>
                    <a:pt x="13761" y="8795"/>
                    <a:pt x="14756" y="8795"/>
                  </a:cubicBezTo>
                  <a:cubicBezTo>
                    <a:pt x="14918" y="8795"/>
                    <a:pt x="15081" y="8788"/>
                    <a:pt x="15244" y="8774"/>
                  </a:cubicBezTo>
                  <a:cubicBezTo>
                    <a:pt x="16145" y="8707"/>
                    <a:pt x="16979" y="8374"/>
                    <a:pt x="17713" y="7840"/>
                  </a:cubicBezTo>
                  <a:cubicBezTo>
                    <a:pt x="18447" y="7306"/>
                    <a:pt x="18547" y="6939"/>
                    <a:pt x="18413" y="6072"/>
                  </a:cubicBezTo>
                  <a:cubicBezTo>
                    <a:pt x="18246" y="4771"/>
                    <a:pt x="17613" y="3604"/>
                    <a:pt x="16679" y="2703"/>
                  </a:cubicBezTo>
                  <a:cubicBezTo>
                    <a:pt x="14878" y="870"/>
                    <a:pt x="12113" y="0"/>
                    <a:pt x="955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47"/>
            <p:cNvSpPr/>
            <p:nvPr/>
          </p:nvSpPr>
          <p:spPr>
            <a:xfrm flipH="1">
              <a:off x="7098278" y="2553292"/>
              <a:ext cx="74722" cy="80504"/>
            </a:xfrm>
            <a:custGeom>
              <a:avLst/>
              <a:gdLst/>
              <a:ahLst/>
              <a:cxnLst/>
              <a:rect l="l" t="t" r="r" b="b"/>
              <a:pathLst>
                <a:path w="4471" h="4817" extrusionOk="0">
                  <a:moveTo>
                    <a:pt x="2307" y="1"/>
                  </a:moveTo>
                  <a:cubicBezTo>
                    <a:pt x="1190" y="1"/>
                    <a:pt x="156" y="787"/>
                    <a:pt x="68" y="1941"/>
                  </a:cubicBezTo>
                  <a:cubicBezTo>
                    <a:pt x="1" y="3242"/>
                    <a:pt x="868" y="4543"/>
                    <a:pt x="2236" y="4776"/>
                  </a:cubicBezTo>
                  <a:cubicBezTo>
                    <a:pt x="2379" y="4804"/>
                    <a:pt x="2517" y="4817"/>
                    <a:pt x="2649" y="4817"/>
                  </a:cubicBezTo>
                  <a:cubicBezTo>
                    <a:pt x="3654" y="4817"/>
                    <a:pt x="4316" y="4054"/>
                    <a:pt x="4404" y="2875"/>
                  </a:cubicBezTo>
                  <a:cubicBezTo>
                    <a:pt x="4471" y="1608"/>
                    <a:pt x="4071" y="273"/>
                    <a:pt x="2736" y="40"/>
                  </a:cubicBezTo>
                  <a:cubicBezTo>
                    <a:pt x="2593" y="13"/>
                    <a:pt x="2449" y="1"/>
                    <a:pt x="2307"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47"/>
            <p:cNvSpPr/>
            <p:nvPr/>
          </p:nvSpPr>
          <p:spPr>
            <a:xfrm flipH="1">
              <a:off x="6983982" y="2649272"/>
              <a:ext cx="56889" cy="16228"/>
            </a:xfrm>
            <a:custGeom>
              <a:avLst/>
              <a:gdLst/>
              <a:ahLst/>
              <a:cxnLst/>
              <a:rect l="l" t="t" r="r" b="b"/>
              <a:pathLst>
                <a:path w="3404" h="971" extrusionOk="0">
                  <a:moveTo>
                    <a:pt x="3403" y="1"/>
                  </a:moveTo>
                  <a:lnTo>
                    <a:pt x="1" y="168"/>
                  </a:lnTo>
                  <a:cubicBezTo>
                    <a:pt x="381" y="674"/>
                    <a:pt x="1032" y="971"/>
                    <a:pt x="1667" y="971"/>
                  </a:cubicBezTo>
                  <a:cubicBezTo>
                    <a:pt x="1701" y="971"/>
                    <a:pt x="1735" y="970"/>
                    <a:pt x="1769" y="968"/>
                  </a:cubicBezTo>
                  <a:cubicBezTo>
                    <a:pt x="2436" y="935"/>
                    <a:pt x="3069" y="568"/>
                    <a:pt x="34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47"/>
            <p:cNvSpPr/>
            <p:nvPr/>
          </p:nvSpPr>
          <p:spPr>
            <a:xfrm flipH="1">
              <a:off x="6249785" y="3060149"/>
              <a:ext cx="608786" cy="312206"/>
            </a:xfrm>
            <a:custGeom>
              <a:avLst/>
              <a:gdLst/>
              <a:ahLst/>
              <a:cxnLst/>
              <a:rect l="l" t="t" r="r" b="b"/>
              <a:pathLst>
                <a:path w="36427" h="18681" extrusionOk="0">
                  <a:moveTo>
                    <a:pt x="5704" y="0"/>
                  </a:moveTo>
                  <a:cubicBezTo>
                    <a:pt x="5438" y="0"/>
                    <a:pt x="5171" y="200"/>
                    <a:pt x="5071" y="467"/>
                  </a:cubicBezTo>
                  <a:lnTo>
                    <a:pt x="0" y="18680"/>
                  </a:lnTo>
                  <a:lnTo>
                    <a:pt x="31289" y="18680"/>
                  </a:lnTo>
                  <a:lnTo>
                    <a:pt x="36293" y="834"/>
                  </a:lnTo>
                  <a:cubicBezTo>
                    <a:pt x="36426" y="400"/>
                    <a:pt x="36093" y="0"/>
                    <a:pt x="356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47"/>
            <p:cNvSpPr/>
            <p:nvPr/>
          </p:nvSpPr>
          <p:spPr>
            <a:xfrm flipH="1">
              <a:off x="6357931" y="3343342"/>
              <a:ext cx="648930" cy="29013"/>
            </a:xfrm>
            <a:custGeom>
              <a:avLst/>
              <a:gdLst/>
              <a:ahLst/>
              <a:cxnLst/>
              <a:rect l="l" t="t" r="r" b="b"/>
              <a:pathLst>
                <a:path w="38829" h="1736" extrusionOk="0">
                  <a:moveTo>
                    <a:pt x="834" y="1"/>
                  </a:moveTo>
                  <a:cubicBezTo>
                    <a:pt x="367" y="1"/>
                    <a:pt x="0" y="401"/>
                    <a:pt x="0" y="868"/>
                  </a:cubicBezTo>
                  <a:cubicBezTo>
                    <a:pt x="0" y="1335"/>
                    <a:pt x="367" y="1735"/>
                    <a:pt x="834" y="1735"/>
                  </a:cubicBezTo>
                  <a:lnTo>
                    <a:pt x="37961" y="1735"/>
                  </a:lnTo>
                  <a:cubicBezTo>
                    <a:pt x="38461" y="1735"/>
                    <a:pt x="38828" y="1335"/>
                    <a:pt x="38828" y="868"/>
                  </a:cubicBezTo>
                  <a:cubicBezTo>
                    <a:pt x="38828" y="401"/>
                    <a:pt x="38461" y="1"/>
                    <a:pt x="3796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47"/>
            <p:cNvSpPr/>
            <p:nvPr/>
          </p:nvSpPr>
          <p:spPr>
            <a:xfrm flipH="1">
              <a:off x="6491732" y="3188918"/>
              <a:ext cx="60232" cy="49636"/>
            </a:xfrm>
            <a:custGeom>
              <a:avLst/>
              <a:gdLst/>
              <a:ahLst/>
              <a:cxnLst/>
              <a:rect l="l" t="t" r="r" b="b"/>
              <a:pathLst>
                <a:path w="3604" h="2970" fill="none" extrusionOk="0">
                  <a:moveTo>
                    <a:pt x="3437" y="1502"/>
                  </a:moveTo>
                  <a:cubicBezTo>
                    <a:pt x="3236" y="2302"/>
                    <a:pt x="2369" y="2969"/>
                    <a:pt x="1469" y="2969"/>
                  </a:cubicBezTo>
                  <a:cubicBezTo>
                    <a:pt x="568" y="2969"/>
                    <a:pt x="1" y="2302"/>
                    <a:pt x="168" y="1502"/>
                  </a:cubicBezTo>
                  <a:cubicBezTo>
                    <a:pt x="334" y="668"/>
                    <a:pt x="1202" y="1"/>
                    <a:pt x="2102" y="1"/>
                  </a:cubicBezTo>
                  <a:cubicBezTo>
                    <a:pt x="3003" y="1"/>
                    <a:pt x="3603" y="668"/>
                    <a:pt x="3437" y="1502"/>
                  </a:cubicBezTo>
                  <a:close/>
                </a:path>
              </a:pathLst>
            </a:custGeom>
            <a:noFill/>
            <a:ln w="10850"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47"/>
            <p:cNvSpPr/>
            <p:nvPr/>
          </p:nvSpPr>
          <p:spPr>
            <a:xfrm flipH="1">
              <a:off x="7113320" y="2570021"/>
              <a:ext cx="17682" cy="38272"/>
            </a:xfrm>
            <a:custGeom>
              <a:avLst/>
              <a:gdLst/>
              <a:ahLst/>
              <a:cxnLst/>
              <a:rect l="l" t="t" r="r" b="b"/>
              <a:pathLst>
                <a:path w="1058" h="2290" extrusionOk="0">
                  <a:moveTo>
                    <a:pt x="101" y="1"/>
                  </a:moveTo>
                  <a:cubicBezTo>
                    <a:pt x="44" y="1"/>
                    <a:pt x="1" y="110"/>
                    <a:pt x="90" y="140"/>
                  </a:cubicBezTo>
                  <a:cubicBezTo>
                    <a:pt x="423" y="306"/>
                    <a:pt x="690" y="640"/>
                    <a:pt x="724" y="1007"/>
                  </a:cubicBezTo>
                  <a:cubicBezTo>
                    <a:pt x="790" y="1407"/>
                    <a:pt x="624" y="1774"/>
                    <a:pt x="390" y="2074"/>
                  </a:cubicBezTo>
                  <a:cubicBezTo>
                    <a:pt x="306" y="2158"/>
                    <a:pt x="387" y="2290"/>
                    <a:pt x="474" y="2290"/>
                  </a:cubicBezTo>
                  <a:cubicBezTo>
                    <a:pt x="491" y="2290"/>
                    <a:pt x="508" y="2285"/>
                    <a:pt x="523" y="2274"/>
                  </a:cubicBezTo>
                  <a:cubicBezTo>
                    <a:pt x="757" y="2108"/>
                    <a:pt x="890" y="1941"/>
                    <a:pt x="990" y="1674"/>
                  </a:cubicBezTo>
                  <a:cubicBezTo>
                    <a:pt x="1057" y="1440"/>
                    <a:pt x="1057" y="1207"/>
                    <a:pt x="1024" y="973"/>
                  </a:cubicBezTo>
                  <a:cubicBezTo>
                    <a:pt x="924" y="506"/>
                    <a:pt x="557" y="140"/>
                    <a:pt x="123" y="6"/>
                  </a:cubicBezTo>
                  <a:cubicBezTo>
                    <a:pt x="116" y="2"/>
                    <a:pt x="109" y="1"/>
                    <a:pt x="101" y="1"/>
                  </a:cubicBezTo>
                  <a:close/>
                </a:path>
              </a:pathLst>
            </a:custGeom>
            <a:solidFill>
              <a:srgbClr val="B55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47"/>
            <p:cNvSpPr/>
            <p:nvPr/>
          </p:nvSpPr>
          <p:spPr>
            <a:xfrm flipH="1">
              <a:off x="7006527" y="2710941"/>
              <a:ext cx="67067" cy="10345"/>
            </a:xfrm>
            <a:custGeom>
              <a:avLst/>
              <a:gdLst/>
              <a:ahLst/>
              <a:cxnLst/>
              <a:rect l="l" t="t" r="r" b="b"/>
              <a:pathLst>
                <a:path w="4013" h="619" extrusionOk="0">
                  <a:moveTo>
                    <a:pt x="3910" y="0"/>
                  </a:moveTo>
                  <a:cubicBezTo>
                    <a:pt x="3895" y="0"/>
                    <a:pt x="3879" y="4"/>
                    <a:pt x="3860" y="13"/>
                  </a:cubicBezTo>
                  <a:cubicBezTo>
                    <a:pt x="3293" y="214"/>
                    <a:pt x="2659" y="314"/>
                    <a:pt x="2059" y="314"/>
                  </a:cubicBezTo>
                  <a:cubicBezTo>
                    <a:pt x="1425" y="314"/>
                    <a:pt x="824" y="180"/>
                    <a:pt x="224" y="13"/>
                  </a:cubicBezTo>
                  <a:cubicBezTo>
                    <a:pt x="214" y="11"/>
                    <a:pt x="204" y="10"/>
                    <a:pt x="194" y="10"/>
                  </a:cubicBezTo>
                  <a:cubicBezTo>
                    <a:pt x="77" y="10"/>
                    <a:pt x="1" y="185"/>
                    <a:pt x="124" y="247"/>
                  </a:cubicBezTo>
                  <a:cubicBezTo>
                    <a:pt x="695" y="501"/>
                    <a:pt x="1320" y="619"/>
                    <a:pt x="1943" y="619"/>
                  </a:cubicBezTo>
                  <a:cubicBezTo>
                    <a:pt x="2630" y="619"/>
                    <a:pt x="3315" y="476"/>
                    <a:pt x="3927" y="214"/>
                  </a:cubicBezTo>
                  <a:cubicBezTo>
                    <a:pt x="4013" y="156"/>
                    <a:pt x="4000" y="0"/>
                    <a:pt x="3910" y="0"/>
                  </a:cubicBezTo>
                  <a:close/>
                </a:path>
              </a:pathLst>
            </a:custGeom>
            <a:solidFill>
              <a:srgbClr val="B55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47"/>
            <p:cNvSpPr/>
            <p:nvPr/>
          </p:nvSpPr>
          <p:spPr>
            <a:xfrm flipH="1">
              <a:off x="6823441" y="3122269"/>
              <a:ext cx="51608" cy="229663"/>
            </a:xfrm>
            <a:custGeom>
              <a:avLst/>
              <a:gdLst/>
              <a:ahLst/>
              <a:cxnLst/>
              <a:rect l="l" t="t" r="r" b="b"/>
              <a:pathLst>
                <a:path w="3088" h="13742" extrusionOk="0">
                  <a:moveTo>
                    <a:pt x="113" y="1"/>
                  </a:moveTo>
                  <a:cubicBezTo>
                    <a:pt x="55" y="1"/>
                    <a:pt x="0" y="44"/>
                    <a:pt x="19" y="119"/>
                  </a:cubicBezTo>
                  <a:cubicBezTo>
                    <a:pt x="786" y="2254"/>
                    <a:pt x="1320" y="4456"/>
                    <a:pt x="1754" y="6657"/>
                  </a:cubicBezTo>
                  <a:cubicBezTo>
                    <a:pt x="2187" y="8959"/>
                    <a:pt x="2387" y="11227"/>
                    <a:pt x="2621" y="13529"/>
                  </a:cubicBezTo>
                  <a:cubicBezTo>
                    <a:pt x="2621" y="13666"/>
                    <a:pt x="2736" y="13742"/>
                    <a:pt x="2847" y="13742"/>
                  </a:cubicBezTo>
                  <a:cubicBezTo>
                    <a:pt x="2952" y="13742"/>
                    <a:pt x="3055" y="13674"/>
                    <a:pt x="3055" y="13529"/>
                  </a:cubicBezTo>
                  <a:cubicBezTo>
                    <a:pt x="3088" y="8892"/>
                    <a:pt x="1820" y="4356"/>
                    <a:pt x="219" y="86"/>
                  </a:cubicBezTo>
                  <a:cubicBezTo>
                    <a:pt x="205" y="27"/>
                    <a:pt x="158" y="1"/>
                    <a:pt x="11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47"/>
            <p:cNvSpPr/>
            <p:nvPr/>
          </p:nvSpPr>
          <p:spPr>
            <a:xfrm flipH="1">
              <a:off x="7441904" y="2843889"/>
              <a:ext cx="125043" cy="333581"/>
            </a:xfrm>
            <a:custGeom>
              <a:avLst/>
              <a:gdLst/>
              <a:ahLst/>
              <a:cxnLst/>
              <a:rect l="l" t="t" r="r" b="b"/>
              <a:pathLst>
                <a:path w="7482" h="19960" extrusionOk="0">
                  <a:moveTo>
                    <a:pt x="7335" y="1"/>
                  </a:moveTo>
                  <a:cubicBezTo>
                    <a:pt x="7288" y="1"/>
                    <a:pt x="7241" y="30"/>
                    <a:pt x="7228" y="98"/>
                  </a:cubicBezTo>
                  <a:cubicBezTo>
                    <a:pt x="6828" y="1398"/>
                    <a:pt x="6527" y="2733"/>
                    <a:pt x="6127" y="4034"/>
                  </a:cubicBezTo>
                  <a:cubicBezTo>
                    <a:pt x="5760" y="5335"/>
                    <a:pt x="5327" y="6669"/>
                    <a:pt x="4893" y="7970"/>
                  </a:cubicBezTo>
                  <a:cubicBezTo>
                    <a:pt x="3992" y="10572"/>
                    <a:pt x="2992" y="13140"/>
                    <a:pt x="1891" y="15675"/>
                  </a:cubicBezTo>
                  <a:cubicBezTo>
                    <a:pt x="1290" y="17076"/>
                    <a:pt x="590" y="18411"/>
                    <a:pt x="23" y="19812"/>
                  </a:cubicBezTo>
                  <a:cubicBezTo>
                    <a:pt x="1" y="19901"/>
                    <a:pt x="67" y="19960"/>
                    <a:pt x="134" y="19960"/>
                  </a:cubicBezTo>
                  <a:cubicBezTo>
                    <a:pt x="167" y="19960"/>
                    <a:pt x="201" y="19945"/>
                    <a:pt x="223" y="19912"/>
                  </a:cubicBezTo>
                  <a:cubicBezTo>
                    <a:pt x="923" y="18711"/>
                    <a:pt x="1457" y="17443"/>
                    <a:pt x="2024" y="16176"/>
                  </a:cubicBezTo>
                  <a:cubicBezTo>
                    <a:pt x="2558" y="14975"/>
                    <a:pt x="3092" y="13741"/>
                    <a:pt x="3559" y="12506"/>
                  </a:cubicBezTo>
                  <a:cubicBezTo>
                    <a:pt x="4593" y="9938"/>
                    <a:pt x="5493" y="7336"/>
                    <a:pt x="6261" y="4667"/>
                  </a:cubicBezTo>
                  <a:cubicBezTo>
                    <a:pt x="6694" y="3200"/>
                    <a:pt x="7161" y="1665"/>
                    <a:pt x="7461" y="164"/>
                  </a:cubicBezTo>
                  <a:cubicBezTo>
                    <a:pt x="7481" y="65"/>
                    <a:pt x="7406" y="1"/>
                    <a:pt x="73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47"/>
            <p:cNvSpPr/>
            <p:nvPr/>
          </p:nvSpPr>
          <p:spPr>
            <a:xfrm flipH="1">
              <a:off x="6961487" y="2798698"/>
              <a:ext cx="303833" cy="138179"/>
            </a:xfrm>
            <a:custGeom>
              <a:avLst/>
              <a:gdLst/>
              <a:ahLst/>
              <a:cxnLst/>
              <a:rect l="l" t="t" r="r" b="b"/>
              <a:pathLst>
                <a:path w="18180" h="8268" extrusionOk="0">
                  <a:moveTo>
                    <a:pt x="214" y="0"/>
                  </a:moveTo>
                  <a:cubicBezTo>
                    <a:pt x="114" y="0"/>
                    <a:pt x="1" y="92"/>
                    <a:pt x="21" y="233"/>
                  </a:cubicBezTo>
                  <a:cubicBezTo>
                    <a:pt x="588" y="3402"/>
                    <a:pt x="3190" y="5937"/>
                    <a:pt x="5959" y="7371"/>
                  </a:cubicBezTo>
                  <a:cubicBezTo>
                    <a:pt x="7099" y="7954"/>
                    <a:pt x="8297" y="8268"/>
                    <a:pt x="9538" y="8268"/>
                  </a:cubicBezTo>
                  <a:cubicBezTo>
                    <a:pt x="9931" y="8268"/>
                    <a:pt x="10328" y="8236"/>
                    <a:pt x="10729" y="8172"/>
                  </a:cubicBezTo>
                  <a:cubicBezTo>
                    <a:pt x="12363" y="7905"/>
                    <a:pt x="13931" y="7138"/>
                    <a:pt x="15165" y="6037"/>
                  </a:cubicBezTo>
                  <a:cubicBezTo>
                    <a:pt x="16466" y="4870"/>
                    <a:pt x="17634" y="3235"/>
                    <a:pt x="18134" y="1534"/>
                  </a:cubicBezTo>
                  <a:cubicBezTo>
                    <a:pt x="18179" y="1421"/>
                    <a:pt x="18072" y="1324"/>
                    <a:pt x="17967" y="1324"/>
                  </a:cubicBezTo>
                  <a:cubicBezTo>
                    <a:pt x="17916" y="1324"/>
                    <a:pt x="17866" y="1346"/>
                    <a:pt x="17834" y="1401"/>
                  </a:cubicBezTo>
                  <a:cubicBezTo>
                    <a:pt x="17133" y="2802"/>
                    <a:pt x="16433" y="4102"/>
                    <a:pt x="15332" y="5237"/>
                  </a:cubicBezTo>
                  <a:cubicBezTo>
                    <a:pt x="14231" y="6371"/>
                    <a:pt x="12864" y="7238"/>
                    <a:pt x="11329" y="7605"/>
                  </a:cubicBezTo>
                  <a:cubicBezTo>
                    <a:pt x="10739" y="7765"/>
                    <a:pt x="10139" y="7843"/>
                    <a:pt x="9543" y="7843"/>
                  </a:cubicBezTo>
                  <a:cubicBezTo>
                    <a:pt x="8521" y="7843"/>
                    <a:pt x="7507" y="7614"/>
                    <a:pt x="6559" y="7171"/>
                  </a:cubicBezTo>
                  <a:cubicBezTo>
                    <a:pt x="5125" y="6538"/>
                    <a:pt x="3857" y="5570"/>
                    <a:pt x="2756" y="4469"/>
                  </a:cubicBezTo>
                  <a:cubicBezTo>
                    <a:pt x="1589" y="3235"/>
                    <a:pt x="688" y="1801"/>
                    <a:pt x="355" y="133"/>
                  </a:cubicBezTo>
                  <a:cubicBezTo>
                    <a:pt x="341" y="40"/>
                    <a:pt x="281" y="0"/>
                    <a:pt x="2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47"/>
            <p:cNvSpPr/>
            <p:nvPr/>
          </p:nvSpPr>
          <p:spPr>
            <a:xfrm flipH="1">
              <a:off x="5831120" y="3369547"/>
              <a:ext cx="2165823" cy="45174"/>
            </a:xfrm>
            <a:custGeom>
              <a:avLst/>
              <a:gdLst/>
              <a:ahLst/>
              <a:cxnLst/>
              <a:rect l="l" t="t" r="r" b="b"/>
              <a:pathLst>
                <a:path w="129593" h="2703" extrusionOk="0">
                  <a:moveTo>
                    <a:pt x="0" y="0"/>
                  </a:moveTo>
                  <a:lnTo>
                    <a:pt x="0" y="2702"/>
                  </a:lnTo>
                  <a:lnTo>
                    <a:pt x="129593" y="2702"/>
                  </a:lnTo>
                  <a:lnTo>
                    <a:pt x="12959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47"/>
            <p:cNvSpPr/>
            <p:nvPr/>
          </p:nvSpPr>
          <p:spPr>
            <a:xfrm flipH="1">
              <a:off x="7376291" y="3051792"/>
              <a:ext cx="105289" cy="168729"/>
            </a:xfrm>
            <a:custGeom>
              <a:avLst/>
              <a:gdLst/>
              <a:ahLst/>
              <a:cxnLst/>
              <a:rect l="l" t="t" r="r" b="b"/>
              <a:pathLst>
                <a:path w="6300" h="10096" extrusionOk="0">
                  <a:moveTo>
                    <a:pt x="6052" y="1"/>
                  </a:moveTo>
                  <a:cubicBezTo>
                    <a:pt x="5987" y="1"/>
                    <a:pt x="5924" y="30"/>
                    <a:pt x="5889" y="100"/>
                  </a:cubicBezTo>
                  <a:cubicBezTo>
                    <a:pt x="4255" y="3569"/>
                    <a:pt x="2353" y="6871"/>
                    <a:pt x="52" y="9940"/>
                  </a:cubicBezTo>
                  <a:cubicBezTo>
                    <a:pt x="0" y="10018"/>
                    <a:pt x="89" y="10095"/>
                    <a:pt x="162" y="10095"/>
                  </a:cubicBezTo>
                  <a:cubicBezTo>
                    <a:pt x="183" y="10095"/>
                    <a:pt x="204" y="10089"/>
                    <a:pt x="219" y="10074"/>
                  </a:cubicBezTo>
                  <a:cubicBezTo>
                    <a:pt x="2787" y="7205"/>
                    <a:pt x="4889" y="3869"/>
                    <a:pt x="6256" y="233"/>
                  </a:cubicBezTo>
                  <a:cubicBezTo>
                    <a:pt x="6300" y="103"/>
                    <a:pt x="6173" y="1"/>
                    <a:pt x="60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47"/>
            <p:cNvSpPr/>
            <p:nvPr/>
          </p:nvSpPr>
          <p:spPr>
            <a:xfrm flipH="1">
              <a:off x="7464349" y="1145297"/>
              <a:ext cx="426971" cy="213887"/>
            </a:xfrm>
            <a:custGeom>
              <a:avLst/>
              <a:gdLst/>
              <a:ahLst/>
              <a:cxnLst/>
              <a:rect l="l" t="t" r="r" b="b"/>
              <a:pathLst>
                <a:path w="25548" h="12798" extrusionOk="0">
                  <a:moveTo>
                    <a:pt x="8278" y="1"/>
                  </a:moveTo>
                  <a:cubicBezTo>
                    <a:pt x="8229" y="1"/>
                    <a:pt x="8166" y="55"/>
                    <a:pt x="8190" y="127"/>
                  </a:cubicBezTo>
                  <a:cubicBezTo>
                    <a:pt x="8224" y="161"/>
                    <a:pt x="8257" y="228"/>
                    <a:pt x="8257" y="294"/>
                  </a:cubicBezTo>
                  <a:cubicBezTo>
                    <a:pt x="7590" y="861"/>
                    <a:pt x="6956" y="1495"/>
                    <a:pt x="6289" y="2096"/>
                  </a:cubicBezTo>
                  <a:lnTo>
                    <a:pt x="4188" y="4030"/>
                  </a:lnTo>
                  <a:cubicBezTo>
                    <a:pt x="2820" y="5331"/>
                    <a:pt x="1419" y="6599"/>
                    <a:pt x="51" y="7866"/>
                  </a:cubicBezTo>
                  <a:cubicBezTo>
                    <a:pt x="0" y="7918"/>
                    <a:pt x="47" y="7988"/>
                    <a:pt x="102" y="7988"/>
                  </a:cubicBezTo>
                  <a:cubicBezTo>
                    <a:pt x="119" y="7988"/>
                    <a:pt x="136" y="7982"/>
                    <a:pt x="151" y="7966"/>
                  </a:cubicBezTo>
                  <a:cubicBezTo>
                    <a:pt x="1519" y="6699"/>
                    <a:pt x="2920" y="5431"/>
                    <a:pt x="4288" y="4164"/>
                  </a:cubicBezTo>
                  <a:lnTo>
                    <a:pt x="6356" y="2262"/>
                  </a:lnTo>
                  <a:cubicBezTo>
                    <a:pt x="7023" y="1629"/>
                    <a:pt x="7690" y="1061"/>
                    <a:pt x="8324" y="428"/>
                  </a:cubicBezTo>
                  <a:cubicBezTo>
                    <a:pt x="9692" y="3597"/>
                    <a:pt x="11059" y="6799"/>
                    <a:pt x="12293" y="10035"/>
                  </a:cubicBezTo>
                  <a:cubicBezTo>
                    <a:pt x="12627" y="10902"/>
                    <a:pt x="12927" y="11769"/>
                    <a:pt x="13327" y="12603"/>
                  </a:cubicBezTo>
                  <a:cubicBezTo>
                    <a:pt x="13261" y="12670"/>
                    <a:pt x="13327" y="12703"/>
                    <a:pt x="13361" y="12737"/>
                  </a:cubicBezTo>
                  <a:cubicBezTo>
                    <a:pt x="13361" y="12737"/>
                    <a:pt x="13394" y="12737"/>
                    <a:pt x="13394" y="12770"/>
                  </a:cubicBezTo>
                  <a:cubicBezTo>
                    <a:pt x="13404" y="12789"/>
                    <a:pt x="13419" y="12798"/>
                    <a:pt x="13436" y="12798"/>
                  </a:cubicBezTo>
                  <a:cubicBezTo>
                    <a:pt x="13475" y="12798"/>
                    <a:pt x="13518" y="12750"/>
                    <a:pt x="13494" y="12703"/>
                  </a:cubicBezTo>
                  <a:cubicBezTo>
                    <a:pt x="13494" y="12703"/>
                    <a:pt x="13494" y="12670"/>
                    <a:pt x="13461" y="12670"/>
                  </a:cubicBezTo>
                  <a:cubicBezTo>
                    <a:pt x="14462" y="11269"/>
                    <a:pt x="15396" y="9868"/>
                    <a:pt x="16396" y="8500"/>
                  </a:cubicBezTo>
                  <a:cubicBezTo>
                    <a:pt x="17397" y="7132"/>
                    <a:pt x="18398" y="5765"/>
                    <a:pt x="19432" y="4431"/>
                  </a:cubicBezTo>
                  <a:cubicBezTo>
                    <a:pt x="20032" y="3663"/>
                    <a:pt x="20633" y="2929"/>
                    <a:pt x="21200" y="2129"/>
                  </a:cubicBezTo>
                  <a:cubicBezTo>
                    <a:pt x="21333" y="2396"/>
                    <a:pt x="21500" y="2629"/>
                    <a:pt x="21633" y="2863"/>
                  </a:cubicBezTo>
                  <a:cubicBezTo>
                    <a:pt x="21834" y="3130"/>
                    <a:pt x="22000" y="3396"/>
                    <a:pt x="22167" y="3663"/>
                  </a:cubicBezTo>
                  <a:cubicBezTo>
                    <a:pt x="22534" y="4230"/>
                    <a:pt x="22868" y="4797"/>
                    <a:pt x="23235" y="5365"/>
                  </a:cubicBezTo>
                  <a:cubicBezTo>
                    <a:pt x="23935" y="6499"/>
                    <a:pt x="24602" y="7633"/>
                    <a:pt x="25336" y="8734"/>
                  </a:cubicBezTo>
                  <a:cubicBezTo>
                    <a:pt x="25358" y="8778"/>
                    <a:pt x="25392" y="8797"/>
                    <a:pt x="25424" y="8797"/>
                  </a:cubicBezTo>
                  <a:cubicBezTo>
                    <a:pt x="25488" y="8797"/>
                    <a:pt x="25547" y="8723"/>
                    <a:pt x="25503" y="8634"/>
                  </a:cubicBezTo>
                  <a:lnTo>
                    <a:pt x="25503" y="8634"/>
                  </a:lnTo>
                  <a:lnTo>
                    <a:pt x="25503" y="8667"/>
                  </a:lnTo>
                  <a:cubicBezTo>
                    <a:pt x="24869" y="7499"/>
                    <a:pt x="24135" y="6399"/>
                    <a:pt x="23435" y="5264"/>
                  </a:cubicBezTo>
                  <a:cubicBezTo>
                    <a:pt x="23068" y="4731"/>
                    <a:pt x="22734" y="4197"/>
                    <a:pt x="22367" y="3630"/>
                  </a:cubicBezTo>
                  <a:cubicBezTo>
                    <a:pt x="22200" y="3363"/>
                    <a:pt x="22000" y="3063"/>
                    <a:pt x="21800" y="2796"/>
                  </a:cubicBezTo>
                  <a:cubicBezTo>
                    <a:pt x="21633" y="2529"/>
                    <a:pt x="21467" y="2229"/>
                    <a:pt x="21266" y="2029"/>
                  </a:cubicBezTo>
                  <a:lnTo>
                    <a:pt x="21233" y="2029"/>
                  </a:lnTo>
                  <a:cubicBezTo>
                    <a:pt x="21214" y="2010"/>
                    <a:pt x="21183" y="1990"/>
                    <a:pt x="21155" y="1990"/>
                  </a:cubicBezTo>
                  <a:cubicBezTo>
                    <a:pt x="21134" y="1990"/>
                    <a:pt x="21114" y="2001"/>
                    <a:pt x="21100" y="2029"/>
                  </a:cubicBezTo>
                  <a:cubicBezTo>
                    <a:pt x="19966" y="3296"/>
                    <a:pt x="18965" y="4664"/>
                    <a:pt x="17964" y="6032"/>
                  </a:cubicBezTo>
                  <a:cubicBezTo>
                    <a:pt x="16930" y="7399"/>
                    <a:pt x="15929" y="8800"/>
                    <a:pt x="14962" y="10201"/>
                  </a:cubicBezTo>
                  <a:cubicBezTo>
                    <a:pt x="14428" y="10935"/>
                    <a:pt x="13895" y="11702"/>
                    <a:pt x="13428" y="12470"/>
                  </a:cubicBezTo>
                  <a:cubicBezTo>
                    <a:pt x="13194" y="11702"/>
                    <a:pt x="12860" y="10935"/>
                    <a:pt x="12560" y="10201"/>
                  </a:cubicBezTo>
                  <a:cubicBezTo>
                    <a:pt x="12260" y="9367"/>
                    <a:pt x="11926" y="8534"/>
                    <a:pt x="11593" y="7733"/>
                  </a:cubicBezTo>
                  <a:cubicBezTo>
                    <a:pt x="10926" y="6098"/>
                    <a:pt x="10259" y="4464"/>
                    <a:pt x="9558" y="2829"/>
                  </a:cubicBezTo>
                  <a:cubicBezTo>
                    <a:pt x="9191" y="1995"/>
                    <a:pt x="8824" y="1162"/>
                    <a:pt x="8457" y="294"/>
                  </a:cubicBezTo>
                  <a:cubicBezTo>
                    <a:pt x="8491" y="261"/>
                    <a:pt x="8457" y="194"/>
                    <a:pt x="8391" y="194"/>
                  </a:cubicBezTo>
                  <a:cubicBezTo>
                    <a:pt x="8391" y="161"/>
                    <a:pt x="8357" y="94"/>
                    <a:pt x="8324" y="27"/>
                  </a:cubicBezTo>
                  <a:cubicBezTo>
                    <a:pt x="8315" y="9"/>
                    <a:pt x="8297" y="1"/>
                    <a:pt x="82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47"/>
            <p:cNvSpPr/>
            <p:nvPr/>
          </p:nvSpPr>
          <p:spPr>
            <a:xfrm flipH="1">
              <a:off x="7327173" y="1079249"/>
              <a:ext cx="131644" cy="226972"/>
            </a:xfrm>
            <a:custGeom>
              <a:avLst/>
              <a:gdLst/>
              <a:ahLst/>
              <a:cxnLst/>
              <a:rect l="l" t="t" r="r" b="b"/>
              <a:pathLst>
                <a:path w="7877" h="13581" extrusionOk="0">
                  <a:moveTo>
                    <a:pt x="7768" y="1"/>
                  </a:moveTo>
                  <a:cubicBezTo>
                    <a:pt x="7743" y="1"/>
                    <a:pt x="7717" y="13"/>
                    <a:pt x="7696" y="43"/>
                  </a:cubicBezTo>
                  <a:cubicBezTo>
                    <a:pt x="5728" y="3546"/>
                    <a:pt x="3727" y="7048"/>
                    <a:pt x="1725" y="10551"/>
                  </a:cubicBezTo>
                  <a:cubicBezTo>
                    <a:pt x="1158" y="11518"/>
                    <a:pt x="591" y="12486"/>
                    <a:pt x="24" y="13486"/>
                  </a:cubicBezTo>
                  <a:cubicBezTo>
                    <a:pt x="1" y="13533"/>
                    <a:pt x="60" y="13581"/>
                    <a:pt x="109" y="13581"/>
                  </a:cubicBezTo>
                  <a:cubicBezTo>
                    <a:pt x="129" y="13581"/>
                    <a:pt x="148" y="13572"/>
                    <a:pt x="158" y="13553"/>
                  </a:cubicBezTo>
                  <a:cubicBezTo>
                    <a:pt x="2226" y="10117"/>
                    <a:pt x="4227" y="6648"/>
                    <a:pt x="6162" y="3145"/>
                  </a:cubicBezTo>
                  <a:cubicBezTo>
                    <a:pt x="6729" y="2145"/>
                    <a:pt x="7296" y="1144"/>
                    <a:pt x="7830" y="110"/>
                  </a:cubicBezTo>
                  <a:cubicBezTo>
                    <a:pt x="7876" y="64"/>
                    <a:pt x="7826" y="1"/>
                    <a:pt x="77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47"/>
            <p:cNvSpPr/>
            <p:nvPr/>
          </p:nvSpPr>
          <p:spPr>
            <a:xfrm flipH="1">
              <a:off x="7324616" y="1069924"/>
              <a:ext cx="568" cy="585"/>
            </a:xfrm>
            <a:custGeom>
              <a:avLst/>
              <a:gdLst/>
              <a:ahLst/>
              <a:cxnLst/>
              <a:rect l="l" t="t" r="r" b="b"/>
              <a:pathLst>
                <a:path w="34" h="35" extrusionOk="0">
                  <a:moveTo>
                    <a:pt x="0" y="1"/>
                  </a:moveTo>
                  <a:cubicBezTo>
                    <a:pt x="0" y="1"/>
                    <a:pt x="0" y="34"/>
                    <a:pt x="0" y="34"/>
                  </a:cubicBezTo>
                  <a:cubicBezTo>
                    <a:pt x="34" y="34"/>
                    <a:pt x="34" y="1"/>
                    <a:pt x="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47"/>
            <p:cNvSpPr/>
            <p:nvPr/>
          </p:nvSpPr>
          <p:spPr>
            <a:xfrm flipH="1">
              <a:off x="7118267" y="1059997"/>
              <a:ext cx="208839" cy="285466"/>
            </a:xfrm>
            <a:custGeom>
              <a:avLst/>
              <a:gdLst/>
              <a:ahLst/>
              <a:cxnLst/>
              <a:rect l="l" t="t" r="r" b="b"/>
              <a:pathLst>
                <a:path w="12496" h="17081" extrusionOk="0">
                  <a:moveTo>
                    <a:pt x="116" y="1"/>
                  </a:moveTo>
                  <a:cubicBezTo>
                    <a:pt x="57" y="1"/>
                    <a:pt x="1" y="56"/>
                    <a:pt x="49" y="128"/>
                  </a:cubicBezTo>
                  <a:cubicBezTo>
                    <a:pt x="1617" y="2329"/>
                    <a:pt x="3251" y="4531"/>
                    <a:pt x="4819" y="6699"/>
                  </a:cubicBezTo>
                  <a:cubicBezTo>
                    <a:pt x="6420" y="8901"/>
                    <a:pt x="7988" y="11102"/>
                    <a:pt x="9556" y="13304"/>
                  </a:cubicBezTo>
                  <a:cubicBezTo>
                    <a:pt x="10456" y="14538"/>
                    <a:pt x="11357" y="15772"/>
                    <a:pt x="12257" y="17040"/>
                  </a:cubicBezTo>
                  <a:cubicBezTo>
                    <a:pt x="12276" y="17068"/>
                    <a:pt x="12306" y="17081"/>
                    <a:pt x="12336" y="17081"/>
                  </a:cubicBezTo>
                  <a:cubicBezTo>
                    <a:pt x="12414" y="17081"/>
                    <a:pt x="12496" y="17002"/>
                    <a:pt x="12424" y="16907"/>
                  </a:cubicBezTo>
                  <a:lnTo>
                    <a:pt x="12424" y="16907"/>
                  </a:lnTo>
                  <a:lnTo>
                    <a:pt x="12458" y="16940"/>
                  </a:lnTo>
                  <a:cubicBezTo>
                    <a:pt x="9355" y="12470"/>
                    <a:pt x="6120" y="8100"/>
                    <a:pt x="2917" y="3730"/>
                  </a:cubicBezTo>
                  <a:cubicBezTo>
                    <a:pt x="2017" y="2496"/>
                    <a:pt x="1083" y="1262"/>
                    <a:pt x="182" y="28"/>
                  </a:cubicBezTo>
                  <a:cubicBezTo>
                    <a:pt x="164" y="9"/>
                    <a:pt x="140" y="1"/>
                    <a:pt x="11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47"/>
            <p:cNvSpPr/>
            <p:nvPr/>
          </p:nvSpPr>
          <p:spPr>
            <a:xfrm flipH="1">
              <a:off x="7075967" y="1272145"/>
              <a:ext cx="111523" cy="101946"/>
            </a:xfrm>
            <a:custGeom>
              <a:avLst/>
              <a:gdLst/>
              <a:ahLst/>
              <a:cxnLst/>
              <a:rect l="l" t="t" r="r" b="b"/>
              <a:pathLst>
                <a:path w="6673" h="6100" extrusionOk="0">
                  <a:moveTo>
                    <a:pt x="3316" y="1"/>
                  </a:moveTo>
                  <a:cubicBezTo>
                    <a:pt x="3091" y="1"/>
                    <a:pt x="2864" y="25"/>
                    <a:pt x="2636" y="76"/>
                  </a:cubicBezTo>
                  <a:cubicBezTo>
                    <a:pt x="1001" y="477"/>
                    <a:pt x="1" y="2111"/>
                    <a:pt x="368" y="3746"/>
                  </a:cubicBezTo>
                  <a:cubicBezTo>
                    <a:pt x="710" y="5142"/>
                    <a:pt x="1952" y="6100"/>
                    <a:pt x="3326" y="6100"/>
                  </a:cubicBezTo>
                  <a:cubicBezTo>
                    <a:pt x="3561" y="6100"/>
                    <a:pt x="3799" y="6072"/>
                    <a:pt x="4037" y="6014"/>
                  </a:cubicBezTo>
                  <a:cubicBezTo>
                    <a:pt x="5671" y="5614"/>
                    <a:pt x="6672" y="3979"/>
                    <a:pt x="6305" y="2345"/>
                  </a:cubicBezTo>
                  <a:cubicBezTo>
                    <a:pt x="5961" y="938"/>
                    <a:pt x="4702" y="1"/>
                    <a:pt x="33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47"/>
            <p:cNvSpPr/>
            <p:nvPr/>
          </p:nvSpPr>
          <p:spPr>
            <a:xfrm flipH="1">
              <a:off x="7518615" y="1157447"/>
              <a:ext cx="54098" cy="53547"/>
            </a:xfrm>
            <a:custGeom>
              <a:avLst/>
              <a:gdLst/>
              <a:ahLst/>
              <a:cxnLst/>
              <a:rect l="l" t="t" r="r" b="b"/>
              <a:pathLst>
                <a:path w="3237" h="3204" extrusionOk="0">
                  <a:moveTo>
                    <a:pt x="1602" y="1"/>
                  </a:moveTo>
                  <a:cubicBezTo>
                    <a:pt x="735" y="1"/>
                    <a:pt x="1" y="701"/>
                    <a:pt x="1" y="1602"/>
                  </a:cubicBezTo>
                  <a:cubicBezTo>
                    <a:pt x="1" y="2503"/>
                    <a:pt x="735" y="3203"/>
                    <a:pt x="1602" y="3203"/>
                  </a:cubicBezTo>
                  <a:cubicBezTo>
                    <a:pt x="2503" y="3203"/>
                    <a:pt x="3237" y="2503"/>
                    <a:pt x="3237" y="1602"/>
                  </a:cubicBezTo>
                  <a:cubicBezTo>
                    <a:pt x="3237" y="701"/>
                    <a:pt x="2503" y="1"/>
                    <a:pt x="16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47"/>
            <p:cNvSpPr/>
            <p:nvPr/>
          </p:nvSpPr>
          <p:spPr>
            <a:xfrm flipH="1">
              <a:off x="7855338" y="1241628"/>
              <a:ext cx="78616" cy="78632"/>
            </a:xfrm>
            <a:custGeom>
              <a:avLst/>
              <a:gdLst/>
              <a:ahLst/>
              <a:cxnLst/>
              <a:rect l="l" t="t" r="r" b="b"/>
              <a:pathLst>
                <a:path w="4704" h="4705" extrusionOk="0">
                  <a:moveTo>
                    <a:pt x="2369" y="1"/>
                  </a:moveTo>
                  <a:cubicBezTo>
                    <a:pt x="1068" y="1"/>
                    <a:pt x="0" y="1068"/>
                    <a:pt x="0" y="2369"/>
                  </a:cubicBezTo>
                  <a:cubicBezTo>
                    <a:pt x="0" y="3670"/>
                    <a:pt x="1068" y="4704"/>
                    <a:pt x="2369" y="4704"/>
                  </a:cubicBezTo>
                  <a:cubicBezTo>
                    <a:pt x="3670" y="4704"/>
                    <a:pt x="4704" y="3670"/>
                    <a:pt x="4704" y="2369"/>
                  </a:cubicBezTo>
                  <a:cubicBezTo>
                    <a:pt x="4704" y="1068"/>
                    <a:pt x="3670" y="1"/>
                    <a:pt x="23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47"/>
            <p:cNvSpPr/>
            <p:nvPr/>
          </p:nvSpPr>
          <p:spPr>
            <a:xfrm flipH="1">
              <a:off x="7715956" y="1107844"/>
              <a:ext cx="94242" cy="94225"/>
            </a:xfrm>
            <a:custGeom>
              <a:avLst/>
              <a:gdLst/>
              <a:ahLst/>
              <a:cxnLst/>
              <a:rect l="l" t="t" r="r" b="b"/>
              <a:pathLst>
                <a:path w="5639" h="5638" extrusionOk="0">
                  <a:moveTo>
                    <a:pt x="2836" y="0"/>
                  </a:moveTo>
                  <a:cubicBezTo>
                    <a:pt x="1268" y="0"/>
                    <a:pt x="1" y="1268"/>
                    <a:pt x="1" y="2802"/>
                  </a:cubicBezTo>
                  <a:cubicBezTo>
                    <a:pt x="1" y="4370"/>
                    <a:pt x="1268" y="5637"/>
                    <a:pt x="2836" y="5637"/>
                  </a:cubicBezTo>
                  <a:cubicBezTo>
                    <a:pt x="4371" y="5637"/>
                    <a:pt x="5638" y="4370"/>
                    <a:pt x="5638" y="2802"/>
                  </a:cubicBezTo>
                  <a:cubicBezTo>
                    <a:pt x="5638" y="1268"/>
                    <a:pt x="4371" y="0"/>
                    <a:pt x="2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47"/>
            <p:cNvSpPr/>
            <p:nvPr/>
          </p:nvSpPr>
          <p:spPr>
            <a:xfrm flipH="1">
              <a:off x="7280562" y="1027006"/>
              <a:ext cx="79184" cy="79735"/>
            </a:xfrm>
            <a:custGeom>
              <a:avLst/>
              <a:gdLst/>
              <a:ahLst/>
              <a:cxnLst/>
              <a:rect l="l" t="t" r="r" b="b"/>
              <a:pathLst>
                <a:path w="4738" h="4771" extrusionOk="0">
                  <a:moveTo>
                    <a:pt x="2369" y="0"/>
                  </a:moveTo>
                  <a:cubicBezTo>
                    <a:pt x="1068" y="0"/>
                    <a:pt x="0" y="1068"/>
                    <a:pt x="0" y="2369"/>
                  </a:cubicBezTo>
                  <a:cubicBezTo>
                    <a:pt x="0" y="3703"/>
                    <a:pt x="1068" y="4770"/>
                    <a:pt x="2369" y="4770"/>
                  </a:cubicBezTo>
                  <a:cubicBezTo>
                    <a:pt x="3703" y="4770"/>
                    <a:pt x="4737" y="3703"/>
                    <a:pt x="4737" y="2369"/>
                  </a:cubicBezTo>
                  <a:cubicBezTo>
                    <a:pt x="4737" y="1068"/>
                    <a:pt x="3703" y="0"/>
                    <a:pt x="23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47"/>
            <p:cNvSpPr/>
            <p:nvPr/>
          </p:nvSpPr>
          <p:spPr>
            <a:xfrm flipH="1">
              <a:off x="7423838" y="1266713"/>
              <a:ext cx="70259" cy="70259"/>
            </a:xfrm>
            <a:custGeom>
              <a:avLst/>
              <a:gdLst/>
              <a:ahLst/>
              <a:cxnLst/>
              <a:rect l="l" t="t" r="r" b="b"/>
              <a:pathLst>
                <a:path w="4204" h="4204" extrusionOk="0">
                  <a:moveTo>
                    <a:pt x="2102" y="1"/>
                  </a:moveTo>
                  <a:cubicBezTo>
                    <a:pt x="934" y="1"/>
                    <a:pt x="0" y="935"/>
                    <a:pt x="0" y="2102"/>
                  </a:cubicBezTo>
                  <a:cubicBezTo>
                    <a:pt x="0" y="3270"/>
                    <a:pt x="934" y="4204"/>
                    <a:pt x="2102" y="4204"/>
                  </a:cubicBezTo>
                  <a:cubicBezTo>
                    <a:pt x="3269" y="4204"/>
                    <a:pt x="4203" y="3270"/>
                    <a:pt x="4203" y="2102"/>
                  </a:cubicBezTo>
                  <a:cubicBezTo>
                    <a:pt x="4203" y="935"/>
                    <a:pt x="3269" y="1"/>
                    <a:pt x="2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47"/>
            <p:cNvSpPr/>
            <p:nvPr/>
          </p:nvSpPr>
          <p:spPr>
            <a:xfrm flipH="1">
              <a:off x="7638477" y="1312439"/>
              <a:ext cx="62455" cy="62455"/>
            </a:xfrm>
            <a:custGeom>
              <a:avLst/>
              <a:gdLst/>
              <a:ahLst/>
              <a:cxnLst/>
              <a:rect l="l" t="t" r="r" b="b"/>
              <a:pathLst>
                <a:path w="3737" h="3737" extrusionOk="0">
                  <a:moveTo>
                    <a:pt x="1869" y="0"/>
                  </a:moveTo>
                  <a:cubicBezTo>
                    <a:pt x="835" y="0"/>
                    <a:pt x="1" y="834"/>
                    <a:pt x="1" y="1868"/>
                  </a:cubicBezTo>
                  <a:cubicBezTo>
                    <a:pt x="1" y="2902"/>
                    <a:pt x="835" y="3736"/>
                    <a:pt x="1869" y="3736"/>
                  </a:cubicBezTo>
                  <a:cubicBezTo>
                    <a:pt x="2903" y="3736"/>
                    <a:pt x="3737" y="2902"/>
                    <a:pt x="3737" y="1868"/>
                  </a:cubicBezTo>
                  <a:cubicBezTo>
                    <a:pt x="3737" y="834"/>
                    <a:pt x="2903" y="0"/>
                    <a:pt x="18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47"/>
            <p:cNvSpPr/>
            <p:nvPr/>
          </p:nvSpPr>
          <p:spPr>
            <a:xfrm flipH="1">
              <a:off x="6759332" y="1823641"/>
              <a:ext cx="57424" cy="416459"/>
            </a:xfrm>
            <a:custGeom>
              <a:avLst/>
              <a:gdLst/>
              <a:ahLst/>
              <a:cxnLst/>
              <a:rect l="l" t="t" r="r" b="b"/>
              <a:pathLst>
                <a:path w="3436" h="24919" extrusionOk="0">
                  <a:moveTo>
                    <a:pt x="0" y="1"/>
                  </a:moveTo>
                  <a:lnTo>
                    <a:pt x="0" y="24919"/>
                  </a:lnTo>
                  <a:lnTo>
                    <a:pt x="3436" y="24919"/>
                  </a:lnTo>
                  <a:lnTo>
                    <a:pt x="34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47"/>
            <p:cNvSpPr/>
            <p:nvPr/>
          </p:nvSpPr>
          <p:spPr>
            <a:xfrm flipH="1">
              <a:off x="6876955" y="1738357"/>
              <a:ext cx="57992" cy="501743"/>
            </a:xfrm>
            <a:custGeom>
              <a:avLst/>
              <a:gdLst/>
              <a:ahLst/>
              <a:cxnLst/>
              <a:rect l="l" t="t" r="r" b="b"/>
              <a:pathLst>
                <a:path w="3470" h="30022" extrusionOk="0">
                  <a:moveTo>
                    <a:pt x="0" y="0"/>
                  </a:moveTo>
                  <a:lnTo>
                    <a:pt x="0" y="30022"/>
                  </a:lnTo>
                  <a:lnTo>
                    <a:pt x="3470" y="30022"/>
                  </a:lnTo>
                  <a:lnTo>
                    <a:pt x="34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47"/>
            <p:cNvSpPr/>
            <p:nvPr/>
          </p:nvSpPr>
          <p:spPr>
            <a:xfrm flipH="1">
              <a:off x="6981759" y="2114087"/>
              <a:ext cx="57441" cy="126012"/>
            </a:xfrm>
            <a:custGeom>
              <a:avLst/>
              <a:gdLst/>
              <a:ahLst/>
              <a:cxnLst/>
              <a:rect l="l" t="t" r="r" b="b"/>
              <a:pathLst>
                <a:path w="3437" h="7540" extrusionOk="0">
                  <a:moveTo>
                    <a:pt x="1" y="1"/>
                  </a:moveTo>
                  <a:lnTo>
                    <a:pt x="1" y="7540"/>
                  </a:lnTo>
                  <a:lnTo>
                    <a:pt x="3436" y="7540"/>
                  </a:lnTo>
                  <a:lnTo>
                    <a:pt x="34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47"/>
            <p:cNvSpPr/>
            <p:nvPr/>
          </p:nvSpPr>
          <p:spPr>
            <a:xfrm flipH="1">
              <a:off x="7099381" y="1960784"/>
              <a:ext cx="57441" cy="279316"/>
            </a:xfrm>
            <a:custGeom>
              <a:avLst/>
              <a:gdLst/>
              <a:ahLst/>
              <a:cxnLst/>
              <a:rect l="l" t="t" r="r" b="b"/>
              <a:pathLst>
                <a:path w="3437" h="16713" extrusionOk="0">
                  <a:moveTo>
                    <a:pt x="0" y="1"/>
                  </a:moveTo>
                  <a:lnTo>
                    <a:pt x="0" y="16713"/>
                  </a:lnTo>
                  <a:lnTo>
                    <a:pt x="3436" y="16713"/>
                  </a:lnTo>
                  <a:lnTo>
                    <a:pt x="34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47"/>
            <p:cNvSpPr/>
            <p:nvPr/>
          </p:nvSpPr>
          <p:spPr>
            <a:xfrm flipH="1">
              <a:off x="7196949" y="1878274"/>
              <a:ext cx="57441" cy="361826"/>
            </a:xfrm>
            <a:custGeom>
              <a:avLst/>
              <a:gdLst/>
              <a:ahLst/>
              <a:cxnLst/>
              <a:rect l="l" t="t" r="r" b="b"/>
              <a:pathLst>
                <a:path w="3437" h="21650" extrusionOk="0">
                  <a:moveTo>
                    <a:pt x="1" y="1"/>
                  </a:moveTo>
                  <a:lnTo>
                    <a:pt x="1" y="21650"/>
                  </a:lnTo>
                  <a:lnTo>
                    <a:pt x="3437" y="21650"/>
                  </a:lnTo>
                  <a:lnTo>
                    <a:pt x="34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47"/>
            <p:cNvSpPr/>
            <p:nvPr/>
          </p:nvSpPr>
          <p:spPr>
            <a:xfrm flipH="1">
              <a:off x="6631665" y="2101837"/>
              <a:ext cx="714142" cy="142324"/>
            </a:xfrm>
            <a:custGeom>
              <a:avLst/>
              <a:gdLst/>
              <a:ahLst/>
              <a:cxnLst/>
              <a:rect l="l" t="t" r="r" b="b"/>
              <a:pathLst>
                <a:path w="42731" h="8516" extrusionOk="0">
                  <a:moveTo>
                    <a:pt x="42297" y="0"/>
                  </a:moveTo>
                  <a:cubicBezTo>
                    <a:pt x="42297" y="667"/>
                    <a:pt x="42297" y="1301"/>
                    <a:pt x="42297" y="1935"/>
                  </a:cubicBezTo>
                  <a:cubicBezTo>
                    <a:pt x="42297" y="4036"/>
                    <a:pt x="42230" y="6138"/>
                    <a:pt x="42297" y="8206"/>
                  </a:cubicBezTo>
                  <a:cubicBezTo>
                    <a:pt x="35626" y="8173"/>
                    <a:pt x="28988" y="8173"/>
                    <a:pt x="22316" y="8173"/>
                  </a:cubicBezTo>
                  <a:cubicBezTo>
                    <a:pt x="20415" y="8173"/>
                    <a:pt x="11775" y="8273"/>
                    <a:pt x="9440" y="8273"/>
                  </a:cubicBezTo>
                  <a:lnTo>
                    <a:pt x="100" y="8273"/>
                  </a:lnTo>
                  <a:cubicBezTo>
                    <a:pt x="0" y="8273"/>
                    <a:pt x="0" y="8439"/>
                    <a:pt x="100" y="8439"/>
                  </a:cubicBezTo>
                  <a:lnTo>
                    <a:pt x="16512" y="8439"/>
                  </a:lnTo>
                  <a:cubicBezTo>
                    <a:pt x="16539" y="8466"/>
                    <a:pt x="25430" y="8515"/>
                    <a:pt x="32411" y="8515"/>
                  </a:cubicBezTo>
                  <a:cubicBezTo>
                    <a:pt x="34059" y="8515"/>
                    <a:pt x="35600" y="8512"/>
                    <a:pt x="36893" y="8506"/>
                  </a:cubicBezTo>
                  <a:cubicBezTo>
                    <a:pt x="38795" y="8506"/>
                    <a:pt x="40696" y="8506"/>
                    <a:pt x="42597" y="8473"/>
                  </a:cubicBezTo>
                  <a:cubicBezTo>
                    <a:pt x="42664" y="8473"/>
                    <a:pt x="42731" y="8406"/>
                    <a:pt x="42731" y="8339"/>
                  </a:cubicBezTo>
                  <a:cubicBezTo>
                    <a:pt x="42731" y="8273"/>
                    <a:pt x="42664" y="8206"/>
                    <a:pt x="42597" y="8206"/>
                  </a:cubicBezTo>
                  <a:lnTo>
                    <a:pt x="42464" y="8206"/>
                  </a:lnTo>
                  <a:cubicBezTo>
                    <a:pt x="42531" y="6104"/>
                    <a:pt x="42497" y="4036"/>
                    <a:pt x="42497" y="1935"/>
                  </a:cubicBezTo>
                  <a:cubicBezTo>
                    <a:pt x="42497" y="1368"/>
                    <a:pt x="42464" y="801"/>
                    <a:pt x="42464" y="200"/>
                  </a:cubicBezTo>
                  <a:cubicBezTo>
                    <a:pt x="42397" y="167"/>
                    <a:pt x="42330" y="100"/>
                    <a:pt x="422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47"/>
            <p:cNvSpPr/>
            <p:nvPr/>
          </p:nvSpPr>
          <p:spPr>
            <a:xfrm flipH="1">
              <a:off x="6611193" y="2073376"/>
              <a:ext cx="52260" cy="47113"/>
            </a:xfrm>
            <a:custGeom>
              <a:avLst/>
              <a:gdLst/>
              <a:ahLst/>
              <a:cxnLst/>
              <a:rect l="l" t="t" r="r" b="b"/>
              <a:pathLst>
                <a:path w="3127" h="2819" extrusionOk="0">
                  <a:moveTo>
                    <a:pt x="1600" y="1"/>
                  </a:moveTo>
                  <a:cubicBezTo>
                    <a:pt x="1444" y="1"/>
                    <a:pt x="1287" y="33"/>
                    <a:pt x="1135" y="102"/>
                  </a:cubicBezTo>
                  <a:cubicBezTo>
                    <a:pt x="401" y="402"/>
                    <a:pt x="0" y="1369"/>
                    <a:pt x="334" y="2070"/>
                  </a:cubicBezTo>
                  <a:cubicBezTo>
                    <a:pt x="589" y="2593"/>
                    <a:pt x="1044" y="2819"/>
                    <a:pt x="1505" y="2819"/>
                  </a:cubicBezTo>
                  <a:cubicBezTo>
                    <a:pt x="2307" y="2819"/>
                    <a:pt x="3127" y="2132"/>
                    <a:pt x="2936" y="1136"/>
                  </a:cubicBezTo>
                  <a:cubicBezTo>
                    <a:pt x="2936" y="1136"/>
                    <a:pt x="2902" y="1103"/>
                    <a:pt x="2902" y="1103"/>
                  </a:cubicBezTo>
                  <a:cubicBezTo>
                    <a:pt x="2770" y="468"/>
                    <a:pt x="2198" y="1"/>
                    <a:pt x="1600" y="1"/>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47"/>
            <p:cNvSpPr/>
            <p:nvPr/>
          </p:nvSpPr>
          <p:spPr>
            <a:xfrm flipH="1">
              <a:off x="7317346" y="2213577"/>
              <a:ext cx="52995" cy="45007"/>
            </a:xfrm>
            <a:custGeom>
              <a:avLst/>
              <a:gdLst/>
              <a:ahLst/>
              <a:cxnLst/>
              <a:rect l="l" t="t" r="r" b="b"/>
              <a:pathLst>
                <a:path w="3171" h="2693" extrusionOk="0">
                  <a:moveTo>
                    <a:pt x="1668" y="0"/>
                  </a:moveTo>
                  <a:cubicBezTo>
                    <a:pt x="1524" y="0"/>
                    <a:pt x="1377" y="27"/>
                    <a:pt x="1235" y="86"/>
                  </a:cubicBezTo>
                  <a:cubicBezTo>
                    <a:pt x="401" y="419"/>
                    <a:pt x="1" y="1353"/>
                    <a:pt x="568" y="2154"/>
                  </a:cubicBezTo>
                  <a:cubicBezTo>
                    <a:pt x="832" y="2529"/>
                    <a:pt x="1218" y="2692"/>
                    <a:pt x="1604" y="2692"/>
                  </a:cubicBezTo>
                  <a:cubicBezTo>
                    <a:pt x="2385" y="2692"/>
                    <a:pt x="3170" y="2024"/>
                    <a:pt x="2969" y="1086"/>
                  </a:cubicBezTo>
                  <a:cubicBezTo>
                    <a:pt x="2969" y="1086"/>
                    <a:pt x="2969" y="1053"/>
                    <a:pt x="2969" y="1053"/>
                  </a:cubicBezTo>
                  <a:cubicBezTo>
                    <a:pt x="2835" y="462"/>
                    <a:pt x="2268" y="0"/>
                    <a:pt x="1668" y="0"/>
                  </a:cubicBezTo>
                  <a:close/>
                </a:path>
              </a:pathLst>
            </a:custGeom>
            <a:solidFill>
              <a:srgbClr val="B5C7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47"/>
            <p:cNvSpPr/>
            <p:nvPr/>
          </p:nvSpPr>
          <p:spPr>
            <a:xfrm flipH="1">
              <a:off x="6550276" y="1190705"/>
              <a:ext cx="392476" cy="348289"/>
            </a:xfrm>
            <a:custGeom>
              <a:avLst/>
              <a:gdLst/>
              <a:ahLst/>
              <a:cxnLst/>
              <a:rect l="l" t="t" r="r" b="b"/>
              <a:pathLst>
                <a:path w="23484" h="20840" extrusionOk="0">
                  <a:moveTo>
                    <a:pt x="11727" y="5537"/>
                  </a:moveTo>
                  <a:cubicBezTo>
                    <a:pt x="13176" y="5537"/>
                    <a:pt x="14616" y="6172"/>
                    <a:pt x="15578" y="7384"/>
                  </a:cubicBezTo>
                  <a:cubicBezTo>
                    <a:pt x="17246" y="9486"/>
                    <a:pt x="16879" y="12555"/>
                    <a:pt x="14778" y="14223"/>
                  </a:cubicBezTo>
                  <a:cubicBezTo>
                    <a:pt x="13883" y="14933"/>
                    <a:pt x="12813" y="15280"/>
                    <a:pt x="11750" y="15280"/>
                  </a:cubicBezTo>
                  <a:cubicBezTo>
                    <a:pt x="10317" y="15280"/>
                    <a:pt x="8897" y="14648"/>
                    <a:pt x="7939" y="13422"/>
                  </a:cubicBezTo>
                  <a:cubicBezTo>
                    <a:pt x="6272" y="11320"/>
                    <a:pt x="6605" y="8252"/>
                    <a:pt x="8707" y="6584"/>
                  </a:cubicBezTo>
                  <a:cubicBezTo>
                    <a:pt x="9596" y="5878"/>
                    <a:pt x="10664" y="5537"/>
                    <a:pt x="11727" y="5537"/>
                  </a:cubicBezTo>
                  <a:close/>
                  <a:moveTo>
                    <a:pt x="11728" y="0"/>
                  </a:moveTo>
                  <a:cubicBezTo>
                    <a:pt x="9461" y="0"/>
                    <a:pt x="7180" y="734"/>
                    <a:pt x="5271" y="2247"/>
                  </a:cubicBezTo>
                  <a:cubicBezTo>
                    <a:pt x="768" y="5817"/>
                    <a:pt x="0" y="12388"/>
                    <a:pt x="3570" y="16891"/>
                  </a:cubicBezTo>
                  <a:cubicBezTo>
                    <a:pt x="5626" y="19485"/>
                    <a:pt x="8678" y="20839"/>
                    <a:pt x="11757" y="20839"/>
                  </a:cubicBezTo>
                  <a:cubicBezTo>
                    <a:pt x="14023" y="20839"/>
                    <a:pt x="16304" y="20106"/>
                    <a:pt x="18213" y="18592"/>
                  </a:cubicBezTo>
                  <a:cubicBezTo>
                    <a:pt x="22717" y="15023"/>
                    <a:pt x="23484" y="8452"/>
                    <a:pt x="19915" y="3948"/>
                  </a:cubicBezTo>
                  <a:cubicBezTo>
                    <a:pt x="17859" y="1355"/>
                    <a:pt x="14807" y="0"/>
                    <a:pt x="117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47"/>
            <p:cNvSpPr/>
            <p:nvPr/>
          </p:nvSpPr>
          <p:spPr>
            <a:xfrm flipH="1">
              <a:off x="6550276" y="1190705"/>
              <a:ext cx="332261" cy="310736"/>
            </a:xfrm>
            <a:custGeom>
              <a:avLst/>
              <a:gdLst/>
              <a:ahLst/>
              <a:cxnLst/>
              <a:rect l="l" t="t" r="r" b="b"/>
              <a:pathLst>
                <a:path w="19881" h="18593" extrusionOk="0">
                  <a:moveTo>
                    <a:pt x="8125" y="0"/>
                  </a:moveTo>
                  <a:cubicBezTo>
                    <a:pt x="5858" y="0"/>
                    <a:pt x="3577" y="734"/>
                    <a:pt x="1668" y="2247"/>
                  </a:cubicBezTo>
                  <a:cubicBezTo>
                    <a:pt x="1067" y="2714"/>
                    <a:pt x="500" y="3281"/>
                    <a:pt x="0" y="3882"/>
                  </a:cubicBezTo>
                  <a:lnTo>
                    <a:pt x="4336" y="7384"/>
                  </a:lnTo>
                  <a:cubicBezTo>
                    <a:pt x="4570" y="7084"/>
                    <a:pt x="4837" y="6817"/>
                    <a:pt x="5104" y="6584"/>
                  </a:cubicBezTo>
                  <a:cubicBezTo>
                    <a:pt x="5976" y="5894"/>
                    <a:pt x="7038" y="5561"/>
                    <a:pt x="8099" y="5561"/>
                  </a:cubicBezTo>
                  <a:cubicBezTo>
                    <a:pt x="9555" y="5561"/>
                    <a:pt x="11011" y="6188"/>
                    <a:pt x="11975" y="7384"/>
                  </a:cubicBezTo>
                  <a:cubicBezTo>
                    <a:pt x="13610" y="9452"/>
                    <a:pt x="13243" y="12588"/>
                    <a:pt x="11175" y="14223"/>
                  </a:cubicBezTo>
                  <a:lnTo>
                    <a:pt x="14610" y="18592"/>
                  </a:lnTo>
                  <a:cubicBezTo>
                    <a:pt x="19114" y="15023"/>
                    <a:pt x="19881" y="8452"/>
                    <a:pt x="16312" y="3948"/>
                  </a:cubicBezTo>
                  <a:cubicBezTo>
                    <a:pt x="14256" y="1355"/>
                    <a:pt x="11204" y="0"/>
                    <a:pt x="81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47"/>
            <p:cNvSpPr/>
            <p:nvPr/>
          </p:nvSpPr>
          <p:spPr>
            <a:xfrm flipH="1">
              <a:off x="6550276" y="1197591"/>
              <a:ext cx="173392" cy="303850"/>
            </a:xfrm>
            <a:custGeom>
              <a:avLst/>
              <a:gdLst/>
              <a:ahLst/>
              <a:cxnLst/>
              <a:rect l="l" t="t" r="r" b="b"/>
              <a:pathLst>
                <a:path w="10375" h="18181" extrusionOk="0">
                  <a:moveTo>
                    <a:pt x="1535" y="1"/>
                  </a:moveTo>
                  <a:lnTo>
                    <a:pt x="1" y="5338"/>
                  </a:lnTo>
                  <a:cubicBezTo>
                    <a:pt x="968" y="5605"/>
                    <a:pt x="1835" y="6172"/>
                    <a:pt x="2469" y="6972"/>
                  </a:cubicBezTo>
                  <a:cubicBezTo>
                    <a:pt x="4104" y="9040"/>
                    <a:pt x="3737" y="12176"/>
                    <a:pt x="1669" y="13811"/>
                  </a:cubicBezTo>
                  <a:lnTo>
                    <a:pt x="5104" y="18180"/>
                  </a:lnTo>
                  <a:cubicBezTo>
                    <a:pt x="9608" y="14611"/>
                    <a:pt x="10375" y="8040"/>
                    <a:pt x="6806" y="3536"/>
                  </a:cubicBezTo>
                  <a:cubicBezTo>
                    <a:pt x="5471" y="1835"/>
                    <a:pt x="3637" y="601"/>
                    <a:pt x="15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47"/>
            <p:cNvSpPr/>
            <p:nvPr/>
          </p:nvSpPr>
          <p:spPr>
            <a:xfrm flipH="1">
              <a:off x="5155450" y="1664204"/>
              <a:ext cx="1278874" cy="966183"/>
            </a:xfrm>
            <a:custGeom>
              <a:avLst/>
              <a:gdLst/>
              <a:ahLst/>
              <a:cxnLst/>
              <a:rect l="l" t="t" r="r" b="b"/>
              <a:pathLst>
                <a:path w="76522" h="57812" extrusionOk="0">
                  <a:moveTo>
                    <a:pt x="34" y="1"/>
                  </a:moveTo>
                  <a:cubicBezTo>
                    <a:pt x="667" y="1"/>
                    <a:pt x="134" y="45600"/>
                    <a:pt x="34" y="55574"/>
                  </a:cubicBezTo>
                  <a:cubicBezTo>
                    <a:pt x="0" y="56608"/>
                    <a:pt x="767" y="57475"/>
                    <a:pt x="1801" y="57609"/>
                  </a:cubicBezTo>
                  <a:cubicBezTo>
                    <a:pt x="2848" y="57757"/>
                    <a:pt x="3955" y="57812"/>
                    <a:pt x="5087" y="57812"/>
                  </a:cubicBezTo>
                  <a:cubicBezTo>
                    <a:pt x="8283" y="57812"/>
                    <a:pt x="11686" y="57375"/>
                    <a:pt x="14544" y="57375"/>
                  </a:cubicBezTo>
                  <a:lnTo>
                    <a:pt x="59743" y="57375"/>
                  </a:lnTo>
                  <a:cubicBezTo>
                    <a:pt x="61322" y="57375"/>
                    <a:pt x="65412" y="57611"/>
                    <a:pt x="69115" y="57611"/>
                  </a:cubicBezTo>
                  <a:cubicBezTo>
                    <a:pt x="72374" y="57611"/>
                    <a:pt x="75334" y="57428"/>
                    <a:pt x="76021" y="56741"/>
                  </a:cubicBezTo>
                  <a:lnTo>
                    <a:pt x="76055" y="56741"/>
                  </a:lnTo>
                  <a:lnTo>
                    <a:pt x="76055" y="56708"/>
                  </a:lnTo>
                  <a:cubicBezTo>
                    <a:pt x="76488" y="56074"/>
                    <a:pt x="76522" y="55274"/>
                    <a:pt x="76522" y="54506"/>
                  </a:cubicBezTo>
                  <a:cubicBezTo>
                    <a:pt x="76488" y="50036"/>
                    <a:pt x="76488" y="1"/>
                    <a:pt x="76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47"/>
            <p:cNvSpPr/>
            <p:nvPr/>
          </p:nvSpPr>
          <p:spPr>
            <a:xfrm flipH="1">
              <a:off x="5150437" y="1660861"/>
              <a:ext cx="1287798" cy="973386"/>
            </a:xfrm>
            <a:custGeom>
              <a:avLst/>
              <a:gdLst/>
              <a:ahLst/>
              <a:cxnLst/>
              <a:rect l="l" t="t" r="r" b="b"/>
              <a:pathLst>
                <a:path w="77056" h="58243" extrusionOk="0">
                  <a:moveTo>
                    <a:pt x="38495" y="367"/>
                  </a:moveTo>
                  <a:lnTo>
                    <a:pt x="76543" y="434"/>
                  </a:lnTo>
                  <a:lnTo>
                    <a:pt x="76543" y="434"/>
                  </a:lnTo>
                  <a:cubicBezTo>
                    <a:pt x="76530" y="492"/>
                    <a:pt x="76522" y="551"/>
                    <a:pt x="76522" y="601"/>
                  </a:cubicBezTo>
                  <a:cubicBezTo>
                    <a:pt x="76489" y="668"/>
                    <a:pt x="76489" y="701"/>
                    <a:pt x="76489" y="768"/>
                  </a:cubicBezTo>
                  <a:lnTo>
                    <a:pt x="76489" y="1101"/>
                  </a:lnTo>
                  <a:lnTo>
                    <a:pt x="76489" y="2002"/>
                  </a:lnTo>
                  <a:lnTo>
                    <a:pt x="76489" y="3770"/>
                  </a:lnTo>
                  <a:lnTo>
                    <a:pt x="76489" y="7306"/>
                  </a:lnTo>
                  <a:lnTo>
                    <a:pt x="76489" y="14411"/>
                  </a:lnTo>
                  <a:lnTo>
                    <a:pt x="76455" y="28621"/>
                  </a:lnTo>
                  <a:lnTo>
                    <a:pt x="76422" y="42798"/>
                  </a:lnTo>
                  <a:lnTo>
                    <a:pt x="76422" y="49903"/>
                  </a:lnTo>
                  <a:lnTo>
                    <a:pt x="76422" y="53439"/>
                  </a:lnTo>
                  <a:cubicBezTo>
                    <a:pt x="76389" y="54039"/>
                    <a:pt x="76422" y="54640"/>
                    <a:pt x="76389" y="55207"/>
                  </a:cubicBezTo>
                  <a:cubicBezTo>
                    <a:pt x="76355" y="55774"/>
                    <a:pt x="76222" y="56274"/>
                    <a:pt x="75955" y="56674"/>
                  </a:cubicBezTo>
                  <a:lnTo>
                    <a:pt x="75955" y="56641"/>
                  </a:lnTo>
                  <a:cubicBezTo>
                    <a:pt x="75922" y="56674"/>
                    <a:pt x="75922" y="56708"/>
                    <a:pt x="75855" y="56708"/>
                  </a:cubicBezTo>
                  <a:cubicBezTo>
                    <a:pt x="75788" y="56741"/>
                    <a:pt x="75755" y="56774"/>
                    <a:pt x="75688" y="56808"/>
                  </a:cubicBezTo>
                  <a:cubicBezTo>
                    <a:pt x="75521" y="56875"/>
                    <a:pt x="75388" y="56908"/>
                    <a:pt x="75221" y="56975"/>
                  </a:cubicBezTo>
                  <a:cubicBezTo>
                    <a:pt x="74921" y="57041"/>
                    <a:pt x="74587" y="57108"/>
                    <a:pt x="74254" y="57141"/>
                  </a:cubicBezTo>
                  <a:cubicBezTo>
                    <a:pt x="73587" y="57241"/>
                    <a:pt x="72919" y="57308"/>
                    <a:pt x="72252" y="57342"/>
                  </a:cubicBezTo>
                  <a:cubicBezTo>
                    <a:pt x="70885" y="57408"/>
                    <a:pt x="69484" y="57408"/>
                    <a:pt x="68116" y="57408"/>
                  </a:cubicBezTo>
                  <a:cubicBezTo>
                    <a:pt x="65347" y="57375"/>
                    <a:pt x="62612" y="57208"/>
                    <a:pt x="59810" y="57175"/>
                  </a:cubicBezTo>
                  <a:lnTo>
                    <a:pt x="43165" y="57241"/>
                  </a:lnTo>
                  <a:lnTo>
                    <a:pt x="26553" y="57275"/>
                  </a:lnTo>
                  <a:lnTo>
                    <a:pt x="18247" y="57308"/>
                  </a:lnTo>
                  <a:lnTo>
                    <a:pt x="14077" y="57308"/>
                  </a:lnTo>
                  <a:cubicBezTo>
                    <a:pt x="12710" y="57342"/>
                    <a:pt x="11309" y="57475"/>
                    <a:pt x="9941" y="57575"/>
                  </a:cubicBezTo>
                  <a:cubicBezTo>
                    <a:pt x="8540" y="57642"/>
                    <a:pt x="7172" y="57742"/>
                    <a:pt x="5805" y="57775"/>
                  </a:cubicBezTo>
                  <a:cubicBezTo>
                    <a:pt x="5104" y="57775"/>
                    <a:pt x="4404" y="57775"/>
                    <a:pt x="3737" y="57742"/>
                  </a:cubicBezTo>
                  <a:cubicBezTo>
                    <a:pt x="3403" y="57742"/>
                    <a:pt x="3036" y="57708"/>
                    <a:pt x="2703" y="57675"/>
                  </a:cubicBezTo>
                  <a:cubicBezTo>
                    <a:pt x="2369" y="57642"/>
                    <a:pt x="2002" y="57642"/>
                    <a:pt x="1735" y="57542"/>
                  </a:cubicBezTo>
                  <a:cubicBezTo>
                    <a:pt x="1135" y="57342"/>
                    <a:pt x="668" y="56841"/>
                    <a:pt x="501" y="56241"/>
                  </a:cubicBezTo>
                  <a:cubicBezTo>
                    <a:pt x="468" y="56074"/>
                    <a:pt x="468" y="55907"/>
                    <a:pt x="468" y="55774"/>
                  </a:cubicBezTo>
                  <a:lnTo>
                    <a:pt x="468" y="55240"/>
                  </a:lnTo>
                  <a:lnTo>
                    <a:pt x="501" y="54206"/>
                  </a:lnTo>
                  <a:lnTo>
                    <a:pt x="534" y="50036"/>
                  </a:lnTo>
                  <a:lnTo>
                    <a:pt x="768" y="33424"/>
                  </a:lnTo>
                  <a:cubicBezTo>
                    <a:pt x="835" y="27887"/>
                    <a:pt x="901" y="22350"/>
                    <a:pt x="935" y="16813"/>
                  </a:cubicBezTo>
                  <a:lnTo>
                    <a:pt x="935" y="8507"/>
                  </a:lnTo>
                  <a:lnTo>
                    <a:pt x="901" y="4337"/>
                  </a:lnTo>
                  <a:lnTo>
                    <a:pt x="868" y="2269"/>
                  </a:lnTo>
                  <a:cubicBezTo>
                    <a:pt x="835" y="1902"/>
                    <a:pt x="835" y="1568"/>
                    <a:pt x="801" y="1201"/>
                  </a:cubicBezTo>
                  <a:cubicBezTo>
                    <a:pt x="768" y="1035"/>
                    <a:pt x="735" y="868"/>
                    <a:pt x="668" y="701"/>
                  </a:cubicBezTo>
                  <a:lnTo>
                    <a:pt x="601" y="434"/>
                  </a:lnTo>
                  <a:lnTo>
                    <a:pt x="601" y="434"/>
                  </a:lnTo>
                  <a:lnTo>
                    <a:pt x="601" y="434"/>
                  </a:lnTo>
                  <a:lnTo>
                    <a:pt x="19381" y="401"/>
                  </a:lnTo>
                  <a:lnTo>
                    <a:pt x="38495" y="367"/>
                  </a:lnTo>
                  <a:close/>
                  <a:moveTo>
                    <a:pt x="234" y="0"/>
                  </a:moveTo>
                  <a:lnTo>
                    <a:pt x="234" y="434"/>
                  </a:lnTo>
                  <a:cubicBezTo>
                    <a:pt x="120" y="434"/>
                    <a:pt x="79" y="361"/>
                    <a:pt x="70" y="361"/>
                  </a:cubicBezTo>
                  <a:cubicBezTo>
                    <a:pt x="68" y="361"/>
                    <a:pt x="67" y="363"/>
                    <a:pt x="67" y="367"/>
                  </a:cubicBezTo>
                  <a:lnTo>
                    <a:pt x="67" y="501"/>
                  </a:lnTo>
                  <a:cubicBezTo>
                    <a:pt x="67" y="568"/>
                    <a:pt x="34" y="668"/>
                    <a:pt x="34" y="734"/>
                  </a:cubicBezTo>
                  <a:cubicBezTo>
                    <a:pt x="1" y="901"/>
                    <a:pt x="1" y="1068"/>
                    <a:pt x="1" y="1268"/>
                  </a:cubicBezTo>
                  <a:cubicBezTo>
                    <a:pt x="1" y="1602"/>
                    <a:pt x="34" y="1935"/>
                    <a:pt x="34" y="2269"/>
                  </a:cubicBezTo>
                  <a:lnTo>
                    <a:pt x="101" y="4337"/>
                  </a:lnTo>
                  <a:lnTo>
                    <a:pt x="167" y="8507"/>
                  </a:lnTo>
                  <a:lnTo>
                    <a:pt x="201" y="16813"/>
                  </a:lnTo>
                  <a:lnTo>
                    <a:pt x="201" y="33424"/>
                  </a:lnTo>
                  <a:lnTo>
                    <a:pt x="167" y="41730"/>
                  </a:lnTo>
                  <a:lnTo>
                    <a:pt x="101" y="50036"/>
                  </a:lnTo>
                  <a:lnTo>
                    <a:pt x="34" y="54206"/>
                  </a:lnTo>
                  <a:lnTo>
                    <a:pt x="34" y="55240"/>
                  </a:lnTo>
                  <a:lnTo>
                    <a:pt x="34" y="55740"/>
                  </a:lnTo>
                  <a:cubicBezTo>
                    <a:pt x="34" y="55941"/>
                    <a:pt x="34" y="56141"/>
                    <a:pt x="101" y="56307"/>
                  </a:cubicBezTo>
                  <a:cubicBezTo>
                    <a:pt x="268" y="57075"/>
                    <a:pt x="835" y="57708"/>
                    <a:pt x="1568" y="57942"/>
                  </a:cubicBezTo>
                  <a:cubicBezTo>
                    <a:pt x="1969" y="58075"/>
                    <a:pt x="2302" y="58075"/>
                    <a:pt x="2636" y="58109"/>
                  </a:cubicBezTo>
                  <a:cubicBezTo>
                    <a:pt x="3003" y="58142"/>
                    <a:pt x="3336" y="58175"/>
                    <a:pt x="3703" y="58175"/>
                  </a:cubicBezTo>
                  <a:cubicBezTo>
                    <a:pt x="4404" y="58242"/>
                    <a:pt x="5104" y="58242"/>
                    <a:pt x="5805" y="58242"/>
                  </a:cubicBezTo>
                  <a:cubicBezTo>
                    <a:pt x="7172" y="58209"/>
                    <a:pt x="8573" y="58109"/>
                    <a:pt x="9941" y="58042"/>
                  </a:cubicBezTo>
                  <a:cubicBezTo>
                    <a:pt x="11342" y="57942"/>
                    <a:pt x="12710" y="57842"/>
                    <a:pt x="14077" y="57809"/>
                  </a:cubicBezTo>
                  <a:lnTo>
                    <a:pt x="18247" y="57809"/>
                  </a:lnTo>
                  <a:lnTo>
                    <a:pt x="26553" y="57842"/>
                  </a:lnTo>
                  <a:lnTo>
                    <a:pt x="43165" y="57909"/>
                  </a:lnTo>
                  <a:lnTo>
                    <a:pt x="59777" y="57942"/>
                  </a:lnTo>
                  <a:cubicBezTo>
                    <a:pt x="62545" y="57975"/>
                    <a:pt x="65314" y="58175"/>
                    <a:pt x="68083" y="58209"/>
                  </a:cubicBezTo>
                  <a:cubicBezTo>
                    <a:pt x="68783" y="58209"/>
                    <a:pt x="69484" y="58217"/>
                    <a:pt x="70184" y="58217"/>
                  </a:cubicBezTo>
                  <a:cubicBezTo>
                    <a:pt x="70885" y="58217"/>
                    <a:pt x="71585" y="58209"/>
                    <a:pt x="72286" y="58175"/>
                  </a:cubicBezTo>
                  <a:cubicBezTo>
                    <a:pt x="72953" y="58142"/>
                    <a:pt x="73687" y="58075"/>
                    <a:pt x="74387" y="57975"/>
                  </a:cubicBezTo>
                  <a:cubicBezTo>
                    <a:pt x="74721" y="57942"/>
                    <a:pt x="75088" y="57875"/>
                    <a:pt x="75455" y="57775"/>
                  </a:cubicBezTo>
                  <a:cubicBezTo>
                    <a:pt x="75621" y="57708"/>
                    <a:pt x="75822" y="57675"/>
                    <a:pt x="75988" y="57575"/>
                  </a:cubicBezTo>
                  <a:cubicBezTo>
                    <a:pt x="76088" y="57575"/>
                    <a:pt x="76188" y="57508"/>
                    <a:pt x="76289" y="57442"/>
                  </a:cubicBezTo>
                  <a:cubicBezTo>
                    <a:pt x="76389" y="57408"/>
                    <a:pt x="76489" y="57308"/>
                    <a:pt x="76589" y="57208"/>
                  </a:cubicBezTo>
                  <a:lnTo>
                    <a:pt x="76555" y="57208"/>
                  </a:lnTo>
                  <a:lnTo>
                    <a:pt x="76589" y="57175"/>
                  </a:lnTo>
                  <a:lnTo>
                    <a:pt x="76622" y="57141"/>
                  </a:lnTo>
                  <a:cubicBezTo>
                    <a:pt x="77056" y="56541"/>
                    <a:pt x="77056" y="55807"/>
                    <a:pt x="77056" y="55207"/>
                  </a:cubicBezTo>
                  <a:lnTo>
                    <a:pt x="77056" y="53439"/>
                  </a:lnTo>
                  <a:lnTo>
                    <a:pt x="77056" y="49870"/>
                  </a:lnTo>
                  <a:lnTo>
                    <a:pt x="77022" y="42798"/>
                  </a:lnTo>
                  <a:lnTo>
                    <a:pt x="76989" y="28588"/>
                  </a:lnTo>
                  <a:lnTo>
                    <a:pt x="76956" y="14411"/>
                  </a:lnTo>
                  <a:lnTo>
                    <a:pt x="76922" y="7306"/>
                  </a:lnTo>
                  <a:lnTo>
                    <a:pt x="76922" y="3770"/>
                  </a:lnTo>
                  <a:lnTo>
                    <a:pt x="76922" y="768"/>
                  </a:lnTo>
                  <a:cubicBezTo>
                    <a:pt x="76922" y="734"/>
                    <a:pt x="76889" y="734"/>
                    <a:pt x="76889" y="701"/>
                  </a:cubicBezTo>
                  <a:cubicBezTo>
                    <a:pt x="76889" y="668"/>
                    <a:pt x="76856" y="668"/>
                    <a:pt x="76822" y="601"/>
                  </a:cubicBezTo>
                  <a:cubicBezTo>
                    <a:pt x="76756" y="568"/>
                    <a:pt x="76722" y="501"/>
                    <a:pt x="76689" y="434"/>
                  </a:cubicBezTo>
                  <a:lnTo>
                    <a:pt x="76689" y="434"/>
                  </a:lnTo>
                  <a:lnTo>
                    <a:pt x="76689" y="434"/>
                  </a:lnTo>
                  <a:lnTo>
                    <a:pt x="76722" y="434"/>
                  </a:lnTo>
                  <a:lnTo>
                    <a:pt x="76722" y="0"/>
                  </a:lnTo>
                  <a:cubicBezTo>
                    <a:pt x="76711" y="22"/>
                    <a:pt x="76701" y="47"/>
                    <a:pt x="76689" y="74"/>
                  </a:cubicBezTo>
                  <a:lnTo>
                    <a:pt x="76689" y="74"/>
                  </a:lnTo>
                  <a:lnTo>
                    <a:pt x="76689" y="0"/>
                  </a:lnTo>
                  <a:lnTo>
                    <a:pt x="38461" y="34"/>
                  </a:lnTo>
                  <a:lnTo>
                    <a:pt x="19348" y="34"/>
                  </a:lnTo>
                  <a:lnTo>
                    <a:pt x="274" y="1"/>
                  </a:lnTo>
                  <a:lnTo>
                    <a:pt x="274" y="1"/>
                  </a:lnTo>
                  <a:cubicBezTo>
                    <a:pt x="272" y="1"/>
                    <a:pt x="270" y="0"/>
                    <a:pt x="268" y="0"/>
                  </a:cubicBezTo>
                  <a:lnTo>
                    <a:pt x="268" y="1"/>
                  </a:lnTo>
                  <a:lnTo>
                    <a:pt x="268" y="1"/>
                  </a:lnTo>
                  <a:lnTo>
                    <a:pt x="234"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47"/>
            <p:cNvSpPr/>
            <p:nvPr/>
          </p:nvSpPr>
          <p:spPr>
            <a:xfrm flipH="1">
              <a:off x="5270850" y="2173901"/>
              <a:ext cx="661748" cy="447511"/>
            </a:xfrm>
            <a:custGeom>
              <a:avLst/>
              <a:gdLst/>
              <a:ahLst/>
              <a:cxnLst/>
              <a:rect l="l" t="t" r="r" b="b"/>
              <a:pathLst>
                <a:path w="39596" h="26777" extrusionOk="0">
                  <a:moveTo>
                    <a:pt x="11342" y="1"/>
                  </a:moveTo>
                  <a:cubicBezTo>
                    <a:pt x="11240" y="1"/>
                    <a:pt x="11140" y="9"/>
                    <a:pt x="11042" y="24"/>
                  </a:cubicBezTo>
                  <a:cubicBezTo>
                    <a:pt x="10575" y="125"/>
                    <a:pt x="10141" y="358"/>
                    <a:pt x="9708" y="592"/>
                  </a:cubicBezTo>
                  <a:cubicBezTo>
                    <a:pt x="8006" y="1425"/>
                    <a:pt x="6105" y="1759"/>
                    <a:pt x="4370" y="2526"/>
                  </a:cubicBezTo>
                  <a:cubicBezTo>
                    <a:pt x="1568" y="3727"/>
                    <a:pt x="501" y="6029"/>
                    <a:pt x="101" y="8931"/>
                  </a:cubicBezTo>
                  <a:cubicBezTo>
                    <a:pt x="34" y="9665"/>
                    <a:pt x="1" y="10365"/>
                    <a:pt x="1" y="11099"/>
                  </a:cubicBezTo>
                  <a:cubicBezTo>
                    <a:pt x="34" y="11733"/>
                    <a:pt x="267" y="12267"/>
                    <a:pt x="267" y="12900"/>
                  </a:cubicBezTo>
                  <a:cubicBezTo>
                    <a:pt x="401" y="16403"/>
                    <a:pt x="901" y="19839"/>
                    <a:pt x="1435" y="23274"/>
                  </a:cubicBezTo>
                  <a:cubicBezTo>
                    <a:pt x="1668" y="24709"/>
                    <a:pt x="2002" y="25142"/>
                    <a:pt x="2236" y="26577"/>
                  </a:cubicBezTo>
                  <a:lnTo>
                    <a:pt x="39362" y="26777"/>
                  </a:lnTo>
                  <a:cubicBezTo>
                    <a:pt x="39429" y="24909"/>
                    <a:pt x="38995" y="23741"/>
                    <a:pt x="38995" y="21840"/>
                  </a:cubicBezTo>
                  <a:cubicBezTo>
                    <a:pt x="39028" y="18538"/>
                    <a:pt x="39596" y="15269"/>
                    <a:pt x="39395" y="11933"/>
                  </a:cubicBezTo>
                  <a:cubicBezTo>
                    <a:pt x="39295" y="10499"/>
                    <a:pt x="39129" y="8731"/>
                    <a:pt x="38361" y="7463"/>
                  </a:cubicBezTo>
                  <a:cubicBezTo>
                    <a:pt x="37527" y="6095"/>
                    <a:pt x="35960" y="5262"/>
                    <a:pt x="34559" y="4561"/>
                  </a:cubicBezTo>
                  <a:cubicBezTo>
                    <a:pt x="31957" y="3293"/>
                    <a:pt x="29055" y="2426"/>
                    <a:pt x="26353" y="1392"/>
                  </a:cubicBezTo>
                  <a:cubicBezTo>
                    <a:pt x="24652" y="2993"/>
                    <a:pt x="22483" y="3227"/>
                    <a:pt x="20148" y="3327"/>
                  </a:cubicBezTo>
                  <a:cubicBezTo>
                    <a:pt x="20102" y="3328"/>
                    <a:pt x="20055" y="3328"/>
                    <a:pt x="20009" y="3328"/>
                  </a:cubicBezTo>
                  <a:cubicBezTo>
                    <a:pt x="18396" y="3328"/>
                    <a:pt x="16938" y="2771"/>
                    <a:pt x="15512" y="1993"/>
                  </a:cubicBezTo>
                  <a:cubicBezTo>
                    <a:pt x="14424" y="1402"/>
                    <a:pt x="12728" y="1"/>
                    <a:pt x="11342" y="1"/>
                  </a:cubicBezTo>
                  <a:close/>
                </a:path>
              </a:pathLst>
            </a:custGeom>
            <a:solidFill>
              <a:srgbClr val="5CC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47"/>
            <p:cNvSpPr/>
            <p:nvPr/>
          </p:nvSpPr>
          <p:spPr>
            <a:xfrm flipH="1">
              <a:off x="5705693" y="2206992"/>
              <a:ext cx="720827" cy="417211"/>
            </a:xfrm>
            <a:custGeom>
              <a:avLst/>
              <a:gdLst/>
              <a:ahLst/>
              <a:cxnLst/>
              <a:rect l="l" t="t" r="r" b="b"/>
              <a:pathLst>
                <a:path w="43131" h="24964" extrusionOk="0">
                  <a:moveTo>
                    <a:pt x="36513" y="1"/>
                  </a:moveTo>
                  <a:cubicBezTo>
                    <a:pt x="36077" y="1"/>
                    <a:pt x="35625" y="58"/>
                    <a:pt x="35159" y="179"/>
                  </a:cubicBezTo>
                  <a:cubicBezTo>
                    <a:pt x="31256" y="1180"/>
                    <a:pt x="28654" y="4883"/>
                    <a:pt x="26953" y="8285"/>
                  </a:cubicBezTo>
                  <a:cubicBezTo>
                    <a:pt x="26419" y="9319"/>
                    <a:pt x="25985" y="10387"/>
                    <a:pt x="25585" y="11454"/>
                  </a:cubicBezTo>
                  <a:cubicBezTo>
                    <a:pt x="25318" y="12188"/>
                    <a:pt x="25085" y="12922"/>
                    <a:pt x="24851" y="13656"/>
                  </a:cubicBezTo>
                  <a:cubicBezTo>
                    <a:pt x="24551" y="14589"/>
                    <a:pt x="22086" y="19087"/>
                    <a:pt x="22449" y="19692"/>
                  </a:cubicBezTo>
                  <a:lnTo>
                    <a:pt x="22449" y="19692"/>
                  </a:lnTo>
                  <a:cubicBezTo>
                    <a:pt x="19380" y="14622"/>
                    <a:pt x="15277" y="10286"/>
                    <a:pt x="11242" y="5950"/>
                  </a:cubicBezTo>
                  <a:cubicBezTo>
                    <a:pt x="10341" y="4983"/>
                    <a:pt x="9440" y="3982"/>
                    <a:pt x="8940" y="2748"/>
                  </a:cubicBezTo>
                  <a:cubicBezTo>
                    <a:pt x="8540" y="2748"/>
                    <a:pt x="7472" y="3849"/>
                    <a:pt x="7105" y="4115"/>
                  </a:cubicBezTo>
                  <a:cubicBezTo>
                    <a:pt x="6338" y="4683"/>
                    <a:pt x="5571" y="5250"/>
                    <a:pt x="4837" y="5850"/>
                  </a:cubicBezTo>
                  <a:cubicBezTo>
                    <a:pt x="3403" y="6984"/>
                    <a:pt x="2002" y="8152"/>
                    <a:pt x="634" y="9386"/>
                  </a:cubicBezTo>
                  <a:cubicBezTo>
                    <a:pt x="434" y="9553"/>
                    <a:pt x="267" y="9719"/>
                    <a:pt x="200" y="9953"/>
                  </a:cubicBezTo>
                  <a:cubicBezTo>
                    <a:pt x="0" y="10553"/>
                    <a:pt x="601" y="10920"/>
                    <a:pt x="867" y="11387"/>
                  </a:cubicBezTo>
                  <a:cubicBezTo>
                    <a:pt x="1134" y="11854"/>
                    <a:pt x="1268" y="12355"/>
                    <a:pt x="1468" y="12855"/>
                  </a:cubicBezTo>
                  <a:cubicBezTo>
                    <a:pt x="2669" y="15590"/>
                    <a:pt x="4103" y="18326"/>
                    <a:pt x="5537" y="20961"/>
                  </a:cubicBezTo>
                  <a:cubicBezTo>
                    <a:pt x="6238" y="22295"/>
                    <a:pt x="7139" y="23763"/>
                    <a:pt x="7973" y="24964"/>
                  </a:cubicBezTo>
                  <a:lnTo>
                    <a:pt x="38461" y="24630"/>
                  </a:lnTo>
                  <a:cubicBezTo>
                    <a:pt x="38694" y="24363"/>
                    <a:pt x="38561" y="24530"/>
                    <a:pt x="38761" y="24230"/>
                  </a:cubicBezTo>
                  <a:cubicBezTo>
                    <a:pt x="41663" y="20127"/>
                    <a:pt x="43131" y="15057"/>
                    <a:pt x="43131" y="10020"/>
                  </a:cubicBezTo>
                  <a:cubicBezTo>
                    <a:pt x="43131" y="8118"/>
                    <a:pt x="42931" y="6150"/>
                    <a:pt x="42164" y="4416"/>
                  </a:cubicBezTo>
                  <a:cubicBezTo>
                    <a:pt x="41081" y="1965"/>
                    <a:pt x="39072" y="1"/>
                    <a:pt x="36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47"/>
            <p:cNvSpPr/>
            <p:nvPr/>
          </p:nvSpPr>
          <p:spPr>
            <a:xfrm flipH="1">
              <a:off x="5198936" y="2173751"/>
              <a:ext cx="346768" cy="448680"/>
            </a:xfrm>
            <a:custGeom>
              <a:avLst/>
              <a:gdLst/>
              <a:ahLst/>
              <a:cxnLst/>
              <a:rect l="l" t="t" r="r" b="b"/>
              <a:pathLst>
                <a:path w="20749" h="26847" extrusionOk="0">
                  <a:moveTo>
                    <a:pt x="2235" y="0"/>
                  </a:moveTo>
                  <a:cubicBezTo>
                    <a:pt x="2335" y="1535"/>
                    <a:pt x="301" y="3269"/>
                    <a:pt x="167" y="4804"/>
                  </a:cubicBezTo>
                  <a:cubicBezTo>
                    <a:pt x="0" y="6471"/>
                    <a:pt x="3970" y="8840"/>
                    <a:pt x="3336" y="10441"/>
                  </a:cubicBezTo>
                  <a:cubicBezTo>
                    <a:pt x="2869" y="11642"/>
                    <a:pt x="2769" y="12976"/>
                    <a:pt x="2802" y="14277"/>
                  </a:cubicBezTo>
                  <a:cubicBezTo>
                    <a:pt x="2903" y="18847"/>
                    <a:pt x="3203" y="22316"/>
                    <a:pt x="3803" y="26753"/>
                  </a:cubicBezTo>
                  <a:cubicBezTo>
                    <a:pt x="6149" y="26811"/>
                    <a:pt x="8528" y="26846"/>
                    <a:pt x="10948" y="26846"/>
                  </a:cubicBezTo>
                  <a:cubicBezTo>
                    <a:pt x="12692" y="26846"/>
                    <a:pt x="14457" y="26828"/>
                    <a:pt x="16245" y="26786"/>
                  </a:cubicBezTo>
                  <a:cubicBezTo>
                    <a:pt x="17780" y="26753"/>
                    <a:pt x="19281" y="26719"/>
                    <a:pt x="20749" y="26686"/>
                  </a:cubicBezTo>
                  <a:cubicBezTo>
                    <a:pt x="20682" y="24618"/>
                    <a:pt x="20515" y="22216"/>
                    <a:pt x="20348" y="20148"/>
                  </a:cubicBezTo>
                  <a:cubicBezTo>
                    <a:pt x="19915" y="14677"/>
                    <a:pt x="20115" y="7172"/>
                    <a:pt x="14044" y="4770"/>
                  </a:cubicBezTo>
                  <a:cubicBezTo>
                    <a:pt x="12810" y="4270"/>
                    <a:pt x="11575" y="3836"/>
                    <a:pt x="10308" y="3436"/>
                  </a:cubicBezTo>
                  <a:cubicBezTo>
                    <a:pt x="8006" y="2735"/>
                    <a:pt x="4971" y="601"/>
                    <a:pt x="22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47"/>
            <p:cNvSpPr/>
            <p:nvPr/>
          </p:nvSpPr>
          <p:spPr>
            <a:xfrm flipH="1">
              <a:off x="5525616" y="1792890"/>
              <a:ext cx="258693" cy="469371"/>
            </a:xfrm>
            <a:custGeom>
              <a:avLst/>
              <a:gdLst/>
              <a:ahLst/>
              <a:cxnLst/>
              <a:rect l="l" t="t" r="r" b="b"/>
              <a:pathLst>
                <a:path w="15479" h="28085" extrusionOk="0">
                  <a:moveTo>
                    <a:pt x="6446" y="0"/>
                  </a:moveTo>
                  <a:cubicBezTo>
                    <a:pt x="5855" y="0"/>
                    <a:pt x="5237" y="83"/>
                    <a:pt x="4571" y="273"/>
                  </a:cubicBezTo>
                  <a:cubicBezTo>
                    <a:pt x="3270" y="673"/>
                    <a:pt x="1068" y="306"/>
                    <a:pt x="668" y="1741"/>
                  </a:cubicBezTo>
                  <a:cubicBezTo>
                    <a:pt x="1" y="4243"/>
                    <a:pt x="368" y="8779"/>
                    <a:pt x="668" y="11314"/>
                  </a:cubicBezTo>
                  <a:cubicBezTo>
                    <a:pt x="835" y="12715"/>
                    <a:pt x="1135" y="14283"/>
                    <a:pt x="2002" y="15317"/>
                  </a:cubicBezTo>
                  <a:cubicBezTo>
                    <a:pt x="2536" y="15984"/>
                    <a:pt x="3270" y="16485"/>
                    <a:pt x="4137" y="16551"/>
                  </a:cubicBezTo>
                  <a:cubicBezTo>
                    <a:pt x="4003" y="18653"/>
                    <a:pt x="4704" y="21421"/>
                    <a:pt x="2636" y="22822"/>
                  </a:cubicBezTo>
                  <a:cubicBezTo>
                    <a:pt x="2469" y="22923"/>
                    <a:pt x="2302" y="23023"/>
                    <a:pt x="2135" y="23123"/>
                  </a:cubicBezTo>
                  <a:cubicBezTo>
                    <a:pt x="3436" y="24457"/>
                    <a:pt x="6105" y="27826"/>
                    <a:pt x="7840" y="28060"/>
                  </a:cubicBezTo>
                  <a:cubicBezTo>
                    <a:pt x="7974" y="28077"/>
                    <a:pt x="8107" y="28085"/>
                    <a:pt x="8238" y="28085"/>
                  </a:cubicBezTo>
                  <a:cubicBezTo>
                    <a:pt x="10957" y="28085"/>
                    <a:pt x="13172" y="24595"/>
                    <a:pt x="15145" y="22622"/>
                  </a:cubicBezTo>
                  <a:cubicBezTo>
                    <a:pt x="15211" y="22589"/>
                    <a:pt x="15245" y="22556"/>
                    <a:pt x="15278" y="22556"/>
                  </a:cubicBezTo>
                  <a:cubicBezTo>
                    <a:pt x="14945" y="21922"/>
                    <a:pt x="14778" y="21188"/>
                    <a:pt x="14711" y="20454"/>
                  </a:cubicBezTo>
                  <a:cubicBezTo>
                    <a:pt x="14644" y="19687"/>
                    <a:pt x="14678" y="18886"/>
                    <a:pt x="14744" y="18119"/>
                  </a:cubicBezTo>
                  <a:cubicBezTo>
                    <a:pt x="14811" y="16618"/>
                    <a:pt x="14911" y="15150"/>
                    <a:pt x="15045" y="13649"/>
                  </a:cubicBezTo>
                  <a:cubicBezTo>
                    <a:pt x="15211" y="11414"/>
                    <a:pt x="15478" y="9146"/>
                    <a:pt x="15078" y="6911"/>
                  </a:cubicBezTo>
                  <a:cubicBezTo>
                    <a:pt x="14644" y="4676"/>
                    <a:pt x="13410" y="2441"/>
                    <a:pt x="11242" y="1440"/>
                  </a:cubicBezTo>
                  <a:cubicBezTo>
                    <a:pt x="9587" y="675"/>
                    <a:pt x="8132" y="0"/>
                    <a:pt x="6446"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47"/>
            <p:cNvSpPr/>
            <p:nvPr/>
          </p:nvSpPr>
          <p:spPr>
            <a:xfrm flipH="1">
              <a:off x="5493845" y="1731455"/>
              <a:ext cx="308864" cy="295460"/>
            </a:xfrm>
            <a:custGeom>
              <a:avLst/>
              <a:gdLst/>
              <a:ahLst/>
              <a:cxnLst/>
              <a:rect l="l" t="t" r="r" b="b"/>
              <a:pathLst>
                <a:path w="18481" h="17679" extrusionOk="0">
                  <a:moveTo>
                    <a:pt x="3112" y="0"/>
                  </a:moveTo>
                  <a:cubicBezTo>
                    <a:pt x="2840" y="0"/>
                    <a:pt x="2562" y="60"/>
                    <a:pt x="2302" y="146"/>
                  </a:cubicBezTo>
                  <a:cubicBezTo>
                    <a:pt x="1235" y="580"/>
                    <a:pt x="535" y="1647"/>
                    <a:pt x="268" y="2781"/>
                  </a:cubicBezTo>
                  <a:cubicBezTo>
                    <a:pt x="1" y="3882"/>
                    <a:pt x="101" y="5050"/>
                    <a:pt x="201" y="6184"/>
                  </a:cubicBezTo>
                  <a:cubicBezTo>
                    <a:pt x="201" y="6517"/>
                    <a:pt x="234" y="6851"/>
                    <a:pt x="434" y="7118"/>
                  </a:cubicBezTo>
                  <a:cubicBezTo>
                    <a:pt x="635" y="7385"/>
                    <a:pt x="935" y="7518"/>
                    <a:pt x="1235" y="7652"/>
                  </a:cubicBezTo>
                  <a:cubicBezTo>
                    <a:pt x="1797" y="7865"/>
                    <a:pt x="2477" y="7933"/>
                    <a:pt x="3217" y="7933"/>
                  </a:cubicBezTo>
                  <a:cubicBezTo>
                    <a:pt x="4500" y="7933"/>
                    <a:pt x="5966" y="7730"/>
                    <a:pt x="7322" y="7730"/>
                  </a:cubicBezTo>
                  <a:cubicBezTo>
                    <a:pt x="8851" y="7730"/>
                    <a:pt x="10241" y="7988"/>
                    <a:pt x="11075" y="9086"/>
                  </a:cubicBezTo>
                  <a:cubicBezTo>
                    <a:pt x="11503" y="9678"/>
                    <a:pt x="10342" y="11923"/>
                    <a:pt x="11299" y="11923"/>
                  </a:cubicBezTo>
                  <a:cubicBezTo>
                    <a:pt x="11313" y="11923"/>
                    <a:pt x="11328" y="11922"/>
                    <a:pt x="11342" y="11921"/>
                  </a:cubicBezTo>
                  <a:cubicBezTo>
                    <a:pt x="11442" y="11921"/>
                    <a:pt x="11542" y="11855"/>
                    <a:pt x="11642" y="11821"/>
                  </a:cubicBezTo>
                  <a:cubicBezTo>
                    <a:pt x="11683" y="11810"/>
                    <a:pt x="11725" y="11805"/>
                    <a:pt x="11769" y="11805"/>
                  </a:cubicBezTo>
                  <a:cubicBezTo>
                    <a:pt x="12524" y="11805"/>
                    <a:pt x="13761" y="13355"/>
                    <a:pt x="14044" y="13923"/>
                  </a:cubicBezTo>
                  <a:cubicBezTo>
                    <a:pt x="14511" y="14823"/>
                    <a:pt x="14478" y="17392"/>
                    <a:pt x="15745" y="17659"/>
                  </a:cubicBezTo>
                  <a:cubicBezTo>
                    <a:pt x="15814" y="17672"/>
                    <a:pt x="15880" y="17679"/>
                    <a:pt x="15944" y="17679"/>
                  </a:cubicBezTo>
                  <a:cubicBezTo>
                    <a:pt x="17297" y="17679"/>
                    <a:pt x="17821" y="14778"/>
                    <a:pt x="17980" y="13823"/>
                  </a:cubicBezTo>
                  <a:cubicBezTo>
                    <a:pt x="18314" y="11788"/>
                    <a:pt x="18481" y="9720"/>
                    <a:pt x="18447" y="7685"/>
                  </a:cubicBezTo>
                  <a:cubicBezTo>
                    <a:pt x="18447" y="6751"/>
                    <a:pt x="18381" y="5817"/>
                    <a:pt x="18114" y="4916"/>
                  </a:cubicBezTo>
                  <a:cubicBezTo>
                    <a:pt x="17647" y="3515"/>
                    <a:pt x="16579" y="2581"/>
                    <a:pt x="15178" y="2181"/>
                  </a:cubicBezTo>
                  <a:cubicBezTo>
                    <a:pt x="13277" y="1634"/>
                    <a:pt x="11276" y="1360"/>
                    <a:pt x="9305" y="1360"/>
                  </a:cubicBezTo>
                  <a:cubicBezTo>
                    <a:pt x="8993" y="1360"/>
                    <a:pt x="8683" y="1367"/>
                    <a:pt x="8373" y="1380"/>
                  </a:cubicBezTo>
                  <a:cubicBezTo>
                    <a:pt x="7973" y="1391"/>
                    <a:pt x="7559" y="1411"/>
                    <a:pt x="7148" y="1411"/>
                  </a:cubicBezTo>
                  <a:cubicBezTo>
                    <a:pt x="6227" y="1411"/>
                    <a:pt x="5320" y="1311"/>
                    <a:pt x="4604" y="780"/>
                  </a:cubicBezTo>
                  <a:cubicBezTo>
                    <a:pt x="4337" y="580"/>
                    <a:pt x="4104" y="313"/>
                    <a:pt x="3837" y="180"/>
                  </a:cubicBezTo>
                  <a:cubicBezTo>
                    <a:pt x="3612" y="51"/>
                    <a:pt x="3365" y="0"/>
                    <a:pt x="31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47"/>
            <p:cNvSpPr/>
            <p:nvPr/>
          </p:nvSpPr>
          <p:spPr>
            <a:xfrm flipH="1">
              <a:off x="5530629" y="1907922"/>
              <a:ext cx="86537" cy="78432"/>
            </a:xfrm>
            <a:custGeom>
              <a:avLst/>
              <a:gdLst/>
              <a:ahLst/>
              <a:cxnLst/>
              <a:rect l="l" t="t" r="r" b="b"/>
              <a:pathLst>
                <a:path w="5178" h="4693" extrusionOk="0">
                  <a:moveTo>
                    <a:pt x="2272" y="0"/>
                  </a:moveTo>
                  <a:cubicBezTo>
                    <a:pt x="960" y="0"/>
                    <a:pt x="0" y="1369"/>
                    <a:pt x="407" y="2763"/>
                  </a:cubicBezTo>
                  <a:cubicBezTo>
                    <a:pt x="685" y="3682"/>
                    <a:pt x="1498" y="4693"/>
                    <a:pt x="2437" y="4693"/>
                  </a:cubicBezTo>
                  <a:cubicBezTo>
                    <a:pt x="2624" y="4693"/>
                    <a:pt x="2815" y="4653"/>
                    <a:pt x="3009" y="4565"/>
                  </a:cubicBezTo>
                  <a:cubicBezTo>
                    <a:pt x="5044" y="3631"/>
                    <a:pt x="5177" y="795"/>
                    <a:pt x="2875" y="95"/>
                  </a:cubicBezTo>
                  <a:cubicBezTo>
                    <a:pt x="2669" y="30"/>
                    <a:pt x="2466" y="0"/>
                    <a:pt x="2272"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47"/>
            <p:cNvSpPr/>
            <p:nvPr/>
          </p:nvSpPr>
          <p:spPr>
            <a:xfrm flipH="1">
              <a:off x="5686172" y="1982527"/>
              <a:ext cx="65246" cy="29030"/>
            </a:xfrm>
            <a:custGeom>
              <a:avLst/>
              <a:gdLst/>
              <a:ahLst/>
              <a:cxnLst/>
              <a:rect l="l" t="t" r="r" b="b"/>
              <a:pathLst>
                <a:path w="3904" h="1737" extrusionOk="0">
                  <a:moveTo>
                    <a:pt x="3903" y="1"/>
                  </a:moveTo>
                  <a:lnTo>
                    <a:pt x="1" y="134"/>
                  </a:lnTo>
                  <a:cubicBezTo>
                    <a:pt x="164" y="1015"/>
                    <a:pt x="1029" y="1736"/>
                    <a:pt x="1941" y="1736"/>
                  </a:cubicBezTo>
                  <a:cubicBezTo>
                    <a:pt x="1961" y="1736"/>
                    <a:pt x="1982" y="1736"/>
                    <a:pt x="2002" y="1735"/>
                  </a:cubicBezTo>
                  <a:cubicBezTo>
                    <a:pt x="2936" y="1702"/>
                    <a:pt x="3770" y="935"/>
                    <a:pt x="39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47"/>
            <p:cNvSpPr/>
            <p:nvPr/>
          </p:nvSpPr>
          <p:spPr>
            <a:xfrm flipH="1">
              <a:off x="5356151" y="2494430"/>
              <a:ext cx="12551" cy="129221"/>
            </a:xfrm>
            <a:custGeom>
              <a:avLst/>
              <a:gdLst/>
              <a:ahLst/>
              <a:cxnLst/>
              <a:rect l="l" t="t" r="r" b="b"/>
              <a:pathLst>
                <a:path w="751" h="7732" extrusionOk="0">
                  <a:moveTo>
                    <a:pt x="109" y="1"/>
                  </a:moveTo>
                  <a:cubicBezTo>
                    <a:pt x="50" y="1"/>
                    <a:pt x="0" y="43"/>
                    <a:pt x="17" y="126"/>
                  </a:cubicBezTo>
                  <a:cubicBezTo>
                    <a:pt x="117" y="2628"/>
                    <a:pt x="284" y="5196"/>
                    <a:pt x="417" y="7731"/>
                  </a:cubicBezTo>
                  <a:lnTo>
                    <a:pt x="751" y="7731"/>
                  </a:lnTo>
                  <a:cubicBezTo>
                    <a:pt x="584" y="5196"/>
                    <a:pt x="384" y="2661"/>
                    <a:pt x="251" y="126"/>
                  </a:cubicBezTo>
                  <a:cubicBezTo>
                    <a:pt x="234" y="43"/>
                    <a:pt x="167" y="1"/>
                    <a:pt x="10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47"/>
            <p:cNvSpPr/>
            <p:nvPr/>
          </p:nvSpPr>
          <p:spPr>
            <a:xfrm flipH="1">
              <a:off x="5831337" y="2454220"/>
              <a:ext cx="56104" cy="166089"/>
            </a:xfrm>
            <a:custGeom>
              <a:avLst/>
              <a:gdLst/>
              <a:ahLst/>
              <a:cxnLst/>
              <a:rect l="l" t="t" r="r" b="b"/>
              <a:pathLst>
                <a:path w="3357" h="9938" extrusionOk="0">
                  <a:moveTo>
                    <a:pt x="3189" y="0"/>
                  </a:moveTo>
                  <a:cubicBezTo>
                    <a:pt x="3134" y="0"/>
                    <a:pt x="3083" y="30"/>
                    <a:pt x="3069" y="97"/>
                  </a:cubicBezTo>
                  <a:cubicBezTo>
                    <a:pt x="2636" y="1665"/>
                    <a:pt x="2269" y="3266"/>
                    <a:pt x="1768" y="4834"/>
                  </a:cubicBezTo>
                  <a:cubicBezTo>
                    <a:pt x="1301" y="6401"/>
                    <a:pt x="768" y="8003"/>
                    <a:pt x="167" y="9537"/>
                  </a:cubicBezTo>
                  <a:lnTo>
                    <a:pt x="1" y="9937"/>
                  </a:lnTo>
                  <a:lnTo>
                    <a:pt x="34" y="9937"/>
                  </a:lnTo>
                  <a:lnTo>
                    <a:pt x="334" y="9904"/>
                  </a:lnTo>
                  <a:cubicBezTo>
                    <a:pt x="1502" y="6902"/>
                    <a:pt x="2869" y="3299"/>
                    <a:pt x="3336" y="164"/>
                  </a:cubicBezTo>
                  <a:cubicBezTo>
                    <a:pt x="3356" y="64"/>
                    <a:pt x="3269" y="0"/>
                    <a:pt x="318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47"/>
            <p:cNvSpPr/>
            <p:nvPr/>
          </p:nvSpPr>
          <p:spPr>
            <a:xfrm flipH="1">
              <a:off x="6310000" y="2021500"/>
              <a:ext cx="212717" cy="316167"/>
            </a:xfrm>
            <a:custGeom>
              <a:avLst/>
              <a:gdLst/>
              <a:ahLst/>
              <a:cxnLst/>
              <a:rect l="l" t="t" r="r" b="b"/>
              <a:pathLst>
                <a:path w="12728" h="18918" extrusionOk="0">
                  <a:moveTo>
                    <a:pt x="918" y="0"/>
                  </a:moveTo>
                  <a:cubicBezTo>
                    <a:pt x="215" y="0"/>
                    <a:pt x="0" y="857"/>
                    <a:pt x="552" y="1671"/>
                  </a:cubicBezTo>
                  <a:lnTo>
                    <a:pt x="3488" y="6075"/>
                  </a:lnTo>
                  <a:cubicBezTo>
                    <a:pt x="1987" y="7342"/>
                    <a:pt x="352" y="8977"/>
                    <a:pt x="519" y="10945"/>
                  </a:cubicBezTo>
                  <a:cubicBezTo>
                    <a:pt x="686" y="13013"/>
                    <a:pt x="3455" y="15648"/>
                    <a:pt x="5556" y="15648"/>
                  </a:cubicBezTo>
                  <a:cubicBezTo>
                    <a:pt x="6457" y="16782"/>
                    <a:pt x="7424" y="17850"/>
                    <a:pt x="8425" y="18917"/>
                  </a:cubicBezTo>
                  <a:cubicBezTo>
                    <a:pt x="9359" y="18083"/>
                    <a:pt x="10359" y="17316"/>
                    <a:pt x="11460" y="16749"/>
                  </a:cubicBezTo>
                  <a:cubicBezTo>
                    <a:pt x="11861" y="16249"/>
                    <a:pt x="12261" y="15782"/>
                    <a:pt x="12728" y="15381"/>
                  </a:cubicBezTo>
                  <a:cubicBezTo>
                    <a:pt x="11760" y="13080"/>
                    <a:pt x="9726" y="10645"/>
                    <a:pt x="8325" y="8710"/>
                  </a:cubicBezTo>
                  <a:cubicBezTo>
                    <a:pt x="6824" y="6575"/>
                    <a:pt x="4555" y="4607"/>
                    <a:pt x="3288" y="2372"/>
                  </a:cubicBezTo>
                  <a:cubicBezTo>
                    <a:pt x="2687" y="1772"/>
                    <a:pt x="2354" y="637"/>
                    <a:pt x="1587" y="204"/>
                  </a:cubicBezTo>
                  <a:cubicBezTo>
                    <a:pt x="1332" y="62"/>
                    <a:pt x="1107" y="0"/>
                    <a:pt x="918"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47"/>
            <p:cNvSpPr/>
            <p:nvPr/>
          </p:nvSpPr>
          <p:spPr>
            <a:xfrm flipH="1">
              <a:off x="5501082" y="2145875"/>
              <a:ext cx="257573" cy="268169"/>
            </a:xfrm>
            <a:custGeom>
              <a:avLst/>
              <a:gdLst/>
              <a:ahLst/>
              <a:cxnLst/>
              <a:rect l="l" t="t" r="r" b="b"/>
              <a:pathLst>
                <a:path w="15412" h="16046" extrusionOk="0">
                  <a:moveTo>
                    <a:pt x="13376" y="0"/>
                  </a:moveTo>
                  <a:cubicBezTo>
                    <a:pt x="10908" y="3403"/>
                    <a:pt x="7572" y="5904"/>
                    <a:pt x="5938" y="6939"/>
                  </a:cubicBezTo>
                  <a:cubicBezTo>
                    <a:pt x="3836" y="3536"/>
                    <a:pt x="2235" y="567"/>
                    <a:pt x="2235" y="434"/>
                  </a:cubicBezTo>
                  <a:cubicBezTo>
                    <a:pt x="2235" y="434"/>
                    <a:pt x="1901" y="934"/>
                    <a:pt x="0" y="1601"/>
                  </a:cubicBezTo>
                  <a:cubicBezTo>
                    <a:pt x="2669" y="5971"/>
                    <a:pt x="2001" y="11675"/>
                    <a:pt x="5871" y="15044"/>
                  </a:cubicBezTo>
                  <a:cubicBezTo>
                    <a:pt x="6305" y="15445"/>
                    <a:pt x="6772" y="15845"/>
                    <a:pt x="7372" y="15978"/>
                  </a:cubicBezTo>
                  <a:cubicBezTo>
                    <a:pt x="7548" y="16024"/>
                    <a:pt x="7725" y="16045"/>
                    <a:pt x="7901" y="16045"/>
                  </a:cubicBezTo>
                  <a:cubicBezTo>
                    <a:pt x="8627" y="16045"/>
                    <a:pt x="9337" y="15681"/>
                    <a:pt x="9874" y="15144"/>
                  </a:cubicBezTo>
                  <a:cubicBezTo>
                    <a:pt x="10541" y="14511"/>
                    <a:pt x="10975" y="13677"/>
                    <a:pt x="11442" y="12876"/>
                  </a:cubicBezTo>
                  <a:cubicBezTo>
                    <a:pt x="12843" y="10374"/>
                    <a:pt x="15411" y="1868"/>
                    <a:pt x="15411" y="1868"/>
                  </a:cubicBezTo>
                  <a:cubicBezTo>
                    <a:pt x="15411" y="1868"/>
                    <a:pt x="15178" y="1701"/>
                    <a:pt x="133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47"/>
            <p:cNvSpPr/>
            <p:nvPr/>
          </p:nvSpPr>
          <p:spPr>
            <a:xfrm flipH="1">
              <a:off x="5666803" y="2061059"/>
              <a:ext cx="47814" cy="11465"/>
            </a:xfrm>
            <a:custGeom>
              <a:avLst/>
              <a:gdLst/>
              <a:ahLst/>
              <a:cxnLst/>
              <a:rect l="l" t="t" r="r" b="b"/>
              <a:pathLst>
                <a:path w="2861" h="686" extrusionOk="0">
                  <a:moveTo>
                    <a:pt x="2728" y="1"/>
                  </a:moveTo>
                  <a:cubicBezTo>
                    <a:pt x="2720" y="1"/>
                    <a:pt x="2711" y="2"/>
                    <a:pt x="2702" y="5"/>
                  </a:cubicBezTo>
                  <a:cubicBezTo>
                    <a:pt x="2502" y="72"/>
                    <a:pt x="2302" y="138"/>
                    <a:pt x="2102" y="205"/>
                  </a:cubicBezTo>
                  <a:cubicBezTo>
                    <a:pt x="1868" y="272"/>
                    <a:pt x="1668" y="305"/>
                    <a:pt x="1435" y="339"/>
                  </a:cubicBezTo>
                  <a:cubicBezTo>
                    <a:pt x="1194" y="399"/>
                    <a:pt x="930" y="411"/>
                    <a:pt x="664" y="411"/>
                  </a:cubicBezTo>
                  <a:cubicBezTo>
                    <a:pt x="486" y="411"/>
                    <a:pt x="307" y="405"/>
                    <a:pt x="134" y="405"/>
                  </a:cubicBezTo>
                  <a:cubicBezTo>
                    <a:pt x="34" y="405"/>
                    <a:pt x="0" y="572"/>
                    <a:pt x="134" y="605"/>
                  </a:cubicBezTo>
                  <a:cubicBezTo>
                    <a:pt x="372" y="660"/>
                    <a:pt x="621" y="685"/>
                    <a:pt x="869" y="685"/>
                  </a:cubicBezTo>
                  <a:cubicBezTo>
                    <a:pt x="1071" y="685"/>
                    <a:pt x="1273" y="669"/>
                    <a:pt x="1468" y="639"/>
                  </a:cubicBezTo>
                  <a:cubicBezTo>
                    <a:pt x="1701" y="605"/>
                    <a:pt x="1935" y="539"/>
                    <a:pt x="2135" y="505"/>
                  </a:cubicBezTo>
                  <a:cubicBezTo>
                    <a:pt x="2369" y="439"/>
                    <a:pt x="2569" y="339"/>
                    <a:pt x="2769" y="205"/>
                  </a:cubicBezTo>
                  <a:cubicBezTo>
                    <a:pt x="2860" y="144"/>
                    <a:pt x="2813" y="1"/>
                    <a:pt x="2728" y="1"/>
                  </a:cubicBezTo>
                  <a:close/>
                </a:path>
              </a:pathLst>
            </a:custGeom>
            <a:solidFill>
              <a:srgbClr val="B55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47"/>
            <p:cNvSpPr/>
            <p:nvPr/>
          </p:nvSpPr>
          <p:spPr>
            <a:xfrm flipH="1">
              <a:off x="5568166" y="1925671"/>
              <a:ext cx="34394" cy="29915"/>
            </a:xfrm>
            <a:custGeom>
              <a:avLst/>
              <a:gdLst/>
              <a:ahLst/>
              <a:cxnLst/>
              <a:rect l="l" t="t" r="r" b="b"/>
              <a:pathLst>
                <a:path w="2058" h="1790" extrusionOk="0">
                  <a:moveTo>
                    <a:pt x="1601" y="0"/>
                  </a:moveTo>
                  <a:cubicBezTo>
                    <a:pt x="1468" y="0"/>
                    <a:pt x="1368" y="34"/>
                    <a:pt x="1234" y="67"/>
                  </a:cubicBezTo>
                  <a:cubicBezTo>
                    <a:pt x="1001" y="167"/>
                    <a:pt x="801" y="300"/>
                    <a:pt x="634" y="434"/>
                  </a:cubicBezTo>
                  <a:cubicBezTo>
                    <a:pt x="434" y="601"/>
                    <a:pt x="300" y="801"/>
                    <a:pt x="167" y="1001"/>
                  </a:cubicBezTo>
                  <a:cubicBezTo>
                    <a:pt x="133" y="1134"/>
                    <a:pt x="67" y="1234"/>
                    <a:pt x="67" y="1334"/>
                  </a:cubicBezTo>
                  <a:cubicBezTo>
                    <a:pt x="33" y="1468"/>
                    <a:pt x="0" y="1601"/>
                    <a:pt x="0" y="1701"/>
                  </a:cubicBezTo>
                  <a:cubicBezTo>
                    <a:pt x="16" y="1763"/>
                    <a:pt x="60" y="1789"/>
                    <a:pt x="106" y="1789"/>
                  </a:cubicBezTo>
                  <a:cubicBezTo>
                    <a:pt x="160" y="1789"/>
                    <a:pt x="216" y="1755"/>
                    <a:pt x="234" y="1701"/>
                  </a:cubicBezTo>
                  <a:cubicBezTo>
                    <a:pt x="267" y="1601"/>
                    <a:pt x="267" y="1501"/>
                    <a:pt x="300" y="1401"/>
                  </a:cubicBezTo>
                  <a:cubicBezTo>
                    <a:pt x="300" y="1301"/>
                    <a:pt x="334" y="1201"/>
                    <a:pt x="400" y="1134"/>
                  </a:cubicBezTo>
                  <a:cubicBezTo>
                    <a:pt x="500" y="934"/>
                    <a:pt x="600" y="767"/>
                    <a:pt x="767" y="634"/>
                  </a:cubicBezTo>
                  <a:cubicBezTo>
                    <a:pt x="901" y="501"/>
                    <a:pt x="1101" y="367"/>
                    <a:pt x="1268" y="300"/>
                  </a:cubicBezTo>
                  <a:cubicBezTo>
                    <a:pt x="1368" y="267"/>
                    <a:pt x="1468" y="234"/>
                    <a:pt x="1568" y="200"/>
                  </a:cubicBezTo>
                  <a:lnTo>
                    <a:pt x="1701" y="200"/>
                  </a:lnTo>
                  <a:cubicBezTo>
                    <a:pt x="1768" y="234"/>
                    <a:pt x="1835" y="267"/>
                    <a:pt x="1901" y="267"/>
                  </a:cubicBezTo>
                  <a:cubicBezTo>
                    <a:pt x="1912" y="271"/>
                    <a:pt x="1923" y="272"/>
                    <a:pt x="1933" y="272"/>
                  </a:cubicBezTo>
                  <a:cubicBezTo>
                    <a:pt x="2014" y="272"/>
                    <a:pt x="2057" y="163"/>
                    <a:pt x="1968" y="134"/>
                  </a:cubicBezTo>
                  <a:lnTo>
                    <a:pt x="2001" y="134"/>
                  </a:lnTo>
                  <a:cubicBezTo>
                    <a:pt x="1901" y="100"/>
                    <a:pt x="1835" y="67"/>
                    <a:pt x="1768" y="34"/>
                  </a:cubicBezTo>
                  <a:cubicBezTo>
                    <a:pt x="1701" y="0"/>
                    <a:pt x="1668" y="0"/>
                    <a:pt x="1601" y="0"/>
                  </a:cubicBezTo>
                  <a:close/>
                </a:path>
              </a:pathLst>
            </a:custGeom>
            <a:solidFill>
              <a:srgbClr val="B55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47"/>
            <p:cNvSpPr/>
            <p:nvPr/>
          </p:nvSpPr>
          <p:spPr>
            <a:xfrm flipH="1">
              <a:off x="5496619" y="2169122"/>
              <a:ext cx="262035" cy="448263"/>
            </a:xfrm>
            <a:custGeom>
              <a:avLst/>
              <a:gdLst/>
              <a:ahLst/>
              <a:cxnLst/>
              <a:rect l="l" t="t" r="r" b="b"/>
              <a:pathLst>
                <a:path w="15679" h="26822" extrusionOk="0">
                  <a:moveTo>
                    <a:pt x="5971" y="6782"/>
                  </a:moveTo>
                  <a:cubicBezTo>
                    <a:pt x="5961" y="6794"/>
                    <a:pt x="5951" y="6806"/>
                    <a:pt x="5941" y="6819"/>
                  </a:cubicBezTo>
                  <a:lnTo>
                    <a:pt x="5941" y="6819"/>
                  </a:lnTo>
                  <a:cubicBezTo>
                    <a:pt x="5940" y="6817"/>
                    <a:pt x="5939" y="6816"/>
                    <a:pt x="5938" y="6815"/>
                  </a:cubicBezTo>
                  <a:cubicBezTo>
                    <a:pt x="5954" y="6798"/>
                    <a:pt x="5963" y="6790"/>
                    <a:pt x="5971" y="6782"/>
                  </a:cubicBezTo>
                  <a:close/>
                  <a:moveTo>
                    <a:pt x="167" y="60"/>
                  </a:moveTo>
                  <a:cubicBezTo>
                    <a:pt x="83" y="60"/>
                    <a:pt x="0" y="110"/>
                    <a:pt x="0" y="210"/>
                  </a:cubicBezTo>
                  <a:cubicBezTo>
                    <a:pt x="33" y="1812"/>
                    <a:pt x="734" y="3346"/>
                    <a:pt x="1268" y="4847"/>
                  </a:cubicBezTo>
                  <a:cubicBezTo>
                    <a:pt x="1801" y="6381"/>
                    <a:pt x="2368" y="7916"/>
                    <a:pt x="2969" y="9417"/>
                  </a:cubicBezTo>
                  <a:cubicBezTo>
                    <a:pt x="2902" y="9450"/>
                    <a:pt x="2869" y="9517"/>
                    <a:pt x="2835" y="9584"/>
                  </a:cubicBezTo>
                  <a:cubicBezTo>
                    <a:pt x="2778" y="9670"/>
                    <a:pt x="2870" y="9757"/>
                    <a:pt x="2982" y="9757"/>
                  </a:cubicBezTo>
                  <a:cubicBezTo>
                    <a:pt x="3000" y="9757"/>
                    <a:pt x="3018" y="9755"/>
                    <a:pt x="3036" y="9751"/>
                  </a:cubicBezTo>
                  <a:cubicBezTo>
                    <a:pt x="3069" y="9717"/>
                    <a:pt x="3102" y="9684"/>
                    <a:pt x="3169" y="9650"/>
                  </a:cubicBezTo>
                  <a:cubicBezTo>
                    <a:pt x="3169" y="9650"/>
                    <a:pt x="3202" y="9617"/>
                    <a:pt x="3202" y="9617"/>
                  </a:cubicBezTo>
                  <a:cubicBezTo>
                    <a:pt x="3269" y="9550"/>
                    <a:pt x="3336" y="9484"/>
                    <a:pt x="3402" y="9417"/>
                  </a:cubicBezTo>
                  <a:cubicBezTo>
                    <a:pt x="3536" y="9284"/>
                    <a:pt x="3669" y="9183"/>
                    <a:pt x="3769" y="9050"/>
                  </a:cubicBezTo>
                  <a:cubicBezTo>
                    <a:pt x="4036" y="8817"/>
                    <a:pt x="4303" y="8550"/>
                    <a:pt x="4537" y="8316"/>
                  </a:cubicBezTo>
                  <a:cubicBezTo>
                    <a:pt x="5025" y="7827"/>
                    <a:pt x="5514" y="7339"/>
                    <a:pt x="5941" y="6819"/>
                  </a:cubicBezTo>
                  <a:lnTo>
                    <a:pt x="5941" y="6819"/>
                  </a:lnTo>
                  <a:cubicBezTo>
                    <a:pt x="5948" y="6826"/>
                    <a:pt x="5955" y="6835"/>
                    <a:pt x="5963" y="6846"/>
                  </a:cubicBezTo>
                  <a:lnTo>
                    <a:pt x="5963" y="6846"/>
                  </a:lnTo>
                  <a:cubicBezTo>
                    <a:pt x="5965" y="6824"/>
                    <a:pt x="5968" y="6803"/>
                    <a:pt x="5971" y="6782"/>
                  </a:cubicBezTo>
                  <a:lnTo>
                    <a:pt x="5971" y="6782"/>
                  </a:lnTo>
                  <a:cubicBezTo>
                    <a:pt x="5979" y="6773"/>
                    <a:pt x="5988" y="6765"/>
                    <a:pt x="6004" y="6748"/>
                  </a:cubicBezTo>
                  <a:cubicBezTo>
                    <a:pt x="6078" y="6650"/>
                    <a:pt x="6006" y="6533"/>
                    <a:pt x="5923" y="6533"/>
                  </a:cubicBezTo>
                  <a:cubicBezTo>
                    <a:pt x="5894" y="6533"/>
                    <a:pt x="5864" y="6547"/>
                    <a:pt x="5838" y="6582"/>
                  </a:cubicBezTo>
                  <a:cubicBezTo>
                    <a:pt x="5304" y="7049"/>
                    <a:pt x="4837" y="7616"/>
                    <a:pt x="4336" y="8083"/>
                  </a:cubicBezTo>
                  <a:cubicBezTo>
                    <a:pt x="4103" y="8350"/>
                    <a:pt x="3836" y="8583"/>
                    <a:pt x="3603" y="8817"/>
                  </a:cubicBezTo>
                  <a:cubicBezTo>
                    <a:pt x="3469" y="8950"/>
                    <a:pt x="3336" y="9050"/>
                    <a:pt x="3236" y="9183"/>
                  </a:cubicBezTo>
                  <a:cubicBezTo>
                    <a:pt x="3202" y="9217"/>
                    <a:pt x="3136" y="9250"/>
                    <a:pt x="3102" y="9284"/>
                  </a:cubicBezTo>
                  <a:cubicBezTo>
                    <a:pt x="2635" y="7816"/>
                    <a:pt x="2135" y="6348"/>
                    <a:pt x="1601" y="4880"/>
                  </a:cubicBezTo>
                  <a:cubicBezTo>
                    <a:pt x="1067" y="3379"/>
                    <a:pt x="334" y="1845"/>
                    <a:pt x="334" y="210"/>
                  </a:cubicBezTo>
                  <a:cubicBezTo>
                    <a:pt x="334" y="110"/>
                    <a:pt x="250" y="60"/>
                    <a:pt x="167" y="60"/>
                  </a:cubicBezTo>
                  <a:close/>
                  <a:moveTo>
                    <a:pt x="15512" y="0"/>
                  </a:moveTo>
                  <a:cubicBezTo>
                    <a:pt x="15472" y="0"/>
                    <a:pt x="15433" y="23"/>
                    <a:pt x="15411" y="77"/>
                  </a:cubicBezTo>
                  <a:lnTo>
                    <a:pt x="15378" y="77"/>
                  </a:lnTo>
                  <a:cubicBezTo>
                    <a:pt x="14377" y="2045"/>
                    <a:pt x="13243" y="3946"/>
                    <a:pt x="11975" y="5781"/>
                  </a:cubicBezTo>
                  <a:cubicBezTo>
                    <a:pt x="11341" y="6682"/>
                    <a:pt x="10674" y="7616"/>
                    <a:pt x="9974" y="8483"/>
                  </a:cubicBezTo>
                  <a:cubicBezTo>
                    <a:pt x="9640" y="8917"/>
                    <a:pt x="9273" y="9350"/>
                    <a:pt x="8906" y="9784"/>
                  </a:cubicBezTo>
                  <a:cubicBezTo>
                    <a:pt x="8640" y="10117"/>
                    <a:pt x="8306" y="10484"/>
                    <a:pt x="8039" y="10818"/>
                  </a:cubicBezTo>
                  <a:cubicBezTo>
                    <a:pt x="7906" y="10518"/>
                    <a:pt x="7706" y="10218"/>
                    <a:pt x="7572" y="9951"/>
                  </a:cubicBezTo>
                  <a:lnTo>
                    <a:pt x="7005" y="8917"/>
                  </a:lnTo>
                  <a:cubicBezTo>
                    <a:pt x="6705" y="8316"/>
                    <a:pt x="6405" y="7749"/>
                    <a:pt x="6138" y="7182"/>
                  </a:cubicBezTo>
                  <a:lnTo>
                    <a:pt x="6138" y="7049"/>
                  </a:lnTo>
                  <a:cubicBezTo>
                    <a:pt x="6104" y="6982"/>
                    <a:pt x="6071" y="6982"/>
                    <a:pt x="6038" y="6982"/>
                  </a:cubicBezTo>
                  <a:cubicBezTo>
                    <a:pt x="6013" y="6932"/>
                    <a:pt x="5988" y="6882"/>
                    <a:pt x="5963" y="6846"/>
                  </a:cubicBezTo>
                  <a:lnTo>
                    <a:pt x="5963" y="6846"/>
                  </a:lnTo>
                  <a:cubicBezTo>
                    <a:pt x="5871" y="7560"/>
                    <a:pt x="5871" y="8304"/>
                    <a:pt x="5871" y="9017"/>
                  </a:cubicBezTo>
                  <a:cubicBezTo>
                    <a:pt x="5838" y="9650"/>
                    <a:pt x="5838" y="10284"/>
                    <a:pt x="5804" y="10885"/>
                  </a:cubicBezTo>
                  <a:cubicBezTo>
                    <a:pt x="5771" y="12152"/>
                    <a:pt x="5737" y="13453"/>
                    <a:pt x="5704" y="14721"/>
                  </a:cubicBezTo>
                  <a:cubicBezTo>
                    <a:pt x="5604" y="17289"/>
                    <a:pt x="5471" y="19824"/>
                    <a:pt x="5337" y="22360"/>
                  </a:cubicBezTo>
                  <a:cubicBezTo>
                    <a:pt x="5304" y="23093"/>
                    <a:pt x="5237" y="23827"/>
                    <a:pt x="5204" y="24528"/>
                  </a:cubicBezTo>
                  <a:cubicBezTo>
                    <a:pt x="5170" y="25262"/>
                    <a:pt x="5070" y="25996"/>
                    <a:pt x="5070" y="26696"/>
                  </a:cubicBezTo>
                  <a:cubicBezTo>
                    <a:pt x="5070" y="26779"/>
                    <a:pt x="5129" y="26821"/>
                    <a:pt x="5187" y="26821"/>
                  </a:cubicBezTo>
                  <a:cubicBezTo>
                    <a:pt x="5245" y="26821"/>
                    <a:pt x="5304" y="26779"/>
                    <a:pt x="5304" y="26696"/>
                  </a:cubicBezTo>
                  <a:cubicBezTo>
                    <a:pt x="5471" y="25462"/>
                    <a:pt x="5504" y="24161"/>
                    <a:pt x="5571" y="22893"/>
                  </a:cubicBezTo>
                  <a:cubicBezTo>
                    <a:pt x="5637" y="21592"/>
                    <a:pt x="5704" y="20325"/>
                    <a:pt x="5771" y="19057"/>
                  </a:cubicBezTo>
                  <a:cubicBezTo>
                    <a:pt x="5904" y="16522"/>
                    <a:pt x="6004" y="13954"/>
                    <a:pt x="6071" y="11418"/>
                  </a:cubicBezTo>
                  <a:cubicBezTo>
                    <a:pt x="6071" y="10685"/>
                    <a:pt x="6104" y="9951"/>
                    <a:pt x="6104" y="9250"/>
                  </a:cubicBezTo>
                  <a:cubicBezTo>
                    <a:pt x="6138" y="8716"/>
                    <a:pt x="6171" y="8183"/>
                    <a:pt x="6138" y="7649"/>
                  </a:cubicBezTo>
                  <a:lnTo>
                    <a:pt x="6138" y="7649"/>
                  </a:lnTo>
                  <a:cubicBezTo>
                    <a:pt x="6338" y="8116"/>
                    <a:pt x="6571" y="8550"/>
                    <a:pt x="6772" y="8983"/>
                  </a:cubicBezTo>
                  <a:cubicBezTo>
                    <a:pt x="6938" y="9350"/>
                    <a:pt x="7138" y="9717"/>
                    <a:pt x="7305" y="10084"/>
                  </a:cubicBezTo>
                  <a:cubicBezTo>
                    <a:pt x="7505" y="10418"/>
                    <a:pt x="7639" y="10818"/>
                    <a:pt x="7906" y="11118"/>
                  </a:cubicBezTo>
                  <a:cubicBezTo>
                    <a:pt x="7925" y="11148"/>
                    <a:pt x="7951" y="11160"/>
                    <a:pt x="7976" y="11160"/>
                  </a:cubicBezTo>
                  <a:cubicBezTo>
                    <a:pt x="8039" y="11160"/>
                    <a:pt x="8106" y="11089"/>
                    <a:pt x="8106" y="11018"/>
                  </a:cubicBezTo>
                  <a:cubicBezTo>
                    <a:pt x="8506" y="10651"/>
                    <a:pt x="8840" y="10251"/>
                    <a:pt x="9173" y="9851"/>
                  </a:cubicBezTo>
                  <a:cubicBezTo>
                    <a:pt x="9507" y="9417"/>
                    <a:pt x="9874" y="8983"/>
                    <a:pt x="10207" y="8550"/>
                  </a:cubicBezTo>
                  <a:cubicBezTo>
                    <a:pt x="10908" y="7716"/>
                    <a:pt x="11542" y="6815"/>
                    <a:pt x="12175" y="5948"/>
                  </a:cubicBezTo>
                  <a:cubicBezTo>
                    <a:pt x="13443" y="4113"/>
                    <a:pt x="14610" y="2178"/>
                    <a:pt x="15611" y="210"/>
                  </a:cubicBezTo>
                  <a:cubicBezTo>
                    <a:pt x="15679" y="98"/>
                    <a:pt x="15594" y="0"/>
                    <a:pt x="1551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47"/>
            <p:cNvSpPr/>
            <p:nvPr/>
          </p:nvSpPr>
          <p:spPr>
            <a:xfrm flipH="1">
              <a:off x="6285917" y="2254640"/>
              <a:ext cx="137694" cy="119060"/>
            </a:xfrm>
            <a:custGeom>
              <a:avLst/>
              <a:gdLst/>
              <a:ahLst/>
              <a:cxnLst/>
              <a:rect l="l" t="t" r="r" b="b"/>
              <a:pathLst>
                <a:path w="8239" h="7124" extrusionOk="0">
                  <a:moveTo>
                    <a:pt x="8005" y="1"/>
                  </a:moveTo>
                  <a:cubicBezTo>
                    <a:pt x="7959" y="1"/>
                    <a:pt x="7910" y="19"/>
                    <a:pt x="7865" y="64"/>
                  </a:cubicBezTo>
                  <a:cubicBezTo>
                    <a:pt x="7565" y="364"/>
                    <a:pt x="7298" y="731"/>
                    <a:pt x="6998" y="1031"/>
                  </a:cubicBezTo>
                  <a:cubicBezTo>
                    <a:pt x="6698" y="1365"/>
                    <a:pt x="6364" y="1665"/>
                    <a:pt x="6031" y="1932"/>
                  </a:cubicBezTo>
                  <a:cubicBezTo>
                    <a:pt x="5363" y="2532"/>
                    <a:pt x="4663" y="3066"/>
                    <a:pt x="3962" y="3599"/>
                  </a:cubicBezTo>
                  <a:cubicBezTo>
                    <a:pt x="2595" y="4634"/>
                    <a:pt x="1194" y="5701"/>
                    <a:pt x="26" y="7002"/>
                  </a:cubicBezTo>
                  <a:cubicBezTo>
                    <a:pt x="1" y="7053"/>
                    <a:pt x="54" y="7124"/>
                    <a:pt x="110" y="7124"/>
                  </a:cubicBezTo>
                  <a:cubicBezTo>
                    <a:pt x="127" y="7124"/>
                    <a:pt x="144" y="7117"/>
                    <a:pt x="160" y="7102"/>
                  </a:cubicBezTo>
                  <a:cubicBezTo>
                    <a:pt x="1361" y="5801"/>
                    <a:pt x="2828" y="4767"/>
                    <a:pt x="4296" y="3733"/>
                  </a:cubicBezTo>
                  <a:cubicBezTo>
                    <a:pt x="4997" y="3233"/>
                    <a:pt x="5697" y="2699"/>
                    <a:pt x="6364" y="2132"/>
                  </a:cubicBezTo>
                  <a:cubicBezTo>
                    <a:pt x="6998" y="1598"/>
                    <a:pt x="7698" y="964"/>
                    <a:pt x="8165" y="264"/>
                  </a:cubicBezTo>
                  <a:cubicBezTo>
                    <a:pt x="8239" y="141"/>
                    <a:pt x="8133" y="1"/>
                    <a:pt x="80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47"/>
            <p:cNvSpPr/>
            <p:nvPr/>
          </p:nvSpPr>
          <p:spPr>
            <a:xfrm flipH="1">
              <a:off x="5685621" y="2390612"/>
              <a:ext cx="23982" cy="23982"/>
            </a:xfrm>
            <a:custGeom>
              <a:avLst/>
              <a:gdLst/>
              <a:ahLst/>
              <a:cxnLst/>
              <a:rect l="l" t="t" r="r" b="b"/>
              <a:pathLst>
                <a:path w="1435" h="1435" extrusionOk="0">
                  <a:moveTo>
                    <a:pt x="734" y="0"/>
                  </a:moveTo>
                  <a:cubicBezTo>
                    <a:pt x="634" y="0"/>
                    <a:pt x="534" y="33"/>
                    <a:pt x="434" y="67"/>
                  </a:cubicBezTo>
                  <a:cubicBezTo>
                    <a:pt x="367" y="100"/>
                    <a:pt x="267" y="133"/>
                    <a:pt x="201" y="200"/>
                  </a:cubicBezTo>
                  <a:cubicBezTo>
                    <a:pt x="134" y="267"/>
                    <a:pt x="101" y="367"/>
                    <a:pt x="67" y="434"/>
                  </a:cubicBezTo>
                  <a:cubicBezTo>
                    <a:pt x="34" y="534"/>
                    <a:pt x="0" y="634"/>
                    <a:pt x="0" y="734"/>
                  </a:cubicBezTo>
                  <a:lnTo>
                    <a:pt x="34" y="901"/>
                  </a:lnTo>
                  <a:cubicBezTo>
                    <a:pt x="67" y="1034"/>
                    <a:pt x="134" y="1134"/>
                    <a:pt x="201" y="1234"/>
                  </a:cubicBezTo>
                  <a:lnTo>
                    <a:pt x="367" y="1334"/>
                  </a:lnTo>
                  <a:cubicBezTo>
                    <a:pt x="467" y="1401"/>
                    <a:pt x="601" y="1434"/>
                    <a:pt x="734" y="1434"/>
                  </a:cubicBezTo>
                  <a:cubicBezTo>
                    <a:pt x="834" y="1434"/>
                    <a:pt x="901" y="1434"/>
                    <a:pt x="1001" y="1368"/>
                  </a:cubicBezTo>
                  <a:cubicBezTo>
                    <a:pt x="1101" y="1334"/>
                    <a:pt x="1168" y="1301"/>
                    <a:pt x="1235" y="1234"/>
                  </a:cubicBezTo>
                  <a:cubicBezTo>
                    <a:pt x="1301" y="1168"/>
                    <a:pt x="1335" y="1101"/>
                    <a:pt x="1368" y="1001"/>
                  </a:cubicBezTo>
                  <a:cubicBezTo>
                    <a:pt x="1435" y="901"/>
                    <a:pt x="1435" y="834"/>
                    <a:pt x="1435" y="734"/>
                  </a:cubicBezTo>
                  <a:lnTo>
                    <a:pt x="1401" y="534"/>
                  </a:lnTo>
                  <a:cubicBezTo>
                    <a:pt x="1368" y="400"/>
                    <a:pt x="1335" y="300"/>
                    <a:pt x="1235" y="200"/>
                  </a:cubicBezTo>
                  <a:lnTo>
                    <a:pt x="1101" y="100"/>
                  </a:lnTo>
                  <a:cubicBezTo>
                    <a:pt x="968" y="33"/>
                    <a:pt x="868" y="0"/>
                    <a:pt x="7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47"/>
            <p:cNvSpPr/>
            <p:nvPr/>
          </p:nvSpPr>
          <p:spPr>
            <a:xfrm flipH="1">
              <a:off x="5683950" y="2466755"/>
              <a:ext cx="29564" cy="29230"/>
            </a:xfrm>
            <a:custGeom>
              <a:avLst/>
              <a:gdLst/>
              <a:ahLst/>
              <a:cxnLst/>
              <a:rect l="l" t="t" r="r" b="b"/>
              <a:pathLst>
                <a:path w="1769" h="1749" extrusionOk="0">
                  <a:moveTo>
                    <a:pt x="800" y="1"/>
                  </a:moveTo>
                  <a:cubicBezTo>
                    <a:pt x="712" y="1"/>
                    <a:pt x="632" y="32"/>
                    <a:pt x="535" y="81"/>
                  </a:cubicBezTo>
                  <a:cubicBezTo>
                    <a:pt x="435" y="114"/>
                    <a:pt x="335" y="181"/>
                    <a:pt x="268" y="248"/>
                  </a:cubicBezTo>
                  <a:cubicBezTo>
                    <a:pt x="168" y="348"/>
                    <a:pt x="101" y="414"/>
                    <a:pt x="101" y="548"/>
                  </a:cubicBezTo>
                  <a:cubicBezTo>
                    <a:pt x="34" y="648"/>
                    <a:pt x="1" y="748"/>
                    <a:pt x="1" y="881"/>
                  </a:cubicBezTo>
                  <a:cubicBezTo>
                    <a:pt x="34" y="948"/>
                    <a:pt x="34" y="1015"/>
                    <a:pt x="34" y="1115"/>
                  </a:cubicBezTo>
                  <a:cubicBezTo>
                    <a:pt x="101" y="1248"/>
                    <a:pt x="168" y="1382"/>
                    <a:pt x="268" y="1482"/>
                  </a:cubicBezTo>
                  <a:lnTo>
                    <a:pt x="435" y="1649"/>
                  </a:lnTo>
                  <a:cubicBezTo>
                    <a:pt x="568" y="1715"/>
                    <a:pt x="735" y="1749"/>
                    <a:pt x="902" y="1749"/>
                  </a:cubicBezTo>
                  <a:cubicBezTo>
                    <a:pt x="1002" y="1749"/>
                    <a:pt x="1135" y="1749"/>
                    <a:pt x="1235" y="1682"/>
                  </a:cubicBezTo>
                  <a:cubicBezTo>
                    <a:pt x="1335" y="1649"/>
                    <a:pt x="1435" y="1582"/>
                    <a:pt x="1502" y="1515"/>
                  </a:cubicBezTo>
                  <a:cubicBezTo>
                    <a:pt x="1602" y="1415"/>
                    <a:pt x="1669" y="1315"/>
                    <a:pt x="1702" y="1215"/>
                  </a:cubicBezTo>
                  <a:cubicBezTo>
                    <a:pt x="1736" y="1115"/>
                    <a:pt x="1769" y="1015"/>
                    <a:pt x="1769" y="881"/>
                  </a:cubicBezTo>
                  <a:cubicBezTo>
                    <a:pt x="1769" y="815"/>
                    <a:pt x="1736" y="715"/>
                    <a:pt x="1736" y="648"/>
                  </a:cubicBezTo>
                  <a:cubicBezTo>
                    <a:pt x="1702" y="481"/>
                    <a:pt x="1602" y="381"/>
                    <a:pt x="1502" y="248"/>
                  </a:cubicBezTo>
                  <a:cubicBezTo>
                    <a:pt x="1435" y="214"/>
                    <a:pt x="1402" y="181"/>
                    <a:pt x="1335" y="114"/>
                  </a:cubicBezTo>
                  <a:cubicBezTo>
                    <a:pt x="1202" y="47"/>
                    <a:pt x="1035" y="14"/>
                    <a:pt x="902" y="14"/>
                  </a:cubicBezTo>
                  <a:cubicBezTo>
                    <a:pt x="866" y="5"/>
                    <a:pt x="833" y="1"/>
                    <a:pt x="8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47"/>
            <p:cNvSpPr/>
            <p:nvPr/>
          </p:nvSpPr>
          <p:spPr>
            <a:xfrm flipH="1">
              <a:off x="5689515" y="2540891"/>
              <a:ext cx="29013" cy="29046"/>
            </a:xfrm>
            <a:custGeom>
              <a:avLst/>
              <a:gdLst/>
              <a:ahLst/>
              <a:cxnLst/>
              <a:rect l="l" t="t" r="r" b="b"/>
              <a:pathLst>
                <a:path w="1736" h="1738" extrusionOk="0">
                  <a:moveTo>
                    <a:pt x="845" y="1"/>
                  </a:moveTo>
                  <a:cubicBezTo>
                    <a:pt x="810" y="1"/>
                    <a:pt x="774" y="5"/>
                    <a:pt x="735" y="15"/>
                  </a:cubicBezTo>
                  <a:cubicBezTo>
                    <a:pt x="668" y="15"/>
                    <a:pt x="601" y="48"/>
                    <a:pt x="534" y="81"/>
                  </a:cubicBezTo>
                  <a:cubicBezTo>
                    <a:pt x="434" y="115"/>
                    <a:pt x="334" y="181"/>
                    <a:pt x="268" y="248"/>
                  </a:cubicBezTo>
                  <a:lnTo>
                    <a:pt x="134" y="448"/>
                  </a:lnTo>
                  <a:lnTo>
                    <a:pt x="34" y="648"/>
                  </a:lnTo>
                  <a:cubicBezTo>
                    <a:pt x="1" y="782"/>
                    <a:pt x="1" y="949"/>
                    <a:pt x="34" y="1082"/>
                  </a:cubicBezTo>
                  <a:lnTo>
                    <a:pt x="34" y="1115"/>
                  </a:lnTo>
                  <a:cubicBezTo>
                    <a:pt x="67" y="1249"/>
                    <a:pt x="134" y="1382"/>
                    <a:pt x="234" y="1482"/>
                  </a:cubicBezTo>
                  <a:cubicBezTo>
                    <a:pt x="334" y="1582"/>
                    <a:pt x="468" y="1649"/>
                    <a:pt x="601" y="1682"/>
                  </a:cubicBezTo>
                  <a:lnTo>
                    <a:pt x="635" y="1682"/>
                  </a:lnTo>
                  <a:cubicBezTo>
                    <a:pt x="693" y="1721"/>
                    <a:pt x="763" y="1738"/>
                    <a:pt x="831" y="1738"/>
                  </a:cubicBezTo>
                  <a:cubicBezTo>
                    <a:pt x="880" y="1738"/>
                    <a:pt x="927" y="1730"/>
                    <a:pt x="968" y="1716"/>
                  </a:cubicBezTo>
                  <a:cubicBezTo>
                    <a:pt x="1068" y="1716"/>
                    <a:pt x="1135" y="1682"/>
                    <a:pt x="1202" y="1649"/>
                  </a:cubicBezTo>
                  <a:cubicBezTo>
                    <a:pt x="1302" y="1616"/>
                    <a:pt x="1402" y="1549"/>
                    <a:pt x="1468" y="1482"/>
                  </a:cubicBezTo>
                  <a:cubicBezTo>
                    <a:pt x="1535" y="1416"/>
                    <a:pt x="1569" y="1349"/>
                    <a:pt x="1602" y="1315"/>
                  </a:cubicBezTo>
                  <a:cubicBezTo>
                    <a:pt x="1635" y="1249"/>
                    <a:pt x="1669" y="1149"/>
                    <a:pt x="1702" y="1082"/>
                  </a:cubicBezTo>
                  <a:cubicBezTo>
                    <a:pt x="1735" y="982"/>
                    <a:pt x="1735" y="882"/>
                    <a:pt x="1702" y="748"/>
                  </a:cubicBezTo>
                  <a:cubicBezTo>
                    <a:pt x="1702" y="682"/>
                    <a:pt x="1702" y="615"/>
                    <a:pt x="1669" y="548"/>
                  </a:cubicBezTo>
                  <a:cubicBezTo>
                    <a:pt x="1635" y="415"/>
                    <a:pt x="1569" y="348"/>
                    <a:pt x="1468" y="248"/>
                  </a:cubicBezTo>
                  <a:lnTo>
                    <a:pt x="1302" y="115"/>
                  </a:lnTo>
                  <a:cubicBezTo>
                    <a:pt x="1235" y="81"/>
                    <a:pt x="1168" y="81"/>
                    <a:pt x="1102" y="48"/>
                  </a:cubicBezTo>
                  <a:cubicBezTo>
                    <a:pt x="1007" y="24"/>
                    <a:pt x="930" y="1"/>
                    <a:pt x="84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47"/>
            <p:cNvSpPr/>
            <p:nvPr/>
          </p:nvSpPr>
          <p:spPr>
            <a:xfrm flipH="1">
              <a:off x="5692306" y="2597430"/>
              <a:ext cx="29013" cy="22311"/>
            </a:xfrm>
            <a:custGeom>
              <a:avLst/>
              <a:gdLst/>
              <a:ahLst/>
              <a:cxnLst/>
              <a:rect l="l" t="t" r="r" b="b"/>
              <a:pathLst>
                <a:path w="1736" h="1335" extrusionOk="0">
                  <a:moveTo>
                    <a:pt x="868" y="1"/>
                  </a:moveTo>
                  <a:cubicBezTo>
                    <a:pt x="1" y="1"/>
                    <a:pt x="1" y="1335"/>
                    <a:pt x="868" y="1335"/>
                  </a:cubicBezTo>
                  <a:cubicBezTo>
                    <a:pt x="1736" y="1335"/>
                    <a:pt x="1736" y="1"/>
                    <a:pt x="8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47"/>
            <p:cNvSpPr/>
            <p:nvPr/>
          </p:nvSpPr>
          <p:spPr>
            <a:xfrm flipH="1">
              <a:off x="5143183" y="1595833"/>
              <a:ext cx="1297274" cy="75641"/>
            </a:xfrm>
            <a:custGeom>
              <a:avLst/>
              <a:gdLst/>
              <a:ahLst/>
              <a:cxnLst/>
              <a:rect l="l" t="t" r="r" b="b"/>
              <a:pathLst>
                <a:path w="77623" h="4526" extrusionOk="0">
                  <a:moveTo>
                    <a:pt x="74336" y="1"/>
                  </a:moveTo>
                  <a:cubicBezTo>
                    <a:pt x="73374" y="1"/>
                    <a:pt x="72288" y="155"/>
                    <a:pt x="71551" y="155"/>
                  </a:cubicBezTo>
                  <a:cubicBezTo>
                    <a:pt x="69984" y="122"/>
                    <a:pt x="68416" y="122"/>
                    <a:pt x="66815" y="122"/>
                  </a:cubicBezTo>
                  <a:cubicBezTo>
                    <a:pt x="60777" y="89"/>
                    <a:pt x="54739" y="89"/>
                    <a:pt x="48668" y="89"/>
                  </a:cubicBezTo>
                  <a:cubicBezTo>
                    <a:pt x="45433" y="80"/>
                    <a:pt x="42195" y="76"/>
                    <a:pt x="38955" y="76"/>
                  </a:cubicBezTo>
                  <a:cubicBezTo>
                    <a:pt x="30104" y="76"/>
                    <a:pt x="21240" y="107"/>
                    <a:pt x="12376" y="155"/>
                  </a:cubicBezTo>
                  <a:cubicBezTo>
                    <a:pt x="9874" y="155"/>
                    <a:pt x="7372" y="155"/>
                    <a:pt x="4870" y="189"/>
                  </a:cubicBezTo>
                  <a:cubicBezTo>
                    <a:pt x="4270" y="189"/>
                    <a:pt x="3487" y="102"/>
                    <a:pt x="2724" y="102"/>
                  </a:cubicBezTo>
                  <a:cubicBezTo>
                    <a:pt x="1327" y="102"/>
                    <a:pt x="0" y="395"/>
                    <a:pt x="0" y="2057"/>
                  </a:cubicBezTo>
                  <a:lnTo>
                    <a:pt x="0" y="4525"/>
                  </a:lnTo>
                  <a:lnTo>
                    <a:pt x="77155" y="4525"/>
                  </a:lnTo>
                  <a:cubicBezTo>
                    <a:pt x="77155" y="2957"/>
                    <a:pt x="77622" y="856"/>
                    <a:pt x="75754" y="155"/>
                  </a:cubicBezTo>
                  <a:cubicBezTo>
                    <a:pt x="75588" y="122"/>
                    <a:pt x="75387" y="55"/>
                    <a:pt x="75187" y="22"/>
                  </a:cubicBezTo>
                  <a:lnTo>
                    <a:pt x="75187" y="55"/>
                  </a:lnTo>
                  <a:cubicBezTo>
                    <a:pt x="74925" y="16"/>
                    <a:pt x="74637" y="1"/>
                    <a:pt x="743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47"/>
            <p:cNvSpPr/>
            <p:nvPr/>
          </p:nvSpPr>
          <p:spPr>
            <a:xfrm flipH="1">
              <a:off x="7772828" y="2412205"/>
              <a:ext cx="143844" cy="255283"/>
            </a:xfrm>
            <a:custGeom>
              <a:avLst/>
              <a:gdLst/>
              <a:ahLst/>
              <a:cxnLst/>
              <a:rect l="l" t="t" r="r" b="b"/>
              <a:pathLst>
                <a:path w="8607" h="15275" extrusionOk="0">
                  <a:moveTo>
                    <a:pt x="6114" y="0"/>
                  </a:moveTo>
                  <a:cubicBezTo>
                    <a:pt x="6026" y="0"/>
                    <a:pt x="5932" y="55"/>
                    <a:pt x="5905" y="109"/>
                  </a:cubicBezTo>
                  <a:cubicBezTo>
                    <a:pt x="5838" y="209"/>
                    <a:pt x="5871" y="343"/>
                    <a:pt x="5938" y="409"/>
                  </a:cubicBezTo>
                  <a:cubicBezTo>
                    <a:pt x="6072" y="576"/>
                    <a:pt x="6238" y="676"/>
                    <a:pt x="6405" y="843"/>
                  </a:cubicBezTo>
                  <a:cubicBezTo>
                    <a:pt x="6572" y="943"/>
                    <a:pt x="6739" y="1110"/>
                    <a:pt x="6872" y="1243"/>
                  </a:cubicBezTo>
                  <a:cubicBezTo>
                    <a:pt x="6972" y="1343"/>
                    <a:pt x="7072" y="1443"/>
                    <a:pt x="7172" y="1543"/>
                  </a:cubicBezTo>
                  <a:cubicBezTo>
                    <a:pt x="7004" y="1524"/>
                    <a:pt x="6838" y="1515"/>
                    <a:pt x="6674" y="1515"/>
                  </a:cubicBezTo>
                  <a:cubicBezTo>
                    <a:pt x="3678" y="1515"/>
                    <a:pt x="1356" y="4591"/>
                    <a:pt x="534" y="7248"/>
                  </a:cubicBezTo>
                  <a:cubicBezTo>
                    <a:pt x="1" y="8915"/>
                    <a:pt x="101" y="10683"/>
                    <a:pt x="1035" y="12184"/>
                  </a:cubicBezTo>
                  <a:cubicBezTo>
                    <a:pt x="1835" y="13452"/>
                    <a:pt x="3203" y="14786"/>
                    <a:pt x="4671" y="15253"/>
                  </a:cubicBezTo>
                  <a:cubicBezTo>
                    <a:pt x="4710" y="15268"/>
                    <a:pt x="4749" y="15274"/>
                    <a:pt x="4787" y="15274"/>
                  </a:cubicBezTo>
                  <a:cubicBezTo>
                    <a:pt x="5096" y="15274"/>
                    <a:pt x="5305" y="14828"/>
                    <a:pt x="5037" y="14619"/>
                  </a:cubicBezTo>
                  <a:cubicBezTo>
                    <a:pt x="4003" y="13719"/>
                    <a:pt x="2803" y="13085"/>
                    <a:pt x="2002" y="11918"/>
                  </a:cubicBezTo>
                  <a:cubicBezTo>
                    <a:pt x="1101" y="10617"/>
                    <a:pt x="935" y="9116"/>
                    <a:pt x="1402" y="7614"/>
                  </a:cubicBezTo>
                  <a:cubicBezTo>
                    <a:pt x="2164" y="5094"/>
                    <a:pt x="4280" y="2177"/>
                    <a:pt x="7157" y="2177"/>
                  </a:cubicBezTo>
                  <a:cubicBezTo>
                    <a:pt x="7173" y="2177"/>
                    <a:pt x="7189" y="2177"/>
                    <a:pt x="7206" y="2177"/>
                  </a:cubicBezTo>
                  <a:cubicBezTo>
                    <a:pt x="7106" y="2244"/>
                    <a:pt x="6972" y="2311"/>
                    <a:pt x="6872" y="2411"/>
                  </a:cubicBezTo>
                  <a:cubicBezTo>
                    <a:pt x="6672" y="2511"/>
                    <a:pt x="6472" y="2644"/>
                    <a:pt x="6305" y="2778"/>
                  </a:cubicBezTo>
                  <a:cubicBezTo>
                    <a:pt x="6205" y="2878"/>
                    <a:pt x="6072" y="2944"/>
                    <a:pt x="5971" y="3045"/>
                  </a:cubicBezTo>
                  <a:cubicBezTo>
                    <a:pt x="5871" y="3145"/>
                    <a:pt x="5805" y="3278"/>
                    <a:pt x="5705" y="3378"/>
                  </a:cubicBezTo>
                  <a:cubicBezTo>
                    <a:pt x="5605" y="3512"/>
                    <a:pt x="5638" y="3745"/>
                    <a:pt x="5771" y="3845"/>
                  </a:cubicBezTo>
                  <a:cubicBezTo>
                    <a:pt x="5849" y="3923"/>
                    <a:pt x="5951" y="3956"/>
                    <a:pt x="6048" y="3956"/>
                  </a:cubicBezTo>
                  <a:cubicBezTo>
                    <a:pt x="6116" y="3956"/>
                    <a:pt x="6183" y="3939"/>
                    <a:pt x="6238" y="3912"/>
                  </a:cubicBezTo>
                  <a:cubicBezTo>
                    <a:pt x="6338" y="3845"/>
                    <a:pt x="6438" y="3812"/>
                    <a:pt x="6539" y="3745"/>
                  </a:cubicBezTo>
                  <a:cubicBezTo>
                    <a:pt x="6639" y="3678"/>
                    <a:pt x="6739" y="3578"/>
                    <a:pt x="6839" y="3512"/>
                  </a:cubicBezTo>
                  <a:lnTo>
                    <a:pt x="6972" y="3378"/>
                  </a:lnTo>
                  <a:lnTo>
                    <a:pt x="7039" y="3345"/>
                  </a:lnTo>
                  <a:lnTo>
                    <a:pt x="7039" y="3311"/>
                  </a:lnTo>
                  <a:cubicBezTo>
                    <a:pt x="7139" y="3245"/>
                    <a:pt x="7239" y="3178"/>
                    <a:pt x="7306" y="3145"/>
                  </a:cubicBezTo>
                  <a:cubicBezTo>
                    <a:pt x="7506" y="3011"/>
                    <a:pt x="7673" y="2878"/>
                    <a:pt x="7839" y="2778"/>
                  </a:cubicBezTo>
                  <a:cubicBezTo>
                    <a:pt x="8040" y="2644"/>
                    <a:pt x="8206" y="2511"/>
                    <a:pt x="8407" y="2377"/>
                  </a:cubicBezTo>
                  <a:cubicBezTo>
                    <a:pt x="8540" y="2277"/>
                    <a:pt x="8607" y="2111"/>
                    <a:pt x="8540" y="1944"/>
                  </a:cubicBezTo>
                  <a:cubicBezTo>
                    <a:pt x="8511" y="1828"/>
                    <a:pt x="8407" y="1737"/>
                    <a:pt x="8270" y="1737"/>
                  </a:cubicBezTo>
                  <a:cubicBezTo>
                    <a:pt x="8250" y="1737"/>
                    <a:pt x="8228" y="1739"/>
                    <a:pt x="8206" y="1744"/>
                  </a:cubicBezTo>
                  <a:cubicBezTo>
                    <a:pt x="8206" y="1710"/>
                    <a:pt x="8173" y="1710"/>
                    <a:pt x="8173" y="1710"/>
                  </a:cubicBezTo>
                  <a:cubicBezTo>
                    <a:pt x="7906" y="1377"/>
                    <a:pt x="7606" y="1076"/>
                    <a:pt x="7306" y="810"/>
                  </a:cubicBezTo>
                  <a:cubicBezTo>
                    <a:pt x="7139" y="643"/>
                    <a:pt x="6939" y="509"/>
                    <a:pt x="6772" y="376"/>
                  </a:cubicBezTo>
                  <a:cubicBezTo>
                    <a:pt x="6672" y="309"/>
                    <a:pt x="6572" y="242"/>
                    <a:pt x="6505" y="176"/>
                  </a:cubicBezTo>
                  <a:cubicBezTo>
                    <a:pt x="6438" y="142"/>
                    <a:pt x="6405" y="109"/>
                    <a:pt x="6372" y="76"/>
                  </a:cubicBezTo>
                  <a:cubicBezTo>
                    <a:pt x="6305" y="42"/>
                    <a:pt x="6238" y="42"/>
                    <a:pt x="6172" y="9"/>
                  </a:cubicBezTo>
                  <a:cubicBezTo>
                    <a:pt x="6153" y="3"/>
                    <a:pt x="6134" y="0"/>
                    <a:pt x="61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47"/>
            <p:cNvSpPr/>
            <p:nvPr/>
          </p:nvSpPr>
          <p:spPr>
            <a:xfrm flipH="1">
              <a:off x="7642939" y="2446215"/>
              <a:ext cx="119862" cy="247312"/>
            </a:xfrm>
            <a:custGeom>
              <a:avLst/>
              <a:gdLst/>
              <a:ahLst/>
              <a:cxnLst/>
              <a:rect l="l" t="t" r="r" b="b"/>
              <a:pathLst>
                <a:path w="7172" h="14798" extrusionOk="0">
                  <a:moveTo>
                    <a:pt x="1982" y="0"/>
                  </a:moveTo>
                  <a:cubicBezTo>
                    <a:pt x="1808" y="0"/>
                    <a:pt x="1686" y="288"/>
                    <a:pt x="1868" y="409"/>
                  </a:cubicBezTo>
                  <a:cubicBezTo>
                    <a:pt x="4337" y="1710"/>
                    <a:pt x="6138" y="4312"/>
                    <a:pt x="5838" y="7147"/>
                  </a:cubicBezTo>
                  <a:cubicBezTo>
                    <a:pt x="5571" y="9616"/>
                    <a:pt x="3836" y="11584"/>
                    <a:pt x="1668" y="12551"/>
                  </a:cubicBezTo>
                  <a:cubicBezTo>
                    <a:pt x="1968" y="11951"/>
                    <a:pt x="2168" y="11284"/>
                    <a:pt x="2302" y="10616"/>
                  </a:cubicBezTo>
                  <a:cubicBezTo>
                    <a:pt x="2341" y="10420"/>
                    <a:pt x="2206" y="10304"/>
                    <a:pt x="2069" y="10304"/>
                  </a:cubicBezTo>
                  <a:cubicBezTo>
                    <a:pt x="1973" y="10304"/>
                    <a:pt x="1876" y="10360"/>
                    <a:pt x="1835" y="10483"/>
                  </a:cubicBezTo>
                  <a:cubicBezTo>
                    <a:pt x="1434" y="11484"/>
                    <a:pt x="867" y="12484"/>
                    <a:pt x="200" y="13318"/>
                  </a:cubicBezTo>
                  <a:cubicBezTo>
                    <a:pt x="0" y="13552"/>
                    <a:pt x="67" y="13919"/>
                    <a:pt x="367" y="14019"/>
                  </a:cubicBezTo>
                  <a:cubicBezTo>
                    <a:pt x="867" y="14152"/>
                    <a:pt x="1301" y="14319"/>
                    <a:pt x="1768" y="14486"/>
                  </a:cubicBezTo>
                  <a:cubicBezTo>
                    <a:pt x="2149" y="14603"/>
                    <a:pt x="2608" y="14798"/>
                    <a:pt x="3053" y="14798"/>
                  </a:cubicBezTo>
                  <a:cubicBezTo>
                    <a:pt x="3114" y="14798"/>
                    <a:pt x="3175" y="14794"/>
                    <a:pt x="3236" y="14786"/>
                  </a:cubicBezTo>
                  <a:cubicBezTo>
                    <a:pt x="3403" y="14786"/>
                    <a:pt x="3536" y="14719"/>
                    <a:pt x="3636" y="14553"/>
                  </a:cubicBezTo>
                  <a:cubicBezTo>
                    <a:pt x="3669" y="14386"/>
                    <a:pt x="3669" y="14186"/>
                    <a:pt x="3536" y="14086"/>
                  </a:cubicBezTo>
                  <a:cubicBezTo>
                    <a:pt x="3302" y="13885"/>
                    <a:pt x="3069" y="13785"/>
                    <a:pt x="2802" y="13719"/>
                  </a:cubicBezTo>
                  <a:cubicBezTo>
                    <a:pt x="2569" y="13652"/>
                    <a:pt x="2302" y="13585"/>
                    <a:pt x="2068" y="13552"/>
                  </a:cubicBezTo>
                  <a:cubicBezTo>
                    <a:pt x="2035" y="13518"/>
                    <a:pt x="2035" y="13518"/>
                    <a:pt x="2002" y="13518"/>
                  </a:cubicBezTo>
                  <a:cubicBezTo>
                    <a:pt x="4637" y="12685"/>
                    <a:pt x="6638" y="10116"/>
                    <a:pt x="6872" y="7314"/>
                  </a:cubicBezTo>
                  <a:cubicBezTo>
                    <a:pt x="7172" y="4212"/>
                    <a:pt x="5137" y="843"/>
                    <a:pt x="2035" y="9"/>
                  </a:cubicBezTo>
                  <a:cubicBezTo>
                    <a:pt x="2017" y="3"/>
                    <a:pt x="1999" y="0"/>
                    <a:pt x="19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47"/>
            <p:cNvSpPr/>
            <p:nvPr/>
          </p:nvSpPr>
          <p:spPr>
            <a:xfrm flipH="1">
              <a:off x="6593193" y="2555063"/>
              <a:ext cx="199597" cy="193464"/>
            </a:xfrm>
            <a:custGeom>
              <a:avLst/>
              <a:gdLst/>
              <a:ahLst/>
              <a:cxnLst/>
              <a:rect l="l" t="t" r="r" b="b"/>
              <a:pathLst>
                <a:path w="11943" h="11576" extrusionOk="0">
                  <a:moveTo>
                    <a:pt x="6172" y="0"/>
                  </a:moveTo>
                  <a:cubicBezTo>
                    <a:pt x="3336" y="0"/>
                    <a:pt x="801" y="2235"/>
                    <a:pt x="434" y="5071"/>
                  </a:cubicBezTo>
                  <a:cubicBezTo>
                    <a:pt x="1" y="8440"/>
                    <a:pt x="2769" y="11575"/>
                    <a:pt x="6172" y="11575"/>
                  </a:cubicBezTo>
                  <a:cubicBezTo>
                    <a:pt x="9374" y="11575"/>
                    <a:pt x="11942" y="8873"/>
                    <a:pt x="11942" y="5771"/>
                  </a:cubicBezTo>
                  <a:cubicBezTo>
                    <a:pt x="11942" y="5404"/>
                    <a:pt x="11909" y="5004"/>
                    <a:pt x="11842" y="4604"/>
                  </a:cubicBezTo>
                  <a:cubicBezTo>
                    <a:pt x="11275" y="1969"/>
                    <a:pt x="8874" y="0"/>
                    <a:pt x="6172" y="0"/>
                  </a:cubicBezTo>
                  <a:close/>
                </a:path>
              </a:pathLst>
            </a:custGeom>
            <a:solidFill>
              <a:srgbClr val="B5C7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47"/>
            <p:cNvSpPr/>
            <p:nvPr/>
          </p:nvSpPr>
          <p:spPr>
            <a:xfrm flipH="1">
              <a:off x="6648378" y="2573765"/>
              <a:ext cx="87724" cy="155242"/>
            </a:xfrm>
            <a:custGeom>
              <a:avLst/>
              <a:gdLst/>
              <a:ahLst/>
              <a:cxnLst/>
              <a:rect l="l" t="t" r="r" b="b"/>
              <a:pathLst>
                <a:path w="5249" h="9289" extrusionOk="0">
                  <a:moveTo>
                    <a:pt x="2614" y="1"/>
                  </a:moveTo>
                  <a:cubicBezTo>
                    <a:pt x="2572" y="1"/>
                    <a:pt x="2535" y="16"/>
                    <a:pt x="2513" y="16"/>
                  </a:cubicBezTo>
                  <a:cubicBezTo>
                    <a:pt x="2413" y="49"/>
                    <a:pt x="2346" y="82"/>
                    <a:pt x="2313" y="116"/>
                  </a:cubicBezTo>
                  <a:cubicBezTo>
                    <a:pt x="2313" y="116"/>
                    <a:pt x="2279" y="149"/>
                    <a:pt x="2279" y="149"/>
                  </a:cubicBezTo>
                  <a:cubicBezTo>
                    <a:pt x="2246" y="216"/>
                    <a:pt x="2179" y="282"/>
                    <a:pt x="2179" y="349"/>
                  </a:cubicBezTo>
                  <a:cubicBezTo>
                    <a:pt x="2179" y="383"/>
                    <a:pt x="2146" y="383"/>
                    <a:pt x="2146" y="416"/>
                  </a:cubicBezTo>
                  <a:cubicBezTo>
                    <a:pt x="2146" y="516"/>
                    <a:pt x="2146" y="583"/>
                    <a:pt x="2146" y="649"/>
                  </a:cubicBezTo>
                  <a:cubicBezTo>
                    <a:pt x="2146" y="783"/>
                    <a:pt x="2179" y="916"/>
                    <a:pt x="2213" y="1050"/>
                  </a:cubicBezTo>
                  <a:cubicBezTo>
                    <a:pt x="2213" y="1050"/>
                    <a:pt x="2213" y="1050"/>
                    <a:pt x="2213" y="1083"/>
                  </a:cubicBezTo>
                  <a:cubicBezTo>
                    <a:pt x="1445" y="1417"/>
                    <a:pt x="745" y="2050"/>
                    <a:pt x="812" y="2984"/>
                  </a:cubicBezTo>
                  <a:cubicBezTo>
                    <a:pt x="878" y="4018"/>
                    <a:pt x="1779" y="4452"/>
                    <a:pt x="2680" y="4686"/>
                  </a:cubicBezTo>
                  <a:cubicBezTo>
                    <a:pt x="3113" y="4819"/>
                    <a:pt x="3580" y="4952"/>
                    <a:pt x="3914" y="5353"/>
                  </a:cubicBezTo>
                  <a:cubicBezTo>
                    <a:pt x="4181" y="5686"/>
                    <a:pt x="4281" y="6187"/>
                    <a:pt x="3980" y="6520"/>
                  </a:cubicBezTo>
                  <a:cubicBezTo>
                    <a:pt x="3647" y="6887"/>
                    <a:pt x="3080" y="6987"/>
                    <a:pt x="2646" y="7054"/>
                  </a:cubicBezTo>
                  <a:cubicBezTo>
                    <a:pt x="2500" y="7069"/>
                    <a:pt x="2357" y="7075"/>
                    <a:pt x="2216" y="7075"/>
                  </a:cubicBezTo>
                  <a:cubicBezTo>
                    <a:pt x="1714" y="7075"/>
                    <a:pt x="1240" y="6991"/>
                    <a:pt x="745" y="6887"/>
                  </a:cubicBezTo>
                  <a:cubicBezTo>
                    <a:pt x="720" y="6884"/>
                    <a:pt x="696" y="6883"/>
                    <a:pt x="673" y="6883"/>
                  </a:cubicBezTo>
                  <a:cubicBezTo>
                    <a:pt x="162" y="6883"/>
                    <a:pt x="1" y="7563"/>
                    <a:pt x="511" y="7754"/>
                  </a:cubicBezTo>
                  <a:cubicBezTo>
                    <a:pt x="859" y="7870"/>
                    <a:pt x="1358" y="7961"/>
                    <a:pt x="1898" y="7961"/>
                  </a:cubicBezTo>
                  <a:cubicBezTo>
                    <a:pt x="1980" y="7961"/>
                    <a:pt x="2062" y="7959"/>
                    <a:pt x="2146" y="7955"/>
                  </a:cubicBezTo>
                  <a:lnTo>
                    <a:pt x="2146" y="7955"/>
                  </a:lnTo>
                  <a:cubicBezTo>
                    <a:pt x="2146" y="8055"/>
                    <a:pt x="2112" y="8155"/>
                    <a:pt x="2112" y="8221"/>
                  </a:cubicBezTo>
                  <a:cubicBezTo>
                    <a:pt x="2112" y="8355"/>
                    <a:pt x="2079" y="8455"/>
                    <a:pt x="2079" y="8588"/>
                  </a:cubicBezTo>
                  <a:cubicBezTo>
                    <a:pt x="2079" y="8755"/>
                    <a:pt x="2079" y="8955"/>
                    <a:pt x="2179" y="9089"/>
                  </a:cubicBezTo>
                  <a:cubicBezTo>
                    <a:pt x="2246" y="9222"/>
                    <a:pt x="2379" y="9289"/>
                    <a:pt x="2546" y="9289"/>
                  </a:cubicBezTo>
                  <a:cubicBezTo>
                    <a:pt x="2680" y="9289"/>
                    <a:pt x="2846" y="9222"/>
                    <a:pt x="2913" y="9089"/>
                  </a:cubicBezTo>
                  <a:cubicBezTo>
                    <a:pt x="2980" y="8989"/>
                    <a:pt x="3013" y="8855"/>
                    <a:pt x="2980" y="8755"/>
                  </a:cubicBezTo>
                  <a:cubicBezTo>
                    <a:pt x="2980" y="8688"/>
                    <a:pt x="2980" y="8655"/>
                    <a:pt x="2980" y="8588"/>
                  </a:cubicBezTo>
                  <a:cubicBezTo>
                    <a:pt x="2980" y="8422"/>
                    <a:pt x="2946" y="8288"/>
                    <a:pt x="2913" y="8121"/>
                  </a:cubicBezTo>
                  <a:cubicBezTo>
                    <a:pt x="2880" y="8055"/>
                    <a:pt x="2880" y="7988"/>
                    <a:pt x="2846" y="7921"/>
                  </a:cubicBezTo>
                  <a:cubicBezTo>
                    <a:pt x="4114" y="7721"/>
                    <a:pt x="5248" y="7054"/>
                    <a:pt x="4914" y="5686"/>
                  </a:cubicBezTo>
                  <a:cubicBezTo>
                    <a:pt x="4714" y="4719"/>
                    <a:pt x="3814" y="4252"/>
                    <a:pt x="2980" y="4018"/>
                  </a:cubicBezTo>
                  <a:cubicBezTo>
                    <a:pt x="2546" y="3885"/>
                    <a:pt x="2012" y="3785"/>
                    <a:pt x="1712" y="3418"/>
                  </a:cubicBezTo>
                  <a:cubicBezTo>
                    <a:pt x="1445" y="3051"/>
                    <a:pt x="1579" y="2651"/>
                    <a:pt x="1846" y="2351"/>
                  </a:cubicBezTo>
                  <a:cubicBezTo>
                    <a:pt x="2179" y="1917"/>
                    <a:pt x="2746" y="1784"/>
                    <a:pt x="3213" y="1683"/>
                  </a:cubicBezTo>
                  <a:cubicBezTo>
                    <a:pt x="3436" y="1636"/>
                    <a:pt x="3666" y="1596"/>
                    <a:pt x="3890" y="1596"/>
                  </a:cubicBezTo>
                  <a:cubicBezTo>
                    <a:pt x="4135" y="1596"/>
                    <a:pt x="4371" y="1644"/>
                    <a:pt x="4581" y="1784"/>
                  </a:cubicBezTo>
                  <a:cubicBezTo>
                    <a:pt x="4638" y="1828"/>
                    <a:pt x="4694" y="1847"/>
                    <a:pt x="4745" y="1847"/>
                  </a:cubicBezTo>
                  <a:cubicBezTo>
                    <a:pt x="4966" y="1847"/>
                    <a:pt x="5110" y="1499"/>
                    <a:pt x="4948" y="1283"/>
                  </a:cubicBezTo>
                  <a:cubicBezTo>
                    <a:pt x="4634" y="902"/>
                    <a:pt x="4184" y="762"/>
                    <a:pt x="3720" y="762"/>
                  </a:cubicBezTo>
                  <a:cubicBezTo>
                    <a:pt x="3494" y="762"/>
                    <a:pt x="3265" y="795"/>
                    <a:pt x="3046" y="850"/>
                  </a:cubicBezTo>
                  <a:cubicBezTo>
                    <a:pt x="3046" y="783"/>
                    <a:pt x="3046" y="716"/>
                    <a:pt x="3046" y="649"/>
                  </a:cubicBezTo>
                  <a:cubicBezTo>
                    <a:pt x="3080" y="483"/>
                    <a:pt x="3080" y="349"/>
                    <a:pt x="2980" y="216"/>
                  </a:cubicBezTo>
                  <a:cubicBezTo>
                    <a:pt x="2913" y="116"/>
                    <a:pt x="2813" y="16"/>
                    <a:pt x="2680" y="16"/>
                  </a:cubicBezTo>
                  <a:cubicBezTo>
                    <a:pt x="2657" y="4"/>
                    <a:pt x="2635" y="1"/>
                    <a:pt x="26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47"/>
            <p:cNvSpPr/>
            <p:nvPr/>
          </p:nvSpPr>
          <p:spPr>
            <a:xfrm flipH="1">
              <a:off x="5129813" y="2969584"/>
              <a:ext cx="215758" cy="192595"/>
            </a:xfrm>
            <a:custGeom>
              <a:avLst/>
              <a:gdLst/>
              <a:ahLst/>
              <a:cxnLst/>
              <a:rect l="l" t="t" r="r" b="b"/>
              <a:pathLst>
                <a:path w="12910" h="11524" extrusionOk="0">
                  <a:moveTo>
                    <a:pt x="7056" y="1"/>
                  </a:moveTo>
                  <a:cubicBezTo>
                    <a:pt x="5351" y="1"/>
                    <a:pt x="3632" y="790"/>
                    <a:pt x="2469" y="2584"/>
                  </a:cubicBezTo>
                  <a:cubicBezTo>
                    <a:pt x="1" y="6353"/>
                    <a:pt x="2836" y="11523"/>
                    <a:pt x="7306" y="11523"/>
                  </a:cubicBezTo>
                  <a:cubicBezTo>
                    <a:pt x="11109" y="11523"/>
                    <a:pt x="12910" y="8655"/>
                    <a:pt x="12843" y="5753"/>
                  </a:cubicBezTo>
                  <a:cubicBezTo>
                    <a:pt x="12801" y="2269"/>
                    <a:pt x="9948" y="1"/>
                    <a:pt x="70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47"/>
            <p:cNvSpPr/>
            <p:nvPr/>
          </p:nvSpPr>
          <p:spPr>
            <a:xfrm flipH="1">
              <a:off x="5186118" y="2988786"/>
              <a:ext cx="72482" cy="159170"/>
            </a:xfrm>
            <a:custGeom>
              <a:avLst/>
              <a:gdLst/>
              <a:ahLst/>
              <a:cxnLst/>
              <a:rect l="l" t="t" r="r" b="b"/>
              <a:pathLst>
                <a:path w="4337" h="9524" extrusionOk="0">
                  <a:moveTo>
                    <a:pt x="2069" y="0"/>
                  </a:moveTo>
                  <a:cubicBezTo>
                    <a:pt x="1968" y="0"/>
                    <a:pt x="1835" y="0"/>
                    <a:pt x="1768" y="67"/>
                  </a:cubicBezTo>
                  <a:cubicBezTo>
                    <a:pt x="1668" y="134"/>
                    <a:pt x="1602" y="201"/>
                    <a:pt x="1568" y="334"/>
                  </a:cubicBezTo>
                  <a:cubicBezTo>
                    <a:pt x="1501" y="501"/>
                    <a:pt x="1501" y="734"/>
                    <a:pt x="1568" y="901"/>
                  </a:cubicBezTo>
                  <a:cubicBezTo>
                    <a:pt x="1568" y="968"/>
                    <a:pt x="1602" y="1034"/>
                    <a:pt x="1602" y="1101"/>
                  </a:cubicBezTo>
                  <a:cubicBezTo>
                    <a:pt x="1635" y="1135"/>
                    <a:pt x="1635" y="1135"/>
                    <a:pt x="1635" y="1168"/>
                  </a:cubicBezTo>
                  <a:cubicBezTo>
                    <a:pt x="1568" y="1201"/>
                    <a:pt x="1501" y="1235"/>
                    <a:pt x="1401" y="1268"/>
                  </a:cubicBezTo>
                  <a:cubicBezTo>
                    <a:pt x="601" y="1702"/>
                    <a:pt x="0" y="2602"/>
                    <a:pt x="134" y="3536"/>
                  </a:cubicBezTo>
                  <a:cubicBezTo>
                    <a:pt x="267" y="4570"/>
                    <a:pt x="1301" y="4737"/>
                    <a:pt x="2135" y="4937"/>
                  </a:cubicBezTo>
                  <a:cubicBezTo>
                    <a:pt x="2569" y="5037"/>
                    <a:pt x="2936" y="5171"/>
                    <a:pt x="3136" y="5571"/>
                  </a:cubicBezTo>
                  <a:cubicBezTo>
                    <a:pt x="3303" y="5905"/>
                    <a:pt x="3336" y="6305"/>
                    <a:pt x="3136" y="6605"/>
                  </a:cubicBezTo>
                  <a:cubicBezTo>
                    <a:pt x="2869" y="6972"/>
                    <a:pt x="2369" y="7105"/>
                    <a:pt x="1935" y="7105"/>
                  </a:cubicBezTo>
                  <a:cubicBezTo>
                    <a:pt x="1635" y="7105"/>
                    <a:pt x="1368" y="7039"/>
                    <a:pt x="1135" y="6939"/>
                  </a:cubicBezTo>
                  <a:cubicBezTo>
                    <a:pt x="915" y="6873"/>
                    <a:pt x="740" y="6793"/>
                    <a:pt x="550" y="6793"/>
                  </a:cubicBezTo>
                  <a:cubicBezTo>
                    <a:pt x="451" y="6793"/>
                    <a:pt x="348" y="6815"/>
                    <a:pt x="234" y="6872"/>
                  </a:cubicBezTo>
                  <a:cubicBezTo>
                    <a:pt x="100" y="6939"/>
                    <a:pt x="0" y="7139"/>
                    <a:pt x="67" y="7272"/>
                  </a:cubicBezTo>
                  <a:cubicBezTo>
                    <a:pt x="267" y="7773"/>
                    <a:pt x="901" y="7873"/>
                    <a:pt x="1368" y="7939"/>
                  </a:cubicBezTo>
                  <a:cubicBezTo>
                    <a:pt x="1401" y="7939"/>
                    <a:pt x="1468" y="7939"/>
                    <a:pt x="1535" y="7973"/>
                  </a:cubicBezTo>
                  <a:lnTo>
                    <a:pt x="1535" y="8006"/>
                  </a:lnTo>
                  <a:cubicBezTo>
                    <a:pt x="1501" y="8140"/>
                    <a:pt x="1468" y="8306"/>
                    <a:pt x="1468" y="8440"/>
                  </a:cubicBezTo>
                  <a:cubicBezTo>
                    <a:pt x="1435" y="8573"/>
                    <a:pt x="1435" y="8707"/>
                    <a:pt x="1401" y="8807"/>
                  </a:cubicBezTo>
                  <a:cubicBezTo>
                    <a:pt x="1401" y="9040"/>
                    <a:pt x="1335" y="9240"/>
                    <a:pt x="1535" y="9407"/>
                  </a:cubicBezTo>
                  <a:cubicBezTo>
                    <a:pt x="1600" y="9472"/>
                    <a:pt x="1722" y="9523"/>
                    <a:pt x="1836" y="9523"/>
                  </a:cubicBezTo>
                  <a:cubicBezTo>
                    <a:pt x="1897" y="9523"/>
                    <a:pt x="1955" y="9509"/>
                    <a:pt x="2002" y="9474"/>
                  </a:cubicBezTo>
                  <a:cubicBezTo>
                    <a:pt x="2102" y="9407"/>
                    <a:pt x="2169" y="9340"/>
                    <a:pt x="2202" y="9207"/>
                  </a:cubicBezTo>
                  <a:cubicBezTo>
                    <a:pt x="2235" y="9140"/>
                    <a:pt x="2235" y="9107"/>
                    <a:pt x="2235" y="9040"/>
                  </a:cubicBezTo>
                  <a:lnTo>
                    <a:pt x="2235" y="8840"/>
                  </a:lnTo>
                  <a:cubicBezTo>
                    <a:pt x="2269" y="8707"/>
                    <a:pt x="2269" y="8573"/>
                    <a:pt x="2269" y="8473"/>
                  </a:cubicBezTo>
                  <a:cubicBezTo>
                    <a:pt x="2269" y="8340"/>
                    <a:pt x="2269" y="8206"/>
                    <a:pt x="2269" y="8073"/>
                  </a:cubicBezTo>
                  <a:cubicBezTo>
                    <a:pt x="2269" y="8039"/>
                    <a:pt x="2269" y="8006"/>
                    <a:pt x="2269" y="7939"/>
                  </a:cubicBezTo>
                  <a:cubicBezTo>
                    <a:pt x="2435" y="7939"/>
                    <a:pt x="2636" y="7873"/>
                    <a:pt x="2802" y="7806"/>
                  </a:cubicBezTo>
                  <a:cubicBezTo>
                    <a:pt x="3636" y="7506"/>
                    <a:pt x="4170" y="6739"/>
                    <a:pt x="4037" y="5838"/>
                  </a:cubicBezTo>
                  <a:cubicBezTo>
                    <a:pt x="3870" y="4971"/>
                    <a:pt x="3169" y="4404"/>
                    <a:pt x="2335" y="4237"/>
                  </a:cubicBezTo>
                  <a:cubicBezTo>
                    <a:pt x="1868" y="4170"/>
                    <a:pt x="1335" y="4137"/>
                    <a:pt x="968" y="3836"/>
                  </a:cubicBezTo>
                  <a:cubicBezTo>
                    <a:pt x="601" y="3470"/>
                    <a:pt x="768" y="2836"/>
                    <a:pt x="1034" y="2435"/>
                  </a:cubicBezTo>
                  <a:cubicBezTo>
                    <a:pt x="1301" y="1968"/>
                    <a:pt x="1835" y="1702"/>
                    <a:pt x="2335" y="1568"/>
                  </a:cubicBezTo>
                  <a:cubicBezTo>
                    <a:pt x="2536" y="1524"/>
                    <a:pt x="2739" y="1513"/>
                    <a:pt x="2945" y="1513"/>
                  </a:cubicBezTo>
                  <a:cubicBezTo>
                    <a:pt x="3150" y="1513"/>
                    <a:pt x="3356" y="1524"/>
                    <a:pt x="3561" y="1524"/>
                  </a:cubicBezTo>
                  <a:cubicBezTo>
                    <a:pt x="3766" y="1524"/>
                    <a:pt x="3970" y="1513"/>
                    <a:pt x="4170" y="1468"/>
                  </a:cubicBezTo>
                  <a:cubicBezTo>
                    <a:pt x="4337" y="1435"/>
                    <a:pt x="4337" y="1268"/>
                    <a:pt x="4203" y="1201"/>
                  </a:cubicBezTo>
                  <a:cubicBezTo>
                    <a:pt x="3881" y="959"/>
                    <a:pt x="3450" y="891"/>
                    <a:pt x="3050" y="891"/>
                  </a:cubicBezTo>
                  <a:cubicBezTo>
                    <a:pt x="2954" y="891"/>
                    <a:pt x="2860" y="895"/>
                    <a:pt x="2769" y="901"/>
                  </a:cubicBezTo>
                  <a:cubicBezTo>
                    <a:pt x="2669" y="901"/>
                    <a:pt x="2569" y="934"/>
                    <a:pt x="2502" y="934"/>
                  </a:cubicBezTo>
                  <a:cubicBezTo>
                    <a:pt x="2502" y="901"/>
                    <a:pt x="2469" y="868"/>
                    <a:pt x="2469" y="834"/>
                  </a:cubicBezTo>
                  <a:cubicBezTo>
                    <a:pt x="2469" y="801"/>
                    <a:pt x="2469" y="768"/>
                    <a:pt x="2469" y="734"/>
                  </a:cubicBezTo>
                  <a:cubicBezTo>
                    <a:pt x="2469" y="701"/>
                    <a:pt x="2435" y="668"/>
                    <a:pt x="2435" y="634"/>
                  </a:cubicBezTo>
                  <a:cubicBezTo>
                    <a:pt x="2435" y="601"/>
                    <a:pt x="2469" y="567"/>
                    <a:pt x="2469" y="534"/>
                  </a:cubicBezTo>
                  <a:cubicBezTo>
                    <a:pt x="2469" y="501"/>
                    <a:pt x="2435" y="467"/>
                    <a:pt x="2435" y="434"/>
                  </a:cubicBezTo>
                  <a:cubicBezTo>
                    <a:pt x="2435" y="334"/>
                    <a:pt x="2402" y="201"/>
                    <a:pt x="2302" y="134"/>
                  </a:cubicBezTo>
                  <a:cubicBezTo>
                    <a:pt x="2235" y="67"/>
                    <a:pt x="2169" y="0"/>
                    <a:pt x="20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47"/>
            <p:cNvSpPr/>
            <p:nvPr/>
          </p:nvSpPr>
          <p:spPr>
            <a:xfrm flipH="1">
              <a:off x="5227916" y="1229578"/>
              <a:ext cx="201837" cy="190472"/>
            </a:xfrm>
            <a:custGeom>
              <a:avLst/>
              <a:gdLst/>
              <a:ahLst/>
              <a:cxnLst/>
              <a:rect l="l" t="t" r="r" b="b"/>
              <a:pathLst>
                <a:path w="12077" h="11397" extrusionOk="0">
                  <a:moveTo>
                    <a:pt x="6187" y="1"/>
                  </a:moveTo>
                  <a:cubicBezTo>
                    <a:pt x="3889" y="1"/>
                    <a:pt x="1627" y="1301"/>
                    <a:pt x="901" y="4158"/>
                  </a:cubicBezTo>
                  <a:cubicBezTo>
                    <a:pt x="1" y="7694"/>
                    <a:pt x="2836" y="11396"/>
                    <a:pt x="6505" y="11396"/>
                  </a:cubicBezTo>
                  <a:cubicBezTo>
                    <a:pt x="10275" y="11396"/>
                    <a:pt x="12076" y="8494"/>
                    <a:pt x="12043" y="5625"/>
                  </a:cubicBezTo>
                  <a:cubicBezTo>
                    <a:pt x="12006" y="2044"/>
                    <a:pt x="9068" y="1"/>
                    <a:pt x="61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47"/>
            <p:cNvSpPr/>
            <p:nvPr/>
          </p:nvSpPr>
          <p:spPr>
            <a:xfrm flipH="1">
              <a:off x="5286727" y="1253277"/>
              <a:ext cx="76677" cy="135973"/>
            </a:xfrm>
            <a:custGeom>
              <a:avLst/>
              <a:gdLst/>
              <a:ahLst/>
              <a:cxnLst/>
              <a:rect l="l" t="t" r="r" b="b"/>
              <a:pathLst>
                <a:path w="4588" h="8136" extrusionOk="0">
                  <a:moveTo>
                    <a:pt x="2643" y="0"/>
                  </a:moveTo>
                  <a:cubicBezTo>
                    <a:pt x="2431" y="0"/>
                    <a:pt x="2235" y="161"/>
                    <a:pt x="2235" y="405"/>
                  </a:cubicBezTo>
                  <a:cubicBezTo>
                    <a:pt x="2235" y="571"/>
                    <a:pt x="2235" y="738"/>
                    <a:pt x="2302" y="872"/>
                  </a:cubicBezTo>
                  <a:cubicBezTo>
                    <a:pt x="2302" y="938"/>
                    <a:pt x="2302" y="1005"/>
                    <a:pt x="2335" y="1038"/>
                  </a:cubicBezTo>
                  <a:cubicBezTo>
                    <a:pt x="2302" y="1072"/>
                    <a:pt x="2269" y="1072"/>
                    <a:pt x="2269" y="1072"/>
                  </a:cubicBezTo>
                  <a:cubicBezTo>
                    <a:pt x="1535" y="1339"/>
                    <a:pt x="1068" y="2073"/>
                    <a:pt x="1201" y="2840"/>
                  </a:cubicBezTo>
                  <a:cubicBezTo>
                    <a:pt x="1368" y="3707"/>
                    <a:pt x="2235" y="3840"/>
                    <a:pt x="2836" y="4274"/>
                  </a:cubicBezTo>
                  <a:cubicBezTo>
                    <a:pt x="3403" y="4674"/>
                    <a:pt x="3636" y="5408"/>
                    <a:pt x="3203" y="6009"/>
                  </a:cubicBezTo>
                  <a:cubicBezTo>
                    <a:pt x="2931" y="6348"/>
                    <a:pt x="2546" y="6463"/>
                    <a:pt x="2142" y="6463"/>
                  </a:cubicBezTo>
                  <a:cubicBezTo>
                    <a:pt x="1753" y="6463"/>
                    <a:pt x="1345" y="6357"/>
                    <a:pt x="1001" y="6242"/>
                  </a:cubicBezTo>
                  <a:cubicBezTo>
                    <a:pt x="968" y="6175"/>
                    <a:pt x="934" y="6142"/>
                    <a:pt x="868" y="6142"/>
                  </a:cubicBezTo>
                  <a:cubicBezTo>
                    <a:pt x="778" y="6082"/>
                    <a:pt x="674" y="6049"/>
                    <a:pt x="572" y="6049"/>
                  </a:cubicBezTo>
                  <a:cubicBezTo>
                    <a:pt x="448" y="6049"/>
                    <a:pt x="326" y="6099"/>
                    <a:pt x="234" y="6209"/>
                  </a:cubicBezTo>
                  <a:cubicBezTo>
                    <a:pt x="0" y="6442"/>
                    <a:pt x="100" y="6876"/>
                    <a:pt x="434" y="6943"/>
                  </a:cubicBezTo>
                  <a:cubicBezTo>
                    <a:pt x="934" y="7109"/>
                    <a:pt x="1468" y="7243"/>
                    <a:pt x="2002" y="7276"/>
                  </a:cubicBezTo>
                  <a:cubicBezTo>
                    <a:pt x="2002" y="7376"/>
                    <a:pt x="2002" y="7443"/>
                    <a:pt x="2002" y="7543"/>
                  </a:cubicBezTo>
                  <a:cubicBezTo>
                    <a:pt x="2002" y="7576"/>
                    <a:pt x="2002" y="7610"/>
                    <a:pt x="1968" y="7643"/>
                  </a:cubicBezTo>
                  <a:cubicBezTo>
                    <a:pt x="1968" y="7743"/>
                    <a:pt x="1968" y="7843"/>
                    <a:pt x="2035" y="7943"/>
                  </a:cubicBezTo>
                  <a:cubicBezTo>
                    <a:pt x="2068" y="8043"/>
                    <a:pt x="2168" y="8077"/>
                    <a:pt x="2269" y="8110"/>
                  </a:cubicBezTo>
                  <a:cubicBezTo>
                    <a:pt x="2302" y="8127"/>
                    <a:pt x="2335" y="8135"/>
                    <a:pt x="2369" y="8135"/>
                  </a:cubicBezTo>
                  <a:cubicBezTo>
                    <a:pt x="2402" y="8135"/>
                    <a:pt x="2435" y="8127"/>
                    <a:pt x="2469" y="8110"/>
                  </a:cubicBezTo>
                  <a:cubicBezTo>
                    <a:pt x="2569" y="8077"/>
                    <a:pt x="2669" y="8043"/>
                    <a:pt x="2702" y="7943"/>
                  </a:cubicBezTo>
                  <a:cubicBezTo>
                    <a:pt x="2769" y="7843"/>
                    <a:pt x="2769" y="7743"/>
                    <a:pt x="2769" y="7643"/>
                  </a:cubicBezTo>
                  <a:cubicBezTo>
                    <a:pt x="2736" y="7476"/>
                    <a:pt x="2702" y="7343"/>
                    <a:pt x="2635" y="7210"/>
                  </a:cubicBezTo>
                  <a:cubicBezTo>
                    <a:pt x="2736" y="7176"/>
                    <a:pt x="2836" y="7143"/>
                    <a:pt x="2936" y="7109"/>
                  </a:cubicBezTo>
                  <a:cubicBezTo>
                    <a:pt x="3636" y="6843"/>
                    <a:pt x="4103" y="6242"/>
                    <a:pt x="4203" y="5475"/>
                  </a:cubicBezTo>
                  <a:cubicBezTo>
                    <a:pt x="4270" y="4708"/>
                    <a:pt x="3870" y="4041"/>
                    <a:pt x="3236" y="3640"/>
                  </a:cubicBezTo>
                  <a:cubicBezTo>
                    <a:pt x="2702" y="3273"/>
                    <a:pt x="1635" y="3073"/>
                    <a:pt x="1935" y="2206"/>
                  </a:cubicBezTo>
                  <a:cubicBezTo>
                    <a:pt x="2118" y="1722"/>
                    <a:pt x="2535" y="1572"/>
                    <a:pt x="2994" y="1572"/>
                  </a:cubicBezTo>
                  <a:cubicBezTo>
                    <a:pt x="3453" y="1572"/>
                    <a:pt x="3953" y="1722"/>
                    <a:pt x="4303" y="1839"/>
                  </a:cubicBezTo>
                  <a:cubicBezTo>
                    <a:pt x="4324" y="1847"/>
                    <a:pt x="4343" y="1851"/>
                    <a:pt x="4362" y="1851"/>
                  </a:cubicBezTo>
                  <a:cubicBezTo>
                    <a:pt x="4499" y="1851"/>
                    <a:pt x="4587" y="1660"/>
                    <a:pt x="4470" y="1572"/>
                  </a:cubicBezTo>
                  <a:cubicBezTo>
                    <a:pt x="4070" y="1172"/>
                    <a:pt x="3536" y="972"/>
                    <a:pt x="3002" y="938"/>
                  </a:cubicBezTo>
                  <a:lnTo>
                    <a:pt x="3002" y="905"/>
                  </a:lnTo>
                  <a:cubicBezTo>
                    <a:pt x="3002" y="805"/>
                    <a:pt x="3002" y="738"/>
                    <a:pt x="3002" y="671"/>
                  </a:cubicBezTo>
                  <a:cubicBezTo>
                    <a:pt x="3036" y="605"/>
                    <a:pt x="3036" y="538"/>
                    <a:pt x="3036" y="505"/>
                  </a:cubicBezTo>
                  <a:cubicBezTo>
                    <a:pt x="3069" y="405"/>
                    <a:pt x="3069" y="271"/>
                    <a:pt x="3002" y="171"/>
                  </a:cubicBezTo>
                  <a:cubicBezTo>
                    <a:pt x="2936" y="71"/>
                    <a:pt x="2836" y="4"/>
                    <a:pt x="2702" y="4"/>
                  </a:cubicBezTo>
                  <a:cubicBezTo>
                    <a:pt x="2682" y="2"/>
                    <a:pt x="2662" y="0"/>
                    <a:pt x="26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47"/>
            <p:cNvSpPr/>
            <p:nvPr/>
          </p:nvSpPr>
          <p:spPr>
            <a:xfrm flipH="1">
              <a:off x="7138973" y="1527278"/>
              <a:ext cx="201820" cy="190456"/>
            </a:xfrm>
            <a:custGeom>
              <a:avLst/>
              <a:gdLst/>
              <a:ahLst/>
              <a:cxnLst/>
              <a:rect l="l" t="t" r="r" b="b"/>
              <a:pathLst>
                <a:path w="12076" h="11396" extrusionOk="0">
                  <a:moveTo>
                    <a:pt x="6173" y="1"/>
                  </a:moveTo>
                  <a:cubicBezTo>
                    <a:pt x="3872" y="1"/>
                    <a:pt x="1612" y="1301"/>
                    <a:pt x="901" y="4157"/>
                  </a:cubicBezTo>
                  <a:cubicBezTo>
                    <a:pt x="0" y="7727"/>
                    <a:pt x="2802" y="11396"/>
                    <a:pt x="6472" y="11396"/>
                  </a:cubicBezTo>
                  <a:cubicBezTo>
                    <a:pt x="10241" y="11396"/>
                    <a:pt x="12076" y="8527"/>
                    <a:pt x="12042" y="5625"/>
                  </a:cubicBezTo>
                  <a:cubicBezTo>
                    <a:pt x="12005" y="2044"/>
                    <a:pt x="9057" y="1"/>
                    <a:pt x="61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47"/>
            <p:cNvSpPr/>
            <p:nvPr/>
          </p:nvSpPr>
          <p:spPr>
            <a:xfrm flipH="1">
              <a:off x="7198269" y="1550960"/>
              <a:ext cx="76192" cy="136123"/>
            </a:xfrm>
            <a:custGeom>
              <a:avLst/>
              <a:gdLst/>
              <a:ahLst/>
              <a:cxnLst/>
              <a:rect l="l" t="t" r="r" b="b"/>
              <a:pathLst>
                <a:path w="4559" h="8145" extrusionOk="0">
                  <a:moveTo>
                    <a:pt x="2636" y="1"/>
                  </a:moveTo>
                  <a:cubicBezTo>
                    <a:pt x="2403" y="1"/>
                    <a:pt x="2236" y="161"/>
                    <a:pt x="2236" y="405"/>
                  </a:cubicBezTo>
                  <a:cubicBezTo>
                    <a:pt x="2236" y="572"/>
                    <a:pt x="2236" y="739"/>
                    <a:pt x="2269" y="872"/>
                  </a:cubicBezTo>
                  <a:cubicBezTo>
                    <a:pt x="2303" y="939"/>
                    <a:pt x="2303" y="1006"/>
                    <a:pt x="2303" y="1039"/>
                  </a:cubicBezTo>
                  <a:cubicBezTo>
                    <a:pt x="2303" y="1073"/>
                    <a:pt x="2269" y="1073"/>
                    <a:pt x="2236" y="1073"/>
                  </a:cubicBezTo>
                  <a:cubicBezTo>
                    <a:pt x="1502" y="1339"/>
                    <a:pt x="1035" y="2073"/>
                    <a:pt x="1202" y="2840"/>
                  </a:cubicBezTo>
                  <a:cubicBezTo>
                    <a:pt x="1369" y="3708"/>
                    <a:pt x="2236" y="3841"/>
                    <a:pt x="2836" y="4275"/>
                  </a:cubicBezTo>
                  <a:cubicBezTo>
                    <a:pt x="3403" y="4675"/>
                    <a:pt x="3604" y="5409"/>
                    <a:pt x="3170" y="6009"/>
                  </a:cubicBezTo>
                  <a:cubicBezTo>
                    <a:pt x="2915" y="6349"/>
                    <a:pt x="2539" y="6464"/>
                    <a:pt x="2134" y="6464"/>
                  </a:cubicBezTo>
                  <a:cubicBezTo>
                    <a:pt x="1745" y="6464"/>
                    <a:pt x="1328" y="6357"/>
                    <a:pt x="968" y="6243"/>
                  </a:cubicBezTo>
                  <a:cubicBezTo>
                    <a:pt x="935" y="6176"/>
                    <a:pt x="902" y="6176"/>
                    <a:pt x="868" y="6143"/>
                  </a:cubicBezTo>
                  <a:cubicBezTo>
                    <a:pt x="771" y="6087"/>
                    <a:pt x="673" y="6061"/>
                    <a:pt x="578" y="6061"/>
                  </a:cubicBezTo>
                  <a:cubicBezTo>
                    <a:pt x="446" y="6061"/>
                    <a:pt x="318" y="6112"/>
                    <a:pt x="201" y="6210"/>
                  </a:cubicBezTo>
                  <a:cubicBezTo>
                    <a:pt x="1" y="6476"/>
                    <a:pt x="68" y="6877"/>
                    <a:pt x="401" y="6943"/>
                  </a:cubicBezTo>
                  <a:cubicBezTo>
                    <a:pt x="935" y="7110"/>
                    <a:pt x="1469" y="7244"/>
                    <a:pt x="2002" y="7277"/>
                  </a:cubicBezTo>
                  <a:cubicBezTo>
                    <a:pt x="2002" y="7377"/>
                    <a:pt x="2002" y="7477"/>
                    <a:pt x="1969" y="7577"/>
                  </a:cubicBezTo>
                  <a:cubicBezTo>
                    <a:pt x="1969" y="7577"/>
                    <a:pt x="1969" y="7611"/>
                    <a:pt x="1969" y="7644"/>
                  </a:cubicBezTo>
                  <a:cubicBezTo>
                    <a:pt x="1969" y="7744"/>
                    <a:pt x="1936" y="7844"/>
                    <a:pt x="2002" y="7944"/>
                  </a:cubicBezTo>
                  <a:cubicBezTo>
                    <a:pt x="2069" y="8044"/>
                    <a:pt x="2136" y="8111"/>
                    <a:pt x="2236" y="8144"/>
                  </a:cubicBezTo>
                  <a:lnTo>
                    <a:pt x="2469" y="8144"/>
                  </a:lnTo>
                  <a:cubicBezTo>
                    <a:pt x="2569" y="8111"/>
                    <a:pt x="2636" y="8044"/>
                    <a:pt x="2703" y="7944"/>
                  </a:cubicBezTo>
                  <a:cubicBezTo>
                    <a:pt x="2736" y="7844"/>
                    <a:pt x="2770" y="7744"/>
                    <a:pt x="2736" y="7644"/>
                  </a:cubicBezTo>
                  <a:cubicBezTo>
                    <a:pt x="2703" y="7477"/>
                    <a:pt x="2670" y="7344"/>
                    <a:pt x="2636" y="7210"/>
                  </a:cubicBezTo>
                  <a:cubicBezTo>
                    <a:pt x="2736" y="7177"/>
                    <a:pt x="2803" y="7177"/>
                    <a:pt x="2903" y="7144"/>
                  </a:cubicBezTo>
                  <a:cubicBezTo>
                    <a:pt x="3637" y="6877"/>
                    <a:pt x="4104" y="6243"/>
                    <a:pt x="4171" y="5476"/>
                  </a:cubicBezTo>
                  <a:cubicBezTo>
                    <a:pt x="4271" y="4708"/>
                    <a:pt x="3837" y="4041"/>
                    <a:pt x="3203" y="3641"/>
                  </a:cubicBezTo>
                  <a:cubicBezTo>
                    <a:pt x="2703" y="3274"/>
                    <a:pt x="1635" y="3074"/>
                    <a:pt x="1936" y="2240"/>
                  </a:cubicBezTo>
                  <a:cubicBezTo>
                    <a:pt x="2105" y="1733"/>
                    <a:pt x="2531" y="1577"/>
                    <a:pt x="3001" y="1577"/>
                  </a:cubicBezTo>
                  <a:cubicBezTo>
                    <a:pt x="3459" y="1577"/>
                    <a:pt x="3959" y="1725"/>
                    <a:pt x="4304" y="1840"/>
                  </a:cubicBezTo>
                  <a:cubicBezTo>
                    <a:pt x="4324" y="1848"/>
                    <a:pt x="4344" y="1852"/>
                    <a:pt x="4362" y="1852"/>
                  </a:cubicBezTo>
                  <a:cubicBezTo>
                    <a:pt x="4492" y="1852"/>
                    <a:pt x="4559" y="1661"/>
                    <a:pt x="4471" y="1573"/>
                  </a:cubicBezTo>
                  <a:cubicBezTo>
                    <a:pt x="4071" y="1173"/>
                    <a:pt x="3537" y="972"/>
                    <a:pt x="2970" y="939"/>
                  </a:cubicBezTo>
                  <a:lnTo>
                    <a:pt x="2970" y="906"/>
                  </a:lnTo>
                  <a:cubicBezTo>
                    <a:pt x="2970" y="806"/>
                    <a:pt x="3003" y="739"/>
                    <a:pt x="3003" y="672"/>
                  </a:cubicBezTo>
                  <a:cubicBezTo>
                    <a:pt x="3003" y="606"/>
                    <a:pt x="3003" y="572"/>
                    <a:pt x="3036" y="505"/>
                  </a:cubicBezTo>
                  <a:cubicBezTo>
                    <a:pt x="3070" y="405"/>
                    <a:pt x="3036" y="305"/>
                    <a:pt x="3003" y="205"/>
                  </a:cubicBezTo>
                  <a:cubicBezTo>
                    <a:pt x="2936" y="72"/>
                    <a:pt x="2803" y="5"/>
                    <a:pt x="2703" y="5"/>
                  </a:cubicBezTo>
                  <a:cubicBezTo>
                    <a:pt x="2680" y="2"/>
                    <a:pt x="2658" y="1"/>
                    <a:pt x="26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47"/>
            <p:cNvSpPr/>
            <p:nvPr/>
          </p:nvSpPr>
          <p:spPr>
            <a:xfrm flipH="1">
              <a:off x="5435385" y="2738015"/>
              <a:ext cx="812194" cy="326078"/>
            </a:xfrm>
            <a:custGeom>
              <a:avLst/>
              <a:gdLst/>
              <a:ahLst/>
              <a:cxnLst/>
              <a:rect l="l" t="t" r="r" b="b"/>
              <a:pathLst>
                <a:path w="48598" h="19511" extrusionOk="0">
                  <a:moveTo>
                    <a:pt x="21326" y="1"/>
                  </a:moveTo>
                  <a:cubicBezTo>
                    <a:pt x="13579" y="1"/>
                    <a:pt x="6261" y="1345"/>
                    <a:pt x="3637" y="3497"/>
                  </a:cubicBezTo>
                  <a:cubicBezTo>
                    <a:pt x="1702" y="5098"/>
                    <a:pt x="368" y="7500"/>
                    <a:pt x="101" y="9968"/>
                  </a:cubicBezTo>
                  <a:cubicBezTo>
                    <a:pt x="1" y="10769"/>
                    <a:pt x="34" y="11603"/>
                    <a:pt x="168" y="12403"/>
                  </a:cubicBezTo>
                  <a:cubicBezTo>
                    <a:pt x="1202" y="17941"/>
                    <a:pt x="5505" y="18108"/>
                    <a:pt x="9908" y="18641"/>
                  </a:cubicBezTo>
                  <a:cubicBezTo>
                    <a:pt x="16646" y="19442"/>
                    <a:pt x="23418" y="19475"/>
                    <a:pt x="30156" y="19509"/>
                  </a:cubicBezTo>
                  <a:cubicBezTo>
                    <a:pt x="30311" y="19510"/>
                    <a:pt x="30468" y="19510"/>
                    <a:pt x="30626" y="19510"/>
                  </a:cubicBezTo>
                  <a:cubicBezTo>
                    <a:pt x="35510" y="19510"/>
                    <a:pt x="41407" y="18948"/>
                    <a:pt x="43765" y="13971"/>
                  </a:cubicBezTo>
                  <a:cubicBezTo>
                    <a:pt x="48598" y="3805"/>
                    <a:pt x="34355" y="1"/>
                    <a:pt x="21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47"/>
            <p:cNvSpPr/>
            <p:nvPr/>
          </p:nvSpPr>
          <p:spPr>
            <a:xfrm flipH="1">
              <a:off x="5997810" y="2882779"/>
              <a:ext cx="203491" cy="352433"/>
            </a:xfrm>
            <a:custGeom>
              <a:avLst/>
              <a:gdLst/>
              <a:ahLst/>
              <a:cxnLst/>
              <a:rect l="l" t="t" r="r" b="b"/>
              <a:pathLst>
                <a:path w="12176" h="21088" extrusionOk="0">
                  <a:moveTo>
                    <a:pt x="8073" y="0"/>
                  </a:moveTo>
                  <a:cubicBezTo>
                    <a:pt x="8006" y="0"/>
                    <a:pt x="7940" y="2"/>
                    <a:pt x="7873" y="5"/>
                  </a:cubicBezTo>
                  <a:cubicBezTo>
                    <a:pt x="5971" y="3441"/>
                    <a:pt x="7206" y="8345"/>
                    <a:pt x="6105" y="12214"/>
                  </a:cubicBezTo>
                  <a:cubicBezTo>
                    <a:pt x="5104" y="15750"/>
                    <a:pt x="3069" y="19086"/>
                    <a:pt x="0" y="21087"/>
                  </a:cubicBezTo>
                  <a:cubicBezTo>
                    <a:pt x="6639" y="18819"/>
                    <a:pt x="12176" y="12615"/>
                    <a:pt x="12142" y="5576"/>
                  </a:cubicBezTo>
                  <a:cubicBezTo>
                    <a:pt x="12142" y="4242"/>
                    <a:pt x="11909" y="2841"/>
                    <a:pt x="11175" y="1707"/>
                  </a:cubicBezTo>
                  <a:cubicBezTo>
                    <a:pt x="10446" y="598"/>
                    <a:pt x="9327" y="0"/>
                    <a:pt x="80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47"/>
            <p:cNvSpPr/>
            <p:nvPr/>
          </p:nvSpPr>
          <p:spPr>
            <a:xfrm flipH="1">
              <a:off x="5605334" y="2881743"/>
              <a:ext cx="532410" cy="11732"/>
            </a:xfrm>
            <a:custGeom>
              <a:avLst/>
              <a:gdLst/>
              <a:ahLst/>
              <a:cxnLst/>
              <a:rect l="l" t="t" r="r" b="b"/>
              <a:pathLst>
                <a:path w="31857" h="702" extrusionOk="0">
                  <a:moveTo>
                    <a:pt x="434" y="1"/>
                  </a:moveTo>
                  <a:cubicBezTo>
                    <a:pt x="0" y="1"/>
                    <a:pt x="0" y="701"/>
                    <a:pt x="434" y="701"/>
                  </a:cubicBezTo>
                  <a:cubicBezTo>
                    <a:pt x="3663" y="648"/>
                    <a:pt x="6897" y="632"/>
                    <a:pt x="10132" y="632"/>
                  </a:cubicBezTo>
                  <a:cubicBezTo>
                    <a:pt x="14986" y="632"/>
                    <a:pt x="19841" y="668"/>
                    <a:pt x="24684" y="668"/>
                  </a:cubicBezTo>
                  <a:cubicBezTo>
                    <a:pt x="25592" y="668"/>
                    <a:pt x="26504" y="673"/>
                    <a:pt x="27418" y="673"/>
                  </a:cubicBezTo>
                  <a:cubicBezTo>
                    <a:pt x="28789" y="673"/>
                    <a:pt x="30162" y="661"/>
                    <a:pt x="31523" y="601"/>
                  </a:cubicBezTo>
                  <a:cubicBezTo>
                    <a:pt x="31856" y="601"/>
                    <a:pt x="31856" y="101"/>
                    <a:pt x="31523" y="101"/>
                  </a:cubicBezTo>
                  <a:cubicBezTo>
                    <a:pt x="29688" y="25"/>
                    <a:pt x="27853" y="4"/>
                    <a:pt x="26016" y="4"/>
                  </a:cubicBezTo>
                  <a:cubicBezTo>
                    <a:pt x="23810" y="4"/>
                    <a:pt x="21600" y="34"/>
                    <a:pt x="19381" y="34"/>
                  </a:cubicBezTo>
                  <a:lnTo>
                    <a:pt x="7272" y="34"/>
                  </a:lnTo>
                  <a:cubicBezTo>
                    <a:pt x="4970" y="34"/>
                    <a:pt x="2702" y="34"/>
                    <a:pt x="43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47"/>
            <p:cNvSpPr/>
            <p:nvPr/>
          </p:nvSpPr>
          <p:spPr>
            <a:xfrm flipH="1">
              <a:off x="5722405" y="2932532"/>
              <a:ext cx="422041" cy="11431"/>
            </a:xfrm>
            <a:custGeom>
              <a:avLst/>
              <a:gdLst/>
              <a:ahLst/>
              <a:cxnLst/>
              <a:rect l="l" t="t" r="r" b="b"/>
              <a:pathLst>
                <a:path w="25253" h="684" extrusionOk="0">
                  <a:moveTo>
                    <a:pt x="20774" y="1"/>
                  </a:moveTo>
                  <a:cubicBezTo>
                    <a:pt x="18029" y="1"/>
                    <a:pt x="15278" y="31"/>
                    <a:pt x="12543" y="31"/>
                  </a:cubicBezTo>
                  <a:cubicBezTo>
                    <a:pt x="10720" y="31"/>
                    <a:pt x="8896" y="17"/>
                    <a:pt x="7073" y="17"/>
                  </a:cubicBezTo>
                  <a:cubicBezTo>
                    <a:pt x="4793" y="17"/>
                    <a:pt x="2514" y="38"/>
                    <a:pt x="234" y="131"/>
                  </a:cubicBezTo>
                  <a:cubicBezTo>
                    <a:pt x="1" y="164"/>
                    <a:pt x="1" y="531"/>
                    <a:pt x="234" y="531"/>
                  </a:cubicBezTo>
                  <a:cubicBezTo>
                    <a:pt x="2514" y="624"/>
                    <a:pt x="4793" y="644"/>
                    <a:pt x="7073" y="644"/>
                  </a:cubicBezTo>
                  <a:cubicBezTo>
                    <a:pt x="8896" y="644"/>
                    <a:pt x="10720" y="631"/>
                    <a:pt x="12543" y="631"/>
                  </a:cubicBezTo>
                  <a:cubicBezTo>
                    <a:pt x="15036" y="651"/>
                    <a:pt x="17542" y="684"/>
                    <a:pt x="20044" y="684"/>
                  </a:cubicBezTo>
                  <a:cubicBezTo>
                    <a:pt x="21660" y="684"/>
                    <a:pt x="23275" y="670"/>
                    <a:pt x="24885" y="631"/>
                  </a:cubicBezTo>
                  <a:cubicBezTo>
                    <a:pt x="25252" y="631"/>
                    <a:pt x="25252" y="64"/>
                    <a:pt x="24885" y="31"/>
                  </a:cubicBezTo>
                  <a:cubicBezTo>
                    <a:pt x="23518" y="8"/>
                    <a:pt x="22146" y="1"/>
                    <a:pt x="2077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47"/>
            <p:cNvSpPr/>
            <p:nvPr/>
          </p:nvSpPr>
          <p:spPr>
            <a:xfrm flipH="1">
              <a:off x="5619072" y="2934437"/>
              <a:ext cx="60098" cy="10980"/>
            </a:xfrm>
            <a:custGeom>
              <a:avLst/>
              <a:gdLst/>
              <a:ahLst/>
              <a:cxnLst/>
              <a:rect l="l" t="t" r="r" b="b"/>
              <a:pathLst>
                <a:path w="3596" h="657" extrusionOk="0">
                  <a:moveTo>
                    <a:pt x="1782" y="0"/>
                  </a:moveTo>
                  <a:cubicBezTo>
                    <a:pt x="1282" y="0"/>
                    <a:pt x="781" y="50"/>
                    <a:pt x="281" y="150"/>
                  </a:cubicBezTo>
                  <a:cubicBezTo>
                    <a:pt x="1" y="181"/>
                    <a:pt x="98" y="590"/>
                    <a:pt x="357" y="590"/>
                  </a:cubicBezTo>
                  <a:cubicBezTo>
                    <a:pt x="375" y="590"/>
                    <a:pt x="394" y="588"/>
                    <a:pt x="414" y="584"/>
                  </a:cubicBezTo>
                  <a:cubicBezTo>
                    <a:pt x="804" y="512"/>
                    <a:pt x="1199" y="477"/>
                    <a:pt x="1596" y="477"/>
                  </a:cubicBezTo>
                  <a:cubicBezTo>
                    <a:pt x="2116" y="477"/>
                    <a:pt x="2638" y="537"/>
                    <a:pt x="3150" y="650"/>
                  </a:cubicBezTo>
                  <a:cubicBezTo>
                    <a:pt x="3170" y="655"/>
                    <a:pt x="3190" y="657"/>
                    <a:pt x="3210" y="657"/>
                  </a:cubicBezTo>
                  <a:cubicBezTo>
                    <a:pt x="3498" y="657"/>
                    <a:pt x="3596" y="213"/>
                    <a:pt x="3283" y="150"/>
                  </a:cubicBezTo>
                  <a:cubicBezTo>
                    <a:pt x="2783" y="50"/>
                    <a:pt x="2282" y="0"/>
                    <a:pt x="178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47"/>
            <p:cNvSpPr/>
            <p:nvPr/>
          </p:nvSpPr>
          <p:spPr>
            <a:xfrm flipH="1">
              <a:off x="5656073" y="1022059"/>
              <a:ext cx="761538" cy="315482"/>
            </a:xfrm>
            <a:custGeom>
              <a:avLst/>
              <a:gdLst/>
              <a:ahLst/>
              <a:cxnLst/>
              <a:rect l="l" t="t" r="r" b="b"/>
              <a:pathLst>
                <a:path w="45567" h="18877" extrusionOk="0">
                  <a:moveTo>
                    <a:pt x="31765" y="0"/>
                  </a:moveTo>
                  <a:cubicBezTo>
                    <a:pt x="31062" y="0"/>
                    <a:pt x="30358" y="14"/>
                    <a:pt x="29655" y="29"/>
                  </a:cubicBezTo>
                  <a:cubicBezTo>
                    <a:pt x="26386" y="96"/>
                    <a:pt x="23084" y="163"/>
                    <a:pt x="19815" y="196"/>
                  </a:cubicBezTo>
                  <a:cubicBezTo>
                    <a:pt x="11643" y="363"/>
                    <a:pt x="1" y="2398"/>
                    <a:pt x="3237" y="13706"/>
                  </a:cubicBezTo>
                  <a:cubicBezTo>
                    <a:pt x="4700" y="18813"/>
                    <a:pt x="10510" y="18876"/>
                    <a:pt x="15066" y="18876"/>
                  </a:cubicBezTo>
                  <a:cubicBezTo>
                    <a:pt x="15182" y="18876"/>
                    <a:pt x="15298" y="18876"/>
                    <a:pt x="15412" y="18876"/>
                  </a:cubicBezTo>
                  <a:cubicBezTo>
                    <a:pt x="22183" y="18843"/>
                    <a:pt x="28955" y="18810"/>
                    <a:pt x="35660" y="18009"/>
                  </a:cubicBezTo>
                  <a:cubicBezTo>
                    <a:pt x="40096" y="17475"/>
                    <a:pt x="44366" y="17309"/>
                    <a:pt x="45400" y="11771"/>
                  </a:cubicBezTo>
                  <a:cubicBezTo>
                    <a:pt x="45567" y="10971"/>
                    <a:pt x="45567" y="10170"/>
                    <a:pt x="45500" y="9336"/>
                  </a:cubicBezTo>
                  <a:cubicBezTo>
                    <a:pt x="45066" y="5333"/>
                    <a:pt x="42331" y="2098"/>
                    <a:pt x="38528" y="863"/>
                  </a:cubicBezTo>
                  <a:cubicBezTo>
                    <a:pt x="36356" y="148"/>
                    <a:pt x="34067" y="0"/>
                    <a:pt x="31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47"/>
            <p:cNvSpPr/>
            <p:nvPr/>
          </p:nvSpPr>
          <p:spPr>
            <a:xfrm flipH="1">
              <a:off x="5701782" y="1159670"/>
              <a:ext cx="203491" cy="352366"/>
            </a:xfrm>
            <a:custGeom>
              <a:avLst/>
              <a:gdLst/>
              <a:ahLst/>
              <a:cxnLst/>
              <a:rect l="l" t="t" r="r" b="b"/>
              <a:pathLst>
                <a:path w="12176" h="21084" extrusionOk="0">
                  <a:moveTo>
                    <a:pt x="4198" y="0"/>
                  </a:moveTo>
                  <a:cubicBezTo>
                    <a:pt x="2906" y="0"/>
                    <a:pt x="1748" y="598"/>
                    <a:pt x="1001" y="1703"/>
                  </a:cubicBezTo>
                  <a:cubicBezTo>
                    <a:pt x="267" y="2837"/>
                    <a:pt x="33" y="4238"/>
                    <a:pt x="33" y="5605"/>
                  </a:cubicBezTo>
                  <a:cubicBezTo>
                    <a:pt x="0" y="12610"/>
                    <a:pt x="5537" y="18848"/>
                    <a:pt x="12175" y="21083"/>
                  </a:cubicBezTo>
                  <a:cubicBezTo>
                    <a:pt x="9107" y="19115"/>
                    <a:pt x="7072" y="15746"/>
                    <a:pt x="6071" y="12243"/>
                  </a:cubicBezTo>
                  <a:cubicBezTo>
                    <a:pt x="4970" y="8374"/>
                    <a:pt x="6205" y="3437"/>
                    <a:pt x="4303" y="1"/>
                  </a:cubicBezTo>
                  <a:cubicBezTo>
                    <a:pt x="4268" y="0"/>
                    <a:pt x="4233" y="0"/>
                    <a:pt x="41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47"/>
            <p:cNvSpPr/>
            <p:nvPr/>
          </p:nvSpPr>
          <p:spPr>
            <a:xfrm flipH="1">
              <a:off x="5755864" y="1157648"/>
              <a:ext cx="531842" cy="11532"/>
            </a:xfrm>
            <a:custGeom>
              <a:avLst/>
              <a:gdLst/>
              <a:ahLst/>
              <a:cxnLst/>
              <a:rect l="l" t="t" r="r" b="b"/>
              <a:pathLst>
                <a:path w="31823" h="690" extrusionOk="0">
                  <a:moveTo>
                    <a:pt x="26233" y="0"/>
                  </a:moveTo>
                  <a:cubicBezTo>
                    <a:pt x="23927" y="0"/>
                    <a:pt x="21620" y="22"/>
                    <a:pt x="19314" y="22"/>
                  </a:cubicBezTo>
                  <a:cubicBezTo>
                    <a:pt x="15278" y="22"/>
                    <a:pt x="11208" y="22"/>
                    <a:pt x="7172" y="56"/>
                  </a:cubicBezTo>
                  <a:cubicBezTo>
                    <a:pt x="4904" y="56"/>
                    <a:pt x="2602" y="56"/>
                    <a:pt x="334" y="89"/>
                  </a:cubicBezTo>
                  <a:cubicBezTo>
                    <a:pt x="0" y="89"/>
                    <a:pt x="0" y="623"/>
                    <a:pt x="334" y="623"/>
                  </a:cubicBezTo>
                  <a:cubicBezTo>
                    <a:pt x="8406" y="689"/>
                    <a:pt x="16512" y="656"/>
                    <a:pt x="24584" y="689"/>
                  </a:cubicBezTo>
                  <a:cubicBezTo>
                    <a:pt x="26886" y="689"/>
                    <a:pt x="29154" y="689"/>
                    <a:pt x="31423" y="656"/>
                  </a:cubicBezTo>
                  <a:cubicBezTo>
                    <a:pt x="31823" y="623"/>
                    <a:pt x="31823" y="56"/>
                    <a:pt x="31423" y="56"/>
                  </a:cubicBezTo>
                  <a:cubicBezTo>
                    <a:pt x="29693" y="13"/>
                    <a:pt x="27963" y="0"/>
                    <a:pt x="262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47"/>
            <p:cNvSpPr/>
            <p:nvPr/>
          </p:nvSpPr>
          <p:spPr>
            <a:xfrm flipH="1">
              <a:off x="6123238" y="1213752"/>
              <a:ext cx="148307" cy="12250"/>
            </a:xfrm>
            <a:custGeom>
              <a:avLst/>
              <a:gdLst/>
              <a:ahLst/>
              <a:cxnLst/>
              <a:rect l="l" t="t" r="r" b="b"/>
              <a:pathLst>
                <a:path w="8874" h="733" extrusionOk="0">
                  <a:moveTo>
                    <a:pt x="367" y="1"/>
                  </a:moveTo>
                  <a:cubicBezTo>
                    <a:pt x="0" y="1"/>
                    <a:pt x="0" y="568"/>
                    <a:pt x="367" y="568"/>
                  </a:cubicBezTo>
                  <a:cubicBezTo>
                    <a:pt x="2498" y="620"/>
                    <a:pt x="4628" y="733"/>
                    <a:pt x="6759" y="733"/>
                  </a:cubicBezTo>
                  <a:cubicBezTo>
                    <a:pt x="7364" y="733"/>
                    <a:pt x="7968" y="724"/>
                    <a:pt x="8573" y="701"/>
                  </a:cubicBezTo>
                  <a:cubicBezTo>
                    <a:pt x="8873" y="701"/>
                    <a:pt x="8873" y="268"/>
                    <a:pt x="8573" y="234"/>
                  </a:cubicBezTo>
                  <a:cubicBezTo>
                    <a:pt x="5871" y="1"/>
                    <a:pt x="3103" y="68"/>
                    <a:pt x="3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47"/>
            <p:cNvSpPr/>
            <p:nvPr/>
          </p:nvSpPr>
          <p:spPr>
            <a:xfrm flipH="1">
              <a:off x="5803244" y="1215941"/>
              <a:ext cx="241412" cy="10144"/>
            </a:xfrm>
            <a:custGeom>
              <a:avLst/>
              <a:gdLst/>
              <a:ahLst/>
              <a:cxnLst/>
              <a:rect l="l" t="t" r="r" b="b"/>
              <a:pathLst>
                <a:path w="14445" h="607" extrusionOk="0">
                  <a:moveTo>
                    <a:pt x="12798" y="1"/>
                  </a:moveTo>
                  <a:cubicBezTo>
                    <a:pt x="12115" y="1"/>
                    <a:pt x="11422" y="37"/>
                    <a:pt x="10742" y="37"/>
                  </a:cubicBezTo>
                  <a:lnTo>
                    <a:pt x="7239" y="70"/>
                  </a:lnTo>
                  <a:lnTo>
                    <a:pt x="334" y="70"/>
                  </a:lnTo>
                  <a:cubicBezTo>
                    <a:pt x="1" y="70"/>
                    <a:pt x="1" y="570"/>
                    <a:pt x="334" y="570"/>
                  </a:cubicBezTo>
                  <a:cubicBezTo>
                    <a:pt x="1102" y="559"/>
                    <a:pt x="1869" y="556"/>
                    <a:pt x="2636" y="556"/>
                  </a:cubicBezTo>
                  <a:cubicBezTo>
                    <a:pt x="4170" y="556"/>
                    <a:pt x="5705" y="570"/>
                    <a:pt x="7239" y="570"/>
                  </a:cubicBezTo>
                  <a:lnTo>
                    <a:pt x="10642" y="570"/>
                  </a:lnTo>
                  <a:cubicBezTo>
                    <a:pt x="11342" y="570"/>
                    <a:pt x="12055" y="607"/>
                    <a:pt x="12758" y="607"/>
                  </a:cubicBezTo>
                  <a:cubicBezTo>
                    <a:pt x="13226" y="607"/>
                    <a:pt x="13691" y="591"/>
                    <a:pt x="14144" y="537"/>
                  </a:cubicBezTo>
                  <a:cubicBezTo>
                    <a:pt x="14444" y="504"/>
                    <a:pt x="14444" y="103"/>
                    <a:pt x="14144" y="70"/>
                  </a:cubicBezTo>
                  <a:cubicBezTo>
                    <a:pt x="13704" y="17"/>
                    <a:pt x="13253" y="1"/>
                    <a:pt x="127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47"/>
            <p:cNvSpPr/>
            <p:nvPr/>
          </p:nvSpPr>
          <p:spPr>
            <a:xfrm flipH="1">
              <a:off x="7528642" y="1533763"/>
              <a:ext cx="575896" cy="566821"/>
            </a:xfrm>
            <a:custGeom>
              <a:avLst/>
              <a:gdLst/>
              <a:ahLst/>
              <a:cxnLst/>
              <a:rect l="l" t="t" r="r" b="b"/>
              <a:pathLst>
                <a:path w="34459" h="33916" extrusionOk="0">
                  <a:moveTo>
                    <a:pt x="25769" y="0"/>
                  </a:moveTo>
                  <a:cubicBezTo>
                    <a:pt x="24659" y="0"/>
                    <a:pt x="23550" y="17"/>
                    <a:pt x="22450" y="33"/>
                  </a:cubicBezTo>
                  <a:cubicBezTo>
                    <a:pt x="20181" y="67"/>
                    <a:pt x="17913" y="100"/>
                    <a:pt x="15645" y="100"/>
                  </a:cubicBezTo>
                  <a:cubicBezTo>
                    <a:pt x="13376" y="133"/>
                    <a:pt x="11108" y="167"/>
                    <a:pt x="8873" y="200"/>
                  </a:cubicBezTo>
                  <a:cubicBezTo>
                    <a:pt x="7739" y="234"/>
                    <a:pt x="6638" y="234"/>
                    <a:pt x="5504" y="267"/>
                  </a:cubicBezTo>
                  <a:cubicBezTo>
                    <a:pt x="4603" y="267"/>
                    <a:pt x="3703" y="267"/>
                    <a:pt x="2802" y="434"/>
                  </a:cubicBezTo>
                  <a:cubicBezTo>
                    <a:pt x="2035" y="567"/>
                    <a:pt x="1334" y="867"/>
                    <a:pt x="767" y="1434"/>
                  </a:cubicBezTo>
                  <a:cubicBezTo>
                    <a:pt x="701" y="1434"/>
                    <a:pt x="667" y="1468"/>
                    <a:pt x="667" y="1501"/>
                  </a:cubicBezTo>
                  <a:cubicBezTo>
                    <a:pt x="1001" y="5971"/>
                    <a:pt x="901" y="10474"/>
                    <a:pt x="734" y="14944"/>
                  </a:cubicBezTo>
                  <a:cubicBezTo>
                    <a:pt x="534" y="19414"/>
                    <a:pt x="234" y="23884"/>
                    <a:pt x="100" y="28387"/>
                  </a:cubicBezTo>
                  <a:cubicBezTo>
                    <a:pt x="67" y="29421"/>
                    <a:pt x="0" y="30489"/>
                    <a:pt x="67" y="31556"/>
                  </a:cubicBezTo>
                  <a:cubicBezTo>
                    <a:pt x="100" y="32223"/>
                    <a:pt x="300" y="32990"/>
                    <a:pt x="1001" y="33291"/>
                  </a:cubicBezTo>
                  <a:cubicBezTo>
                    <a:pt x="1311" y="33410"/>
                    <a:pt x="1688" y="33427"/>
                    <a:pt x="2061" y="33427"/>
                  </a:cubicBezTo>
                  <a:cubicBezTo>
                    <a:pt x="2211" y="33427"/>
                    <a:pt x="2359" y="33424"/>
                    <a:pt x="2502" y="33424"/>
                  </a:cubicBezTo>
                  <a:cubicBezTo>
                    <a:pt x="3036" y="33457"/>
                    <a:pt x="3603" y="33491"/>
                    <a:pt x="4136" y="33491"/>
                  </a:cubicBezTo>
                  <a:cubicBezTo>
                    <a:pt x="5271" y="33557"/>
                    <a:pt x="6405" y="33591"/>
                    <a:pt x="7539" y="33624"/>
                  </a:cubicBezTo>
                  <a:cubicBezTo>
                    <a:pt x="12075" y="33758"/>
                    <a:pt x="16579" y="33858"/>
                    <a:pt x="21115" y="33891"/>
                  </a:cubicBezTo>
                  <a:cubicBezTo>
                    <a:pt x="22233" y="33908"/>
                    <a:pt x="23358" y="33916"/>
                    <a:pt x="24488" y="33916"/>
                  </a:cubicBezTo>
                  <a:cubicBezTo>
                    <a:pt x="25618" y="33916"/>
                    <a:pt x="26753" y="33908"/>
                    <a:pt x="27887" y="33891"/>
                  </a:cubicBezTo>
                  <a:cubicBezTo>
                    <a:pt x="29021" y="33891"/>
                    <a:pt x="30155" y="33891"/>
                    <a:pt x="31289" y="33858"/>
                  </a:cubicBezTo>
                  <a:cubicBezTo>
                    <a:pt x="32023" y="33858"/>
                    <a:pt x="32924" y="33858"/>
                    <a:pt x="33591" y="33391"/>
                  </a:cubicBezTo>
                  <a:cubicBezTo>
                    <a:pt x="34325" y="32890"/>
                    <a:pt x="34358" y="32023"/>
                    <a:pt x="34325" y="31189"/>
                  </a:cubicBezTo>
                  <a:cubicBezTo>
                    <a:pt x="34291" y="30088"/>
                    <a:pt x="34258" y="28954"/>
                    <a:pt x="34225" y="27853"/>
                  </a:cubicBezTo>
                  <a:cubicBezTo>
                    <a:pt x="34158" y="25585"/>
                    <a:pt x="34125" y="23317"/>
                    <a:pt x="34091" y="21048"/>
                  </a:cubicBezTo>
                  <a:cubicBezTo>
                    <a:pt x="34058" y="16579"/>
                    <a:pt x="34125" y="12075"/>
                    <a:pt x="34258" y="7572"/>
                  </a:cubicBezTo>
                  <a:cubicBezTo>
                    <a:pt x="34291" y="6438"/>
                    <a:pt x="34325" y="5304"/>
                    <a:pt x="34358" y="4170"/>
                  </a:cubicBezTo>
                  <a:cubicBezTo>
                    <a:pt x="34391" y="3636"/>
                    <a:pt x="34425" y="3069"/>
                    <a:pt x="34425" y="2502"/>
                  </a:cubicBezTo>
                  <a:cubicBezTo>
                    <a:pt x="34458" y="2068"/>
                    <a:pt x="34425" y="1601"/>
                    <a:pt x="34158" y="1234"/>
                  </a:cubicBezTo>
                  <a:cubicBezTo>
                    <a:pt x="33758" y="634"/>
                    <a:pt x="32957" y="400"/>
                    <a:pt x="32257" y="334"/>
                  </a:cubicBezTo>
                  <a:cubicBezTo>
                    <a:pt x="31189" y="167"/>
                    <a:pt x="30155" y="100"/>
                    <a:pt x="29088" y="67"/>
                  </a:cubicBezTo>
                  <a:cubicBezTo>
                    <a:pt x="27987" y="17"/>
                    <a:pt x="26878" y="0"/>
                    <a:pt x="257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47"/>
            <p:cNvSpPr/>
            <p:nvPr/>
          </p:nvSpPr>
          <p:spPr>
            <a:xfrm flipH="1">
              <a:off x="7528642" y="1533763"/>
              <a:ext cx="575896" cy="566821"/>
            </a:xfrm>
            <a:custGeom>
              <a:avLst/>
              <a:gdLst/>
              <a:ahLst/>
              <a:cxnLst/>
              <a:rect l="l" t="t" r="r" b="b"/>
              <a:pathLst>
                <a:path w="34459" h="33916" extrusionOk="0">
                  <a:moveTo>
                    <a:pt x="26966" y="290"/>
                  </a:moveTo>
                  <a:cubicBezTo>
                    <a:pt x="28674" y="290"/>
                    <a:pt x="30382" y="354"/>
                    <a:pt x="32090" y="567"/>
                  </a:cubicBezTo>
                  <a:cubicBezTo>
                    <a:pt x="32824" y="667"/>
                    <a:pt x="33758" y="867"/>
                    <a:pt x="34058" y="1635"/>
                  </a:cubicBezTo>
                  <a:cubicBezTo>
                    <a:pt x="34258" y="2102"/>
                    <a:pt x="34158" y="2669"/>
                    <a:pt x="34125" y="3169"/>
                  </a:cubicBezTo>
                  <a:cubicBezTo>
                    <a:pt x="34125" y="3703"/>
                    <a:pt x="34091" y="4270"/>
                    <a:pt x="34058" y="4803"/>
                  </a:cubicBezTo>
                  <a:cubicBezTo>
                    <a:pt x="33891" y="9173"/>
                    <a:pt x="33824" y="13576"/>
                    <a:pt x="33824" y="17946"/>
                  </a:cubicBezTo>
                  <a:cubicBezTo>
                    <a:pt x="33824" y="22316"/>
                    <a:pt x="33891" y="26719"/>
                    <a:pt x="34058" y="31089"/>
                  </a:cubicBezTo>
                  <a:cubicBezTo>
                    <a:pt x="34058" y="31556"/>
                    <a:pt x="34091" y="32023"/>
                    <a:pt x="33958" y="32490"/>
                  </a:cubicBezTo>
                  <a:cubicBezTo>
                    <a:pt x="33824" y="32924"/>
                    <a:pt x="33524" y="33224"/>
                    <a:pt x="33124" y="33391"/>
                  </a:cubicBezTo>
                  <a:cubicBezTo>
                    <a:pt x="32603" y="33599"/>
                    <a:pt x="32029" y="33638"/>
                    <a:pt x="31461" y="33638"/>
                  </a:cubicBezTo>
                  <a:cubicBezTo>
                    <a:pt x="31120" y="33638"/>
                    <a:pt x="30780" y="33624"/>
                    <a:pt x="30455" y="33624"/>
                  </a:cubicBezTo>
                  <a:cubicBezTo>
                    <a:pt x="28254" y="33657"/>
                    <a:pt x="26085" y="33657"/>
                    <a:pt x="23884" y="33657"/>
                  </a:cubicBezTo>
                  <a:cubicBezTo>
                    <a:pt x="19481" y="33657"/>
                    <a:pt x="15111" y="33591"/>
                    <a:pt x="10708" y="33491"/>
                  </a:cubicBezTo>
                  <a:cubicBezTo>
                    <a:pt x="8506" y="33424"/>
                    <a:pt x="6338" y="33357"/>
                    <a:pt x="4136" y="33291"/>
                  </a:cubicBezTo>
                  <a:cubicBezTo>
                    <a:pt x="3569" y="33257"/>
                    <a:pt x="3036" y="33224"/>
                    <a:pt x="2469" y="33224"/>
                  </a:cubicBezTo>
                  <a:cubicBezTo>
                    <a:pt x="2002" y="33190"/>
                    <a:pt x="1368" y="33257"/>
                    <a:pt x="934" y="32990"/>
                  </a:cubicBezTo>
                  <a:cubicBezTo>
                    <a:pt x="200" y="32557"/>
                    <a:pt x="267" y="31489"/>
                    <a:pt x="300" y="30789"/>
                  </a:cubicBezTo>
                  <a:cubicBezTo>
                    <a:pt x="334" y="26419"/>
                    <a:pt x="601" y="22083"/>
                    <a:pt x="801" y="17746"/>
                  </a:cubicBezTo>
                  <a:cubicBezTo>
                    <a:pt x="1034" y="13410"/>
                    <a:pt x="1201" y="9073"/>
                    <a:pt x="1034" y="4703"/>
                  </a:cubicBezTo>
                  <a:cubicBezTo>
                    <a:pt x="1001" y="3703"/>
                    <a:pt x="934" y="2735"/>
                    <a:pt x="834" y="1735"/>
                  </a:cubicBezTo>
                  <a:cubicBezTo>
                    <a:pt x="867" y="1735"/>
                    <a:pt x="901" y="1701"/>
                    <a:pt x="934" y="1701"/>
                  </a:cubicBezTo>
                  <a:cubicBezTo>
                    <a:pt x="1943" y="666"/>
                    <a:pt x="3480" y="560"/>
                    <a:pt x="4907" y="560"/>
                  </a:cubicBezTo>
                  <a:cubicBezTo>
                    <a:pt x="5272" y="560"/>
                    <a:pt x="5631" y="567"/>
                    <a:pt x="5971" y="567"/>
                  </a:cubicBezTo>
                  <a:cubicBezTo>
                    <a:pt x="8139" y="534"/>
                    <a:pt x="10341" y="500"/>
                    <a:pt x="12542" y="467"/>
                  </a:cubicBezTo>
                  <a:cubicBezTo>
                    <a:pt x="16912" y="400"/>
                    <a:pt x="21282" y="300"/>
                    <a:pt x="25685" y="300"/>
                  </a:cubicBezTo>
                  <a:cubicBezTo>
                    <a:pt x="26112" y="294"/>
                    <a:pt x="26539" y="290"/>
                    <a:pt x="26966" y="290"/>
                  </a:cubicBezTo>
                  <a:close/>
                  <a:moveTo>
                    <a:pt x="25769" y="0"/>
                  </a:moveTo>
                  <a:cubicBezTo>
                    <a:pt x="24659" y="0"/>
                    <a:pt x="23550" y="17"/>
                    <a:pt x="22450" y="33"/>
                  </a:cubicBezTo>
                  <a:cubicBezTo>
                    <a:pt x="20181" y="67"/>
                    <a:pt x="17913" y="100"/>
                    <a:pt x="15645" y="100"/>
                  </a:cubicBezTo>
                  <a:cubicBezTo>
                    <a:pt x="13376" y="133"/>
                    <a:pt x="11108" y="167"/>
                    <a:pt x="8873" y="200"/>
                  </a:cubicBezTo>
                  <a:cubicBezTo>
                    <a:pt x="7739" y="234"/>
                    <a:pt x="6638" y="234"/>
                    <a:pt x="5504" y="267"/>
                  </a:cubicBezTo>
                  <a:cubicBezTo>
                    <a:pt x="4603" y="267"/>
                    <a:pt x="3703" y="267"/>
                    <a:pt x="2802" y="434"/>
                  </a:cubicBezTo>
                  <a:cubicBezTo>
                    <a:pt x="2035" y="567"/>
                    <a:pt x="1334" y="867"/>
                    <a:pt x="767" y="1434"/>
                  </a:cubicBezTo>
                  <a:cubicBezTo>
                    <a:pt x="701" y="1434"/>
                    <a:pt x="667" y="1468"/>
                    <a:pt x="667" y="1501"/>
                  </a:cubicBezTo>
                  <a:cubicBezTo>
                    <a:pt x="1001" y="5971"/>
                    <a:pt x="901" y="10474"/>
                    <a:pt x="734" y="14944"/>
                  </a:cubicBezTo>
                  <a:cubicBezTo>
                    <a:pt x="534" y="19414"/>
                    <a:pt x="234" y="23884"/>
                    <a:pt x="100" y="28387"/>
                  </a:cubicBezTo>
                  <a:cubicBezTo>
                    <a:pt x="67" y="29421"/>
                    <a:pt x="0" y="30489"/>
                    <a:pt x="67" y="31556"/>
                  </a:cubicBezTo>
                  <a:cubicBezTo>
                    <a:pt x="100" y="32223"/>
                    <a:pt x="300" y="32990"/>
                    <a:pt x="1001" y="33291"/>
                  </a:cubicBezTo>
                  <a:cubicBezTo>
                    <a:pt x="1311" y="33410"/>
                    <a:pt x="1688" y="33427"/>
                    <a:pt x="2061" y="33427"/>
                  </a:cubicBezTo>
                  <a:cubicBezTo>
                    <a:pt x="2211" y="33427"/>
                    <a:pt x="2359" y="33424"/>
                    <a:pt x="2502" y="33424"/>
                  </a:cubicBezTo>
                  <a:cubicBezTo>
                    <a:pt x="3036" y="33457"/>
                    <a:pt x="3603" y="33491"/>
                    <a:pt x="4136" y="33491"/>
                  </a:cubicBezTo>
                  <a:cubicBezTo>
                    <a:pt x="5271" y="33557"/>
                    <a:pt x="6405" y="33591"/>
                    <a:pt x="7539" y="33624"/>
                  </a:cubicBezTo>
                  <a:cubicBezTo>
                    <a:pt x="12075" y="33758"/>
                    <a:pt x="16579" y="33858"/>
                    <a:pt x="21115" y="33891"/>
                  </a:cubicBezTo>
                  <a:cubicBezTo>
                    <a:pt x="22233" y="33908"/>
                    <a:pt x="23358" y="33916"/>
                    <a:pt x="24488" y="33916"/>
                  </a:cubicBezTo>
                  <a:cubicBezTo>
                    <a:pt x="25618" y="33916"/>
                    <a:pt x="26753" y="33908"/>
                    <a:pt x="27887" y="33891"/>
                  </a:cubicBezTo>
                  <a:cubicBezTo>
                    <a:pt x="29021" y="33891"/>
                    <a:pt x="30155" y="33891"/>
                    <a:pt x="31289" y="33858"/>
                  </a:cubicBezTo>
                  <a:cubicBezTo>
                    <a:pt x="32023" y="33858"/>
                    <a:pt x="32924" y="33858"/>
                    <a:pt x="33591" y="33391"/>
                  </a:cubicBezTo>
                  <a:cubicBezTo>
                    <a:pt x="34325" y="32890"/>
                    <a:pt x="34358" y="32023"/>
                    <a:pt x="34325" y="31189"/>
                  </a:cubicBezTo>
                  <a:cubicBezTo>
                    <a:pt x="34291" y="30088"/>
                    <a:pt x="34258" y="28954"/>
                    <a:pt x="34225" y="27853"/>
                  </a:cubicBezTo>
                  <a:cubicBezTo>
                    <a:pt x="34158" y="25585"/>
                    <a:pt x="34125" y="23317"/>
                    <a:pt x="34091" y="21048"/>
                  </a:cubicBezTo>
                  <a:cubicBezTo>
                    <a:pt x="34058" y="16579"/>
                    <a:pt x="34125" y="12075"/>
                    <a:pt x="34258" y="7572"/>
                  </a:cubicBezTo>
                  <a:cubicBezTo>
                    <a:pt x="34291" y="6438"/>
                    <a:pt x="34325" y="5304"/>
                    <a:pt x="34358" y="4170"/>
                  </a:cubicBezTo>
                  <a:cubicBezTo>
                    <a:pt x="34391" y="3636"/>
                    <a:pt x="34425" y="3069"/>
                    <a:pt x="34425" y="2502"/>
                  </a:cubicBezTo>
                  <a:cubicBezTo>
                    <a:pt x="34458" y="2068"/>
                    <a:pt x="34425" y="1601"/>
                    <a:pt x="34158" y="1234"/>
                  </a:cubicBezTo>
                  <a:cubicBezTo>
                    <a:pt x="33758" y="634"/>
                    <a:pt x="32957" y="400"/>
                    <a:pt x="32257" y="334"/>
                  </a:cubicBezTo>
                  <a:cubicBezTo>
                    <a:pt x="31189" y="167"/>
                    <a:pt x="30155" y="100"/>
                    <a:pt x="29088" y="67"/>
                  </a:cubicBezTo>
                  <a:cubicBezTo>
                    <a:pt x="27987" y="17"/>
                    <a:pt x="26878" y="0"/>
                    <a:pt x="257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47"/>
            <p:cNvSpPr/>
            <p:nvPr/>
          </p:nvSpPr>
          <p:spPr>
            <a:xfrm flipH="1">
              <a:off x="7532001" y="1537105"/>
              <a:ext cx="569194" cy="560136"/>
            </a:xfrm>
            <a:custGeom>
              <a:avLst/>
              <a:gdLst/>
              <a:ahLst/>
              <a:cxnLst/>
              <a:rect l="l" t="t" r="r" b="b"/>
              <a:pathLst>
                <a:path w="34058" h="33516" extrusionOk="0">
                  <a:moveTo>
                    <a:pt x="25385" y="267"/>
                  </a:moveTo>
                  <a:cubicBezTo>
                    <a:pt x="27487" y="267"/>
                    <a:pt x="29621" y="300"/>
                    <a:pt x="31723" y="567"/>
                  </a:cubicBezTo>
                  <a:cubicBezTo>
                    <a:pt x="32423" y="634"/>
                    <a:pt x="33391" y="834"/>
                    <a:pt x="33658" y="1601"/>
                  </a:cubicBezTo>
                  <a:cubicBezTo>
                    <a:pt x="33858" y="2068"/>
                    <a:pt x="33758" y="2635"/>
                    <a:pt x="33758" y="3102"/>
                  </a:cubicBezTo>
                  <a:lnTo>
                    <a:pt x="33724" y="3136"/>
                  </a:lnTo>
                  <a:cubicBezTo>
                    <a:pt x="33724" y="3669"/>
                    <a:pt x="33691" y="4203"/>
                    <a:pt x="33658" y="4770"/>
                  </a:cubicBezTo>
                  <a:cubicBezTo>
                    <a:pt x="33524" y="9073"/>
                    <a:pt x="33424" y="13410"/>
                    <a:pt x="33424" y="17746"/>
                  </a:cubicBezTo>
                  <a:cubicBezTo>
                    <a:pt x="33424" y="22049"/>
                    <a:pt x="33491" y="26386"/>
                    <a:pt x="33658" y="30722"/>
                  </a:cubicBezTo>
                  <a:cubicBezTo>
                    <a:pt x="33658" y="31189"/>
                    <a:pt x="33691" y="31656"/>
                    <a:pt x="33558" y="32090"/>
                  </a:cubicBezTo>
                  <a:cubicBezTo>
                    <a:pt x="33424" y="32523"/>
                    <a:pt x="33124" y="32824"/>
                    <a:pt x="32724" y="32990"/>
                  </a:cubicBezTo>
                  <a:cubicBezTo>
                    <a:pt x="32223" y="33199"/>
                    <a:pt x="31658" y="33238"/>
                    <a:pt x="31100" y="33238"/>
                  </a:cubicBezTo>
                  <a:cubicBezTo>
                    <a:pt x="30766" y="33238"/>
                    <a:pt x="30435" y="33224"/>
                    <a:pt x="30122" y="33224"/>
                  </a:cubicBezTo>
                  <a:cubicBezTo>
                    <a:pt x="27954" y="33257"/>
                    <a:pt x="25785" y="33257"/>
                    <a:pt x="23617" y="33257"/>
                  </a:cubicBezTo>
                  <a:cubicBezTo>
                    <a:pt x="19281" y="33257"/>
                    <a:pt x="14944" y="33191"/>
                    <a:pt x="10608" y="33091"/>
                  </a:cubicBezTo>
                  <a:cubicBezTo>
                    <a:pt x="8440" y="33024"/>
                    <a:pt x="6271" y="32957"/>
                    <a:pt x="4103" y="32890"/>
                  </a:cubicBezTo>
                  <a:cubicBezTo>
                    <a:pt x="3536" y="32857"/>
                    <a:pt x="3002" y="32857"/>
                    <a:pt x="2469" y="32824"/>
                  </a:cubicBezTo>
                  <a:cubicBezTo>
                    <a:pt x="1968" y="32790"/>
                    <a:pt x="1368" y="32857"/>
                    <a:pt x="934" y="32590"/>
                  </a:cubicBezTo>
                  <a:cubicBezTo>
                    <a:pt x="200" y="32190"/>
                    <a:pt x="301" y="31122"/>
                    <a:pt x="301" y="30422"/>
                  </a:cubicBezTo>
                  <a:cubicBezTo>
                    <a:pt x="334" y="26119"/>
                    <a:pt x="601" y="21816"/>
                    <a:pt x="801" y="17513"/>
                  </a:cubicBezTo>
                  <a:cubicBezTo>
                    <a:pt x="1034" y="13243"/>
                    <a:pt x="1201" y="8940"/>
                    <a:pt x="1034" y="4637"/>
                  </a:cubicBezTo>
                  <a:cubicBezTo>
                    <a:pt x="1001" y="3669"/>
                    <a:pt x="934" y="2669"/>
                    <a:pt x="834" y="1701"/>
                  </a:cubicBezTo>
                  <a:cubicBezTo>
                    <a:pt x="868" y="1701"/>
                    <a:pt x="901" y="1668"/>
                    <a:pt x="934" y="1668"/>
                  </a:cubicBezTo>
                  <a:cubicBezTo>
                    <a:pt x="2169" y="367"/>
                    <a:pt x="4270" y="567"/>
                    <a:pt x="5905" y="534"/>
                  </a:cubicBezTo>
                  <a:cubicBezTo>
                    <a:pt x="8073" y="501"/>
                    <a:pt x="10241" y="467"/>
                    <a:pt x="12409" y="434"/>
                  </a:cubicBezTo>
                  <a:cubicBezTo>
                    <a:pt x="16712" y="367"/>
                    <a:pt x="21049" y="300"/>
                    <a:pt x="25385" y="267"/>
                  </a:cubicBezTo>
                  <a:close/>
                  <a:moveTo>
                    <a:pt x="25481" y="0"/>
                  </a:moveTo>
                  <a:cubicBezTo>
                    <a:pt x="24384" y="0"/>
                    <a:pt x="23284" y="17"/>
                    <a:pt x="22183" y="34"/>
                  </a:cubicBezTo>
                  <a:lnTo>
                    <a:pt x="15445" y="134"/>
                  </a:lnTo>
                  <a:cubicBezTo>
                    <a:pt x="13243" y="134"/>
                    <a:pt x="11008" y="167"/>
                    <a:pt x="8773" y="200"/>
                  </a:cubicBezTo>
                  <a:cubicBezTo>
                    <a:pt x="7672" y="234"/>
                    <a:pt x="6572" y="234"/>
                    <a:pt x="5438" y="267"/>
                  </a:cubicBezTo>
                  <a:cubicBezTo>
                    <a:pt x="4570" y="267"/>
                    <a:pt x="3670" y="267"/>
                    <a:pt x="2802" y="434"/>
                  </a:cubicBezTo>
                  <a:cubicBezTo>
                    <a:pt x="2035" y="567"/>
                    <a:pt x="1301" y="867"/>
                    <a:pt x="768" y="1435"/>
                  </a:cubicBezTo>
                  <a:cubicBezTo>
                    <a:pt x="701" y="1435"/>
                    <a:pt x="667" y="1435"/>
                    <a:pt x="667" y="1501"/>
                  </a:cubicBezTo>
                  <a:cubicBezTo>
                    <a:pt x="1001" y="5904"/>
                    <a:pt x="901" y="10341"/>
                    <a:pt x="734" y="14777"/>
                  </a:cubicBezTo>
                  <a:cubicBezTo>
                    <a:pt x="534" y="19181"/>
                    <a:pt x="234" y="23617"/>
                    <a:pt x="100" y="28054"/>
                  </a:cubicBezTo>
                  <a:cubicBezTo>
                    <a:pt x="67" y="29088"/>
                    <a:pt x="0" y="30155"/>
                    <a:pt x="67" y="31189"/>
                  </a:cubicBezTo>
                  <a:cubicBezTo>
                    <a:pt x="100" y="31856"/>
                    <a:pt x="301" y="32624"/>
                    <a:pt x="968" y="32890"/>
                  </a:cubicBezTo>
                  <a:cubicBezTo>
                    <a:pt x="1435" y="33091"/>
                    <a:pt x="1968" y="33024"/>
                    <a:pt x="2469" y="33057"/>
                  </a:cubicBezTo>
                  <a:cubicBezTo>
                    <a:pt x="3002" y="33091"/>
                    <a:pt x="3570" y="33091"/>
                    <a:pt x="4103" y="33124"/>
                  </a:cubicBezTo>
                  <a:cubicBezTo>
                    <a:pt x="5204" y="33157"/>
                    <a:pt x="6338" y="33191"/>
                    <a:pt x="7472" y="33257"/>
                  </a:cubicBezTo>
                  <a:cubicBezTo>
                    <a:pt x="11909" y="33391"/>
                    <a:pt x="16379" y="33491"/>
                    <a:pt x="20849" y="33491"/>
                  </a:cubicBezTo>
                  <a:cubicBezTo>
                    <a:pt x="21966" y="33507"/>
                    <a:pt x="23083" y="33516"/>
                    <a:pt x="24201" y="33516"/>
                  </a:cubicBezTo>
                  <a:cubicBezTo>
                    <a:pt x="25318" y="33516"/>
                    <a:pt x="26436" y="33507"/>
                    <a:pt x="27553" y="33491"/>
                  </a:cubicBezTo>
                  <a:cubicBezTo>
                    <a:pt x="28654" y="33491"/>
                    <a:pt x="29788" y="33491"/>
                    <a:pt x="30922" y="33457"/>
                  </a:cubicBezTo>
                  <a:cubicBezTo>
                    <a:pt x="31656" y="33457"/>
                    <a:pt x="32524" y="33457"/>
                    <a:pt x="33191" y="33024"/>
                  </a:cubicBezTo>
                  <a:cubicBezTo>
                    <a:pt x="33925" y="32523"/>
                    <a:pt x="33958" y="31656"/>
                    <a:pt x="33925" y="30856"/>
                  </a:cubicBezTo>
                  <a:cubicBezTo>
                    <a:pt x="33891" y="29755"/>
                    <a:pt x="33858" y="28654"/>
                    <a:pt x="33824" y="27553"/>
                  </a:cubicBezTo>
                  <a:cubicBezTo>
                    <a:pt x="33758" y="25318"/>
                    <a:pt x="33724" y="23050"/>
                    <a:pt x="33691" y="20815"/>
                  </a:cubicBezTo>
                  <a:cubicBezTo>
                    <a:pt x="33658" y="16379"/>
                    <a:pt x="33724" y="11942"/>
                    <a:pt x="33858" y="7506"/>
                  </a:cubicBezTo>
                  <a:cubicBezTo>
                    <a:pt x="33891" y="6371"/>
                    <a:pt x="33925" y="5271"/>
                    <a:pt x="33958" y="4136"/>
                  </a:cubicBezTo>
                  <a:cubicBezTo>
                    <a:pt x="33991" y="3603"/>
                    <a:pt x="34025" y="3036"/>
                    <a:pt x="34025" y="2502"/>
                  </a:cubicBezTo>
                  <a:cubicBezTo>
                    <a:pt x="34058" y="2068"/>
                    <a:pt x="34025" y="1601"/>
                    <a:pt x="33758" y="1234"/>
                  </a:cubicBezTo>
                  <a:cubicBezTo>
                    <a:pt x="33357" y="601"/>
                    <a:pt x="32557" y="400"/>
                    <a:pt x="31856" y="300"/>
                  </a:cubicBezTo>
                  <a:cubicBezTo>
                    <a:pt x="30856" y="167"/>
                    <a:pt x="29788" y="100"/>
                    <a:pt x="28754" y="67"/>
                  </a:cubicBezTo>
                  <a:cubicBezTo>
                    <a:pt x="27670" y="17"/>
                    <a:pt x="26578" y="0"/>
                    <a:pt x="2548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47"/>
            <p:cNvSpPr/>
            <p:nvPr/>
          </p:nvSpPr>
          <p:spPr>
            <a:xfrm flipH="1">
              <a:off x="7587186" y="1657652"/>
              <a:ext cx="350678" cy="13888"/>
            </a:xfrm>
            <a:custGeom>
              <a:avLst/>
              <a:gdLst/>
              <a:ahLst/>
              <a:cxnLst/>
              <a:rect l="l" t="t" r="r" b="b"/>
              <a:pathLst>
                <a:path w="20983" h="831" extrusionOk="0">
                  <a:moveTo>
                    <a:pt x="17830" y="1"/>
                  </a:moveTo>
                  <a:cubicBezTo>
                    <a:pt x="16896" y="1"/>
                    <a:pt x="15962" y="26"/>
                    <a:pt x="15045" y="26"/>
                  </a:cubicBezTo>
                  <a:cubicBezTo>
                    <a:pt x="13244" y="59"/>
                    <a:pt x="11409" y="59"/>
                    <a:pt x="9608" y="59"/>
                  </a:cubicBezTo>
                  <a:cubicBezTo>
                    <a:pt x="6406" y="59"/>
                    <a:pt x="3203" y="59"/>
                    <a:pt x="1" y="192"/>
                  </a:cubicBezTo>
                  <a:lnTo>
                    <a:pt x="1" y="626"/>
                  </a:lnTo>
                  <a:cubicBezTo>
                    <a:pt x="3203" y="793"/>
                    <a:pt x="6406" y="760"/>
                    <a:pt x="9608" y="793"/>
                  </a:cubicBezTo>
                  <a:lnTo>
                    <a:pt x="15045" y="793"/>
                  </a:lnTo>
                  <a:cubicBezTo>
                    <a:pt x="16023" y="793"/>
                    <a:pt x="17021" y="831"/>
                    <a:pt x="18017" y="831"/>
                  </a:cubicBezTo>
                  <a:cubicBezTo>
                    <a:pt x="18889" y="831"/>
                    <a:pt x="19759" y="802"/>
                    <a:pt x="20616" y="693"/>
                  </a:cubicBezTo>
                  <a:cubicBezTo>
                    <a:pt x="20983" y="659"/>
                    <a:pt x="20983" y="192"/>
                    <a:pt x="20616" y="126"/>
                  </a:cubicBezTo>
                  <a:cubicBezTo>
                    <a:pt x="19698" y="26"/>
                    <a:pt x="18764" y="1"/>
                    <a:pt x="17830" y="1"/>
                  </a:cubicBezTo>
                  <a:close/>
                </a:path>
              </a:pathLst>
            </a:custGeom>
            <a:solidFill>
              <a:srgbClr val="D471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47"/>
            <p:cNvSpPr/>
            <p:nvPr/>
          </p:nvSpPr>
          <p:spPr>
            <a:xfrm flipH="1">
              <a:off x="7601124" y="1761704"/>
              <a:ext cx="336740" cy="15693"/>
            </a:xfrm>
            <a:custGeom>
              <a:avLst/>
              <a:gdLst/>
              <a:ahLst/>
              <a:cxnLst/>
              <a:rect l="l" t="t" r="r" b="b"/>
              <a:pathLst>
                <a:path w="20149" h="939" extrusionOk="0">
                  <a:moveTo>
                    <a:pt x="16145" y="0"/>
                  </a:moveTo>
                  <a:cubicBezTo>
                    <a:pt x="15545" y="0"/>
                    <a:pt x="14945" y="4"/>
                    <a:pt x="14345" y="4"/>
                  </a:cubicBezTo>
                  <a:lnTo>
                    <a:pt x="8907" y="4"/>
                  </a:lnTo>
                  <a:cubicBezTo>
                    <a:pt x="7106" y="4"/>
                    <a:pt x="5338" y="4"/>
                    <a:pt x="3537" y="37"/>
                  </a:cubicBezTo>
                  <a:cubicBezTo>
                    <a:pt x="2369" y="37"/>
                    <a:pt x="1168" y="37"/>
                    <a:pt x="1" y="138"/>
                  </a:cubicBezTo>
                  <a:lnTo>
                    <a:pt x="1" y="771"/>
                  </a:lnTo>
                  <a:cubicBezTo>
                    <a:pt x="1135" y="838"/>
                    <a:pt x="2303" y="871"/>
                    <a:pt x="3437" y="871"/>
                  </a:cubicBezTo>
                  <a:cubicBezTo>
                    <a:pt x="5271" y="905"/>
                    <a:pt x="7073" y="905"/>
                    <a:pt x="8907" y="905"/>
                  </a:cubicBezTo>
                  <a:lnTo>
                    <a:pt x="14278" y="905"/>
                  </a:lnTo>
                  <a:cubicBezTo>
                    <a:pt x="16079" y="871"/>
                    <a:pt x="17914" y="938"/>
                    <a:pt x="19715" y="771"/>
                  </a:cubicBezTo>
                  <a:cubicBezTo>
                    <a:pt x="20149" y="738"/>
                    <a:pt x="20149" y="171"/>
                    <a:pt x="19715" y="104"/>
                  </a:cubicBezTo>
                  <a:cubicBezTo>
                    <a:pt x="18536" y="15"/>
                    <a:pt x="17343" y="0"/>
                    <a:pt x="16145" y="0"/>
                  </a:cubicBezTo>
                  <a:close/>
                </a:path>
              </a:pathLst>
            </a:custGeom>
            <a:solidFill>
              <a:srgbClr val="D471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47"/>
            <p:cNvSpPr/>
            <p:nvPr/>
          </p:nvSpPr>
          <p:spPr>
            <a:xfrm flipH="1">
              <a:off x="7609480" y="1837211"/>
              <a:ext cx="334501" cy="13487"/>
            </a:xfrm>
            <a:custGeom>
              <a:avLst/>
              <a:gdLst/>
              <a:ahLst/>
              <a:cxnLst/>
              <a:rect l="l" t="t" r="r" b="b"/>
              <a:pathLst>
                <a:path w="20015" h="807" extrusionOk="0">
                  <a:moveTo>
                    <a:pt x="1346" y="1"/>
                  </a:moveTo>
                  <a:cubicBezTo>
                    <a:pt x="1003" y="1"/>
                    <a:pt x="662" y="13"/>
                    <a:pt x="334" y="56"/>
                  </a:cubicBezTo>
                  <a:cubicBezTo>
                    <a:pt x="0" y="123"/>
                    <a:pt x="0" y="690"/>
                    <a:pt x="334" y="723"/>
                  </a:cubicBezTo>
                  <a:cubicBezTo>
                    <a:pt x="717" y="790"/>
                    <a:pt x="1117" y="807"/>
                    <a:pt x="1518" y="807"/>
                  </a:cubicBezTo>
                  <a:cubicBezTo>
                    <a:pt x="1918" y="807"/>
                    <a:pt x="2318" y="790"/>
                    <a:pt x="2702" y="790"/>
                  </a:cubicBezTo>
                  <a:cubicBezTo>
                    <a:pt x="3536" y="790"/>
                    <a:pt x="4336" y="790"/>
                    <a:pt x="5170" y="757"/>
                  </a:cubicBezTo>
                  <a:cubicBezTo>
                    <a:pt x="6772" y="757"/>
                    <a:pt x="8406" y="690"/>
                    <a:pt x="10007" y="623"/>
                  </a:cubicBezTo>
                  <a:cubicBezTo>
                    <a:pt x="10808" y="590"/>
                    <a:pt x="11617" y="581"/>
                    <a:pt x="12426" y="581"/>
                  </a:cubicBezTo>
                  <a:cubicBezTo>
                    <a:pt x="13234" y="581"/>
                    <a:pt x="14043" y="590"/>
                    <a:pt x="14844" y="590"/>
                  </a:cubicBezTo>
                  <a:lnTo>
                    <a:pt x="19781" y="590"/>
                  </a:lnTo>
                  <a:cubicBezTo>
                    <a:pt x="20014" y="590"/>
                    <a:pt x="20014" y="223"/>
                    <a:pt x="19781" y="223"/>
                  </a:cubicBezTo>
                  <a:lnTo>
                    <a:pt x="14844" y="223"/>
                  </a:lnTo>
                  <a:cubicBezTo>
                    <a:pt x="14043" y="223"/>
                    <a:pt x="13234" y="231"/>
                    <a:pt x="12426" y="231"/>
                  </a:cubicBezTo>
                  <a:cubicBezTo>
                    <a:pt x="11617" y="231"/>
                    <a:pt x="10808" y="223"/>
                    <a:pt x="10007" y="189"/>
                  </a:cubicBezTo>
                  <a:cubicBezTo>
                    <a:pt x="8406" y="123"/>
                    <a:pt x="6772" y="56"/>
                    <a:pt x="5170" y="23"/>
                  </a:cubicBezTo>
                  <a:lnTo>
                    <a:pt x="2702" y="23"/>
                  </a:lnTo>
                  <a:cubicBezTo>
                    <a:pt x="2264" y="23"/>
                    <a:pt x="1803" y="1"/>
                    <a:pt x="1346" y="1"/>
                  </a:cubicBezTo>
                  <a:close/>
                </a:path>
              </a:pathLst>
            </a:custGeom>
            <a:solidFill>
              <a:srgbClr val="D471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47"/>
            <p:cNvSpPr/>
            <p:nvPr/>
          </p:nvSpPr>
          <p:spPr>
            <a:xfrm flipH="1">
              <a:off x="7618956" y="1980822"/>
              <a:ext cx="331726" cy="14573"/>
            </a:xfrm>
            <a:custGeom>
              <a:avLst/>
              <a:gdLst/>
              <a:ahLst/>
              <a:cxnLst/>
              <a:rect l="l" t="t" r="r" b="b"/>
              <a:pathLst>
                <a:path w="19849" h="872" extrusionOk="0">
                  <a:moveTo>
                    <a:pt x="3986" y="1"/>
                  </a:moveTo>
                  <a:cubicBezTo>
                    <a:pt x="2725" y="1"/>
                    <a:pt x="1480" y="21"/>
                    <a:pt x="234" y="203"/>
                  </a:cubicBezTo>
                  <a:cubicBezTo>
                    <a:pt x="1" y="236"/>
                    <a:pt x="1" y="670"/>
                    <a:pt x="234" y="703"/>
                  </a:cubicBezTo>
                  <a:cubicBezTo>
                    <a:pt x="1435" y="853"/>
                    <a:pt x="2636" y="872"/>
                    <a:pt x="3851" y="872"/>
                  </a:cubicBezTo>
                  <a:cubicBezTo>
                    <a:pt x="4256" y="872"/>
                    <a:pt x="4662" y="870"/>
                    <a:pt x="5071" y="870"/>
                  </a:cubicBezTo>
                  <a:lnTo>
                    <a:pt x="14945" y="870"/>
                  </a:lnTo>
                  <a:cubicBezTo>
                    <a:pt x="15745" y="836"/>
                    <a:pt x="16579" y="836"/>
                    <a:pt x="17413" y="836"/>
                  </a:cubicBezTo>
                  <a:cubicBezTo>
                    <a:pt x="17780" y="803"/>
                    <a:pt x="18147" y="803"/>
                    <a:pt x="18547" y="803"/>
                  </a:cubicBezTo>
                  <a:cubicBezTo>
                    <a:pt x="18948" y="770"/>
                    <a:pt x="19315" y="670"/>
                    <a:pt x="19715" y="570"/>
                  </a:cubicBezTo>
                  <a:cubicBezTo>
                    <a:pt x="19848" y="536"/>
                    <a:pt x="19848" y="336"/>
                    <a:pt x="19715" y="303"/>
                  </a:cubicBezTo>
                  <a:cubicBezTo>
                    <a:pt x="19315" y="203"/>
                    <a:pt x="18981" y="136"/>
                    <a:pt x="18547" y="103"/>
                  </a:cubicBezTo>
                  <a:cubicBezTo>
                    <a:pt x="18147" y="69"/>
                    <a:pt x="17780" y="69"/>
                    <a:pt x="17413" y="69"/>
                  </a:cubicBezTo>
                  <a:cubicBezTo>
                    <a:pt x="16579" y="36"/>
                    <a:pt x="15745" y="36"/>
                    <a:pt x="14945" y="36"/>
                  </a:cubicBezTo>
                  <a:cubicBezTo>
                    <a:pt x="13277" y="3"/>
                    <a:pt x="11642" y="3"/>
                    <a:pt x="10008" y="3"/>
                  </a:cubicBezTo>
                  <a:lnTo>
                    <a:pt x="5071" y="3"/>
                  </a:lnTo>
                  <a:cubicBezTo>
                    <a:pt x="4708" y="3"/>
                    <a:pt x="4346" y="1"/>
                    <a:pt x="3986" y="1"/>
                  </a:cubicBezTo>
                  <a:close/>
                </a:path>
              </a:pathLst>
            </a:custGeom>
            <a:solidFill>
              <a:srgbClr val="D471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47"/>
            <p:cNvSpPr/>
            <p:nvPr/>
          </p:nvSpPr>
          <p:spPr>
            <a:xfrm flipH="1">
              <a:off x="7480142" y="1601214"/>
              <a:ext cx="575896" cy="566838"/>
            </a:xfrm>
            <a:custGeom>
              <a:avLst/>
              <a:gdLst/>
              <a:ahLst/>
              <a:cxnLst/>
              <a:rect l="l" t="t" r="r" b="b"/>
              <a:pathLst>
                <a:path w="34459" h="33917" extrusionOk="0">
                  <a:moveTo>
                    <a:pt x="25785" y="0"/>
                  </a:moveTo>
                  <a:cubicBezTo>
                    <a:pt x="24676" y="0"/>
                    <a:pt x="23567" y="17"/>
                    <a:pt x="22450" y="34"/>
                  </a:cubicBezTo>
                  <a:cubicBezTo>
                    <a:pt x="20181" y="67"/>
                    <a:pt x="17913" y="100"/>
                    <a:pt x="15645" y="134"/>
                  </a:cubicBezTo>
                  <a:cubicBezTo>
                    <a:pt x="13376" y="134"/>
                    <a:pt x="11142" y="167"/>
                    <a:pt x="8873" y="200"/>
                  </a:cubicBezTo>
                  <a:cubicBezTo>
                    <a:pt x="7772" y="234"/>
                    <a:pt x="6638" y="234"/>
                    <a:pt x="5538" y="267"/>
                  </a:cubicBezTo>
                  <a:cubicBezTo>
                    <a:pt x="4637" y="267"/>
                    <a:pt x="3703" y="267"/>
                    <a:pt x="2836" y="434"/>
                  </a:cubicBezTo>
                  <a:cubicBezTo>
                    <a:pt x="2068" y="567"/>
                    <a:pt x="1335" y="868"/>
                    <a:pt x="767" y="1435"/>
                  </a:cubicBezTo>
                  <a:cubicBezTo>
                    <a:pt x="734" y="1435"/>
                    <a:pt x="667" y="1468"/>
                    <a:pt x="667" y="1535"/>
                  </a:cubicBezTo>
                  <a:cubicBezTo>
                    <a:pt x="1001" y="5971"/>
                    <a:pt x="934" y="10474"/>
                    <a:pt x="734" y="14944"/>
                  </a:cubicBezTo>
                  <a:cubicBezTo>
                    <a:pt x="534" y="19414"/>
                    <a:pt x="234" y="23884"/>
                    <a:pt x="100" y="28387"/>
                  </a:cubicBezTo>
                  <a:cubicBezTo>
                    <a:pt x="100" y="29421"/>
                    <a:pt x="0" y="30489"/>
                    <a:pt x="67" y="31556"/>
                  </a:cubicBezTo>
                  <a:cubicBezTo>
                    <a:pt x="134" y="32223"/>
                    <a:pt x="300" y="33024"/>
                    <a:pt x="1001" y="33291"/>
                  </a:cubicBezTo>
                  <a:cubicBezTo>
                    <a:pt x="1468" y="33458"/>
                    <a:pt x="2002" y="33424"/>
                    <a:pt x="2502" y="33458"/>
                  </a:cubicBezTo>
                  <a:cubicBezTo>
                    <a:pt x="3036" y="33458"/>
                    <a:pt x="3603" y="33491"/>
                    <a:pt x="4170" y="33524"/>
                  </a:cubicBezTo>
                  <a:cubicBezTo>
                    <a:pt x="5304" y="33558"/>
                    <a:pt x="6438" y="33591"/>
                    <a:pt x="7572" y="33624"/>
                  </a:cubicBezTo>
                  <a:cubicBezTo>
                    <a:pt x="12076" y="33791"/>
                    <a:pt x="16612" y="33858"/>
                    <a:pt x="21115" y="33891"/>
                  </a:cubicBezTo>
                  <a:cubicBezTo>
                    <a:pt x="22249" y="33908"/>
                    <a:pt x="23375" y="33916"/>
                    <a:pt x="24501" y="33916"/>
                  </a:cubicBezTo>
                  <a:cubicBezTo>
                    <a:pt x="25627" y="33916"/>
                    <a:pt x="26753" y="33908"/>
                    <a:pt x="27887" y="33891"/>
                  </a:cubicBezTo>
                  <a:cubicBezTo>
                    <a:pt x="29021" y="33891"/>
                    <a:pt x="30155" y="33891"/>
                    <a:pt x="31289" y="33858"/>
                  </a:cubicBezTo>
                  <a:cubicBezTo>
                    <a:pt x="32056" y="33858"/>
                    <a:pt x="32924" y="33858"/>
                    <a:pt x="33591" y="33424"/>
                  </a:cubicBezTo>
                  <a:cubicBezTo>
                    <a:pt x="34325" y="32890"/>
                    <a:pt x="34358" y="32023"/>
                    <a:pt x="34325" y="31223"/>
                  </a:cubicBezTo>
                  <a:cubicBezTo>
                    <a:pt x="34291" y="30088"/>
                    <a:pt x="34258" y="28988"/>
                    <a:pt x="34225" y="27854"/>
                  </a:cubicBezTo>
                  <a:cubicBezTo>
                    <a:pt x="34158" y="25585"/>
                    <a:pt x="34125" y="23317"/>
                    <a:pt x="34125" y="21082"/>
                  </a:cubicBezTo>
                  <a:cubicBezTo>
                    <a:pt x="34058" y="16579"/>
                    <a:pt x="34125" y="12076"/>
                    <a:pt x="34258" y="7572"/>
                  </a:cubicBezTo>
                  <a:cubicBezTo>
                    <a:pt x="34291" y="6438"/>
                    <a:pt x="34325" y="5304"/>
                    <a:pt x="34358" y="4170"/>
                  </a:cubicBezTo>
                  <a:cubicBezTo>
                    <a:pt x="34391" y="3636"/>
                    <a:pt x="34425" y="3069"/>
                    <a:pt x="34458" y="2502"/>
                  </a:cubicBezTo>
                  <a:cubicBezTo>
                    <a:pt x="34458" y="2068"/>
                    <a:pt x="34425" y="1601"/>
                    <a:pt x="34191" y="1234"/>
                  </a:cubicBezTo>
                  <a:cubicBezTo>
                    <a:pt x="33758" y="634"/>
                    <a:pt x="32957" y="434"/>
                    <a:pt x="32257" y="334"/>
                  </a:cubicBezTo>
                  <a:cubicBezTo>
                    <a:pt x="31223" y="167"/>
                    <a:pt x="30155" y="100"/>
                    <a:pt x="29121" y="67"/>
                  </a:cubicBezTo>
                  <a:cubicBezTo>
                    <a:pt x="28004" y="17"/>
                    <a:pt x="26894" y="0"/>
                    <a:pt x="257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47"/>
            <p:cNvSpPr/>
            <p:nvPr/>
          </p:nvSpPr>
          <p:spPr>
            <a:xfrm flipH="1">
              <a:off x="7480142" y="1601214"/>
              <a:ext cx="575896" cy="566838"/>
            </a:xfrm>
            <a:custGeom>
              <a:avLst/>
              <a:gdLst/>
              <a:ahLst/>
              <a:cxnLst/>
              <a:rect l="l" t="t" r="r" b="b"/>
              <a:pathLst>
                <a:path w="34459" h="33917" extrusionOk="0">
                  <a:moveTo>
                    <a:pt x="26969" y="290"/>
                  </a:moveTo>
                  <a:cubicBezTo>
                    <a:pt x="28685" y="290"/>
                    <a:pt x="30409" y="354"/>
                    <a:pt x="32090" y="567"/>
                  </a:cubicBezTo>
                  <a:cubicBezTo>
                    <a:pt x="32824" y="667"/>
                    <a:pt x="33791" y="868"/>
                    <a:pt x="34058" y="1635"/>
                  </a:cubicBezTo>
                  <a:cubicBezTo>
                    <a:pt x="34258" y="2102"/>
                    <a:pt x="34158" y="2669"/>
                    <a:pt x="34158" y="3169"/>
                  </a:cubicBezTo>
                  <a:cubicBezTo>
                    <a:pt x="34125" y="3703"/>
                    <a:pt x="34091" y="4270"/>
                    <a:pt x="34091" y="4804"/>
                  </a:cubicBezTo>
                  <a:cubicBezTo>
                    <a:pt x="33924" y="9207"/>
                    <a:pt x="33824" y="13577"/>
                    <a:pt x="33824" y="17946"/>
                  </a:cubicBezTo>
                  <a:cubicBezTo>
                    <a:pt x="33824" y="22316"/>
                    <a:pt x="33891" y="26719"/>
                    <a:pt x="34058" y="31089"/>
                  </a:cubicBezTo>
                  <a:cubicBezTo>
                    <a:pt x="34058" y="31556"/>
                    <a:pt x="34125" y="32023"/>
                    <a:pt x="33958" y="32490"/>
                  </a:cubicBezTo>
                  <a:cubicBezTo>
                    <a:pt x="33824" y="32924"/>
                    <a:pt x="33524" y="33224"/>
                    <a:pt x="33124" y="33391"/>
                  </a:cubicBezTo>
                  <a:cubicBezTo>
                    <a:pt x="32624" y="33599"/>
                    <a:pt x="32045" y="33638"/>
                    <a:pt x="31478" y="33638"/>
                  </a:cubicBezTo>
                  <a:cubicBezTo>
                    <a:pt x="31138" y="33638"/>
                    <a:pt x="30801" y="33624"/>
                    <a:pt x="30489" y="33624"/>
                  </a:cubicBezTo>
                  <a:cubicBezTo>
                    <a:pt x="28287" y="33658"/>
                    <a:pt x="26086" y="33658"/>
                    <a:pt x="23884" y="33658"/>
                  </a:cubicBezTo>
                  <a:cubicBezTo>
                    <a:pt x="19514" y="33658"/>
                    <a:pt x="15111" y="33624"/>
                    <a:pt x="10741" y="33491"/>
                  </a:cubicBezTo>
                  <a:cubicBezTo>
                    <a:pt x="8540" y="33424"/>
                    <a:pt x="6338" y="33357"/>
                    <a:pt x="4137" y="33291"/>
                  </a:cubicBezTo>
                  <a:cubicBezTo>
                    <a:pt x="3603" y="33257"/>
                    <a:pt x="3036" y="33257"/>
                    <a:pt x="2502" y="33224"/>
                  </a:cubicBezTo>
                  <a:cubicBezTo>
                    <a:pt x="2002" y="33191"/>
                    <a:pt x="1368" y="33257"/>
                    <a:pt x="934" y="32991"/>
                  </a:cubicBezTo>
                  <a:cubicBezTo>
                    <a:pt x="200" y="32590"/>
                    <a:pt x="300" y="31489"/>
                    <a:pt x="300" y="30789"/>
                  </a:cubicBezTo>
                  <a:cubicBezTo>
                    <a:pt x="334" y="26419"/>
                    <a:pt x="601" y="22083"/>
                    <a:pt x="834" y="17746"/>
                  </a:cubicBezTo>
                  <a:cubicBezTo>
                    <a:pt x="1034" y="13410"/>
                    <a:pt x="1201" y="9073"/>
                    <a:pt x="1034" y="4704"/>
                  </a:cubicBezTo>
                  <a:cubicBezTo>
                    <a:pt x="1001" y="3736"/>
                    <a:pt x="934" y="2736"/>
                    <a:pt x="868" y="1735"/>
                  </a:cubicBezTo>
                  <a:cubicBezTo>
                    <a:pt x="901" y="1735"/>
                    <a:pt x="934" y="1735"/>
                    <a:pt x="968" y="1701"/>
                  </a:cubicBezTo>
                  <a:cubicBezTo>
                    <a:pt x="1950" y="666"/>
                    <a:pt x="3482" y="560"/>
                    <a:pt x="4907" y="560"/>
                  </a:cubicBezTo>
                  <a:cubicBezTo>
                    <a:pt x="5272" y="560"/>
                    <a:pt x="5631" y="567"/>
                    <a:pt x="5971" y="567"/>
                  </a:cubicBezTo>
                  <a:lnTo>
                    <a:pt x="12543" y="467"/>
                  </a:lnTo>
                  <a:cubicBezTo>
                    <a:pt x="16912" y="401"/>
                    <a:pt x="21315" y="300"/>
                    <a:pt x="25685" y="300"/>
                  </a:cubicBezTo>
                  <a:cubicBezTo>
                    <a:pt x="26112" y="294"/>
                    <a:pt x="26541" y="290"/>
                    <a:pt x="26969" y="290"/>
                  </a:cubicBezTo>
                  <a:close/>
                  <a:moveTo>
                    <a:pt x="25785" y="0"/>
                  </a:moveTo>
                  <a:cubicBezTo>
                    <a:pt x="24676" y="0"/>
                    <a:pt x="23567" y="17"/>
                    <a:pt x="22450" y="34"/>
                  </a:cubicBezTo>
                  <a:cubicBezTo>
                    <a:pt x="20181" y="67"/>
                    <a:pt x="17913" y="100"/>
                    <a:pt x="15645" y="134"/>
                  </a:cubicBezTo>
                  <a:cubicBezTo>
                    <a:pt x="13376" y="134"/>
                    <a:pt x="11142" y="167"/>
                    <a:pt x="8873" y="200"/>
                  </a:cubicBezTo>
                  <a:cubicBezTo>
                    <a:pt x="7772" y="234"/>
                    <a:pt x="6638" y="234"/>
                    <a:pt x="5538" y="267"/>
                  </a:cubicBezTo>
                  <a:cubicBezTo>
                    <a:pt x="4637" y="267"/>
                    <a:pt x="3703" y="267"/>
                    <a:pt x="2836" y="434"/>
                  </a:cubicBezTo>
                  <a:cubicBezTo>
                    <a:pt x="2068" y="567"/>
                    <a:pt x="1335" y="868"/>
                    <a:pt x="767" y="1435"/>
                  </a:cubicBezTo>
                  <a:cubicBezTo>
                    <a:pt x="734" y="1435"/>
                    <a:pt x="667" y="1468"/>
                    <a:pt x="667" y="1535"/>
                  </a:cubicBezTo>
                  <a:cubicBezTo>
                    <a:pt x="1001" y="5971"/>
                    <a:pt x="934" y="10474"/>
                    <a:pt x="734" y="14944"/>
                  </a:cubicBezTo>
                  <a:cubicBezTo>
                    <a:pt x="534" y="19414"/>
                    <a:pt x="234" y="23884"/>
                    <a:pt x="100" y="28387"/>
                  </a:cubicBezTo>
                  <a:cubicBezTo>
                    <a:pt x="100" y="29421"/>
                    <a:pt x="0" y="30489"/>
                    <a:pt x="67" y="31556"/>
                  </a:cubicBezTo>
                  <a:cubicBezTo>
                    <a:pt x="134" y="32223"/>
                    <a:pt x="300" y="33024"/>
                    <a:pt x="1001" y="33291"/>
                  </a:cubicBezTo>
                  <a:cubicBezTo>
                    <a:pt x="1468" y="33458"/>
                    <a:pt x="2002" y="33424"/>
                    <a:pt x="2502" y="33458"/>
                  </a:cubicBezTo>
                  <a:cubicBezTo>
                    <a:pt x="3036" y="33458"/>
                    <a:pt x="3603" y="33491"/>
                    <a:pt x="4170" y="33524"/>
                  </a:cubicBezTo>
                  <a:cubicBezTo>
                    <a:pt x="5304" y="33558"/>
                    <a:pt x="6438" y="33591"/>
                    <a:pt x="7572" y="33624"/>
                  </a:cubicBezTo>
                  <a:cubicBezTo>
                    <a:pt x="12076" y="33791"/>
                    <a:pt x="16612" y="33858"/>
                    <a:pt x="21115" y="33891"/>
                  </a:cubicBezTo>
                  <a:cubicBezTo>
                    <a:pt x="22249" y="33908"/>
                    <a:pt x="23375" y="33916"/>
                    <a:pt x="24501" y="33916"/>
                  </a:cubicBezTo>
                  <a:cubicBezTo>
                    <a:pt x="25627" y="33916"/>
                    <a:pt x="26753" y="33908"/>
                    <a:pt x="27887" y="33891"/>
                  </a:cubicBezTo>
                  <a:cubicBezTo>
                    <a:pt x="29021" y="33891"/>
                    <a:pt x="30155" y="33891"/>
                    <a:pt x="31289" y="33858"/>
                  </a:cubicBezTo>
                  <a:cubicBezTo>
                    <a:pt x="32056" y="33858"/>
                    <a:pt x="32924" y="33858"/>
                    <a:pt x="33591" y="33424"/>
                  </a:cubicBezTo>
                  <a:cubicBezTo>
                    <a:pt x="34325" y="32890"/>
                    <a:pt x="34358" y="32023"/>
                    <a:pt x="34325" y="31223"/>
                  </a:cubicBezTo>
                  <a:cubicBezTo>
                    <a:pt x="34291" y="30088"/>
                    <a:pt x="34258" y="28988"/>
                    <a:pt x="34225" y="27854"/>
                  </a:cubicBezTo>
                  <a:cubicBezTo>
                    <a:pt x="34158" y="25585"/>
                    <a:pt x="34125" y="23317"/>
                    <a:pt x="34125" y="21082"/>
                  </a:cubicBezTo>
                  <a:cubicBezTo>
                    <a:pt x="34058" y="16579"/>
                    <a:pt x="34125" y="12076"/>
                    <a:pt x="34258" y="7572"/>
                  </a:cubicBezTo>
                  <a:cubicBezTo>
                    <a:pt x="34291" y="6438"/>
                    <a:pt x="34325" y="5304"/>
                    <a:pt x="34358" y="4170"/>
                  </a:cubicBezTo>
                  <a:cubicBezTo>
                    <a:pt x="34391" y="3636"/>
                    <a:pt x="34425" y="3069"/>
                    <a:pt x="34458" y="2502"/>
                  </a:cubicBezTo>
                  <a:cubicBezTo>
                    <a:pt x="34458" y="2068"/>
                    <a:pt x="34425" y="1601"/>
                    <a:pt x="34191" y="1234"/>
                  </a:cubicBezTo>
                  <a:cubicBezTo>
                    <a:pt x="33758" y="634"/>
                    <a:pt x="32957" y="434"/>
                    <a:pt x="32257" y="334"/>
                  </a:cubicBezTo>
                  <a:cubicBezTo>
                    <a:pt x="31223" y="167"/>
                    <a:pt x="30155" y="100"/>
                    <a:pt x="29121" y="67"/>
                  </a:cubicBezTo>
                  <a:cubicBezTo>
                    <a:pt x="28004" y="17"/>
                    <a:pt x="26894" y="0"/>
                    <a:pt x="2578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47"/>
            <p:cNvSpPr/>
            <p:nvPr/>
          </p:nvSpPr>
          <p:spPr>
            <a:xfrm flipH="1">
              <a:off x="7483485" y="1604557"/>
              <a:ext cx="568660" cy="560287"/>
            </a:xfrm>
            <a:custGeom>
              <a:avLst/>
              <a:gdLst/>
              <a:ahLst/>
              <a:cxnLst/>
              <a:rect l="l" t="t" r="r" b="b"/>
              <a:pathLst>
                <a:path w="34026" h="33525" extrusionOk="0">
                  <a:moveTo>
                    <a:pt x="25352" y="267"/>
                  </a:moveTo>
                  <a:cubicBezTo>
                    <a:pt x="27487" y="267"/>
                    <a:pt x="29589" y="301"/>
                    <a:pt x="31690" y="567"/>
                  </a:cubicBezTo>
                  <a:cubicBezTo>
                    <a:pt x="32424" y="668"/>
                    <a:pt x="33358" y="834"/>
                    <a:pt x="33658" y="1602"/>
                  </a:cubicBezTo>
                  <a:cubicBezTo>
                    <a:pt x="33825" y="2069"/>
                    <a:pt x="33758" y="2636"/>
                    <a:pt x="33725" y="3136"/>
                  </a:cubicBezTo>
                  <a:cubicBezTo>
                    <a:pt x="33691" y="3670"/>
                    <a:pt x="33658" y="4203"/>
                    <a:pt x="33658" y="4770"/>
                  </a:cubicBezTo>
                  <a:cubicBezTo>
                    <a:pt x="33491" y="9074"/>
                    <a:pt x="33425" y="13410"/>
                    <a:pt x="33391" y="17746"/>
                  </a:cubicBezTo>
                  <a:cubicBezTo>
                    <a:pt x="33391" y="22050"/>
                    <a:pt x="33458" y="26386"/>
                    <a:pt x="33625" y="30722"/>
                  </a:cubicBezTo>
                  <a:cubicBezTo>
                    <a:pt x="33658" y="31189"/>
                    <a:pt x="33691" y="31656"/>
                    <a:pt x="33558" y="32123"/>
                  </a:cubicBezTo>
                  <a:cubicBezTo>
                    <a:pt x="33425" y="32524"/>
                    <a:pt x="33124" y="32824"/>
                    <a:pt x="32724" y="32991"/>
                  </a:cubicBezTo>
                  <a:cubicBezTo>
                    <a:pt x="32203" y="33199"/>
                    <a:pt x="31643" y="33238"/>
                    <a:pt x="31084" y="33238"/>
                  </a:cubicBezTo>
                  <a:cubicBezTo>
                    <a:pt x="30749" y="33238"/>
                    <a:pt x="30414" y="33224"/>
                    <a:pt x="30089" y="33224"/>
                  </a:cubicBezTo>
                  <a:cubicBezTo>
                    <a:pt x="28556" y="33248"/>
                    <a:pt x="27023" y="33271"/>
                    <a:pt x="25489" y="33271"/>
                  </a:cubicBezTo>
                  <a:cubicBezTo>
                    <a:pt x="24854" y="33271"/>
                    <a:pt x="24219" y="33267"/>
                    <a:pt x="23584" y="33258"/>
                  </a:cubicBezTo>
                  <a:cubicBezTo>
                    <a:pt x="19248" y="33258"/>
                    <a:pt x="14911" y="33224"/>
                    <a:pt x="10575" y="33091"/>
                  </a:cubicBezTo>
                  <a:cubicBezTo>
                    <a:pt x="8407" y="33024"/>
                    <a:pt x="6239" y="32957"/>
                    <a:pt x="4070" y="32891"/>
                  </a:cubicBezTo>
                  <a:cubicBezTo>
                    <a:pt x="3537" y="32857"/>
                    <a:pt x="3003" y="32857"/>
                    <a:pt x="2436" y="32824"/>
                  </a:cubicBezTo>
                  <a:cubicBezTo>
                    <a:pt x="1969" y="32791"/>
                    <a:pt x="1335" y="32857"/>
                    <a:pt x="901" y="32624"/>
                  </a:cubicBezTo>
                  <a:cubicBezTo>
                    <a:pt x="201" y="32190"/>
                    <a:pt x="268" y="31123"/>
                    <a:pt x="268" y="30422"/>
                  </a:cubicBezTo>
                  <a:cubicBezTo>
                    <a:pt x="301" y="26119"/>
                    <a:pt x="568" y="21816"/>
                    <a:pt x="801" y="17513"/>
                  </a:cubicBezTo>
                  <a:cubicBezTo>
                    <a:pt x="1001" y="13243"/>
                    <a:pt x="1202" y="8940"/>
                    <a:pt x="1001" y="4637"/>
                  </a:cubicBezTo>
                  <a:cubicBezTo>
                    <a:pt x="968" y="3670"/>
                    <a:pt x="901" y="2669"/>
                    <a:pt x="835" y="1702"/>
                  </a:cubicBezTo>
                  <a:cubicBezTo>
                    <a:pt x="868" y="1702"/>
                    <a:pt x="901" y="1702"/>
                    <a:pt x="935" y="1668"/>
                  </a:cubicBezTo>
                  <a:cubicBezTo>
                    <a:pt x="2169" y="367"/>
                    <a:pt x="4237" y="567"/>
                    <a:pt x="5872" y="534"/>
                  </a:cubicBezTo>
                  <a:cubicBezTo>
                    <a:pt x="8040" y="501"/>
                    <a:pt x="10208" y="467"/>
                    <a:pt x="12376" y="434"/>
                  </a:cubicBezTo>
                  <a:cubicBezTo>
                    <a:pt x="16713" y="401"/>
                    <a:pt x="21049" y="301"/>
                    <a:pt x="25352" y="267"/>
                  </a:cubicBezTo>
                  <a:close/>
                  <a:moveTo>
                    <a:pt x="25456" y="0"/>
                  </a:moveTo>
                  <a:cubicBezTo>
                    <a:pt x="24360" y="0"/>
                    <a:pt x="23267" y="17"/>
                    <a:pt x="22183" y="34"/>
                  </a:cubicBezTo>
                  <a:cubicBezTo>
                    <a:pt x="19915" y="67"/>
                    <a:pt x="17680" y="100"/>
                    <a:pt x="15445" y="134"/>
                  </a:cubicBezTo>
                  <a:lnTo>
                    <a:pt x="8740" y="201"/>
                  </a:lnTo>
                  <a:cubicBezTo>
                    <a:pt x="7640" y="234"/>
                    <a:pt x="6539" y="234"/>
                    <a:pt x="5438" y="267"/>
                  </a:cubicBezTo>
                  <a:cubicBezTo>
                    <a:pt x="4537" y="267"/>
                    <a:pt x="3637" y="267"/>
                    <a:pt x="2769" y="434"/>
                  </a:cubicBezTo>
                  <a:cubicBezTo>
                    <a:pt x="2036" y="567"/>
                    <a:pt x="1302" y="868"/>
                    <a:pt x="735" y="1435"/>
                  </a:cubicBezTo>
                  <a:cubicBezTo>
                    <a:pt x="701" y="1435"/>
                    <a:pt x="635" y="1435"/>
                    <a:pt x="668" y="1501"/>
                  </a:cubicBezTo>
                  <a:cubicBezTo>
                    <a:pt x="968" y="5905"/>
                    <a:pt x="901" y="10341"/>
                    <a:pt x="701" y="14778"/>
                  </a:cubicBezTo>
                  <a:cubicBezTo>
                    <a:pt x="501" y="19181"/>
                    <a:pt x="201" y="23617"/>
                    <a:pt x="101" y="28054"/>
                  </a:cubicBezTo>
                  <a:cubicBezTo>
                    <a:pt x="67" y="29088"/>
                    <a:pt x="1" y="30155"/>
                    <a:pt x="67" y="31189"/>
                  </a:cubicBezTo>
                  <a:cubicBezTo>
                    <a:pt x="101" y="31857"/>
                    <a:pt x="268" y="32624"/>
                    <a:pt x="968" y="32891"/>
                  </a:cubicBezTo>
                  <a:cubicBezTo>
                    <a:pt x="1435" y="33091"/>
                    <a:pt x="1969" y="33024"/>
                    <a:pt x="2436" y="33057"/>
                  </a:cubicBezTo>
                  <a:cubicBezTo>
                    <a:pt x="3003" y="33091"/>
                    <a:pt x="3537" y="33091"/>
                    <a:pt x="4070" y="33124"/>
                  </a:cubicBezTo>
                  <a:cubicBezTo>
                    <a:pt x="5204" y="33157"/>
                    <a:pt x="6305" y="33224"/>
                    <a:pt x="7439" y="33258"/>
                  </a:cubicBezTo>
                  <a:cubicBezTo>
                    <a:pt x="11909" y="33391"/>
                    <a:pt x="16379" y="33491"/>
                    <a:pt x="20849" y="33524"/>
                  </a:cubicBezTo>
                  <a:lnTo>
                    <a:pt x="27520" y="33524"/>
                  </a:lnTo>
                  <a:cubicBezTo>
                    <a:pt x="28655" y="33491"/>
                    <a:pt x="29755" y="33491"/>
                    <a:pt x="30889" y="33491"/>
                  </a:cubicBezTo>
                  <a:cubicBezTo>
                    <a:pt x="31657" y="33458"/>
                    <a:pt x="32524" y="33491"/>
                    <a:pt x="33158" y="33024"/>
                  </a:cubicBezTo>
                  <a:cubicBezTo>
                    <a:pt x="33892" y="32524"/>
                    <a:pt x="33925" y="31656"/>
                    <a:pt x="33892" y="30856"/>
                  </a:cubicBezTo>
                  <a:cubicBezTo>
                    <a:pt x="33858" y="29755"/>
                    <a:pt x="33825" y="28654"/>
                    <a:pt x="33792" y="27553"/>
                  </a:cubicBezTo>
                  <a:cubicBezTo>
                    <a:pt x="33725" y="25319"/>
                    <a:pt x="33691" y="23084"/>
                    <a:pt x="33691" y="20849"/>
                  </a:cubicBezTo>
                  <a:cubicBezTo>
                    <a:pt x="33658" y="16379"/>
                    <a:pt x="33691" y="11942"/>
                    <a:pt x="33825" y="7506"/>
                  </a:cubicBezTo>
                  <a:cubicBezTo>
                    <a:pt x="33858" y="6372"/>
                    <a:pt x="33892" y="5271"/>
                    <a:pt x="33925" y="4137"/>
                  </a:cubicBezTo>
                  <a:cubicBezTo>
                    <a:pt x="33958" y="3603"/>
                    <a:pt x="33992" y="3036"/>
                    <a:pt x="34025" y="2502"/>
                  </a:cubicBezTo>
                  <a:cubicBezTo>
                    <a:pt x="34025" y="2069"/>
                    <a:pt x="33992" y="1602"/>
                    <a:pt x="33758" y="1235"/>
                  </a:cubicBezTo>
                  <a:cubicBezTo>
                    <a:pt x="33325" y="634"/>
                    <a:pt x="32557" y="401"/>
                    <a:pt x="31857" y="334"/>
                  </a:cubicBezTo>
                  <a:cubicBezTo>
                    <a:pt x="30823" y="167"/>
                    <a:pt x="29789" y="100"/>
                    <a:pt x="28755" y="67"/>
                  </a:cubicBezTo>
                  <a:cubicBezTo>
                    <a:pt x="27654" y="17"/>
                    <a:pt x="26553" y="0"/>
                    <a:pt x="2545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47"/>
            <p:cNvSpPr/>
            <p:nvPr/>
          </p:nvSpPr>
          <p:spPr>
            <a:xfrm flipH="1">
              <a:off x="7538686" y="1725171"/>
              <a:ext cx="350662" cy="13838"/>
            </a:xfrm>
            <a:custGeom>
              <a:avLst/>
              <a:gdLst/>
              <a:ahLst/>
              <a:cxnLst/>
              <a:rect l="l" t="t" r="r" b="b"/>
              <a:pathLst>
                <a:path w="20982" h="828" extrusionOk="0">
                  <a:moveTo>
                    <a:pt x="18048" y="1"/>
                  </a:moveTo>
                  <a:cubicBezTo>
                    <a:pt x="17056" y="1"/>
                    <a:pt x="16057" y="37"/>
                    <a:pt x="15077" y="55"/>
                  </a:cubicBezTo>
                  <a:lnTo>
                    <a:pt x="9607" y="55"/>
                  </a:lnTo>
                  <a:cubicBezTo>
                    <a:pt x="6405" y="55"/>
                    <a:pt x="3202" y="55"/>
                    <a:pt x="0" y="189"/>
                  </a:cubicBezTo>
                  <a:lnTo>
                    <a:pt x="0" y="656"/>
                  </a:lnTo>
                  <a:cubicBezTo>
                    <a:pt x="3202" y="789"/>
                    <a:pt x="6405" y="789"/>
                    <a:pt x="9607" y="789"/>
                  </a:cubicBezTo>
                  <a:lnTo>
                    <a:pt x="15077" y="789"/>
                  </a:lnTo>
                  <a:cubicBezTo>
                    <a:pt x="16056" y="789"/>
                    <a:pt x="17053" y="827"/>
                    <a:pt x="18045" y="827"/>
                  </a:cubicBezTo>
                  <a:cubicBezTo>
                    <a:pt x="18912" y="827"/>
                    <a:pt x="19774" y="798"/>
                    <a:pt x="20615" y="689"/>
                  </a:cubicBezTo>
                  <a:cubicBezTo>
                    <a:pt x="20982" y="656"/>
                    <a:pt x="20982" y="189"/>
                    <a:pt x="20615" y="122"/>
                  </a:cubicBezTo>
                  <a:cubicBezTo>
                    <a:pt x="19775" y="29"/>
                    <a:pt x="18914" y="1"/>
                    <a:pt x="18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47"/>
            <p:cNvSpPr/>
            <p:nvPr/>
          </p:nvSpPr>
          <p:spPr>
            <a:xfrm flipH="1">
              <a:off x="7552624" y="1829173"/>
              <a:ext cx="336723" cy="15175"/>
            </a:xfrm>
            <a:custGeom>
              <a:avLst/>
              <a:gdLst/>
              <a:ahLst/>
              <a:cxnLst/>
              <a:rect l="l" t="t" r="r" b="b"/>
              <a:pathLst>
                <a:path w="20148" h="908" extrusionOk="0">
                  <a:moveTo>
                    <a:pt x="15914" y="1"/>
                  </a:moveTo>
                  <a:cubicBezTo>
                    <a:pt x="15404" y="1"/>
                    <a:pt x="14892" y="3"/>
                    <a:pt x="14377" y="3"/>
                  </a:cubicBezTo>
                  <a:lnTo>
                    <a:pt x="8906" y="3"/>
                  </a:lnTo>
                  <a:cubicBezTo>
                    <a:pt x="7138" y="3"/>
                    <a:pt x="5337" y="37"/>
                    <a:pt x="3569" y="37"/>
                  </a:cubicBezTo>
                  <a:cubicBezTo>
                    <a:pt x="2368" y="37"/>
                    <a:pt x="1201" y="37"/>
                    <a:pt x="0" y="137"/>
                  </a:cubicBezTo>
                  <a:lnTo>
                    <a:pt x="0" y="771"/>
                  </a:lnTo>
                  <a:cubicBezTo>
                    <a:pt x="1168" y="871"/>
                    <a:pt x="2302" y="871"/>
                    <a:pt x="3469" y="871"/>
                  </a:cubicBezTo>
                  <a:cubicBezTo>
                    <a:pt x="5270" y="904"/>
                    <a:pt x="7105" y="904"/>
                    <a:pt x="8906" y="904"/>
                  </a:cubicBezTo>
                  <a:lnTo>
                    <a:pt x="14277" y="904"/>
                  </a:lnTo>
                  <a:cubicBezTo>
                    <a:pt x="14888" y="904"/>
                    <a:pt x="15496" y="908"/>
                    <a:pt x="16103" y="908"/>
                  </a:cubicBezTo>
                  <a:cubicBezTo>
                    <a:pt x="17316" y="908"/>
                    <a:pt x="18524" y="893"/>
                    <a:pt x="19747" y="804"/>
                  </a:cubicBezTo>
                  <a:cubicBezTo>
                    <a:pt x="20148" y="737"/>
                    <a:pt x="20148" y="170"/>
                    <a:pt x="19747" y="137"/>
                  </a:cubicBezTo>
                  <a:cubicBezTo>
                    <a:pt x="18461" y="18"/>
                    <a:pt x="17191" y="1"/>
                    <a:pt x="159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47"/>
            <p:cNvSpPr/>
            <p:nvPr/>
          </p:nvSpPr>
          <p:spPr>
            <a:xfrm flipH="1">
              <a:off x="7560981" y="1904680"/>
              <a:ext cx="334501" cy="13554"/>
            </a:xfrm>
            <a:custGeom>
              <a:avLst/>
              <a:gdLst/>
              <a:ahLst/>
              <a:cxnLst/>
              <a:rect l="l" t="t" r="r" b="b"/>
              <a:pathLst>
                <a:path w="20015" h="811" extrusionOk="0">
                  <a:moveTo>
                    <a:pt x="1346" y="0"/>
                  </a:moveTo>
                  <a:cubicBezTo>
                    <a:pt x="1004" y="0"/>
                    <a:pt x="662" y="12"/>
                    <a:pt x="334" y="55"/>
                  </a:cubicBezTo>
                  <a:cubicBezTo>
                    <a:pt x="0" y="122"/>
                    <a:pt x="0" y="689"/>
                    <a:pt x="334" y="756"/>
                  </a:cubicBezTo>
                  <a:cubicBezTo>
                    <a:pt x="662" y="799"/>
                    <a:pt x="1004" y="811"/>
                    <a:pt x="1346" y="811"/>
                  </a:cubicBezTo>
                  <a:cubicBezTo>
                    <a:pt x="1803" y="811"/>
                    <a:pt x="2264" y="789"/>
                    <a:pt x="2702" y="789"/>
                  </a:cubicBezTo>
                  <a:cubicBezTo>
                    <a:pt x="3536" y="789"/>
                    <a:pt x="4370" y="789"/>
                    <a:pt x="5170" y="756"/>
                  </a:cubicBezTo>
                  <a:cubicBezTo>
                    <a:pt x="6805" y="756"/>
                    <a:pt x="8406" y="689"/>
                    <a:pt x="10041" y="622"/>
                  </a:cubicBezTo>
                  <a:cubicBezTo>
                    <a:pt x="10841" y="589"/>
                    <a:pt x="11642" y="581"/>
                    <a:pt x="12446" y="581"/>
                  </a:cubicBezTo>
                  <a:cubicBezTo>
                    <a:pt x="13251" y="581"/>
                    <a:pt x="14060" y="589"/>
                    <a:pt x="14877" y="589"/>
                  </a:cubicBezTo>
                  <a:lnTo>
                    <a:pt x="19814" y="589"/>
                  </a:lnTo>
                  <a:cubicBezTo>
                    <a:pt x="20014" y="589"/>
                    <a:pt x="20014" y="222"/>
                    <a:pt x="19814" y="222"/>
                  </a:cubicBezTo>
                  <a:lnTo>
                    <a:pt x="14877" y="222"/>
                  </a:lnTo>
                  <a:cubicBezTo>
                    <a:pt x="14060" y="222"/>
                    <a:pt x="13251" y="230"/>
                    <a:pt x="12446" y="230"/>
                  </a:cubicBezTo>
                  <a:cubicBezTo>
                    <a:pt x="11642" y="230"/>
                    <a:pt x="10841" y="222"/>
                    <a:pt x="10041" y="189"/>
                  </a:cubicBezTo>
                  <a:cubicBezTo>
                    <a:pt x="8406" y="122"/>
                    <a:pt x="6805" y="55"/>
                    <a:pt x="5170" y="55"/>
                  </a:cubicBezTo>
                  <a:cubicBezTo>
                    <a:pt x="4370" y="22"/>
                    <a:pt x="3536" y="22"/>
                    <a:pt x="2702" y="22"/>
                  </a:cubicBezTo>
                  <a:cubicBezTo>
                    <a:pt x="2264" y="22"/>
                    <a:pt x="1803" y="0"/>
                    <a:pt x="1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47"/>
            <p:cNvSpPr/>
            <p:nvPr/>
          </p:nvSpPr>
          <p:spPr>
            <a:xfrm flipH="1">
              <a:off x="7569905" y="2048290"/>
              <a:ext cx="332278" cy="14674"/>
            </a:xfrm>
            <a:custGeom>
              <a:avLst/>
              <a:gdLst/>
              <a:ahLst/>
              <a:cxnLst/>
              <a:rect l="l" t="t" r="r" b="b"/>
              <a:pathLst>
                <a:path w="19882" h="878" extrusionOk="0">
                  <a:moveTo>
                    <a:pt x="4004" y="0"/>
                  </a:moveTo>
                  <a:cubicBezTo>
                    <a:pt x="2758" y="0"/>
                    <a:pt x="1513" y="20"/>
                    <a:pt x="268" y="202"/>
                  </a:cubicBezTo>
                  <a:cubicBezTo>
                    <a:pt x="1" y="235"/>
                    <a:pt x="1" y="669"/>
                    <a:pt x="268" y="702"/>
                  </a:cubicBezTo>
                  <a:cubicBezTo>
                    <a:pt x="1287" y="851"/>
                    <a:pt x="2305" y="878"/>
                    <a:pt x="3324" y="878"/>
                  </a:cubicBezTo>
                  <a:cubicBezTo>
                    <a:pt x="3907" y="878"/>
                    <a:pt x="4489" y="869"/>
                    <a:pt x="5071" y="869"/>
                  </a:cubicBezTo>
                  <a:lnTo>
                    <a:pt x="14945" y="869"/>
                  </a:lnTo>
                  <a:cubicBezTo>
                    <a:pt x="15779" y="869"/>
                    <a:pt x="16613" y="869"/>
                    <a:pt x="17413" y="836"/>
                  </a:cubicBezTo>
                  <a:cubicBezTo>
                    <a:pt x="17814" y="836"/>
                    <a:pt x="18180" y="802"/>
                    <a:pt x="18547" y="802"/>
                  </a:cubicBezTo>
                  <a:cubicBezTo>
                    <a:pt x="18981" y="769"/>
                    <a:pt x="19315" y="669"/>
                    <a:pt x="19748" y="569"/>
                  </a:cubicBezTo>
                  <a:cubicBezTo>
                    <a:pt x="19848" y="569"/>
                    <a:pt x="19882" y="335"/>
                    <a:pt x="19748" y="302"/>
                  </a:cubicBezTo>
                  <a:cubicBezTo>
                    <a:pt x="19315" y="235"/>
                    <a:pt x="18981" y="135"/>
                    <a:pt x="18547" y="102"/>
                  </a:cubicBezTo>
                  <a:cubicBezTo>
                    <a:pt x="18180" y="68"/>
                    <a:pt x="17814" y="68"/>
                    <a:pt x="17413" y="68"/>
                  </a:cubicBezTo>
                  <a:cubicBezTo>
                    <a:pt x="16613" y="35"/>
                    <a:pt x="15779" y="35"/>
                    <a:pt x="14945" y="35"/>
                  </a:cubicBezTo>
                  <a:lnTo>
                    <a:pt x="10008" y="35"/>
                  </a:lnTo>
                  <a:lnTo>
                    <a:pt x="5071" y="2"/>
                  </a:lnTo>
                  <a:cubicBezTo>
                    <a:pt x="4715" y="2"/>
                    <a:pt x="4359" y="0"/>
                    <a:pt x="40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47"/>
            <p:cNvSpPr/>
            <p:nvPr/>
          </p:nvSpPr>
          <p:spPr>
            <a:xfrm flipH="1">
              <a:off x="7928355" y="1692097"/>
              <a:ext cx="69156" cy="66516"/>
            </a:xfrm>
            <a:custGeom>
              <a:avLst/>
              <a:gdLst/>
              <a:ahLst/>
              <a:cxnLst/>
              <a:rect l="l" t="t" r="r" b="b"/>
              <a:pathLst>
                <a:path w="4138" h="3980" extrusionOk="0">
                  <a:moveTo>
                    <a:pt x="3739" y="1"/>
                  </a:moveTo>
                  <a:cubicBezTo>
                    <a:pt x="3620" y="1"/>
                    <a:pt x="3505" y="52"/>
                    <a:pt x="3437" y="166"/>
                  </a:cubicBezTo>
                  <a:cubicBezTo>
                    <a:pt x="3303" y="466"/>
                    <a:pt x="3203" y="767"/>
                    <a:pt x="3103" y="1067"/>
                  </a:cubicBezTo>
                  <a:cubicBezTo>
                    <a:pt x="2970" y="1334"/>
                    <a:pt x="2869" y="1601"/>
                    <a:pt x="2703" y="1867"/>
                  </a:cubicBezTo>
                  <a:cubicBezTo>
                    <a:pt x="2503" y="2268"/>
                    <a:pt x="2269" y="2668"/>
                    <a:pt x="2036" y="3035"/>
                  </a:cubicBezTo>
                  <a:cubicBezTo>
                    <a:pt x="1569" y="2435"/>
                    <a:pt x="1068" y="1867"/>
                    <a:pt x="601" y="1267"/>
                  </a:cubicBezTo>
                  <a:cubicBezTo>
                    <a:pt x="539" y="1205"/>
                    <a:pt x="455" y="1179"/>
                    <a:pt x="374" y="1179"/>
                  </a:cubicBezTo>
                  <a:cubicBezTo>
                    <a:pt x="279" y="1179"/>
                    <a:pt x="188" y="1213"/>
                    <a:pt x="134" y="1267"/>
                  </a:cubicBezTo>
                  <a:cubicBezTo>
                    <a:pt x="1" y="1400"/>
                    <a:pt x="1" y="1601"/>
                    <a:pt x="134" y="1734"/>
                  </a:cubicBezTo>
                  <a:lnTo>
                    <a:pt x="1835" y="3869"/>
                  </a:lnTo>
                  <a:cubicBezTo>
                    <a:pt x="1888" y="3948"/>
                    <a:pt x="1966" y="3980"/>
                    <a:pt x="2048" y="3980"/>
                  </a:cubicBezTo>
                  <a:cubicBezTo>
                    <a:pt x="2174" y="3980"/>
                    <a:pt x="2308" y="3903"/>
                    <a:pt x="2369" y="3802"/>
                  </a:cubicBezTo>
                  <a:cubicBezTo>
                    <a:pt x="2769" y="3302"/>
                    <a:pt x="3103" y="2768"/>
                    <a:pt x="3370" y="2234"/>
                  </a:cubicBezTo>
                  <a:cubicBezTo>
                    <a:pt x="3537" y="1968"/>
                    <a:pt x="3670" y="1667"/>
                    <a:pt x="3770" y="1400"/>
                  </a:cubicBezTo>
                  <a:cubicBezTo>
                    <a:pt x="3904" y="1100"/>
                    <a:pt x="4070" y="767"/>
                    <a:pt x="4104" y="466"/>
                  </a:cubicBezTo>
                  <a:cubicBezTo>
                    <a:pt x="4137" y="266"/>
                    <a:pt x="4070" y="100"/>
                    <a:pt x="3904" y="33"/>
                  </a:cubicBezTo>
                  <a:cubicBezTo>
                    <a:pt x="3851" y="12"/>
                    <a:pt x="3795" y="1"/>
                    <a:pt x="37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47"/>
            <p:cNvSpPr/>
            <p:nvPr/>
          </p:nvSpPr>
          <p:spPr>
            <a:xfrm flipH="1">
              <a:off x="7933937" y="1806293"/>
              <a:ext cx="64126" cy="59697"/>
            </a:xfrm>
            <a:custGeom>
              <a:avLst/>
              <a:gdLst/>
              <a:ahLst/>
              <a:cxnLst/>
              <a:rect l="l" t="t" r="r" b="b"/>
              <a:pathLst>
                <a:path w="3837" h="3572" extrusionOk="0">
                  <a:moveTo>
                    <a:pt x="2047" y="0"/>
                  </a:moveTo>
                  <a:cubicBezTo>
                    <a:pt x="1734" y="0"/>
                    <a:pt x="1425" y="83"/>
                    <a:pt x="1168" y="272"/>
                  </a:cubicBezTo>
                  <a:cubicBezTo>
                    <a:pt x="934" y="438"/>
                    <a:pt x="768" y="605"/>
                    <a:pt x="668" y="839"/>
                  </a:cubicBezTo>
                  <a:cubicBezTo>
                    <a:pt x="234" y="1206"/>
                    <a:pt x="0" y="1839"/>
                    <a:pt x="234" y="2406"/>
                  </a:cubicBezTo>
                  <a:cubicBezTo>
                    <a:pt x="467" y="2940"/>
                    <a:pt x="901" y="3374"/>
                    <a:pt x="1501" y="3507"/>
                  </a:cubicBezTo>
                  <a:cubicBezTo>
                    <a:pt x="1660" y="3549"/>
                    <a:pt x="1828" y="3572"/>
                    <a:pt x="1997" y="3572"/>
                  </a:cubicBezTo>
                  <a:cubicBezTo>
                    <a:pt x="2362" y="3572"/>
                    <a:pt x="2729" y="3468"/>
                    <a:pt x="3003" y="3240"/>
                  </a:cubicBezTo>
                  <a:cubicBezTo>
                    <a:pt x="3503" y="2873"/>
                    <a:pt x="3836" y="2306"/>
                    <a:pt x="3803" y="1673"/>
                  </a:cubicBezTo>
                  <a:cubicBezTo>
                    <a:pt x="3770" y="1072"/>
                    <a:pt x="3470" y="472"/>
                    <a:pt x="2902" y="205"/>
                  </a:cubicBezTo>
                  <a:cubicBezTo>
                    <a:pt x="2643" y="75"/>
                    <a:pt x="2343" y="0"/>
                    <a:pt x="20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47"/>
            <p:cNvSpPr/>
            <p:nvPr/>
          </p:nvSpPr>
          <p:spPr>
            <a:xfrm flipH="1">
              <a:off x="7934488" y="1884174"/>
              <a:ext cx="60783" cy="60499"/>
            </a:xfrm>
            <a:custGeom>
              <a:avLst/>
              <a:gdLst/>
              <a:ahLst/>
              <a:cxnLst/>
              <a:rect l="l" t="t" r="r" b="b"/>
              <a:pathLst>
                <a:path w="3637" h="3620" extrusionOk="0">
                  <a:moveTo>
                    <a:pt x="1803" y="1"/>
                  </a:moveTo>
                  <a:cubicBezTo>
                    <a:pt x="1749" y="1"/>
                    <a:pt x="1693" y="5"/>
                    <a:pt x="1635" y="15"/>
                  </a:cubicBezTo>
                  <a:cubicBezTo>
                    <a:pt x="1368" y="48"/>
                    <a:pt x="1168" y="81"/>
                    <a:pt x="934" y="215"/>
                  </a:cubicBezTo>
                  <a:cubicBezTo>
                    <a:pt x="801" y="282"/>
                    <a:pt x="667" y="415"/>
                    <a:pt x="601" y="548"/>
                  </a:cubicBezTo>
                  <a:cubicBezTo>
                    <a:pt x="367" y="749"/>
                    <a:pt x="167" y="1049"/>
                    <a:pt x="100" y="1349"/>
                  </a:cubicBezTo>
                  <a:cubicBezTo>
                    <a:pt x="0" y="1683"/>
                    <a:pt x="0" y="2050"/>
                    <a:pt x="100" y="2383"/>
                  </a:cubicBezTo>
                  <a:cubicBezTo>
                    <a:pt x="200" y="2617"/>
                    <a:pt x="300" y="2783"/>
                    <a:pt x="467" y="2984"/>
                  </a:cubicBezTo>
                  <a:cubicBezTo>
                    <a:pt x="567" y="3084"/>
                    <a:pt x="701" y="3184"/>
                    <a:pt x="834" y="3284"/>
                  </a:cubicBezTo>
                  <a:cubicBezTo>
                    <a:pt x="1101" y="3484"/>
                    <a:pt x="1435" y="3584"/>
                    <a:pt x="1768" y="3617"/>
                  </a:cubicBezTo>
                  <a:cubicBezTo>
                    <a:pt x="1793" y="3619"/>
                    <a:pt x="1817" y="3619"/>
                    <a:pt x="1842" y="3619"/>
                  </a:cubicBezTo>
                  <a:cubicBezTo>
                    <a:pt x="2453" y="3619"/>
                    <a:pt x="3081" y="3228"/>
                    <a:pt x="3369" y="2683"/>
                  </a:cubicBezTo>
                  <a:cubicBezTo>
                    <a:pt x="3536" y="2383"/>
                    <a:pt x="3636" y="2016"/>
                    <a:pt x="3603" y="1649"/>
                  </a:cubicBezTo>
                  <a:cubicBezTo>
                    <a:pt x="3569" y="1382"/>
                    <a:pt x="3536" y="1216"/>
                    <a:pt x="3403" y="949"/>
                  </a:cubicBezTo>
                  <a:cubicBezTo>
                    <a:pt x="3336" y="782"/>
                    <a:pt x="3202" y="649"/>
                    <a:pt x="3102" y="548"/>
                  </a:cubicBezTo>
                  <a:cubicBezTo>
                    <a:pt x="2969" y="415"/>
                    <a:pt x="2802" y="315"/>
                    <a:pt x="2669" y="215"/>
                  </a:cubicBezTo>
                  <a:cubicBezTo>
                    <a:pt x="2502" y="148"/>
                    <a:pt x="2335" y="81"/>
                    <a:pt x="2168" y="48"/>
                  </a:cubicBezTo>
                  <a:cubicBezTo>
                    <a:pt x="2050" y="24"/>
                    <a:pt x="1932" y="1"/>
                    <a:pt x="18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47"/>
            <p:cNvSpPr/>
            <p:nvPr/>
          </p:nvSpPr>
          <p:spPr>
            <a:xfrm flipH="1">
              <a:off x="7926132" y="2010921"/>
              <a:ext cx="70259" cy="67686"/>
            </a:xfrm>
            <a:custGeom>
              <a:avLst/>
              <a:gdLst/>
              <a:ahLst/>
              <a:cxnLst/>
              <a:rect l="l" t="t" r="r" b="b"/>
              <a:pathLst>
                <a:path w="4204" h="4050" extrusionOk="0">
                  <a:moveTo>
                    <a:pt x="1965" y="0"/>
                  </a:moveTo>
                  <a:cubicBezTo>
                    <a:pt x="1933" y="0"/>
                    <a:pt x="1900" y="1"/>
                    <a:pt x="1868" y="3"/>
                  </a:cubicBezTo>
                  <a:cubicBezTo>
                    <a:pt x="1101" y="70"/>
                    <a:pt x="301" y="503"/>
                    <a:pt x="101" y="1304"/>
                  </a:cubicBezTo>
                  <a:cubicBezTo>
                    <a:pt x="67" y="1437"/>
                    <a:pt x="34" y="1537"/>
                    <a:pt x="34" y="1671"/>
                  </a:cubicBezTo>
                  <a:cubicBezTo>
                    <a:pt x="0" y="1938"/>
                    <a:pt x="0" y="2204"/>
                    <a:pt x="34" y="2471"/>
                  </a:cubicBezTo>
                  <a:cubicBezTo>
                    <a:pt x="134" y="3005"/>
                    <a:pt x="534" y="3439"/>
                    <a:pt x="968" y="3739"/>
                  </a:cubicBezTo>
                  <a:cubicBezTo>
                    <a:pt x="1326" y="3954"/>
                    <a:pt x="1719" y="4049"/>
                    <a:pt x="2121" y="4049"/>
                  </a:cubicBezTo>
                  <a:cubicBezTo>
                    <a:pt x="2280" y="4049"/>
                    <a:pt x="2441" y="4034"/>
                    <a:pt x="2602" y="4006"/>
                  </a:cubicBezTo>
                  <a:cubicBezTo>
                    <a:pt x="3303" y="3906"/>
                    <a:pt x="3870" y="3339"/>
                    <a:pt x="4037" y="2671"/>
                  </a:cubicBezTo>
                  <a:cubicBezTo>
                    <a:pt x="4203" y="1971"/>
                    <a:pt x="4003" y="1304"/>
                    <a:pt x="3570" y="770"/>
                  </a:cubicBezTo>
                  <a:cubicBezTo>
                    <a:pt x="3221" y="295"/>
                    <a:pt x="2572" y="0"/>
                    <a:pt x="19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47"/>
            <p:cNvSpPr/>
            <p:nvPr/>
          </p:nvSpPr>
          <p:spPr>
            <a:xfrm flipH="1">
              <a:off x="6303866" y="3565167"/>
              <a:ext cx="1165145" cy="627237"/>
            </a:xfrm>
            <a:custGeom>
              <a:avLst/>
              <a:gdLst/>
              <a:ahLst/>
              <a:cxnLst/>
              <a:rect l="l" t="t" r="r" b="b"/>
              <a:pathLst>
                <a:path w="69717" h="37531" extrusionOk="0">
                  <a:moveTo>
                    <a:pt x="24396" y="1"/>
                  </a:moveTo>
                  <a:cubicBezTo>
                    <a:pt x="16330" y="1"/>
                    <a:pt x="8203" y="785"/>
                    <a:pt x="134" y="2005"/>
                  </a:cubicBezTo>
                  <a:cubicBezTo>
                    <a:pt x="234" y="7776"/>
                    <a:pt x="0" y="16382"/>
                    <a:pt x="5171" y="20118"/>
                  </a:cubicBezTo>
                  <a:cubicBezTo>
                    <a:pt x="7339" y="21686"/>
                    <a:pt x="9907" y="22520"/>
                    <a:pt x="12543" y="23020"/>
                  </a:cubicBezTo>
                  <a:cubicBezTo>
                    <a:pt x="13310" y="23187"/>
                    <a:pt x="14110" y="23320"/>
                    <a:pt x="14878" y="23420"/>
                  </a:cubicBezTo>
                  <a:cubicBezTo>
                    <a:pt x="18280" y="23887"/>
                    <a:pt x="21783" y="24154"/>
                    <a:pt x="25018" y="25389"/>
                  </a:cubicBezTo>
                  <a:cubicBezTo>
                    <a:pt x="25519" y="25555"/>
                    <a:pt x="26052" y="25789"/>
                    <a:pt x="26386" y="26256"/>
                  </a:cubicBezTo>
                  <a:cubicBezTo>
                    <a:pt x="26753" y="26756"/>
                    <a:pt x="26753" y="27457"/>
                    <a:pt x="26753" y="28124"/>
                  </a:cubicBezTo>
                  <a:lnTo>
                    <a:pt x="26753" y="37464"/>
                  </a:lnTo>
                  <a:lnTo>
                    <a:pt x="66148" y="37531"/>
                  </a:lnTo>
                  <a:cubicBezTo>
                    <a:pt x="66748" y="33294"/>
                    <a:pt x="67215" y="29091"/>
                    <a:pt x="67348" y="25389"/>
                  </a:cubicBezTo>
                  <a:cubicBezTo>
                    <a:pt x="67615" y="19017"/>
                    <a:pt x="69717" y="10912"/>
                    <a:pt x="62712" y="7709"/>
                  </a:cubicBezTo>
                  <a:cubicBezTo>
                    <a:pt x="50446" y="2072"/>
                    <a:pt x="37502" y="1"/>
                    <a:pt x="243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47"/>
            <p:cNvSpPr/>
            <p:nvPr/>
          </p:nvSpPr>
          <p:spPr>
            <a:xfrm flipH="1">
              <a:off x="7157374" y="2603680"/>
              <a:ext cx="138263" cy="133934"/>
            </a:xfrm>
            <a:custGeom>
              <a:avLst/>
              <a:gdLst/>
              <a:ahLst/>
              <a:cxnLst/>
              <a:rect l="l" t="t" r="r" b="b"/>
              <a:pathLst>
                <a:path w="8273" h="8014" extrusionOk="0">
                  <a:moveTo>
                    <a:pt x="3787" y="1"/>
                  </a:moveTo>
                  <a:cubicBezTo>
                    <a:pt x="2734" y="1"/>
                    <a:pt x="1669" y="580"/>
                    <a:pt x="1068" y="1528"/>
                  </a:cubicBezTo>
                  <a:cubicBezTo>
                    <a:pt x="0" y="3229"/>
                    <a:pt x="434" y="5631"/>
                    <a:pt x="1902" y="6965"/>
                  </a:cubicBezTo>
                  <a:cubicBezTo>
                    <a:pt x="2565" y="7598"/>
                    <a:pt x="3474" y="8014"/>
                    <a:pt x="4406" y="8014"/>
                  </a:cubicBezTo>
                  <a:cubicBezTo>
                    <a:pt x="4505" y="8014"/>
                    <a:pt x="4604" y="8009"/>
                    <a:pt x="4704" y="7999"/>
                  </a:cubicBezTo>
                  <a:cubicBezTo>
                    <a:pt x="5838" y="7899"/>
                    <a:pt x="6739" y="7332"/>
                    <a:pt x="7339" y="6365"/>
                  </a:cubicBezTo>
                  <a:cubicBezTo>
                    <a:pt x="7873" y="5531"/>
                    <a:pt x="8273" y="4430"/>
                    <a:pt x="8240" y="3429"/>
                  </a:cubicBezTo>
                  <a:cubicBezTo>
                    <a:pt x="8206" y="2262"/>
                    <a:pt x="7572" y="1294"/>
                    <a:pt x="6572" y="794"/>
                  </a:cubicBezTo>
                  <a:cubicBezTo>
                    <a:pt x="6105" y="594"/>
                    <a:pt x="5638" y="427"/>
                    <a:pt x="5137" y="360"/>
                  </a:cubicBezTo>
                  <a:cubicBezTo>
                    <a:pt x="4717" y="115"/>
                    <a:pt x="4254" y="1"/>
                    <a:pt x="37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47"/>
            <p:cNvSpPr/>
            <p:nvPr/>
          </p:nvSpPr>
          <p:spPr>
            <a:xfrm flipH="1">
              <a:off x="5906376" y="1854292"/>
              <a:ext cx="403072" cy="18985"/>
            </a:xfrm>
            <a:custGeom>
              <a:avLst/>
              <a:gdLst/>
              <a:ahLst/>
              <a:cxnLst/>
              <a:rect l="l" t="t" r="r" b="b"/>
              <a:pathLst>
                <a:path w="24118" h="1136" extrusionOk="0">
                  <a:moveTo>
                    <a:pt x="22767" y="0"/>
                  </a:moveTo>
                  <a:cubicBezTo>
                    <a:pt x="22675" y="0"/>
                    <a:pt x="22580" y="1"/>
                    <a:pt x="22483" y="1"/>
                  </a:cubicBezTo>
                  <a:lnTo>
                    <a:pt x="18046" y="1"/>
                  </a:lnTo>
                  <a:lnTo>
                    <a:pt x="12242" y="35"/>
                  </a:lnTo>
                  <a:cubicBezTo>
                    <a:pt x="11118" y="35"/>
                    <a:pt x="9990" y="29"/>
                    <a:pt x="8863" y="29"/>
                  </a:cubicBezTo>
                  <a:cubicBezTo>
                    <a:pt x="6043" y="29"/>
                    <a:pt x="3222" y="63"/>
                    <a:pt x="434" y="302"/>
                  </a:cubicBezTo>
                  <a:cubicBezTo>
                    <a:pt x="0" y="335"/>
                    <a:pt x="0" y="735"/>
                    <a:pt x="434" y="769"/>
                  </a:cubicBezTo>
                  <a:cubicBezTo>
                    <a:pt x="4337" y="1136"/>
                    <a:pt x="8306" y="1036"/>
                    <a:pt x="12242" y="1069"/>
                  </a:cubicBezTo>
                  <a:lnTo>
                    <a:pt x="22483" y="1069"/>
                  </a:lnTo>
                  <a:cubicBezTo>
                    <a:pt x="22590" y="1069"/>
                    <a:pt x="22694" y="1070"/>
                    <a:pt x="22795" y="1070"/>
                  </a:cubicBezTo>
                  <a:cubicBezTo>
                    <a:pt x="23201" y="1070"/>
                    <a:pt x="23564" y="1049"/>
                    <a:pt x="23884" y="835"/>
                  </a:cubicBezTo>
                  <a:cubicBezTo>
                    <a:pt x="24117" y="669"/>
                    <a:pt x="24117" y="402"/>
                    <a:pt x="23884" y="235"/>
                  </a:cubicBezTo>
                  <a:lnTo>
                    <a:pt x="23884" y="268"/>
                  </a:lnTo>
                  <a:cubicBezTo>
                    <a:pt x="23556" y="23"/>
                    <a:pt x="23184" y="0"/>
                    <a:pt x="22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47"/>
            <p:cNvSpPr/>
            <p:nvPr/>
          </p:nvSpPr>
          <p:spPr>
            <a:xfrm flipH="1">
              <a:off x="5906376" y="1918417"/>
              <a:ext cx="403072" cy="18985"/>
            </a:xfrm>
            <a:custGeom>
              <a:avLst/>
              <a:gdLst/>
              <a:ahLst/>
              <a:cxnLst/>
              <a:rect l="l" t="t" r="r" b="b"/>
              <a:pathLst>
                <a:path w="24118" h="1136" extrusionOk="0">
                  <a:moveTo>
                    <a:pt x="22795" y="66"/>
                  </a:moveTo>
                  <a:cubicBezTo>
                    <a:pt x="22694" y="66"/>
                    <a:pt x="22590" y="67"/>
                    <a:pt x="22483" y="67"/>
                  </a:cubicBezTo>
                  <a:lnTo>
                    <a:pt x="12242" y="67"/>
                  </a:lnTo>
                  <a:cubicBezTo>
                    <a:pt x="8306" y="101"/>
                    <a:pt x="4337" y="1"/>
                    <a:pt x="434" y="367"/>
                  </a:cubicBezTo>
                  <a:cubicBezTo>
                    <a:pt x="0" y="401"/>
                    <a:pt x="0" y="801"/>
                    <a:pt x="434" y="834"/>
                  </a:cubicBezTo>
                  <a:cubicBezTo>
                    <a:pt x="2959" y="1072"/>
                    <a:pt x="5512" y="1114"/>
                    <a:pt x="8067" y="1114"/>
                  </a:cubicBezTo>
                  <a:cubicBezTo>
                    <a:pt x="9460" y="1114"/>
                    <a:pt x="10853" y="1101"/>
                    <a:pt x="12242" y="1101"/>
                  </a:cubicBezTo>
                  <a:cubicBezTo>
                    <a:pt x="14177" y="1101"/>
                    <a:pt x="16112" y="1135"/>
                    <a:pt x="18046" y="1135"/>
                  </a:cubicBezTo>
                  <a:lnTo>
                    <a:pt x="22483" y="1135"/>
                  </a:lnTo>
                  <a:cubicBezTo>
                    <a:pt x="22590" y="1135"/>
                    <a:pt x="22694" y="1136"/>
                    <a:pt x="22795" y="1136"/>
                  </a:cubicBezTo>
                  <a:cubicBezTo>
                    <a:pt x="23201" y="1136"/>
                    <a:pt x="23564" y="1115"/>
                    <a:pt x="23884" y="901"/>
                  </a:cubicBezTo>
                  <a:cubicBezTo>
                    <a:pt x="24117" y="734"/>
                    <a:pt x="24117" y="468"/>
                    <a:pt x="23884" y="301"/>
                  </a:cubicBezTo>
                  <a:cubicBezTo>
                    <a:pt x="23564" y="87"/>
                    <a:pt x="23201" y="66"/>
                    <a:pt x="22795" y="6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47"/>
            <p:cNvSpPr/>
            <p:nvPr/>
          </p:nvSpPr>
          <p:spPr>
            <a:xfrm flipH="1">
              <a:off x="5571747" y="3742778"/>
              <a:ext cx="71415" cy="225205"/>
            </a:xfrm>
            <a:custGeom>
              <a:avLst/>
              <a:gdLst/>
              <a:ahLst/>
              <a:cxnLst/>
              <a:rect l="l" t="t" r="r" b="b"/>
              <a:pathLst>
                <a:path w="4959" h="15638" extrusionOk="0">
                  <a:moveTo>
                    <a:pt x="120" y="1"/>
                  </a:moveTo>
                  <a:cubicBezTo>
                    <a:pt x="64" y="1"/>
                    <a:pt x="0" y="52"/>
                    <a:pt x="22" y="117"/>
                  </a:cubicBezTo>
                  <a:cubicBezTo>
                    <a:pt x="789" y="2052"/>
                    <a:pt x="1623" y="3986"/>
                    <a:pt x="2290" y="5988"/>
                  </a:cubicBezTo>
                  <a:cubicBezTo>
                    <a:pt x="2924" y="7956"/>
                    <a:pt x="3491" y="9991"/>
                    <a:pt x="3958" y="12025"/>
                  </a:cubicBezTo>
                  <a:cubicBezTo>
                    <a:pt x="4092" y="12592"/>
                    <a:pt x="4225" y="13159"/>
                    <a:pt x="4325" y="13727"/>
                  </a:cubicBezTo>
                  <a:cubicBezTo>
                    <a:pt x="4425" y="14327"/>
                    <a:pt x="4459" y="14994"/>
                    <a:pt x="4692" y="15528"/>
                  </a:cubicBezTo>
                  <a:cubicBezTo>
                    <a:pt x="4707" y="15603"/>
                    <a:pt x="4763" y="15637"/>
                    <a:pt x="4819" y="15637"/>
                  </a:cubicBezTo>
                  <a:cubicBezTo>
                    <a:pt x="4888" y="15637"/>
                    <a:pt x="4959" y="15586"/>
                    <a:pt x="4959" y="15494"/>
                  </a:cubicBezTo>
                  <a:cubicBezTo>
                    <a:pt x="4959" y="14994"/>
                    <a:pt x="4826" y="14460"/>
                    <a:pt x="4725" y="13993"/>
                  </a:cubicBezTo>
                  <a:cubicBezTo>
                    <a:pt x="4625" y="13460"/>
                    <a:pt x="4525" y="12926"/>
                    <a:pt x="4392" y="12426"/>
                  </a:cubicBezTo>
                  <a:cubicBezTo>
                    <a:pt x="4192" y="11392"/>
                    <a:pt x="3925" y="10357"/>
                    <a:pt x="3658" y="9323"/>
                  </a:cubicBezTo>
                  <a:cubicBezTo>
                    <a:pt x="3091" y="7255"/>
                    <a:pt x="2390" y="5254"/>
                    <a:pt x="1623" y="3252"/>
                  </a:cubicBezTo>
                  <a:cubicBezTo>
                    <a:pt x="1190" y="2185"/>
                    <a:pt x="756" y="1084"/>
                    <a:pt x="189" y="50"/>
                  </a:cubicBezTo>
                  <a:cubicBezTo>
                    <a:pt x="177" y="15"/>
                    <a:pt x="149" y="1"/>
                    <a:pt x="1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47"/>
            <p:cNvSpPr/>
            <p:nvPr/>
          </p:nvSpPr>
          <p:spPr>
            <a:xfrm flipH="1">
              <a:off x="5410340" y="3125926"/>
              <a:ext cx="170539" cy="576334"/>
            </a:xfrm>
            <a:custGeom>
              <a:avLst/>
              <a:gdLst/>
              <a:ahLst/>
              <a:cxnLst/>
              <a:rect l="l" t="t" r="r" b="b"/>
              <a:pathLst>
                <a:path w="11842" h="40020" extrusionOk="0">
                  <a:moveTo>
                    <a:pt x="5970" y="0"/>
                  </a:moveTo>
                  <a:cubicBezTo>
                    <a:pt x="5801" y="0"/>
                    <a:pt x="5632" y="27"/>
                    <a:pt x="5471" y="87"/>
                  </a:cubicBezTo>
                  <a:lnTo>
                    <a:pt x="5504" y="87"/>
                  </a:lnTo>
                  <a:cubicBezTo>
                    <a:pt x="5437" y="87"/>
                    <a:pt x="5371" y="120"/>
                    <a:pt x="5304" y="154"/>
                  </a:cubicBezTo>
                  <a:cubicBezTo>
                    <a:pt x="4904" y="387"/>
                    <a:pt x="4670" y="754"/>
                    <a:pt x="4437" y="1154"/>
                  </a:cubicBezTo>
                  <a:cubicBezTo>
                    <a:pt x="1902" y="5357"/>
                    <a:pt x="634" y="10261"/>
                    <a:pt x="267" y="15131"/>
                  </a:cubicBezTo>
                  <a:cubicBezTo>
                    <a:pt x="0" y="18800"/>
                    <a:pt x="200" y="22503"/>
                    <a:pt x="667" y="26172"/>
                  </a:cubicBezTo>
                  <a:cubicBezTo>
                    <a:pt x="1201" y="30475"/>
                    <a:pt x="634" y="34745"/>
                    <a:pt x="2202" y="38881"/>
                  </a:cubicBezTo>
                  <a:cubicBezTo>
                    <a:pt x="2335" y="39282"/>
                    <a:pt x="2535" y="39715"/>
                    <a:pt x="2902" y="39915"/>
                  </a:cubicBezTo>
                  <a:cubicBezTo>
                    <a:pt x="3040" y="39988"/>
                    <a:pt x="3183" y="40020"/>
                    <a:pt x="3327" y="40020"/>
                  </a:cubicBezTo>
                  <a:cubicBezTo>
                    <a:pt x="3915" y="40020"/>
                    <a:pt x="4522" y="39484"/>
                    <a:pt x="4870" y="38948"/>
                  </a:cubicBezTo>
                  <a:cubicBezTo>
                    <a:pt x="5871" y="37514"/>
                    <a:pt x="6438" y="35812"/>
                    <a:pt x="6938" y="34145"/>
                  </a:cubicBezTo>
                  <a:cubicBezTo>
                    <a:pt x="10007" y="24271"/>
                    <a:pt x="11842" y="12529"/>
                    <a:pt x="8373" y="2489"/>
                  </a:cubicBezTo>
                  <a:cubicBezTo>
                    <a:pt x="8139" y="1788"/>
                    <a:pt x="7872" y="1088"/>
                    <a:pt x="7339" y="554"/>
                  </a:cubicBezTo>
                  <a:cubicBezTo>
                    <a:pt x="6966" y="231"/>
                    <a:pt x="6464" y="0"/>
                    <a:pt x="59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47"/>
            <p:cNvSpPr/>
            <p:nvPr/>
          </p:nvSpPr>
          <p:spPr>
            <a:xfrm flipH="1">
              <a:off x="5502090" y="3244735"/>
              <a:ext cx="67743" cy="779088"/>
            </a:xfrm>
            <a:custGeom>
              <a:avLst/>
              <a:gdLst/>
              <a:ahLst/>
              <a:cxnLst/>
              <a:rect l="l" t="t" r="r" b="b"/>
              <a:pathLst>
                <a:path w="4704" h="54099" extrusionOk="0">
                  <a:moveTo>
                    <a:pt x="4620" y="1"/>
                  </a:moveTo>
                  <a:cubicBezTo>
                    <a:pt x="4579" y="1"/>
                    <a:pt x="4537" y="26"/>
                    <a:pt x="4537" y="76"/>
                  </a:cubicBezTo>
                  <a:cubicBezTo>
                    <a:pt x="4437" y="4146"/>
                    <a:pt x="4370" y="8215"/>
                    <a:pt x="4270" y="12285"/>
                  </a:cubicBezTo>
                  <a:cubicBezTo>
                    <a:pt x="4170" y="15854"/>
                    <a:pt x="4203" y="19490"/>
                    <a:pt x="3903" y="23059"/>
                  </a:cubicBezTo>
                  <a:cubicBezTo>
                    <a:pt x="3603" y="26495"/>
                    <a:pt x="2836" y="29831"/>
                    <a:pt x="2002" y="33166"/>
                  </a:cubicBezTo>
                  <a:cubicBezTo>
                    <a:pt x="1201" y="36469"/>
                    <a:pt x="434" y="39771"/>
                    <a:pt x="201" y="43207"/>
                  </a:cubicBezTo>
                  <a:cubicBezTo>
                    <a:pt x="0" y="46776"/>
                    <a:pt x="301" y="50379"/>
                    <a:pt x="701" y="53948"/>
                  </a:cubicBezTo>
                  <a:cubicBezTo>
                    <a:pt x="701" y="54048"/>
                    <a:pt x="768" y="54098"/>
                    <a:pt x="834" y="54098"/>
                  </a:cubicBezTo>
                  <a:cubicBezTo>
                    <a:pt x="901" y="54098"/>
                    <a:pt x="968" y="54048"/>
                    <a:pt x="968" y="53948"/>
                  </a:cubicBezTo>
                  <a:cubicBezTo>
                    <a:pt x="634" y="49945"/>
                    <a:pt x="234" y="45942"/>
                    <a:pt x="634" y="41906"/>
                  </a:cubicBezTo>
                  <a:cubicBezTo>
                    <a:pt x="1001" y="38504"/>
                    <a:pt x="1868" y="35168"/>
                    <a:pt x="2669" y="31865"/>
                  </a:cubicBezTo>
                  <a:cubicBezTo>
                    <a:pt x="3069" y="30231"/>
                    <a:pt x="3436" y="28596"/>
                    <a:pt x="3703" y="26962"/>
                  </a:cubicBezTo>
                  <a:cubicBezTo>
                    <a:pt x="4003" y="25261"/>
                    <a:pt x="4170" y="23526"/>
                    <a:pt x="4270" y="21792"/>
                  </a:cubicBezTo>
                  <a:cubicBezTo>
                    <a:pt x="4470" y="18189"/>
                    <a:pt x="4470" y="14586"/>
                    <a:pt x="4537" y="10984"/>
                  </a:cubicBezTo>
                  <a:cubicBezTo>
                    <a:pt x="4570" y="7348"/>
                    <a:pt x="4637" y="3712"/>
                    <a:pt x="4704" y="76"/>
                  </a:cubicBezTo>
                  <a:cubicBezTo>
                    <a:pt x="4704" y="26"/>
                    <a:pt x="4662" y="1"/>
                    <a:pt x="46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47"/>
            <p:cNvSpPr/>
            <p:nvPr/>
          </p:nvSpPr>
          <p:spPr>
            <a:xfrm flipH="1">
              <a:off x="5187785" y="3408071"/>
              <a:ext cx="308070" cy="418541"/>
            </a:xfrm>
            <a:custGeom>
              <a:avLst/>
              <a:gdLst/>
              <a:ahLst/>
              <a:cxnLst/>
              <a:rect l="l" t="t" r="r" b="b"/>
              <a:pathLst>
                <a:path w="21392" h="29063" extrusionOk="0">
                  <a:moveTo>
                    <a:pt x="18721" y="1"/>
                  </a:moveTo>
                  <a:cubicBezTo>
                    <a:pt x="18451" y="1"/>
                    <a:pt x="18150" y="35"/>
                    <a:pt x="17813" y="109"/>
                  </a:cubicBezTo>
                  <a:cubicBezTo>
                    <a:pt x="13043" y="1143"/>
                    <a:pt x="8773" y="6113"/>
                    <a:pt x="6405" y="10083"/>
                  </a:cubicBezTo>
                  <a:cubicBezTo>
                    <a:pt x="4470" y="13285"/>
                    <a:pt x="3136" y="16787"/>
                    <a:pt x="2102" y="20323"/>
                  </a:cubicBezTo>
                  <a:cubicBezTo>
                    <a:pt x="1335" y="22925"/>
                    <a:pt x="0" y="26361"/>
                    <a:pt x="768" y="29063"/>
                  </a:cubicBezTo>
                  <a:cubicBezTo>
                    <a:pt x="2302" y="27462"/>
                    <a:pt x="3703" y="25627"/>
                    <a:pt x="5271" y="23993"/>
                  </a:cubicBezTo>
                  <a:cubicBezTo>
                    <a:pt x="10641" y="18355"/>
                    <a:pt x="16746" y="12985"/>
                    <a:pt x="19915" y="5679"/>
                  </a:cubicBezTo>
                  <a:cubicBezTo>
                    <a:pt x="20914" y="3377"/>
                    <a:pt x="21391" y="1"/>
                    <a:pt x="187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47"/>
            <p:cNvSpPr/>
            <p:nvPr/>
          </p:nvSpPr>
          <p:spPr>
            <a:xfrm flipH="1">
              <a:off x="5608250" y="3567115"/>
              <a:ext cx="341077" cy="219517"/>
            </a:xfrm>
            <a:custGeom>
              <a:avLst/>
              <a:gdLst/>
              <a:ahLst/>
              <a:cxnLst/>
              <a:rect l="l" t="t" r="r" b="b"/>
              <a:pathLst>
                <a:path w="23684" h="15243" extrusionOk="0">
                  <a:moveTo>
                    <a:pt x="13067" y="1"/>
                  </a:moveTo>
                  <a:cubicBezTo>
                    <a:pt x="12585" y="1"/>
                    <a:pt x="12103" y="60"/>
                    <a:pt x="11642" y="173"/>
                  </a:cubicBezTo>
                  <a:cubicBezTo>
                    <a:pt x="10141" y="573"/>
                    <a:pt x="8840" y="1440"/>
                    <a:pt x="7606" y="2374"/>
                  </a:cubicBezTo>
                  <a:cubicBezTo>
                    <a:pt x="5604" y="3909"/>
                    <a:pt x="3770" y="5643"/>
                    <a:pt x="2168" y="7545"/>
                  </a:cubicBezTo>
                  <a:cubicBezTo>
                    <a:pt x="1335" y="8512"/>
                    <a:pt x="534" y="9580"/>
                    <a:pt x="200" y="10814"/>
                  </a:cubicBezTo>
                  <a:cubicBezTo>
                    <a:pt x="67" y="11347"/>
                    <a:pt x="0" y="11948"/>
                    <a:pt x="234" y="12482"/>
                  </a:cubicBezTo>
                  <a:cubicBezTo>
                    <a:pt x="501" y="13149"/>
                    <a:pt x="1201" y="13616"/>
                    <a:pt x="1935" y="13749"/>
                  </a:cubicBezTo>
                  <a:cubicBezTo>
                    <a:pt x="2172" y="13792"/>
                    <a:pt x="2412" y="13811"/>
                    <a:pt x="2653" y="13811"/>
                  </a:cubicBezTo>
                  <a:cubicBezTo>
                    <a:pt x="3157" y="13811"/>
                    <a:pt x="3662" y="13729"/>
                    <a:pt x="4137" y="13616"/>
                  </a:cubicBezTo>
                  <a:cubicBezTo>
                    <a:pt x="8306" y="12648"/>
                    <a:pt x="11909" y="10147"/>
                    <a:pt x="15378" y="7678"/>
                  </a:cubicBezTo>
                  <a:cubicBezTo>
                    <a:pt x="16979" y="10080"/>
                    <a:pt x="18847" y="12281"/>
                    <a:pt x="20915" y="14283"/>
                  </a:cubicBezTo>
                  <a:cubicBezTo>
                    <a:pt x="21292" y="14613"/>
                    <a:pt x="22036" y="15243"/>
                    <a:pt x="22628" y="15243"/>
                  </a:cubicBezTo>
                  <a:cubicBezTo>
                    <a:pt x="22874" y="15243"/>
                    <a:pt x="23094" y="15134"/>
                    <a:pt x="23250" y="14850"/>
                  </a:cubicBezTo>
                  <a:cubicBezTo>
                    <a:pt x="23684" y="14049"/>
                    <a:pt x="22383" y="12315"/>
                    <a:pt x="22049" y="11681"/>
                  </a:cubicBezTo>
                  <a:cubicBezTo>
                    <a:pt x="20615" y="8912"/>
                    <a:pt x="19181" y="6144"/>
                    <a:pt x="17713" y="3375"/>
                  </a:cubicBezTo>
                  <a:cubicBezTo>
                    <a:pt x="17279" y="2508"/>
                    <a:pt x="16779" y="1607"/>
                    <a:pt x="16045" y="973"/>
                  </a:cubicBezTo>
                  <a:cubicBezTo>
                    <a:pt x="15236" y="303"/>
                    <a:pt x="14154" y="1"/>
                    <a:pt x="130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47"/>
            <p:cNvSpPr/>
            <p:nvPr/>
          </p:nvSpPr>
          <p:spPr>
            <a:xfrm flipH="1">
              <a:off x="5329521" y="3590502"/>
              <a:ext cx="195640" cy="371334"/>
            </a:xfrm>
            <a:custGeom>
              <a:avLst/>
              <a:gdLst/>
              <a:ahLst/>
              <a:cxnLst/>
              <a:rect l="l" t="t" r="r" b="b"/>
              <a:pathLst>
                <a:path w="13585" h="25785" extrusionOk="0">
                  <a:moveTo>
                    <a:pt x="13401" y="1"/>
                  </a:moveTo>
                  <a:cubicBezTo>
                    <a:pt x="13369" y="1"/>
                    <a:pt x="13336" y="15"/>
                    <a:pt x="13310" y="50"/>
                  </a:cubicBezTo>
                  <a:cubicBezTo>
                    <a:pt x="10808" y="3052"/>
                    <a:pt x="8507" y="6221"/>
                    <a:pt x="6372" y="9523"/>
                  </a:cubicBezTo>
                  <a:cubicBezTo>
                    <a:pt x="4304" y="12692"/>
                    <a:pt x="2236" y="15995"/>
                    <a:pt x="1035" y="19597"/>
                  </a:cubicBezTo>
                  <a:cubicBezTo>
                    <a:pt x="701" y="20598"/>
                    <a:pt x="434" y="21599"/>
                    <a:pt x="267" y="22633"/>
                  </a:cubicBezTo>
                  <a:cubicBezTo>
                    <a:pt x="101" y="23633"/>
                    <a:pt x="1" y="24701"/>
                    <a:pt x="134" y="25735"/>
                  </a:cubicBezTo>
                  <a:cubicBezTo>
                    <a:pt x="134" y="25768"/>
                    <a:pt x="159" y="25785"/>
                    <a:pt x="184" y="25785"/>
                  </a:cubicBezTo>
                  <a:cubicBezTo>
                    <a:pt x="209" y="25785"/>
                    <a:pt x="234" y="25768"/>
                    <a:pt x="234" y="25735"/>
                  </a:cubicBezTo>
                  <a:cubicBezTo>
                    <a:pt x="234" y="24768"/>
                    <a:pt x="267" y="23834"/>
                    <a:pt x="401" y="22900"/>
                  </a:cubicBezTo>
                  <a:cubicBezTo>
                    <a:pt x="534" y="21999"/>
                    <a:pt x="734" y="21098"/>
                    <a:pt x="1035" y="20231"/>
                  </a:cubicBezTo>
                  <a:cubicBezTo>
                    <a:pt x="1602" y="18430"/>
                    <a:pt x="2402" y="16728"/>
                    <a:pt x="3270" y="15094"/>
                  </a:cubicBezTo>
                  <a:cubicBezTo>
                    <a:pt x="5104" y="11725"/>
                    <a:pt x="7206" y="8523"/>
                    <a:pt x="9441" y="5454"/>
                  </a:cubicBezTo>
                  <a:cubicBezTo>
                    <a:pt x="10742" y="3652"/>
                    <a:pt x="12076" y="1918"/>
                    <a:pt x="13510" y="217"/>
                  </a:cubicBezTo>
                  <a:cubicBezTo>
                    <a:pt x="13584" y="118"/>
                    <a:pt x="13494" y="1"/>
                    <a:pt x="134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47"/>
            <p:cNvSpPr/>
            <p:nvPr/>
          </p:nvSpPr>
          <p:spPr>
            <a:xfrm flipH="1">
              <a:off x="5695394" y="3656833"/>
              <a:ext cx="41029" cy="26225"/>
            </a:xfrm>
            <a:custGeom>
              <a:avLst/>
              <a:gdLst/>
              <a:ahLst/>
              <a:cxnLst/>
              <a:rect l="l" t="t" r="r" b="b"/>
              <a:pathLst>
                <a:path w="2849" h="1821" extrusionOk="0">
                  <a:moveTo>
                    <a:pt x="2650" y="0"/>
                  </a:moveTo>
                  <a:cubicBezTo>
                    <a:pt x="2632" y="0"/>
                    <a:pt x="2614" y="5"/>
                    <a:pt x="2595" y="14"/>
                  </a:cubicBezTo>
                  <a:cubicBezTo>
                    <a:pt x="2362" y="147"/>
                    <a:pt x="2162" y="314"/>
                    <a:pt x="1962" y="447"/>
                  </a:cubicBezTo>
                  <a:cubicBezTo>
                    <a:pt x="1761" y="614"/>
                    <a:pt x="1561" y="748"/>
                    <a:pt x="1328" y="881"/>
                  </a:cubicBezTo>
                  <a:cubicBezTo>
                    <a:pt x="927" y="1148"/>
                    <a:pt x="494" y="1415"/>
                    <a:pt x="60" y="1682"/>
                  </a:cubicBezTo>
                  <a:cubicBezTo>
                    <a:pt x="1" y="1711"/>
                    <a:pt x="47" y="1820"/>
                    <a:pt x="129" y="1820"/>
                  </a:cubicBezTo>
                  <a:cubicBezTo>
                    <a:pt x="139" y="1820"/>
                    <a:pt x="149" y="1819"/>
                    <a:pt x="160" y="1815"/>
                  </a:cubicBezTo>
                  <a:cubicBezTo>
                    <a:pt x="594" y="1582"/>
                    <a:pt x="1061" y="1348"/>
                    <a:pt x="1495" y="1081"/>
                  </a:cubicBezTo>
                  <a:cubicBezTo>
                    <a:pt x="1928" y="814"/>
                    <a:pt x="2362" y="548"/>
                    <a:pt x="2762" y="247"/>
                  </a:cubicBezTo>
                  <a:cubicBezTo>
                    <a:pt x="2848" y="161"/>
                    <a:pt x="2761" y="0"/>
                    <a:pt x="26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47"/>
            <p:cNvSpPr/>
            <p:nvPr/>
          </p:nvSpPr>
          <p:spPr>
            <a:xfrm flipH="1">
              <a:off x="5422334" y="3872718"/>
              <a:ext cx="287289" cy="332912"/>
            </a:xfrm>
            <a:custGeom>
              <a:avLst/>
              <a:gdLst/>
              <a:ahLst/>
              <a:cxnLst/>
              <a:rect l="l" t="t" r="r" b="b"/>
              <a:pathLst>
                <a:path w="19949" h="23117" extrusionOk="0">
                  <a:moveTo>
                    <a:pt x="0" y="0"/>
                  </a:moveTo>
                  <a:lnTo>
                    <a:pt x="2502" y="23117"/>
                  </a:lnTo>
                  <a:lnTo>
                    <a:pt x="16312" y="23117"/>
                  </a:lnTo>
                  <a:lnTo>
                    <a:pt x="19948" y="10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47"/>
            <p:cNvSpPr/>
            <p:nvPr/>
          </p:nvSpPr>
          <p:spPr>
            <a:xfrm flipH="1">
              <a:off x="5430025" y="3916915"/>
              <a:ext cx="275753" cy="10095"/>
            </a:xfrm>
            <a:custGeom>
              <a:avLst/>
              <a:gdLst/>
              <a:ahLst/>
              <a:cxnLst/>
              <a:rect l="l" t="t" r="r" b="b"/>
              <a:pathLst>
                <a:path w="19148" h="701" extrusionOk="0">
                  <a:moveTo>
                    <a:pt x="0" y="0"/>
                  </a:moveTo>
                  <a:cubicBezTo>
                    <a:pt x="34" y="100"/>
                    <a:pt x="34" y="200"/>
                    <a:pt x="67" y="300"/>
                  </a:cubicBezTo>
                  <a:cubicBezTo>
                    <a:pt x="67" y="334"/>
                    <a:pt x="67" y="334"/>
                    <a:pt x="67" y="367"/>
                  </a:cubicBezTo>
                  <a:lnTo>
                    <a:pt x="1601" y="367"/>
                  </a:lnTo>
                  <a:cubicBezTo>
                    <a:pt x="2335" y="367"/>
                    <a:pt x="3069" y="400"/>
                    <a:pt x="3770" y="400"/>
                  </a:cubicBezTo>
                  <a:lnTo>
                    <a:pt x="11642" y="567"/>
                  </a:lnTo>
                  <a:lnTo>
                    <a:pt x="15545" y="634"/>
                  </a:lnTo>
                  <a:cubicBezTo>
                    <a:pt x="16212" y="634"/>
                    <a:pt x="16879" y="667"/>
                    <a:pt x="17546" y="667"/>
                  </a:cubicBezTo>
                  <a:cubicBezTo>
                    <a:pt x="18047" y="667"/>
                    <a:pt x="18547" y="701"/>
                    <a:pt x="19081" y="701"/>
                  </a:cubicBezTo>
                  <a:cubicBezTo>
                    <a:pt x="19081" y="600"/>
                    <a:pt x="19114" y="500"/>
                    <a:pt x="19147" y="434"/>
                  </a:cubicBezTo>
                  <a:cubicBezTo>
                    <a:pt x="18514" y="367"/>
                    <a:pt x="17880" y="367"/>
                    <a:pt x="17246" y="367"/>
                  </a:cubicBezTo>
                  <a:cubicBezTo>
                    <a:pt x="16545" y="367"/>
                    <a:pt x="15812" y="334"/>
                    <a:pt x="15078" y="334"/>
                  </a:cubicBezTo>
                  <a:lnTo>
                    <a:pt x="7306" y="167"/>
                  </a:lnTo>
                  <a:cubicBezTo>
                    <a:pt x="6005" y="167"/>
                    <a:pt x="4670" y="133"/>
                    <a:pt x="3369" y="100"/>
                  </a:cubicBezTo>
                  <a:lnTo>
                    <a:pt x="1435" y="67"/>
                  </a:lnTo>
                  <a:cubicBezTo>
                    <a:pt x="968" y="33"/>
                    <a:pt x="467" y="0"/>
                    <a:pt x="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47"/>
            <p:cNvSpPr/>
            <p:nvPr/>
          </p:nvSpPr>
          <p:spPr>
            <a:xfrm flipH="1">
              <a:off x="5430025" y="3937436"/>
              <a:ext cx="275753" cy="9750"/>
            </a:xfrm>
            <a:custGeom>
              <a:avLst/>
              <a:gdLst/>
              <a:ahLst/>
              <a:cxnLst/>
              <a:rect l="l" t="t" r="r" b="b"/>
              <a:pathLst>
                <a:path w="19148" h="677" extrusionOk="0">
                  <a:moveTo>
                    <a:pt x="284" y="0"/>
                  </a:moveTo>
                  <a:cubicBezTo>
                    <a:pt x="188" y="0"/>
                    <a:pt x="94" y="3"/>
                    <a:pt x="0" y="9"/>
                  </a:cubicBezTo>
                  <a:cubicBezTo>
                    <a:pt x="34" y="109"/>
                    <a:pt x="34" y="210"/>
                    <a:pt x="67" y="310"/>
                  </a:cubicBezTo>
                  <a:cubicBezTo>
                    <a:pt x="67" y="310"/>
                    <a:pt x="67" y="310"/>
                    <a:pt x="67" y="343"/>
                  </a:cubicBezTo>
                  <a:lnTo>
                    <a:pt x="1601" y="343"/>
                  </a:lnTo>
                  <a:cubicBezTo>
                    <a:pt x="2335" y="343"/>
                    <a:pt x="3069" y="376"/>
                    <a:pt x="3770" y="376"/>
                  </a:cubicBezTo>
                  <a:lnTo>
                    <a:pt x="11642" y="543"/>
                  </a:lnTo>
                  <a:lnTo>
                    <a:pt x="15545" y="610"/>
                  </a:lnTo>
                  <a:cubicBezTo>
                    <a:pt x="16212" y="610"/>
                    <a:pt x="16879" y="643"/>
                    <a:pt x="17546" y="643"/>
                  </a:cubicBezTo>
                  <a:cubicBezTo>
                    <a:pt x="18047" y="643"/>
                    <a:pt x="18547" y="677"/>
                    <a:pt x="19081" y="677"/>
                  </a:cubicBezTo>
                  <a:cubicBezTo>
                    <a:pt x="19081" y="576"/>
                    <a:pt x="19114" y="476"/>
                    <a:pt x="19147" y="410"/>
                  </a:cubicBezTo>
                  <a:cubicBezTo>
                    <a:pt x="18514" y="343"/>
                    <a:pt x="17880" y="376"/>
                    <a:pt x="17246" y="343"/>
                  </a:cubicBezTo>
                  <a:cubicBezTo>
                    <a:pt x="16545" y="343"/>
                    <a:pt x="15812" y="310"/>
                    <a:pt x="15078" y="310"/>
                  </a:cubicBezTo>
                  <a:lnTo>
                    <a:pt x="7306" y="143"/>
                  </a:lnTo>
                  <a:cubicBezTo>
                    <a:pt x="6005" y="143"/>
                    <a:pt x="4670" y="109"/>
                    <a:pt x="3369" y="76"/>
                  </a:cubicBezTo>
                  <a:lnTo>
                    <a:pt x="1435" y="43"/>
                  </a:lnTo>
                  <a:cubicBezTo>
                    <a:pt x="1061" y="43"/>
                    <a:pt x="666" y="0"/>
                    <a:pt x="28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47"/>
            <p:cNvSpPr/>
            <p:nvPr/>
          </p:nvSpPr>
          <p:spPr>
            <a:xfrm flipH="1">
              <a:off x="5449726" y="4067261"/>
              <a:ext cx="242602" cy="9145"/>
            </a:xfrm>
            <a:custGeom>
              <a:avLst/>
              <a:gdLst/>
              <a:ahLst/>
              <a:cxnLst/>
              <a:rect l="l" t="t" r="r" b="b"/>
              <a:pathLst>
                <a:path w="16846" h="635" extrusionOk="0">
                  <a:moveTo>
                    <a:pt x="0" y="1"/>
                  </a:moveTo>
                  <a:cubicBezTo>
                    <a:pt x="34" y="34"/>
                    <a:pt x="67" y="68"/>
                    <a:pt x="67" y="101"/>
                  </a:cubicBezTo>
                  <a:cubicBezTo>
                    <a:pt x="100" y="168"/>
                    <a:pt x="134" y="268"/>
                    <a:pt x="167" y="334"/>
                  </a:cubicBezTo>
                  <a:lnTo>
                    <a:pt x="667" y="334"/>
                  </a:lnTo>
                  <a:lnTo>
                    <a:pt x="2836" y="368"/>
                  </a:lnTo>
                  <a:lnTo>
                    <a:pt x="10708" y="535"/>
                  </a:lnTo>
                  <a:lnTo>
                    <a:pt x="14611" y="601"/>
                  </a:lnTo>
                  <a:lnTo>
                    <a:pt x="16579" y="635"/>
                  </a:lnTo>
                  <a:lnTo>
                    <a:pt x="16812" y="635"/>
                  </a:lnTo>
                  <a:cubicBezTo>
                    <a:pt x="16812" y="601"/>
                    <a:pt x="16812" y="568"/>
                    <a:pt x="16812" y="535"/>
                  </a:cubicBezTo>
                  <a:cubicBezTo>
                    <a:pt x="16812" y="468"/>
                    <a:pt x="16846" y="401"/>
                    <a:pt x="16846" y="334"/>
                  </a:cubicBezTo>
                  <a:lnTo>
                    <a:pt x="16312" y="334"/>
                  </a:lnTo>
                  <a:cubicBezTo>
                    <a:pt x="15611" y="301"/>
                    <a:pt x="14878" y="301"/>
                    <a:pt x="14144" y="268"/>
                  </a:cubicBezTo>
                  <a:cubicBezTo>
                    <a:pt x="11575" y="234"/>
                    <a:pt x="8973" y="168"/>
                    <a:pt x="6372" y="134"/>
                  </a:cubicBezTo>
                  <a:cubicBezTo>
                    <a:pt x="5071" y="101"/>
                    <a:pt x="3770" y="68"/>
                    <a:pt x="2435" y="34"/>
                  </a:cubicBezTo>
                  <a:lnTo>
                    <a:pt x="5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47"/>
            <p:cNvSpPr/>
            <p:nvPr/>
          </p:nvSpPr>
          <p:spPr>
            <a:xfrm flipH="1">
              <a:off x="6607683" y="3642897"/>
              <a:ext cx="464039" cy="550059"/>
            </a:xfrm>
            <a:custGeom>
              <a:avLst/>
              <a:gdLst/>
              <a:ahLst/>
              <a:cxnLst/>
              <a:rect l="l" t="t" r="r" b="b"/>
              <a:pathLst>
                <a:path w="27766" h="32913" extrusionOk="0">
                  <a:moveTo>
                    <a:pt x="439" y="1"/>
                  </a:moveTo>
                  <a:cubicBezTo>
                    <a:pt x="164" y="1"/>
                    <a:pt x="0" y="428"/>
                    <a:pt x="279" y="623"/>
                  </a:cubicBezTo>
                  <a:cubicBezTo>
                    <a:pt x="6750" y="5193"/>
                    <a:pt x="15290" y="4593"/>
                    <a:pt x="22061" y="8562"/>
                  </a:cubicBezTo>
                  <a:cubicBezTo>
                    <a:pt x="23729" y="9530"/>
                    <a:pt x="25363" y="10830"/>
                    <a:pt x="26231" y="12632"/>
                  </a:cubicBezTo>
                  <a:cubicBezTo>
                    <a:pt x="27231" y="14767"/>
                    <a:pt x="26798" y="17235"/>
                    <a:pt x="26631" y="19470"/>
                  </a:cubicBezTo>
                  <a:cubicBezTo>
                    <a:pt x="26264" y="23940"/>
                    <a:pt x="25864" y="28410"/>
                    <a:pt x="25430" y="32913"/>
                  </a:cubicBezTo>
                  <a:lnTo>
                    <a:pt x="26031" y="32913"/>
                  </a:lnTo>
                  <a:cubicBezTo>
                    <a:pt x="26431" y="28877"/>
                    <a:pt x="26798" y="24840"/>
                    <a:pt x="27131" y="20804"/>
                  </a:cubicBezTo>
                  <a:cubicBezTo>
                    <a:pt x="27331" y="18536"/>
                    <a:pt x="27765" y="16068"/>
                    <a:pt x="27231" y="13799"/>
                  </a:cubicBezTo>
                  <a:cubicBezTo>
                    <a:pt x="26798" y="11898"/>
                    <a:pt x="25530" y="10330"/>
                    <a:pt x="23996" y="9129"/>
                  </a:cubicBezTo>
                  <a:cubicBezTo>
                    <a:pt x="20894" y="6728"/>
                    <a:pt x="16957" y="5660"/>
                    <a:pt x="13188" y="4726"/>
                  </a:cubicBezTo>
                  <a:cubicBezTo>
                    <a:pt x="8852" y="3625"/>
                    <a:pt x="4315" y="2691"/>
                    <a:pt x="612" y="56"/>
                  </a:cubicBezTo>
                  <a:cubicBezTo>
                    <a:pt x="552" y="18"/>
                    <a:pt x="493" y="1"/>
                    <a:pt x="43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548147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34"/>
        <p:cNvGrpSpPr/>
        <p:nvPr/>
      </p:nvGrpSpPr>
      <p:grpSpPr>
        <a:xfrm>
          <a:off x="0" y="0"/>
          <a:ext cx="0" cy="0"/>
          <a:chOff x="0" y="0"/>
          <a:chExt cx="0" cy="0"/>
        </a:xfrm>
      </p:grpSpPr>
      <p:sp>
        <p:nvSpPr>
          <p:cNvPr id="2435" name="Google Shape;2435;p47"/>
          <p:cNvSpPr txBox="1">
            <a:spLocks noGrp="1"/>
          </p:cNvSpPr>
          <p:nvPr>
            <p:ph type="title"/>
          </p:nvPr>
        </p:nvSpPr>
        <p:spPr>
          <a:xfrm>
            <a:off x="729300" y="445025"/>
            <a:ext cx="7685400" cy="572700"/>
          </a:xfrm>
          <a:prstGeom prst="rect">
            <a:avLst/>
          </a:prstGeom>
        </p:spPr>
        <p:txBody>
          <a:bodyPr spcFirstLastPara="1" wrap="square" lIns="91425" tIns="91425" rIns="91425" bIns="91425" anchor="t" anchorCtr="0">
            <a:noAutofit/>
          </a:bodyPr>
          <a:lstStyle/>
          <a:p>
            <a:pPr algn="just"/>
            <a:r>
              <a:rPr lang="en-US" sz="3600" dirty="0" err="1">
                <a:solidFill>
                  <a:schemeClr val="bg1"/>
                </a:solidFill>
                <a:latin typeface="Berlin Sans FB" panose="020E0602020502020306" pitchFamily="34" charset="0"/>
              </a:rPr>
              <a:t>Controle</a:t>
            </a:r>
            <a:r>
              <a:rPr lang="en-US" sz="3600" dirty="0">
                <a:solidFill>
                  <a:schemeClr val="bg1"/>
                </a:solidFill>
                <a:latin typeface="Berlin Sans FB" panose="020E0602020502020306" pitchFamily="34" charset="0"/>
              </a:rPr>
              <a:t> </a:t>
            </a:r>
            <a:r>
              <a:rPr lang="fr-FR" sz="3600" dirty="0">
                <a:solidFill>
                  <a:schemeClr val="bg1"/>
                </a:solidFill>
                <a:latin typeface="Berlin Sans FB" panose="020E0602020502020306" pitchFamily="34" charset="0"/>
              </a:rPr>
              <a:t>:</a:t>
            </a:r>
          </a:p>
        </p:txBody>
      </p:sp>
      <p:sp>
        <p:nvSpPr>
          <p:cNvPr id="2436" name="Google Shape;2436;p47"/>
          <p:cNvSpPr txBox="1">
            <a:spLocks noGrp="1"/>
          </p:cNvSpPr>
          <p:nvPr>
            <p:ph type="body" idx="1"/>
          </p:nvPr>
        </p:nvSpPr>
        <p:spPr>
          <a:xfrm>
            <a:off x="461636" y="1098555"/>
            <a:ext cx="4919107" cy="2492400"/>
          </a:xfrm>
          <a:prstGeom prst="rect">
            <a:avLst/>
          </a:prstGeom>
        </p:spPr>
        <p:txBody>
          <a:bodyPr spcFirstLastPara="1" wrap="square" lIns="91425" tIns="91425" rIns="91425" bIns="91425" anchor="t" anchorCtr="0">
            <a:noAutofit/>
          </a:bodyPr>
          <a:lstStyle/>
          <a:p>
            <a:pPr marL="0" indent="0">
              <a:buClr>
                <a:schemeClr val="accent3"/>
              </a:buClr>
              <a:buSzPts val="1100"/>
              <a:buNone/>
            </a:pPr>
            <a:r>
              <a:rPr lang="fr-FR" sz="1800" dirty="0">
                <a:solidFill>
                  <a:schemeClr val="bg2">
                    <a:lumMod val="75000"/>
                  </a:schemeClr>
                </a:solidFill>
                <a:latin typeface="Berlin Sans FB" panose="020E0602020502020306" pitchFamily="34" charset="0"/>
              </a:rPr>
              <a:t>L'étape de contrôle dans le processus managérial exige l'établissement précis de normes de performance, la surveillance constante des résultats réels à l'aide d'indicateurs spécifiques, une analyse approfondie des écarts éventuels entre les performances attendues et réelles, et enfin, la mise en œuvre de mesures correctives stratégiques pour garantir une amélioration continue, une efficacité opérationnelle optimale et l'atteinte cohérente des objectifs organisationnels</a:t>
            </a:r>
            <a:r>
              <a:rPr lang="fr-FR" dirty="0">
                <a:solidFill>
                  <a:srgbClr val="0F0F0F"/>
                </a:solidFill>
                <a:latin typeface="Söhne"/>
              </a:rPr>
              <a:t>.</a:t>
            </a:r>
            <a:endParaRPr lang="en-US" dirty="0"/>
          </a:p>
          <a:p>
            <a:pPr marL="0" lvl="0" indent="0" algn="l" rtl="0">
              <a:spcBef>
                <a:spcPts val="0"/>
              </a:spcBef>
              <a:spcAft>
                <a:spcPts val="0"/>
              </a:spcAft>
              <a:buClr>
                <a:schemeClr val="accent3"/>
              </a:buClr>
              <a:buSzPts val="1100"/>
              <a:buFont typeface="Arial"/>
              <a:buNone/>
            </a:pPr>
            <a:endParaRPr dirty="0"/>
          </a:p>
        </p:txBody>
      </p:sp>
      <p:sp>
        <p:nvSpPr>
          <p:cNvPr id="2437" name="Google Shape;2437;p47"/>
          <p:cNvSpPr/>
          <p:nvPr/>
        </p:nvSpPr>
        <p:spPr>
          <a:xfrm flipH="1">
            <a:off x="7356589" y="4230114"/>
            <a:ext cx="18753" cy="5794"/>
          </a:xfrm>
          <a:custGeom>
            <a:avLst/>
            <a:gdLst/>
            <a:ahLst/>
            <a:cxnLst/>
            <a:rect l="l" t="t" r="r" b="b"/>
            <a:pathLst>
              <a:path w="1136" h="351" extrusionOk="0">
                <a:moveTo>
                  <a:pt x="1" y="0"/>
                </a:moveTo>
                <a:cubicBezTo>
                  <a:pt x="68" y="234"/>
                  <a:pt x="293" y="350"/>
                  <a:pt x="530" y="350"/>
                </a:cubicBezTo>
                <a:cubicBezTo>
                  <a:pt x="768" y="350"/>
                  <a:pt x="1018" y="234"/>
                  <a:pt x="1135"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47"/>
          <p:cNvSpPr/>
          <p:nvPr/>
        </p:nvSpPr>
        <p:spPr>
          <a:xfrm flipH="1">
            <a:off x="7368653" y="4192136"/>
            <a:ext cx="22311" cy="267"/>
          </a:xfrm>
          <a:custGeom>
            <a:avLst/>
            <a:gdLst/>
            <a:ahLst/>
            <a:cxnLst/>
            <a:rect l="l" t="t" r="r" b="b"/>
            <a:pathLst>
              <a:path w="1335" h="16" extrusionOk="0">
                <a:moveTo>
                  <a:pt x="361" y="1"/>
                </a:moveTo>
                <a:cubicBezTo>
                  <a:pt x="163" y="1"/>
                  <a:pt x="11" y="4"/>
                  <a:pt x="0" y="16"/>
                </a:cubicBezTo>
                <a:lnTo>
                  <a:pt x="1335" y="16"/>
                </a:lnTo>
                <a:cubicBezTo>
                  <a:pt x="1335" y="16"/>
                  <a:pt x="756" y="1"/>
                  <a:pt x="3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47"/>
          <p:cNvSpPr/>
          <p:nvPr/>
        </p:nvSpPr>
        <p:spPr>
          <a:xfrm flipH="1">
            <a:off x="7150121" y="4191836"/>
            <a:ext cx="22879" cy="17"/>
          </a:xfrm>
          <a:custGeom>
            <a:avLst/>
            <a:gdLst/>
            <a:ahLst/>
            <a:cxnLst/>
            <a:rect l="l" t="t" r="r" b="b"/>
            <a:pathLst>
              <a:path w="1369" h="1" extrusionOk="0">
                <a:moveTo>
                  <a:pt x="1369" y="0"/>
                </a:moveTo>
                <a:cubicBezTo>
                  <a:pt x="1302" y="0"/>
                  <a:pt x="1" y="0"/>
                  <a:pt x="1" y="0"/>
                </a:cubicBezTo>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47"/>
          <p:cNvSpPr/>
          <p:nvPr/>
        </p:nvSpPr>
        <p:spPr>
          <a:xfrm flipH="1">
            <a:off x="6363513" y="4191267"/>
            <a:ext cx="658406" cy="1454"/>
          </a:xfrm>
          <a:custGeom>
            <a:avLst/>
            <a:gdLst/>
            <a:ahLst/>
            <a:cxnLst/>
            <a:rect l="l" t="t" r="r" b="b"/>
            <a:pathLst>
              <a:path w="39396" h="87" extrusionOk="0">
                <a:moveTo>
                  <a:pt x="1" y="1"/>
                </a:moveTo>
                <a:cubicBezTo>
                  <a:pt x="1" y="1"/>
                  <a:pt x="24893" y="86"/>
                  <a:pt x="35106" y="86"/>
                </a:cubicBezTo>
                <a:cubicBezTo>
                  <a:pt x="37660" y="86"/>
                  <a:pt x="39295" y="81"/>
                  <a:pt x="39396" y="68"/>
                </a:cubicBezTo>
                <a:lnTo>
                  <a:pt x="1" y="1"/>
                </a:ln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41" name="Google Shape;2441;p47"/>
          <p:cNvGrpSpPr/>
          <p:nvPr/>
        </p:nvGrpSpPr>
        <p:grpSpPr>
          <a:xfrm>
            <a:off x="5623467" y="1505220"/>
            <a:ext cx="3076186" cy="3267768"/>
            <a:chOff x="5070718" y="937862"/>
            <a:chExt cx="3076186" cy="3267768"/>
          </a:xfrm>
        </p:grpSpPr>
        <p:sp>
          <p:nvSpPr>
            <p:cNvPr id="2442" name="Google Shape;2442;p47"/>
            <p:cNvSpPr/>
            <p:nvPr/>
          </p:nvSpPr>
          <p:spPr>
            <a:xfrm flipH="1">
              <a:off x="5070718" y="937862"/>
              <a:ext cx="3076186" cy="1968181"/>
            </a:xfrm>
            <a:custGeom>
              <a:avLst/>
              <a:gdLst/>
              <a:ahLst/>
              <a:cxnLst/>
              <a:rect l="l" t="t" r="r" b="b"/>
              <a:pathLst>
                <a:path w="184065" h="117767" extrusionOk="0">
                  <a:moveTo>
                    <a:pt x="140645" y="1"/>
                  </a:moveTo>
                  <a:cubicBezTo>
                    <a:pt x="134831" y="1"/>
                    <a:pt x="128871" y="555"/>
                    <a:pt x="123055" y="1231"/>
                  </a:cubicBezTo>
                  <a:cubicBezTo>
                    <a:pt x="114415" y="2265"/>
                    <a:pt x="105742" y="1765"/>
                    <a:pt x="96969" y="2299"/>
                  </a:cubicBezTo>
                  <a:cubicBezTo>
                    <a:pt x="77522" y="3500"/>
                    <a:pt x="58108" y="5735"/>
                    <a:pt x="39161" y="10371"/>
                  </a:cubicBezTo>
                  <a:cubicBezTo>
                    <a:pt x="33057" y="11872"/>
                    <a:pt x="26886" y="13674"/>
                    <a:pt x="21749" y="17276"/>
                  </a:cubicBezTo>
                  <a:cubicBezTo>
                    <a:pt x="15478" y="21613"/>
                    <a:pt x="11175" y="28317"/>
                    <a:pt x="8306" y="35356"/>
                  </a:cubicBezTo>
                  <a:cubicBezTo>
                    <a:pt x="0" y="55737"/>
                    <a:pt x="2735" y="78720"/>
                    <a:pt x="6638" y="100369"/>
                  </a:cubicBezTo>
                  <a:cubicBezTo>
                    <a:pt x="7339" y="104138"/>
                    <a:pt x="8139" y="108141"/>
                    <a:pt x="10641" y="111077"/>
                  </a:cubicBezTo>
                  <a:cubicBezTo>
                    <a:pt x="13043" y="113912"/>
                    <a:pt x="16745" y="115380"/>
                    <a:pt x="20381" y="116280"/>
                  </a:cubicBezTo>
                  <a:cubicBezTo>
                    <a:pt x="25109" y="117423"/>
                    <a:pt x="29945" y="117766"/>
                    <a:pt x="34810" y="117766"/>
                  </a:cubicBezTo>
                  <a:cubicBezTo>
                    <a:pt x="39315" y="117766"/>
                    <a:pt x="43844" y="117472"/>
                    <a:pt x="48335" y="117248"/>
                  </a:cubicBezTo>
                  <a:cubicBezTo>
                    <a:pt x="67615" y="116280"/>
                    <a:pt x="86929" y="116481"/>
                    <a:pt x="106142" y="114813"/>
                  </a:cubicBezTo>
                  <a:cubicBezTo>
                    <a:pt x="125356" y="113145"/>
                    <a:pt x="144637" y="109576"/>
                    <a:pt x="162116" y="101403"/>
                  </a:cubicBezTo>
                  <a:cubicBezTo>
                    <a:pt x="167286" y="98968"/>
                    <a:pt x="172490" y="95999"/>
                    <a:pt x="175725" y="91263"/>
                  </a:cubicBezTo>
                  <a:cubicBezTo>
                    <a:pt x="178294" y="87426"/>
                    <a:pt x="179395" y="82823"/>
                    <a:pt x="180329" y="78320"/>
                  </a:cubicBezTo>
                  <a:cubicBezTo>
                    <a:pt x="182330" y="68846"/>
                    <a:pt x="182430" y="59607"/>
                    <a:pt x="183231" y="49966"/>
                  </a:cubicBezTo>
                  <a:cubicBezTo>
                    <a:pt x="184065" y="39659"/>
                    <a:pt x="183164" y="28985"/>
                    <a:pt x="178427" y="19645"/>
                  </a:cubicBezTo>
                  <a:cubicBezTo>
                    <a:pt x="170413" y="3883"/>
                    <a:pt x="156038" y="1"/>
                    <a:pt x="1406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47"/>
            <p:cNvSpPr/>
            <p:nvPr/>
          </p:nvSpPr>
          <p:spPr>
            <a:xfrm flipH="1">
              <a:off x="6361291" y="3191425"/>
              <a:ext cx="450268" cy="199063"/>
            </a:xfrm>
            <a:custGeom>
              <a:avLst/>
              <a:gdLst/>
              <a:ahLst/>
              <a:cxnLst/>
              <a:rect l="l" t="t" r="r" b="b"/>
              <a:pathLst>
                <a:path w="26942" h="11911" extrusionOk="0">
                  <a:moveTo>
                    <a:pt x="4176" y="0"/>
                  </a:moveTo>
                  <a:cubicBezTo>
                    <a:pt x="0" y="0"/>
                    <a:pt x="714" y="5677"/>
                    <a:pt x="1157" y="9191"/>
                  </a:cubicBezTo>
                  <a:cubicBezTo>
                    <a:pt x="1190" y="9524"/>
                    <a:pt x="1257" y="9924"/>
                    <a:pt x="1490" y="10191"/>
                  </a:cubicBezTo>
                  <a:cubicBezTo>
                    <a:pt x="1824" y="10558"/>
                    <a:pt x="2358" y="10592"/>
                    <a:pt x="2825" y="10625"/>
                  </a:cubicBezTo>
                  <a:cubicBezTo>
                    <a:pt x="10297" y="11059"/>
                    <a:pt x="17735" y="11492"/>
                    <a:pt x="25174" y="11893"/>
                  </a:cubicBezTo>
                  <a:cubicBezTo>
                    <a:pt x="25282" y="11904"/>
                    <a:pt x="25396" y="11910"/>
                    <a:pt x="25512" y="11910"/>
                  </a:cubicBezTo>
                  <a:cubicBezTo>
                    <a:pt x="26074" y="11910"/>
                    <a:pt x="26676" y="11757"/>
                    <a:pt x="26842" y="11259"/>
                  </a:cubicBezTo>
                  <a:cubicBezTo>
                    <a:pt x="26942" y="10992"/>
                    <a:pt x="26875" y="10658"/>
                    <a:pt x="26809" y="10391"/>
                  </a:cubicBezTo>
                  <a:cubicBezTo>
                    <a:pt x="26508" y="9091"/>
                    <a:pt x="26175" y="7756"/>
                    <a:pt x="25374" y="6689"/>
                  </a:cubicBezTo>
                  <a:cubicBezTo>
                    <a:pt x="24040" y="4854"/>
                    <a:pt x="21705" y="4054"/>
                    <a:pt x="19503" y="3453"/>
                  </a:cubicBezTo>
                  <a:cubicBezTo>
                    <a:pt x="14733" y="2119"/>
                    <a:pt x="9796" y="751"/>
                    <a:pt x="4893" y="51"/>
                  </a:cubicBezTo>
                  <a:cubicBezTo>
                    <a:pt x="4639" y="17"/>
                    <a:pt x="4401" y="0"/>
                    <a:pt x="4176" y="0"/>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47"/>
            <p:cNvSpPr/>
            <p:nvPr/>
          </p:nvSpPr>
          <p:spPr>
            <a:xfrm flipH="1">
              <a:off x="7332421" y="3956891"/>
              <a:ext cx="58544" cy="235513"/>
            </a:xfrm>
            <a:custGeom>
              <a:avLst/>
              <a:gdLst/>
              <a:ahLst/>
              <a:cxnLst/>
              <a:rect l="l" t="t" r="r" b="b"/>
              <a:pathLst>
                <a:path w="3503" h="14092" extrusionOk="0">
                  <a:moveTo>
                    <a:pt x="3260" y="1"/>
                  </a:moveTo>
                  <a:cubicBezTo>
                    <a:pt x="3156" y="1"/>
                    <a:pt x="3048" y="60"/>
                    <a:pt x="3002" y="182"/>
                  </a:cubicBezTo>
                  <a:cubicBezTo>
                    <a:pt x="2669" y="1016"/>
                    <a:pt x="2535" y="1916"/>
                    <a:pt x="2335" y="2783"/>
                  </a:cubicBezTo>
                  <a:cubicBezTo>
                    <a:pt x="2135" y="3684"/>
                    <a:pt x="1935" y="4585"/>
                    <a:pt x="1768" y="5519"/>
                  </a:cubicBezTo>
                  <a:cubicBezTo>
                    <a:pt x="1401" y="7287"/>
                    <a:pt x="1034" y="9021"/>
                    <a:pt x="667" y="10789"/>
                  </a:cubicBezTo>
                  <a:cubicBezTo>
                    <a:pt x="434" y="11890"/>
                    <a:pt x="200" y="12991"/>
                    <a:pt x="0" y="14092"/>
                  </a:cubicBezTo>
                  <a:lnTo>
                    <a:pt x="1335" y="14092"/>
                  </a:lnTo>
                  <a:cubicBezTo>
                    <a:pt x="1768" y="11490"/>
                    <a:pt x="2202" y="8888"/>
                    <a:pt x="2636" y="6286"/>
                  </a:cubicBezTo>
                  <a:cubicBezTo>
                    <a:pt x="2802" y="5319"/>
                    <a:pt x="2969" y="4318"/>
                    <a:pt x="3136" y="3317"/>
                  </a:cubicBezTo>
                  <a:cubicBezTo>
                    <a:pt x="3303" y="2316"/>
                    <a:pt x="3503" y="1282"/>
                    <a:pt x="3503" y="248"/>
                  </a:cubicBezTo>
                  <a:cubicBezTo>
                    <a:pt x="3503" y="85"/>
                    <a:pt x="3384" y="1"/>
                    <a:pt x="326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47"/>
            <p:cNvSpPr/>
            <p:nvPr/>
          </p:nvSpPr>
          <p:spPr>
            <a:xfrm flipH="1">
              <a:off x="7150121" y="3990533"/>
              <a:ext cx="31236" cy="201319"/>
            </a:xfrm>
            <a:custGeom>
              <a:avLst/>
              <a:gdLst/>
              <a:ahLst/>
              <a:cxnLst/>
              <a:rect l="l" t="t" r="r" b="b"/>
              <a:pathLst>
                <a:path w="1869" h="12046" extrusionOk="0">
                  <a:moveTo>
                    <a:pt x="489" y="0"/>
                  </a:moveTo>
                  <a:cubicBezTo>
                    <a:pt x="348" y="0"/>
                    <a:pt x="205" y="87"/>
                    <a:pt x="167" y="237"/>
                  </a:cubicBezTo>
                  <a:cubicBezTo>
                    <a:pt x="1" y="737"/>
                    <a:pt x="67" y="1271"/>
                    <a:pt x="101" y="1771"/>
                  </a:cubicBezTo>
                  <a:cubicBezTo>
                    <a:pt x="101" y="2338"/>
                    <a:pt x="134" y="2872"/>
                    <a:pt x="134" y="3439"/>
                  </a:cubicBezTo>
                  <a:cubicBezTo>
                    <a:pt x="201" y="4473"/>
                    <a:pt x="234" y="5507"/>
                    <a:pt x="267" y="6541"/>
                  </a:cubicBezTo>
                  <a:cubicBezTo>
                    <a:pt x="368" y="8376"/>
                    <a:pt x="434" y="10211"/>
                    <a:pt x="501" y="12045"/>
                  </a:cubicBezTo>
                  <a:lnTo>
                    <a:pt x="1869" y="12045"/>
                  </a:lnTo>
                  <a:cubicBezTo>
                    <a:pt x="1769" y="10144"/>
                    <a:pt x="1668" y="8242"/>
                    <a:pt x="1502" y="6308"/>
                  </a:cubicBezTo>
                  <a:cubicBezTo>
                    <a:pt x="1435" y="5274"/>
                    <a:pt x="1335" y="4240"/>
                    <a:pt x="1235" y="3206"/>
                  </a:cubicBezTo>
                  <a:cubicBezTo>
                    <a:pt x="1201" y="2672"/>
                    <a:pt x="1135" y="2105"/>
                    <a:pt x="1068" y="1571"/>
                  </a:cubicBezTo>
                  <a:cubicBezTo>
                    <a:pt x="1035" y="1071"/>
                    <a:pt x="1001" y="604"/>
                    <a:pt x="768" y="170"/>
                  </a:cubicBezTo>
                  <a:cubicBezTo>
                    <a:pt x="709" y="53"/>
                    <a:pt x="600" y="0"/>
                    <a:pt x="48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47"/>
            <p:cNvSpPr/>
            <p:nvPr/>
          </p:nvSpPr>
          <p:spPr>
            <a:xfrm flipH="1">
              <a:off x="6433205" y="2776186"/>
              <a:ext cx="1423253" cy="1352008"/>
            </a:xfrm>
            <a:custGeom>
              <a:avLst/>
              <a:gdLst/>
              <a:ahLst/>
              <a:cxnLst/>
              <a:rect l="l" t="t" r="r" b="b"/>
              <a:pathLst>
                <a:path w="85161" h="80898" extrusionOk="0">
                  <a:moveTo>
                    <a:pt x="22742" y="0"/>
                  </a:moveTo>
                  <a:cubicBezTo>
                    <a:pt x="17821" y="0"/>
                    <a:pt x="12882" y="2070"/>
                    <a:pt x="9507" y="5683"/>
                  </a:cubicBezTo>
                  <a:cubicBezTo>
                    <a:pt x="4670" y="10853"/>
                    <a:pt x="3336" y="18325"/>
                    <a:pt x="2769" y="25364"/>
                  </a:cubicBezTo>
                  <a:cubicBezTo>
                    <a:pt x="1535" y="40108"/>
                    <a:pt x="0" y="61289"/>
                    <a:pt x="13043" y="71630"/>
                  </a:cubicBezTo>
                  <a:cubicBezTo>
                    <a:pt x="22805" y="79362"/>
                    <a:pt x="38664" y="80897"/>
                    <a:pt x="52387" y="80897"/>
                  </a:cubicBezTo>
                  <a:cubicBezTo>
                    <a:pt x="56248" y="80897"/>
                    <a:pt x="59939" y="80776"/>
                    <a:pt x="63279" y="80637"/>
                  </a:cubicBezTo>
                  <a:cubicBezTo>
                    <a:pt x="69983" y="80370"/>
                    <a:pt x="77656" y="79102"/>
                    <a:pt x="81125" y="73365"/>
                  </a:cubicBezTo>
                  <a:cubicBezTo>
                    <a:pt x="85161" y="66693"/>
                    <a:pt x="80191" y="61189"/>
                    <a:pt x="74253" y="58354"/>
                  </a:cubicBezTo>
                  <a:cubicBezTo>
                    <a:pt x="67648" y="55185"/>
                    <a:pt x="60777" y="52517"/>
                    <a:pt x="53738" y="50382"/>
                  </a:cubicBezTo>
                  <a:cubicBezTo>
                    <a:pt x="50436" y="49381"/>
                    <a:pt x="47067" y="48480"/>
                    <a:pt x="44232" y="46546"/>
                  </a:cubicBezTo>
                  <a:cubicBezTo>
                    <a:pt x="37527" y="41942"/>
                    <a:pt x="35626" y="32969"/>
                    <a:pt x="35058" y="24863"/>
                  </a:cubicBezTo>
                  <a:cubicBezTo>
                    <a:pt x="34625" y="19293"/>
                    <a:pt x="35092" y="8385"/>
                    <a:pt x="30889" y="3148"/>
                  </a:cubicBezTo>
                  <a:lnTo>
                    <a:pt x="30855" y="3148"/>
                  </a:lnTo>
                  <a:cubicBezTo>
                    <a:pt x="29788" y="1814"/>
                    <a:pt x="28420" y="846"/>
                    <a:pt x="26619" y="446"/>
                  </a:cubicBezTo>
                  <a:cubicBezTo>
                    <a:pt x="25348" y="145"/>
                    <a:pt x="24045" y="0"/>
                    <a:pt x="227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47"/>
            <p:cNvSpPr/>
            <p:nvPr/>
          </p:nvSpPr>
          <p:spPr>
            <a:xfrm flipH="1">
              <a:off x="7677701" y="3392477"/>
              <a:ext cx="106843" cy="803270"/>
            </a:xfrm>
            <a:custGeom>
              <a:avLst/>
              <a:gdLst/>
              <a:ahLst/>
              <a:cxnLst/>
              <a:rect l="l" t="t" r="r" b="b"/>
              <a:pathLst>
                <a:path w="6393" h="48064" extrusionOk="0">
                  <a:moveTo>
                    <a:pt x="6077" y="0"/>
                  </a:moveTo>
                  <a:cubicBezTo>
                    <a:pt x="5982" y="0"/>
                    <a:pt x="5888" y="41"/>
                    <a:pt x="5838" y="129"/>
                  </a:cubicBezTo>
                  <a:cubicBezTo>
                    <a:pt x="5237" y="1497"/>
                    <a:pt x="4904" y="2998"/>
                    <a:pt x="4637" y="4432"/>
                  </a:cubicBezTo>
                  <a:cubicBezTo>
                    <a:pt x="4370" y="5934"/>
                    <a:pt x="4170" y="7435"/>
                    <a:pt x="3970" y="8936"/>
                  </a:cubicBezTo>
                  <a:cubicBezTo>
                    <a:pt x="3603" y="12005"/>
                    <a:pt x="3303" y="15073"/>
                    <a:pt x="3002" y="18142"/>
                  </a:cubicBezTo>
                  <a:cubicBezTo>
                    <a:pt x="2369" y="24413"/>
                    <a:pt x="1735" y="30685"/>
                    <a:pt x="1101" y="36922"/>
                  </a:cubicBezTo>
                  <a:cubicBezTo>
                    <a:pt x="734" y="40458"/>
                    <a:pt x="400" y="43961"/>
                    <a:pt x="34" y="47463"/>
                  </a:cubicBezTo>
                  <a:cubicBezTo>
                    <a:pt x="0" y="47864"/>
                    <a:pt x="292" y="48064"/>
                    <a:pt x="605" y="48064"/>
                  </a:cubicBezTo>
                  <a:cubicBezTo>
                    <a:pt x="917" y="48064"/>
                    <a:pt x="1251" y="47864"/>
                    <a:pt x="1301" y="47463"/>
                  </a:cubicBezTo>
                  <a:cubicBezTo>
                    <a:pt x="2535" y="35088"/>
                    <a:pt x="3803" y="22712"/>
                    <a:pt x="4937" y="10337"/>
                  </a:cubicBezTo>
                  <a:cubicBezTo>
                    <a:pt x="5104" y="8669"/>
                    <a:pt x="5271" y="6968"/>
                    <a:pt x="5537" y="5300"/>
                  </a:cubicBezTo>
                  <a:cubicBezTo>
                    <a:pt x="5771" y="3632"/>
                    <a:pt x="6171" y="1964"/>
                    <a:pt x="6371" y="296"/>
                  </a:cubicBezTo>
                  <a:cubicBezTo>
                    <a:pt x="6392" y="110"/>
                    <a:pt x="6233" y="0"/>
                    <a:pt x="60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47"/>
            <p:cNvSpPr/>
            <p:nvPr/>
          </p:nvSpPr>
          <p:spPr>
            <a:xfrm flipH="1">
              <a:off x="7436105" y="2572093"/>
              <a:ext cx="200717" cy="370583"/>
            </a:xfrm>
            <a:custGeom>
              <a:avLst/>
              <a:gdLst/>
              <a:ahLst/>
              <a:cxnLst/>
              <a:rect l="l" t="t" r="r" b="b"/>
              <a:pathLst>
                <a:path w="12010" h="22174" extrusionOk="0">
                  <a:moveTo>
                    <a:pt x="7572" y="0"/>
                  </a:moveTo>
                  <a:cubicBezTo>
                    <a:pt x="7206" y="0"/>
                    <a:pt x="6844" y="141"/>
                    <a:pt x="6505" y="282"/>
                  </a:cubicBezTo>
                  <a:cubicBezTo>
                    <a:pt x="6038" y="449"/>
                    <a:pt x="5571" y="649"/>
                    <a:pt x="5138" y="916"/>
                  </a:cubicBezTo>
                  <a:cubicBezTo>
                    <a:pt x="4804" y="1116"/>
                    <a:pt x="4471" y="1316"/>
                    <a:pt x="4237" y="1617"/>
                  </a:cubicBezTo>
                  <a:cubicBezTo>
                    <a:pt x="3003" y="3051"/>
                    <a:pt x="3437" y="5019"/>
                    <a:pt x="3603" y="6720"/>
                  </a:cubicBezTo>
                  <a:cubicBezTo>
                    <a:pt x="3703" y="8021"/>
                    <a:pt x="3570" y="9422"/>
                    <a:pt x="3870" y="10723"/>
                  </a:cubicBezTo>
                  <a:cubicBezTo>
                    <a:pt x="3904" y="10923"/>
                    <a:pt x="3937" y="11123"/>
                    <a:pt x="3970" y="11324"/>
                  </a:cubicBezTo>
                  <a:cubicBezTo>
                    <a:pt x="4004" y="12224"/>
                    <a:pt x="3737" y="13092"/>
                    <a:pt x="3437" y="14026"/>
                  </a:cubicBezTo>
                  <a:cubicBezTo>
                    <a:pt x="2803" y="15827"/>
                    <a:pt x="1" y="20463"/>
                    <a:pt x="2569" y="21798"/>
                  </a:cubicBezTo>
                  <a:cubicBezTo>
                    <a:pt x="3056" y="22065"/>
                    <a:pt x="3631" y="22173"/>
                    <a:pt x="4205" y="22173"/>
                  </a:cubicBezTo>
                  <a:cubicBezTo>
                    <a:pt x="4417" y="22173"/>
                    <a:pt x="4630" y="22158"/>
                    <a:pt x="4838" y="22131"/>
                  </a:cubicBezTo>
                  <a:cubicBezTo>
                    <a:pt x="5338" y="22065"/>
                    <a:pt x="6339" y="21931"/>
                    <a:pt x="6739" y="21631"/>
                  </a:cubicBezTo>
                  <a:cubicBezTo>
                    <a:pt x="7306" y="21264"/>
                    <a:pt x="7406" y="19963"/>
                    <a:pt x="7540" y="19363"/>
                  </a:cubicBezTo>
                  <a:cubicBezTo>
                    <a:pt x="7973" y="17495"/>
                    <a:pt x="8340" y="15627"/>
                    <a:pt x="8574" y="13759"/>
                  </a:cubicBezTo>
                  <a:cubicBezTo>
                    <a:pt x="8640" y="13425"/>
                    <a:pt x="8674" y="13125"/>
                    <a:pt x="8840" y="12825"/>
                  </a:cubicBezTo>
                  <a:cubicBezTo>
                    <a:pt x="9174" y="12258"/>
                    <a:pt x="9875" y="11957"/>
                    <a:pt x="10275" y="11424"/>
                  </a:cubicBezTo>
                  <a:cubicBezTo>
                    <a:pt x="10742" y="10857"/>
                    <a:pt x="11042" y="10189"/>
                    <a:pt x="11276" y="9489"/>
                  </a:cubicBezTo>
                  <a:cubicBezTo>
                    <a:pt x="11843" y="7921"/>
                    <a:pt x="12009" y="6187"/>
                    <a:pt x="11876" y="4519"/>
                  </a:cubicBezTo>
                  <a:cubicBezTo>
                    <a:pt x="11876" y="4419"/>
                    <a:pt x="11843" y="4285"/>
                    <a:pt x="11776" y="4219"/>
                  </a:cubicBezTo>
                  <a:cubicBezTo>
                    <a:pt x="11712" y="4155"/>
                    <a:pt x="11636" y="4132"/>
                    <a:pt x="11554" y="4132"/>
                  </a:cubicBezTo>
                  <a:cubicBezTo>
                    <a:pt x="11507" y="4132"/>
                    <a:pt x="11458" y="4140"/>
                    <a:pt x="11409" y="4152"/>
                  </a:cubicBezTo>
                  <a:cubicBezTo>
                    <a:pt x="11276" y="4185"/>
                    <a:pt x="11209" y="4285"/>
                    <a:pt x="11109" y="4385"/>
                  </a:cubicBezTo>
                  <a:cubicBezTo>
                    <a:pt x="10975" y="4552"/>
                    <a:pt x="10875" y="4752"/>
                    <a:pt x="10775" y="4952"/>
                  </a:cubicBezTo>
                  <a:cubicBezTo>
                    <a:pt x="10708" y="5119"/>
                    <a:pt x="10675" y="5286"/>
                    <a:pt x="10642" y="5453"/>
                  </a:cubicBezTo>
                  <a:cubicBezTo>
                    <a:pt x="10542" y="5886"/>
                    <a:pt x="10508" y="6320"/>
                    <a:pt x="10342" y="6720"/>
                  </a:cubicBezTo>
                  <a:cubicBezTo>
                    <a:pt x="10308" y="6787"/>
                    <a:pt x="10241" y="6887"/>
                    <a:pt x="10175" y="6920"/>
                  </a:cubicBezTo>
                  <a:cubicBezTo>
                    <a:pt x="10081" y="6979"/>
                    <a:pt x="10003" y="7005"/>
                    <a:pt x="9940" y="7005"/>
                  </a:cubicBezTo>
                  <a:cubicBezTo>
                    <a:pt x="9463" y="7005"/>
                    <a:pt x="9774" y="5529"/>
                    <a:pt x="9774" y="5353"/>
                  </a:cubicBezTo>
                  <a:cubicBezTo>
                    <a:pt x="9774" y="3885"/>
                    <a:pt x="9841" y="249"/>
                    <a:pt x="7773" y="16"/>
                  </a:cubicBezTo>
                  <a:cubicBezTo>
                    <a:pt x="7706" y="5"/>
                    <a:pt x="7639" y="0"/>
                    <a:pt x="7572"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47"/>
            <p:cNvSpPr/>
            <p:nvPr/>
          </p:nvSpPr>
          <p:spPr>
            <a:xfrm flipH="1">
              <a:off x="7465519" y="2687159"/>
              <a:ext cx="17799" cy="22060"/>
            </a:xfrm>
            <a:custGeom>
              <a:avLst/>
              <a:gdLst/>
              <a:ahLst/>
              <a:cxnLst/>
              <a:rect l="l" t="t" r="r" b="b"/>
              <a:pathLst>
                <a:path w="1065" h="1320" extrusionOk="0">
                  <a:moveTo>
                    <a:pt x="919" y="0"/>
                  </a:moveTo>
                  <a:cubicBezTo>
                    <a:pt x="896" y="0"/>
                    <a:pt x="873" y="10"/>
                    <a:pt x="856" y="35"/>
                  </a:cubicBezTo>
                  <a:cubicBezTo>
                    <a:pt x="656" y="202"/>
                    <a:pt x="523" y="369"/>
                    <a:pt x="356" y="569"/>
                  </a:cubicBezTo>
                  <a:cubicBezTo>
                    <a:pt x="223" y="769"/>
                    <a:pt x="122" y="969"/>
                    <a:pt x="22" y="1203"/>
                  </a:cubicBezTo>
                  <a:cubicBezTo>
                    <a:pt x="1" y="1268"/>
                    <a:pt x="50" y="1319"/>
                    <a:pt x="105" y="1319"/>
                  </a:cubicBezTo>
                  <a:cubicBezTo>
                    <a:pt x="135" y="1319"/>
                    <a:pt x="166" y="1305"/>
                    <a:pt x="189" y="1270"/>
                  </a:cubicBezTo>
                  <a:cubicBezTo>
                    <a:pt x="423" y="869"/>
                    <a:pt x="656" y="502"/>
                    <a:pt x="990" y="169"/>
                  </a:cubicBezTo>
                  <a:cubicBezTo>
                    <a:pt x="1065" y="94"/>
                    <a:pt x="990" y="0"/>
                    <a:pt x="919" y="0"/>
                  </a:cubicBezTo>
                  <a:close/>
                </a:path>
              </a:pathLst>
            </a:custGeom>
            <a:solidFill>
              <a:srgbClr val="B55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47"/>
            <p:cNvSpPr/>
            <p:nvPr/>
          </p:nvSpPr>
          <p:spPr>
            <a:xfrm flipH="1">
              <a:off x="6027843" y="3384572"/>
              <a:ext cx="163164" cy="802985"/>
            </a:xfrm>
            <a:custGeom>
              <a:avLst/>
              <a:gdLst/>
              <a:ahLst/>
              <a:cxnLst/>
              <a:rect l="l" t="t" r="r" b="b"/>
              <a:pathLst>
                <a:path w="9763" h="48047" extrusionOk="0">
                  <a:moveTo>
                    <a:pt x="402" y="0"/>
                  </a:moveTo>
                  <a:cubicBezTo>
                    <a:pt x="193" y="0"/>
                    <a:pt x="0" y="134"/>
                    <a:pt x="18" y="402"/>
                  </a:cubicBezTo>
                  <a:cubicBezTo>
                    <a:pt x="152" y="1937"/>
                    <a:pt x="585" y="3471"/>
                    <a:pt x="852" y="4972"/>
                  </a:cubicBezTo>
                  <a:cubicBezTo>
                    <a:pt x="1152" y="6540"/>
                    <a:pt x="1486" y="8074"/>
                    <a:pt x="1786" y="9642"/>
                  </a:cubicBezTo>
                  <a:cubicBezTo>
                    <a:pt x="2387" y="12678"/>
                    <a:pt x="2987" y="15713"/>
                    <a:pt x="3554" y="18782"/>
                  </a:cubicBezTo>
                  <a:cubicBezTo>
                    <a:pt x="4688" y="24920"/>
                    <a:pt x="5822" y="31091"/>
                    <a:pt x="6856" y="37262"/>
                  </a:cubicBezTo>
                  <a:cubicBezTo>
                    <a:pt x="7123" y="38963"/>
                    <a:pt x="7424" y="40631"/>
                    <a:pt x="7690" y="42332"/>
                  </a:cubicBezTo>
                  <a:cubicBezTo>
                    <a:pt x="7991" y="44100"/>
                    <a:pt x="8157" y="45902"/>
                    <a:pt x="8558" y="47636"/>
                  </a:cubicBezTo>
                  <a:cubicBezTo>
                    <a:pt x="8632" y="47917"/>
                    <a:pt x="8882" y="48047"/>
                    <a:pt x="9133" y="48047"/>
                  </a:cubicBezTo>
                  <a:cubicBezTo>
                    <a:pt x="9448" y="48047"/>
                    <a:pt x="9762" y="47841"/>
                    <a:pt x="9725" y="47469"/>
                  </a:cubicBezTo>
                  <a:cubicBezTo>
                    <a:pt x="9625" y="45935"/>
                    <a:pt x="9292" y="44367"/>
                    <a:pt x="9058" y="42833"/>
                  </a:cubicBezTo>
                  <a:cubicBezTo>
                    <a:pt x="8791" y="41265"/>
                    <a:pt x="8524" y="39697"/>
                    <a:pt x="8291" y="38129"/>
                  </a:cubicBezTo>
                  <a:cubicBezTo>
                    <a:pt x="7757" y="35094"/>
                    <a:pt x="7257" y="32025"/>
                    <a:pt x="6690" y="28989"/>
                  </a:cubicBezTo>
                  <a:cubicBezTo>
                    <a:pt x="5589" y="22818"/>
                    <a:pt x="4421" y="16681"/>
                    <a:pt x="3154" y="10543"/>
                  </a:cubicBezTo>
                  <a:cubicBezTo>
                    <a:pt x="2820" y="8875"/>
                    <a:pt x="2453" y="7174"/>
                    <a:pt x="2086" y="5506"/>
                  </a:cubicBezTo>
                  <a:lnTo>
                    <a:pt x="1519" y="2904"/>
                  </a:lnTo>
                  <a:cubicBezTo>
                    <a:pt x="1319" y="2037"/>
                    <a:pt x="1152" y="1136"/>
                    <a:pt x="852" y="302"/>
                  </a:cubicBezTo>
                  <a:cubicBezTo>
                    <a:pt x="775" y="101"/>
                    <a:pt x="582" y="0"/>
                    <a:pt x="4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47"/>
            <p:cNvSpPr/>
            <p:nvPr/>
          </p:nvSpPr>
          <p:spPr>
            <a:xfrm flipH="1">
              <a:off x="6830678" y="2791311"/>
              <a:ext cx="608235" cy="826266"/>
            </a:xfrm>
            <a:custGeom>
              <a:avLst/>
              <a:gdLst/>
              <a:ahLst/>
              <a:cxnLst/>
              <a:rect l="l" t="t" r="r" b="b"/>
              <a:pathLst>
                <a:path w="36394" h="49440" extrusionOk="0">
                  <a:moveTo>
                    <a:pt x="18720" y="1"/>
                  </a:moveTo>
                  <a:cubicBezTo>
                    <a:pt x="18675" y="1"/>
                    <a:pt x="18628" y="3"/>
                    <a:pt x="18581" y="8"/>
                  </a:cubicBezTo>
                  <a:cubicBezTo>
                    <a:pt x="17146" y="141"/>
                    <a:pt x="15745" y="575"/>
                    <a:pt x="14344" y="909"/>
                  </a:cubicBezTo>
                  <a:cubicBezTo>
                    <a:pt x="13877" y="1009"/>
                    <a:pt x="13377" y="1109"/>
                    <a:pt x="12910" y="1109"/>
                  </a:cubicBezTo>
                  <a:cubicBezTo>
                    <a:pt x="12576" y="1109"/>
                    <a:pt x="12209" y="1042"/>
                    <a:pt x="11876" y="1009"/>
                  </a:cubicBezTo>
                  <a:cubicBezTo>
                    <a:pt x="11450" y="976"/>
                    <a:pt x="11023" y="961"/>
                    <a:pt x="10598" y="961"/>
                  </a:cubicBezTo>
                  <a:cubicBezTo>
                    <a:pt x="9291" y="961"/>
                    <a:pt x="7989" y="1099"/>
                    <a:pt x="6705" y="1275"/>
                  </a:cubicBezTo>
                  <a:cubicBezTo>
                    <a:pt x="6505" y="1309"/>
                    <a:pt x="6272" y="1376"/>
                    <a:pt x="6072" y="1476"/>
                  </a:cubicBezTo>
                  <a:cubicBezTo>
                    <a:pt x="5538" y="1776"/>
                    <a:pt x="5304" y="2576"/>
                    <a:pt x="4971" y="3077"/>
                  </a:cubicBezTo>
                  <a:cubicBezTo>
                    <a:pt x="4604" y="3644"/>
                    <a:pt x="4137" y="4144"/>
                    <a:pt x="3837" y="4745"/>
                  </a:cubicBezTo>
                  <a:cubicBezTo>
                    <a:pt x="3136" y="6146"/>
                    <a:pt x="2869" y="7713"/>
                    <a:pt x="2903" y="9248"/>
                  </a:cubicBezTo>
                  <a:cubicBezTo>
                    <a:pt x="2903" y="9581"/>
                    <a:pt x="2903" y="9948"/>
                    <a:pt x="2903" y="10315"/>
                  </a:cubicBezTo>
                  <a:cubicBezTo>
                    <a:pt x="2936" y="22858"/>
                    <a:pt x="1" y="36501"/>
                    <a:pt x="534" y="49110"/>
                  </a:cubicBezTo>
                  <a:cubicBezTo>
                    <a:pt x="1525" y="49091"/>
                    <a:pt x="2534" y="49083"/>
                    <a:pt x="3559" y="49083"/>
                  </a:cubicBezTo>
                  <a:cubicBezTo>
                    <a:pt x="10410" y="49083"/>
                    <a:pt x="17971" y="49440"/>
                    <a:pt x="25394" y="49440"/>
                  </a:cubicBezTo>
                  <a:cubicBezTo>
                    <a:pt x="28980" y="49440"/>
                    <a:pt x="32534" y="49357"/>
                    <a:pt x="35960" y="49110"/>
                  </a:cubicBezTo>
                  <a:cubicBezTo>
                    <a:pt x="36393" y="49076"/>
                    <a:pt x="35860" y="23925"/>
                    <a:pt x="35526" y="21690"/>
                  </a:cubicBezTo>
                  <a:cubicBezTo>
                    <a:pt x="34725" y="16386"/>
                    <a:pt x="31957" y="11249"/>
                    <a:pt x="29789" y="6246"/>
                  </a:cubicBezTo>
                  <a:cubicBezTo>
                    <a:pt x="28454" y="3110"/>
                    <a:pt x="25219" y="2476"/>
                    <a:pt x="21816" y="1909"/>
                  </a:cubicBezTo>
                  <a:cubicBezTo>
                    <a:pt x="20529" y="1684"/>
                    <a:pt x="19956" y="1"/>
                    <a:pt x="187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47"/>
            <p:cNvSpPr/>
            <p:nvPr/>
          </p:nvSpPr>
          <p:spPr>
            <a:xfrm flipH="1">
              <a:off x="6610474" y="2827310"/>
              <a:ext cx="391925" cy="556744"/>
            </a:xfrm>
            <a:custGeom>
              <a:avLst/>
              <a:gdLst/>
              <a:ahLst/>
              <a:cxnLst/>
              <a:rect l="l" t="t" r="r" b="b"/>
              <a:pathLst>
                <a:path w="23451" h="33313" extrusionOk="0">
                  <a:moveTo>
                    <a:pt x="2207" y="0"/>
                  </a:moveTo>
                  <a:cubicBezTo>
                    <a:pt x="1843" y="0"/>
                    <a:pt x="1483" y="62"/>
                    <a:pt x="1134" y="222"/>
                  </a:cubicBezTo>
                  <a:cubicBezTo>
                    <a:pt x="901" y="356"/>
                    <a:pt x="734" y="489"/>
                    <a:pt x="601" y="656"/>
                  </a:cubicBezTo>
                  <a:cubicBezTo>
                    <a:pt x="0" y="1490"/>
                    <a:pt x="300" y="2991"/>
                    <a:pt x="267" y="3958"/>
                  </a:cubicBezTo>
                  <a:cubicBezTo>
                    <a:pt x="267" y="4058"/>
                    <a:pt x="267" y="4192"/>
                    <a:pt x="267" y="4292"/>
                  </a:cubicBezTo>
                  <a:cubicBezTo>
                    <a:pt x="200" y="5760"/>
                    <a:pt x="234" y="7227"/>
                    <a:pt x="267" y="8695"/>
                  </a:cubicBezTo>
                  <a:cubicBezTo>
                    <a:pt x="434" y="12097"/>
                    <a:pt x="434" y="15533"/>
                    <a:pt x="534" y="18936"/>
                  </a:cubicBezTo>
                  <a:lnTo>
                    <a:pt x="868" y="33313"/>
                  </a:lnTo>
                  <a:lnTo>
                    <a:pt x="23450" y="33313"/>
                  </a:lnTo>
                  <a:cubicBezTo>
                    <a:pt x="22716" y="29310"/>
                    <a:pt x="21782" y="25274"/>
                    <a:pt x="20548" y="21337"/>
                  </a:cubicBezTo>
                  <a:cubicBezTo>
                    <a:pt x="19447" y="17835"/>
                    <a:pt x="18080" y="14466"/>
                    <a:pt x="16312" y="11264"/>
                  </a:cubicBezTo>
                  <a:cubicBezTo>
                    <a:pt x="14677" y="8261"/>
                    <a:pt x="12909" y="5426"/>
                    <a:pt x="10341" y="3091"/>
                  </a:cubicBezTo>
                  <a:cubicBezTo>
                    <a:pt x="9540" y="2390"/>
                    <a:pt x="8706" y="1723"/>
                    <a:pt x="7706" y="1323"/>
                  </a:cubicBezTo>
                  <a:cubicBezTo>
                    <a:pt x="6838" y="923"/>
                    <a:pt x="5904" y="756"/>
                    <a:pt x="4970" y="589"/>
                  </a:cubicBezTo>
                  <a:cubicBezTo>
                    <a:pt x="4085" y="398"/>
                    <a:pt x="3131" y="0"/>
                    <a:pt x="22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47"/>
            <p:cNvSpPr/>
            <p:nvPr/>
          </p:nvSpPr>
          <p:spPr>
            <a:xfrm flipH="1">
              <a:off x="7186353" y="2783624"/>
              <a:ext cx="550811" cy="828439"/>
            </a:xfrm>
            <a:custGeom>
              <a:avLst/>
              <a:gdLst/>
              <a:ahLst/>
              <a:cxnLst/>
              <a:rect l="l" t="t" r="r" b="b"/>
              <a:pathLst>
                <a:path w="32958" h="49570" extrusionOk="0">
                  <a:moveTo>
                    <a:pt x="32957" y="1"/>
                  </a:moveTo>
                  <a:lnTo>
                    <a:pt x="32957" y="1"/>
                  </a:lnTo>
                  <a:cubicBezTo>
                    <a:pt x="31656" y="801"/>
                    <a:pt x="29989" y="1068"/>
                    <a:pt x="28454" y="1268"/>
                  </a:cubicBezTo>
                  <a:cubicBezTo>
                    <a:pt x="27353" y="1402"/>
                    <a:pt x="26353" y="1569"/>
                    <a:pt x="25219" y="1669"/>
                  </a:cubicBezTo>
                  <a:lnTo>
                    <a:pt x="25252" y="1669"/>
                  </a:lnTo>
                  <a:cubicBezTo>
                    <a:pt x="24852" y="1702"/>
                    <a:pt x="24451" y="1735"/>
                    <a:pt x="24051" y="1802"/>
                  </a:cubicBezTo>
                  <a:cubicBezTo>
                    <a:pt x="23284" y="1902"/>
                    <a:pt x="22550" y="2036"/>
                    <a:pt x="21816" y="2202"/>
                  </a:cubicBezTo>
                  <a:cubicBezTo>
                    <a:pt x="19148" y="2836"/>
                    <a:pt x="17179" y="4137"/>
                    <a:pt x="15045" y="5805"/>
                  </a:cubicBezTo>
                  <a:cubicBezTo>
                    <a:pt x="9974" y="9741"/>
                    <a:pt x="6138" y="15545"/>
                    <a:pt x="2969" y="21083"/>
                  </a:cubicBezTo>
                  <a:cubicBezTo>
                    <a:pt x="2602" y="21750"/>
                    <a:pt x="2235" y="22417"/>
                    <a:pt x="1902" y="23084"/>
                  </a:cubicBezTo>
                  <a:cubicBezTo>
                    <a:pt x="1168" y="24652"/>
                    <a:pt x="468" y="26286"/>
                    <a:pt x="167" y="27988"/>
                  </a:cubicBezTo>
                  <a:cubicBezTo>
                    <a:pt x="67" y="28655"/>
                    <a:pt x="1" y="29389"/>
                    <a:pt x="201" y="30056"/>
                  </a:cubicBezTo>
                  <a:cubicBezTo>
                    <a:pt x="544" y="31272"/>
                    <a:pt x="1586" y="31730"/>
                    <a:pt x="2729" y="31730"/>
                  </a:cubicBezTo>
                  <a:cubicBezTo>
                    <a:pt x="2809" y="31730"/>
                    <a:pt x="2889" y="31728"/>
                    <a:pt x="2969" y="31724"/>
                  </a:cubicBezTo>
                  <a:cubicBezTo>
                    <a:pt x="4304" y="31657"/>
                    <a:pt x="5738" y="31423"/>
                    <a:pt x="7006" y="30956"/>
                  </a:cubicBezTo>
                  <a:cubicBezTo>
                    <a:pt x="10241" y="29789"/>
                    <a:pt x="13243" y="27988"/>
                    <a:pt x="15778" y="25653"/>
                  </a:cubicBezTo>
                  <a:lnTo>
                    <a:pt x="15778" y="25653"/>
                  </a:lnTo>
                  <a:cubicBezTo>
                    <a:pt x="15712" y="28021"/>
                    <a:pt x="15879" y="30389"/>
                    <a:pt x="15845" y="32791"/>
                  </a:cubicBezTo>
                  <a:cubicBezTo>
                    <a:pt x="15812" y="35293"/>
                    <a:pt x="15678" y="37761"/>
                    <a:pt x="15578" y="40263"/>
                  </a:cubicBezTo>
                  <a:cubicBezTo>
                    <a:pt x="15512" y="41831"/>
                    <a:pt x="15845" y="48002"/>
                    <a:pt x="15778" y="49570"/>
                  </a:cubicBezTo>
                  <a:lnTo>
                    <a:pt x="31757" y="49136"/>
                  </a:lnTo>
                  <a:cubicBezTo>
                    <a:pt x="31923" y="41364"/>
                    <a:pt x="29555" y="29455"/>
                    <a:pt x="29822" y="21683"/>
                  </a:cubicBezTo>
                  <a:cubicBezTo>
                    <a:pt x="29955" y="17747"/>
                    <a:pt x="30089" y="13811"/>
                    <a:pt x="30189" y="9875"/>
                  </a:cubicBezTo>
                  <a:cubicBezTo>
                    <a:pt x="30255" y="8140"/>
                    <a:pt x="30356" y="6539"/>
                    <a:pt x="30956" y="4904"/>
                  </a:cubicBezTo>
                  <a:cubicBezTo>
                    <a:pt x="31556" y="3270"/>
                    <a:pt x="32224" y="1635"/>
                    <a:pt x="32957" y="1"/>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47"/>
            <p:cNvSpPr/>
            <p:nvPr/>
          </p:nvSpPr>
          <p:spPr>
            <a:xfrm flipH="1">
              <a:off x="6930468" y="2456410"/>
              <a:ext cx="332829" cy="475571"/>
            </a:xfrm>
            <a:custGeom>
              <a:avLst/>
              <a:gdLst/>
              <a:ahLst/>
              <a:cxnLst/>
              <a:rect l="l" t="t" r="r" b="b"/>
              <a:pathLst>
                <a:path w="19915" h="28456" extrusionOk="0">
                  <a:moveTo>
                    <a:pt x="17846" y="22182"/>
                  </a:moveTo>
                  <a:lnTo>
                    <a:pt x="17846" y="22182"/>
                  </a:lnTo>
                  <a:cubicBezTo>
                    <a:pt x="17845" y="22184"/>
                    <a:pt x="17844" y="22187"/>
                    <a:pt x="17843" y="22189"/>
                  </a:cubicBezTo>
                  <a:lnTo>
                    <a:pt x="17843" y="22189"/>
                  </a:lnTo>
                  <a:cubicBezTo>
                    <a:pt x="17845" y="22187"/>
                    <a:pt x="17846" y="22184"/>
                    <a:pt x="17846" y="22182"/>
                  </a:cubicBezTo>
                  <a:close/>
                  <a:moveTo>
                    <a:pt x="14309" y="1"/>
                  </a:moveTo>
                  <a:cubicBezTo>
                    <a:pt x="14166" y="1"/>
                    <a:pt x="14022" y="11"/>
                    <a:pt x="13877" y="33"/>
                  </a:cubicBezTo>
                  <a:cubicBezTo>
                    <a:pt x="12909" y="199"/>
                    <a:pt x="12042" y="566"/>
                    <a:pt x="11208" y="1067"/>
                  </a:cubicBezTo>
                  <a:cubicBezTo>
                    <a:pt x="9407" y="2101"/>
                    <a:pt x="7939" y="3669"/>
                    <a:pt x="6972" y="5470"/>
                  </a:cubicBezTo>
                  <a:cubicBezTo>
                    <a:pt x="5838" y="7538"/>
                    <a:pt x="5904" y="9473"/>
                    <a:pt x="6004" y="11774"/>
                  </a:cubicBezTo>
                  <a:cubicBezTo>
                    <a:pt x="6071" y="13375"/>
                    <a:pt x="6038" y="14977"/>
                    <a:pt x="5871" y="16578"/>
                  </a:cubicBezTo>
                  <a:cubicBezTo>
                    <a:pt x="5838" y="17011"/>
                    <a:pt x="5771" y="17412"/>
                    <a:pt x="5637" y="17745"/>
                  </a:cubicBezTo>
                  <a:cubicBezTo>
                    <a:pt x="5037" y="19513"/>
                    <a:pt x="3436" y="20214"/>
                    <a:pt x="1434" y="20647"/>
                  </a:cubicBezTo>
                  <a:cubicBezTo>
                    <a:pt x="1068" y="20747"/>
                    <a:pt x="367" y="20781"/>
                    <a:pt x="0" y="20847"/>
                  </a:cubicBezTo>
                  <a:cubicBezTo>
                    <a:pt x="1434" y="24150"/>
                    <a:pt x="3836" y="27252"/>
                    <a:pt x="7505" y="28219"/>
                  </a:cubicBezTo>
                  <a:cubicBezTo>
                    <a:pt x="8106" y="28380"/>
                    <a:pt x="8749" y="28456"/>
                    <a:pt x="9401" y="28456"/>
                  </a:cubicBezTo>
                  <a:cubicBezTo>
                    <a:pt x="10920" y="28456"/>
                    <a:pt x="12486" y="28042"/>
                    <a:pt x="13677" y="27319"/>
                  </a:cubicBezTo>
                  <a:cubicBezTo>
                    <a:pt x="14611" y="26752"/>
                    <a:pt x="14944" y="26218"/>
                    <a:pt x="15778" y="25484"/>
                  </a:cubicBezTo>
                  <a:cubicBezTo>
                    <a:pt x="16710" y="24652"/>
                    <a:pt x="17410" y="23388"/>
                    <a:pt x="17843" y="22189"/>
                  </a:cubicBezTo>
                  <a:lnTo>
                    <a:pt x="17843" y="22189"/>
                  </a:lnTo>
                  <a:cubicBezTo>
                    <a:pt x="17830" y="22216"/>
                    <a:pt x="17786" y="22229"/>
                    <a:pt x="17717" y="22229"/>
                  </a:cubicBezTo>
                  <a:cubicBezTo>
                    <a:pt x="17171" y="22229"/>
                    <a:pt x="15087" y="21450"/>
                    <a:pt x="14911" y="20981"/>
                  </a:cubicBezTo>
                  <a:cubicBezTo>
                    <a:pt x="14811" y="20747"/>
                    <a:pt x="14811" y="20481"/>
                    <a:pt x="14811" y="20247"/>
                  </a:cubicBezTo>
                  <a:cubicBezTo>
                    <a:pt x="14844" y="18713"/>
                    <a:pt x="14911" y="17212"/>
                    <a:pt x="15044" y="15677"/>
                  </a:cubicBezTo>
                  <a:cubicBezTo>
                    <a:pt x="15044" y="15577"/>
                    <a:pt x="15044" y="15444"/>
                    <a:pt x="15144" y="15344"/>
                  </a:cubicBezTo>
                  <a:cubicBezTo>
                    <a:pt x="15211" y="15310"/>
                    <a:pt x="15278" y="15277"/>
                    <a:pt x="15378" y="15243"/>
                  </a:cubicBezTo>
                  <a:cubicBezTo>
                    <a:pt x="16812" y="14810"/>
                    <a:pt x="17980" y="12908"/>
                    <a:pt x="18547" y="11641"/>
                  </a:cubicBezTo>
                  <a:cubicBezTo>
                    <a:pt x="19547" y="9339"/>
                    <a:pt x="19914" y="6571"/>
                    <a:pt x="18947" y="4069"/>
                  </a:cubicBezTo>
                  <a:cubicBezTo>
                    <a:pt x="18229" y="2196"/>
                    <a:pt x="16400" y="1"/>
                    <a:pt x="14309"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47"/>
            <p:cNvSpPr/>
            <p:nvPr/>
          </p:nvSpPr>
          <p:spPr>
            <a:xfrm flipH="1">
              <a:off x="7644610" y="3068505"/>
              <a:ext cx="30667" cy="30383"/>
            </a:xfrm>
            <a:custGeom>
              <a:avLst/>
              <a:gdLst/>
              <a:ahLst/>
              <a:cxnLst/>
              <a:rect l="l" t="t" r="r" b="b"/>
              <a:pathLst>
                <a:path w="1835" h="1818" extrusionOk="0">
                  <a:moveTo>
                    <a:pt x="34" y="0"/>
                  </a:moveTo>
                  <a:lnTo>
                    <a:pt x="34" y="0"/>
                  </a:lnTo>
                  <a:cubicBezTo>
                    <a:pt x="3" y="62"/>
                    <a:pt x="0" y="182"/>
                    <a:pt x="54" y="252"/>
                  </a:cubicBezTo>
                  <a:lnTo>
                    <a:pt x="54" y="252"/>
                  </a:lnTo>
                  <a:cubicBezTo>
                    <a:pt x="45" y="167"/>
                    <a:pt x="39" y="83"/>
                    <a:pt x="34" y="0"/>
                  </a:cubicBezTo>
                  <a:close/>
                  <a:moveTo>
                    <a:pt x="54" y="252"/>
                  </a:moveTo>
                  <a:cubicBezTo>
                    <a:pt x="96" y="683"/>
                    <a:pt x="189" y="1134"/>
                    <a:pt x="467" y="1468"/>
                  </a:cubicBezTo>
                  <a:cubicBezTo>
                    <a:pt x="650" y="1688"/>
                    <a:pt x="954" y="1817"/>
                    <a:pt x="1241" y="1817"/>
                  </a:cubicBezTo>
                  <a:cubicBezTo>
                    <a:pt x="1476" y="1817"/>
                    <a:pt x="1700" y="1730"/>
                    <a:pt x="1835" y="1535"/>
                  </a:cubicBezTo>
                  <a:lnTo>
                    <a:pt x="67" y="267"/>
                  </a:lnTo>
                  <a:cubicBezTo>
                    <a:pt x="62" y="263"/>
                    <a:pt x="58" y="258"/>
                    <a:pt x="54" y="252"/>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47"/>
            <p:cNvSpPr/>
            <p:nvPr/>
          </p:nvSpPr>
          <p:spPr>
            <a:xfrm flipH="1">
              <a:off x="7437225" y="2792548"/>
              <a:ext cx="336172" cy="511302"/>
            </a:xfrm>
            <a:custGeom>
              <a:avLst/>
              <a:gdLst/>
              <a:ahLst/>
              <a:cxnLst/>
              <a:rect l="l" t="t" r="r" b="b"/>
              <a:pathLst>
                <a:path w="20115" h="30594" extrusionOk="0">
                  <a:moveTo>
                    <a:pt x="7739" y="1"/>
                  </a:moveTo>
                  <a:cubicBezTo>
                    <a:pt x="6171" y="4337"/>
                    <a:pt x="4137" y="8507"/>
                    <a:pt x="2602" y="12843"/>
                  </a:cubicBezTo>
                  <a:cubicBezTo>
                    <a:pt x="1068" y="17180"/>
                    <a:pt x="0" y="21816"/>
                    <a:pt x="501" y="26420"/>
                  </a:cubicBezTo>
                  <a:cubicBezTo>
                    <a:pt x="847" y="29470"/>
                    <a:pt x="2097" y="30593"/>
                    <a:pt x="3685" y="30593"/>
                  </a:cubicBezTo>
                  <a:cubicBezTo>
                    <a:pt x="5466" y="30593"/>
                    <a:pt x="7673" y="29180"/>
                    <a:pt x="9507" y="27487"/>
                  </a:cubicBezTo>
                  <a:cubicBezTo>
                    <a:pt x="13010" y="24251"/>
                    <a:pt x="15044" y="19615"/>
                    <a:pt x="16746" y="15245"/>
                  </a:cubicBezTo>
                  <a:cubicBezTo>
                    <a:pt x="17580" y="13010"/>
                    <a:pt x="18347" y="10742"/>
                    <a:pt x="18780" y="8407"/>
                  </a:cubicBezTo>
                  <a:cubicBezTo>
                    <a:pt x="18981" y="7373"/>
                    <a:pt x="20115" y="4504"/>
                    <a:pt x="19648" y="3103"/>
                  </a:cubicBezTo>
                  <a:cubicBezTo>
                    <a:pt x="19314" y="2202"/>
                    <a:pt x="11909" y="734"/>
                    <a:pt x="8873" y="201"/>
                  </a:cubicBezTo>
                  <a:cubicBezTo>
                    <a:pt x="8340" y="101"/>
                    <a:pt x="7939" y="34"/>
                    <a:pt x="7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47"/>
            <p:cNvSpPr/>
            <p:nvPr/>
          </p:nvSpPr>
          <p:spPr>
            <a:xfrm flipH="1">
              <a:off x="6923783" y="2398400"/>
              <a:ext cx="309967" cy="272882"/>
            </a:xfrm>
            <a:custGeom>
              <a:avLst/>
              <a:gdLst/>
              <a:ahLst/>
              <a:cxnLst/>
              <a:rect l="l" t="t" r="r" b="b"/>
              <a:pathLst>
                <a:path w="18547" h="16328" extrusionOk="0">
                  <a:moveTo>
                    <a:pt x="9551" y="0"/>
                  </a:moveTo>
                  <a:cubicBezTo>
                    <a:pt x="9503" y="0"/>
                    <a:pt x="9455" y="0"/>
                    <a:pt x="9407" y="1"/>
                  </a:cubicBezTo>
                  <a:cubicBezTo>
                    <a:pt x="8906" y="1"/>
                    <a:pt x="8373" y="68"/>
                    <a:pt x="7872" y="168"/>
                  </a:cubicBezTo>
                  <a:cubicBezTo>
                    <a:pt x="4470" y="835"/>
                    <a:pt x="1501" y="3470"/>
                    <a:pt x="567" y="6806"/>
                  </a:cubicBezTo>
                  <a:cubicBezTo>
                    <a:pt x="0" y="8907"/>
                    <a:pt x="267" y="11176"/>
                    <a:pt x="1234" y="13110"/>
                  </a:cubicBezTo>
                  <a:cubicBezTo>
                    <a:pt x="1747" y="14137"/>
                    <a:pt x="3070" y="16328"/>
                    <a:pt x="4397" y="16328"/>
                  </a:cubicBezTo>
                  <a:cubicBezTo>
                    <a:pt x="4795" y="16328"/>
                    <a:pt x="5193" y="16131"/>
                    <a:pt x="5571" y="15646"/>
                  </a:cubicBezTo>
                  <a:lnTo>
                    <a:pt x="5571" y="15679"/>
                  </a:lnTo>
                  <a:cubicBezTo>
                    <a:pt x="5904" y="15245"/>
                    <a:pt x="6004" y="14678"/>
                    <a:pt x="5737" y="13911"/>
                  </a:cubicBezTo>
                  <a:cubicBezTo>
                    <a:pt x="5404" y="12977"/>
                    <a:pt x="4403" y="10442"/>
                    <a:pt x="6038" y="10108"/>
                  </a:cubicBezTo>
                  <a:cubicBezTo>
                    <a:pt x="6176" y="10075"/>
                    <a:pt x="6321" y="10065"/>
                    <a:pt x="6469" y="10065"/>
                  </a:cubicBezTo>
                  <a:cubicBezTo>
                    <a:pt x="6752" y="10065"/>
                    <a:pt x="7047" y="10104"/>
                    <a:pt x="7329" y="10104"/>
                  </a:cubicBezTo>
                  <a:cubicBezTo>
                    <a:pt x="7648" y="10104"/>
                    <a:pt x="7951" y="10054"/>
                    <a:pt x="8206" y="9841"/>
                  </a:cubicBezTo>
                  <a:cubicBezTo>
                    <a:pt x="8673" y="9408"/>
                    <a:pt x="8406" y="8741"/>
                    <a:pt x="8673" y="8240"/>
                  </a:cubicBezTo>
                  <a:cubicBezTo>
                    <a:pt x="8928" y="7729"/>
                    <a:pt x="9595" y="7484"/>
                    <a:pt x="10178" y="7484"/>
                  </a:cubicBezTo>
                  <a:cubicBezTo>
                    <a:pt x="10280" y="7484"/>
                    <a:pt x="10380" y="7492"/>
                    <a:pt x="10474" y="7506"/>
                  </a:cubicBezTo>
                  <a:cubicBezTo>
                    <a:pt x="10975" y="7607"/>
                    <a:pt x="11442" y="7873"/>
                    <a:pt x="11909" y="8107"/>
                  </a:cubicBezTo>
                  <a:cubicBezTo>
                    <a:pt x="12798" y="8537"/>
                    <a:pt x="13761" y="8795"/>
                    <a:pt x="14756" y="8795"/>
                  </a:cubicBezTo>
                  <a:cubicBezTo>
                    <a:pt x="14918" y="8795"/>
                    <a:pt x="15081" y="8788"/>
                    <a:pt x="15244" y="8774"/>
                  </a:cubicBezTo>
                  <a:cubicBezTo>
                    <a:pt x="16145" y="8707"/>
                    <a:pt x="16979" y="8374"/>
                    <a:pt x="17713" y="7840"/>
                  </a:cubicBezTo>
                  <a:cubicBezTo>
                    <a:pt x="18447" y="7306"/>
                    <a:pt x="18547" y="6939"/>
                    <a:pt x="18413" y="6072"/>
                  </a:cubicBezTo>
                  <a:cubicBezTo>
                    <a:pt x="18246" y="4771"/>
                    <a:pt x="17613" y="3604"/>
                    <a:pt x="16679" y="2703"/>
                  </a:cubicBezTo>
                  <a:cubicBezTo>
                    <a:pt x="14878" y="870"/>
                    <a:pt x="12113" y="0"/>
                    <a:pt x="955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47"/>
            <p:cNvSpPr/>
            <p:nvPr/>
          </p:nvSpPr>
          <p:spPr>
            <a:xfrm flipH="1">
              <a:off x="7098278" y="2553292"/>
              <a:ext cx="74722" cy="80504"/>
            </a:xfrm>
            <a:custGeom>
              <a:avLst/>
              <a:gdLst/>
              <a:ahLst/>
              <a:cxnLst/>
              <a:rect l="l" t="t" r="r" b="b"/>
              <a:pathLst>
                <a:path w="4471" h="4817" extrusionOk="0">
                  <a:moveTo>
                    <a:pt x="2307" y="1"/>
                  </a:moveTo>
                  <a:cubicBezTo>
                    <a:pt x="1190" y="1"/>
                    <a:pt x="156" y="787"/>
                    <a:pt x="68" y="1941"/>
                  </a:cubicBezTo>
                  <a:cubicBezTo>
                    <a:pt x="1" y="3242"/>
                    <a:pt x="868" y="4543"/>
                    <a:pt x="2236" y="4776"/>
                  </a:cubicBezTo>
                  <a:cubicBezTo>
                    <a:pt x="2379" y="4804"/>
                    <a:pt x="2517" y="4817"/>
                    <a:pt x="2649" y="4817"/>
                  </a:cubicBezTo>
                  <a:cubicBezTo>
                    <a:pt x="3654" y="4817"/>
                    <a:pt x="4316" y="4054"/>
                    <a:pt x="4404" y="2875"/>
                  </a:cubicBezTo>
                  <a:cubicBezTo>
                    <a:pt x="4471" y="1608"/>
                    <a:pt x="4071" y="273"/>
                    <a:pt x="2736" y="40"/>
                  </a:cubicBezTo>
                  <a:cubicBezTo>
                    <a:pt x="2593" y="13"/>
                    <a:pt x="2449" y="1"/>
                    <a:pt x="2307"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47"/>
            <p:cNvSpPr/>
            <p:nvPr/>
          </p:nvSpPr>
          <p:spPr>
            <a:xfrm flipH="1">
              <a:off x="6983982" y="2649272"/>
              <a:ext cx="56889" cy="16228"/>
            </a:xfrm>
            <a:custGeom>
              <a:avLst/>
              <a:gdLst/>
              <a:ahLst/>
              <a:cxnLst/>
              <a:rect l="l" t="t" r="r" b="b"/>
              <a:pathLst>
                <a:path w="3404" h="971" extrusionOk="0">
                  <a:moveTo>
                    <a:pt x="3403" y="1"/>
                  </a:moveTo>
                  <a:lnTo>
                    <a:pt x="1" y="168"/>
                  </a:lnTo>
                  <a:cubicBezTo>
                    <a:pt x="381" y="674"/>
                    <a:pt x="1032" y="971"/>
                    <a:pt x="1667" y="971"/>
                  </a:cubicBezTo>
                  <a:cubicBezTo>
                    <a:pt x="1701" y="971"/>
                    <a:pt x="1735" y="970"/>
                    <a:pt x="1769" y="968"/>
                  </a:cubicBezTo>
                  <a:cubicBezTo>
                    <a:pt x="2436" y="935"/>
                    <a:pt x="3069" y="568"/>
                    <a:pt x="34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47"/>
            <p:cNvSpPr/>
            <p:nvPr/>
          </p:nvSpPr>
          <p:spPr>
            <a:xfrm flipH="1">
              <a:off x="6249785" y="3060149"/>
              <a:ext cx="608786" cy="312206"/>
            </a:xfrm>
            <a:custGeom>
              <a:avLst/>
              <a:gdLst/>
              <a:ahLst/>
              <a:cxnLst/>
              <a:rect l="l" t="t" r="r" b="b"/>
              <a:pathLst>
                <a:path w="36427" h="18681" extrusionOk="0">
                  <a:moveTo>
                    <a:pt x="5704" y="0"/>
                  </a:moveTo>
                  <a:cubicBezTo>
                    <a:pt x="5438" y="0"/>
                    <a:pt x="5171" y="200"/>
                    <a:pt x="5071" y="467"/>
                  </a:cubicBezTo>
                  <a:lnTo>
                    <a:pt x="0" y="18680"/>
                  </a:lnTo>
                  <a:lnTo>
                    <a:pt x="31289" y="18680"/>
                  </a:lnTo>
                  <a:lnTo>
                    <a:pt x="36293" y="834"/>
                  </a:lnTo>
                  <a:cubicBezTo>
                    <a:pt x="36426" y="400"/>
                    <a:pt x="36093" y="0"/>
                    <a:pt x="356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47"/>
            <p:cNvSpPr/>
            <p:nvPr/>
          </p:nvSpPr>
          <p:spPr>
            <a:xfrm flipH="1">
              <a:off x="6357931" y="3343342"/>
              <a:ext cx="648930" cy="29013"/>
            </a:xfrm>
            <a:custGeom>
              <a:avLst/>
              <a:gdLst/>
              <a:ahLst/>
              <a:cxnLst/>
              <a:rect l="l" t="t" r="r" b="b"/>
              <a:pathLst>
                <a:path w="38829" h="1736" extrusionOk="0">
                  <a:moveTo>
                    <a:pt x="834" y="1"/>
                  </a:moveTo>
                  <a:cubicBezTo>
                    <a:pt x="367" y="1"/>
                    <a:pt x="0" y="401"/>
                    <a:pt x="0" y="868"/>
                  </a:cubicBezTo>
                  <a:cubicBezTo>
                    <a:pt x="0" y="1335"/>
                    <a:pt x="367" y="1735"/>
                    <a:pt x="834" y="1735"/>
                  </a:cubicBezTo>
                  <a:lnTo>
                    <a:pt x="37961" y="1735"/>
                  </a:lnTo>
                  <a:cubicBezTo>
                    <a:pt x="38461" y="1735"/>
                    <a:pt x="38828" y="1335"/>
                    <a:pt x="38828" y="868"/>
                  </a:cubicBezTo>
                  <a:cubicBezTo>
                    <a:pt x="38828" y="401"/>
                    <a:pt x="38461" y="1"/>
                    <a:pt x="3796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47"/>
            <p:cNvSpPr/>
            <p:nvPr/>
          </p:nvSpPr>
          <p:spPr>
            <a:xfrm flipH="1">
              <a:off x="6491732" y="3188918"/>
              <a:ext cx="60232" cy="49636"/>
            </a:xfrm>
            <a:custGeom>
              <a:avLst/>
              <a:gdLst/>
              <a:ahLst/>
              <a:cxnLst/>
              <a:rect l="l" t="t" r="r" b="b"/>
              <a:pathLst>
                <a:path w="3604" h="2970" fill="none" extrusionOk="0">
                  <a:moveTo>
                    <a:pt x="3437" y="1502"/>
                  </a:moveTo>
                  <a:cubicBezTo>
                    <a:pt x="3236" y="2302"/>
                    <a:pt x="2369" y="2969"/>
                    <a:pt x="1469" y="2969"/>
                  </a:cubicBezTo>
                  <a:cubicBezTo>
                    <a:pt x="568" y="2969"/>
                    <a:pt x="1" y="2302"/>
                    <a:pt x="168" y="1502"/>
                  </a:cubicBezTo>
                  <a:cubicBezTo>
                    <a:pt x="334" y="668"/>
                    <a:pt x="1202" y="1"/>
                    <a:pt x="2102" y="1"/>
                  </a:cubicBezTo>
                  <a:cubicBezTo>
                    <a:pt x="3003" y="1"/>
                    <a:pt x="3603" y="668"/>
                    <a:pt x="3437" y="1502"/>
                  </a:cubicBezTo>
                  <a:close/>
                </a:path>
              </a:pathLst>
            </a:custGeom>
            <a:noFill/>
            <a:ln w="10850"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47"/>
            <p:cNvSpPr/>
            <p:nvPr/>
          </p:nvSpPr>
          <p:spPr>
            <a:xfrm flipH="1">
              <a:off x="7113320" y="2570021"/>
              <a:ext cx="17682" cy="38272"/>
            </a:xfrm>
            <a:custGeom>
              <a:avLst/>
              <a:gdLst/>
              <a:ahLst/>
              <a:cxnLst/>
              <a:rect l="l" t="t" r="r" b="b"/>
              <a:pathLst>
                <a:path w="1058" h="2290" extrusionOk="0">
                  <a:moveTo>
                    <a:pt x="101" y="1"/>
                  </a:moveTo>
                  <a:cubicBezTo>
                    <a:pt x="44" y="1"/>
                    <a:pt x="1" y="110"/>
                    <a:pt x="90" y="140"/>
                  </a:cubicBezTo>
                  <a:cubicBezTo>
                    <a:pt x="423" y="306"/>
                    <a:pt x="690" y="640"/>
                    <a:pt x="724" y="1007"/>
                  </a:cubicBezTo>
                  <a:cubicBezTo>
                    <a:pt x="790" y="1407"/>
                    <a:pt x="624" y="1774"/>
                    <a:pt x="390" y="2074"/>
                  </a:cubicBezTo>
                  <a:cubicBezTo>
                    <a:pt x="306" y="2158"/>
                    <a:pt x="387" y="2290"/>
                    <a:pt x="474" y="2290"/>
                  </a:cubicBezTo>
                  <a:cubicBezTo>
                    <a:pt x="491" y="2290"/>
                    <a:pt x="508" y="2285"/>
                    <a:pt x="523" y="2274"/>
                  </a:cubicBezTo>
                  <a:cubicBezTo>
                    <a:pt x="757" y="2108"/>
                    <a:pt x="890" y="1941"/>
                    <a:pt x="990" y="1674"/>
                  </a:cubicBezTo>
                  <a:cubicBezTo>
                    <a:pt x="1057" y="1440"/>
                    <a:pt x="1057" y="1207"/>
                    <a:pt x="1024" y="973"/>
                  </a:cubicBezTo>
                  <a:cubicBezTo>
                    <a:pt x="924" y="506"/>
                    <a:pt x="557" y="140"/>
                    <a:pt x="123" y="6"/>
                  </a:cubicBezTo>
                  <a:cubicBezTo>
                    <a:pt x="116" y="2"/>
                    <a:pt x="109" y="1"/>
                    <a:pt x="101" y="1"/>
                  </a:cubicBezTo>
                  <a:close/>
                </a:path>
              </a:pathLst>
            </a:custGeom>
            <a:solidFill>
              <a:srgbClr val="B55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47"/>
            <p:cNvSpPr/>
            <p:nvPr/>
          </p:nvSpPr>
          <p:spPr>
            <a:xfrm flipH="1">
              <a:off x="7006527" y="2710941"/>
              <a:ext cx="67067" cy="10345"/>
            </a:xfrm>
            <a:custGeom>
              <a:avLst/>
              <a:gdLst/>
              <a:ahLst/>
              <a:cxnLst/>
              <a:rect l="l" t="t" r="r" b="b"/>
              <a:pathLst>
                <a:path w="4013" h="619" extrusionOk="0">
                  <a:moveTo>
                    <a:pt x="3910" y="0"/>
                  </a:moveTo>
                  <a:cubicBezTo>
                    <a:pt x="3895" y="0"/>
                    <a:pt x="3879" y="4"/>
                    <a:pt x="3860" y="13"/>
                  </a:cubicBezTo>
                  <a:cubicBezTo>
                    <a:pt x="3293" y="214"/>
                    <a:pt x="2659" y="314"/>
                    <a:pt x="2059" y="314"/>
                  </a:cubicBezTo>
                  <a:cubicBezTo>
                    <a:pt x="1425" y="314"/>
                    <a:pt x="824" y="180"/>
                    <a:pt x="224" y="13"/>
                  </a:cubicBezTo>
                  <a:cubicBezTo>
                    <a:pt x="214" y="11"/>
                    <a:pt x="204" y="10"/>
                    <a:pt x="194" y="10"/>
                  </a:cubicBezTo>
                  <a:cubicBezTo>
                    <a:pt x="77" y="10"/>
                    <a:pt x="1" y="185"/>
                    <a:pt x="124" y="247"/>
                  </a:cubicBezTo>
                  <a:cubicBezTo>
                    <a:pt x="695" y="501"/>
                    <a:pt x="1320" y="619"/>
                    <a:pt x="1943" y="619"/>
                  </a:cubicBezTo>
                  <a:cubicBezTo>
                    <a:pt x="2630" y="619"/>
                    <a:pt x="3315" y="476"/>
                    <a:pt x="3927" y="214"/>
                  </a:cubicBezTo>
                  <a:cubicBezTo>
                    <a:pt x="4013" y="156"/>
                    <a:pt x="4000" y="0"/>
                    <a:pt x="3910" y="0"/>
                  </a:cubicBezTo>
                  <a:close/>
                </a:path>
              </a:pathLst>
            </a:custGeom>
            <a:solidFill>
              <a:srgbClr val="B55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47"/>
            <p:cNvSpPr/>
            <p:nvPr/>
          </p:nvSpPr>
          <p:spPr>
            <a:xfrm flipH="1">
              <a:off x="6823441" y="3122269"/>
              <a:ext cx="51608" cy="229663"/>
            </a:xfrm>
            <a:custGeom>
              <a:avLst/>
              <a:gdLst/>
              <a:ahLst/>
              <a:cxnLst/>
              <a:rect l="l" t="t" r="r" b="b"/>
              <a:pathLst>
                <a:path w="3088" h="13742" extrusionOk="0">
                  <a:moveTo>
                    <a:pt x="113" y="1"/>
                  </a:moveTo>
                  <a:cubicBezTo>
                    <a:pt x="55" y="1"/>
                    <a:pt x="0" y="44"/>
                    <a:pt x="19" y="119"/>
                  </a:cubicBezTo>
                  <a:cubicBezTo>
                    <a:pt x="786" y="2254"/>
                    <a:pt x="1320" y="4456"/>
                    <a:pt x="1754" y="6657"/>
                  </a:cubicBezTo>
                  <a:cubicBezTo>
                    <a:pt x="2187" y="8959"/>
                    <a:pt x="2387" y="11227"/>
                    <a:pt x="2621" y="13529"/>
                  </a:cubicBezTo>
                  <a:cubicBezTo>
                    <a:pt x="2621" y="13666"/>
                    <a:pt x="2736" y="13742"/>
                    <a:pt x="2847" y="13742"/>
                  </a:cubicBezTo>
                  <a:cubicBezTo>
                    <a:pt x="2952" y="13742"/>
                    <a:pt x="3055" y="13674"/>
                    <a:pt x="3055" y="13529"/>
                  </a:cubicBezTo>
                  <a:cubicBezTo>
                    <a:pt x="3088" y="8892"/>
                    <a:pt x="1820" y="4356"/>
                    <a:pt x="219" y="86"/>
                  </a:cubicBezTo>
                  <a:cubicBezTo>
                    <a:pt x="205" y="27"/>
                    <a:pt x="158" y="1"/>
                    <a:pt x="11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47"/>
            <p:cNvSpPr/>
            <p:nvPr/>
          </p:nvSpPr>
          <p:spPr>
            <a:xfrm flipH="1">
              <a:off x="7441904" y="2843889"/>
              <a:ext cx="125043" cy="333581"/>
            </a:xfrm>
            <a:custGeom>
              <a:avLst/>
              <a:gdLst/>
              <a:ahLst/>
              <a:cxnLst/>
              <a:rect l="l" t="t" r="r" b="b"/>
              <a:pathLst>
                <a:path w="7482" h="19960" extrusionOk="0">
                  <a:moveTo>
                    <a:pt x="7335" y="1"/>
                  </a:moveTo>
                  <a:cubicBezTo>
                    <a:pt x="7288" y="1"/>
                    <a:pt x="7241" y="30"/>
                    <a:pt x="7228" y="98"/>
                  </a:cubicBezTo>
                  <a:cubicBezTo>
                    <a:pt x="6828" y="1398"/>
                    <a:pt x="6527" y="2733"/>
                    <a:pt x="6127" y="4034"/>
                  </a:cubicBezTo>
                  <a:cubicBezTo>
                    <a:pt x="5760" y="5335"/>
                    <a:pt x="5327" y="6669"/>
                    <a:pt x="4893" y="7970"/>
                  </a:cubicBezTo>
                  <a:cubicBezTo>
                    <a:pt x="3992" y="10572"/>
                    <a:pt x="2992" y="13140"/>
                    <a:pt x="1891" y="15675"/>
                  </a:cubicBezTo>
                  <a:cubicBezTo>
                    <a:pt x="1290" y="17076"/>
                    <a:pt x="590" y="18411"/>
                    <a:pt x="23" y="19812"/>
                  </a:cubicBezTo>
                  <a:cubicBezTo>
                    <a:pt x="1" y="19901"/>
                    <a:pt x="67" y="19960"/>
                    <a:pt x="134" y="19960"/>
                  </a:cubicBezTo>
                  <a:cubicBezTo>
                    <a:pt x="167" y="19960"/>
                    <a:pt x="201" y="19945"/>
                    <a:pt x="223" y="19912"/>
                  </a:cubicBezTo>
                  <a:cubicBezTo>
                    <a:pt x="923" y="18711"/>
                    <a:pt x="1457" y="17443"/>
                    <a:pt x="2024" y="16176"/>
                  </a:cubicBezTo>
                  <a:cubicBezTo>
                    <a:pt x="2558" y="14975"/>
                    <a:pt x="3092" y="13741"/>
                    <a:pt x="3559" y="12506"/>
                  </a:cubicBezTo>
                  <a:cubicBezTo>
                    <a:pt x="4593" y="9938"/>
                    <a:pt x="5493" y="7336"/>
                    <a:pt x="6261" y="4667"/>
                  </a:cubicBezTo>
                  <a:cubicBezTo>
                    <a:pt x="6694" y="3200"/>
                    <a:pt x="7161" y="1665"/>
                    <a:pt x="7461" y="164"/>
                  </a:cubicBezTo>
                  <a:cubicBezTo>
                    <a:pt x="7481" y="65"/>
                    <a:pt x="7406" y="1"/>
                    <a:pt x="73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47"/>
            <p:cNvSpPr/>
            <p:nvPr/>
          </p:nvSpPr>
          <p:spPr>
            <a:xfrm flipH="1">
              <a:off x="6961487" y="2798698"/>
              <a:ext cx="303833" cy="138179"/>
            </a:xfrm>
            <a:custGeom>
              <a:avLst/>
              <a:gdLst/>
              <a:ahLst/>
              <a:cxnLst/>
              <a:rect l="l" t="t" r="r" b="b"/>
              <a:pathLst>
                <a:path w="18180" h="8268" extrusionOk="0">
                  <a:moveTo>
                    <a:pt x="214" y="0"/>
                  </a:moveTo>
                  <a:cubicBezTo>
                    <a:pt x="114" y="0"/>
                    <a:pt x="1" y="92"/>
                    <a:pt x="21" y="233"/>
                  </a:cubicBezTo>
                  <a:cubicBezTo>
                    <a:pt x="588" y="3402"/>
                    <a:pt x="3190" y="5937"/>
                    <a:pt x="5959" y="7371"/>
                  </a:cubicBezTo>
                  <a:cubicBezTo>
                    <a:pt x="7099" y="7954"/>
                    <a:pt x="8297" y="8268"/>
                    <a:pt x="9538" y="8268"/>
                  </a:cubicBezTo>
                  <a:cubicBezTo>
                    <a:pt x="9931" y="8268"/>
                    <a:pt x="10328" y="8236"/>
                    <a:pt x="10729" y="8172"/>
                  </a:cubicBezTo>
                  <a:cubicBezTo>
                    <a:pt x="12363" y="7905"/>
                    <a:pt x="13931" y="7138"/>
                    <a:pt x="15165" y="6037"/>
                  </a:cubicBezTo>
                  <a:cubicBezTo>
                    <a:pt x="16466" y="4870"/>
                    <a:pt x="17634" y="3235"/>
                    <a:pt x="18134" y="1534"/>
                  </a:cubicBezTo>
                  <a:cubicBezTo>
                    <a:pt x="18179" y="1421"/>
                    <a:pt x="18072" y="1324"/>
                    <a:pt x="17967" y="1324"/>
                  </a:cubicBezTo>
                  <a:cubicBezTo>
                    <a:pt x="17916" y="1324"/>
                    <a:pt x="17866" y="1346"/>
                    <a:pt x="17834" y="1401"/>
                  </a:cubicBezTo>
                  <a:cubicBezTo>
                    <a:pt x="17133" y="2802"/>
                    <a:pt x="16433" y="4102"/>
                    <a:pt x="15332" y="5237"/>
                  </a:cubicBezTo>
                  <a:cubicBezTo>
                    <a:pt x="14231" y="6371"/>
                    <a:pt x="12864" y="7238"/>
                    <a:pt x="11329" y="7605"/>
                  </a:cubicBezTo>
                  <a:cubicBezTo>
                    <a:pt x="10739" y="7765"/>
                    <a:pt x="10139" y="7843"/>
                    <a:pt x="9543" y="7843"/>
                  </a:cubicBezTo>
                  <a:cubicBezTo>
                    <a:pt x="8521" y="7843"/>
                    <a:pt x="7507" y="7614"/>
                    <a:pt x="6559" y="7171"/>
                  </a:cubicBezTo>
                  <a:cubicBezTo>
                    <a:pt x="5125" y="6538"/>
                    <a:pt x="3857" y="5570"/>
                    <a:pt x="2756" y="4469"/>
                  </a:cubicBezTo>
                  <a:cubicBezTo>
                    <a:pt x="1589" y="3235"/>
                    <a:pt x="688" y="1801"/>
                    <a:pt x="355" y="133"/>
                  </a:cubicBezTo>
                  <a:cubicBezTo>
                    <a:pt x="341" y="40"/>
                    <a:pt x="281" y="0"/>
                    <a:pt x="2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47"/>
            <p:cNvSpPr/>
            <p:nvPr/>
          </p:nvSpPr>
          <p:spPr>
            <a:xfrm flipH="1">
              <a:off x="5831120" y="3369547"/>
              <a:ext cx="2165823" cy="45174"/>
            </a:xfrm>
            <a:custGeom>
              <a:avLst/>
              <a:gdLst/>
              <a:ahLst/>
              <a:cxnLst/>
              <a:rect l="l" t="t" r="r" b="b"/>
              <a:pathLst>
                <a:path w="129593" h="2703" extrusionOk="0">
                  <a:moveTo>
                    <a:pt x="0" y="0"/>
                  </a:moveTo>
                  <a:lnTo>
                    <a:pt x="0" y="2702"/>
                  </a:lnTo>
                  <a:lnTo>
                    <a:pt x="129593" y="2702"/>
                  </a:lnTo>
                  <a:lnTo>
                    <a:pt x="12959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47"/>
            <p:cNvSpPr/>
            <p:nvPr/>
          </p:nvSpPr>
          <p:spPr>
            <a:xfrm flipH="1">
              <a:off x="7376291" y="3051792"/>
              <a:ext cx="105289" cy="168729"/>
            </a:xfrm>
            <a:custGeom>
              <a:avLst/>
              <a:gdLst/>
              <a:ahLst/>
              <a:cxnLst/>
              <a:rect l="l" t="t" r="r" b="b"/>
              <a:pathLst>
                <a:path w="6300" h="10096" extrusionOk="0">
                  <a:moveTo>
                    <a:pt x="6052" y="1"/>
                  </a:moveTo>
                  <a:cubicBezTo>
                    <a:pt x="5987" y="1"/>
                    <a:pt x="5924" y="30"/>
                    <a:pt x="5889" y="100"/>
                  </a:cubicBezTo>
                  <a:cubicBezTo>
                    <a:pt x="4255" y="3569"/>
                    <a:pt x="2353" y="6871"/>
                    <a:pt x="52" y="9940"/>
                  </a:cubicBezTo>
                  <a:cubicBezTo>
                    <a:pt x="0" y="10018"/>
                    <a:pt x="89" y="10095"/>
                    <a:pt x="162" y="10095"/>
                  </a:cubicBezTo>
                  <a:cubicBezTo>
                    <a:pt x="183" y="10095"/>
                    <a:pt x="204" y="10089"/>
                    <a:pt x="219" y="10074"/>
                  </a:cubicBezTo>
                  <a:cubicBezTo>
                    <a:pt x="2787" y="7205"/>
                    <a:pt x="4889" y="3869"/>
                    <a:pt x="6256" y="233"/>
                  </a:cubicBezTo>
                  <a:cubicBezTo>
                    <a:pt x="6300" y="103"/>
                    <a:pt x="6173" y="1"/>
                    <a:pt x="60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47"/>
            <p:cNvSpPr/>
            <p:nvPr/>
          </p:nvSpPr>
          <p:spPr>
            <a:xfrm flipH="1">
              <a:off x="7464349" y="1145297"/>
              <a:ext cx="426971" cy="213887"/>
            </a:xfrm>
            <a:custGeom>
              <a:avLst/>
              <a:gdLst/>
              <a:ahLst/>
              <a:cxnLst/>
              <a:rect l="l" t="t" r="r" b="b"/>
              <a:pathLst>
                <a:path w="25548" h="12798" extrusionOk="0">
                  <a:moveTo>
                    <a:pt x="8278" y="1"/>
                  </a:moveTo>
                  <a:cubicBezTo>
                    <a:pt x="8229" y="1"/>
                    <a:pt x="8166" y="55"/>
                    <a:pt x="8190" y="127"/>
                  </a:cubicBezTo>
                  <a:cubicBezTo>
                    <a:pt x="8224" y="161"/>
                    <a:pt x="8257" y="228"/>
                    <a:pt x="8257" y="294"/>
                  </a:cubicBezTo>
                  <a:cubicBezTo>
                    <a:pt x="7590" y="861"/>
                    <a:pt x="6956" y="1495"/>
                    <a:pt x="6289" y="2096"/>
                  </a:cubicBezTo>
                  <a:lnTo>
                    <a:pt x="4188" y="4030"/>
                  </a:lnTo>
                  <a:cubicBezTo>
                    <a:pt x="2820" y="5331"/>
                    <a:pt x="1419" y="6599"/>
                    <a:pt x="51" y="7866"/>
                  </a:cubicBezTo>
                  <a:cubicBezTo>
                    <a:pt x="0" y="7918"/>
                    <a:pt x="47" y="7988"/>
                    <a:pt x="102" y="7988"/>
                  </a:cubicBezTo>
                  <a:cubicBezTo>
                    <a:pt x="119" y="7988"/>
                    <a:pt x="136" y="7982"/>
                    <a:pt x="151" y="7966"/>
                  </a:cubicBezTo>
                  <a:cubicBezTo>
                    <a:pt x="1519" y="6699"/>
                    <a:pt x="2920" y="5431"/>
                    <a:pt x="4288" y="4164"/>
                  </a:cubicBezTo>
                  <a:lnTo>
                    <a:pt x="6356" y="2262"/>
                  </a:lnTo>
                  <a:cubicBezTo>
                    <a:pt x="7023" y="1629"/>
                    <a:pt x="7690" y="1061"/>
                    <a:pt x="8324" y="428"/>
                  </a:cubicBezTo>
                  <a:cubicBezTo>
                    <a:pt x="9692" y="3597"/>
                    <a:pt x="11059" y="6799"/>
                    <a:pt x="12293" y="10035"/>
                  </a:cubicBezTo>
                  <a:cubicBezTo>
                    <a:pt x="12627" y="10902"/>
                    <a:pt x="12927" y="11769"/>
                    <a:pt x="13327" y="12603"/>
                  </a:cubicBezTo>
                  <a:cubicBezTo>
                    <a:pt x="13261" y="12670"/>
                    <a:pt x="13327" y="12703"/>
                    <a:pt x="13361" y="12737"/>
                  </a:cubicBezTo>
                  <a:cubicBezTo>
                    <a:pt x="13361" y="12737"/>
                    <a:pt x="13394" y="12737"/>
                    <a:pt x="13394" y="12770"/>
                  </a:cubicBezTo>
                  <a:cubicBezTo>
                    <a:pt x="13404" y="12789"/>
                    <a:pt x="13419" y="12798"/>
                    <a:pt x="13436" y="12798"/>
                  </a:cubicBezTo>
                  <a:cubicBezTo>
                    <a:pt x="13475" y="12798"/>
                    <a:pt x="13518" y="12750"/>
                    <a:pt x="13494" y="12703"/>
                  </a:cubicBezTo>
                  <a:cubicBezTo>
                    <a:pt x="13494" y="12703"/>
                    <a:pt x="13494" y="12670"/>
                    <a:pt x="13461" y="12670"/>
                  </a:cubicBezTo>
                  <a:cubicBezTo>
                    <a:pt x="14462" y="11269"/>
                    <a:pt x="15396" y="9868"/>
                    <a:pt x="16396" y="8500"/>
                  </a:cubicBezTo>
                  <a:cubicBezTo>
                    <a:pt x="17397" y="7132"/>
                    <a:pt x="18398" y="5765"/>
                    <a:pt x="19432" y="4431"/>
                  </a:cubicBezTo>
                  <a:cubicBezTo>
                    <a:pt x="20032" y="3663"/>
                    <a:pt x="20633" y="2929"/>
                    <a:pt x="21200" y="2129"/>
                  </a:cubicBezTo>
                  <a:cubicBezTo>
                    <a:pt x="21333" y="2396"/>
                    <a:pt x="21500" y="2629"/>
                    <a:pt x="21633" y="2863"/>
                  </a:cubicBezTo>
                  <a:cubicBezTo>
                    <a:pt x="21834" y="3130"/>
                    <a:pt x="22000" y="3396"/>
                    <a:pt x="22167" y="3663"/>
                  </a:cubicBezTo>
                  <a:cubicBezTo>
                    <a:pt x="22534" y="4230"/>
                    <a:pt x="22868" y="4797"/>
                    <a:pt x="23235" y="5365"/>
                  </a:cubicBezTo>
                  <a:cubicBezTo>
                    <a:pt x="23935" y="6499"/>
                    <a:pt x="24602" y="7633"/>
                    <a:pt x="25336" y="8734"/>
                  </a:cubicBezTo>
                  <a:cubicBezTo>
                    <a:pt x="25358" y="8778"/>
                    <a:pt x="25392" y="8797"/>
                    <a:pt x="25424" y="8797"/>
                  </a:cubicBezTo>
                  <a:cubicBezTo>
                    <a:pt x="25488" y="8797"/>
                    <a:pt x="25547" y="8723"/>
                    <a:pt x="25503" y="8634"/>
                  </a:cubicBezTo>
                  <a:lnTo>
                    <a:pt x="25503" y="8634"/>
                  </a:lnTo>
                  <a:lnTo>
                    <a:pt x="25503" y="8667"/>
                  </a:lnTo>
                  <a:cubicBezTo>
                    <a:pt x="24869" y="7499"/>
                    <a:pt x="24135" y="6399"/>
                    <a:pt x="23435" y="5264"/>
                  </a:cubicBezTo>
                  <a:cubicBezTo>
                    <a:pt x="23068" y="4731"/>
                    <a:pt x="22734" y="4197"/>
                    <a:pt x="22367" y="3630"/>
                  </a:cubicBezTo>
                  <a:cubicBezTo>
                    <a:pt x="22200" y="3363"/>
                    <a:pt x="22000" y="3063"/>
                    <a:pt x="21800" y="2796"/>
                  </a:cubicBezTo>
                  <a:cubicBezTo>
                    <a:pt x="21633" y="2529"/>
                    <a:pt x="21467" y="2229"/>
                    <a:pt x="21266" y="2029"/>
                  </a:cubicBezTo>
                  <a:lnTo>
                    <a:pt x="21233" y="2029"/>
                  </a:lnTo>
                  <a:cubicBezTo>
                    <a:pt x="21214" y="2010"/>
                    <a:pt x="21183" y="1990"/>
                    <a:pt x="21155" y="1990"/>
                  </a:cubicBezTo>
                  <a:cubicBezTo>
                    <a:pt x="21134" y="1990"/>
                    <a:pt x="21114" y="2001"/>
                    <a:pt x="21100" y="2029"/>
                  </a:cubicBezTo>
                  <a:cubicBezTo>
                    <a:pt x="19966" y="3296"/>
                    <a:pt x="18965" y="4664"/>
                    <a:pt x="17964" y="6032"/>
                  </a:cubicBezTo>
                  <a:cubicBezTo>
                    <a:pt x="16930" y="7399"/>
                    <a:pt x="15929" y="8800"/>
                    <a:pt x="14962" y="10201"/>
                  </a:cubicBezTo>
                  <a:cubicBezTo>
                    <a:pt x="14428" y="10935"/>
                    <a:pt x="13895" y="11702"/>
                    <a:pt x="13428" y="12470"/>
                  </a:cubicBezTo>
                  <a:cubicBezTo>
                    <a:pt x="13194" y="11702"/>
                    <a:pt x="12860" y="10935"/>
                    <a:pt x="12560" y="10201"/>
                  </a:cubicBezTo>
                  <a:cubicBezTo>
                    <a:pt x="12260" y="9367"/>
                    <a:pt x="11926" y="8534"/>
                    <a:pt x="11593" y="7733"/>
                  </a:cubicBezTo>
                  <a:cubicBezTo>
                    <a:pt x="10926" y="6098"/>
                    <a:pt x="10259" y="4464"/>
                    <a:pt x="9558" y="2829"/>
                  </a:cubicBezTo>
                  <a:cubicBezTo>
                    <a:pt x="9191" y="1995"/>
                    <a:pt x="8824" y="1162"/>
                    <a:pt x="8457" y="294"/>
                  </a:cubicBezTo>
                  <a:cubicBezTo>
                    <a:pt x="8491" y="261"/>
                    <a:pt x="8457" y="194"/>
                    <a:pt x="8391" y="194"/>
                  </a:cubicBezTo>
                  <a:cubicBezTo>
                    <a:pt x="8391" y="161"/>
                    <a:pt x="8357" y="94"/>
                    <a:pt x="8324" y="27"/>
                  </a:cubicBezTo>
                  <a:cubicBezTo>
                    <a:pt x="8315" y="9"/>
                    <a:pt x="8297" y="1"/>
                    <a:pt x="82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47"/>
            <p:cNvSpPr/>
            <p:nvPr/>
          </p:nvSpPr>
          <p:spPr>
            <a:xfrm flipH="1">
              <a:off x="7327173" y="1079249"/>
              <a:ext cx="131644" cy="226972"/>
            </a:xfrm>
            <a:custGeom>
              <a:avLst/>
              <a:gdLst/>
              <a:ahLst/>
              <a:cxnLst/>
              <a:rect l="l" t="t" r="r" b="b"/>
              <a:pathLst>
                <a:path w="7877" h="13581" extrusionOk="0">
                  <a:moveTo>
                    <a:pt x="7768" y="1"/>
                  </a:moveTo>
                  <a:cubicBezTo>
                    <a:pt x="7743" y="1"/>
                    <a:pt x="7717" y="13"/>
                    <a:pt x="7696" y="43"/>
                  </a:cubicBezTo>
                  <a:cubicBezTo>
                    <a:pt x="5728" y="3546"/>
                    <a:pt x="3727" y="7048"/>
                    <a:pt x="1725" y="10551"/>
                  </a:cubicBezTo>
                  <a:cubicBezTo>
                    <a:pt x="1158" y="11518"/>
                    <a:pt x="591" y="12486"/>
                    <a:pt x="24" y="13486"/>
                  </a:cubicBezTo>
                  <a:cubicBezTo>
                    <a:pt x="1" y="13533"/>
                    <a:pt x="60" y="13581"/>
                    <a:pt x="109" y="13581"/>
                  </a:cubicBezTo>
                  <a:cubicBezTo>
                    <a:pt x="129" y="13581"/>
                    <a:pt x="148" y="13572"/>
                    <a:pt x="158" y="13553"/>
                  </a:cubicBezTo>
                  <a:cubicBezTo>
                    <a:pt x="2226" y="10117"/>
                    <a:pt x="4227" y="6648"/>
                    <a:pt x="6162" y="3145"/>
                  </a:cubicBezTo>
                  <a:cubicBezTo>
                    <a:pt x="6729" y="2145"/>
                    <a:pt x="7296" y="1144"/>
                    <a:pt x="7830" y="110"/>
                  </a:cubicBezTo>
                  <a:cubicBezTo>
                    <a:pt x="7876" y="64"/>
                    <a:pt x="7826" y="1"/>
                    <a:pt x="77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47"/>
            <p:cNvSpPr/>
            <p:nvPr/>
          </p:nvSpPr>
          <p:spPr>
            <a:xfrm flipH="1">
              <a:off x="7324616" y="1069924"/>
              <a:ext cx="568" cy="585"/>
            </a:xfrm>
            <a:custGeom>
              <a:avLst/>
              <a:gdLst/>
              <a:ahLst/>
              <a:cxnLst/>
              <a:rect l="l" t="t" r="r" b="b"/>
              <a:pathLst>
                <a:path w="34" h="35" extrusionOk="0">
                  <a:moveTo>
                    <a:pt x="0" y="1"/>
                  </a:moveTo>
                  <a:cubicBezTo>
                    <a:pt x="0" y="1"/>
                    <a:pt x="0" y="34"/>
                    <a:pt x="0" y="34"/>
                  </a:cubicBezTo>
                  <a:cubicBezTo>
                    <a:pt x="34" y="34"/>
                    <a:pt x="34" y="1"/>
                    <a:pt x="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47"/>
            <p:cNvSpPr/>
            <p:nvPr/>
          </p:nvSpPr>
          <p:spPr>
            <a:xfrm flipH="1">
              <a:off x="7118267" y="1059997"/>
              <a:ext cx="208839" cy="285466"/>
            </a:xfrm>
            <a:custGeom>
              <a:avLst/>
              <a:gdLst/>
              <a:ahLst/>
              <a:cxnLst/>
              <a:rect l="l" t="t" r="r" b="b"/>
              <a:pathLst>
                <a:path w="12496" h="17081" extrusionOk="0">
                  <a:moveTo>
                    <a:pt x="116" y="1"/>
                  </a:moveTo>
                  <a:cubicBezTo>
                    <a:pt x="57" y="1"/>
                    <a:pt x="1" y="56"/>
                    <a:pt x="49" y="128"/>
                  </a:cubicBezTo>
                  <a:cubicBezTo>
                    <a:pt x="1617" y="2329"/>
                    <a:pt x="3251" y="4531"/>
                    <a:pt x="4819" y="6699"/>
                  </a:cubicBezTo>
                  <a:cubicBezTo>
                    <a:pt x="6420" y="8901"/>
                    <a:pt x="7988" y="11102"/>
                    <a:pt x="9556" y="13304"/>
                  </a:cubicBezTo>
                  <a:cubicBezTo>
                    <a:pt x="10456" y="14538"/>
                    <a:pt x="11357" y="15772"/>
                    <a:pt x="12257" y="17040"/>
                  </a:cubicBezTo>
                  <a:cubicBezTo>
                    <a:pt x="12276" y="17068"/>
                    <a:pt x="12306" y="17081"/>
                    <a:pt x="12336" y="17081"/>
                  </a:cubicBezTo>
                  <a:cubicBezTo>
                    <a:pt x="12414" y="17081"/>
                    <a:pt x="12496" y="17002"/>
                    <a:pt x="12424" y="16907"/>
                  </a:cubicBezTo>
                  <a:lnTo>
                    <a:pt x="12424" y="16907"/>
                  </a:lnTo>
                  <a:lnTo>
                    <a:pt x="12458" y="16940"/>
                  </a:lnTo>
                  <a:cubicBezTo>
                    <a:pt x="9355" y="12470"/>
                    <a:pt x="6120" y="8100"/>
                    <a:pt x="2917" y="3730"/>
                  </a:cubicBezTo>
                  <a:cubicBezTo>
                    <a:pt x="2017" y="2496"/>
                    <a:pt x="1083" y="1262"/>
                    <a:pt x="182" y="28"/>
                  </a:cubicBezTo>
                  <a:cubicBezTo>
                    <a:pt x="164" y="9"/>
                    <a:pt x="140" y="1"/>
                    <a:pt x="11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47"/>
            <p:cNvSpPr/>
            <p:nvPr/>
          </p:nvSpPr>
          <p:spPr>
            <a:xfrm flipH="1">
              <a:off x="7075967" y="1272145"/>
              <a:ext cx="111523" cy="101946"/>
            </a:xfrm>
            <a:custGeom>
              <a:avLst/>
              <a:gdLst/>
              <a:ahLst/>
              <a:cxnLst/>
              <a:rect l="l" t="t" r="r" b="b"/>
              <a:pathLst>
                <a:path w="6673" h="6100" extrusionOk="0">
                  <a:moveTo>
                    <a:pt x="3316" y="1"/>
                  </a:moveTo>
                  <a:cubicBezTo>
                    <a:pt x="3091" y="1"/>
                    <a:pt x="2864" y="25"/>
                    <a:pt x="2636" y="76"/>
                  </a:cubicBezTo>
                  <a:cubicBezTo>
                    <a:pt x="1001" y="477"/>
                    <a:pt x="1" y="2111"/>
                    <a:pt x="368" y="3746"/>
                  </a:cubicBezTo>
                  <a:cubicBezTo>
                    <a:pt x="710" y="5142"/>
                    <a:pt x="1952" y="6100"/>
                    <a:pt x="3326" y="6100"/>
                  </a:cubicBezTo>
                  <a:cubicBezTo>
                    <a:pt x="3561" y="6100"/>
                    <a:pt x="3799" y="6072"/>
                    <a:pt x="4037" y="6014"/>
                  </a:cubicBezTo>
                  <a:cubicBezTo>
                    <a:pt x="5671" y="5614"/>
                    <a:pt x="6672" y="3979"/>
                    <a:pt x="6305" y="2345"/>
                  </a:cubicBezTo>
                  <a:cubicBezTo>
                    <a:pt x="5961" y="938"/>
                    <a:pt x="4702" y="1"/>
                    <a:pt x="33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47"/>
            <p:cNvSpPr/>
            <p:nvPr/>
          </p:nvSpPr>
          <p:spPr>
            <a:xfrm flipH="1">
              <a:off x="7518615" y="1157447"/>
              <a:ext cx="54098" cy="53547"/>
            </a:xfrm>
            <a:custGeom>
              <a:avLst/>
              <a:gdLst/>
              <a:ahLst/>
              <a:cxnLst/>
              <a:rect l="l" t="t" r="r" b="b"/>
              <a:pathLst>
                <a:path w="3237" h="3204" extrusionOk="0">
                  <a:moveTo>
                    <a:pt x="1602" y="1"/>
                  </a:moveTo>
                  <a:cubicBezTo>
                    <a:pt x="735" y="1"/>
                    <a:pt x="1" y="701"/>
                    <a:pt x="1" y="1602"/>
                  </a:cubicBezTo>
                  <a:cubicBezTo>
                    <a:pt x="1" y="2503"/>
                    <a:pt x="735" y="3203"/>
                    <a:pt x="1602" y="3203"/>
                  </a:cubicBezTo>
                  <a:cubicBezTo>
                    <a:pt x="2503" y="3203"/>
                    <a:pt x="3237" y="2503"/>
                    <a:pt x="3237" y="1602"/>
                  </a:cubicBezTo>
                  <a:cubicBezTo>
                    <a:pt x="3237" y="701"/>
                    <a:pt x="2503" y="1"/>
                    <a:pt x="16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47"/>
            <p:cNvSpPr/>
            <p:nvPr/>
          </p:nvSpPr>
          <p:spPr>
            <a:xfrm flipH="1">
              <a:off x="7855338" y="1241628"/>
              <a:ext cx="78616" cy="78632"/>
            </a:xfrm>
            <a:custGeom>
              <a:avLst/>
              <a:gdLst/>
              <a:ahLst/>
              <a:cxnLst/>
              <a:rect l="l" t="t" r="r" b="b"/>
              <a:pathLst>
                <a:path w="4704" h="4705" extrusionOk="0">
                  <a:moveTo>
                    <a:pt x="2369" y="1"/>
                  </a:moveTo>
                  <a:cubicBezTo>
                    <a:pt x="1068" y="1"/>
                    <a:pt x="0" y="1068"/>
                    <a:pt x="0" y="2369"/>
                  </a:cubicBezTo>
                  <a:cubicBezTo>
                    <a:pt x="0" y="3670"/>
                    <a:pt x="1068" y="4704"/>
                    <a:pt x="2369" y="4704"/>
                  </a:cubicBezTo>
                  <a:cubicBezTo>
                    <a:pt x="3670" y="4704"/>
                    <a:pt x="4704" y="3670"/>
                    <a:pt x="4704" y="2369"/>
                  </a:cubicBezTo>
                  <a:cubicBezTo>
                    <a:pt x="4704" y="1068"/>
                    <a:pt x="3670" y="1"/>
                    <a:pt x="23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47"/>
            <p:cNvSpPr/>
            <p:nvPr/>
          </p:nvSpPr>
          <p:spPr>
            <a:xfrm flipH="1">
              <a:off x="7715956" y="1107844"/>
              <a:ext cx="94242" cy="94225"/>
            </a:xfrm>
            <a:custGeom>
              <a:avLst/>
              <a:gdLst/>
              <a:ahLst/>
              <a:cxnLst/>
              <a:rect l="l" t="t" r="r" b="b"/>
              <a:pathLst>
                <a:path w="5639" h="5638" extrusionOk="0">
                  <a:moveTo>
                    <a:pt x="2836" y="0"/>
                  </a:moveTo>
                  <a:cubicBezTo>
                    <a:pt x="1268" y="0"/>
                    <a:pt x="1" y="1268"/>
                    <a:pt x="1" y="2802"/>
                  </a:cubicBezTo>
                  <a:cubicBezTo>
                    <a:pt x="1" y="4370"/>
                    <a:pt x="1268" y="5637"/>
                    <a:pt x="2836" y="5637"/>
                  </a:cubicBezTo>
                  <a:cubicBezTo>
                    <a:pt x="4371" y="5637"/>
                    <a:pt x="5638" y="4370"/>
                    <a:pt x="5638" y="2802"/>
                  </a:cubicBezTo>
                  <a:cubicBezTo>
                    <a:pt x="5638" y="1268"/>
                    <a:pt x="4371" y="0"/>
                    <a:pt x="2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47"/>
            <p:cNvSpPr/>
            <p:nvPr/>
          </p:nvSpPr>
          <p:spPr>
            <a:xfrm flipH="1">
              <a:off x="7280562" y="1027006"/>
              <a:ext cx="79184" cy="79735"/>
            </a:xfrm>
            <a:custGeom>
              <a:avLst/>
              <a:gdLst/>
              <a:ahLst/>
              <a:cxnLst/>
              <a:rect l="l" t="t" r="r" b="b"/>
              <a:pathLst>
                <a:path w="4738" h="4771" extrusionOk="0">
                  <a:moveTo>
                    <a:pt x="2369" y="0"/>
                  </a:moveTo>
                  <a:cubicBezTo>
                    <a:pt x="1068" y="0"/>
                    <a:pt x="0" y="1068"/>
                    <a:pt x="0" y="2369"/>
                  </a:cubicBezTo>
                  <a:cubicBezTo>
                    <a:pt x="0" y="3703"/>
                    <a:pt x="1068" y="4770"/>
                    <a:pt x="2369" y="4770"/>
                  </a:cubicBezTo>
                  <a:cubicBezTo>
                    <a:pt x="3703" y="4770"/>
                    <a:pt x="4737" y="3703"/>
                    <a:pt x="4737" y="2369"/>
                  </a:cubicBezTo>
                  <a:cubicBezTo>
                    <a:pt x="4737" y="1068"/>
                    <a:pt x="3703" y="0"/>
                    <a:pt x="23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47"/>
            <p:cNvSpPr/>
            <p:nvPr/>
          </p:nvSpPr>
          <p:spPr>
            <a:xfrm flipH="1">
              <a:off x="7423838" y="1266713"/>
              <a:ext cx="70259" cy="70259"/>
            </a:xfrm>
            <a:custGeom>
              <a:avLst/>
              <a:gdLst/>
              <a:ahLst/>
              <a:cxnLst/>
              <a:rect l="l" t="t" r="r" b="b"/>
              <a:pathLst>
                <a:path w="4204" h="4204" extrusionOk="0">
                  <a:moveTo>
                    <a:pt x="2102" y="1"/>
                  </a:moveTo>
                  <a:cubicBezTo>
                    <a:pt x="934" y="1"/>
                    <a:pt x="0" y="935"/>
                    <a:pt x="0" y="2102"/>
                  </a:cubicBezTo>
                  <a:cubicBezTo>
                    <a:pt x="0" y="3270"/>
                    <a:pt x="934" y="4204"/>
                    <a:pt x="2102" y="4204"/>
                  </a:cubicBezTo>
                  <a:cubicBezTo>
                    <a:pt x="3269" y="4204"/>
                    <a:pt x="4203" y="3270"/>
                    <a:pt x="4203" y="2102"/>
                  </a:cubicBezTo>
                  <a:cubicBezTo>
                    <a:pt x="4203" y="935"/>
                    <a:pt x="3269" y="1"/>
                    <a:pt x="2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47"/>
            <p:cNvSpPr/>
            <p:nvPr/>
          </p:nvSpPr>
          <p:spPr>
            <a:xfrm flipH="1">
              <a:off x="7638477" y="1312439"/>
              <a:ext cx="62455" cy="62455"/>
            </a:xfrm>
            <a:custGeom>
              <a:avLst/>
              <a:gdLst/>
              <a:ahLst/>
              <a:cxnLst/>
              <a:rect l="l" t="t" r="r" b="b"/>
              <a:pathLst>
                <a:path w="3737" h="3737" extrusionOk="0">
                  <a:moveTo>
                    <a:pt x="1869" y="0"/>
                  </a:moveTo>
                  <a:cubicBezTo>
                    <a:pt x="835" y="0"/>
                    <a:pt x="1" y="834"/>
                    <a:pt x="1" y="1868"/>
                  </a:cubicBezTo>
                  <a:cubicBezTo>
                    <a:pt x="1" y="2902"/>
                    <a:pt x="835" y="3736"/>
                    <a:pt x="1869" y="3736"/>
                  </a:cubicBezTo>
                  <a:cubicBezTo>
                    <a:pt x="2903" y="3736"/>
                    <a:pt x="3737" y="2902"/>
                    <a:pt x="3737" y="1868"/>
                  </a:cubicBezTo>
                  <a:cubicBezTo>
                    <a:pt x="3737" y="834"/>
                    <a:pt x="2903" y="0"/>
                    <a:pt x="18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47"/>
            <p:cNvSpPr/>
            <p:nvPr/>
          </p:nvSpPr>
          <p:spPr>
            <a:xfrm flipH="1">
              <a:off x="6759332" y="1823641"/>
              <a:ext cx="57424" cy="416459"/>
            </a:xfrm>
            <a:custGeom>
              <a:avLst/>
              <a:gdLst/>
              <a:ahLst/>
              <a:cxnLst/>
              <a:rect l="l" t="t" r="r" b="b"/>
              <a:pathLst>
                <a:path w="3436" h="24919" extrusionOk="0">
                  <a:moveTo>
                    <a:pt x="0" y="1"/>
                  </a:moveTo>
                  <a:lnTo>
                    <a:pt x="0" y="24919"/>
                  </a:lnTo>
                  <a:lnTo>
                    <a:pt x="3436" y="24919"/>
                  </a:lnTo>
                  <a:lnTo>
                    <a:pt x="34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47"/>
            <p:cNvSpPr/>
            <p:nvPr/>
          </p:nvSpPr>
          <p:spPr>
            <a:xfrm flipH="1">
              <a:off x="6876955" y="1738357"/>
              <a:ext cx="57992" cy="501743"/>
            </a:xfrm>
            <a:custGeom>
              <a:avLst/>
              <a:gdLst/>
              <a:ahLst/>
              <a:cxnLst/>
              <a:rect l="l" t="t" r="r" b="b"/>
              <a:pathLst>
                <a:path w="3470" h="30022" extrusionOk="0">
                  <a:moveTo>
                    <a:pt x="0" y="0"/>
                  </a:moveTo>
                  <a:lnTo>
                    <a:pt x="0" y="30022"/>
                  </a:lnTo>
                  <a:lnTo>
                    <a:pt x="3470" y="30022"/>
                  </a:lnTo>
                  <a:lnTo>
                    <a:pt x="34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47"/>
            <p:cNvSpPr/>
            <p:nvPr/>
          </p:nvSpPr>
          <p:spPr>
            <a:xfrm flipH="1">
              <a:off x="6981759" y="2114087"/>
              <a:ext cx="57441" cy="126012"/>
            </a:xfrm>
            <a:custGeom>
              <a:avLst/>
              <a:gdLst/>
              <a:ahLst/>
              <a:cxnLst/>
              <a:rect l="l" t="t" r="r" b="b"/>
              <a:pathLst>
                <a:path w="3437" h="7540" extrusionOk="0">
                  <a:moveTo>
                    <a:pt x="1" y="1"/>
                  </a:moveTo>
                  <a:lnTo>
                    <a:pt x="1" y="7540"/>
                  </a:lnTo>
                  <a:lnTo>
                    <a:pt x="3436" y="7540"/>
                  </a:lnTo>
                  <a:lnTo>
                    <a:pt x="34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47"/>
            <p:cNvSpPr/>
            <p:nvPr/>
          </p:nvSpPr>
          <p:spPr>
            <a:xfrm flipH="1">
              <a:off x="7099381" y="1960784"/>
              <a:ext cx="57441" cy="279316"/>
            </a:xfrm>
            <a:custGeom>
              <a:avLst/>
              <a:gdLst/>
              <a:ahLst/>
              <a:cxnLst/>
              <a:rect l="l" t="t" r="r" b="b"/>
              <a:pathLst>
                <a:path w="3437" h="16713" extrusionOk="0">
                  <a:moveTo>
                    <a:pt x="0" y="1"/>
                  </a:moveTo>
                  <a:lnTo>
                    <a:pt x="0" y="16713"/>
                  </a:lnTo>
                  <a:lnTo>
                    <a:pt x="3436" y="16713"/>
                  </a:lnTo>
                  <a:lnTo>
                    <a:pt x="34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47"/>
            <p:cNvSpPr/>
            <p:nvPr/>
          </p:nvSpPr>
          <p:spPr>
            <a:xfrm flipH="1">
              <a:off x="7196949" y="1878274"/>
              <a:ext cx="57441" cy="361826"/>
            </a:xfrm>
            <a:custGeom>
              <a:avLst/>
              <a:gdLst/>
              <a:ahLst/>
              <a:cxnLst/>
              <a:rect l="l" t="t" r="r" b="b"/>
              <a:pathLst>
                <a:path w="3437" h="21650" extrusionOk="0">
                  <a:moveTo>
                    <a:pt x="1" y="1"/>
                  </a:moveTo>
                  <a:lnTo>
                    <a:pt x="1" y="21650"/>
                  </a:lnTo>
                  <a:lnTo>
                    <a:pt x="3437" y="21650"/>
                  </a:lnTo>
                  <a:lnTo>
                    <a:pt x="34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47"/>
            <p:cNvSpPr/>
            <p:nvPr/>
          </p:nvSpPr>
          <p:spPr>
            <a:xfrm flipH="1">
              <a:off x="6631665" y="2101837"/>
              <a:ext cx="714142" cy="142324"/>
            </a:xfrm>
            <a:custGeom>
              <a:avLst/>
              <a:gdLst/>
              <a:ahLst/>
              <a:cxnLst/>
              <a:rect l="l" t="t" r="r" b="b"/>
              <a:pathLst>
                <a:path w="42731" h="8516" extrusionOk="0">
                  <a:moveTo>
                    <a:pt x="42297" y="0"/>
                  </a:moveTo>
                  <a:cubicBezTo>
                    <a:pt x="42297" y="667"/>
                    <a:pt x="42297" y="1301"/>
                    <a:pt x="42297" y="1935"/>
                  </a:cubicBezTo>
                  <a:cubicBezTo>
                    <a:pt x="42297" y="4036"/>
                    <a:pt x="42230" y="6138"/>
                    <a:pt x="42297" y="8206"/>
                  </a:cubicBezTo>
                  <a:cubicBezTo>
                    <a:pt x="35626" y="8173"/>
                    <a:pt x="28988" y="8173"/>
                    <a:pt x="22316" y="8173"/>
                  </a:cubicBezTo>
                  <a:cubicBezTo>
                    <a:pt x="20415" y="8173"/>
                    <a:pt x="11775" y="8273"/>
                    <a:pt x="9440" y="8273"/>
                  </a:cubicBezTo>
                  <a:lnTo>
                    <a:pt x="100" y="8273"/>
                  </a:lnTo>
                  <a:cubicBezTo>
                    <a:pt x="0" y="8273"/>
                    <a:pt x="0" y="8439"/>
                    <a:pt x="100" y="8439"/>
                  </a:cubicBezTo>
                  <a:lnTo>
                    <a:pt x="16512" y="8439"/>
                  </a:lnTo>
                  <a:cubicBezTo>
                    <a:pt x="16539" y="8466"/>
                    <a:pt x="25430" y="8515"/>
                    <a:pt x="32411" y="8515"/>
                  </a:cubicBezTo>
                  <a:cubicBezTo>
                    <a:pt x="34059" y="8515"/>
                    <a:pt x="35600" y="8512"/>
                    <a:pt x="36893" y="8506"/>
                  </a:cubicBezTo>
                  <a:cubicBezTo>
                    <a:pt x="38795" y="8506"/>
                    <a:pt x="40696" y="8506"/>
                    <a:pt x="42597" y="8473"/>
                  </a:cubicBezTo>
                  <a:cubicBezTo>
                    <a:pt x="42664" y="8473"/>
                    <a:pt x="42731" y="8406"/>
                    <a:pt x="42731" y="8339"/>
                  </a:cubicBezTo>
                  <a:cubicBezTo>
                    <a:pt x="42731" y="8273"/>
                    <a:pt x="42664" y="8206"/>
                    <a:pt x="42597" y="8206"/>
                  </a:cubicBezTo>
                  <a:lnTo>
                    <a:pt x="42464" y="8206"/>
                  </a:lnTo>
                  <a:cubicBezTo>
                    <a:pt x="42531" y="6104"/>
                    <a:pt x="42497" y="4036"/>
                    <a:pt x="42497" y="1935"/>
                  </a:cubicBezTo>
                  <a:cubicBezTo>
                    <a:pt x="42497" y="1368"/>
                    <a:pt x="42464" y="801"/>
                    <a:pt x="42464" y="200"/>
                  </a:cubicBezTo>
                  <a:cubicBezTo>
                    <a:pt x="42397" y="167"/>
                    <a:pt x="42330" y="100"/>
                    <a:pt x="422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47"/>
            <p:cNvSpPr/>
            <p:nvPr/>
          </p:nvSpPr>
          <p:spPr>
            <a:xfrm flipH="1">
              <a:off x="6611193" y="2073376"/>
              <a:ext cx="52260" cy="47113"/>
            </a:xfrm>
            <a:custGeom>
              <a:avLst/>
              <a:gdLst/>
              <a:ahLst/>
              <a:cxnLst/>
              <a:rect l="l" t="t" r="r" b="b"/>
              <a:pathLst>
                <a:path w="3127" h="2819" extrusionOk="0">
                  <a:moveTo>
                    <a:pt x="1600" y="1"/>
                  </a:moveTo>
                  <a:cubicBezTo>
                    <a:pt x="1444" y="1"/>
                    <a:pt x="1287" y="33"/>
                    <a:pt x="1135" y="102"/>
                  </a:cubicBezTo>
                  <a:cubicBezTo>
                    <a:pt x="401" y="402"/>
                    <a:pt x="0" y="1369"/>
                    <a:pt x="334" y="2070"/>
                  </a:cubicBezTo>
                  <a:cubicBezTo>
                    <a:pt x="589" y="2593"/>
                    <a:pt x="1044" y="2819"/>
                    <a:pt x="1505" y="2819"/>
                  </a:cubicBezTo>
                  <a:cubicBezTo>
                    <a:pt x="2307" y="2819"/>
                    <a:pt x="3127" y="2132"/>
                    <a:pt x="2936" y="1136"/>
                  </a:cubicBezTo>
                  <a:cubicBezTo>
                    <a:pt x="2936" y="1136"/>
                    <a:pt x="2902" y="1103"/>
                    <a:pt x="2902" y="1103"/>
                  </a:cubicBezTo>
                  <a:cubicBezTo>
                    <a:pt x="2770" y="468"/>
                    <a:pt x="2198" y="1"/>
                    <a:pt x="1600" y="1"/>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47"/>
            <p:cNvSpPr/>
            <p:nvPr/>
          </p:nvSpPr>
          <p:spPr>
            <a:xfrm flipH="1">
              <a:off x="7317346" y="2213577"/>
              <a:ext cx="52995" cy="45007"/>
            </a:xfrm>
            <a:custGeom>
              <a:avLst/>
              <a:gdLst/>
              <a:ahLst/>
              <a:cxnLst/>
              <a:rect l="l" t="t" r="r" b="b"/>
              <a:pathLst>
                <a:path w="3171" h="2693" extrusionOk="0">
                  <a:moveTo>
                    <a:pt x="1668" y="0"/>
                  </a:moveTo>
                  <a:cubicBezTo>
                    <a:pt x="1524" y="0"/>
                    <a:pt x="1377" y="27"/>
                    <a:pt x="1235" y="86"/>
                  </a:cubicBezTo>
                  <a:cubicBezTo>
                    <a:pt x="401" y="419"/>
                    <a:pt x="1" y="1353"/>
                    <a:pt x="568" y="2154"/>
                  </a:cubicBezTo>
                  <a:cubicBezTo>
                    <a:pt x="832" y="2529"/>
                    <a:pt x="1218" y="2692"/>
                    <a:pt x="1604" y="2692"/>
                  </a:cubicBezTo>
                  <a:cubicBezTo>
                    <a:pt x="2385" y="2692"/>
                    <a:pt x="3170" y="2024"/>
                    <a:pt x="2969" y="1086"/>
                  </a:cubicBezTo>
                  <a:cubicBezTo>
                    <a:pt x="2969" y="1086"/>
                    <a:pt x="2969" y="1053"/>
                    <a:pt x="2969" y="1053"/>
                  </a:cubicBezTo>
                  <a:cubicBezTo>
                    <a:pt x="2835" y="462"/>
                    <a:pt x="2268" y="0"/>
                    <a:pt x="1668" y="0"/>
                  </a:cubicBezTo>
                  <a:close/>
                </a:path>
              </a:pathLst>
            </a:custGeom>
            <a:solidFill>
              <a:srgbClr val="B5C7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47"/>
            <p:cNvSpPr/>
            <p:nvPr/>
          </p:nvSpPr>
          <p:spPr>
            <a:xfrm flipH="1">
              <a:off x="6550276" y="1190705"/>
              <a:ext cx="392476" cy="348289"/>
            </a:xfrm>
            <a:custGeom>
              <a:avLst/>
              <a:gdLst/>
              <a:ahLst/>
              <a:cxnLst/>
              <a:rect l="l" t="t" r="r" b="b"/>
              <a:pathLst>
                <a:path w="23484" h="20840" extrusionOk="0">
                  <a:moveTo>
                    <a:pt x="11727" y="5537"/>
                  </a:moveTo>
                  <a:cubicBezTo>
                    <a:pt x="13176" y="5537"/>
                    <a:pt x="14616" y="6172"/>
                    <a:pt x="15578" y="7384"/>
                  </a:cubicBezTo>
                  <a:cubicBezTo>
                    <a:pt x="17246" y="9486"/>
                    <a:pt x="16879" y="12555"/>
                    <a:pt x="14778" y="14223"/>
                  </a:cubicBezTo>
                  <a:cubicBezTo>
                    <a:pt x="13883" y="14933"/>
                    <a:pt x="12813" y="15280"/>
                    <a:pt x="11750" y="15280"/>
                  </a:cubicBezTo>
                  <a:cubicBezTo>
                    <a:pt x="10317" y="15280"/>
                    <a:pt x="8897" y="14648"/>
                    <a:pt x="7939" y="13422"/>
                  </a:cubicBezTo>
                  <a:cubicBezTo>
                    <a:pt x="6272" y="11320"/>
                    <a:pt x="6605" y="8252"/>
                    <a:pt x="8707" y="6584"/>
                  </a:cubicBezTo>
                  <a:cubicBezTo>
                    <a:pt x="9596" y="5878"/>
                    <a:pt x="10664" y="5537"/>
                    <a:pt x="11727" y="5537"/>
                  </a:cubicBezTo>
                  <a:close/>
                  <a:moveTo>
                    <a:pt x="11728" y="0"/>
                  </a:moveTo>
                  <a:cubicBezTo>
                    <a:pt x="9461" y="0"/>
                    <a:pt x="7180" y="734"/>
                    <a:pt x="5271" y="2247"/>
                  </a:cubicBezTo>
                  <a:cubicBezTo>
                    <a:pt x="768" y="5817"/>
                    <a:pt x="0" y="12388"/>
                    <a:pt x="3570" y="16891"/>
                  </a:cubicBezTo>
                  <a:cubicBezTo>
                    <a:pt x="5626" y="19485"/>
                    <a:pt x="8678" y="20839"/>
                    <a:pt x="11757" y="20839"/>
                  </a:cubicBezTo>
                  <a:cubicBezTo>
                    <a:pt x="14023" y="20839"/>
                    <a:pt x="16304" y="20106"/>
                    <a:pt x="18213" y="18592"/>
                  </a:cubicBezTo>
                  <a:cubicBezTo>
                    <a:pt x="22717" y="15023"/>
                    <a:pt x="23484" y="8452"/>
                    <a:pt x="19915" y="3948"/>
                  </a:cubicBezTo>
                  <a:cubicBezTo>
                    <a:pt x="17859" y="1355"/>
                    <a:pt x="14807" y="0"/>
                    <a:pt x="117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47"/>
            <p:cNvSpPr/>
            <p:nvPr/>
          </p:nvSpPr>
          <p:spPr>
            <a:xfrm flipH="1">
              <a:off x="6550276" y="1190705"/>
              <a:ext cx="332261" cy="310736"/>
            </a:xfrm>
            <a:custGeom>
              <a:avLst/>
              <a:gdLst/>
              <a:ahLst/>
              <a:cxnLst/>
              <a:rect l="l" t="t" r="r" b="b"/>
              <a:pathLst>
                <a:path w="19881" h="18593" extrusionOk="0">
                  <a:moveTo>
                    <a:pt x="8125" y="0"/>
                  </a:moveTo>
                  <a:cubicBezTo>
                    <a:pt x="5858" y="0"/>
                    <a:pt x="3577" y="734"/>
                    <a:pt x="1668" y="2247"/>
                  </a:cubicBezTo>
                  <a:cubicBezTo>
                    <a:pt x="1067" y="2714"/>
                    <a:pt x="500" y="3281"/>
                    <a:pt x="0" y="3882"/>
                  </a:cubicBezTo>
                  <a:lnTo>
                    <a:pt x="4336" y="7384"/>
                  </a:lnTo>
                  <a:cubicBezTo>
                    <a:pt x="4570" y="7084"/>
                    <a:pt x="4837" y="6817"/>
                    <a:pt x="5104" y="6584"/>
                  </a:cubicBezTo>
                  <a:cubicBezTo>
                    <a:pt x="5976" y="5894"/>
                    <a:pt x="7038" y="5561"/>
                    <a:pt x="8099" y="5561"/>
                  </a:cubicBezTo>
                  <a:cubicBezTo>
                    <a:pt x="9555" y="5561"/>
                    <a:pt x="11011" y="6188"/>
                    <a:pt x="11975" y="7384"/>
                  </a:cubicBezTo>
                  <a:cubicBezTo>
                    <a:pt x="13610" y="9452"/>
                    <a:pt x="13243" y="12588"/>
                    <a:pt x="11175" y="14223"/>
                  </a:cubicBezTo>
                  <a:lnTo>
                    <a:pt x="14610" y="18592"/>
                  </a:lnTo>
                  <a:cubicBezTo>
                    <a:pt x="19114" y="15023"/>
                    <a:pt x="19881" y="8452"/>
                    <a:pt x="16312" y="3948"/>
                  </a:cubicBezTo>
                  <a:cubicBezTo>
                    <a:pt x="14256" y="1355"/>
                    <a:pt x="11204" y="0"/>
                    <a:pt x="81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47"/>
            <p:cNvSpPr/>
            <p:nvPr/>
          </p:nvSpPr>
          <p:spPr>
            <a:xfrm flipH="1">
              <a:off x="6550276" y="1197591"/>
              <a:ext cx="173392" cy="303850"/>
            </a:xfrm>
            <a:custGeom>
              <a:avLst/>
              <a:gdLst/>
              <a:ahLst/>
              <a:cxnLst/>
              <a:rect l="l" t="t" r="r" b="b"/>
              <a:pathLst>
                <a:path w="10375" h="18181" extrusionOk="0">
                  <a:moveTo>
                    <a:pt x="1535" y="1"/>
                  </a:moveTo>
                  <a:lnTo>
                    <a:pt x="1" y="5338"/>
                  </a:lnTo>
                  <a:cubicBezTo>
                    <a:pt x="968" y="5605"/>
                    <a:pt x="1835" y="6172"/>
                    <a:pt x="2469" y="6972"/>
                  </a:cubicBezTo>
                  <a:cubicBezTo>
                    <a:pt x="4104" y="9040"/>
                    <a:pt x="3737" y="12176"/>
                    <a:pt x="1669" y="13811"/>
                  </a:cubicBezTo>
                  <a:lnTo>
                    <a:pt x="5104" y="18180"/>
                  </a:lnTo>
                  <a:cubicBezTo>
                    <a:pt x="9608" y="14611"/>
                    <a:pt x="10375" y="8040"/>
                    <a:pt x="6806" y="3536"/>
                  </a:cubicBezTo>
                  <a:cubicBezTo>
                    <a:pt x="5471" y="1835"/>
                    <a:pt x="3637" y="601"/>
                    <a:pt x="15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47"/>
            <p:cNvSpPr/>
            <p:nvPr/>
          </p:nvSpPr>
          <p:spPr>
            <a:xfrm flipH="1">
              <a:off x="5155450" y="1664204"/>
              <a:ext cx="1278874" cy="966183"/>
            </a:xfrm>
            <a:custGeom>
              <a:avLst/>
              <a:gdLst/>
              <a:ahLst/>
              <a:cxnLst/>
              <a:rect l="l" t="t" r="r" b="b"/>
              <a:pathLst>
                <a:path w="76522" h="57812" extrusionOk="0">
                  <a:moveTo>
                    <a:pt x="34" y="1"/>
                  </a:moveTo>
                  <a:cubicBezTo>
                    <a:pt x="667" y="1"/>
                    <a:pt x="134" y="45600"/>
                    <a:pt x="34" y="55574"/>
                  </a:cubicBezTo>
                  <a:cubicBezTo>
                    <a:pt x="0" y="56608"/>
                    <a:pt x="767" y="57475"/>
                    <a:pt x="1801" y="57609"/>
                  </a:cubicBezTo>
                  <a:cubicBezTo>
                    <a:pt x="2848" y="57757"/>
                    <a:pt x="3955" y="57812"/>
                    <a:pt x="5087" y="57812"/>
                  </a:cubicBezTo>
                  <a:cubicBezTo>
                    <a:pt x="8283" y="57812"/>
                    <a:pt x="11686" y="57375"/>
                    <a:pt x="14544" y="57375"/>
                  </a:cubicBezTo>
                  <a:lnTo>
                    <a:pt x="59743" y="57375"/>
                  </a:lnTo>
                  <a:cubicBezTo>
                    <a:pt x="61322" y="57375"/>
                    <a:pt x="65412" y="57611"/>
                    <a:pt x="69115" y="57611"/>
                  </a:cubicBezTo>
                  <a:cubicBezTo>
                    <a:pt x="72374" y="57611"/>
                    <a:pt x="75334" y="57428"/>
                    <a:pt x="76021" y="56741"/>
                  </a:cubicBezTo>
                  <a:lnTo>
                    <a:pt x="76055" y="56741"/>
                  </a:lnTo>
                  <a:lnTo>
                    <a:pt x="76055" y="56708"/>
                  </a:lnTo>
                  <a:cubicBezTo>
                    <a:pt x="76488" y="56074"/>
                    <a:pt x="76522" y="55274"/>
                    <a:pt x="76522" y="54506"/>
                  </a:cubicBezTo>
                  <a:cubicBezTo>
                    <a:pt x="76488" y="50036"/>
                    <a:pt x="76488" y="1"/>
                    <a:pt x="76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47"/>
            <p:cNvSpPr/>
            <p:nvPr/>
          </p:nvSpPr>
          <p:spPr>
            <a:xfrm flipH="1">
              <a:off x="5150437" y="1660861"/>
              <a:ext cx="1287798" cy="973386"/>
            </a:xfrm>
            <a:custGeom>
              <a:avLst/>
              <a:gdLst/>
              <a:ahLst/>
              <a:cxnLst/>
              <a:rect l="l" t="t" r="r" b="b"/>
              <a:pathLst>
                <a:path w="77056" h="58243" extrusionOk="0">
                  <a:moveTo>
                    <a:pt x="38495" y="367"/>
                  </a:moveTo>
                  <a:lnTo>
                    <a:pt x="76543" y="434"/>
                  </a:lnTo>
                  <a:lnTo>
                    <a:pt x="76543" y="434"/>
                  </a:lnTo>
                  <a:cubicBezTo>
                    <a:pt x="76530" y="492"/>
                    <a:pt x="76522" y="551"/>
                    <a:pt x="76522" y="601"/>
                  </a:cubicBezTo>
                  <a:cubicBezTo>
                    <a:pt x="76489" y="668"/>
                    <a:pt x="76489" y="701"/>
                    <a:pt x="76489" y="768"/>
                  </a:cubicBezTo>
                  <a:lnTo>
                    <a:pt x="76489" y="1101"/>
                  </a:lnTo>
                  <a:lnTo>
                    <a:pt x="76489" y="2002"/>
                  </a:lnTo>
                  <a:lnTo>
                    <a:pt x="76489" y="3770"/>
                  </a:lnTo>
                  <a:lnTo>
                    <a:pt x="76489" y="7306"/>
                  </a:lnTo>
                  <a:lnTo>
                    <a:pt x="76489" y="14411"/>
                  </a:lnTo>
                  <a:lnTo>
                    <a:pt x="76455" y="28621"/>
                  </a:lnTo>
                  <a:lnTo>
                    <a:pt x="76422" y="42798"/>
                  </a:lnTo>
                  <a:lnTo>
                    <a:pt x="76422" y="49903"/>
                  </a:lnTo>
                  <a:lnTo>
                    <a:pt x="76422" y="53439"/>
                  </a:lnTo>
                  <a:cubicBezTo>
                    <a:pt x="76389" y="54039"/>
                    <a:pt x="76422" y="54640"/>
                    <a:pt x="76389" y="55207"/>
                  </a:cubicBezTo>
                  <a:cubicBezTo>
                    <a:pt x="76355" y="55774"/>
                    <a:pt x="76222" y="56274"/>
                    <a:pt x="75955" y="56674"/>
                  </a:cubicBezTo>
                  <a:lnTo>
                    <a:pt x="75955" y="56641"/>
                  </a:lnTo>
                  <a:cubicBezTo>
                    <a:pt x="75922" y="56674"/>
                    <a:pt x="75922" y="56708"/>
                    <a:pt x="75855" y="56708"/>
                  </a:cubicBezTo>
                  <a:cubicBezTo>
                    <a:pt x="75788" y="56741"/>
                    <a:pt x="75755" y="56774"/>
                    <a:pt x="75688" y="56808"/>
                  </a:cubicBezTo>
                  <a:cubicBezTo>
                    <a:pt x="75521" y="56875"/>
                    <a:pt x="75388" y="56908"/>
                    <a:pt x="75221" y="56975"/>
                  </a:cubicBezTo>
                  <a:cubicBezTo>
                    <a:pt x="74921" y="57041"/>
                    <a:pt x="74587" y="57108"/>
                    <a:pt x="74254" y="57141"/>
                  </a:cubicBezTo>
                  <a:cubicBezTo>
                    <a:pt x="73587" y="57241"/>
                    <a:pt x="72919" y="57308"/>
                    <a:pt x="72252" y="57342"/>
                  </a:cubicBezTo>
                  <a:cubicBezTo>
                    <a:pt x="70885" y="57408"/>
                    <a:pt x="69484" y="57408"/>
                    <a:pt x="68116" y="57408"/>
                  </a:cubicBezTo>
                  <a:cubicBezTo>
                    <a:pt x="65347" y="57375"/>
                    <a:pt x="62612" y="57208"/>
                    <a:pt x="59810" y="57175"/>
                  </a:cubicBezTo>
                  <a:lnTo>
                    <a:pt x="43165" y="57241"/>
                  </a:lnTo>
                  <a:lnTo>
                    <a:pt x="26553" y="57275"/>
                  </a:lnTo>
                  <a:lnTo>
                    <a:pt x="18247" y="57308"/>
                  </a:lnTo>
                  <a:lnTo>
                    <a:pt x="14077" y="57308"/>
                  </a:lnTo>
                  <a:cubicBezTo>
                    <a:pt x="12710" y="57342"/>
                    <a:pt x="11309" y="57475"/>
                    <a:pt x="9941" y="57575"/>
                  </a:cubicBezTo>
                  <a:cubicBezTo>
                    <a:pt x="8540" y="57642"/>
                    <a:pt x="7172" y="57742"/>
                    <a:pt x="5805" y="57775"/>
                  </a:cubicBezTo>
                  <a:cubicBezTo>
                    <a:pt x="5104" y="57775"/>
                    <a:pt x="4404" y="57775"/>
                    <a:pt x="3737" y="57742"/>
                  </a:cubicBezTo>
                  <a:cubicBezTo>
                    <a:pt x="3403" y="57742"/>
                    <a:pt x="3036" y="57708"/>
                    <a:pt x="2703" y="57675"/>
                  </a:cubicBezTo>
                  <a:cubicBezTo>
                    <a:pt x="2369" y="57642"/>
                    <a:pt x="2002" y="57642"/>
                    <a:pt x="1735" y="57542"/>
                  </a:cubicBezTo>
                  <a:cubicBezTo>
                    <a:pt x="1135" y="57342"/>
                    <a:pt x="668" y="56841"/>
                    <a:pt x="501" y="56241"/>
                  </a:cubicBezTo>
                  <a:cubicBezTo>
                    <a:pt x="468" y="56074"/>
                    <a:pt x="468" y="55907"/>
                    <a:pt x="468" y="55774"/>
                  </a:cubicBezTo>
                  <a:lnTo>
                    <a:pt x="468" y="55240"/>
                  </a:lnTo>
                  <a:lnTo>
                    <a:pt x="501" y="54206"/>
                  </a:lnTo>
                  <a:lnTo>
                    <a:pt x="534" y="50036"/>
                  </a:lnTo>
                  <a:lnTo>
                    <a:pt x="768" y="33424"/>
                  </a:lnTo>
                  <a:cubicBezTo>
                    <a:pt x="835" y="27887"/>
                    <a:pt x="901" y="22350"/>
                    <a:pt x="935" y="16813"/>
                  </a:cubicBezTo>
                  <a:lnTo>
                    <a:pt x="935" y="8507"/>
                  </a:lnTo>
                  <a:lnTo>
                    <a:pt x="901" y="4337"/>
                  </a:lnTo>
                  <a:lnTo>
                    <a:pt x="868" y="2269"/>
                  </a:lnTo>
                  <a:cubicBezTo>
                    <a:pt x="835" y="1902"/>
                    <a:pt x="835" y="1568"/>
                    <a:pt x="801" y="1201"/>
                  </a:cubicBezTo>
                  <a:cubicBezTo>
                    <a:pt x="768" y="1035"/>
                    <a:pt x="735" y="868"/>
                    <a:pt x="668" y="701"/>
                  </a:cubicBezTo>
                  <a:lnTo>
                    <a:pt x="601" y="434"/>
                  </a:lnTo>
                  <a:lnTo>
                    <a:pt x="601" y="434"/>
                  </a:lnTo>
                  <a:lnTo>
                    <a:pt x="601" y="434"/>
                  </a:lnTo>
                  <a:lnTo>
                    <a:pt x="19381" y="401"/>
                  </a:lnTo>
                  <a:lnTo>
                    <a:pt x="38495" y="367"/>
                  </a:lnTo>
                  <a:close/>
                  <a:moveTo>
                    <a:pt x="234" y="0"/>
                  </a:moveTo>
                  <a:lnTo>
                    <a:pt x="234" y="434"/>
                  </a:lnTo>
                  <a:cubicBezTo>
                    <a:pt x="120" y="434"/>
                    <a:pt x="79" y="361"/>
                    <a:pt x="70" y="361"/>
                  </a:cubicBezTo>
                  <a:cubicBezTo>
                    <a:pt x="68" y="361"/>
                    <a:pt x="67" y="363"/>
                    <a:pt x="67" y="367"/>
                  </a:cubicBezTo>
                  <a:lnTo>
                    <a:pt x="67" y="501"/>
                  </a:lnTo>
                  <a:cubicBezTo>
                    <a:pt x="67" y="568"/>
                    <a:pt x="34" y="668"/>
                    <a:pt x="34" y="734"/>
                  </a:cubicBezTo>
                  <a:cubicBezTo>
                    <a:pt x="1" y="901"/>
                    <a:pt x="1" y="1068"/>
                    <a:pt x="1" y="1268"/>
                  </a:cubicBezTo>
                  <a:cubicBezTo>
                    <a:pt x="1" y="1602"/>
                    <a:pt x="34" y="1935"/>
                    <a:pt x="34" y="2269"/>
                  </a:cubicBezTo>
                  <a:lnTo>
                    <a:pt x="101" y="4337"/>
                  </a:lnTo>
                  <a:lnTo>
                    <a:pt x="167" y="8507"/>
                  </a:lnTo>
                  <a:lnTo>
                    <a:pt x="201" y="16813"/>
                  </a:lnTo>
                  <a:lnTo>
                    <a:pt x="201" y="33424"/>
                  </a:lnTo>
                  <a:lnTo>
                    <a:pt x="167" y="41730"/>
                  </a:lnTo>
                  <a:lnTo>
                    <a:pt x="101" y="50036"/>
                  </a:lnTo>
                  <a:lnTo>
                    <a:pt x="34" y="54206"/>
                  </a:lnTo>
                  <a:lnTo>
                    <a:pt x="34" y="55240"/>
                  </a:lnTo>
                  <a:lnTo>
                    <a:pt x="34" y="55740"/>
                  </a:lnTo>
                  <a:cubicBezTo>
                    <a:pt x="34" y="55941"/>
                    <a:pt x="34" y="56141"/>
                    <a:pt x="101" y="56307"/>
                  </a:cubicBezTo>
                  <a:cubicBezTo>
                    <a:pt x="268" y="57075"/>
                    <a:pt x="835" y="57708"/>
                    <a:pt x="1568" y="57942"/>
                  </a:cubicBezTo>
                  <a:cubicBezTo>
                    <a:pt x="1969" y="58075"/>
                    <a:pt x="2302" y="58075"/>
                    <a:pt x="2636" y="58109"/>
                  </a:cubicBezTo>
                  <a:cubicBezTo>
                    <a:pt x="3003" y="58142"/>
                    <a:pt x="3336" y="58175"/>
                    <a:pt x="3703" y="58175"/>
                  </a:cubicBezTo>
                  <a:cubicBezTo>
                    <a:pt x="4404" y="58242"/>
                    <a:pt x="5104" y="58242"/>
                    <a:pt x="5805" y="58242"/>
                  </a:cubicBezTo>
                  <a:cubicBezTo>
                    <a:pt x="7172" y="58209"/>
                    <a:pt x="8573" y="58109"/>
                    <a:pt x="9941" y="58042"/>
                  </a:cubicBezTo>
                  <a:cubicBezTo>
                    <a:pt x="11342" y="57942"/>
                    <a:pt x="12710" y="57842"/>
                    <a:pt x="14077" y="57809"/>
                  </a:cubicBezTo>
                  <a:lnTo>
                    <a:pt x="18247" y="57809"/>
                  </a:lnTo>
                  <a:lnTo>
                    <a:pt x="26553" y="57842"/>
                  </a:lnTo>
                  <a:lnTo>
                    <a:pt x="43165" y="57909"/>
                  </a:lnTo>
                  <a:lnTo>
                    <a:pt x="59777" y="57942"/>
                  </a:lnTo>
                  <a:cubicBezTo>
                    <a:pt x="62545" y="57975"/>
                    <a:pt x="65314" y="58175"/>
                    <a:pt x="68083" y="58209"/>
                  </a:cubicBezTo>
                  <a:cubicBezTo>
                    <a:pt x="68783" y="58209"/>
                    <a:pt x="69484" y="58217"/>
                    <a:pt x="70184" y="58217"/>
                  </a:cubicBezTo>
                  <a:cubicBezTo>
                    <a:pt x="70885" y="58217"/>
                    <a:pt x="71585" y="58209"/>
                    <a:pt x="72286" y="58175"/>
                  </a:cubicBezTo>
                  <a:cubicBezTo>
                    <a:pt x="72953" y="58142"/>
                    <a:pt x="73687" y="58075"/>
                    <a:pt x="74387" y="57975"/>
                  </a:cubicBezTo>
                  <a:cubicBezTo>
                    <a:pt x="74721" y="57942"/>
                    <a:pt x="75088" y="57875"/>
                    <a:pt x="75455" y="57775"/>
                  </a:cubicBezTo>
                  <a:cubicBezTo>
                    <a:pt x="75621" y="57708"/>
                    <a:pt x="75822" y="57675"/>
                    <a:pt x="75988" y="57575"/>
                  </a:cubicBezTo>
                  <a:cubicBezTo>
                    <a:pt x="76088" y="57575"/>
                    <a:pt x="76188" y="57508"/>
                    <a:pt x="76289" y="57442"/>
                  </a:cubicBezTo>
                  <a:cubicBezTo>
                    <a:pt x="76389" y="57408"/>
                    <a:pt x="76489" y="57308"/>
                    <a:pt x="76589" y="57208"/>
                  </a:cubicBezTo>
                  <a:lnTo>
                    <a:pt x="76555" y="57208"/>
                  </a:lnTo>
                  <a:lnTo>
                    <a:pt x="76589" y="57175"/>
                  </a:lnTo>
                  <a:lnTo>
                    <a:pt x="76622" y="57141"/>
                  </a:lnTo>
                  <a:cubicBezTo>
                    <a:pt x="77056" y="56541"/>
                    <a:pt x="77056" y="55807"/>
                    <a:pt x="77056" y="55207"/>
                  </a:cubicBezTo>
                  <a:lnTo>
                    <a:pt x="77056" y="53439"/>
                  </a:lnTo>
                  <a:lnTo>
                    <a:pt x="77056" y="49870"/>
                  </a:lnTo>
                  <a:lnTo>
                    <a:pt x="77022" y="42798"/>
                  </a:lnTo>
                  <a:lnTo>
                    <a:pt x="76989" y="28588"/>
                  </a:lnTo>
                  <a:lnTo>
                    <a:pt x="76956" y="14411"/>
                  </a:lnTo>
                  <a:lnTo>
                    <a:pt x="76922" y="7306"/>
                  </a:lnTo>
                  <a:lnTo>
                    <a:pt x="76922" y="3770"/>
                  </a:lnTo>
                  <a:lnTo>
                    <a:pt x="76922" y="768"/>
                  </a:lnTo>
                  <a:cubicBezTo>
                    <a:pt x="76922" y="734"/>
                    <a:pt x="76889" y="734"/>
                    <a:pt x="76889" y="701"/>
                  </a:cubicBezTo>
                  <a:cubicBezTo>
                    <a:pt x="76889" y="668"/>
                    <a:pt x="76856" y="668"/>
                    <a:pt x="76822" y="601"/>
                  </a:cubicBezTo>
                  <a:cubicBezTo>
                    <a:pt x="76756" y="568"/>
                    <a:pt x="76722" y="501"/>
                    <a:pt x="76689" y="434"/>
                  </a:cubicBezTo>
                  <a:lnTo>
                    <a:pt x="76689" y="434"/>
                  </a:lnTo>
                  <a:lnTo>
                    <a:pt x="76689" y="434"/>
                  </a:lnTo>
                  <a:lnTo>
                    <a:pt x="76722" y="434"/>
                  </a:lnTo>
                  <a:lnTo>
                    <a:pt x="76722" y="0"/>
                  </a:lnTo>
                  <a:cubicBezTo>
                    <a:pt x="76711" y="22"/>
                    <a:pt x="76701" y="47"/>
                    <a:pt x="76689" y="74"/>
                  </a:cubicBezTo>
                  <a:lnTo>
                    <a:pt x="76689" y="74"/>
                  </a:lnTo>
                  <a:lnTo>
                    <a:pt x="76689" y="0"/>
                  </a:lnTo>
                  <a:lnTo>
                    <a:pt x="38461" y="34"/>
                  </a:lnTo>
                  <a:lnTo>
                    <a:pt x="19348" y="34"/>
                  </a:lnTo>
                  <a:lnTo>
                    <a:pt x="274" y="1"/>
                  </a:lnTo>
                  <a:lnTo>
                    <a:pt x="274" y="1"/>
                  </a:lnTo>
                  <a:cubicBezTo>
                    <a:pt x="272" y="1"/>
                    <a:pt x="270" y="0"/>
                    <a:pt x="268" y="0"/>
                  </a:cubicBezTo>
                  <a:lnTo>
                    <a:pt x="268" y="1"/>
                  </a:lnTo>
                  <a:lnTo>
                    <a:pt x="268" y="1"/>
                  </a:lnTo>
                  <a:lnTo>
                    <a:pt x="234"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47"/>
            <p:cNvSpPr/>
            <p:nvPr/>
          </p:nvSpPr>
          <p:spPr>
            <a:xfrm flipH="1">
              <a:off x="5270850" y="2173901"/>
              <a:ext cx="661748" cy="447511"/>
            </a:xfrm>
            <a:custGeom>
              <a:avLst/>
              <a:gdLst/>
              <a:ahLst/>
              <a:cxnLst/>
              <a:rect l="l" t="t" r="r" b="b"/>
              <a:pathLst>
                <a:path w="39596" h="26777" extrusionOk="0">
                  <a:moveTo>
                    <a:pt x="11342" y="1"/>
                  </a:moveTo>
                  <a:cubicBezTo>
                    <a:pt x="11240" y="1"/>
                    <a:pt x="11140" y="9"/>
                    <a:pt x="11042" y="24"/>
                  </a:cubicBezTo>
                  <a:cubicBezTo>
                    <a:pt x="10575" y="125"/>
                    <a:pt x="10141" y="358"/>
                    <a:pt x="9708" y="592"/>
                  </a:cubicBezTo>
                  <a:cubicBezTo>
                    <a:pt x="8006" y="1425"/>
                    <a:pt x="6105" y="1759"/>
                    <a:pt x="4370" y="2526"/>
                  </a:cubicBezTo>
                  <a:cubicBezTo>
                    <a:pt x="1568" y="3727"/>
                    <a:pt x="501" y="6029"/>
                    <a:pt x="101" y="8931"/>
                  </a:cubicBezTo>
                  <a:cubicBezTo>
                    <a:pt x="34" y="9665"/>
                    <a:pt x="1" y="10365"/>
                    <a:pt x="1" y="11099"/>
                  </a:cubicBezTo>
                  <a:cubicBezTo>
                    <a:pt x="34" y="11733"/>
                    <a:pt x="267" y="12267"/>
                    <a:pt x="267" y="12900"/>
                  </a:cubicBezTo>
                  <a:cubicBezTo>
                    <a:pt x="401" y="16403"/>
                    <a:pt x="901" y="19839"/>
                    <a:pt x="1435" y="23274"/>
                  </a:cubicBezTo>
                  <a:cubicBezTo>
                    <a:pt x="1668" y="24709"/>
                    <a:pt x="2002" y="25142"/>
                    <a:pt x="2236" y="26577"/>
                  </a:cubicBezTo>
                  <a:lnTo>
                    <a:pt x="39362" y="26777"/>
                  </a:lnTo>
                  <a:cubicBezTo>
                    <a:pt x="39429" y="24909"/>
                    <a:pt x="38995" y="23741"/>
                    <a:pt x="38995" y="21840"/>
                  </a:cubicBezTo>
                  <a:cubicBezTo>
                    <a:pt x="39028" y="18538"/>
                    <a:pt x="39596" y="15269"/>
                    <a:pt x="39395" y="11933"/>
                  </a:cubicBezTo>
                  <a:cubicBezTo>
                    <a:pt x="39295" y="10499"/>
                    <a:pt x="39129" y="8731"/>
                    <a:pt x="38361" y="7463"/>
                  </a:cubicBezTo>
                  <a:cubicBezTo>
                    <a:pt x="37527" y="6095"/>
                    <a:pt x="35960" y="5262"/>
                    <a:pt x="34559" y="4561"/>
                  </a:cubicBezTo>
                  <a:cubicBezTo>
                    <a:pt x="31957" y="3293"/>
                    <a:pt x="29055" y="2426"/>
                    <a:pt x="26353" y="1392"/>
                  </a:cubicBezTo>
                  <a:cubicBezTo>
                    <a:pt x="24652" y="2993"/>
                    <a:pt x="22483" y="3227"/>
                    <a:pt x="20148" y="3327"/>
                  </a:cubicBezTo>
                  <a:cubicBezTo>
                    <a:pt x="20102" y="3328"/>
                    <a:pt x="20055" y="3328"/>
                    <a:pt x="20009" y="3328"/>
                  </a:cubicBezTo>
                  <a:cubicBezTo>
                    <a:pt x="18396" y="3328"/>
                    <a:pt x="16938" y="2771"/>
                    <a:pt x="15512" y="1993"/>
                  </a:cubicBezTo>
                  <a:cubicBezTo>
                    <a:pt x="14424" y="1402"/>
                    <a:pt x="12728" y="1"/>
                    <a:pt x="11342" y="1"/>
                  </a:cubicBezTo>
                  <a:close/>
                </a:path>
              </a:pathLst>
            </a:custGeom>
            <a:solidFill>
              <a:srgbClr val="5CC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47"/>
            <p:cNvSpPr/>
            <p:nvPr/>
          </p:nvSpPr>
          <p:spPr>
            <a:xfrm flipH="1">
              <a:off x="5705693" y="2206992"/>
              <a:ext cx="720827" cy="417211"/>
            </a:xfrm>
            <a:custGeom>
              <a:avLst/>
              <a:gdLst/>
              <a:ahLst/>
              <a:cxnLst/>
              <a:rect l="l" t="t" r="r" b="b"/>
              <a:pathLst>
                <a:path w="43131" h="24964" extrusionOk="0">
                  <a:moveTo>
                    <a:pt x="36513" y="1"/>
                  </a:moveTo>
                  <a:cubicBezTo>
                    <a:pt x="36077" y="1"/>
                    <a:pt x="35625" y="58"/>
                    <a:pt x="35159" y="179"/>
                  </a:cubicBezTo>
                  <a:cubicBezTo>
                    <a:pt x="31256" y="1180"/>
                    <a:pt x="28654" y="4883"/>
                    <a:pt x="26953" y="8285"/>
                  </a:cubicBezTo>
                  <a:cubicBezTo>
                    <a:pt x="26419" y="9319"/>
                    <a:pt x="25985" y="10387"/>
                    <a:pt x="25585" y="11454"/>
                  </a:cubicBezTo>
                  <a:cubicBezTo>
                    <a:pt x="25318" y="12188"/>
                    <a:pt x="25085" y="12922"/>
                    <a:pt x="24851" y="13656"/>
                  </a:cubicBezTo>
                  <a:cubicBezTo>
                    <a:pt x="24551" y="14589"/>
                    <a:pt x="22086" y="19087"/>
                    <a:pt x="22449" y="19692"/>
                  </a:cubicBezTo>
                  <a:lnTo>
                    <a:pt x="22449" y="19692"/>
                  </a:lnTo>
                  <a:cubicBezTo>
                    <a:pt x="19380" y="14622"/>
                    <a:pt x="15277" y="10286"/>
                    <a:pt x="11242" y="5950"/>
                  </a:cubicBezTo>
                  <a:cubicBezTo>
                    <a:pt x="10341" y="4983"/>
                    <a:pt x="9440" y="3982"/>
                    <a:pt x="8940" y="2748"/>
                  </a:cubicBezTo>
                  <a:cubicBezTo>
                    <a:pt x="8540" y="2748"/>
                    <a:pt x="7472" y="3849"/>
                    <a:pt x="7105" y="4115"/>
                  </a:cubicBezTo>
                  <a:cubicBezTo>
                    <a:pt x="6338" y="4683"/>
                    <a:pt x="5571" y="5250"/>
                    <a:pt x="4837" y="5850"/>
                  </a:cubicBezTo>
                  <a:cubicBezTo>
                    <a:pt x="3403" y="6984"/>
                    <a:pt x="2002" y="8152"/>
                    <a:pt x="634" y="9386"/>
                  </a:cubicBezTo>
                  <a:cubicBezTo>
                    <a:pt x="434" y="9553"/>
                    <a:pt x="267" y="9719"/>
                    <a:pt x="200" y="9953"/>
                  </a:cubicBezTo>
                  <a:cubicBezTo>
                    <a:pt x="0" y="10553"/>
                    <a:pt x="601" y="10920"/>
                    <a:pt x="867" y="11387"/>
                  </a:cubicBezTo>
                  <a:cubicBezTo>
                    <a:pt x="1134" y="11854"/>
                    <a:pt x="1268" y="12355"/>
                    <a:pt x="1468" y="12855"/>
                  </a:cubicBezTo>
                  <a:cubicBezTo>
                    <a:pt x="2669" y="15590"/>
                    <a:pt x="4103" y="18326"/>
                    <a:pt x="5537" y="20961"/>
                  </a:cubicBezTo>
                  <a:cubicBezTo>
                    <a:pt x="6238" y="22295"/>
                    <a:pt x="7139" y="23763"/>
                    <a:pt x="7973" y="24964"/>
                  </a:cubicBezTo>
                  <a:lnTo>
                    <a:pt x="38461" y="24630"/>
                  </a:lnTo>
                  <a:cubicBezTo>
                    <a:pt x="38694" y="24363"/>
                    <a:pt x="38561" y="24530"/>
                    <a:pt x="38761" y="24230"/>
                  </a:cubicBezTo>
                  <a:cubicBezTo>
                    <a:pt x="41663" y="20127"/>
                    <a:pt x="43131" y="15057"/>
                    <a:pt x="43131" y="10020"/>
                  </a:cubicBezTo>
                  <a:cubicBezTo>
                    <a:pt x="43131" y="8118"/>
                    <a:pt x="42931" y="6150"/>
                    <a:pt x="42164" y="4416"/>
                  </a:cubicBezTo>
                  <a:cubicBezTo>
                    <a:pt x="41081" y="1965"/>
                    <a:pt x="39072" y="1"/>
                    <a:pt x="36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47"/>
            <p:cNvSpPr/>
            <p:nvPr/>
          </p:nvSpPr>
          <p:spPr>
            <a:xfrm flipH="1">
              <a:off x="5198936" y="2173751"/>
              <a:ext cx="346768" cy="448680"/>
            </a:xfrm>
            <a:custGeom>
              <a:avLst/>
              <a:gdLst/>
              <a:ahLst/>
              <a:cxnLst/>
              <a:rect l="l" t="t" r="r" b="b"/>
              <a:pathLst>
                <a:path w="20749" h="26847" extrusionOk="0">
                  <a:moveTo>
                    <a:pt x="2235" y="0"/>
                  </a:moveTo>
                  <a:cubicBezTo>
                    <a:pt x="2335" y="1535"/>
                    <a:pt x="301" y="3269"/>
                    <a:pt x="167" y="4804"/>
                  </a:cubicBezTo>
                  <a:cubicBezTo>
                    <a:pt x="0" y="6471"/>
                    <a:pt x="3970" y="8840"/>
                    <a:pt x="3336" y="10441"/>
                  </a:cubicBezTo>
                  <a:cubicBezTo>
                    <a:pt x="2869" y="11642"/>
                    <a:pt x="2769" y="12976"/>
                    <a:pt x="2802" y="14277"/>
                  </a:cubicBezTo>
                  <a:cubicBezTo>
                    <a:pt x="2903" y="18847"/>
                    <a:pt x="3203" y="22316"/>
                    <a:pt x="3803" y="26753"/>
                  </a:cubicBezTo>
                  <a:cubicBezTo>
                    <a:pt x="6149" y="26811"/>
                    <a:pt x="8528" y="26846"/>
                    <a:pt x="10948" y="26846"/>
                  </a:cubicBezTo>
                  <a:cubicBezTo>
                    <a:pt x="12692" y="26846"/>
                    <a:pt x="14457" y="26828"/>
                    <a:pt x="16245" y="26786"/>
                  </a:cubicBezTo>
                  <a:cubicBezTo>
                    <a:pt x="17780" y="26753"/>
                    <a:pt x="19281" y="26719"/>
                    <a:pt x="20749" y="26686"/>
                  </a:cubicBezTo>
                  <a:cubicBezTo>
                    <a:pt x="20682" y="24618"/>
                    <a:pt x="20515" y="22216"/>
                    <a:pt x="20348" y="20148"/>
                  </a:cubicBezTo>
                  <a:cubicBezTo>
                    <a:pt x="19915" y="14677"/>
                    <a:pt x="20115" y="7172"/>
                    <a:pt x="14044" y="4770"/>
                  </a:cubicBezTo>
                  <a:cubicBezTo>
                    <a:pt x="12810" y="4270"/>
                    <a:pt x="11575" y="3836"/>
                    <a:pt x="10308" y="3436"/>
                  </a:cubicBezTo>
                  <a:cubicBezTo>
                    <a:pt x="8006" y="2735"/>
                    <a:pt x="4971" y="601"/>
                    <a:pt x="22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47"/>
            <p:cNvSpPr/>
            <p:nvPr/>
          </p:nvSpPr>
          <p:spPr>
            <a:xfrm flipH="1">
              <a:off x="5525616" y="1792890"/>
              <a:ext cx="258693" cy="469371"/>
            </a:xfrm>
            <a:custGeom>
              <a:avLst/>
              <a:gdLst/>
              <a:ahLst/>
              <a:cxnLst/>
              <a:rect l="l" t="t" r="r" b="b"/>
              <a:pathLst>
                <a:path w="15479" h="28085" extrusionOk="0">
                  <a:moveTo>
                    <a:pt x="6446" y="0"/>
                  </a:moveTo>
                  <a:cubicBezTo>
                    <a:pt x="5855" y="0"/>
                    <a:pt x="5237" y="83"/>
                    <a:pt x="4571" y="273"/>
                  </a:cubicBezTo>
                  <a:cubicBezTo>
                    <a:pt x="3270" y="673"/>
                    <a:pt x="1068" y="306"/>
                    <a:pt x="668" y="1741"/>
                  </a:cubicBezTo>
                  <a:cubicBezTo>
                    <a:pt x="1" y="4243"/>
                    <a:pt x="368" y="8779"/>
                    <a:pt x="668" y="11314"/>
                  </a:cubicBezTo>
                  <a:cubicBezTo>
                    <a:pt x="835" y="12715"/>
                    <a:pt x="1135" y="14283"/>
                    <a:pt x="2002" y="15317"/>
                  </a:cubicBezTo>
                  <a:cubicBezTo>
                    <a:pt x="2536" y="15984"/>
                    <a:pt x="3270" y="16485"/>
                    <a:pt x="4137" y="16551"/>
                  </a:cubicBezTo>
                  <a:cubicBezTo>
                    <a:pt x="4003" y="18653"/>
                    <a:pt x="4704" y="21421"/>
                    <a:pt x="2636" y="22822"/>
                  </a:cubicBezTo>
                  <a:cubicBezTo>
                    <a:pt x="2469" y="22923"/>
                    <a:pt x="2302" y="23023"/>
                    <a:pt x="2135" y="23123"/>
                  </a:cubicBezTo>
                  <a:cubicBezTo>
                    <a:pt x="3436" y="24457"/>
                    <a:pt x="6105" y="27826"/>
                    <a:pt x="7840" y="28060"/>
                  </a:cubicBezTo>
                  <a:cubicBezTo>
                    <a:pt x="7974" y="28077"/>
                    <a:pt x="8107" y="28085"/>
                    <a:pt x="8238" y="28085"/>
                  </a:cubicBezTo>
                  <a:cubicBezTo>
                    <a:pt x="10957" y="28085"/>
                    <a:pt x="13172" y="24595"/>
                    <a:pt x="15145" y="22622"/>
                  </a:cubicBezTo>
                  <a:cubicBezTo>
                    <a:pt x="15211" y="22589"/>
                    <a:pt x="15245" y="22556"/>
                    <a:pt x="15278" y="22556"/>
                  </a:cubicBezTo>
                  <a:cubicBezTo>
                    <a:pt x="14945" y="21922"/>
                    <a:pt x="14778" y="21188"/>
                    <a:pt x="14711" y="20454"/>
                  </a:cubicBezTo>
                  <a:cubicBezTo>
                    <a:pt x="14644" y="19687"/>
                    <a:pt x="14678" y="18886"/>
                    <a:pt x="14744" y="18119"/>
                  </a:cubicBezTo>
                  <a:cubicBezTo>
                    <a:pt x="14811" y="16618"/>
                    <a:pt x="14911" y="15150"/>
                    <a:pt x="15045" y="13649"/>
                  </a:cubicBezTo>
                  <a:cubicBezTo>
                    <a:pt x="15211" y="11414"/>
                    <a:pt x="15478" y="9146"/>
                    <a:pt x="15078" y="6911"/>
                  </a:cubicBezTo>
                  <a:cubicBezTo>
                    <a:pt x="14644" y="4676"/>
                    <a:pt x="13410" y="2441"/>
                    <a:pt x="11242" y="1440"/>
                  </a:cubicBezTo>
                  <a:cubicBezTo>
                    <a:pt x="9587" y="675"/>
                    <a:pt x="8132" y="0"/>
                    <a:pt x="6446"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47"/>
            <p:cNvSpPr/>
            <p:nvPr/>
          </p:nvSpPr>
          <p:spPr>
            <a:xfrm flipH="1">
              <a:off x="5493845" y="1731455"/>
              <a:ext cx="308864" cy="295460"/>
            </a:xfrm>
            <a:custGeom>
              <a:avLst/>
              <a:gdLst/>
              <a:ahLst/>
              <a:cxnLst/>
              <a:rect l="l" t="t" r="r" b="b"/>
              <a:pathLst>
                <a:path w="18481" h="17679" extrusionOk="0">
                  <a:moveTo>
                    <a:pt x="3112" y="0"/>
                  </a:moveTo>
                  <a:cubicBezTo>
                    <a:pt x="2840" y="0"/>
                    <a:pt x="2562" y="60"/>
                    <a:pt x="2302" y="146"/>
                  </a:cubicBezTo>
                  <a:cubicBezTo>
                    <a:pt x="1235" y="580"/>
                    <a:pt x="535" y="1647"/>
                    <a:pt x="268" y="2781"/>
                  </a:cubicBezTo>
                  <a:cubicBezTo>
                    <a:pt x="1" y="3882"/>
                    <a:pt x="101" y="5050"/>
                    <a:pt x="201" y="6184"/>
                  </a:cubicBezTo>
                  <a:cubicBezTo>
                    <a:pt x="201" y="6517"/>
                    <a:pt x="234" y="6851"/>
                    <a:pt x="434" y="7118"/>
                  </a:cubicBezTo>
                  <a:cubicBezTo>
                    <a:pt x="635" y="7385"/>
                    <a:pt x="935" y="7518"/>
                    <a:pt x="1235" y="7652"/>
                  </a:cubicBezTo>
                  <a:cubicBezTo>
                    <a:pt x="1797" y="7865"/>
                    <a:pt x="2477" y="7933"/>
                    <a:pt x="3217" y="7933"/>
                  </a:cubicBezTo>
                  <a:cubicBezTo>
                    <a:pt x="4500" y="7933"/>
                    <a:pt x="5966" y="7730"/>
                    <a:pt x="7322" y="7730"/>
                  </a:cubicBezTo>
                  <a:cubicBezTo>
                    <a:pt x="8851" y="7730"/>
                    <a:pt x="10241" y="7988"/>
                    <a:pt x="11075" y="9086"/>
                  </a:cubicBezTo>
                  <a:cubicBezTo>
                    <a:pt x="11503" y="9678"/>
                    <a:pt x="10342" y="11923"/>
                    <a:pt x="11299" y="11923"/>
                  </a:cubicBezTo>
                  <a:cubicBezTo>
                    <a:pt x="11313" y="11923"/>
                    <a:pt x="11328" y="11922"/>
                    <a:pt x="11342" y="11921"/>
                  </a:cubicBezTo>
                  <a:cubicBezTo>
                    <a:pt x="11442" y="11921"/>
                    <a:pt x="11542" y="11855"/>
                    <a:pt x="11642" y="11821"/>
                  </a:cubicBezTo>
                  <a:cubicBezTo>
                    <a:pt x="11683" y="11810"/>
                    <a:pt x="11725" y="11805"/>
                    <a:pt x="11769" y="11805"/>
                  </a:cubicBezTo>
                  <a:cubicBezTo>
                    <a:pt x="12524" y="11805"/>
                    <a:pt x="13761" y="13355"/>
                    <a:pt x="14044" y="13923"/>
                  </a:cubicBezTo>
                  <a:cubicBezTo>
                    <a:pt x="14511" y="14823"/>
                    <a:pt x="14478" y="17392"/>
                    <a:pt x="15745" y="17659"/>
                  </a:cubicBezTo>
                  <a:cubicBezTo>
                    <a:pt x="15814" y="17672"/>
                    <a:pt x="15880" y="17679"/>
                    <a:pt x="15944" y="17679"/>
                  </a:cubicBezTo>
                  <a:cubicBezTo>
                    <a:pt x="17297" y="17679"/>
                    <a:pt x="17821" y="14778"/>
                    <a:pt x="17980" y="13823"/>
                  </a:cubicBezTo>
                  <a:cubicBezTo>
                    <a:pt x="18314" y="11788"/>
                    <a:pt x="18481" y="9720"/>
                    <a:pt x="18447" y="7685"/>
                  </a:cubicBezTo>
                  <a:cubicBezTo>
                    <a:pt x="18447" y="6751"/>
                    <a:pt x="18381" y="5817"/>
                    <a:pt x="18114" y="4916"/>
                  </a:cubicBezTo>
                  <a:cubicBezTo>
                    <a:pt x="17647" y="3515"/>
                    <a:pt x="16579" y="2581"/>
                    <a:pt x="15178" y="2181"/>
                  </a:cubicBezTo>
                  <a:cubicBezTo>
                    <a:pt x="13277" y="1634"/>
                    <a:pt x="11276" y="1360"/>
                    <a:pt x="9305" y="1360"/>
                  </a:cubicBezTo>
                  <a:cubicBezTo>
                    <a:pt x="8993" y="1360"/>
                    <a:pt x="8683" y="1367"/>
                    <a:pt x="8373" y="1380"/>
                  </a:cubicBezTo>
                  <a:cubicBezTo>
                    <a:pt x="7973" y="1391"/>
                    <a:pt x="7559" y="1411"/>
                    <a:pt x="7148" y="1411"/>
                  </a:cubicBezTo>
                  <a:cubicBezTo>
                    <a:pt x="6227" y="1411"/>
                    <a:pt x="5320" y="1311"/>
                    <a:pt x="4604" y="780"/>
                  </a:cubicBezTo>
                  <a:cubicBezTo>
                    <a:pt x="4337" y="580"/>
                    <a:pt x="4104" y="313"/>
                    <a:pt x="3837" y="180"/>
                  </a:cubicBezTo>
                  <a:cubicBezTo>
                    <a:pt x="3612" y="51"/>
                    <a:pt x="3365" y="0"/>
                    <a:pt x="31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47"/>
            <p:cNvSpPr/>
            <p:nvPr/>
          </p:nvSpPr>
          <p:spPr>
            <a:xfrm flipH="1">
              <a:off x="5530629" y="1907922"/>
              <a:ext cx="86537" cy="78432"/>
            </a:xfrm>
            <a:custGeom>
              <a:avLst/>
              <a:gdLst/>
              <a:ahLst/>
              <a:cxnLst/>
              <a:rect l="l" t="t" r="r" b="b"/>
              <a:pathLst>
                <a:path w="5178" h="4693" extrusionOk="0">
                  <a:moveTo>
                    <a:pt x="2272" y="0"/>
                  </a:moveTo>
                  <a:cubicBezTo>
                    <a:pt x="960" y="0"/>
                    <a:pt x="0" y="1369"/>
                    <a:pt x="407" y="2763"/>
                  </a:cubicBezTo>
                  <a:cubicBezTo>
                    <a:pt x="685" y="3682"/>
                    <a:pt x="1498" y="4693"/>
                    <a:pt x="2437" y="4693"/>
                  </a:cubicBezTo>
                  <a:cubicBezTo>
                    <a:pt x="2624" y="4693"/>
                    <a:pt x="2815" y="4653"/>
                    <a:pt x="3009" y="4565"/>
                  </a:cubicBezTo>
                  <a:cubicBezTo>
                    <a:pt x="5044" y="3631"/>
                    <a:pt x="5177" y="795"/>
                    <a:pt x="2875" y="95"/>
                  </a:cubicBezTo>
                  <a:cubicBezTo>
                    <a:pt x="2669" y="30"/>
                    <a:pt x="2466" y="0"/>
                    <a:pt x="2272"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47"/>
            <p:cNvSpPr/>
            <p:nvPr/>
          </p:nvSpPr>
          <p:spPr>
            <a:xfrm flipH="1">
              <a:off x="5686172" y="1982527"/>
              <a:ext cx="65246" cy="29030"/>
            </a:xfrm>
            <a:custGeom>
              <a:avLst/>
              <a:gdLst/>
              <a:ahLst/>
              <a:cxnLst/>
              <a:rect l="l" t="t" r="r" b="b"/>
              <a:pathLst>
                <a:path w="3904" h="1737" extrusionOk="0">
                  <a:moveTo>
                    <a:pt x="3903" y="1"/>
                  </a:moveTo>
                  <a:lnTo>
                    <a:pt x="1" y="134"/>
                  </a:lnTo>
                  <a:cubicBezTo>
                    <a:pt x="164" y="1015"/>
                    <a:pt x="1029" y="1736"/>
                    <a:pt x="1941" y="1736"/>
                  </a:cubicBezTo>
                  <a:cubicBezTo>
                    <a:pt x="1961" y="1736"/>
                    <a:pt x="1982" y="1736"/>
                    <a:pt x="2002" y="1735"/>
                  </a:cubicBezTo>
                  <a:cubicBezTo>
                    <a:pt x="2936" y="1702"/>
                    <a:pt x="3770" y="935"/>
                    <a:pt x="39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47"/>
            <p:cNvSpPr/>
            <p:nvPr/>
          </p:nvSpPr>
          <p:spPr>
            <a:xfrm flipH="1">
              <a:off x="5356151" y="2494430"/>
              <a:ext cx="12551" cy="129221"/>
            </a:xfrm>
            <a:custGeom>
              <a:avLst/>
              <a:gdLst/>
              <a:ahLst/>
              <a:cxnLst/>
              <a:rect l="l" t="t" r="r" b="b"/>
              <a:pathLst>
                <a:path w="751" h="7732" extrusionOk="0">
                  <a:moveTo>
                    <a:pt x="109" y="1"/>
                  </a:moveTo>
                  <a:cubicBezTo>
                    <a:pt x="50" y="1"/>
                    <a:pt x="0" y="43"/>
                    <a:pt x="17" y="126"/>
                  </a:cubicBezTo>
                  <a:cubicBezTo>
                    <a:pt x="117" y="2628"/>
                    <a:pt x="284" y="5196"/>
                    <a:pt x="417" y="7731"/>
                  </a:cubicBezTo>
                  <a:lnTo>
                    <a:pt x="751" y="7731"/>
                  </a:lnTo>
                  <a:cubicBezTo>
                    <a:pt x="584" y="5196"/>
                    <a:pt x="384" y="2661"/>
                    <a:pt x="251" y="126"/>
                  </a:cubicBezTo>
                  <a:cubicBezTo>
                    <a:pt x="234" y="43"/>
                    <a:pt x="167" y="1"/>
                    <a:pt x="10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47"/>
            <p:cNvSpPr/>
            <p:nvPr/>
          </p:nvSpPr>
          <p:spPr>
            <a:xfrm flipH="1">
              <a:off x="5831337" y="2454220"/>
              <a:ext cx="56104" cy="166089"/>
            </a:xfrm>
            <a:custGeom>
              <a:avLst/>
              <a:gdLst/>
              <a:ahLst/>
              <a:cxnLst/>
              <a:rect l="l" t="t" r="r" b="b"/>
              <a:pathLst>
                <a:path w="3357" h="9938" extrusionOk="0">
                  <a:moveTo>
                    <a:pt x="3189" y="0"/>
                  </a:moveTo>
                  <a:cubicBezTo>
                    <a:pt x="3134" y="0"/>
                    <a:pt x="3083" y="30"/>
                    <a:pt x="3069" y="97"/>
                  </a:cubicBezTo>
                  <a:cubicBezTo>
                    <a:pt x="2636" y="1665"/>
                    <a:pt x="2269" y="3266"/>
                    <a:pt x="1768" y="4834"/>
                  </a:cubicBezTo>
                  <a:cubicBezTo>
                    <a:pt x="1301" y="6401"/>
                    <a:pt x="768" y="8003"/>
                    <a:pt x="167" y="9537"/>
                  </a:cubicBezTo>
                  <a:lnTo>
                    <a:pt x="1" y="9937"/>
                  </a:lnTo>
                  <a:lnTo>
                    <a:pt x="34" y="9937"/>
                  </a:lnTo>
                  <a:lnTo>
                    <a:pt x="334" y="9904"/>
                  </a:lnTo>
                  <a:cubicBezTo>
                    <a:pt x="1502" y="6902"/>
                    <a:pt x="2869" y="3299"/>
                    <a:pt x="3336" y="164"/>
                  </a:cubicBezTo>
                  <a:cubicBezTo>
                    <a:pt x="3356" y="64"/>
                    <a:pt x="3269" y="0"/>
                    <a:pt x="318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47"/>
            <p:cNvSpPr/>
            <p:nvPr/>
          </p:nvSpPr>
          <p:spPr>
            <a:xfrm flipH="1">
              <a:off x="6310000" y="2021500"/>
              <a:ext cx="212717" cy="316167"/>
            </a:xfrm>
            <a:custGeom>
              <a:avLst/>
              <a:gdLst/>
              <a:ahLst/>
              <a:cxnLst/>
              <a:rect l="l" t="t" r="r" b="b"/>
              <a:pathLst>
                <a:path w="12728" h="18918" extrusionOk="0">
                  <a:moveTo>
                    <a:pt x="918" y="0"/>
                  </a:moveTo>
                  <a:cubicBezTo>
                    <a:pt x="215" y="0"/>
                    <a:pt x="0" y="857"/>
                    <a:pt x="552" y="1671"/>
                  </a:cubicBezTo>
                  <a:lnTo>
                    <a:pt x="3488" y="6075"/>
                  </a:lnTo>
                  <a:cubicBezTo>
                    <a:pt x="1987" y="7342"/>
                    <a:pt x="352" y="8977"/>
                    <a:pt x="519" y="10945"/>
                  </a:cubicBezTo>
                  <a:cubicBezTo>
                    <a:pt x="686" y="13013"/>
                    <a:pt x="3455" y="15648"/>
                    <a:pt x="5556" y="15648"/>
                  </a:cubicBezTo>
                  <a:cubicBezTo>
                    <a:pt x="6457" y="16782"/>
                    <a:pt x="7424" y="17850"/>
                    <a:pt x="8425" y="18917"/>
                  </a:cubicBezTo>
                  <a:cubicBezTo>
                    <a:pt x="9359" y="18083"/>
                    <a:pt x="10359" y="17316"/>
                    <a:pt x="11460" y="16749"/>
                  </a:cubicBezTo>
                  <a:cubicBezTo>
                    <a:pt x="11861" y="16249"/>
                    <a:pt x="12261" y="15782"/>
                    <a:pt x="12728" y="15381"/>
                  </a:cubicBezTo>
                  <a:cubicBezTo>
                    <a:pt x="11760" y="13080"/>
                    <a:pt x="9726" y="10645"/>
                    <a:pt x="8325" y="8710"/>
                  </a:cubicBezTo>
                  <a:cubicBezTo>
                    <a:pt x="6824" y="6575"/>
                    <a:pt x="4555" y="4607"/>
                    <a:pt x="3288" y="2372"/>
                  </a:cubicBezTo>
                  <a:cubicBezTo>
                    <a:pt x="2687" y="1772"/>
                    <a:pt x="2354" y="637"/>
                    <a:pt x="1587" y="204"/>
                  </a:cubicBezTo>
                  <a:cubicBezTo>
                    <a:pt x="1332" y="62"/>
                    <a:pt x="1107" y="0"/>
                    <a:pt x="918"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47"/>
            <p:cNvSpPr/>
            <p:nvPr/>
          </p:nvSpPr>
          <p:spPr>
            <a:xfrm flipH="1">
              <a:off x="5501082" y="2145875"/>
              <a:ext cx="257573" cy="268169"/>
            </a:xfrm>
            <a:custGeom>
              <a:avLst/>
              <a:gdLst/>
              <a:ahLst/>
              <a:cxnLst/>
              <a:rect l="l" t="t" r="r" b="b"/>
              <a:pathLst>
                <a:path w="15412" h="16046" extrusionOk="0">
                  <a:moveTo>
                    <a:pt x="13376" y="0"/>
                  </a:moveTo>
                  <a:cubicBezTo>
                    <a:pt x="10908" y="3403"/>
                    <a:pt x="7572" y="5904"/>
                    <a:pt x="5938" y="6939"/>
                  </a:cubicBezTo>
                  <a:cubicBezTo>
                    <a:pt x="3836" y="3536"/>
                    <a:pt x="2235" y="567"/>
                    <a:pt x="2235" y="434"/>
                  </a:cubicBezTo>
                  <a:cubicBezTo>
                    <a:pt x="2235" y="434"/>
                    <a:pt x="1901" y="934"/>
                    <a:pt x="0" y="1601"/>
                  </a:cubicBezTo>
                  <a:cubicBezTo>
                    <a:pt x="2669" y="5971"/>
                    <a:pt x="2001" y="11675"/>
                    <a:pt x="5871" y="15044"/>
                  </a:cubicBezTo>
                  <a:cubicBezTo>
                    <a:pt x="6305" y="15445"/>
                    <a:pt x="6772" y="15845"/>
                    <a:pt x="7372" y="15978"/>
                  </a:cubicBezTo>
                  <a:cubicBezTo>
                    <a:pt x="7548" y="16024"/>
                    <a:pt x="7725" y="16045"/>
                    <a:pt x="7901" y="16045"/>
                  </a:cubicBezTo>
                  <a:cubicBezTo>
                    <a:pt x="8627" y="16045"/>
                    <a:pt x="9337" y="15681"/>
                    <a:pt x="9874" y="15144"/>
                  </a:cubicBezTo>
                  <a:cubicBezTo>
                    <a:pt x="10541" y="14511"/>
                    <a:pt x="10975" y="13677"/>
                    <a:pt x="11442" y="12876"/>
                  </a:cubicBezTo>
                  <a:cubicBezTo>
                    <a:pt x="12843" y="10374"/>
                    <a:pt x="15411" y="1868"/>
                    <a:pt x="15411" y="1868"/>
                  </a:cubicBezTo>
                  <a:cubicBezTo>
                    <a:pt x="15411" y="1868"/>
                    <a:pt x="15178" y="1701"/>
                    <a:pt x="133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47"/>
            <p:cNvSpPr/>
            <p:nvPr/>
          </p:nvSpPr>
          <p:spPr>
            <a:xfrm flipH="1">
              <a:off x="5666803" y="2061059"/>
              <a:ext cx="47814" cy="11465"/>
            </a:xfrm>
            <a:custGeom>
              <a:avLst/>
              <a:gdLst/>
              <a:ahLst/>
              <a:cxnLst/>
              <a:rect l="l" t="t" r="r" b="b"/>
              <a:pathLst>
                <a:path w="2861" h="686" extrusionOk="0">
                  <a:moveTo>
                    <a:pt x="2728" y="1"/>
                  </a:moveTo>
                  <a:cubicBezTo>
                    <a:pt x="2720" y="1"/>
                    <a:pt x="2711" y="2"/>
                    <a:pt x="2702" y="5"/>
                  </a:cubicBezTo>
                  <a:cubicBezTo>
                    <a:pt x="2502" y="72"/>
                    <a:pt x="2302" y="138"/>
                    <a:pt x="2102" y="205"/>
                  </a:cubicBezTo>
                  <a:cubicBezTo>
                    <a:pt x="1868" y="272"/>
                    <a:pt x="1668" y="305"/>
                    <a:pt x="1435" y="339"/>
                  </a:cubicBezTo>
                  <a:cubicBezTo>
                    <a:pt x="1194" y="399"/>
                    <a:pt x="930" y="411"/>
                    <a:pt x="664" y="411"/>
                  </a:cubicBezTo>
                  <a:cubicBezTo>
                    <a:pt x="486" y="411"/>
                    <a:pt x="307" y="405"/>
                    <a:pt x="134" y="405"/>
                  </a:cubicBezTo>
                  <a:cubicBezTo>
                    <a:pt x="34" y="405"/>
                    <a:pt x="0" y="572"/>
                    <a:pt x="134" y="605"/>
                  </a:cubicBezTo>
                  <a:cubicBezTo>
                    <a:pt x="372" y="660"/>
                    <a:pt x="621" y="685"/>
                    <a:pt x="869" y="685"/>
                  </a:cubicBezTo>
                  <a:cubicBezTo>
                    <a:pt x="1071" y="685"/>
                    <a:pt x="1273" y="669"/>
                    <a:pt x="1468" y="639"/>
                  </a:cubicBezTo>
                  <a:cubicBezTo>
                    <a:pt x="1701" y="605"/>
                    <a:pt x="1935" y="539"/>
                    <a:pt x="2135" y="505"/>
                  </a:cubicBezTo>
                  <a:cubicBezTo>
                    <a:pt x="2369" y="439"/>
                    <a:pt x="2569" y="339"/>
                    <a:pt x="2769" y="205"/>
                  </a:cubicBezTo>
                  <a:cubicBezTo>
                    <a:pt x="2860" y="144"/>
                    <a:pt x="2813" y="1"/>
                    <a:pt x="2728" y="1"/>
                  </a:cubicBezTo>
                  <a:close/>
                </a:path>
              </a:pathLst>
            </a:custGeom>
            <a:solidFill>
              <a:srgbClr val="B55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47"/>
            <p:cNvSpPr/>
            <p:nvPr/>
          </p:nvSpPr>
          <p:spPr>
            <a:xfrm flipH="1">
              <a:off x="5568166" y="1925671"/>
              <a:ext cx="34394" cy="29915"/>
            </a:xfrm>
            <a:custGeom>
              <a:avLst/>
              <a:gdLst/>
              <a:ahLst/>
              <a:cxnLst/>
              <a:rect l="l" t="t" r="r" b="b"/>
              <a:pathLst>
                <a:path w="2058" h="1790" extrusionOk="0">
                  <a:moveTo>
                    <a:pt x="1601" y="0"/>
                  </a:moveTo>
                  <a:cubicBezTo>
                    <a:pt x="1468" y="0"/>
                    <a:pt x="1368" y="34"/>
                    <a:pt x="1234" y="67"/>
                  </a:cubicBezTo>
                  <a:cubicBezTo>
                    <a:pt x="1001" y="167"/>
                    <a:pt x="801" y="300"/>
                    <a:pt x="634" y="434"/>
                  </a:cubicBezTo>
                  <a:cubicBezTo>
                    <a:pt x="434" y="601"/>
                    <a:pt x="300" y="801"/>
                    <a:pt x="167" y="1001"/>
                  </a:cubicBezTo>
                  <a:cubicBezTo>
                    <a:pt x="133" y="1134"/>
                    <a:pt x="67" y="1234"/>
                    <a:pt x="67" y="1334"/>
                  </a:cubicBezTo>
                  <a:cubicBezTo>
                    <a:pt x="33" y="1468"/>
                    <a:pt x="0" y="1601"/>
                    <a:pt x="0" y="1701"/>
                  </a:cubicBezTo>
                  <a:cubicBezTo>
                    <a:pt x="16" y="1763"/>
                    <a:pt x="60" y="1789"/>
                    <a:pt x="106" y="1789"/>
                  </a:cubicBezTo>
                  <a:cubicBezTo>
                    <a:pt x="160" y="1789"/>
                    <a:pt x="216" y="1755"/>
                    <a:pt x="234" y="1701"/>
                  </a:cubicBezTo>
                  <a:cubicBezTo>
                    <a:pt x="267" y="1601"/>
                    <a:pt x="267" y="1501"/>
                    <a:pt x="300" y="1401"/>
                  </a:cubicBezTo>
                  <a:cubicBezTo>
                    <a:pt x="300" y="1301"/>
                    <a:pt x="334" y="1201"/>
                    <a:pt x="400" y="1134"/>
                  </a:cubicBezTo>
                  <a:cubicBezTo>
                    <a:pt x="500" y="934"/>
                    <a:pt x="600" y="767"/>
                    <a:pt x="767" y="634"/>
                  </a:cubicBezTo>
                  <a:cubicBezTo>
                    <a:pt x="901" y="501"/>
                    <a:pt x="1101" y="367"/>
                    <a:pt x="1268" y="300"/>
                  </a:cubicBezTo>
                  <a:cubicBezTo>
                    <a:pt x="1368" y="267"/>
                    <a:pt x="1468" y="234"/>
                    <a:pt x="1568" y="200"/>
                  </a:cubicBezTo>
                  <a:lnTo>
                    <a:pt x="1701" y="200"/>
                  </a:lnTo>
                  <a:cubicBezTo>
                    <a:pt x="1768" y="234"/>
                    <a:pt x="1835" y="267"/>
                    <a:pt x="1901" y="267"/>
                  </a:cubicBezTo>
                  <a:cubicBezTo>
                    <a:pt x="1912" y="271"/>
                    <a:pt x="1923" y="272"/>
                    <a:pt x="1933" y="272"/>
                  </a:cubicBezTo>
                  <a:cubicBezTo>
                    <a:pt x="2014" y="272"/>
                    <a:pt x="2057" y="163"/>
                    <a:pt x="1968" y="134"/>
                  </a:cubicBezTo>
                  <a:lnTo>
                    <a:pt x="2001" y="134"/>
                  </a:lnTo>
                  <a:cubicBezTo>
                    <a:pt x="1901" y="100"/>
                    <a:pt x="1835" y="67"/>
                    <a:pt x="1768" y="34"/>
                  </a:cubicBezTo>
                  <a:cubicBezTo>
                    <a:pt x="1701" y="0"/>
                    <a:pt x="1668" y="0"/>
                    <a:pt x="1601" y="0"/>
                  </a:cubicBezTo>
                  <a:close/>
                </a:path>
              </a:pathLst>
            </a:custGeom>
            <a:solidFill>
              <a:srgbClr val="B55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47"/>
            <p:cNvSpPr/>
            <p:nvPr/>
          </p:nvSpPr>
          <p:spPr>
            <a:xfrm flipH="1">
              <a:off x="5496619" y="2169122"/>
              <a:ext cx="262035" cy="448263"/>
            </a:xfrm>
            <a:custGeom>
              <a:avLst/>
              <a:gdLst/>
              <a:ahLst/>
              <a:cxnLst/>
              <a:rect l="l" t="t" r="r" b="b"/>
              <a:pathLst>
                <a:path w="15679" h="26822" extrusionOk="0">
                  <a:moveTo>
                    <a:pt x="5971" y="6782"/>
                  </a:moveTo>
                  <a:cubicBezTo>
                    <a:pt x="5961" y="6794"/>
                    <a:pt x="5951" y="6806"/>
                    <a:pt x="5941" y="6819"/>
                  </a:cubicBezTo>
                  <a:lnTo>
                    <a:pt x="5941" y="6819"/>
                  </a:lnTo>
                  <a:cubicBezTo>
                    <a:pt x="5940" y="6817"/>
                    <a:pt x="5939" y="6816"/>
                    <a:pt x="5938" y="6815"/>
                  </a:cubicBezTo>
                  <a:cubicBezTo>
                    <a:pt x="5954" y="6798"/>
                    <a:pt x="5963" y="6790"/>
                    <a:pt x="5971" y="6782"/>
                  </a:cubicBezTo>
                  <a:close/>
                  <a:moveTo>
                    <a:pt x="167" y="60"/>
                  </a:moveTo>
                  <a:cubicBezTo>
                    <a:pt x="83" y="60"/>
                    <a:pt x="0" y="110"/>
                    <a:pt x="0" y="210"/>
                  </a:cubicBezTo>
                  <a:cubicBezTo>
                    <a:pt x="33" y="1812"/>
                    <a:pt x="734" y="3346"/>
                    <a:pt x="1268" y="4847"/>
                  </a:cubicBezTo>
                  <a:cubicBezTo>
                    <a:pt x="1801" y="6381"/>
                    <a:pt x="2368" y="7916"/>
                    <a:pt x="2969" y="9417"/>
                  </a:cubicBezTo>
                  <a:cubicBezTo>
                    <a:pt x="2902" y="9450"/>
                    <a:pt x="2869" y="9517"/>
                    <a:pt x="2835" y="9584"/>
                  </a:cubicBezTo>
                  <a:cubicBezTo>
                    <a:pt x="2778" y="9670"/>
                    <a:pt x="2870" y="9757"/>
                    <a:pt x="2982" y="9757"/>
                  </a:cubicBezTo>
                  <a:cubicBezTo>
                    <a:pt x="3000" y="9757"/>
                    <a:pt x="3018" y="9755"/>
                    <a:pt x="3036" y="9751"/>
                  </a:cubicBezTo>
                  <a:cubicBezTo>
                    <a:pt x="3069" y="9717"/>
                    <a:pt x="3102" y="9684"/>
                    <a:pt x="3169" y="9650"/>
                  </a:cubicBezTo>
                  <a:cubicBezTo>
                    <a:pt x="3169" y="9650"/>
                    <a:pt x="3202" y="9617"/>
                    <a:pt x="3202" y="9617"/>
                  </a:cubicBezTo>
                  <a:cubicBezTo>
                    <a:pt x="3269" y="9550"/>
                    <a:pt x="3336" y="9484"/>
                    <a:pt x="3402" y="9417"/>
                  </a:cubicBezTo>
                  <a:cubicBezTo>
                    <a:pt x="3536" y="9284"/>
                    <a:pt x="3669" y="9183"/>
                    <a:pt x="3769" y="9050"/>
                  </a:cubicBezTo>
                  <a:cubicBezTo>
                    <a:pt x="4036" y="8817"/>
                    <a:pt x="4303" y="8550"/>
                    <a:pt x="4537" y="8316"/>
                  </a:cubicBezTo>
                  <a:cubicBezTo>
                    <a:pt x="5025" y="7827"/>
                    <a:pt x="5514" y="7339"/>
                    <a:pt x="5941" y="6819"/>
                  </a:cubicBezTo>
                  <a:lnTo>
                    <a:pt x="5941" y="6819"/>
                  </a:lnTo>
                  <a:cubicBezTo>
                    <a:pt x="5948" y="6826"/>
                    <a:pt x="5955" y="6835"/>
                    <a:pt x="5963" y="6846"/>
                  </a:cubicBezTo>
                  <a:lnTo>
                    <a:pt x="5963" y="6846"/>
                  </a:lnTo>
                  <a:cubicBezTo>
                    <a:pt x="5965" y="6824"/>
                    <a:pt x="5968" y="6803"/>
                    <a:pt x="5971" y="6782"/>
                  </a:cubicBezTo>
                  <a:lnTo>
                    <a:pt x="5971" y="6782"/>
                  </a:lnTo>
                  <a:cubicBezTo>
                    <a:pt x="5979" y="6773"/>
                    <a:pt x="5988" y="6765"/>
                    <a:pt x="6004" y="6748"/>
                  </a:cubicBezTo>
                  <a:cubicBezTo>
                    <a:pt x="6078" y="6650"/>
                    <a:pt x="6006" y="6533"/>
                    <a:pt x="5923" y="6533"/>
                  </a:cubicBezTo>
                  <a:cubicBezTo>
                    <a:pt x="5894" y="6533"/>
                    <a:pt x="5864" y="6547"/>
                    <a:pt x="5838" y="6582"/>
                  </a:cubicBezTo>
                  <a:cubicBezTo>
                    <a:pt x="5304" y="7049"/>
                    <a:pt x="4837" y="7616"/>
                    <a:pt x="4336" y="8083"/>
                  </a:cubicBezTo>
                  <a:cubicBezTo>
                    <a:pt x="4103" y="8350"/>
                    <a:pt x="3836" y="8583"/>
                    <a:pt x="3603" y="8817"/>
                  </a:cubicBezTo>
                  <a:cubicBezTo>
                    <a:pt x="3469" y="8950"/>
                    <a:pt x="3336" y="9050"/>
                    <a:pt x="3236" y="9183"/>
                  </a:cubicBezTo>
                  <a:cubicBezTo>
                    <a:pt x="3202" y="9217"/>
                    <a:pt x="3136" y="9250"/>
                    <a:pt x="3102" y="9284"/>
                  </a:cubicBezTo>
                  <a:cubicBezTo>
                    <a:pt x="2635" y="7816"/>
                    <a:pt x="2135" y="6348"/>
                    <a:pt x="1601" y="4880"/>
                  </a:cubicBezTo>
                  <a:cubicBezTo>
                    <a:pt x="1067" y="3379"/>
                    <a:pt x="334" y="1845"/>
                    <a:pt x="334" y="210"/>
                  </a:cubicBezTo>
                  <a:cubicBezTo>
                    <a:pt x="334" y="110"/>
                    <a:pt x="250" y="60"/>
                    <a:pt x="167" y="60"/>
                  </a:cubicBezTo>
                  <a:close/>
                  <a:moveTo>
                    <a:pt x="15512" y="0"/>
                  </a:moveTo>
                  <a:cubicBezTo>
                    <a:pt x="15472" y="0"/>
                    <a:pt x="15433" y="23"/>
                    <a:pt x="15411" y="77"/>
                  </a:cubicBezTo>
                  <a:lnTo>
                    <a:pt x="15378" y="77"/>
                  </a:lnTo>
                  <a:cubicBezTo>
                    <a:pt x="14377" y="2045"/>
                    <a:pt x="13243" y="3946"/>
                    <a:pt x="11975" y="5781"/>
                  </a:cubicBezTo>
                  <a:cubicBezTo>
                    <a:pt x="11341" y="6682"/>
                    <a:pt x="10674" y="7616"/>
                    <a:pt x="9974" y="8483"/>
                  </a:cubicBezTo>
                  <a:cubicBezTo>
                    <a:pt x="9640" y="8917"/>
                    <a:pt x="9273" y="9350"/>
                    <a:pt x="8906" y="9784"/>
                  </a:cubicBezTo>
                  <a:cubicBezTo>
                    <a:pt x="8640" y="10117"/>
                    <a:pt x="8306" y="10484"/>
                    <a:pt x="8039" y="10818"/>
                  </a:cubicBezTo>
                  <a:cubicBezTo>
                    <a:pt x="7906" y="10518"/>
                    <a:pt x="7706" y="10218"/>
                    <a:pt x="7572" y="9951"/>
                  </a:cubicBezTo>
                  <a:lnTo>
                    <a:pt x="7005" y="8917"/>
                  </a:lnTo>
                  <a:cubicBezTo>
                    <a:pt x="6705" y="8316"/>
                    <a:pt x="6405" y="7749"/>
                    <a:pt x="6138" y="7182"/>
                  </a:cubicBezTo>
                  <a:lnTo>
                    <a:pt x="6138" y="7049"/>
                  </a:lnTo>
                  <a:cubicBezTo>
                    <a:pt x="6104" y="6982"/>
                    <a:pt x="6071" y="6982"/>
                    <a:pt x="6038" y="6982"/>
                  </a:cubicBezTo>
                  <a:cubicBezTo>
                    <a:pt x="6013" y="6932"/>
                    <a:pt x="5988" y="6882"/>
                    <a:pt x="5963" y="6846"/>
                  </a:cubicBezTo>
                  <a:lnTo>
                    <a:pt x="5963" y="6846"/>
                  </a:lnTo>
                  <a:cubicBezTo>
                    <a:pt x="5871" y="7560"/>
                    <a:pt x="5871" y="8304"/>
                    <a:pt x="5871" y="9017"/>
                  </a:cubicBezTo>
                  <a:cubicBezTo>
                    <a:pt x="5838" y="9650"/>
                    <a:pt x="5838" y="10284"/>
                    <a:pt x="5804" y="10885"/>
                  </a:cubicBezTo>
                  <a:cubicBezTo>
                    <a:pt x="5771" y="12152"/>
                    <a:pt x="5737" y="13453"/>
                    <a:pt x="5704" y="14721"/>
                  </a:cubicBezTo>
                  <a:cubicBezTo>
                    <a:pt x="5604" y="17289"/>
                    <a:pt x="5471" y="19824"/>
                    <a:pt x="5337" y="22360"/>
                  </a:cubicBezTo>
                  <a:cubicBezTo>
                    <a:pt x="5304" y="23093"/>
                    <a:pt x="5237" y="23827"/>
                    <a:pt x="5204" y="24528"/>
                  </a:cubicBezTo>
                  <a:cubicBezTo>
                    <a:pt x="5170" y="25262"/>
                    <a:pt x="5070" y="25996"/>
                    <a:pt x="5070" y="26696"/>
                  </a:cubicBezTo>
                  <a:cubicBezTo>
                    <a:pt x="5070" y="26779"/>
                    <a:pt x="5129" y="26821"/>
                    <a:pt x="5187" y="26821"/>
                  </a:cubicBezTo>
                  <a:cubicBezTo>
                    <a:pt x="5245" y="26821"/>
                    <a:pt x="5304" y="26779"/>
                    <a:pt x="5304" y="26696"/>
                  </a:cubicBezTo>
                  <a:cubicBezTo>
                    <a:pt x="5471" y="25462"/>
                    <a:pt x="5504" y="24161"/>
                    <a:pt x="5571" y="22893"/>
                  </a:cubicBezTo>
                  <a:cubicBezTo>
                    <a:pt x="5637" y="21592"/>
                    <a:pt x="5704" y="20325"/>
                    <a:pt x="5771" y="19057"/>
                  </a:cubicBezTo>
                  <a:cubicBezTo>
                    <a:pt x="5904" y="16522"/>
                    <a:pt x="6004" y="13954"/>
                    <a:pt x="6071" y="11418"/>
                  </a:cubicBezTo>
                  <a:cubicBezTo>
                    <a:pt x="6071" y="10685"/>
                    <a:pt x="6104" y="9951"/>
                    <a:pt x="6104" y="9250"/>
                  </a:cubicBezTo>
                  <a:cubicBezTo>
                    <a:pt x="6138" y="8716"/>
                    <a:pt x="6171" y="8183"/>
                    <a:pt x="6138" y="7649"/>
                  </a:cubicBezTo>
                  <a:lnTo>
                    <a:pt x="6138" y="7649"/>
                  </a:lnTo>
                  <a:cubicBezTo>
                    <a:pt x="6338" y="8116"/>
                    <a:pt x="6571" y="8550"/>
                    <a:pt x="6772" y="8983"/>
                  </a:cubicBezTo>
                  <a:cubicBezTo>
                    <a:pt x="6938" y="9350"/>
                    <a:pt x="7138" y="9717"/>
                    <a:pt x="7305" y="10084"/>
                  </a:cubicBezTo>
                  <a:cubicBezTo>
                    <a:pt x="7505" y="10418"/>
                    <a:pt x="7639" y="10818"/>
                    <a:pt x="7906" y="11118"/>
                  </a:cubicBezTo>
                  <a:cubicBezTo>
                    <a:pt x="7925" y="11148"/>
                    <a:pt x="7951" y="11160"/>
                    <a:pt x="7976" y="11160"/>
                  </a:cubicBezTo>
                  <a:cubicBezTo>
                    <a:pt x="8039" y="11160"/>
                    <a:pt x="8106" y="11089"/>
                    <a:pt x="8106" y="11018"/>
                  </a:cubicBezTo>
                  <a:cubicBezTo>
                    <a:pt x="8506" y="10651"/>
                    <a:pt x="8840" y="10251"/>
                    <a:pt x="9173" y="9851"/>
                  </a:cubicBezTo>
                  <a:cubicBezTo>
                    <a:pt x="9507" y="9417"/>
                    <a:pt x="9874" y="8983"/>
                    <a:pt x="10207" y="8550"/>
                  </a:cubicBezTo>
                  <a:cubicBezTo>
                    <a:pt x="10908" y="7716"/>
                    <a:pt x="11542" y="6815"/>
                    <a:pt x="12175" y="5948"/>
                  </a:cubicBezTo>
                  <a:cubicBezTo>
                    <a:pt x="13443" y="4113"/>
                    <a:pt x="14610" y="2178"/>
                    <a:pt x="15611" y="210"/>
                  </a:cubicBezTo>
                  <a:cubicBezTo>
                    <a:pt x="15679" y="98"/>
                    <a:pt x="15594" y="0"/>
                    <a:pt x="1551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47"/>
            <p:cNvSpPr/>
            <p:nvPr/>
          </p:nvSpPr>
          <p:spPr>
            <a:xfrm flipH="1">
              <a:off x="6285917" y="2254640"/>
              <a:ext cx="137694" cy="119060"/>
            </a:xfrm>
            <a:custGeom>
              <a:avLst/>
              <a:gdLst/>
              <a:ahLst/>
              <a:cxnLst/>
              <a:rect l="l" t="t" r="r" b="b"/>
              <a:pathLst>
                <a:path w="8239" h="7124" extrusionOk="0">
                  <a:moveTo>
                    <a:pt x="8005" y="1"/>
                  </a:moveTo>
                  <a:cubicBezTo>
                    <a:pt x="7959" y="1"/>
                    <a:pt x="7910" y="19"/>
                    <a:pt x="7865" y="64"/>
                  </a:cubicBezTo>
                  <a:cubicBezTo>
                    <a:pt x="7565" y="364"/>
                    <a:pt x="7298" y="731"/>
                    <a:pt x="6998" y="1031"/>
                  </a:cubicBezTo>
                  <a:cubicBezTo>
                    <a:pt x="6698" y="1365"/>
                    <a:pt x="6364" y="1665"/>
                    <a:pt x="6031" y="1932"/>
                  </a:cubicBezTo>
                  <a:cubicBezTo>
                    <a:pt x="5363" y="2532"/>
                    <a:pt x="4663" y="3066"/>
                    <a:pt x="3962" y="3599"/>
                  </a:cubicBezTo>
                  <a:cubicBezTo>
                    <a:pt x="2595" y="4634"/>
                    <a:pt x="1194" y="5701"/>
                    <a:pt x="26" y="7002"/>
                  </a:cubicBezTo>
                  <a:cubicBezTo>
                    <a:pt x="1" y="7053"/>
                    <a:pt x="54" y="7124"/>
                    <a:pt x="110" y="7124"/>
                  </a:cubicBezTo>
                  <a:cubicBezTo>
                    <a:pt x="127" y="7124"/>
                    <a:pt x="144" y="7117"/>
                    <a:pt x="160" y="7102"/>
                  </a:cubicBezTo>
                  <a:cubicBezTo>
                    <a:pt x="1361" y="5801"/>
                    <a:pt x="2828" y="4767"/>
                    <a:pt x="4296" y="3733"/>
                  </a:cubicBezTo>
                  <a:cubicBezTo>
                    <a:pt x="4997" y="3233"/>
                    <a:pt x="5697" y="2699"/>
                    <a:pt x="6364" y="2132"/>
                  </a:cubicBezTo>
                  <a:cubicBezTo>
                    <a:pt x="6998" y="1598"/>
                    <a:pt x="7698" y="964"/>
                    <a:pt x="8165" y="264"/>
                  </a:cubicBezTo>
                  <a:cubicBezTo>
                    <a:pt x="8239" y="141"/>
                    <a:pt x="8133" y="1"/>
                    <a:pt x="80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47"/>
            <p:cNvSpPr/>
            <p:nvPr/>
          </p:nvSpPr>
          <p:spPr>
            <a:xfrm flipH="1">
              <a:off x="5685621" y="2390612"/>
              <a:ext cx="23982" cy="23982"/>
            </a:xfrm>
            <a:custGeom>
              <a:avLst/>
              <a:gdLst/>
              <a:ahLst/>
              <a:cxnLst/>
              <a:rect l="l" t="t" r="r" b="b"/>
              <a:pathLst>
                <a:path w="1435" h="1435" extrusionOk="0">
                  <a:moveTo>
                    <a:pt x="734" y="0"/>
                  </a:moveTo>
                  <a:cubicBezTo>
                    <a:pt x="634" y="0"/>
                    <a:pt x="534" y="33"/>
                    <a:pt x="434" y="67"/>
                  </a:cubicBezTo>
                  <a:cubicBezTo>
                    <a:pt x="367" y="100"/>
                    <a:pt x="267" y="133"/>
                    <a:pt x="201" y="200"/>
                  </a:cubicBezTo>
                  <a:cubicBezTo>
                    <a:pt x="134" y="267"/>
                    <a:pt x="101" y="367"/>
                    <a:pt x="67" y="434"/>
                  </a:cubicBezTo>
                  <a:cubicBezTo>
                    <a:pt x="34" y="534"/>
                    <a:pt x="0" y="634"/>
                    <a:pt x="0" y="734"/>
                  </a:cubicBezTo>
                  <a:lnTo>
                    <a:pt x="34" y="901"/>
                  </a:lnTo>
                  <a:cubicBezTo>
                    <a:pt x="67" y="1034"/>
                    <a:pt x="134" y="1134"/>
                    <a:pt x="201" y="1234"/>
                  </a:cubicBezTo>
                  <a:lnTo>
                    <a:pt x="367" y="1334"/>
                  </a:lnTo>
                  <a:cubicBezTo>
                    <a:pt x="467" y="1401"/>
                    <a:pt x="601" y="1434"/>
                    <a:pt x="734" y="1434"/>
                  </a:cubicBezTo>
                  <a:cubicBezTo>
                    <a:pt x="834" y="1434"/>
                    <a:pt x="901" y="1434"/>
                    <a:pt x="1001" y="1368"/>
                  </a:cubicBezTo>
                  <a:cubicBezTo>
                    <a:pt x="1101" y="1334"/>
                    <a:pt x="1168" y="1301"/>
                    <a:pt x="1235" y="1234"/>
                  </a:cubicBezTo>
                  <a:cubicBezTo>
                    <a:pt x="1301" y="1168"/>
                    <a:pt x="1335" y="1101"/>
                    <a:pt x="1368" y="1001"/>
                  </a:cubicBezTo>
                  <a:cubicBezTo>
                    <a:pt x="1435" y="901"/>
                    <a:pt x="1435" y="834"/>
                    <a:pt x="1435" y="734"/>
                  </a:cubicBezTo>
                  <a:lnTo>
                    <a:pt x="1401" y="534"/>
                  </a:lnTo>
                  <a:cubicBezTo>
                    <a:pt x="1368" y="400"/>
                    <a:pt x="1335" y="300"/>
                    <a:pt x="1235" y="200"/>
                  </a:cubicBezTo>
                  <a:lnTo>
                    <a:pt x="1101" y="100"/>
                  </a:lnTo>
                  <a:cubicBezTo>
                    <a:pt x="968" y="33"/>
                    <a:pt x="868" y="0"/>
                    <a:pt x="7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47"/>
            <p:cNvSpPr/>
            <p:nvPr/>
          </p:nvSpPr>
          <p:spPr>
            <a:xfrm flipH="1">
              <a:off x="5683950" y="2466755"/>
              <a:ext cx="29564" cy="29230"/>
            </a:xfrm>
            <a:custGeom>
              <a:avLst/>
              <a:gdLst/>
              <a:ahLst/>
              <a:cxnLst/>
              <a:rect l="l" t="t" r="r" b="b"/>
              <a:pathLst>
                <a:path w="1769" h="1749" extrusionOk="0">
                  <a:moveTo>
                    <a:pt x="800" y="1"/>
                  </a:moveTo>
                  <a:cubicBezTo>
                    <a:pt x="712" y="1"/>
                    <a:pt x="632" y="32"/>
                    <a:pt x="535" y="81"/>
                  </a:cubicBezTo>
                  <a:cubicBezTo>
                    <a:pt x="435" y="114"/>
                    <a:pt x="335" y="181"/>
                    <a:pt x="268" y="248"/>
                  </a:cubicBezTo>
                  <a:cubicBezTo>
                    <a:pt x="168" y="348"/>
                    <a:pt x="101" y="414"/>
                    <a:pt x="101" y="548"/>
                  </a:cubicBezTo>
                  <a:cubicBezTo>
                    <a:pt x="34" y="648"/>
                    <a:pt x="1" y="748"/>
                    <a:pt x="1" y="881"/>
                  </a:cubicBezTo>
                  <a:cubicBezTo>
                    <a:pt x="34" y="948"/>
                    <a:pt x="34" y="1015"/>
                    <a:pt x="34" y="1115"/>
                  </a:cubicBezTo>
                  <a:cubicBezTo>
                    <a:pt x="101" y="1248"/>
                    <a:pt x="168" y="1382"/>
                    <a:pt x="268" y="1482"/>
                  </a:cubicBezTo>
                  <a:lnTo>
                    <a:pt x="435" y="1649"/>
                  </a:lnTo>
                  <a:cubicBezTo>
                    <a:pt x="568" y="1715"/>
                    <a:pt x="735" y="1749"/>
                    <a:pt x="902" y="1749"/>
                  </a:cubicBezTo>
                  <a:cubicBezTo>
                    <a:pt x="1002" y="1749"/>
                    <a:pt x="1135" y="1749"/>
                    <a:pt x="1235" y="1682"/>
                  </a:cubicBezTo>
                  <a:cubicBezTo>
                    <a:pt x="1335" y="1649"/>
                    <a:pt x="1435" y="1582"/>
                    <a:pt x="1502" y="1515"/>
                  </a:cubicBezTo>
                  <a:cubicBezTo>
                    <a:pt x="1602" y="1415"/>
                    <a:pt x="1669" y="1315"/>
                    <a:pt x="1702" y="1215"/>
                  </a:cubicBezTo>
                  <a:cubicBezTo>
                    <a:pt x="1736" y="1115"/>
                    <a:pt x="1769" y="1015"/>
                    <a:pt x="1769" y="881"/>
                  </a:cubicBezTo>
                  <a:cubicBezTo>
                    <a:pt x="1769" y="815"/>
                    <a:pt x="1736" y="715"/>
                    <a:pt x="1736" y="648"/>
                  </a:cubicBezTo>
                  <a:cubicBezTo>
                    <a:pt x="1702" y="481"/>
                    <a:pt x="1602" y="381"/>
                    <a:pt x="1502" y="248"/>
                  </a:cubicBezTo>
                  <a:cubicBezTo>
                    <a:pt x="1435" y="214"/>
                    <a:pt x="1402" y="181"/>
                    <a:pt x="1335" y="114"/>
                  </a:cubicBezTo>
                  <a:cubicBezTo>
                    <a:pt x="1202" y="47"/>
                    <a:pt x="1035" y="14"/>
                    <a:pt x="902" y="14"/>
                  </a:cubicBezTo>
                  <a:cubicBezTo>
                    <a:pt x="866" y="5"/>
                    <a:pt x="833" y="1"/>
                    <a:pt x="8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47"/>
            <p:cNvSpPr/>
            <p:nvPr/>
          </p:nvSpPr>
          <p:spPr>
            <a:xfrm flipH="1">
              <a:off x="5689515" y="2540891"/>
              <a:ext cx="29013" cy="29046"/>
            </a:xfrm>
            <a:custGeom>
              <a:avLst/>
              <a:gdLst/>
              <a:ahLst/>
              <a:cxnLst/>
              <a:rect l="l" t="t" r="r" b="b"/>
              <a:pathLst>
                <a:path w="1736" h="1738" extrusionOk="0">
                  <a:moveTo>
                    <a:pt x="845" y="1"/>
                  </a:moveTo>
                  <a:cubicBezTo>
                    <a:pt x="810" y="1"/>
                    <a:pt x="774" y="5"/>
                    <a:pt x="735" y="15"/>
                  </a:cubicBezTo>
                  <a:cubicBezTo>
                    <a:pt x="668" y="15"/>
                    <a:pt x="601" y="48"/>
                    <a:pt x="534" y="81"/>
                  </a:cubicBezTo>
                  <a:cubicBezTo>
                    <a:pt x="434" y="115"/>
                    <a:pt x="334" y="181"/>
                    <a:pt x="268" y="248"/>
                  </a:cubicBezTo>
                  <a:lnTo>
                    <a:pt x="134" y="448"/>
                  </a:lnTo>
                  <a:lnTo>
                    <a:pt x="34" y="648"/>
                  </a:lnTo>
                  <a:cubicBezTo>
                    <a:pt x="1" y="782"/>
                    <a:pt x="1" y="949"/>
                    <a:pt x="34" y="1082"/>
                  </a:cubicBezTo>
                  <a:lnTo>
                    <a:pt x="34" y="1115"/>
                  </a:lnTo>
                  <a:cubicBezTo>
                    <a:pt x="67" y="1249"/>
                    <a:pt x="134" y="1382"/>
                    <a:pt x="234" y="1482"/>
                  </a:cubicBezTo>
                  <a:cubicBezTo>
                    <a:pt x="334" y="1582"/>
                    <a:pt x="468" y="1649"/>
                    <a:pt x="601" y="1682"/>
                  </a:cubicBezTo>
                  <a:lnTo>
                    <a:pt x="635" y="1682"/>
                  </a:lnTo>
                  <a:cubicBezTo>
                    <a:pt x="693" y="1721"/>
                    <a:pt x="763" y="1738"/>
                    <a:pt x="831" y="1738"/>
                  </a:cubicBezTo>
                  <a:cubicBezTo>
                    <a:pt x="880" y="1738"/>
                    <a:pt x="927" y="1730"/>
                    <a:pt x="968" y="1716"/>
                  </a:cubicBezTo>
                  <a:cubicBezTo>
                    <a:pt x="1068" y="1716"/>
                    <a:pt x="1135" y="1682"/>
                    <a:pt x="1202" y="1649"/>
                  </a:cubicBezTo>
                  <a:cubicBezTo>
                    <a:pt x="1302" y="1616"/>
                    <a:pt x="1402" y="1549"/>
                    <a:pt x="1468" y="1482"/>
                  </a:cubicBezTo>
                  <a:cubicBezTo>
                    <a:pt x="1535" y="1416"/>
                    <a:pt x="1569" y="1349"/>
                    <a:pt x="1602" y="1315"/>
                  </a:cubicBezTo>
                  <a:cubicBezTo>
                    <a:pt x="1635" y="1249"/>
                    <a:pt x="1669" y="1149"/>
                    <a:pt x="1702" y="1082"/>
                  </a:cubicBezTo>
                  <a:cubicBezTo>
                    <a:pt x="1735" y="982"/>
                    <a:pt x="1735" y="882"/>
                    <a:pt x="1702" y="748"/>
                  </a:cubicBezTo>
                  <a:cubicBezTo>
                    <a:pt x="1702" y="682"/>
                    <a:pt x="1702" y="615"/>
                    <a:pt x="1669" y="548"/>
                  </a:cubicBezTo>
                  <a:cubicBezTo>
                    <a:pt x="1635" y="415"/>
                    <a:pt x="1569" y="348"/>
                    <a:pt x="1468" y="248"/>
                  </a:cubicBezTo>
                  <a:lnTo>
                    <a:pt x="1302" y="115"/>
                  </a:lnTo>
                  <a:cubicBezTo>
                    <a:pt x="1235" y="81"/>
                    <a:pt x="1168" y="81"/>
                    <a:pt x="1102" y="48"/>
                  </a:cubicBezTo>
                  <a:cubicBezTo>
                    <a:pt x="1007" y="24"/>
                    <a:pt x="930" y="1"/>
                    <a:pt x="84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47"/>
            <p:cNvSpPr/>
            <p:nvPr/>
          </p:nvSpPr>
          <p:spPr>
            <a:xfrm flipH="1">
              <a:off x="5692306" y="2597430"/>
              <a:ext cx="29013" cy="22311"/>
            </a:xfrm>
            <a:custGeom>
              <a:avLst/>
              <a:gdLst/>
              <a:ahLst/>
              <a:cxnLst/>
              <a:rect l="l" t="t" r="r" b="b"/>
              <a:pathLst>
                <a:path w="1736" h="1335" extrusionOk="0">
                  <a:moveTo>
                    <a:pt x="868" y="1"/>
                  </a:moveTo>
                  <a:cubicBezTo>
                    <a:pt x="1" y="1"/>
                    <a:pt x="1" y="1335"/>
                    <a:pt x="868" y="1335"/>
                  </a:cubicBezTo>
                  <a:cubicBezTo>
                    <a:pt x="1736" y="1335"/>
                    <a:pt x="1736" y="1"/>
                    <a:pt x="8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47"/>
            <p:cNvSpPr/>
            <p:nvPr/>
          </p:nvSpPr>
          <p:spPr>
            <a:xfrm flipH="1">
              <a:off x="5143183" y="1595833"/>
              <a:ext cx="1297274" cy="75641"/>
            </a:xfrm>
            <a:custGeom>
              <a:avLst/>
              <a:gdLst/>
              <a:ahLst/>
              <a:cxnLst/>
              <a:rect l="l" t="t" r="r" b="b"/>
              <a:pathLst>
                <a:path w="77623" h="4526" extrusionOk="0">
                  <a:moveTo>
                    <a:pt x="74336" y="1"/>
                  </a:moveTo>
                  <a:cubicBezTo>
                    <a:pt x="73374" y="1"/>
                    <a:pt x="72288" y="155"/>
                    <a:pt x="71551" y="155"/>
                  </a:cubicBezTo>
                  <a:cubicBezTo>
                    <a:pt x="69984" y="122"/>
                    <a:pt x="68416" y="122"/>
                    <a:pt x="66815" y="122"/>
                  </a:cubicBezTo>
                  <a:cubicBezTo>
                    <a:pt x="60777" y="89"/>
                    <a:pt x="54739" y="89"/>
                    <a:pt x="48668" y="89"/>
                  </a:cubicBezTo>
                  <a:cubicBezTo>
                    <a:pt x="45433" y="80"/>
                    <a:pt x="42195" y="76"/>
                    <a:pt x="38955" y="76"/>
                  </a:cubicBezTo>
                  <a:cubicBezTo>
                    <a:pt x="30104" y="76"/>
                    <a:pt x="21240" y="107"/>
                    <a:pt x="12376" y="155"/>
                  </a:cubicBezTo>
                  <a:cubicBezTo>
                    <a:pt x="9874" y="155"/>
                    <a:pt x="7372" y="155"/>
                    <a:pt x="4870" y="189"/>
                  </a:cubicBezTo>
                  <a:cubicBezTo>
                    <a:pt x="4270" y="189"/>
                    <a:pt x="3487" y="102"/>
                    <a:pt x="2724" y="102"/>
                  </a:cubicBezTo>
                  <a:cubicBezTo>
                    <a:pt x="1327" y="102"/>
                    <a:pt x="0" y="395"/>
                    <a:pt x="0" y="2057"/>
                  </a:cubicBezTo>
                  <a:lnTo>
                    <a:pt x="0" y="4525"/>
                  </a:lnTo>
                  <a:lnTo>
                    <a:pt x="77155" y="4525"/>
                  </a:lnTo>
                  <a:cubicBezTo>
                    <a:pt x="77155" y="2957"/>
                    <a:pt x="77622" y="856"/>
                    <a:pt x="75754" y="155"/>
                  </a:cubicBezTo>
                  <a:cubicBezTo>
                    <a:pt x="75588" y="122"/>
                    <a:pt x="75387" y="55"/>
                    <a:pt x="75187" y="22"/>
                  </a:cubicBezTo>
                  <a:lnTo>
                    <a:pt x="75187" y="55"/>
                  </a:lnTo>
                  <a:cubicBezTo>
                    <a:pt x="74925" y="16"/>
                    <a:pt x="74637" y="1"/>
                    <a:pt x="743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47"/>
            <p:cNvSpPr/>
            <p:nvPr/>
          </p:nvSpPr>
          <p:spPr>
            <a:xfrm flipH="1">
              <a:off x="7772828" y="2412205"/>
              <a:ext cx="143844" cy="255283"/>
            </a:xfrm>
            <a:custGeom>
              <a:avLst/>
              <a:gdLst/>
              <a:ahLst/>
              <a:cxnLst/>
              <a:rect l="l" t="t" r="r" b="b"/>
              <a:pathLst>
                <a:path w="8607" h="15275" extrusionOk="0">
                  <a:moveTo>
                    <a:pt x="6114" y="0"/>
                  </a:moveTo>
                  <a:cubicBezTo>
                    <a:pt x="6026" y="0"/>
                    <a:pt x="5932" y="55"/>
                    <a:pt x="5905" y="109"/>
                  </a:cubicBezTo>
                  <a:cubicBezTo>
                    <a:pt x="5838" y="209"/>
                    <a:pt x="5871" y="343"/>
                    <a:pt x="5938" y="409"/>
                  </a:cubicBezTo>
                  <a:cubicBezTo>
                    <a:pt x="6072" y="576"/>
                    <a:pt x="6238" y="676"/>
                    <a:pt x="6405" y="843"/>
                  </a:cubicBezTo>
                  <a:cubicBezTo>
                    <a:pt x="6572" y="943"/>
                    <a:pt x="6739" y="1110"/>
                    <a:pt x="6872" y="1243"/>
                  </a:cubicBezTo>
                  <a:cubicBezTo>
                    <a:pt x="6972" y="1343"/>
                    <a:pt x="7072" y="1443"/>
                    <a:pt x="7172" y="1543"/>
                  </a:cubicBezTo>
                  <a:cubicBezTo>
                    <a:pt x="7004" y="1524"/>
                    <a:pt x="6838" y="1515"/>
                    <a:pt x="6674" y="1515"/>
                  </a:cubicBezTo>
                  <a:cubicBezTo>
                    <a:pt x="3678" y="1515"/>
                    <a:pt x="1356" y="4591"/>
                    <a:pt x="534" y="7248"/>
                  </a:cubicBezTo>
                  <a:cubicBezTo>
                    <a:pt x="1" y="8915"/>
                    <a:pt x="101" y="10683"/>
                    <a:pt x="1035" y="12184"/>
                  </a:cubicBezTo>
                  <a:cubicBezTo>
                    <a:pt x="1835" y="13452"/>
                    <a:pt x="3203" y="14786"/>
                    <a:pt x="4671" y="15253"/>
                  </a:cubicBezTo>
                  <a:cubicBezTo>
                    <a:pt x="4710" y="15268"/>
                    <a:pt x="4749" y="15274"/>
                    <a:pt x="4787" y="15274"/>
                  </a:cubicBezTo>
                  <a:cubicBezTo>
                    <a:pt x="5096" y="15274"/>
                    <a:pt x="5305" y="14828"/>
                    <a:pt x="5037" y="14619"/>
                  </a:cubicBezTo>
                  <a:cubicBezTo>
                    <a:pt x="4003" y="13719"/>
                    <a:pt x="2803" y="13085"/>
                    <a:pt x="2002" y="11918"/>
                  </a:cubicBezTo>
                  <a:cubicBezTo>
                    <a:pt x="1101" y="10617"/>
                    <a:pt x="935" y="9116"/>
                    <a:pt x="1402" y="7614"/>
                  </a:cubicBezTo>
                  <a:cubicBezTo>
                    <a:pt x="2164" y="5094"/>
                    <a:pt x="4280" y="2177"/>
                    <a:pt x="7157" y="2177"/>
                  </a:cubicBezTo>
                  <a:cubicBezTo>
                    <a:pt x="7173" y="2177"/>
                    <a:pt x="7189" y="2177"/>
                    <a:pt x="7206" y="2177"/>
                  </a:cubicBezTo>
                  <a:cubicBezTo>
                    <a:pt x="7106" y="2244"/>
                    <a:pt x="6972" y="2311"/>
                    <a:pt x="6872" y="2411"/>
                  </a:cubicBezTo>
                  <a:cubicBezTo>
                    <a:pt x="6672" y="2511"/>
                    <a:pt x="6472" y="2644"/>
                    <a:pt x="6305" y="2778"/>
                  </a:cubicBezTo>
                  <a:cubicBezTo>
                    <a:pt x="6205" y="2878"/>
                    <a:pt x="6072" y="2944"/>
                    <a:pt x="5971" y="3045"/>
                  </a:cubicBezTo>
                  <a:cubicBezTo>
                    <a:pt x="5871" y="3145"/>
                    <a:pt x="5805" y="3278"/>
                    <a:pt x="5705" y="3378"/>
                  </a:cubicBezTo>
                  <a:cubicBezTo>
                    <a:pt x="5605" y="3512"/>
                    <a:pt x="5638" y="3745"/>
                    <a:pt x="5771" y="3845"/>
                  </a:cubicBezTo>
                  <a:cubicBezTo>
                    <a:pt x="5849" y="3923"/>
                    <a:pt x="5951" y="3956"/>
                    <a:pt x="6048" y="3956"/>
                  </a:cubicBezTo>
                  <a:cubicBezTo>
                    <a:pt x="6116" y="3956"/>
                    <a:pt x="6183" y="3939"/>
                    <a:pt x="6238" y="3912"/>
                  </a:cubicBezTo>
                  <a:cubicBezTo>
                    <a:pt x="6338" y="3845"/>
                    <a:pt x="6438" y="3812"/>
                    <a:pt x="6539" y="3745"/>
                  </a:cubicBezTo>
                  <a:cubicBezTo>
                    <a:pt x="6639" y="3678"/>
                    <a:pt x="6739" y="3578"/>
                    <a:pt x="6839" y="3512"/>
                  </a:cubicBezTo>
                  <a:lnTo>
                    <a:pt x="6972" y="3378"/>
                  </a:lnTo>
                  <a:lnTo>
                    <a:pt x="7039" y="3345"/>
                  </a:lnTo>
                  <a:lnTo>
                    <a:pt x="7039" y="3311"/>
                  </a:lnTo>
                  <a:cubicBezTo>
                    <a:pt x="7139" y="3245"/>
                    <a:pt x="7239" y="3178"/>
                    <a:pt x="7306" y="3145"/>
                  </a:cubicBezTo>
                  <a:cubicBezTo>
                    <a:pt x="7506" y="3011"/>
                    <a:pt x="7673" y="2878"/>
                    <a:pt x="7839" y="2778"/>
                  </a:cubicBezTo>
                  <a:cubicBezTo>
                    <a:pt x="8040" y="2644"/>
                    <a:pt x="8206" y="2511"/>
                    <a:pt x="8407" y="2377"/>
                  </a:cubicBezTo>
                  <a:cubicBezTo>
                    <a:pt x="8540" y="2277"/>
                    <a:pt x="8607" y="2111"/>
                    <a:pt x="8540" y="1944"/>
                  </a:cubicBezTo>
                  <a:cubicBezTo>
                    <a:pt x="8511" y="1828"/>
                    <a:pt x="8407" y="1737"/>
                    <a:pt x="8270" y="1737"/>
                  </a:cubicBezTo>
                  <a:cubicBezTo>
                    <a:pt x="8250" y="1737"/>
                    <a:pt x="8228" y="1739"/>
                    <a:pt x="8206" y="1744"/>
                  </a:cubicBezTo>
                  <a:cubicBezTo>
                    <a:pt x="8206" y="1710"/>
                    <a:pt x="8173" y="1710"/>
                    <a:pt x="8173" y="1710"/>
                  </a:cubicBezTo>
                  <a:cubicBezTo>
                    <a:pt x="7906" y="1377"/>
                    <a:pt x="7606" y="1076"/>
                    <a:pt x="7306" y="810"/>
                  </a:cubicBezTo>
                  <a:cubicBezTo>
                    <a:pt x="7139" y="643"/>
                    <a:pt x="6939" y="509"/>
                    <a:pt x="6772" y="376"/>
                  </a:cubicBezTo>
                  <a:cubicBezTo>
                    <a:pt x="6672" y="309"/>
                    <a:pt x="6572" y="242"/>
                    <a:pt x="6505" y="176"/>
                  </a:cubicBezTo>
                  <a:cubicBezTo>
                    <a:pt x="6438" y="142"/>
                    <a:pt x="6405" y="109"/>
                    <a:pt x="6372" y="76"/>
                  </a:cubicBezTo>
                  <a:cubicBezTo>
                    <a:pt x="6305" y="42"/>
                    <a:pt x="6238" y="42"/>
                    <a:pt x="6172" y="9"/>
                  </a:cubicBezTo>
                  <a:cubicBezTo>
                    <a:pt x="6153" y="3"/>
                    <a:pt x="6134" y="0"/>
                    <a:pt x="61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47"/>
            <p:cNvSpPr/>
            <p:nvPr/>
          </p:nvSpPr>
          <p:spPr>
            <a:xfrm flipH="1">
              <a:off x="7642939" y="2446215"/>
              <a:ext cx="119862" cy="247312"/>
            </a:xfrm>
            <a:custGeom>
              <a:avLst/>
              <a:gdLst/>
              <a:ahLst/>
              <a:cxnLst/>
              <a:rect l="l" t="t" r="r" b="b"/>
              <a:pathLst>
                <a:path w="7172" h="14798" extrusionOk="0">
                  <a:moveTo>
                    <a:pt x="1982" y="0"/>
                  </a:moveTo>
                  <a:cubicBezTo>
                    <a:pt x="1808" y="0"/>
                    <a:pt x="1686" y="288"/>
                    <a:pt x="1868" y="409"/>
                  </a:cubicBezTo>
                  <a:cubicBezTo>
                    <a:pt x="4337" y="1710"/>
                    <a:pt x="6138" y="4312"/>
                    <a:pt x="5838" y="7147"/>
                  </a:cubicBezTo>
                  <a:cubicBezTo>
                    <a:pt x="5571" y="9616"/>
                    <a:pt x="3836" y="11584"/>
                    <a:pt x="1668" y="12551"/>
                  </a:cubicBezTo>
                  <a:cubicBezTo>
                    <a:pt x="1968" y="11951"/>
                    <a:pt x="2168" y="11284"/>
                    <a:pt x="2302" y="10616"/>
                  </a:cubicBezTo>
                  <a:cubicBezTo>
                    <a:pt x="2341" y="10420"/>
                    <a:pt x="2206" y="10304"/>
                    <a:pt x="2069" y="10304"/>
                  </a:cubicBezTo>
                  <a:cubicBezTo>
                    <a:pt x="1973" y="10304"/>
                    <a:pt x="1876" y="10360"/>
                    <a:pt x="1835" y="10483"/>
                  </a:cubicBezTo>
                  <a:cubicBezTo>
                    <a:pt x="1434" y="11484"/>
                    <a:pt x="867" y="12484"/>
                    <a:pt x="200" y="13318"/>
                  </a:cubicBezTo>
                  <a:cubicBezTo>
                    <a:pt x="0" y="13552"/>
                    <a:pt x="67" y="13919"/>
                    <a:pt x="367" y="14019"/>
                  </a:cubicBezTo>
                  <a:cubicBezTo>
                    <a:pt x="867" y="14152"/>
                    <a:pt x="1301" y="14319"/>
                    <a:pt x="1768" y="14486"/>
                  </a:cubicBezTo>
                  <a:cubicBezTo>
                    <a:pt x="2149" y="14603"/>
                    <a:pt x="2608" y="14798"/>
                    <a:pt x="3053" y="14798"/>
                  </a:cubicBezTo>
                  <a:cubicBezTo>
                    <a:pt x="3114" y="14798"/>
                    <a:pt x="3175" y="14794"/>
                    <a:pt x="3236" y="14786"/>
                  </a:cubicBezTo>
                  <a:cubicBezTo>
                    <a:pt x="3403" y="14786"/>
                    <a:pt x="3536" y="14719"/>
                    <a:pt x="3636" y="14553"/>
                  </a:cubicBezTo>
                  <a:cubicBezTo>
                    <a:pt x="3669" y="14386"/>
                    <a:pt x="3669" y="14186"/>
                    <a:pt x="3536" y="14086"/>
                  </a:cubicBezTo>
                  <a:cubicBezTo>
                    <a:pt x="3302" y="13885"/>
                    <a:pt x="3069" y="13785"/>
                    <a:pt x="2802" y="13719"/>
                  </a:cubicBezTo>
                  <a:cubicBezTo>
                    <a:pt x="2569" y="13652"/>
                    <a:pt x="2302" y="13585"/>
                    <a:pt x="2068" y="13552"/>
                  </a:cubicBezTo>
                  <a:cubicBezTo>
                    <a:pt x="2035" y="13518"/>
                    <a:pt x="2035" y="13518"/>
                    <a:pt x="2002" y="13518"/>
                  </a:cubicBezTo>
                  <a:cubicBezTo>
                    <a:pt x="4637" y="12685"/>
                    <a:pt x="6638" y="10116"/>
                    <a:pt x="6872" y="7314"/>
                  </a:cubicBezTo>
                  <a:cubicBezTo>
                    <a:pt x="7172" y="4212"/>
                    <a:pt x="5137" y="843"/>
                    <a:pt x="2035" y="9"/>
                  </a:cubicBezTo>
                  <a:cubicBezTo>
                    <a:pt x="2017" y="3"/>
                    <a:pt x="1999" y="0"/>
                    <a:pt x="19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47"/>
            <p:cNvSpPr/>
            <p:nvPr/>
          </p:nvSpPr>
          <p:spPr>
            <a:xfrm flipH="1">
              <a:off x="6593193" y="2555063"/>
              <a:ext cx="199597" cy="193464"/>
            </a:xfrm>
            <a:custGeom>
              <a:avLst/>
              <a:gdLst/>
              <a:ahLst/>
              <a:cxnLst/>
              <a:rect l="l" t="t" r="r" b="b"/>
              <a:pathLst>
                <a:path w="11943" h="11576" extrusionOk="0">
                  <a:moveTo>
                    <a:pt x="6172" y="0"/>
                  </a:moveTo>
                  <a:cubicBezTo>
                    <a:pt x="3336" y="0"/>
                    <a:pt x="801" y="2235"/>
                    <a:pt x="434" y="5071"/>
                  </a:cubicBezTo>
                  <a:cubicBezTo>
                    <a:pt x="1" y="8440"/>
                    <a:pt x="2769" y="11575"/>
                    <a:pt x="6172" y="11575"/>
                  </a:cubicBezTo>
                  <a:cubicBezTo>
                    <a:pt x="9374" y="11575"/>
                    <a:pt x="11942" y="8873"/>
                    <a:pt x="11942" y="5771"/>
                  </a:cubicBezTo>
                  <a:cubicBezTo>
                    <a:pt x="11942" y="5404"/>
                    <a:pt x="11909" y="5004"/>
                    <a:pt x="11842" y="4604"/>
                  </a:cubicBezTo>
                  <a:cubicBezTo>
                    <a:pt x="11275" y="1969"/>
                    <a:pt x="8874" y="0"/>
                    <a:pt x="6172" y="0"/>
                  </a:cubicBezTo>
                  <a:close/>
                </a:path>
              </a:pathLst>
            </a:custGeom>
            <a:solidFill>
              <a:srgbClr val="B5C7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47"/>
            <p:cNvSpPr/>
            <p:nvPr/>
          </p:nvSpPr>
          <p:spPr>
            <a:xfrm flipH="1">
              <a:off x="6648378" y="2573765"/>
              <a:ext cx="87724" cy="155242"/>
            </a:xfrm>
            <a:custGeom>
              <a:avLst/>
              <a:gdLst/>
              <a:ahLst/>
              <a:cxnLst/>
              <a:rect l="l" t="t" r="r" b="b"/>
              <a:pathLst>
                <a:path w="5249" h="9289" extrusionOk="0">
                  <a:moveTo>
                    <a:pt x="2614" y="1"/>
                  </a:moveTo>
                  <a:cubicBezTo>
                    <a:pt x="2572" y="1"/>
                    <a:pt x="2535" y="16"/>
                    <a:pt x="2513" y="16"/>
                  </a:cubicBezTo>
                  <a:cubicBezTo>
                    <a:pt x="2413" y="49"/>
                    <a:pt x="2346" y="82"/>
                    <a:pt x="2313" y="116"/>
                  </a:cubicBezTo>
                  <a:cubicBezTo>
                    <a:pt x="2313" y="116"/>
                    <a:pt x="2279" y="149"/>
                    <a:pt x="2279" y="149"/>
                  </a:cubicBezTo>
                  <a:cubicBezTo>
                    <a:pt x="2246" y="216"/>
                    <a:pt x="2179" y="282"/>
                    <a:pt x="2179" y="349"/>
                  </a:cubicBezTo>
                  <a:cubicBezTo>
                    <a:pt x="2179" y="383"/>
                    <a:pt x="2146" y="383"/>
                    <a:pt x="2146" y="416"/>
                  </a:cubicBezTo>
                  <a:cubicBezTo>
                    <a:pt x="2146" y="516"/>
                    <a:pt x="2146" y="583"/>
                    <a:pt x="2146" y="649"/>
                  </a:cubicBezTo>
                  <a:cubicBezTo>
                    <a:pt x="2146" y="783"/>
                    <a:pt x="2179" y="916"/>
                    <a:pt x="2213" y="1050"/>
                  </a:cubicBezTo>
                  <a:cubicBezTo>
                    <a:pt x="2213" y="1050"/>
                    <a:pt x="2213" y="1050"/>
                    <a:pt x="2213" y="1083"/>
                  </a:cubicBezTo>
                  <a:cubicBezTo>
                    <a:pt x="1445" y="1417"/>
                    <a:pt x="745" y="2050"/>
                    <a:pt x="812" y="2984"/>
                  </a:cubicBezTo>
                  <a:cubicBezTo>
                    <a:pt x="878" y="4018"/>
                    <a:pt x="1779" y="4452"/>
                    <a:pt x="2680" y="4686"/>
                  </a:cubicBezTo>
                  <a:cubicBezTo>
                    <a:pt x="3113" y="4819"/>
                    <a:pt x="3580" y="4952"/>
                    <a:pt x="3914" y="5353"/>
                  </a:cubicBezTo>
                  <a:cubicBezTo>
                    <a:pt x="4181" y="5686"/>
                    <a:pt x="4281" y="6187"/>
                    <a:pt x="3980" y="6520"/>
                  </a:cubicBezTo>
                  <a:cubicBezTo>
                    <a:pt x="3647" y="6887"/>
                    <a:pt x="3080" y="6987"/>
                    <a:pt x="2646" y="7054"/>
                  </a:cubicBezTo>
                  <a:cubicBezTo>
                    <a:pt x="2500" y="7069"/>
                    <a:pt x="2357" y="7075"/>
                    <a:pt x="2216" y="7075"/>
                  </a:cubicBezTo>
                  <a:cubicBezTo>
                    <a:pt x="1714" y="7075"/>
                    <a:pt x="1240" y="6991"/>
                    <a:pt x="745" y="6887"/>
                  </a:cubicBezTo>
                  <a:cubicBezTo>
                    <a:pt x="720" y="6884"/>
                    <a:pt x="696" y="6883"/>
                    <a:pt x="673" y="6883"/>
                  </a:cubicBezTo>
                  <a:cubicBezTo>
                    <a:pt x="162" y="6883"/>
                    <a:pt x="1" y="7563"/>
                    <a:pt x="511" y="7754"/>
                  </a:cubicBezTo>
                  <a:cubicBezTo>
                    <a:pt x="859" y="7870"/>
                    <a:pt x="1358" y="7961"/>
                    <a:pt x="1898" y="7961"/>
                  </a:cubicBezTo>
                  <a:cubicBezTo>
                    <a:pt x="1980" y="7961"/>
                    <a:pt x="2062" y="7959"/>
                    <a:pt x="2146" y="7955"/>
                  </a:cubicBezTo>
                  <a:lnTo>
                    <a:pt x="2146" y="7955"/>
                  </a:lnTo>
                  <a:cubicBezTo>
                    <a:pt x="2146" y="8055"/>
                    <a:pt x="2112" y="8155"/>
                    <a:pt x="2112" y="8221"/>
                  </a:cubicBezTo>
                  <a:cubicBezTo>
                    <a:pt x="2112" y="8355"/>
                    <a:pt x="2079" y="8455"/>
                    <a:pt x="2079" y="8588"/>
                  </a:cubicBezTo>
                  <a:cubicBezTo>
                    <a:pt x="2079" y="8755"/>
                    <a:pt x="2079" y="8955"/>
                    <a:pt x="2179" y="9089"/>
                  </a:cubicBezTo>
                  <a:cubicBezTo>
                    <a:pt x="2246" y="9222"/>
                    <a:pt x="2379" y="9289"/>
                    <a:pt x="2546" y="9289"/>
                  </a:cubicBezTo>
                  <a:cubicBezTo>
                    <a:pt x="2680" y="9289"/>
                    <a:pt x="2846" y="9222"/>
                    <a:pt x="2913" y="9089"/>
                  </a:cubicBezTo>
                  <a:cubicBezTo>
                    <a:pt x="2980" y="8989"/>
                    <a:pt x="3013" y="8855"/>
                    <a:pt x="2980" y="8755"/>
                  </a:cubicBezTo>
                  <a:cubicBezTo>
                    <a:pt x="2980" y="8688"/>
                    <a:pt x="2980" y="8655"/>
                    <a:pt x="2980" y="8588"/>
                  </a:cubicBezTo>
                  <a:cubicBezTo>
                    <a:pt x="2980" y="8422"/>
                    <a:pt x="2946" y="8288"/>
                    <a:pt x="2913" y="8121"/>
                  </a:cubicBezTo>
                  <a:cubicBezTo>
                    <a:pt x="2880" y="8055"/>
                    <a:pt x="2880" y="7988"/>
                    <a:pt x="2846" y="7921"/>
                  </a:cubicBezTo>
                  <a:cubicBezTo>
                    <a:pt x="4114" y="7721"/>
                    <a:pt x="5248" y="7054"/>
                    <a:pt x="4914" y="5686"/>
                  </a:cubicBezTo>
                  <a:cubicBezTo>
                    <a:pt x="4714" y="4719"/>
                    <a:pt x="3814" y="4252"/>
                    <a:pt x="2980" y="4018"/>
                  </a:cubicBezTo>
                  <a:cubicBezTo>
                    <a:pt x="2546" y="3885"/>
                    <a:pt x="2012" y="3785"/>
                    <a:pt x="1712" y="3418"/>
                  </a:cubicBezTo>
                  <a:cubicBezTo>
                    <a:pt x="1445" y="3051"/>
                    <a:pt x="1579" y="2651"/>
                    <a:pt x="1846" y="2351"/>
                  </a:cubicBezTo>
                  <a:cubicBezTo>
                    <a:pt x="2179" y="1917"/>
                    <a:pt x="2746" y="1784"/>
                    <a:pt x="3213" y="1683"/>
                  </a:cubicBezTo>
                  <a:cubicBezTo>
                    <a:pt x="3436" y="1636"/>
                    <a:pt x="3666" y="1596"/>
                    <a:pt x="3890" y="1596"/>
                  </a:cubicBezTo>
                  <a:cubicBezTo>
                    <a:pt x="4135" y="1596"/>
                    <a:pt x="4371" y="1644"/>
                    <a:pt x="4581" y="1784"/>
                  </a:cubicBezTo>
                  <a:cubicBezTo>
                    <a:pt x="4638" y="1828"/>
                    <a:pt x="4694" y="1847"/>
                    <a:pt x="4745" y="1847"/>
                  </a:cubicBezTo>
                  <a:cubicBezTo>
                    <a:pt x="4966" y="1847"/>
                    <a:pt x="5110" y="1499"/>
                    <a:pt x="4948" y="1283"/>
                  </a:cubicBezTo>
                  <a:cubicBezTo>
                    <a:pt x="4634" y="902"/>
                    <a:pt x="4184" y="762"/>
                    <a:pt x="3720" y="762"/>
                  </a:cubicBezTo>
                  <a:cubicBezTo>
                    <a:pt x="3494" y="762"/>
                    <a:pt x="3265" y="795"/>
                    <a:pt x="3046" y="850"/>
                  </a:cubicBezTo>
                  <a:cubicBezTo>
                    <a:pt x="3046" y="783"/>
                    <a:pt x="3046" y="716"/>
                    <a:pt x="3046" y="649"/>
                  </a:cubicBezTo>
                  <a:cubicBezTo>
                    <a:pt x="3080" y="483"/>
                    <a:pt x="3080" y="349"/>
                    <a:pt x="2980" y="216"/>
                  </a:cubicBezTo>
                  <a:cubicBezTo>
                    <a:pt x="2913" y="116"/>
                    <a:pt x="2813" y="16"/>
                    <a:pt x="2680" y="16"/>
                  </a:cubicBezTo>
                  <a:cubicBezTo>
                    <a:pt x="2657" y="4"/>
                    <a:pt x="2635" y="1"/>
                    <a:pt x="26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47"/>
            <p:cNvSpPr/>
            <p:nvPr/>
          </p:nvSpPr>
          <p:spPr>
            <a:xfrm flipH="1">
              <a:off x="5129813" y="2969584"/>
              <a:ext cx="215758" cy="192595"/>
            </a:xfrm>
            <a:custGeom>
              <a:avLst/>
              <a:gdLst/>
              <a:ahLst/>
              <a:cxnLst/>
              <a:rect l="l" t="t" r="r" b="b"/>
              <a:pathLst>
                <a:path w="12910" h="11524" extrusionOk="0">
                  <a:moveTo>
                    <a:pt x="7056" y="1"/>
                  </a:moveTo>
                  <a:cubicBezTo>
                    <a:pt x="5351" y="1"/>
                    <a:pt x="3632" y="790"/>
                    <a:pt x="2469" y="2584"/>
                  </a:cubicBezTo>
                  <a:cubicBezTo>
                    <a:pt x="1" y="6353"/>
                    <a:pt x="2836" y="11523"/>
                    <a:pt x="7306" y="11523"/>
                  </a:cubicBezTo>
                  <a:cubicBezTo>
                    <a:pt x="11109" y="11523"/>
                    <a:pt x="12910" y="8655"/>
                    <a:pt x="12843" y="5753"/>
                  </a:cubicBezTo>
                  <a:cubicBezTo>
                    <a:pt x="12801" y="2269"/>
                    <a:pt x="9948" y="1"/>
                    <a:pt x="70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47"/>
            <p:cNvSpPr/>
            <p:nvPr/>
          </p:nvSpPr>
          <p:spPr>
            <a:xfrm flipH="1">
              <a:off x="5186118" y="2988786"/>
              <a:ext cx="72482" cy="159170"/>
            </a:xfrm>
            <a:custGeom>
              <a:avLst/>
              <a:gdLst/>
              <a:ahLst/>
              <a:cxnLst/>
              <a:rect l="l" t="t" r="r" b="b"/>
              <a:pathLst>
                <a:path w="4337" h="9524" extrusionOk="0">
                  <a:moveTo>
                    <a:pt x="2069" y="0"/>
                  </a:moveTo>
                  <a:cubicBezTo>
                    <a:pt x="1968" y="0"/>
                    <a:pt x="1835" y="0"/>
                    <a:pt x="1768" y="67"/>
                  </a:cubicBezTo>
                  <a:cubicBezTo>
                    <a:pt x="1668" y="134"/>
                    <a:pt x="1602" y="201"/>
                    <a:pt x="1568" y="334"/>
                  </a:cubicBezTo>
                  <a:cubicBezTo>
                    <a:pt x="1501" y="501"/>
                    <a:pt x="1501" y="734"/>
                    <a:pt x="1568" y="901"/>
                  </a:cubicBezTo>
                  <a:cubicBezTo>
                    <a:pt x="1568" y="968"/>
                    <a:pt x="1602" y="1034"/>
                    <a:pt x="1602" y="1101"/>
                  </a:cubicBezTo>
                  <a:cubicBezTo>
                    <a:pt x="1635" y="1135"/>
                    <a:pt x="1635" y="1135"/>
                    <a:pt x="1635" y="1168"/>
                  </a:cubicBezTo>
                  <a:cubicBezTo>
                    <a:pt x="1568" y="1201"/>
                    <a:pt x="1501" y="1235"/>
                    <a:pt x="1401" y="1268"/>
                  </a:cubicBezTo>
                  <a:cubicBezTo>
                    <a:pt x="601" y="1702"/>
                    <a:pt x="0" y="2602"/>
                    <a:pt x="134" y="3536"/>
                  </a:cubicBezTo>
                  <a:cubicBezTo>
                    <a:pt x="267" y="4570"/>
                    <a:pt x="1301" y="4737"/>
                    <a:pt x="2135" y="4937"/>
                  </a:cubicBezTo>
                  <a:cubicBezTo>
                    <a:pt x="2569" y="5037"/>
                    <a:pt x="2936" y="5171"/>
                    <a:pt x="3136" y="5571"/>
                  </a:cubicBezTo>
                  <a:cubicBezTo>
                    <a:pt x="3303" y="5905"/>
                    <a:pt x="3336" y="6305"/>
                    <a:pt x="3136" y="6605"/>
                  </a:cubicBezTo>
                  <a:cubicBezTo>
                    <a:pt x="2869" y="6972"/>
                    <a:pt x="2369" y="7105"/>
                    <a:pt x="1935" y="7105"/>
                  </a:cubicBezTo>
                  <a:cubicBezTo>
                    <a:pt x="1635" y="7105"/>
                    <a:pt x="1368" y="7039"/>
                    <a:pt x="1135" y="6939"/>
                  </a:cubicBezTo>
                  <a:cubicBezTo>
                    <a:pt x="915" y="6873"/>
                    <a:pt x="740" y="6793"/>
                    <a:pt x="550" y="6793"/>
                  </a:cubicBezTo>
                  <a:cubicBezTo>
                    <a:pt x="451" y="6793"/>
                    <a:pt x="348" y="6815"/>
                    <a:pt x="234" y="6872"/>
                  </a:cubicBezTo>
                  <a:cubicBezTo>
                    <a:pt x="100" y="6939"/>
                    <a:pt x="0" y="7139"/>
                    <a:pt x="67" y="7272"/>
                  </a:cubicBezTo>
                  <a:cubicBezTo>
                    <a:pt x="267" y="7773"/>
                    <a:pt x="901" y="7873"/>
                    <a:pt x="1368" y="7939"/>
                  </a:cubicBezTo>
                  <a:cubicBezTo>
                    <a:pt x="1401" y="7939"/>
                    <a:pt x="1468" y="7939"/>
                    <a:pt x="1535" y="7973"/>
                  </a:cubicBezTo>
                  <a:lnTo>
                    <a:pt x="1535" y="8006"/>
                  </a:lnTo>
                  <a:cubicBezTo>
                    <a:pt x="1501" y="8140"/>
                    <a:pt x="1468" y="8306"/>
                    <a:pt x="1468" y="8440"/>
                  </a:cubicBezTo>
                  <a:cubicBezTo>
                    <a:pt x="1435" y="8573"/>
                    <a:pt x="1435" y="8707"/>
                    <a:pt x="1401" y="8807"/>
                  </a:cubicBezTo>
                  <a:cubicBezTo>
                    <a:pt x="1401" y="9040"/>
                    <a:pt x="1335" y="9240"/>
                    <a:pt x="1535" y="9407"/>
                  </a:cubicBezTo>
                  <a:cubicBezTo>
                    <a:pt x="1600" y="9472"/>
                    <a:pt x="1722" y="9523"/>
                    <a:pt x="1836" y="9523"/>
                  </a:cubicBezTo>
                  <a:cubicBezTo>
                    <a:pt x="1897" y="9523"/>
                    <a:pt x="1955" y="9509"/>
                    <a:pt x="2002" y="9474"/>
                  </a:cubicBezTo>
                  <a:cubicBezTo>
                    <a:pt x="2102" y="9407"/>
                    <a:pt x="2169" y="9340"/>
                    <a:pt x="2202" y="9207"/>
                  </a:cubicBezTo>
                  <a:cubicBezTo>
                    <a:pt x="2235" y="9140"/>
                    <a:pt x="2235" y="9107"/>
                    <a:pt x="2235" y="9040"/>
                  </a:cubicBezTo>
                  <a:lnTo>
                    <a:pt x="2235" y="8840"/>
                  </a:lnTo>
                  <a:cubicBezTo>
                    <a:pt x="2269" y="8707"/>
                    <a:pt x="2269" y="8573"/>
                    <a:pt x="2269" y="8473"/>
                  </a:cubicBezTo>
                  <a:cubicBezTo>
                    <a:pt x="2269" y="8340"/>
                    <a:pt x="2269" y="8206"/>
                    <a:pt x="2269" y="8073"/>
                  </a:cubicBezTo>
                  <a:cubicBezTo>
                    <a:pt x="2269" y="8039"/>
                    <a:pt x="2269" y="8006"/>
                    <a:pt x="2269" y="7939"/>
                  </a:cubicBezTo>
                  <a:cubicBezTo>
                    <a:pt x="2435" y="7939"/>
                    <a:pt x="2636" y="7873"/>
                    <a:pt x="2802" y="7806"/>
                  </a:cubicBezTo>
                  <a:cubicBezTo>
                    <a:pt x="3636" y="7506"/>
                    <a:pt x="4170" y="6739"/>
                    <a:pt x="4037" y="5838"/>
                  </a:cubicBezTo>
                  <a:cubicBezTo>
                    <a:pt x="3870" y="4971"/>
                    <a:pt x="3169" y="4404"/>
                    <a:pt x="2335" y="4237"/>
                  </a:cubicBezTo>
                  <a:cubicBezTo>
                    <a:pt x="1868" y="4170"/>
                    <a:pt x="1335" y="4137"/>
                    <a:pt x="968" y="3836"/>
                  </a:cubicBezTo>
                  <a:cubicBezTo>
                    <a:pt x="601" y="3470"/>
                    <a:pt x="768" y="2836"/>
                    <a:pt x="1034" y="2435"/>
                  </a:cubicBezTo>
                  <a:cubicBezTo>
                    <a:pt x="1301" y="1968"/>
                    <a:pt x="1835" y="1702"/>
                    <a:pt x="2335" y="1568"/>
                  </a:cubicBezTo>
                  <a:cubicBezTo>
                    <a:pt x="2536" y="1524"/>
                    <a:pt x="2739" y="1513"/>
                    <a:pt x="2945" y="1513"/>
                  </a:cubicBezTo>
                  <a:cubicBezTo>
                    <a:pt x="3150" y="1513"/>
                    <a:pt x="3356" y="1524"/>
                    <a:pt x="3561" y="1524"/>
                  </a:cubicBezTo>
                  <a:cubicBezTo>
                    <a:pt x="3766" y="1524"/>
                    <a:pt x="3970" y="1513"/>
                    <a:pt x="4170" y="1468"/>
                  </a:cubicBezTo>
                  <a:cubicBezTo>
                    <a:pt x="4337" y="1435"/>
                    <a:pt x="4337" y="1268"/>
                    <a:pt x="4203" y="1201"/>
                  </a:cubicBezTo>
                  <a:cubicBezTo>
                    <a:pt x="3881" y="959"/>
                    <a:pt x="3450" y="891"/>
                    <a:pt x="3050" y="891"/>
                  </a:cubicBezTo>
                  <a:cubicBezTo>
                    <a:pt x="2954" y="891"/>
                    <a:pt x="2860" y="895"/>
                    <a:pt x="2769" y="901"/>
                  </a:cubicBezTo>
                  <a:cubicBezTo>
                    <a:pt x="2669" y="901"/>
                    <a:pt x="2569" y="934"/>
                    <a:pt x="2502" y="934"/>
                  </a:cubicBezTo>
                  <a:cubicBezTo>
                    <a:pt x="2502" y="901"/>
                    <a:pt x="2469" y="868"/>
                    <a:pt x="2469" y="834"/>
                  </a:cubicBezTo>
                  <a:cubicBezTo>
                    <a:pt x="2469" y="801"/>
                    <a:pt x="2469" y="768"/>
                    <a:pt x="2469" y="734"/>
                  </a:cubicBezTo>
                  <a:cubicBezTo>
                    <a:pt x="2469" y="701"/>
                    <a:pt x="2435" y="668"/>
                    <a:pt x="2435" y="634"/>
                  </a:cubicBezTo>
                  <a:cubicBezTo>
                    <a:pt x="2435" y="601"/>
                    <a:pt x="2469" y="567"/>
                    <a:pt x="2469" y="534"/>
                  </a:cubicBezTo>
                  <a:cubicBezTo>
                    <a:pt x="2469" y="501"/>
                    <a:pt x="2435" y="467"/>
                    <a:pt x="2435" y="434"/>
                  </a:cubicBezTo>
                  <a:cubicBezTo>
                    <a:pt x="2435" y="334"/>
                    <a:pt x="2402" y="201"/>
                    <a:pt x="2302" y="134"/>
                  </a:cubicBezTo>
                  <a:cubicBezTo>
                    <a:pt x="2235" y="67"/>
                    <a:pt x="2169" y="0"/>
                    <a:pt x="20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47"/>
            <p:cNvSpPr/>
            <p:nvPr/>
          </p:nvSpPr>
          <p:spPr>
            <a:xfrm flipH="1">
              <a:off x="5227916" y="1229578"/>
              <a:ext cx="201837" cy="190472"/>
            </a:xfrm>
            <a:custGeom>
              <a:avLst/>
              <a:gdLst/>
              <a:ahLst/>
              <a:cxnLst/>
              <a:rect l="l" t="t" r="r" b="b"/>
              <a:pathLst>
                <a:path w="12077" h="11397" extrusionOk="0">
                  <a:moveTo>
                    <a:pt x="6187" y="1"/>
                  </a:moveTo>
                  <a:cubicBezTo>
                    <a:pt x="3889" y="1"/>
                    <a:pt x="1627" y="1301"/>
                    <a:pt x="901" y="4158"/>
                  </a:cubicBezTo>
                  <a:cubicBezTo>
                    <a:pt x="1" y="7694"/>
                    <a:pt x="2836" y="11396"/>
                    <a:pt x="6505" y="11396"/>
                  </a:cubicBezTo>
                  <a:cubicBezTo>
                    <a:pt x="10275" y="11396"/>
                    <a:pt x="12076" y="8494"/>
                    <a:pt x="12043" y="5625"/>
                  </a:cubicBezTo>
                  <a:cubicBezTo>
                    <a:pt x="12006" y="2044"/>
                    <a:pt x="9068" y="1"/>
                    <a:pt x="61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47"/>
            <p:cNvSpPr/>
            <p:nvPr/>
          </p:nvSpPr>
          <p:spPr>
            <a:xfrm flipH="1">
              <a:off x="5286727" y="1253277"/>
              <a:ext cx="76677" cy="135973"/>
            </a:xfrm>
            <a:custGeom>
              <a:avLst/>
              <a:gdLst/>
              <a:ahLst/>
              <a:cxnLst/>
              <a:rect l="l" t="t" r="r" b="b"/>
              <a:pathLst>
                <a:path w="4588" h="8136" extrusionOk="0">
                  <a:moveTo>
                    <a:pt x="2643" y="0"/>
                  </a:moveTo>
                  <a:cubicBezTo>
                    <a:pt x="2431" y="0"/>
                    <a:pt x="2235" y="161"/>
                    <a:pt x="2235" y="405"/>
                  </a:cubicBezTo>
                  <a:cubicBezTo>
                    <a:pt x="2235" y="571"/>
                    <a:pt x="2235" y="738"/>
                    <a:pt x="2302" y="872"/>
                  </a:cubicBezTo>
                  <a:cubicBezTo>
                    <a:pt x="2302" y="938"/>
                    <a:pt x="2302" y="1005"/>
                    <a:pt x="2335" y="1038"/>
                  </a:cubicBezTo>
                  <a:cubicBezTo>
                    <a:pt x="2302" y="1072"/>
                    <a:pt x="2269" y="1072"/>
                    <a:pt x="2269" y="1072"/>
                  </a:cubicBezTo>
                  <a:cubicBezTo>
                    <a:pt x="1535" y="1339"/>
                    <a:pt x="1068" y="2073"/>
                    <a:pt x="1201" y="2840"/>
                  </a:cubicBezTo>
                  <a:cubicBezTo>
                    <a:pt x="1368" y="3707"/>
                    <a:pt x="2235" y="3840"/>
                    <a:pt x="2836" y="4274"/>
                  </a:cubicBezTo>
                  <a:cubicBezTo>
                    <a:pt x="3403" y="4674"/>
                    <a:pt x="3636" y="5408"/>
                    <a:pt x="3203" y="6009"/>
                  </a:cubicBezTo>
                  <a:cubicBezTo>
                    <a:pt x="2931" y="6348"/>
                    <a:pt x="2546" y="6463"/>
                    <a:pt x="2142" y="6463"/>
                  </a:cubicBezTo>
                  <a:cubicBezTo>
                    <a:pt x="1753" y="6463"/>
                    <a:pt x="1345" y="6357"/>
                    <a:pt x="1001" y="6242"/>
                  </a:cubicBezTo>
                  <a:cubicBezTo>
                    <a:pt x="968" y="6175"/>
                    <a:pt x="934" y="6142"/>
                    <a:pt x="868" y="6142"/>
                  </a:cubicBezTo>
                  <a:cubicBezTo>
                    <a:pt x="778" y="6082"/>
                    <a:pt x="674" y="6049"/>
                    <a:pt x="572" y="6049"/>
                  </a:cubicBezTo>
                  <a:cubicBezTo>
                    <a:pt x="448" y="6049"/>
                    <a:pt x="326" y="6099"/>
                    <a:pt x="234" y="6209"/>
                  </a:cubicBezTo>
                  <a:cubicBezTo>
                    <a:pt x="0" y="6442"/>
                    <a:pt x="100" y="6876"/>
                    <a:pt x="434" y="6943"/>
                  </a:cubicBezTo>
                  <a:cubicBezTo>
                    <a:pt x="934" y="7109"/>
                    <a:pt x="1468" y="7243"/>
                    <a:pt x="2002" y="7276"/>
                  </a:cubicBezTo>
                  <a:cubicBezTo>
                    <a:pt x="2002" y="7376"/>
                    <a:pt x="2002" y="7443"/>
                    <a:pt x="2002" y="7543"/>
                  </a:cubicBezTo>
                  <a:cubicBezTo>
                    <a:pt x="2002" y="7576"/>
                    <a:pt x="2002" y="7610"/>
                    <a:pt x="1968" y="7643"/>
                  </a:cubicBezTo>
                  <a:cubicBezTo>
                    <a:pt x="1968" y="7743"/>
                    <a:pt x="1968" y="7843"/>
                    <a:pt x="2035" y="7943"/>
                  </a:cubicBezTo>
                  <a:cubicBezTo>
                    <a:pt x="2068" y="8043"/>
                    <a:pt x="2168" y="8077"/>
                    <a:pt x="2269" y="8110"/>
                  </a:cubicBezTo>
                  <a:cubicBezTo>
                    <a:pt x="2302" y="8127"/>
                    <a:pt x="2335" y="8135"/>
                    <a:pt x="2369" y="8135"/>
                  </a:cubicBezTo>
                  <a:cubicBezTo>
                    <a:pt x="2402" y="8135"/>
                    <a:pt x="2435" y="8127"/>
                    <a:pt x="2469" y="8110"/>
                  </a:cubicBezTo>
                  <a:cubicBezTo>
                    <a:pt x="2569" y="8077"/>
                    <a:pt x="2669" y="8043"/>
                    <a:pt x="2702" y="7943"/>
                  </a:cubicBezTo>
                  <a:cubicBezTo>
                    <a:pt x="2769" y="7843"/>
                    <a:pt x="2769" y="7743"/>
                    <a:pt x="2769" y="7643"/>
                  </a:cubicBezTo>
                  <a:cubicBezTo>
                    <a:pt x="2736" y="7476"/>
                    <a:pt x="2702" y="7343"/>
                    <a:pt x="2635" y="7210"/>
                  </a:cubicBezTo>
                  <a:cubicBezTo>
                    <a:pt x="2736" y="7176"/>
                    <a:pt x="2836" y="7143"/>
                    <a:pt x="2936" y="7109"/>
                  </a:cubicBezTo>
                  <a:cubicBezTo>
                    <a:pt x="3636" y="6843"/>
                    <a:pt x="4103" y="6242"/>
                    <a:pt x="4203" y="5475"/>
                  </a:cubicBezTo>
                  <a:cubicBezTo>
                    <a:pt x="4270" y="4708"/>
                    <a:pt x="3870" y="4041"/>
                    <a:pt x="3236" y="3640"/>
                  </a:cubicBezTo>
                  <a:cubicBezTo>
                    <a:pt x="2702" y="3273"/>
                    <a:pt x="1635" y="3073"/>
                    <a:pt x="1935" y="2206"/>
                  </a:cubicBezTo>
                  <a:cubicBezTo>
                    <a:pt x="2118" y="1722"/>
                    <a:pt x="2535" y="1572"/>
                    <a:pt x="2994" y="1572"/>
                  </a:cubicBezTo>
                  <a:cubicBezTo>
                    <a:pt x="3453" y="1572"/>
                    <a:pt x="3953" y="1722"/>
                    <a:pt x="4303" y="1839"/>
                  </a:cubicBezTo>
                  <a:cubicBezTo>
                    <a:pt x="4324" y="1847"/>
                    <a:pt x="4343" y="1851"/>
                    <a:pt x="4362" y="1851"/>
                  </a:cubicBezTo>
                  <a:cubicBezTo>
                    <a:pt x="4499" y="1851"/>
                    <a:pt x="4587" y="1660"/>
                    <a:pt x="4470" y="1572"/>
                  </a:cubicBezTo>
                  <a:cubicBezTo>
                    <a:pt x="4070" y="1172"/>
                    <a:pt x="3536" y="972"/>
                    <a:pt x="3002" y="938"/>
                  </a:cubicBezTo>
                  <a:lnTo>
                    <a:pt x="3002" y="905"/>
                  </a:lnTo>
                  <a:cubicBezTo>
                    <a:pt x="3002" y="805"/>
                    <a:pt x="3002" y="738"/>
                    <a:pt x="3002" y="671"/>
                  </a:cubicBezTo>
                  <a:cubicBezTo>
                    <a:pt x="3036" y="605"/>
                    <a:pt x="3036" y="538"/>
                    <a:pt x="3036" y="505"/>
                  </a:cubicBezTo>
                  <a:cubicBezTo>
                    <a:pt x="3069" y="405"/>
                    <a:pt x="3069" y="271"/>
                    <a:pt x="3002" y="171"/>
                  </a:cubicBezTo>
                  <a:cubicBezTo>
                    <a:pt x="2936" y="71"/>
                    <a:pt x="2836" y="4"/>
                    <a:pt x="2702" y="4"/>
                  </a:cubicBezTo>
                  <a:cubicBezTo>
                    <a:pt x="2682" y="2"/>
                    <a:pt x="2662" y="0"/>
                    <a:pt x="26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47"/>
            <p:cNvSpPr/>
            <p:nvPr/>
          </p:nvSpPr>
          <p:spPr>
            <a:xfrm flipH="1">
              <a:off x="7138973" y="1527278"/>
              <a:ext cx="201820" cy="190456"/>
            </a:xfrm>
            <a:custGeom>
              <a:avLst/>
              <a:gdLst/>
              <a:ahLst/>
              <a:cxnLst/>
              <a:rect l="l" t="t" r="r" b="b"/>
              <a:pathLst>
                <a:path w="12076" h="11396" extrusionOk="0">
                  <a:moveTo>
                    <a:pt x="6173" y="1"/>
                  </a:moveTo>
                  <a:cubicBezTo>
                    <a:pt x="3872" y="1"/>
                    <a:pt x="1612" y="1301"/>
                    <a:pt x="901" y="4157"/>
                  </a:cubicBezTo>
                  <a:cubicBezTo>
                    <a:pt x="0" y="7727"/>
                    <a:pt x="2802" y="11396"/>
                    <a:pt x="6472" y="11396"/>
                  </a:cubicBezTo>
                  <a:cubicBezTo>
                    <a:pt x="10241" y="11396"/>
                    <a:pt x="12076" y="8527"/>
                    <a:pt x="12042" y="5625"/>
                  </a:cubicBezTo>
                  <a:cubicBezTo>
                    <a:pt x="12005" y="2044"/>
                    <a:pt x="9057" y="1"/>
                    <a:pt x="61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47"/>
            <p:cNvSpPr/>
            <p:nvPr/>
          </p:nvSpPr>
          <p:spPr>
            <a:xfrm flipH="1">
              <a:off x="7198269" y="1550960"/>
              <a:ext cx="76192" cy="136123"/>
            </a:xfrm>
            <a:custGeom>
              <a:avLst/>
              <a:gdLst/>
              <a:ahLst/>
              <a:cxnLst/>
              <a:rect l="l" t="t" r="r" b="b"/>
              <a:pathLst>
                <a:path w="4559" h="8145" extrusionOk="0">
                  <a:moveTo>
                    <a:pt x="2636" y="1"/>
                  </a:moveTo>
                  <a:cubicBezTo>
                    <a:pt x="2403" y="1"/>
                    <a:pt x="2236" y="161"/>
                    <a:pt x="2236" y="405"/>
                  </a:cubicBezTo>
                  <a:cubicBezTo>
                    <a:pt x="2236" y="572"/>
                    <a:pt x="2236" y="739"/>
                    <a:pt x="2269" y="872"/>
                  </a:cubicBezTo>
                  <a:cubicBezTo>
                    <a:pt x="2303" y="939"/>
                    <a:pt x="2303" y="1006"/>
                    <a:pt x="2303" y="1039"/>
                  </a:cubicBezTo>
                  <a:cubicBezTo>
                    <a:pt x="2303" y="1073"/>
                    <a:pt x="2269" y="1073"/>
                    <a:pt x="2236" y="1073"/>
                  </a:cubicBezTo>
                  <a:cubicBezTo>
                    <a:pt x="1502" y="1339"/>
                    <a:pt x="1035" y="2073"/>
                    <a:pt x="1202" y="2840"/>
                  </a:cubicBezTo>
                  <a:cubicBezTo>
                    <a:pt x="1369" y="3708"/>
                    <a:pt x="2236" y="3841"/>
                    <a:pt x="2836" y="4275"/>
                  </a:cubicBezTo>
                  <a:cubicBezTo>
                    <a:pt x="3403" y="4675"/>
                    <a:pt x="3604" y="5409"/>
                    <a:pt x="3170" y="6009"/>
                  </a:cubicBezTo>
                  <a:cubicBezTo>
                    <a:pt x="2915" y="6349"/>
                    <a:pt x="2539" y="6464"/>
                    <a:pt x="2134" y="6464"/>
                  </a:cubicBezTo>
                  <a:cubicBezTo>
                    <a:pt x="1745" y="6464"/>
                    <a:pt x="1328" y="6357"/>
                    <a:pt x="968" y="6243"/>
                  </a:cubicBezTo>
                  <a:cubicBezTo>
                    <a:pt x="935" y="6176"/>
                    <a:pt x="902" y="6176"/>
                    <a:pt x="868" y="6143"/>
                  </a:cubicBezTo>
                  <a:cubicBezTo>
                    <a:pt x="771" y="6087"/>
                    <a:pt x="673" y="6061"/>
                    <a:pt x="578" y="6061"/>
                  </a:cubicBezTo>
                  <a:cubicBezTo>
                    <a:pt x="446" y="6061"/>
                    <a:pt x="318" y="6112"/>
                    <a:pt x="201" y="6210"/>
                  </a:cubicBezTo>
                  <a:cubicBezTo>
                    <a:pt x="1" y="6476"/>
                    <a:pt x="68" y="6877"/>
                    <a:pt x="401" y="6943"/>
                  </a:cubicBezTo>
                  <a:cubicBezTo>
                    <a:pt x="935" y="7110"/>
                    <a:pt x="1469" y="7244"/>
                    <a:pt x="2002" y="7277"/>
                  </a:cubicBezTo>
                  <a:cubicBezTo>
                    <a:pt x="2002" y="7377"/>
                    <a:pt x="2002" y="7477"/>
                    <a:pt x="1969" y="7577"/>
                  </a:cubicBezTo>
                  <a:cubicBezTo>
                    <a:pt x="1969" y="7577"/>
                    <a:pt x="1969" y="7611"/>
                    <a:pt x="1969" y="7644"/>
                  </a:cubicBezTo>
                  <a:cubicBezTo>
                    <a:pt x="1969" y="7744"/>
                    <a:pt x="1936" y="7844"/>
                    <a:pt x="2002" y="7944"/>
                  </a:cubicBezTo>
                  <a:cubicBezTo>
                    <a:pt x="2069" y="8044"/>
                    <a:pt x="2136" y="8111"/>
                    <a:pt x="2236" y="8144"/>
                  </a:cubicBezTo>
                  <a:lnTo>
                    <a:pt x="2469" y="8144"/>
                  </a:lnTo>
                  <a:cubicBezTo>
                    <a:pt x="2569" y="8111"/>
                    <a:pt x="2636" y="8044"/>
                    <a:pt x="2703" y="7944"/>
                  </a:cubicBezTo>
                  <a:cubicBezTo>
                    <a:pt x="2736" y="7844"/>
                    <a:pt x="2770" y="7744"/>
                    <a:pt x="2736" y="7644"/>
                  </a:cubicBezTo>
                  <a:cubicBezTo>
                    <a:pt x="2703" y="7477"/>
                    <a:pt x="2670" y="7344"/>
                    <a:pt x="2636" y="7210"/>
                  </a:cubicBezTo>
                  <a:cubicBezTo>
                    <a:pt x="2736" y="7177"/>
                    <a:pt x="2803" y="7177"/>
                    <a:pt x="2903" y="7144"/>
                  </a:cubicBezTo>
                  <a:cubicBezTo>
                    <a:pt x="3637" y="6877"/>
                    <a:pt x="4104" y="6243"/>
                    <a:pt x="4171" y="5476"/>
                  </a:cubicBezTo>
                  <a:cubicBezTo>
                    <a:pt x="4271" y="4708"/>
                    <a:pt x="3837" y="4041"/>
                    <a:pt x="3203" y="3641"/>
                  </a:cubicBezTo>
                  <a:cubicBezTo>
                    <a:pt x="2703" y="3274"/>
                    <a:pt x="1635" y="3074"/>
                    <a:pt x="1936" y="2240"/>
                  </a:cubicBezTo>
                  <a:cubicBezTo>
                    <a:pt x="2105" y="1733"/>
                    <a:pt x="2531" y="1577"/>
                    <a:pt x="3001" y="1577"/>
                  </a:cubicBezTo>
                  <a:cubicBezTo>
                    <a:pt x="3459" y="1577"/>
                    <a:pt x="3959" y="1725"/>
                    <a:pt x="4304" y="1840"/>
                  </a:cubicBezTo>
                  <a:cubicBezTo>
                    <a:pt x="4324" y="1848"/>
                    <a:pt x="4344" y="1852"/>
                    <a:pt x="4362" y="1852"/>
                  </a:cubicBezTo>
                  <a:cubicBezTo>
                    <a:pt x="4492" y="1852"/>
                    <a:pt x="4559" y="1661"/>
                    <a:pt x="4471" y="1573"/>
                  </a:cubicBezTo>
                  <a:cubicBezTo>
                    <a:pt x="4071" y="1173"/>
                    <a:pt x="3537" y="972"/>
                    <a:pt x="2970" y="939"/>
                  </a:cubicBezTo>
                  <a:lnTo>
                    <a:pt x="2970" y="906"/>
                  </a:lnTo>
                  <a:cubicBezTo>
                    <a:pt x="2970" y="806"/>
                    <a:pt x="3003" y="739"/>
                    <a:pt x="3003" y="672"/>
                  </a:cubicBezTo>
                  <a:cubicBezTo>
                    <a:pt x="3003" y="606"/>
                    <a:pt x="3003" y="572"/>
                    <a:pt x="3036" y="505"/>
                  </a:cubicBezTo>
                  <a:cubicBezTo>
                    <a:pt x="3070" y="405"/>
                    <a:pt x="3036" y="305"/>
                    <a:pt x="3003" y="205"/>
                  </a:cubicBezTo>
                  <a:cubicBezTo>
                    <a:pt x="2936" y="72"/>
                    <a:pt x="2803" y="5"/>
                    <a:pt x="2703" y="5"/>
                  </a:cubicBezTo>
                  <a:cubicBezTo>
                    <a:pt x="2680" y="2"/>
                    <a:pt x="2658" y="1"/>
                    <a:pt x="26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47"/>
            <p:cNvSpPr/>
            <p:nvPr/>
          </p:nvSpPr>
          <p:spPr>
            <a:xfrm flipH="1">
              <a:off x="5435385" y="2738015"/>
              <a:ext cx="812194" cy="326078"/>
            </a:xfrm>
            <a:custGeom>
              <a:avLst/>
              <a:gdLst/>
              <a:ahLst/>
              <a:cxnLst/>
              <a:rect l="l" t="t" r="r" b="b"/>
              <a:pathLst>
                <a:path w="48598" h="19511" extrusionOk="0">
                  <a:moveTo>
                    <a:pt x="21326" y="1"/>
                  </a:moveTo>
                  <a:cubicBezTo>
                    <a:pt x="13579" y="1"/>
                    <a:pt x="6261" y="1345"/>
                    <a:pt x="3637" y="3497"/>
                  </a:cubicBezTo>
                  <a:cubicBezTo>
                    <a:pt x="1702" y="5098"/>
                    <a:pt x="368" y="7500"/>
                    <a:pt x="101" y="9968"/>
                  </a:cubicBezTo>
                  <a:cubicBezTo>
                    <a:pt x="1" y="10769"/>
                    <a:pt x="34" y="11603"/>
                    <a:pt x="168" y="12403"/>
                  </a:cubicBezTo>
                  <a:cubicBezTo>
                    <a:pt x="1202" y="17941"/>
                    <a:pt x="5505" y="18108"/>
                    <a:pt x="9908" y="18641"/>
                  </a:cubicBezTo>
                  <a:cubicBezTo>
                    <a:pt x="16646" y="19442"/>
                    <a:pt x="23418" y="19475"/>
                    <a:pt x="30156" y="19509"/>
                  </a:cubicBezTo>
                  <a:cubicBezTo>
                    <a:pt x="30311" y="19510"/>
                    <a:pt x="30468" y="19510"/>
                    <a:pt x="30626" y="19510"/>
                  </a:cubicBezTo>
                  <a:cubicBezTo>
                    <a:pt x="35510" y="19510"/>
                    <a:pt x="41407" y="18948"/>
                    <a:pt x="43765" y="13971"/>
                  </a:cubicBezTo>
                  <a:cubicBezTo>
                    <a:pt x="48598" y="3805"/>
                    <a:pt x="34355" y="1"/>
                    <a:pt x="21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47"/>
            <p:cNvSpPr/>
            <p:nvPr/>
          </p:nvSpPr>
          <p:spPr>
            <a:xfrm flipH="1">
              <a:off x="5997810" y="2882779"/>
              <a:ext cx="203491" cy="352433"/>
            </a:xfrm>
            <a:custGeom>
              <a:avLst/>
              <a:gdLst/>
              <a:ahLst/>
              <a:cxnLst/>
              <a:rect l="l" t="t" r="r" b="b"/>
              <a:pathLst>
                <a:path w="12176" h="21088" extrusionOk="0">
                  <a:moveTo>
                    <a:pt x="8073" y="0"/>
                  </a:moveTo>
                  <a:cubicBezTo>
                    <a:pt x="8006" y="0"/>
                    <a:pt x="7940" y="2"/>
                    <a:pt x="7873" y="5"/>
                  </a:cubicBezTo>
                  <a:cubicBezTo>
                    <a:pt x="5971" y="3441"/>
                    <a:pt x="7206" y="8345"/>
                    <a:pt x="6105" y="12214"/>
                  </a:cubicBezTo>
                  <a:cubicBezTo>
                    <a:pt x="5104" y="15750"/>
                    <a:pt x="3069" y="19086"/>
                    <a:pt x="0" y="21087"/>
                  </a:cubicBezTo>
                  <a:cubicBezTo>
                    <a:pt x="6639" y="18819"/>
                    <a:pt x="12176" y="12615"/>
                    <a:pt x="12142" y="5576"/>
                  </a:cubicBezTo>
                  <a:cubicBezTo>
                    <a:pt x="12142" y="4242"/>
                    <a:pt x="11909" y="2841"/>
                    <a:pt x="11175" y="1707"/>
                  </a:cubicBezTo>
                  <a:cubicBezTo>
                    <a:pt x="10446" y="598"/>
                    <a:pt x="9327" y="0"/>
                    <a:pt x="80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47"/>
            <p:cNvSpPr/>
            <p:nvPr/>
          </p:nvSpPr>
          <p:spPr>
            <a:xfrm flipH="1">
              <a:off x="5605334" y="2881743"/>
              <a:ext cx="532410" cy="11732"/>
            </a:xfrm>
            <a:custGeom>
              <a:avLst/>
              <a:gdLst/>
              <a:ahLst/>
              <a:cxnLst/>
              <a:rect l="l" t="t" r="r" b="b"/>
              <a:pathLst>
                <a:path w="31857" h="702" extrusionOk="0">
                  <a:moveTo>
                    <a:pt x="434" y="1"/>
                  </a:moveTo>
                  <a:cubicBezTo>
                    <a:pt x="0" y="1"/>
                    <a:pt x="0" y="701"/>
                    <a:pt x="434" y="701"/>
                  </a:cubicBezTo>
                  <a:cubicBezTo>
                    <a:pt x="3663" y="648"/>
                    <a:pt x="6897" y="632"/>
                    <a:pt x="10132" y="632"/>
                  </a:cubicBezTo>
                  <a:cubicBezTo>
                    <a:pt x="14986" y="632"/>
                    <a:pt x="19841" y="668"/>
                    <a:pt x="24684" y="668"/>
                  </a:cubicBezTo>
                  <a:cubicBezTo>
                    <a:pt x="25592" y="668"/>
                    <a:pt x="26504" y="673"/>
                    <a:pt x="27418" y="673"/>
                  </a:cubicBezTo>
                  <a:cubicBezTo>
                    <a:pt x="28789" y="673"/>
                    <a:pt x="30162" y="661"/>
                    <a:pt x="31523" y="601"/>
                  </a:cubicBezTo>
                  <a:cubicBezTo>
                    <a:pt x="31856" y="601"/>
                    <a:pt x="31856" y="101"/>
                    <a:pt x="31523" y="101"/>
                  </a:cubicBezTo>
                  <a:cubicBezTo>
                    <a:pt x="29688" y="25"/>
                    <a:pt x="27853" y="4"/>
                    <a:pt x="26016" y="4"/>
                  </a:cubicBezTo>
                  <a:cubicBezTo>
                    <a:pt x="23810" y="4"/>
                    <a:pt x="21600" y="34"/>
                    <a:pt x="19381" y="34"/>
                  </a:cubicBezTo>
                  <a:lnTo>
                    <a:pt x="7272" y="34"/>
                  </a:lnTo>
                  <a:cubicBezTo>
                    <a:pt x="4970" y="34"/>
                    <a:pt x="2702" y="34"/>
                    <a:pt x="43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47"/>
            <p:cNvSpPr/>
            <p:nvPr/>
          </p:nvSpPr>
          <p:spPr>
            <a:xfrm flipH="1">
              <a:off x="5722405" y="2932532"/>
              <a:ext cx="422041" cy="11431"/>
            </a:xfrm>
            <a:custGeom>
              <a:avLst/>
              <a:gdLst/>
              <a:ahLst/>
              <a:cxnLst/>
              <a:rect l="l" t="t" r="r" b="b"/>
              <a:pathLst>
                <a:path w="25253" h="684" extrusionOk="0">
                  <a:moveTo>
                    <a:pt x="20774" y="1"/>
                  </a:moveTo>
                  <a:cubicBezTo>
                    <a:pt x="18029" y="1"/>
                    <a:pt x="15278" y="31"/>
                    <a:pt x="12543" y="31"/>
                  </a:cubicBezTo>
                  <a:cubicBezTo>
                    <a:pt x="10720" y="31"/>
                    <a:pt x="8896" y="17"/>
                    <a:pt x="7073" y="17"/>
                  </a:cubicBezTo>
                  <a:cubicBezTo>
                    <a:pt x="4793" y="17"/>
                    <a:pt x="2514" y="38"/>
                    <a:pt x="234" y="131"/>
                  </a:cubicBezTo>
                  <a:cubicBezTo>
                    <a:pt x="1" y="164"/>
                    <a:pt x="1" y="531"/>
                    <a:pt x="234" y="531"/>
                  </a:cubicBezTo>
                  <a:cubicBezTo>
                    <a:pt x="2514" y="624"/>
                    <a:pt x="4793" y="644"/>
                    <a:pt x="7073" y="644"/>
                  </a:cubicBezTo>
                  <a:cubicBezTo>
                    <a:pt x="8896" y="644"/>
                    <a:pt x="10720" y="631"/>
                    <a:pt x="12543" y="631"/>
                  </a:cubicBezTo>
                  <a:cubicBezTo>
                    <a:pt x="15036" y="651"/>
                    <a:pt x="17542" y="684"/>
                    <a:pt x="20044" y="684"/>
                  </a:cubicBezTo>
                  <a:cubicBezTo>
                    <a:pt x="21660" y="684"/>
                    <a:pt x="23275" y="670"/>
                    <a:pt x="24885" y="631"/>
                  </a:cubicBezTo>
                  <a:cubicBezTo>
                    <a:pt x="25252" y="631"/>
                    <a:pt x="25252" y="64"/>
                    <a:pt x="24885" y="31"/>
                  </a:cubicBezTo>
                  <a:cubicBezTo>
                    <a:pt x="23518" y="8"/>
                    <a:pt x="22146" y="1"/>
                    <a:pt x="2077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47"/>
            <p:cNvSpPr/>
            <p:nvPr/>
          </p:nvSpPr>
          <p:spPr>
            <a:xfrm flipH="1">
              <a:off x="5619072" y="2934437"/>
              <a:ext cx="60098" cy="10980"/>
            </a:xfrm>
            <a:custGeom>
              <a:avLst/>
              <a:gdLst/>
              <a:ahLst/>
              <a:cxnLst/>
              <a:rect l="l" t="t" r="r" b="b"/>
              <a:pathLst>
                <a:path w="3596" h="657" extrusionOk="0">
                  <a:moveTo>
                    <a:pt x="1782" y="0"/>
                  </a:moveTo>
                  <a:cubicBezTo>
                    <a:pt x="1282" y="0"/>
                    <a:pt x="781" y="50"/>
                    <a:pt x="281" y="150"/>
                  </a:cubicBezTo>
                  <a:cubicBezTo>
                    <a:pt x="1" y="181"/>
                    <a:pt x="98" y="590"/>
                    <a:pt x="357" y="590"/>
                  </a:cubicBezTo>
                  <a:cubicBezTo>
                    <a:pt x="375" y="590"/>
                    <a:pt x="394" y="588"/>
                    <a:pt x="414" y="584"/>
                  </a:cubicBezTo>
                  <a:cubicBezTo>
                    <a:pt x="804" y="512"/>
                    <a:pt x="1199" y="477"/>
                    <a:pt x="1596" y="477"/>
                  </a:cubicBezTo>
                  <a:cubicBezTo>
                    <a:pt x="2116" y="477"/>
                    <a:pt x="2638" y="537"/>
                    <a:pt x="3150" y="650"/>
                  </a:cubicBezTo>
                  <a:cubicBezTo>
                    <a:pt x="3170" y="655"/>
                    <a:pt x="3190" y="657"/>
                    <a:pt x="3210" y="657"/>
                  </a:cubicBezTo>
                  <a:cubicBezTo>
                    <a:pt x="3498" y="657"/>
                    <a:pt x="3596" y="213"/>
                    <a:pt x="3283" y="150"/>
                  </a:cubicBezTo>
                  <a:cubicBezTo>
                    <a:pt x="2783" y="50"/>
                    <a:pt x="2282" y="0"/>
                    <a:pt x="178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47"/>
            <p:cNvSpPr/>
            <p:nvPr/>
          </p:nvSpPr>
          <p:spPr>
            <a:xfrm flipH="1">
              <a:off x="5656073" y="1022059"/>
              <a:ext cx="761538" cy="315482"/>
            </a:xfrm>
            <a:custGeom>
              <a:avLst/>
              <a:gdLst/>
              <a:ahLst/>
              <a:cxnLst/>
              <a:rect l="l" t="t" r="r" b="b"/>
              <a:pathLst>
                <a:path w="45567" h="18877" extrusionOk="0">
                  <a:moveTo>
                    <a:pt x="31765" y="0"/>
                  </a:moveTo>
                  <a:cubicBezTo>
                    <a:pt x="31062" y="0"/>
                    <a:pt x="30358" y="14"/>
                    <a:pt x="29655" y="29"/>
                  </a:cubicBezTo>
                  <a:cubicBezTo>
                    <a:pt x="26386" y="96"/>
                    <a:pt x="23084" y="163"/>
                    <a:pt x="19815" y="196"/>
                  </a:cubicBezTo>
                  <a:cubicBezTo>
                    <a:pt x="11643" y="363"/>
                    <a:pt x="1" y="2398"/>
                    <a:pt x="3237" y="13706"/>
                  </a:cubicBezTo>
                  <a:cubicBezTo>
                    <a:pt x="4700" y="18813"/>
                    <a:pt x="10510" y="18876"/>
                    <a:pt x="15066" y="18876"/>
                  </a:cubicBezTo>
                  <a:cubicBezTo>
                    <a:pt x="15182" y="18876"/>
                    <a:pt x="15298" y="18876"/>
                    <a:pt x="15412" y="18876"/>
                  </a:cubicBezTo>
                  <a:cubicBezTo>
                    <a:pt x="22183" y="18843"/>
                    <a:pt x="28955" y="18810"/>
                    <a:pt x="35660" y="18009"/>
                  </a:cubicBezTo>
                  <a:cubicBezTo>
                    <a:pt x="40096" y="17475"/>
                    <a:pt x="44366" y="17309"/>
                    <a:pt x="45400" y="11771"/>
                  </a:cubicBezTo>
                  <a:cubicBezTo>
                    <a:pt x="45567" y="10971"/>
                    <a:pt x="45567" y="10170"/>
                    <a:pt x="45500" y="9336"/>
                  </a:cubicBezTo>
                  <a:cubicBezTo>
                    <a:pt x="45066" y="5333"/>
                    <a:pt x="42331" y="2098"/>
                    <a:pt x="38528" y="863"/>
                  </a:cubicBezTo>
                  <a:cubicBezTo>
                    <a:pt x="36356" y="148"/>
                    <a:pt x="34067" y="0"/>
                    <a:pt x="31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47"/>
            <p:cNvSpPr/>
            <p:nvPr/>
          </p:nvSpPr>
          <p:spPr>
            <a:xfrm flipH="1">
              <a:off x="5701782" y="1159670"/>
              <a:ext cx="203491" cy="352366"/>
            </a:xfrm>
            <a:custGeom>
              <a:avLst/>
              <a:gdLst/>
              <a:ahLst/>
              <a:cxnLst/>
              <a:rect l="l" t="t" r="r" b="b"/>
              <a:pathLst>
                <a:path w="12176" h="21084" extrusionOk="0">
                  <a:moveTo>
                    <a:pt x="4198" y="0"/>
                  </a:moveTo>
                  <a:cubicBezTo>
                    <a:pt x="2906" y="0"/>
                    <a:pt x="1748" y="598"/>
                    <a:pt x="1001" y="1703"/>
                  </a:cubicBezTo>
                  <a:cubicBezTo>
                    <a:pt x="267" y="2837"/>
                    <a:pt x="33" y="4238"/>
                    <a:pt x="33" y="5605"/>
                  </a:cubicBezTo>
                  <a:cubicBezTo>
                    <a:pt x="0" y="12610"/>
                    <a:pt x="5537" y="18848"/>
                    <a:pt x="12175" y="21083"/>
                  </a:cubicBezTo>
                  <a:cubicBezTo>
                    <a:pt x="9107" y="19115"/>
                    <a:pt x="7072" y="15746"/>
                    <a:pt x="6071" y="12243"/>
                  </a:cubicBezTo>
                  <a:cubicBezTo>
                    <a:pt x="4970" y="8374"/>
                    <a:pt x="6205" y="3437"/>
                    <a:pt x="4303" y="1"/>
                  </a:cubicBezTo>
                  <a:cubicBezTo>
                    <a:pt x="4268" y="0"/>
                    <a:pt x="4233" y="0"/>
                    <a:pt x="41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47"/>
            <p:cNvSpPr/>
            <p:nvPr/>
          </p:nvSpPr>
          <p:spPr>
            <a:xfrm flipH="1">
              <a:off x="5755864" y="1157648"/>
              <a:ext cx="531842" cy="11532"/>
            </a:xfrm>
            <a:custGeom>
              <a:avLst/>
              <a:gdLst/>
              <a:ahLst/>
              <a:cxnLst/>
              <a:rect l="l" t="t" r="r" b="b"/>
              <a:pathLst>
                <a:path w="31823" h="690" extrusionOk="0">
                  <a:moveTo>
                    <a:pt x="26233" y="0"/>
                  </a:moveTo>
                  <a:cubicBezTo>
                    <a:pt x="23927" y="0"/>
                    <a:pt x="21620" y="22"/>
                    <a:pt x="19314" y="22"/>
                  </a:cubicBezTo>
                  <a:cubicBezTo>
                    <a:pt x="15278" y="22"/>
                    <a:pt x="11208" y="22"/>
                    <a:pt x="7172" y="56"/>
                  </a:cubicBezTo>
                  <a:cubicBezTo>
                    <a:pt x="4904" y="56"/>
                    <a:pt x="2602" y="56"/>
                    <a:pt x="334" y="89"/>
                  </a:cubicBezTo>
                  <a:cubicBezTo>
                    <a:pt x="0" y="89"/>
                    <a:pt x="0" y="623"/>
                    <a:pt x="334" y="623"/>
                  </a:cubicBezTo>
                  <a:cubicBezTo>
                    <a:pt x="8406" y="689"/>
                    <a:pt x="16512" y="656"/>
                    <a:pt x="24584" y="689"/>
                  </a:cubicBezTo>
                  <a:cubicBezTo>
                    <a:pt x="26886" y="689"/>
                    <a:pt x="29154" y="689"/>
                    <a:pt x="31423" y="656"/>
                  </a:cubicBezTo>
                  <a:cubicBezTo>
                    <a:pt x="31823" y="623"/>
                    <a:pt x="31823" y="56"/>
                    <a:pt x="31423" y="56"/>
                  </a:cubicBezTo>
                  <a:cubicBezTo>
                    <a:pt x="29693" y="13"/>
                    <a:pt x="27963" y="0"/>
                    <a:pt x="262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47"/>
            <p:cNvSpPr/>
            <p:nvPr/>
          </p:nvSpPr>
          <p:spPr>
            <a:xfrm flipH="1">
              <a:off x="6123238" y="1213752"/>
              <a:ext cx="148307" cy="12250"/>
            </a:xfrm>
            <a:custGeom>
              <a:avLst/>
              <a:gdLst/>
              <a:ahLst/>
              <a:cxnLst/>
              <a:rect l="l" t="t" r="r" b="b"/>
              <a:pathLst>
                <a:path w="8874" h="733" extrusionOk="0">
                  <a:moveTo>
                    <a:pt x="367" y="1"/>
                  </a:moveTo>
                  <a:cubicBezTo>
                    <a:pt x="0" y="1"/>
                    <a:pt x="0" y="568"/>
                    <a:pt x="367" y="568"/>
                  </a:cubicBezTo>
                  <a:cubicBezTo>
                    <a:pt x="2498" y="620"/>
                    <a:pt x="4628" y="733"/>
                    <a:pt x="6759" y="733"/>
                  </a:cubicBezTo>
                  <a:cubicBezTo>
                    <a:pt x="7364" y="733"/>
                    <a:pt x="7968" y="724"/>
                    <a:pt x="8573" y="701"/>
                  </a:cubicBezTo>
                  <a:cubicBezTo>
                    <a:pt x="8873" y="701"/>
                    <a:pt x="8873" y="268"/>
                    <a:pt x="8573" y="234"/>
                  </a:cubicBezTo>
                  <a:cubicBezTo>
                    <a:pt x="5871" y="1"/>
                    <a:pt x="3103" y="68"/>
                    <a:pt x="3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47"/>
            <p:cNvSpPr/>
            <p:nvPr/>
          </p:nvSpPr>
          <p:spPr>
            <a:xfrm flipH="1">
              <a:off x="5803244" y="1215941"/>
              <a:ext cx="241412" cy="10144"/>
            </a:xfrm>
            <a:custGeom>
              <a:avLst/>
              <a:gdLst/>
              <a:ahLst/>
              <a:cxnLst/>
              <a:rect l="l" t="t" r="r" b="b"/>
              <a:pathLst>
                <a:path w="14445" h="607" extrusionOk="0">
                  <a:moveTo>
                    <a:pt x="12798" y="1"/>
                  </a:moveTo>
                  <a:cubicBezTo>
                    <a:pt x="12115" y="1"/>
                    <a:pt x="11422" y="37"/>
                    <a:pt x="10742" y="37"/>
                  </a:cubicBezTo>
                  <a:lnTo>
                    <a:pt x="7239" y="70"/>
                  </a:lnTo>
                  <a:lnTo>
                    <a:pt x="334" y="70"/>
                  </a:lnTo>
                  <a:cubicBezTo>
                    <a:pt x="1" y="70"/>
                    <a:pt x="1" y="570"/>
                    <a:pt x="334" y="570"/>
                  </a:cubicBezTo>
                  <a:cubicBezTo>
                    <a:pt x="1102" y="559"/>
                    <a:pt x="1869" y="556"/>
                    <a:pt x="2636" y="556"/>
                  </a:cubicBezTo>
                  <a:cubicBezTo>
                    <a:pt x="4170" y="556"/>
                    <a:pt x="5705" y="570"/>
                    <a:pt x="7239" y="570"/>
                  </a:cubicBezTo>
                  <a:lnTo>
                    <a:pt x="10642" y="570"/>
                  </a:lnTo>
                  <a:cubicBezTo>
                    <a:pt x="11342" y="570"/>
                    <a:pt x="12055" y="607"/>
                    <a:pt x="12758" y="607"/>
                  </a:cubicBezTo>
                  <a:cubicBezTo>
                    <a:pt x="13226" y="607"/>
                    <a:pt x="13691" y="591"/>
                    <a:pt x="14144" y="537"/>
                  </a:cubicBezTo>
                  <a:cubicBezTo>
                    <a:pt x="14444" y="504"/>
                    <a:pt x="14444" y="103"/>
                    <a:pt x="14144" y="70"/>
                  </a:cubicBezTo>
                  <a:cubicBezTo>
                    <a:pt x="13704" y="17"/>
                    <a:pt x="13253" y="1"/>
                    <a:pt x="127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47"/>
            <p:cNvSpPr/>
            <p:nvPr/>
          </p:nvSpPr>
          <p:spPr>
            <a:xfrm flipH="1">
              <a:off x="7528642" y="1533763"/>
              <a:ext cx="575896" cy="566821"/>
            </a:xfrm>
            <a:custGeom>
              <a:avLst/>
              <a:gdLst/>
              <a:ahLst/>
              <a:cxnLst/>
              <a:rect l="l" t="t" r="r" b="b"/>
              <a:pathLst>
                <a:path w="34459" h="33916" extrusionOk="0">
                  <a:moveTo>
                    <a:pt x="25769" y="0"/>
                  </a:moveTo>
                  <a:cubicBezTo>
                    <a:pt x="24659" y="0"/>
                    <a:pt x="23550" y="17"/>
                    <a:pt x="22450" y="33"/>
                  </a:cubicBezTo>
                  <a:cubicBezTo>
                    <a:pt x="20181" y="67"/>
                    <a:pt x="17913" y="100"/>
                    <a:pt x="15645" y="100"/>
                  </a:cubicBezTo>
                  <a:cubicBezTo>
                    <a:pt x="13376" y="133"/>
                    <a:pt x="11108" y="167"/>
                    <a:pt x="8873" y="200"/>
                  </a:cubicBezTo>
                  <a:cubicBezTo>
                    <a:pt x="7739" y="234"/>
                    <a:pt x="6638" y="234"/>
                    <a:pt x="5504" y="267"/>
                  </a:cubicBezTo>
                  <a:cubicBezTo>
                    <a:pt x="4603" y="267"/>
                    <a:pt x="3703" y="267"/>
                    <a:pt x="2802" y="434"/>
                  </a:cubicBezTo>
                  <a:cubicBezTo>
                    <a:pt x="2035" y="567"/>
                    <a:pt x="1334" y="867"/>
                    <a:pt x="767" y="1434"/>
                  </a:cubicBezTo>
                  <a:cubicBezTo>
                    <a:pt x="701" y="1434"/>
                    <a:pt x="667" y="1468"/>
                    <a:pt x="667" y="1501"/>
                  </a:cubicBezTo>
                  <a:cubicBezTo>
                    <a:pt x="1001" y="5971"/>
                    <a:pt x="901" y="10474"/>
                    <a:pt x="734" y="14944"/>
                  </a:cubicBezTo>
                  <a:cubicBezTo>
                    <a:pt x="534" y="19414"/>
                    <a:pt x="234" y="23884"/>
                    <a:pt x="100" y="28387"/>
                  </a:cubicBezTo>
                  <a:cubicBezTo>
                    <a:pt x="67" y="29421"/>
                    <a:pt x="0" y="30489"/>
                    <a:pt x="67" y="31556"/>
                  </a:cubicBezTo>
                  <a:cubicBezTo>
                    <a:pt x="100" y="32223"/>
                    <a:pt x="300" y="32990"/>
                    <a:pt x="1001" y="33291"/>
                  </a:cubicBezTo>
                  <a:cubicBezTo>
                    <a:pt x="1311" y="33410"/>
                    <a:pt x="1688" y="33427"/>
                    <a:pt x="2061" y="33427"/>
                  </a:cubicBezTo>
                  <a:cubicBezTo>
                    <a:pt x="2211" y="33427"/>
                    <a:pt x="2359" y="33424"/>
                    <a:pt x="2502" y="33424"/>
                  </a:cubicBezTo>
                  <a:cubicBezTo>
                    <a:pt x="3036" y="33457"/>
                    <a:pt x="3603" y="33491"/>
                    <a:pt x="4136" y="33491"/>
                  </a:cubicBezTo>
                  <a:cubicBezTo>
                    <a:pt x="5271" y="33557"/>
                    <a:pt x="6405" y="33591"/>
                    <a:pt x="7539" y="33624"/>
                  </a:cubicBezTo>
                  <a:cubicBezTo>
                    <a:pt x="12075" y="33758"/>
                    <a:pt x="16579" y="33858"/>
                    <a:pt x="21115" y="33891"/>
                  </a:cubicBezTo>
                  <a:cubicBezTo>
                    <a:pt x="22233" y="33908"/>
                    <a:pt x="23358" y="33916"/>
                    <a:pt x="24488" y="33916"/>
                  </a:cubicBezTo>
                  <a:cubicBezTo>
                    <a:pt x="25618" y="33916"/>
                    <a:pt x="26753" y="33908"/>
                    <a:pt x="27887" y="33891"/>
                  </a:cubicBezTo>
                  <a:cubicBezTo>
                    <a:pt x="29021" y="33891"/>
                    <a:pt x="30155" y="33891"/>
                    <a:pt x="31289" y="33858"/>
                  </a:cubicBezTo>
                  <a:cubicBezTo>
                    <a:pt x="32023" y="33858"/>
                    <a:pt x="32924" y="33858"/>
                    <a:pt x="33591" y="33391"/>
                  </a:cubicBezTo>
                  <a:cubicBezTo>
                    <a:pt x="34325" y="32890"/>
                    <a:pt x="34358" y="32023"/>
                    <a:pt x="34325" y="31189"/>
                  </a:cubicBezTo>
                  <a:cubicBezTo>
                    <a:pt x="34291" y="30088"/>
                    <a:pt x="34258" y="28954"/>
                    <a:pt x="34225" y="27853"/>
                  </a:cubicBezTo>
                  <a:cubicBezTo>
                    <a:pt x="34158" y="25585"/>
                    <a:pt x="34125" y="23317"/>
                    <a:pt x="34091" y="21048"/>
                  </a:cubicBezTo>
                  <a:cubicBezTo>
                    <a:pt x="34058" y="16579"/>
                    <a:pt x="34125" y="12075"/>
                    <a:pt x="34258" y="7572"/>
                  </a:cubicBezTo>
                  <a:cubicBezTo>
                    <a:pt x="34291" y="6438"/>
                    <a:pt x="34325" y="5304"/>
                    <a:pt x="34358" y="4170"/>
                  </a:cubicBezTo>
                  <a:cubicBezTo>
                    <a:pt x="34391" y="3636"/>
                    <a:pt x="34425" y="3069"/>
                    <a:pt x="34425" y="2502"/>
                  </a:cubicBezTo>
                  <a:cubicBezTo>
                    <a:pt x="34458" y="2068"/>
                    <a:pt x="34425" y="1601"/>
                    <a:pt x="34158" y="1234"/>
                  </a:cubicBezTo>
                  <a:cubicBezTo>
                    <a:pt x="33758" y="634"/>
                    <a:pt x="32957" y="400"/>
                    <a:pt x="32257" y="334"/>
                  </a:cubicBezTo>
                  <a:cubicBezTo>
                    <a:pt x="31189" y="167"/>
                    <a:pt x="30155" y="100"/>
                    <a:pt x="29088" y="67"/>
                  </a:cubicBezTo>
                  <a:cubicBezTo>
                    <a:pt x="27987" y="17"/>
                    <a:pt x="26878" y="0"/>
                    <a:pt x="257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47"/>
            <p:cNvSpPr/>
            <p:nvPr/>
          </p:nvSpPr>
          <p:spPr>
            <a:xfrm flipH="1">
              <a:off x="7528642" y="1533763"/>
              <a:ext cx="575896" cy="566821"/>
            </a:xfrm>
            <a:custGeom>
              <a:avLst/>
              <a:gdLst/>
              <a:ahLst/>
              <a:cxnLst/>
              <a:rect l="l" t="t" r="r" b="b"/>
              <a:pathLst>
                <a:path w="34459" h="33916" extrusionOk="0">
                  <a:moveTo>
                    <a:pt x="26966" y="290"/>
                  </a:moveTo>
                  <a:cubicBezTo>
                    <a:pt x="28674" y="290"/>
                    <a:pt x="30382" y="354"/>
                    <a:pt x="32090" y="567"/>
                  </a:cubicBezTo>
                  <a:cubicBezTo>
                    <a:pt x="32824" y="667"/>
                    <a:pt x="33758" y="867"/>
                    <a:pt x="34058" y="1635"/>
                  </a:cubicBezTo>
                  <a:cubicBezTo>
                    <a:pt x="34258" y="2102"/>
                    <a:pt x="34158" y="2669"/>
                    <a:pt x="34125" y="3169"/>
                  </a:cubicBezTo>
                  <a:cubicBezTo>
                    <a:pt x="34125" y="3703"/>
                    <a:pt x="34091" y="4270"/>
                    <a:pt x="34058" y="4803"/>
                  </a:cubicBezTo>
                  <a:cubicBezTo>
                    <a:pt x="33891" y="9173"/>
                    <a:pt x="33824" y="13576"/>
                    <a:pt x="33824" y="17946"/>
                  </a:cubicBezTo>
                  <a:cubicBezTo>
                    <a:pt x="33824" y="22316"/>
                    <a:pt x="33891" y="26719"/>
                    <a:pt x="34058" y="31089"/>
                  </a:cubicBezTo>
                  <a:cubicBezTo>
                    <a:pt x="34058" y="31556"/>
                    <a:pt x="34091" y="32023"/>
                    <a:pt x="33958" y="32490"/>
                  </a:cubicBezTo>
                  <a:cubicBezTo>
                    <a:pt x="33824" y="32924"/>
                    <a:pt x="33524" y="33224"/>
                    <a:pt x="33124" y="33391"/>
                  </a:cubicBezTo>
                  <a:cubicBezTo>
                    <a:pt x="32603" y="33599"/>
                    <a:pt x="32029" y="33638"/>
                    <a:pt x="31461" y="33638"/>
                  </a:cubicBezTo>
                  <a:cubicBezTo>
                    <a:pt x="31120" y="33638"/>
                    <a:pt x="30780" y="33624"/>
                    <a:pt x="30455" y="33624"/>
                  </a:cubicBezTo>
                  <a:cubicBezTo>
                    <a:pt x="28254" y="33657"/>
                    <a:pt x="26085" y="33657"/>
                    <a:pt x="23884" y="33657"/>
                  </a:cubicBezTo>
                  <a:cubicBezTo>
                    <a:pt x="19481" y="33657"/>
                    <a:pt x="15111" y="33591"/>
                    <a:pt x="10708" y="33491"/>
                  </a:cubicBezTo>
                  <a:cubicBezTo>
                    <a:pt x="8506" y="33424"/>
                    <a:pt x="6338" y="33357"/>
                    <a:pt x="4136" y="33291"/>
                  </a:cubicBezTo>
                  <a:cubicBezTo>
                    <a:pt x="3569" y="33257"/>
                    <a:pt x="3036" y="33224"/>
                    <a:pt x="2469" y="33224"/>
                  </a:cubicBezTo>
                  <a:cubicBezTo>
                    <a:pt x="2002" y="33190"/>
                    <a:pt x="1368" y="33257"/>
                    <a:pt x="934" y="32990"/>
                  </a:cubicBezTo>
                  <a:cubicBezTo>
                    <a:pt x="200" y="32557"/>
                    <a:pt x="267" y="31489"/>
                    <a:pt x="300" y="30789"/>
                  </a:cubicBezTo>
                  <a:cubicBezTo>
                    <a:pt x="334" y="26419"/>
                    <a:pt x="601" y="22083"/>
                    <a:pt x="801" y="17746"/>
                  </a:cubicBezTo>
                  <a:cubicBezTo>
                    <a:pt x="1034" y="13410"/>
                    <a:pt x="1201" y="9073"/>
                    <a:pt x="1034" y="4703"/>
                  </a:cubicBezTo>
                  <a:cubicBezTo>
                    <a:pt x="1001" y="3703"/>
                    <a:pt x="934" y="2735"/>
                    <a:pt x="834" y="1735"/>
                  </a:cubicBezTo>
                  <a:cubicBezTo>
                    <a:pt x="867" y="1735"/>
                    <a:pt x="901" y="1701"/>
                    <a:pt x="934" y="1701"/>
                  </a:cubicBezTo>
                  <a:cubicBezTo>
                    <a:pt x="1943" y="666"/>
                    <a:pt x="3480" y="560"/>
                    <a:pt x="4907" y="560"/>
                  </a:cubicBezTo>
                  <a:cubicBezTo>
                    <a:pt x="5272" y="560"/>
                    <a:pt x="5631" y="567"/>
                    <a:pt x="5971" y="567"/>
                  </a:cubicBezTo>
                  <a:cubicBezTo>
                    <a:pt x="8139" y="534"/>
                    <a:pt x="10341" y="500"/>
                    <a:pt x="12542" y="467"/>
                  </a:cubicBezTo>
                  <a:cubicBezTo>
                    <a:pt x="16912" y="400"/>
                    <a:pt x="21282" y="300"/>
                    <a:pt x="25685" y="300"/>
                  </a:cubicBezTo>
                  <a:cubicBezTo>
                    <a:pt x="26112" y="294"/>
                    <a:pt x="26539" y="290"/>
                    <a:pt x="26966" y="290"/>
                  </a:cubicBezTo>
                  <a:close/>
                  <a:moveTo>
                    <a:pt x="25769" y="0"/>
                  </a:moveTo>
                  <a:cubicBezTo>
                    <a:pt x="24659" y="0"/>
                    <a:pt x="23550" y="17"/>
                    <a:pt x="22450" y="33"/>
                  </a:cubicBezTo>
                  <a:cubicBezTo>
                    <a:pt x="20181" y="67"/>
                    <a:pt x="17913" y="100"/>
                    <a:pt x="15645" y="100"/>
                  </a:cubicBezTo>
                  <a:cubicBezTo>
                    <a:pt x="13376" y="133"/>
                    <a:pt x="11108" y="167"/>
                    <a:pt x="8873" y="200"/>
                  </a:cubicBezTo>
                  <a:cubicBezTo>
                    <a:pt x="7739" y="234"/>
                    <a:pt x="6638" y="234"/>
                    <a:pt x="5504" y="267"/>
                  </a:cubicBezTo>
                  <a:cubicBezTo>
                    <a:pt x="4603" y="267"/>
                    <a:pt x="3703" y="267"/>
                    <a:pt x="2802" y="434"/>
                  </a:cubicBezTo>
                  <a:cubicBezTo>
                    <a:pt x="2035" y="567"/>
                    <a:pt x="1334" y="867"/>
                    <a:pt x="767" y="1434"/>
                  </a:cubicBezTo>
                  <a:cubicBezTo>
                    <a:pt x="701" y="1434"/>
                    <a:pt x="667" y="1468"/>
                    <a:pt x="667" y="1501"/>
                  </a:cubicBezTo>
                  <a:cubicBezTo>
                    <a:pt x="1001" y="5971"/>
                    <a:pt x="901" y="10474"/>
                    <a:pt x="734" y="14944"/>
                  </a:cubicBezTo>
                  <a:cubicBezTo>
                    <a:pt x="534" y="19414"/>
                    <a:pt x="234" y="23884"/>
                    <a:pt x="100" y="28387"/>
                  </a:cubicBezTo>
                  <a:cubicBezTo>
                    <a:pt x="67" y="29421"/>
                    <a:pt x="0" y="30489"/>
                    <a:pt x="67" y="31556"/>
                  </a:cubicBezTo>
                  <a:cubicBezTo>
                    <a:pt x="100" y="32223"/>
                    <a:pt x="300" y="32990"/>
                    <a:pt x="1001" y="33291"/>
                  </a:cubicBezTo>
                  <a:cubicBezTo>
                    <a:pt x="1311" y="33410"/>
                    <a:pt x="1688" y="33427"/>
                    <a:pt x="2061" y="33427"/>
                  </a:cubicBezTo>
                  <a:cubicBezTo>
                    <a:pt x="2211" y="33427"/>
                    <a:pt x="2359" y="33424"/>
                    <a:pt x="2502" y="33424"/>
                  </a:cubicBezTo>
                  <a:cubicBezTo>
                    <a:pt x="3036" y="33457"/>
                    <a:pt x="3603" y="33491"/>
                    <a:pt x="4136" y="33491"/>
                  </a:cubicBezTo>
                  <a:cubicBezTo>
                    <a:pt x="5271" y="33557"/>
                    <a:pt x="6405" y="33591"/>
                    <a:pt x="7539" y="33624"/>
                  </a:cubicBezTo>
                  <a:cubicBezTo>
                    <a:pt x="12075" y="33758"/>
                    <a:pt x="16579" y="33858"/>
                    <a:pt x="21115" y="33891"/>
                  </a:cubicBezTo>
                  <a:cubicBezTo>
                    <a:pt x="22233" y="33908"/>
                    <a:pt x="23358" y="33916"/>
                    <a:pt x="24488" y="33916"/>
                  </a:cubicBezTo>
                  <a:cubicBezTo>
                    <a:pt x="25618" y="33916"/>
                    <a:pt x="26753" y="33908"/>
                    <a:pt x="27887" y="33891"/>
                  </a:cubicBezTo>
                  <a:cubicBezTo>
                    <a:pt x="29021" y="33891"/>
                    <a:pt x="30155" y="33891"/>
                    <a:pt x="31289" y="33858"/>
                  </a:cubicBezTo>
                  <a:cubicBezTo>
                    <a:pt x="32023" y="33858"/>
                    <a:pt x="32924" y="33858"/>
                    <a:pt x="33591" y="33391"/>
                  </a:cubicBezTo>
                  <a:cubicBezTo>
                    <a:pt x="34325" y="32890"/>
                    <a:pt x="34358" y="32023"/>
                    <a:pt x="34325" y="31189"/>
                  </a:cubicBezTo>
                  <a:cubicBezTo>
                    <a:pt x="34291" y="30088"/>
                    <a:pt x="34258" y="28954"/>
                    <a:pt x="34225" y="27853"/>
                  </a:cubicBezTo>
                  <a:cubicBezTo>
                    <a:pt x="34158" y="25585"/>
                    <a:pt x="34125" y="23317"/>
                    <a:pt x="34091" y="21048"/>
                  </a:cubicBezTo>
                  <a:cubicBezTo>
                    <a:pt x="34058" y="16579"/>
                    <a:pt x="34125" y="12075"/>
                    <a:pt x="34258" y="7572"/>
                  </a:cubicBezTo>
                  <a:cubicBezTo>
                    <a:pt x="34291" y="6438"/>
                    <a:pt x="34325" y="5304"/>
                    <a:pt x="34358" y="4170"/>
                  </a:cubicBezTo>
                  <a:cubicBezTo>
                    <a:pt x="34391" y="3636"/>
                    <a:pt x="34425" y="3069"/>
                    <a:pt x="34425" y="2502"/>
                  </a:cubicBezTo>
                  <a:cubicBezTo>
                    <a:pt x="34458" y="2068"/>
                    <a:pt x="34425" y="1601"/>
                    <a:pt x="34158" y="1234"/>
                  </a:cubicBezTo>
                  <a:cubicBezTo>
                    <a:pt x="33758" y="634"/>
                    <a:pt x="32957" y="400"/>
                    <a:pt x="32257" y="334"/>
                  </a:cubicBezTo>
                  <a:cubicBezTo>
                    <a:pt x="31189" y="167"/>
                    <a:pt x="30155" y="100"/>
                    <a:pt x="29088" y="67"/>
                  </a:cubicBezTo>
                  <a:cubicBezTo>
                    <a:pt x="27987" y="17"/>
                    <a:pt x="26878" y="0"/>
                    <a:pt x="257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47"/>
            <p:cNvSpPr/>
            <p:nvPr/>
          </p:nvSpPr>
          <p:spPr>
            <a:xfrm flipH="1">
              <a:off x="7532001" y="1537105"/>
              <a:ext cx="569194" cy="560136"/>
            </a:xfrm>
            <a:custGeom>
              <a:avLst/>
              <a:gdLst/>
              <a:ahLst/>
              <a:cxnLst/>
              <a:rect l="l" t="t" r="r" b="b"/>
              <a:pathLst>
                <a:path w="34058" h="33516" extrusionOk="0">
                  <a:moveTo>
                    <a:pt x="25385" y="267"/>
                  </a:moveTo>
                  <a:cubicBezTo>
                    <a:pt x="27487" y="267"/>
                    <a:pt x="29621" y="300"/>
                    <a:pt x="31723" y="567"/>
                  </a:cubicBezTo>
                  <a:cubicBezTo>
                    <a:pt x="32423" y="634"/>
                    <a:pt x="33391" y="834"/>
                    <a:pt x="33658" y="1601"/>
                  </a:cubicBezTo>
                  <a:cubicBezTo>
                    <a:pt x="33858" y="2068"/>
                    <a:pt x="33758" y="2635"/>
                    <a:pt x="33758" y="3102"/>
                  </a:cubicBezTo>
                  <a:lnTo>
                    <a:pt x="33724" y="3136"/>
                  </a:lnTo>
                  <a:cubicBezTo>
                    <a:pt x="33724" y="3669"/>
                    <a:pt x="33691" y="4203"/>
                    <a:pt x="33658" y="4770"/>
                  </a:cubicBezTo>
                  <a:cubicBezTo>
                    <a:pt x="33524" y="9073"/>
                    <a:pt x="33424" y="13410"/>
                    <a:pt x="33424" y="17746"/>
                  </a:cubicBezTo>
                  <a:cubicBezTo>
                    <a:pt x="33424" y="22049"/>
                    <a:pt x="33491" y="26386"/>
                    <a:pt x="33658" y="30722"/>
                  </a:cubicBezTo>
                  <a:cubicBezTo>
                    <a:pt x="33658" y="31189"/>
                    <a:pt x="33691" y="31656"/>
                    <a:pt x="33558" y="32090"/>
                  </a:cubicBezTo>
                  <a:cubicBezTo>
                    <a:pt x="33424" y="32523"/>
                    <a:pt x="33124" y="32824"/>
                    <a:pt x="32724" y="32990"/>
                  </a:cubicBezTo>
                  <a:cubicBezTo>
                    <a:pt x="32223" y="33199"/>
                    <a:pt x="31658" y="33238"/>
                    <a:pt x="31100" y="33238"/>
                  </a:cubicBezTo>
                  <a:cubicBezTo>
                    <a:pt x="30766" y="33238"/>
                    <a:pt x="30435" y="33224"/>
                    <a:pt x="30122" y="33224"/>
                  </a:cubicBezTo>
                  <a:cubicBezTo>
                    <a:pt x="27954" y="33257"/>
                    <a:pt x="25785" y="33257"/>
                    <a:pt x="23617" y="33257"/>
                  </a:cubicBezTo>
                  <a:cubicBezTo>
                    <a:pt x="19281" y="33257"/>
                    <a:pt x="14944" y="33191"/>
                    <a:pt x="10608" y="33091"/>
                  </a:cubicBezTo>
                  <a:cubicBezTo>
                    <a:pt x="8440" y="33024"/>
                    <a:pt x="6271" y="32957"/>
                    <a:pt x="4103" y="32890"/>
                  </a:cubicBezTo>
                  <a:cubicBezTo>
                    <a:pt x="3536" y="32857"/>
                    <a:pt x="3002" y="32857"/>
                    <a:pt x="2469" y="32824"/>
                  </a:cubicBezTo>
                  <a:cubicBezTo>
                    <a:pt x="1968" y="32790"/>
                    <a:pt x="1368" y="32857"/>
                    <a:pt x="934" y="32590"/>
                  </a:cubicBezTo>
                  <a:cubicBezTo>
                    <a:pt x="200" y="32190"/>
                    <a:pt x="301" y="31122"/>
                    <a:pt x="301" y="30422"/>
                  </a:cubicBezTo>
                  <a:cubicBezTo>
                    <a:pt x="334" y="26119"/>
                    <a:pt x="601" y="21816"/>
                    <a:pt x="801" y="17513"/>
                  </a:cubicBezTo>
                  <a:cubicBezTo>
                    <a:pt x="1034" y="13243"/>
                    <a:pt x="1201" y="8940"/>
                    <a:pt x="1034" y="4637"/>
                  </a:cubicBezTo>
                  <a:cubicBezTo>
                    <a:pt x="1001" y="3669"/>
                    <a:pt x="934" y="2669"/>
                    <a:pt x="834" y="1701"/>
                  </a:cubicBezTo>
                  <a:cubicBezTo>
                    <a:pt x="868" y="1701"/>
                    <a:pt x="901" y="1668"/>
                    <a:pt x="934" y="1668"/>
                  </a:cubicBezTo>
                  <a:cubicBezTo>
                    <a:pt x="2169" y="367"/>
                    <a:pt x="4270" y="567"/>
                    <a:pt x="5905" y="534"/>
                  </a:cubicBezTo>
                  <a:cubicBezTo>
                    <a:pt x="8073" y="501"/>
                    <a:pt x="10241" y="467"/>
                    <a:pt x="12409" y="434"/>
                  </a:cubicBezTo>
                  <a:cubicBezTo>
                    <a:pt x="16712" y="367"/>
                    <a:pt x="21049" y="300"/>
                    <a:pt x="25385" y="267"/>
                  </a:cubicBezTo>
                  <a:close/>
                  <a:moveTo>
                    <a:pt x="25481" y="0"/>
                  </a:moveTo>
                  <a:cubicBezTo>
                    <a:pt x="24384" y="0"/>
                    <a:pt x="23284" y="17"/>
                    <a:pt x="22183" y="34"/>
                  </a:cubicBezTo>
                  <a:lnTo>
                    <a:pt x="15445" y="134"/>
                  </a:lnTo>
                  <a:cubicBezTo>
                    <a:pt x="13243" y="134"/>
                    <a:pt x="11008" y="167"/>
                    <a:pt x="8773" y="200"/>
                  </a:cubicBezTo>
                  <a:cubicBezTo>
                    <a:pt x="7672" y="234"/>
                    <a:pt x="6572" y="234"/>
                    <a:pt x="5438" y="267"/>
                  </a:cubicBezTo>
                  <a:cubicBezTo>
                    <a:pt x="4570" y="267"/>
                    <a:pt x="3670" y="267"/>
                    <a:pt x="2802" y="434"/>
                  </a:cubicBezTo>
                  <a:cubicBezTo>
                    <a:pt x="2035" y="567"/>
                    <a:pt x="1301" y="867"/>
                    <a:pt x="768" y="1435"/>
                  </a:cubicBezTo>
                  <a:cubicBezTo>
                    <a:pt x="701" y="1435"/>
                    <a:pt x="667" y="1435"/>
                    <a:pt x="667" y="1501"/>
                  </a:cubicBezTo>
                  <a:cubicBezTo>
                    <a:pt x="1001" y="5904"/>
                    <a:pt x="901" y="10341"/>
                    <a:pt x="734" y="14777"/>
                  </a:cubicBezTo>
                  <a:cubicBezTo>
                    <a:pt x="534" y="19181"/>
                    <a:pt x="234" y="23617"/>
                    <a:pt x="100" y="28054"/>
                  </a:cubicBezTo>
                  <a:cubicBezTo>
                    <a:pt x="67" y="29088"/>
                    <a:pt x="0" y="30155"/>
                    <a:pt x="67" y="31189"/>
                  </a:cubicBezTo>
                  <a:cubicBezTo>
                    <a:pt x="100" y="31856"/>
                    <a:pt x="301" y="32624"/>
                    <a:pt x="968" y="32890"/>
                  </a:cubicBezTo>
                  <a:cubicBezTo>
                    <a:pt x="1435" y="33091"/>
                    <a:pt x="1968" y="33024"/>
                    <a:pt x="2469" y="33057"/>
                  </a:cubicBezTo>
                  <a:cubicBezTo>
                    <a:pt x="3002" y="33091"/>
                    <a:pt x="3570" y="33091"/>
                    <a:pt x="4103" y="33124"/>
                  </a:cubicBezTo>
                  <a:cubicBezTo>
                    <a:pt x="5204" y="33157"/>
                    <a:pt x="6338" y="33191"/>
                    <a:pt x="7472" y="33257"/>
                  </a:cubicBezTo>
                  <a:cubicBezTo>
                    <a:pt x="11909" y="33391"/>
                    <a:pt x="16379" y="33491"/>
                    <a:pt x="20849" y="33491"/>
                  </a:cubicBezTo>
                  <a:cubicBezTo>
                    <a:pt x="21966" y="33507"/>
                    <a:pt x="23083" y="33516"/>
                    <a:pt x="24201" y="33516"/>
                  </a:cubicBezTo>
                  <a:cubicBezTo>
                    <a:pt x="25318" y="33516"/>
                    <a:pt x="26436" y="33507"/>
                    <a:pt x="27553" y="33491"/>
                  </a:cubicBezTo>
                  <a:cubicBezTo>
                    <a:pt x="28654" y="33491"/>
                    <a:pt x="29788" y="33491"/>
                    <a:pt x="30922" y="33457"/>
                  </a:cubicBezTo>
                  <a:cubicBezTo>
                    <a:pt x="31656" y="33457"/>
                    <a:pt x="32524" y="33457"/>
                    <a:pt x="33191" y="33024"/>
                  </a:cubicBezTo>
                  <a:cubicBezTo>
                    <a:pt x="33925" y="32523"/>
                    <a:pt x="33958" y="31656"/>
                    <a:pt x="33925" y="30856"/>
                  </a:cubicBezTo>
                  <a:cubicBezTo>
                    <a:pt x="33891" y="29755"/>
                    <a:pt x="33858" y="28654"/>
                    <a:pt x="33824" y="27553"/>
                  </a:cubicBezTo>
                  <a:cubicBezTo>
                    <a:pt x="33758" y="25318"/>
                    <a:pt x="33724" y="23050"/>
                    <a:pt x="33691" y="20815"/>
                  </a:cubicBezTo>
                  <a:cubicBezTo>
                    <a:pt x="33658" y="16379"/>
                    <a:pt x="33724" y="11942"/>
                    <a:pt x="33858" y="7506"/>
                  </a:cubicBezTo>
                  <a:cubicBezTo>
                    <a:pt x="33891" y="6371"/>
                    <a:pt x="33925" y="5271"/>
                    <a:pt x="33958" y="4136"/>
                  </a:cubicBezTo>
                  <a:cubicBezTo>
                    <a:pt x="33991" y="3603"/>
                    <a:pt x="34025" y="3036"/>
                    <a:pt x="34025" y="2502"/>
                  </a:cubicBezTo>
                  <a:cubicBezTo>
                    <a:pt x="34058" y="2068"/>
                    <a:pt x="34025" y="1601"/>
                    <a:pt x="33758" y="1234"/>
                  </a:cubicBezTo>
                  <a:cubicBezTo>
                    <a:pt x="33357" y="601"/>
                    <a:pt x="32557" y="400"/>
                    <a:pt x="31856" y="300"/>
                  </a:cubicBezTo>
                  <a:cubicBezTo>
                    <a:pt x="30856" y="167"/>
                    <a:pt x="29788" y="100"/>
                    <a:pt x="28754" y="67"/>
                  </a:cubicBezTo>
                  <a:cubicBezTo>
                    <a:pt x="27670" y="17"/>
                    <a:pt x="26578" y="0"/>
                    <a:pt x="2548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47"/>
            <p:cNvSpPr/>
            <p:nvPr/>
          </p:nvSpPr>
          <p:spPr>
            <a:xfrm flipH="1">
              <a:off x="7587186" y="1657652"/>
              <a:ext cx="350678" cy="13888"/>
            </a:xfrm>
            <a:custGeom>
              <a:avLst/>
              <a:gdLst/>
              <a:ahLst/>
              <a:cxnLst/>
              <a:rect l="l" t="t" r="r" b="b"/>
              <a:pathLst>
                <a:path w="20983" h="831" extrusionOk="0">
                  <a:moveTo>
                    <a:pt x="17830" y="1"/>
                  </a:moveTo>
                  <a:cubicBezTo>
                    <a:pt x="16896" y="1"/>
                    <a:pt x="15962" y="26"/>
                    <a:pt x="15045" y="26"/>
                  </a:cubicBezTo>
                  <a:cubicBezTo>
                    <a:pt x="13244" y="59"/>
                    <a:pt x="11409" y="59"/>
                    <a:pt x="9608" y="59"/>
                  </a:cubicBezTo>
                  <a:cubicBezTo>
                    <a:pt x="6406" y="59"/>
                    <a:pt x="3203" y="59"/>
                    <a:pt x="1" y="192"/>
                  </a:cubicBezTo>
                  <a:lnTo>
                    <a:pt x="1" y="626"/>
                  </a:lnTo>
                  <a:cubicBezTo>
                    <a:pt x="3203" y="793"/>
                    <a:pt x="6406" y="760"/>
                    <a:pt x="9608" y="793"/>
                  </a:cubicBezTo>
                  <a:lnTo>
                    <a:pt x="15045" y="793"/>
                  </a:lnTo>
                  <a:cubicBezTo>
                    <a:pt x="16023" y="793"/>
                    <a:pt x="17021" y="831"/>
                    <a:pt x="18017" y="831"/>
                  </a:cubicBezTo>
                  <a:cubicBezTo>
                    <a:pt x="18889" y="831"/>
                    <a:pt x="19759" y="802"/>
                    <a:pt x="20616" y="693"/>
                  </a:cubicBezTo>
                  <a:cubicBezTo>
                    <a:pt x="20983" y="659"/>
                    <a:pt x="20983" y="192"/>
                    <a:pt x="20616" y="126"/>
                  </a:cubicBezTo>
                  <a:cubicBezTo>
                    <a:pt x="19698" y="26"/>
                    <a:pt x="18764" y="1"/>
                    <a:pt x="17830" y="1"/>
                  </a:cubicBezTo>
                  <a:close/>
                </a:path>
              </a:pathLst>
            </a:custGeom>
            <a:solidFill>
              <a:srgbClr val="D471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47"/>
            <p:cNvSpPr/>
            <p:nvPr/>
          </p:nvSpPr>
          <p:spPr>
            <a:xfrm flipH="1">
              <a:off x="7601124" y="1761704"/>
              <a:ext cx="336740" cy="15693"/>
            </a:xfrm>
            <a:custGeom>
              <a:avLst/>
              <a:gdLst/>
              <a:ahLst/>
              <a:cxnLst/>
              <a:rect l="l" t="t" r="r" b="b"/>
              <a:pathLst>
                <a:path w="20149" h="939" extrusionOk="0">
                  <a:moveTo>
                    <a:pt x="16145" y="0"/>
                  </a:moveTo>
                  <a:cubicBezTo>
                    <a:pt x="15545" y="0"/>
                    <a:pt x="14945" y="4"/>
                    <a:pt x="14345" y="4"/>
                  </a:cubicBezTo>
                  <a:lnTo>
                    <a:pt x="8907" y="4"/>
                  </a:lnTo>
                  <a:cubicBezTo>
                    <a:pt x="7106" y="4"/>
                    <a:pt x="5338" y="4"/>
                    <a:pt x="3537" y="37"/>
                  </a:cubicBezTo>
                  <a:cubicBezTo>
                    <a:pt x="2369" y="37"/>
                    <a:pt x="1168" y="37"/>
                    <a:pt x="1" y="138"/>
                  </a:cubicBezTo>
                  <a:lnTo>
                    <a:pt x="1" y="771"/>
                  </a:lnTo>
                  <a:cubicBezTo>
                    <a:pt x="1135" y="838"/>
                    <a:pt x="2303" y="871"/>
                    <a:pt x="3437" y="871"/>
                  </a:cubicBezTo>
                  <a:cubicBezTo>
                    <a:pt x="5271" y="905"/>
                    <a:pt x="7073" y="905"/>
                    <a:pt x="8907" y="905"/>
                  </a:cubicBezTo>
                  <a:lnTo>
                    <a:pt x="14278" y="905"/>
                  </a:lnTo>
                  <a:cubicBezTo>
                    <a:pt x="16079" y="871"/>
                    <a:pt x="17914" y="938"/>
                    <a:pt x="19715" y="771"/>
                  </a:cubicBezTo>
                  <a:cubicBezTo>
                    <a:pt x="20149" y="738"/>
                    <a:pt x="20149" y="171"/>
                    <a:pt x="19715" y="104"/>
                  </a:cubicBezTo>
                  <a:cubicBezTo>
                    <a:pt x="18536" y="15"/>
                    <a:pt x="17343" y="0"/>
                    <a:pt x="16145" y="0"/>
                  </a:cubicBezTo>
                  <a:close/>
                </a:path>
              </a:pathLst>
            </a:custGeom>
            <a:solidFill>
              <a:srgbClr val="D471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47"/>
            <p:cNvSpPr/>
            <p:nvPr/>
          </p:nvSpPr>
          <p:spPr>
            <a:xfrm flipH="1">
              <a:off x="7609480" y="1837211"/>
              <a:ext cx="334501" cy="13487"/>
            </a:xfrm>
            <a:custGeom>
              <a:avLst/>
              <a:gdLst/>
              <a:ahLst/>
              <a:cxnLst/>
              <a:rect l="l" t="t" r="r" b="b"/>
              <a:pathLst>
                <a:path w="20015" h="807" extrusionOk="0">
                  <a:moveTo>
                    <a:pt x="1346" y="1"/>
                  </a:moveTo>
                  <a:cubicBezTo>
                    <a:pt x="1003" y="1"/>
                    <a:pt x="662" y="13"/>
                    <a:pt x="334" y="56"/>
                  </a:cubicBezTo>
                  <a:cubicBezTo>
                    <a:pt x="0" y="123"/>
                    <a:pt x="0" y="690"/>
                    <a:pt x="334" y="723"/>
                  </a:cubicBezTo>
                  <a:cubicBezTo>
                    <a:pt x="717" y="790"/>
                    <a:pt x="1117" y="807"/>
                    <a:pt x="1518" y="807"/>
                  </a:cubicBezTo>
                  <a:cubicBezTo>
                    <a:pt x="1918" y="807"/>
                    <a:pt x="2318" y="790"/>
                    <a:pt x="2702" y="790"/>
                  </a:cubicBezTo>
                  <a:cubicBezTo>
                    <a:pt x="3536" y="790"/>
                    <a:pt x="4336" y="790"/>
                    <a:pt x="5170" y="757"/>
                  </a:cubicBezTo>
                  <a:cubicBezTo>
                    <a:pt x="6772" y="757"/>
                    <a:pt x="8406" y="690"/>
                    <a:pt x="10007" y="623"/>
                  </a:cubicBezTo>
                  <a:cubicBezTo>
                    <a:pt x="10808" y="590"/>
                    <a:pt x="11617" y="581"/>
                    <a:pt x="12426" y="581"/>
                  </a:cubicBezTo>
                  <a:cubicBezTo>
                    <a:pt x="13234" y="581"/>
                    <a:pt x="14043" y="590"/>
                    <a:pt x="14844" y="590"/>
                  </a:cubicBezTo>
                  <a:lnTo>
                    <a:pt x="19781" y="590"/>
                  </a:lnTo>
                  <a:cubicBezTo>
                    <a:pt x="20014" y="590"/>
                    <a:pt x="20014" y="223"/>
                    <a:pt x="19781" y="223"/>
                  </a:cubicBezTo>
                  <a:lnTo>
                    <a:pt x="14844" y="223"/>
                  </a:lnTo>
                  <a:cubicBezTo>
                    <a:pt x="14043" y="223"/>
                    <a:pt x="13234" y="231"/>
                    <a:pt x="12426" y="231"/>
                  </a:cubicBezTo>
                  <a:cubicBezTo>
                    <a:pt x="11617" y="231"/>
                    <a:pt x="10808" y="223"/>
                    <a:pt x="10007" y="189"/>
                  </a:cubicBezTo>
                  <a:cubicBezTo>
                    <a:pt x="8406" y="123"/>
                    <a:pt x="6772" y="56"/>
                    <a:pt x="5170" y="23"/>
                  </a:cubicBezTo>
                  <a:lnTo>
                    <a:pt x="2702" y="23"/>
                  </a:lnTo>
                  <a:cubicBezTo>
                    <a:pt x="2264" y="23"/>
                    <a:pt x="1803" y="1"/>
                    <a:pt x="1346" y="1"/>
                  </a:cubicBezTo>
                  <a:close/>
                </a:path>
              </a:pathLst>
            </a:custGeom>
            <a:solidFill>
              <a:srgbClr val="D471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47"/>
            <p:cNvSpPr/>
            <p:nvPr/>
          </p:nvSpPr>
          <p:spPr>
            <a:xfrm flipH="1">
              <a:off x="7618956" y="1980822"/>
              <a:ext cx="331726" cy="14573"/>
            </a:xfrm>
            <a:custGeom>
              <a:avLst/>
              <a:gdLst/>
              <a:ahLst/>
              <a:cxnLst/>
              <a:rect l="l" t="t" r="r" b="b"/>
              <a:pathLst>
                <a:path w="19849" h="872" extrusionOk="0">
                  <a:moveTo>
                    <a:pt x="3986" y="1"/>
                  </a:moveTo>
                  <a:cubicBezTo>
                    <a:pt x="2725" y="1"/>
                    <a:pt x="1480" y="21"/>
                    <a:pt x="234" y="203"/>
                  </a:cubicBezTo>
                  <a:cubicBezTo>
                    <a:pt x="1" y="236"/>
                    <a:pt x="1" y="670"/>
                    <a:pt x="234" y="703"/>
                  </a:cubicBezTo>
                  <a:cubicBezTo>
                    <a:pt x="1435" y="853"/>
                    <a:pt x="2636" y="872"/>
                    <a:pt x="3851" y="872"/>
                  </a:cubicBezTo>
                  <a:cubicBezTo>
                    <a:pt x="4256" y="872"/>
                    <a:pt x="4662" y="870"/>
                    <a:pt x="5071" y="870"/>
                  </a:cubicBezTo>
                  <a:lnTo>
                    <a:pt x="14945" y="870"/>
                  </a:lnTo>
                  <a:cubicBezTo>
                    <a:pt x="15745" y="836"/>
                    <a:pt x="16579" y="836"/>
                    <a:pt x="17413" y="836"/>
                  </a:cubicBezTo>
                  <a:cubicBezTo>
                    <a:pt x="17780" y="803"/>
                    <a:pt x="18147" y="803"/>
                    <a:pt x="18547" y="803"/>
                  </a:cubicBezTo>
                  <a:cubicBezTo>
                    <a:pt x="18948" y="770"/>
                    <a:pt x="19315" y="670"/>
                    <a:pt x="19715" y="570"/>
                  </a:cubicBezTo>
                  <a:cubicBezTo>
                    <a:pt x="19848" y="536"/>
                    <a:pt x="19848" y="336"/>
                    <a:pt x="19715" y="303"/>
                  </a:cubicBezTo>
                  <a:cubicBezTo>
                    <a:pt x="19315" y="203"/>
                    <a:pt x="18981" y="136"/>
                    <a:pt x="18547" y="103"/>
                  </a:cubicBezTo>
                  <a:cubicBezTo>
                    <a:pt x="18147" y="69"/>
                    <a:pt x="17780" y="69"/>
                    <a:pt x="17413" y="69"/>
                  </a:cubicBezTo>
                  <a:cubicBezTo>
                    <a:pt x="16579" y="36"/>
                    <a:pt x="15745" y="36"/>
                    <a:pt x="14945" y="36"/>
                  </a:cubicBezTo>
                  <a:cubicBezTo>
                    <a:pt x="13277" y="3"/>
                    <a:pt x="11642" y="3"/>
                    <a:pt x="10008" y="3"/>
                  </a:cubicBezTo>
                  <a:lnTo>
                    <a:pt x="5071" y="3"/>
                  </a:lnTo>
                  <a:cubicBezTo>
                    <a:pt x="4708" y="3"/>
                    <a:pt x="4346" y="1"/>
                    <a:pt x="3986" y="1"/>
                  </a:cubicBezTo>
                  <a:close/>
                </a:path>
              </a:pathLst>
            </a:custGeom>
            <a:solidFill>
              <a:srgbClr val="D471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47"/>
            <p:cNvSpPr/>
            <p:nvPr/>
          </p:nvSpPr>
          <p:spPr>
            <a:xfrm flipH="1">
              <a:off x="7480142" y="1601214"/>
              <a:ext cx="575896" cy="566838"/>
            </a:xfrm>
            <a:custGeom>
              <a:avLst/>
              <a:gdLst/>
              <a:ahLst/>
              <a:cxnLst/>
              <a:rect l="l" t="t" r="r" b="b"/>
              <a:pathLst>
                <a:path w="34459" h="33917" extrusionOk="0">
                  <a:moveTo>
                    <a:pt x="25785" y="0"/>
                  </a:moveTo>
                  <a:cubicBezTo>
                    <a:pt x="24676" y="0"/>
                    <a:pt x="23567" y="17"/>
                    <a:pt x="22450" y="34"/>
                  </a:cubicBezTo>
                  <a:cubicBezTo>
                    <a:pt x="20181" y="67"/>
                    <a:pt x="17913" y="100"/>
                    <a:pt x="15645" y="134"/>
                  </a:cubicBezTo>
                  <a:cubicBezTo>
                    <a:pt x="13376" y="134"/>
                    <a:pt x="11142" y="167"/>
                    <a:pt x="8873" y="200"/>
                  </a:cubicBezTo>
                  <a:cubicBezTo>
                    <a:pt x="7772" y="234"/>
                    <a:pt x="6638" y="234"/>
                    <a:pt x="5538" y="267"/>
                  </a:cubicBezTo>
                  <a:cubicBezTo>
                    <a:pt x="4637" y="267"/>
                    <a:pt x="3703" y="267"/>
                    <a:pt x="2836" y="434"/>
                  </a:cubicBezTo>
                  <a:cubicBezTo>
                    <a:pt x="2068" y="567"/>
                    <a:pt x="1335" y="868"/>
                    <a:pt x="767" y="1435"/>
                  </a:cubicBezTo>
                  <a:cubicBezTo>
                    <a:pt x="734" y="1435"/>
                    <a:pt x="667" y="1468"/>
                    <a:pt x="667" y="1535"/>
                  </a:cubicBezTo>
                  <a:cubicBezTo>
                    <a:pt x="1001" y="5971"/>
                    <a:pt x="934" y="10474"/>
                    <a:pt x="734" y="14944"/>
                  </a:cubicBezTo>
                  <a:cubicBezTo>
                    <a:pt x="534" y="19414"/>
                    <a:pt x="234" y="23884"/>
                    <a:pt x="100" y="28387"/>
                  </a:cubicBezTo>
                  <a:cubicBezTo>
                    <a:pt x="100" y="29421"/>
                    <a:pt x="0" y="30489"/>
                    <a:pt x="67" y="31556"/>
                  </a:cubicBezTo>
                  <a:cubicBezTo>
                    <a:pt x="134" y="32223"/>
                    <a:pt x="300" y="33024"/>
                    <a:pt x="1001" y="33291"/>
                  </a:cubicBezTo>
                  <a:cubicBezTo>
                    <a:pt x="1468" y="33458"/>
                    <a:pt x="2002" y="33424"/>
                    <a:pt x="2502" y="33458"/>
                  </a:cubicBezTo>
                  <a:cubicBezTo>
                    <a:pt x="3036" y="33458"/>
                    <a:pt x="3603" y="33491"/>
                    <a:pt x="4170" y="33524"/>
                  </a:cubicBezTo>
                  <a:cubicBezTo>
                    <a:pt x="5304" y="33558"/>
                    <a:pt x="6438" y="33591"/>
                    <a:pt x="7572" y="33624"/>
                  </a:cubicBezTo>
                  <a:cubicBezTo>
                    <a:pt x="12076" y="33791"/>
                    <a:pt x="16612" y="33858"/>
                    <a:pt x="21115" y="33891"/>
                  </a:cubicBezTo>
                  <a:cubicBezTo>
                    <a:pt x="22249" y="33908"/>
                    <a:pt x="23375" y="33916"/>
                    <a:pt x="24501" y="33916"/>
                  </a:cubicBezTo>
                  <a:cubicBezTo>
                    <a:pt x="25627" y="33916"/>
                    <a:pt x="26753" y="33908"/>
                    <a:pt x="27887" y="33891"/>
                  </a:cubicBezTo>
                  <a:cubicBezTo>
                    <a:pt x="29021" y="33891"/>
                    <a:pt x="30155" y="33891"/>
                    <a:pt x="31289" y="33858"/>
                  </a:cubicBezTo>
                  <a:cubicBezTo>
                    <a:pt x="32056" y="33858"/>
                    <a:pt x="32924" y="33858"/>
                    <a:pt x="33591" y="33424"/>
                  </a:cubicBezTo>
                  <a:cubicBezTo>
                    <a:pt x="34325" y="32890"/>
                    <a:pt x="34358" y="32023"/>
                    <a:pt x="34325" y="31223"/>
                  </a:cubicBezTo>
                  <a:cubicBezTo>
                    <a:pt x="34291" y="30088"/>
                    <a:pt x="34258" y="28988"/>
                    <a:pt x="34225" y="27854"/>
                  </a:cubicBezTo>
                  <a:cubicBezTo>
                    <a:pt x="34158" y="25585"/>
                    <a:pt x="34125" y="23317"/>
                    <a:pt x="34125" y="21082"/>
                  </a:cubicBezTo>
                  <a:cubicBezTo>
                    <a:pt x="34058" y="16579"/>
                    <a:pt x="34125" y="12076"/>
                    <a:pt x="34258" y="7572"/>
                  </a:cubicBezTo>
                  <a:cubicBezTo>
                    <a:pt x="34291" y="6438"/>
                    <a:pt x="34325" y="5304"/>
                    <a:pt x="34358" y="4170"/>
                  </a:cubicBezTo>
                  <a:cubicBezTo>
                    <a:pt x="34391" y="3636"/>
                    <a:pt x="34425" y="3069"/>
                    <a:pt x="34458" y="2502"/>
                  </a:cubicBezTo>
                  <a:cubicBezTo>
                    <a:pt x="34458" y="2068"/>
                    <a:pt x="34425" y="1601"/>
                    <a:pt x="34191" y="1234"/>
                  </a:cubicBezTo>
                  <a:cubicBezTo>
                    <a:pt x="33758" y="634"/>
                    <a:pt x="32957" y="434"/>
                    <a:pt x="32257" y="334"/>
                  </a:cubicBezTo>
                  <a:cubicBezTo>
                    <a:pt x="31223" y="167"/>
                    <a:pt x="30155" y="100"/>
                    <a:pt x="29121" y="67"/>
                  </a:cubicBezTo>
                  <a:cubicBezTo>
                    <a:pt x="28004" y="17"/>
                    <a:pt x="26894" y="0"/>
                    <a:pt x="257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47"/>
            <p:cNvSpPr/>
            <p:nvPr/>
          </p:nvSpPr>
          <p:spPr>
            <a:xfrm flipH="1">
              <a:off x="7480142" y="1601214"/>
              <a:ext cx="575896" cy="566838"/>
            </a:xfrm>
            <a:custGeom>
              <a:avLst/>
              <a:gdLst/>
              <a:ahLst/>
              <a:cxnLst/>
              <a:rect l="l" t="t" r="r" b="b"/>
              <a:pathLst>
                <a:path w="34459" h="33917" extrusionOk="0">
                  <a:moveTo>
                    <a:pt x="26969" y="290"/>
                  </a:moveTo>
                  <a:cubicBezTo>
                    <a:pt x="28685" y="290"/>
                    <a:pt x="30409" y="354"/>
                    <a:pt x="32090" y="567"/>
                  </a:cubicBezTo>
                  <a:cubicBezTo>
                    <a:pt x="32824" y="667"/>
                    <a:pt x="33791" y="868"/>
                    <a:pt x="34058" y="1635"/>
                  </a:cubicBezTo>
                  <a:cubicBezTo>
                    <a:pt x="34258" y="2102"/>
                    <a:pt x="34158" y="2669"/>
                    <a:pt x="34158" y="3169"/>
                  </a:cubicBezTo>
                  <a:cubicBezTo>
                    <a:pt x="34125" y="3703"/>
                    <a:pt x="34091" y="4270"/>
                    <a:pt x="34091" y="4804"/>
                  </a:cubicBezTo>
                  <a:cubicBezTo>
                    <a:pt x="33924" y="9207"/>
                    <a:pt x="33824" y="13577"/>
                    <a:pt x="33824" y="17946"/>
                  </a:cubicBezTo>
                  <a:cubicBezTo>
                    <a:pt x="33824" y="22316"/>
                    <a:pt x="33891" y="26719"/>
                    <a:pt x="34058" y="31089"/>
                  </a:cubicBezTo>
                  <a:cubicBezTo>
                    <a:pt x="34058" y="31556"/>
                    <a:pt x="34125" y="32023"/>
                    <a:pt x="33958" y="32490"/>
                  </a:cubicBezTo>
                  <a:cubicBezTo>
                    <a:pt x="33824" y="32924"/>
                    <a:pt x="33524" y="33224"/>
                    <a:pt x="33124" y="33391"/>
                  </a:cubicBezTo>
                  <a:cubicBezTo>
                    <a:pt x="32624" y="33599"/>
                    <a:pt x="32045" y="33638"/>
                    <a:pt x="31478" y="33638"/>
                  </a:cubicBezTo>
                  <a:cubicBezTo>
                    <a:pt x="31138" y="33638"/>
                    <a:pt x="30801" y="33624"/>
                    <a:pt x="30489" y="33624"/>
                  </a:cubicBezTo>
                  <a:cubicBezTo>
                    <a:pt x="28287" y="33658"/>
                    <a:pt x="26086" y="33658"/>
                    <a:pt x="23884" y="33658"/>
                  </a:cubicBezTo>
                  <a:cubicBezTo>
                    <a:pt x="19514" y="33658"/>
                    <a:pt x="15111" y="33624"/>
                    <a:pt x="10741" y="33491"/>
                  </a:cubicBezTo>
                  <a:cubicBezTo>
                    <a:pt x="8540" y="33424"/>
                    <a:pt x="6338" y="33357"/>
                    <a:pt x="4137" y="33291"/>
                  </a:cubicBezTo>
                  <a:cubicBezTo>
                    <a:pt x="3603" y="33257"/>
                    <a:pt x="3036" y="33257"/>
                    <a:pt x="2502" y="33224"/>
                  </a:cubicBezTo>
                  <a:cubicBezTo>
                    <a:pt x="2002" y="33191"/>
                    <a:pt x="1368" y="33257"/>
                    <a:pt x="934" y="32991"/>
                  </a:cubicBezTo>
                  <a:cubicBezTo>
                    <a:pt x="200" y="32590"/>
                    <a:pt x="300" y="31489"/>
                    <a:pt x="300" y="30789"/>
                  </a:cubicBezTo>
                  <a:cubicBezTo>
                    <a:pt x="334" y="26419"/>
                    <a:pt x="601" y="22083"/>
                    <a:pt x="834" y="17746"/>
                  </a:cubicBezTo>
                  <a:cubicBezTo>
                    <a:pt x="1034" y="13410"/>
                    <a:pt x="1201" y="9073"/>
                    <a:pt x="1034" y="4704"/>
                  </a:cubicBezTo>
                  <a:cubicBezTo>
                    <a:pt x="1001" y="3736"/>
                    <a:pt x="934" y="2736"/>
                    <a:pt x="868" y="1735"/>
                  </a:cubicBezTo>
                  <a:cubicBezTo>
                    <a:pt x="901" y="1735"/>
                    <a:pt x="934" y="1735"/>
                    <a:pt x="968" y="1701"/>
                  </a:cubicBezTo>
                  <a:cubicBezTo>
                    <a:pt x="1950" y="666"/>
                    <a:pt x="3482" y="560"/>
                    <a:pt x="4907" y="560"/>
                  </a:cubicBezTo>
                  <a:cubicBezTo>
                    <a:pt x="5272" y="560"/>
                    <a:pt x="5631" y="567"/>
                    <a:pt x="5971" y="567"/>
                  </a:cubicBezTo>
                  <a:lnTo>
                    <a:pt x="12543" y="467"/>
                  </a:lnTo>
                  <a:cubicBezTo>
                    <a:pt x="16912" y="401"/>
                    <a:pt x="21315" y="300"/>
                    <a:pt x="25685" y="300"/>
                  </a:cubicBezTo>
                  <a:cubicBezTo>
                    <a:pt x="26112" y="294"/>
                    <a:pt x="26541" y="290"/>
                    <a:pt x="26969" y="290"/>
                  </a:cubicBezTo>
                  <a:close/>
                  <a:moveTo>
                    <a:pt x="25785" y="0"/>
                  </a:moveTo>
                  <a:cubicBezTo>
                    <a:pt x="24676" y="0"/>
                    <a:pt x="23567" y="17"/>
                    <a:pt x="22450" y="34"/>
                  </a:cubicBezTo>
                  <a:cubicBezTo>
                    <a:pt x="20181" y="67"/>
                    <a:pt x="17913" y="100"/>
                    <a:pt x="15645" y="134"/>
                  </a:cubicBezTo>
                  <a:cubicBezTo>
                    <a:pt x="13376" y="134"/>
                    <a:pt x="11142" y="167"/>
                    <a:pt x="8873" y="200"/>
                  </a:cubicBezTo>
                  <a:cubicBezTo>
                    <a:pt x="7772" y="234"/>
                    <a:pt x="6638" y="234"/>
                    <a:pt x="5538" y="267"/>
                  </a:cubicBezTo>
                  <a:cubicBezTo>
                    <a:pt x="4637" y="267"/>
                    <a:pt x="3703" y="267"/>
                    <a:pt x="2836" y="434"/>
                  </a:cubicBezTo>
                  <a:cubicBezTo>
                    <a:pt x="2068" y="567"/>
                    <a:pt x="1335" y="868"/>
                    <a:pt x="767" y="1435"/>
                  </a:cubicBezTo>
                  <a:cubicBezTo>
                    <a:pt x="734" y="1435"/>
                    <a:pt x="667" y="1468"/>
                    <a:pt x="667" y="1535"/>
                  </a:cubicBezTo>
                  <a:cubicBezTo>
                    <a:pt x="1001" y="5971"/>
                    <a:pt x="934" y="10474"/>
                    <a:pt x="734" y="14944"/>
                  </a:cubicBezTo>
                  <a:cubicBezTo>
                    <a:pt x="534" y="19414"/>
                    <a:pt x="234" y="23884"/>
                    <a:pt x="100" y="28387"/>
                  </a:cubicBezTo>
                  <a:cubicBezTo>
                    <a:pt x="100" y="29421"/>
                    <a:pt x="0" y="30489"/>
                    <a:pt x="67" y="31556"/>
                  </a:cubicBezTo>
                  <a:cubicBezTo>
                    <a:pt x="134" y="32223"/>
                    <a:pt x="300" y="33024"/>
                    <a:pt x="1001" y="33291"/>
                  </a:cubicBezTo>
                  <a:cubicBezTo>
                    <a:pt x="1468" y="33458"/>
                    <a:pt x="2002" y="33424"/>
                    <a:pt x="2502" y="33458"/>
                  </a:cubicBezTo>
                  <a:cubicBezTo>
                    <a:pt x="3036" y="33458"/>
                    <a:pt x="3603" y="33491"/>
                    <a:pt x="4170" y="33524"/>
                  </a:cubicBezTo>
                  <a:cubicBezTo>
                    <a:pt x="5304" y="33558"/>
                    <a:pt x="6438" y="33591"/>
                    <a:pt x="7572" y="33624"/>
                  </a:cubicBezTo>
                  <a:cubicBezTo>
                    <a:pt x="12076" y="33791"/>
                    <a:pt x="16612" y="33858"/>
                    <a:pt x="21115" y="33891"/>
                  </a:cubicBezTo>
                  <a:cubicBezTo>
                    <a:pt x="22249" y="33908"/>
                    <a:pt x="23375" y="33916"/>
                    <a:pt x="24501" y="33916"/>
                  </a:cubicBezTo>
                  <a:cubicBezTo>
                    <a:pt x="25627" y="33916"/>
                    <a:pt x="26753" y="33908"/>
                    <a:pt x="27887" y="33891"/>
                  </a:cubicBezTo>
                  <a:cubicBezTo>
                    <a:pt x="29021" y="33891"/>
                    <a:pt x="30155" y="33891"/>
                    <a:pt x="31289" y="33858"/>
                  </a:cubicBezTo>
                  <a:cubicBezTo>
                    <a:pt x="32056" y="33858"/>
                    <a:pt x="32924" y="33858"/>
                    <a:pt x="33591" y="33424"/>
                  </a:cubicBezTo>
                  <a:cubicBezTo>
                    <a:pt x="34325" y="32890"/>
                    <a:pt x="34358" y="32023"/>
                    <a:pt x="34325" y="31223"/>
                  </a:cubicBezTo>
                  <a:cubicBezTo>
                    <a:pt x="34291" y="30088"/>
                    <a:pt x="34258" y="28988"/>
                    <a:pt x="34225" y="27854"/>
                  </a:cubicBezTo>
                  <a:cubicBezTo>
                    <a:pt x="34158" y="25585"/>
                    <a:pt x="34125" y="23317"/>
                    <a:pt x="34125" y="21082"/>
                  </a:cubicBezTo>
                  <a:cubicBezTo>
                    <a:pt x="34058" y="16579"/>
                    <a:pt x="34125" y="12076"/>
                    <a:pt x="34258" y="7572"/>
                  </a:cubicBezTo>
                  <a:cubicBezTo>
                    <a:pt x="34291" y="6438"/>
                    <a:pt x="34325" y="5304"/>
                    <a:pt x="34358" y="4170"/>
                  </a:cubicBezTo>
                  <a:cubicBezTo>
                    <a:pt x="34391" y="3636"/>
                    <a:pt x="34425" y="3069"/>
                    <a:pt x="34458" y="2502"/>
                  </a:cubicBezTo>
                  <a:cubicBezTo>
                    <a:pt x="34458" y="2068"/>
                    <a:pt x="34425" y="1601"/>
                    <a:pt x="34191" y="1234"/>
                  </a:cubicBezTo>
                  <a:cubicBezTo>
                    <a:pt x="33758" y="634"/>
                    <a:pt x="32957" y="434"/>
                    <a:pt x="32257" y="334"/>
                  </a:cubicBezTo>
                  <a:cubicBezTo>
                    <a:pt x="31223" y="167"/>
                    <a:pt x="30155" y="100"/>
                    <a:pt x="29121" y="67"/>
                  </a:cubicBezTo>
                  <a:cubicBezTo>
                    <a:pt x="28004" y="17"/>
                    <a:pt x="26894" y="0"/>
                    <a:pt x="2578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47"/>
            <p:cNvSpPr/>
            <p:nvPr/>
          </p:nvSpPr>
          <p:spPr>
            <a:xfrm flipH="1">
              <a:off x="7483485" y="1604557"/>
              <a:ext cx="568660" cy="560287"/>
            </a:xfrm>
            <a:custGeom>
              <a:avLst/>
              <a:gdLst/>
              <a:ahLst/>
              <a:cxnLst/>
              <a:rect l="l" t="t" r="r" b="b"/>
              <a:pathLst>
                <a:path w="34026" h="33525" extrusionOk="0">
                  <a:moveTo>
                    <a:pt x="25352" y="267"/>
                  </a:moveTo>
                  <a:cubicBezTo>
                    <a:pt x="27487" y="267"/>
                    <a:pt x="29589" y="301"/>
                    <a:pt x="31690" y="567"/>
                  </a:cubicBezTo>
                  <a:cubicBezTo>
                    <a:pt x="32424" y="668"/>
                    <a:pt x="33358" y="834"/>
                    <a:pt x="33658" y="1602"/>
                  </a:cubicBezTo>
                  <a:cubicBezTo>
                    <a:pt x="33825" y="2069"/>
                    <a:pt x="33758" y="2636"/>
                    <a:pt x="33725" y="3136"/>
                  </a:cubicBezTo>
                  <a:cubicBezTo>
                    <a:pt x="33691" y="3670"/>
                    <a:pt x="33658" y="4203"/>
                    <a:pt x="33658" y="4770"/>
                  </a:cubicBezTo>
                  <a:cubicBezTo>
                    <a:pt x="33491" y="9074"/>
                    <a:pt x="33425" y="13410"/>
                    <a:pt x="33391" y="17746"/>
                  </a:cubicBezTo>
                  <a:cubicBezTo>
                    <a:pt x="33391" y="22050"/>
                    <a:pt x="33458" y="26386"/>
                    <a:pt x="33625" y="30722"/>
                  </a:cubicBezTo>
                  <a:cubicBezTo>
                    <a:pt x="33658" y="31189"/>
                    <a:pt x="33691" y="31656"/>
                    <a:pt x="33558" y="32123"/>
                  </a:cubicBezTo>
                  <a:cubicBezTo>
                    <a:pt x="33425" y="32524"/>
                    <a:pt x="33124" y="32824"/>
                    <a:pt x="32724" y="32991"/>
                  </a:cubicBezTo>
                  <a:cubicBezTo>
                    <a:pt x="32203" y="33199"/>
                    <a:pt x="31643" y="33238"/>
                    <a:pt x="31084" y="33238"/>
                  </a:cubicBezTo>
                  <a:cubicBezTo>
                    <a:pt x="30749" y="33238"/>
                    <a:pt x="30414" y="33224"/>
                    <a:pt x="30089" y="33224"/>
                  </a:cubicBezTo>
                  <a:cubicBezTo>
                    <a:pt x="28556" y="33248"/>
                    <a:pt x="27023" y="33271"/>
                    <a:pt x="25489" y="33271"/>
                  </a:cubicBezTo>
                  <a:cubicBezTo>
                    <a:pt x="24854" y="33271"/>
                    <a:pt x="24219" y="33267"/>
                    <a:pt x="23584" y="33258"/>
                  </a:cubicBezTo>
                  <a:cubicBezTo>
                    <a:pt x="19248" y="33258"/>
                    <a:pt x="14911" y="33224"/>
                    <a:pt x="10575" y="33091"/>
                  </a:cubicBezTo>
                  <a:cubicBezTo>
                    <a:pt x="8407" y="33024"/>
                    <a:pt x="6239" y="32957"/>
                    <a:pt x="4070" y="32891"/>
                  </a:cubicBezTo>
                  <a:cubicBezTo>
                    <a:pt x="3537" y="32857"/>
                    <a:pt x="3003" y="32857"/>
                    <a:pt x="2436" y="32824"/>
                  </a:cubicBezTo>
                  <a:cubicBezTo>
                    <a:pt x="1969" y="32791"/>
                    <a:pt x="1335" y="32857"/>
                    <a:pt x="901" y="32624"/>
                  </a:cubicBezTo>
                  <a:cubicBezTo>
                    <a:pt x="201" y="32190"/>
                    <a:pt x="268" y="31123"/>
                    <a:pt x="268" y="30422"/>
                  </a:cubicBezTo>
                  <a:cubicBezTo>
                    <a:pt x="301" y="26119"/>
                    <a:pt x="568" y="21816"/>
                    <a:pt x="801" y="17513"/>
                  </a:cubicBezTo>
                  <a:cubicBezTo>
                    <a:pt x="1001" y="13243"/>
                    <a:pt x="1202" y="8940"/>
                    <a:pt x="1001" y="4637"/>
                  </a:cubicBezTo>
                  <a:cubicBezTo>
                    <a:pt x="968" y="3670"/>
                    <a:pt x="901" y="2669"/>
                    <a:pt x="835" y="1702"/>
                  </a:cubicBezTo>
                  <a:cubicBezTo>
                    <a:pt x="868" y="1702"/>
                    <a:pt x="901" y="1702"/>
                    <a:pt x="935" y="1668"/>
                  </a:cubicBezTo>
                  <a:cubicBezTo>
                    <a:pt x="2169" y="367"/>
                    <a:pt x="4237" y="567"/>
                    <a:pt x="5872" y="534"/>
                  </a:cubicBezTo>
                  <a:cubicBezTo>
                    <a:pt x="8040" y="501"/>
                    <a:pt x="10208" y="467"/>
                    <a:pt x="12376" y="434"/>
                  </a:cubicBezTo>
                  <a:cubicBezTo>
                    <a:pt x="16713" y="401"/>
                    <a:pt x="21049" y="301"/>
                    <a:pt x="25352" y="267"/>
                  </a:cubicBezTo>
                  <a:close/>
                  <a:moveTo>
                    <a:pt x="25456" y="0"/>
                  </a:moveTo>
                  <a:cubicBezTo>
                    <a:pt x="24360" y="0"/>
                    <a:pt x="23267" y="17"/>
                    <a:pt x="22183" y="34"/>
                  </a:cubicBezTo>
                  <a:cubicBezTo>
                    <a:pt x="19915" y="67"/>
                    <a:pt x="17680" y="100"/>
                    <a:pt x="15445" y="134"/>
                  </a:cubicBezTo>
                  <a:lnTo>
                    <a:pt x="8740" y="201"/>
                  </a:lnTo>
                  <a:cubicBezTo>
                    <a:pt x="7640" y="234"/>
                    <a:pt x="6539" y="234"/>
                    <a:pt x="5438" y="267"/>
                  </a:cubicBezTo>
                  <a:cubicBezTo>
                    <a:pt x="4537" y="267"/>
                    <a:pt x="3637" y="267"/>
                    <a:pt x="2769" y="434"/>
                  </a:cubicBezTo>
                  <a:cubicBezTo>
                    <a:pt x="2036" y="567"/>
                    <a:pt x="1302" y="868"/>
                    <a:pt x="735" y="1435"/>
                  </a:cubicBezTo>
                  <a:cubicBezTo>
                    <a:pt x="701" y="1435"/>
                    <a:pt x="635" y="1435"/>
                    <a:pt x="668" y="1501"/>
                  </a:cubicBezTo>
                  <a:cubicBezTo>
                    <a:pt x="968" y="5905"/>
                    <a:pt x="901" y="10341"/>
                    <a:pt x="701" y="14778"/>
                  </a:cubicBezTo>
                  <a:cubicBezTo>
                    <a:pt x="501" y="19181"/>
                    <a:pt x="201" y="23617"/>
                    <a:pt x="101" y="28054"/>
                  </a:cubicBezTo>
                  <a:cubicBezTo>
                    <a:pt x="67" y="29088"/>
                    <a:pt x="1" y="30155"/>
                    <a:pt x="67" y="31189"/>
                  </a:cubicBezTo>
                  <a:cubicBezTo>
                    <a:pt x="101" y="31857"/>
                    <a:pt x="268" y="32624"/>
                    <a:pt x="968" y="32891"/>
                  </a:cubicBezTo>
                  <a:cubicBezTo>
                    <a:pt x="1435" y="33091"/>
                    <a:pt x="1969" y="33024"/>
                    <a:pt x="2436" y="33057"/>
                  </a:cubicBezTo>
                  <a:cubicBezTo>
                    <a:pt x="3003" y="33091"/>
                    <a:pt x="3537" y="33091"/>
                    <a:pt x="4070" y="33124"/>
                  </a:cubicBezTo>
                  <a:cubicBezTo>
                    <a:pt x="5204" y="33157"/>
                    <a:pt x="6305" y="33224"/>
                    <a:pt x="7439" y="33258"/>
                  </a:cubicBezTo>
                  <a:cubicBezTo>
                    <a:pt x="11909" y="33391"/>
                    <a:pt x="16379" y="33491"/>
                    <a:pt x="20849" y="33524"/>
                  </a:cubicBezTo>
                  <a:lnTo>
                    <a:pt x="27520" y="33524"/>
                  </a:lnTo>
                  <a:cubicBezTo>
                    <a:pt x="28655" y="33491"/>
                    <a:pt x="29755" y="33491"/>
                    <a:pt x="30889" y="33491"/>
                  </a:cubicBezTo>
                  <a:cubicBezTo>
                    <a:pt x="31657" y="33458"/>
                    <a:pt x="32524" y="33491"/>
                    <a:pt x="33158" y="33024"/>
                  </a:cubicBezTo>
                  <a:cubicBezTo>
                    <a:pt x="33892" y="32524"/>
                    <a:pt x="33925" y="31656"/>
                    <a:pt x="33892" y="30856"/>
                  </a:cubicBezTo>
                  <a:cubicBezTo>
                    <a:pt x="33858" y="29755"/>
                    <a:pt x="33825" y="28654"/>
                    <a:pt x="33792" y="27553"/>
                  </a:cubicBezTo>
                  <a:cubicBezTo>
                    <a:pt x="33725" y="25319"/>
                    <a:pt x="33691" y="23084"/>
                    <a:pt x="33691" y="20849"/>
                  </a:cubicBezTo>
                  <a:cubicBezTo>
                    <a:pt x="33658" y="16379"/>
                    <a:pt x="33691" y="11942"/>
                    <a:pt x="33825" y="7506"/>
                  </a:cubicBezTo>
                  <a:cubicBezTo>
                    <a:pt x="33858" y="6372"/>
                    <a:pt x="33892" y="5271"/>
                    <a:pt x="33925" y="4137"/>
                  </a:cubicBezTo>
                  <a:cubicBezTo>
                    <a:pt x="33958" y="3603"/>
                    <a:pt x="33992" y="3036"/>
                    <a:pt x="34025" y="2502"/>
                  </a:cubicBezTo>
                  <a:cubicBezTo>
                    <a:pt x="34025" y="2069"/>
                    <a:pt x="33992" y="1602"/>
                    <a:pt x="33758" y="1235"/>
                  </a:cubicBezTo>
                  <a:cubicBezTo>
                    <a:pt x="33325" y="634"/>
                    <a:pt x="32557" y="401"/>
                    <a:pt x="31857" y="334"/>
                  </a:cubicBezTo>
                  <a:cubicBezTo>
                    <a:pt x="30823" y="167"/>
                    <a:pt x="29789" y="100"/>
                    <a:pt x="28755" y="67"/>
                  </a:cubicBezTo>
                  <a:cubicBezTo>
                    <a:pt x="27654" y="17"/>
                    <a:pt x="26553" y="0"/>
                    <a:pt x="2545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47"/>
            <p:cNvSpPr/>
            <p:nvPr/>
          </p:nvSpPr>
          <p:spPr>
            <a:xfrm flipH="1">
              <a:off x="7538686" y="1725171"/>
              <a:ext cx="350662" cy="13838"/>
            </a:xfrm>
            <a:custGeom>
              <a:avLst/>
              <a:gdLst/>
              <a:ahLst/>
              <a:cxnLst/>
              <a:rect l="l" t="t" r="r" b="b"/>
              <a:pathLst>
                <a:path w="20982" h="828" extrusionOk="0">
                  <a:moveTo>
                    <a:pt x="18048" y="1"/>
                  </a:moveTo>
                  <a:cubicBezTo>
                    <a:pt x="17056" y="1"/>
                    <a:pt x="16057" y="37"/>
                    <a:pt x="15077" y="55"/>
                  </a:cubicBezTo>
                  <a:lnTo>
                    <a:pt x="9607" y="55"/>
                  </a:lnTo>
                  <a:cubicBezTo>
                    <a:pt x="6405" y="55"/>
                    <a:pt x="3202" y="55"/>
                    <a:pt x="0" y="189"/>
                  </a:cubicBezTo>
                  <a:lnTo>
                    <a:pt x="0" y="656"/>
                  </a:lnTo>
                  <a:cubicBezTo>
                    <a:pt x="3202" y="789"/>
                    <a:pt x="6405" y="789"/>
                    <a:pt x="9607" y="789"/>
                  </a:cubicBezTo>
                  <a:lnTo>
                    <a:pt x="15077" y="789"/>
                  </a:lnTo>
                  <a:cubicBezTo>
                    <a:pt x="16056" y="789"/>
                    <a:pt x="17053" y="827"/>
                    <a:pt x="18045" y="827"/>
                  </a:cubicBezTo>
                  <a:cubicBezTo>
                    <a:pt x="18912" y="827"/>
                    <a:pt x="19774" y="798"/>
                    <a:pt x="20615" y="689"/>
                  </a:cubicBezTo>
                  <a:cubicBezTo>
                    <a:pt x="20982" y="656"/>
                    <a:pt x="20982" y="189"/>
                    <a:pt x="20615" y="122"/>
                  </a:cubicBezTo>
                  <a:cubicBezTo>
                    <a:pt x="19775" y="29"/>
                    <a:pt x="18914" y="1"/>
                    <a:pt x="18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47"/>
            <p:cNvSpPr/>
            <p:nvPr/>
          </p:nvSpPr>
          <p:spPr>
            <a:xfrm flipH="1">
              <a:off x="7552624" y="1829173"/>
              <a:ext cx="336723" cy="15175"/>
            </a:xfrm>
            <a:custGeom>
              <a:avLst/>
              <a:gdLst/>
              <a:ahLst/>
              <a:cxnLst/>
              <a:rect l="l" t="t" r="r" b="b"/>
              <a:pathLst>
                <a:path w="20148" h="908" extrusionOk="0">
                  <a:moveTo>
                    <a:pt x="15914" y="1"/>
                  </a:moveTo>
                  <a:cubicBezTo>
                    <a:pt x="15404" y="1"/>
                    <a:pt x="14892" y="3"/>
                    <a:pt x="14377" y="3"/>
                  </a:cubicBezTo>
                  <a:lnTo>
                    <a:pt x="8906" y="3"/>
                  </a:lnTo>
                  <a:cubicBezTo>
                    <a:pt x="7138" y="3"/>
                    <a:pt x="5337" y="37"/>
                    <a:pt x="3569" y="37"/>
                  </a:cubicBezTo>
                  <a:cubicBezTo>
                    <a:pt x="2368" y="37"/>
                    <a:pt x="1201" y="37"/>
                    <a:pt x="0" y="137"/>
                  </a:cubicBezTo>
                  <a:lnTo>
                    <a:pt x="0" y="771"/>
                  </a:lnTo>
                  <a:cubicBezTo>
                    <a:pt x="1168" y="871"/>
                    <a:pt x="2302" y="871"/>
                    <a:pt x="3469" y="871"/>
                  </a:cubicBezTo>
                  <a:cubicBezTo>
                    <a:pt x="5270" y="904"/>
                    <a:pt x="7105" y="904"/>
                    <a:pt x="8906" y="904"/>
                  </a:cubicBezTo>
                  <a:lnTo>
                    <a:pt x="14277" y="904"/>
                  </a:lnTo>
                  <a:cubicBezTo>
                    <a:pt x="14888" y="904"/>
                    <a:pt x="15496" y="908"/>
                    <a:pt x="16103" y="908"/>
                  </a:cubicBezTo>
                  <a:cubicBezTo>
                    <a:pt x="17316" y="908"/>
                    <a:pt x="18524" y="893"/>
                    <a:pt x="19747" y="804"/>
                  </a:cubicBezTo>
                  <a:cubicBezTo>
                    <a:pt x="20148" y="737"/>
                    <a:pt x="20148" y="170"/>
                    <a:pt x="19747" y="137"/>
                  </a:cubicBezTo>
                  <a:cubicBezTo>
                    <a:pt x="18461" y="18"/>
                    <a:pt x="17191" y="1"/>
                    <a:pt x="159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47"/>
            <p:cNvSpPr/>
            <p:nvPr/>
          </p:nvSpPr>
          <p:spPr>
            <a:xfrm flipH="1">
              <a:off x="7560981" y="1904680"/>
              <a:ext cx="334501" cy="13554"/>
            </a:xfrm>
            <a:custGeom>
              <a:avLst/>
              <a:gdLst/>
              <a:ahLst/>
              <a:cxnLst/>
              <a:rect l="l" t="t" r="r" b="b"/>
              <a:pathLst>
                <a:path w="20015" h="811" extrusionOk="0">
                  <a:moveTo>
                    <a:pt x="1346" y="0"/>
                  </a:moveTo>
                  <a:cubicBezTo>
                    <a:pt x="1004" y="0"/>
                    <a:pt x="662" y="12"/>
                    <a:pt x="334" y="55"/>
                  </a:cubicBezTo>
                  <a:cubicBezTo>
                    <a:pt x="0" y="122"/>
                    <a:pt x="0" y="689"/>
                    <a:pt x="334" y="756"/>
                  </a:cubicBezTo>
                  <a:cubicBezTo>
                    <a:pt x="662" y="799"/>
                    <a:pt x="1004" y="811"/>
                    <a:pt x="1346" y="811"/>
                  </a:cubicBezTo>
                  <a:cubicBezTo>
                    <a:pt x="1803" y="811"/>
                    <a:pt x="2264" y="789"/>
                    <a:pt x="2702" y="789"/>
                  </a:cubicBezTo>
                  <a:cubicBezTo>
                    <a:pt x="3536" y="789"/>
                    <a:pt x="4370" y="789"/>
                    <a:pt x="5170" y="756"/>
                  </a:cubicBezTo>
                  <a:cubicBezTo>
                    <a:pt x="6805" y="756"/>
                    <a:pt x="8406" y="689"/>
                    <a:pt x="10041" y="622"/>
                  </a:cubicBezTo>
                  <a:cubicBezTo>
                    <a:pt x="10841" y="589"/>
                    <a:pt x="11642" y="581"/>
                    <a:pt x="12446" y="581"/>
                  </a:cubicBezTo>
                  <a:cubicBezTo>
                    <a:pt x="13251" y="581"/>
                    <a:pt x="14060" y="589"/>
                    <a:pt x="14877" y="589"/>
                  </a:cubicBezTo>
                  <a:lnTo>
                    <a:pt x="19814" y="589"/>
                  </a:lnTo>
                  <a:cubicBezTo>
                    <a:pt x="20014" y="589"/>
                    <a:pt x="20014" y="222"/>
                    <a:pt x="19814" y="222"/>
                  </a:cubicBezTo>
                  <a:lnTo>
                    <a:pt x="14877" y="222"/>
                  </a:lnTo>
                  <a:cubicBezTo>
                    <a:pt x="14060" y="222"/>
                    <a:pt x="13251" y="230"/>
                    <a:pt x="12446" y="230"/>
                  </a:cubicBezTo>
                  <a:cubicBezTo>
                    <a:pt x="11642" y="230"/>
                    <a:pt x="10841" y="222"/>
                    <a:pt x="10041" y="189"/>
                  </a:cubicBezTo>
                  <a:cubicBezTo>
                    <a:pt x="8406" y="122"/>
                    <a:pt x="6805" y="55"/>
                    <a:pt x="5170" y="55"/>
                  </a:cubicBezTo>
                  <a:cubicBezTo>
                    <a:pt x="4370" y="22"/>
                    <a:pt x="3536" y="22"/>
                    <a:pt x="2702" y="22"/>
                  </a:cubicBezTo>
                  <a:cubicBezTo>
                    <a:pt x="2264" y="22"/>
                    <a:pt x="1803" y="0"/>
                    <a:pt x="1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47"/>
            <p:cNvSpPr/>
            <p:nvPr/>
          </p:nvSpPr>
          <p:spPr>
            <a:xfrm flipH="1">
              <a:off x="7569905" y="2048290"/>
              <a:ext cx="332278" cy="14674"/>
            </a:xfrm>
            <a:custGeom>
              <a:avLst/>
              <a:gdLst/>
              <a:ahLst/>
              <a:cxnLst/>
              <a:rect l="l" t="t" r="r" b="b"/>
              <a:pathLst>
                <a:path w="19882" h="878" extrusionOk="0">
                  <a:moveTo>
                    <a:pt x="4004" y="0"/>
                  </a:moveTo>
                  <a:cubicBezTo>
                    <a:pt x="2758" y="0"/>
                    <a:pt x="1513" y="20"/>
                    <a:pt x="268" y="202"/>
                  </a:cubicBezTo>
                  <a:cubicBezTo>
                    <a:pt x="1" y="235"/>
                    <a:pt x="1" y="669"/>
                    <a:pt x="268" y="702"/>
                  </a:cubicBezTo>
                  <a:cubicBezTo>
                    <a:pt x="1287" y="851"/>
                    <a:pt x="2305" y="878"/>
                    <a:pt x="3324" y="878"/>
                  </a:cubicBezTo>
                  <a:cubicBezTo>
                    <a:pt x="3907" y="878"/>
                    <a:pt x="4489" y="869"/>
                    <a:pt x="5071" y="869"/>
                  </a:cubicBezTo>
                  <a:lnTo>
                    <a:pt x="14945" y="869"/>
                  </a:lnTo>
                  <a:cubicBezTo>
                    <a:pt x="15779" y="869"/>
                    <a:pt x="16613" y="869"/>
                    <a:pt x="17413" y="836"/>
                  </a:cubicBezTo>
                  <a:cubicBezTo>
                    <a:pt x="17814" y="836"/>
                    <a:pt x="18180" y="802"/>
                    <a:pt x="18547" y="802"/>
                  </a:cubicBezTo>
                  <a:cubicBezTo>
                    <a:pt x="18981" y="769"/>
                    <a:pt x="19315" y="669"/>
                    <a:pt x="19748" y="569"/>
                  </a:cubicBezTo>
                  <a:cubicBezTo>
                    <a:pt x="19848" y="569"/>
                    <a:pt x="19882" y="335"/>
                    <a:pt x="19748" y="302"/>
                  </a:cubicBezTo>
                  <a:cubicBezTo>
                    <a:pt x="19315" y="235"/>
                    <a:pt x="18981" y="135"/>
                    <a:pt x="18547" y="102"/>
                  </a:cubicBezTo>
                  <a:cubicBezTo>
                    <a:pt x="18180" y="68"/>
                    <a:pt x="17814" y="68"/>
                    <a:pt x="17413" y="68"/>
                  </a:cubicBezTo>
                  <a:cubicBezTo>
                    <a:pt x="16613" y="35"/>
                    <a:pt x="15779" y="35"/>
                    <a:pt x="14945" y="35"/>
                  </a:cubicBezTo>
                  <a:lnTo>
                    <a:pt x="10008" y="35"/>
                  </a:lnTo>
                  <a:lnTo>
                    <a:pt x="5071" y="2"/>
                  </a:lnTo>
                  <a:cubicBezTo>
                    <a:pt x="4715" y="2"/>
                    <a:pt x="4359" y="0"/>
                    <a:pt x="40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47"/>
            <p:cNvSpPr/>
            <p:nvPr/>
          </p:nvSpPr>
          <p:spPr>
            <a:xfrm flipH="1">
              <a:off x="7928355" y="1692097"/>
              <a:ext cx="69156" cy="66516"/>
            </a:xfrm>
            <a:custGeom>
              <a:avLst/>
              <a:gdLst/>
              <a:ahLst/>
              <a:cxnLst/>
              <a:rect l="l" t="t" r="r" b="b"/>
              <a:pathLst>
                <a:path w="4138" h="3980" extrusionOk="0">
                  <a:moveTo>
                    <a:pt x="3739" y="1"/>
                  </a:moveTo>
                  <a:cubicBezTo>
                    <a:pt x="3620" y="1"/>
                    <a:pt x="3505" y="52"/>
                    <a:pt x="3437" y="166"/>
                  </a:cubicBezTo>
                  <a:cubicBezTo>
                    <a:pt x="3303" y="466"/>
                    <a:pt x="3203" y="767"/>
                    <a:pt x="3103" y="1067"/>
                  </a:cubicBezTo>
                  <a:cubicBezTo>
                    <a:pt x="2970" y="1334"/>
                    <a:pt x="2869" y="1601"/>
                    <a:pt x="2703" y="1867"/>
                  </a:cubicBezTo>
                  <a:cubicBezTo>
                    <a:pt x="2503" y="2268"/>
                    <a:pt x="2269" y="2668"/>
                    <a:pt x="2036" y="3035"/>
                  </a:cubicBezTo>
                  <a:cubicBezTo>
                    <a:pt x="1569" y="2435"/>
                    <a:pt x="1068" y="1867"/>
                    <a:pt x="601" y="1267"/>
                  </a:cubicBezTo>
                  <a:cubicBezTo>
                    <a:pt x="539" y="1205"/>
                    <a:pt x="455" y="1179"/>
                    <a:pt x="374" y="1179"/>
                  </a:cubicBezTo>
                  <a:cubicBezTo>
                    <a:pt x="279" y="1179"/>
                    <a:pt x="188" y="1213"/>
                    <a:pt x="134" y="1267"/>
                  </a:cubicBezTo>
                  <a:cubicBezTo>
                    <a:pt x="1" y="1400"/>
                    <a:pt x="1" y="1601"/>
                    <a:pt x="134" y="1734"/>
                  </a:cubicBezTo>
                  <a:lnTo>
                    <a:pt x="1835" y="3869"/>
                  </a:lnTo>
                  <a:cubicBezTo>
                    <a:pt x="1888" y="3948"/>
                    <a:pt x="1966" y="3980"/>
                    <a:pt x="2048" y="3980"/>
                  </a:cubicBezTo>
                  <a:cubicBezTo>
                    <a:pt x="2174" y="3980"/>
                    <a:pt x="2308" y="3903"/>
                    <a:pt x="2369" y="3802"/>
                  </a:cubicBezTo>
                  <a:cubicBezTo>
                    <a:pt x="2769" y="3302"/>
                    <a:pt x="3103" y="2768"/>
                    <a:pt x="3370" y="2234"/>
                  </a:cubicBezTo>
                  <a:cubicBezTo>
                    <a:pt x="3537" y="1968"/>
                    <a:pt x="3670" y="1667"/>
                    <a:pt x="3770" y="1400"/>
                  </a:cubicBezTo>
                  <a:cubicBezTo>
                    <a:pt x="3904" y="1100"/>
                    <a:pt x="4070" y="767"/>
                    <a:pt x="4104" y="466"/>
                  </a:cubicBezTo>
                  <a:cubicBezTo>
                    <a:pt x="4137" y="266"/>
                    <a:pt x="4070" y="100"/>
                    <a:pt x="3904" y="33"/>
                  </a:cubicBezTo>
                  <a:cubicBezTo>
                    <a:pt x="3851" y="12"/>
                    <a:pt x="3795" y="1"/>
                    <a:pt x="37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47"/>
            <p:cNvSpPr/>
            <p:nvPr/>
          </p:nvSpPr>
          <p:spPr>
            <a:xfrm flipH="1">
              <a:off x="7933937" y="1806293"/>
              <a:ext cx="64126" cy="59697"/>
            </a:xfrm>
            <a:custGeom>
              <a:avLst/>
              <a:gdLst/>
              <a:ahLst/>
              <a:cxnLst/>
              <a:rect l="l" t="t" r="r" b="b"/>
              <a:pathLst>
                <a:path w="3837" h="3572" extrusionOk="0">
                  <a:moveTo>
                    <a:pt x="2047" y="0"/>
                  </a:moveTo>
                  <a:cubicBezTo>
                    <a:pt x="1734" y="0"/>
                    <a:pt x="1425" y="83"/>
                    <a:pt x="1168" y="272"/>
                  </a:cubicBezTo>
                  <a:cubicBezTo>
                    <a:pt x="934" y="438"/>
                    <a:pt x="768" y="605"/>
                    <a:pt x="668" y="839"/>
                  </a:cubicBezTo>
                  <a:cubicBezTo>
                    <a:pt x="234" y="1206"/>
                    <a:pt x="0" y="1839"/>
                    <a:pt x="234" y="2406"/>
                  </a:cubicBezTo>
                  <a:cubicBezTo>
                    <a:pt x="467" y="2940"/>
                    <a:pt x="901" y="3374"/>
                    <a:pt x="1501" y="3507"/>
                  </a:cubicBezTo>
                  <a:cubicBezTo>
                    <a:pt x="1660" y="3549"/>
                    <a:pt x="1828" y="3572"/>
                    <a:pt x="1997" y="3572"/>
                  </a:cubicBezTo>
                  <a:cubicBezTo>
                    <a:pt x="2362" y="3572"/>
                    <a:pt x="2729" y="3468"/>
                    <a:pt x="3003" y="3240"/>
                  </a:cubicBezTo>
                  <a:cubicBezTo>
                    <a:pt x="3503" y="2873"/>
                    <a:pt x="3836" y="2306"/>
                    <a:pt x="3803" y="1673"/>
                  </a:cubicBezTo>
                  <a:cubicBezTo>
                    <a:pt x="3770" y="1072"/>
                    <a:pt x="3470" y="472"/>
                    <a:pt x="2902" y="205"/>
                  </a:cubicBezTo>
                  <a:cubicBezTo>
                    <a:pt x="2643" y="75"/>
                    <a:pt x="2343" y="0"/>
                    <a:pt x="20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47"/>
            <p:cNvSpPr/>
            <p:nvPr/>
          </p:nvSpPr>
          <p:spPr>
            <a:xfrm flipH="1">
              <a:off x="7934488" y="1884174"/>
              <a:ext cx="60783" cy="60499"/>
            </a:xfrm>
            <a:custGeom>
              <a:avLst/>
              <a:gdLst/>
              <a:ahLst/>
              <a:cxnLst/>
              <a:rect l="l" t="t" r="r" b="b"/>
              <a:pathLst>
                <a:path w="3637" h="3620" extrusionOk="0">
                  <a:moveTo>
                    <a:pt x="1803" y="1"/>
                  </a:moveTo>
                  <a:cubicBezTo>
                    <a:pt x="1749" y="1"/>
                    <a:pt x="1693" y="5"/>
                    <a:pt x="1635" y="15"/>
                  </a:cubicBezTo>
                  <a:cubicBezTo>
                    <a:pt x="1368" y="48"/>
                    <a:pt x="1168" y="81"/>
                    <a:pt x="934" y="215"/>
                  </a:cubicBezTo>
                  <a:cubicBezTo>
                    <a:pt x="801" y="282"/>
                    <a:pt x="667" y="415"/>
                    <a:pt x="601" y="548"/>
                  </a:cubicBezTo>
                  <a:cubicBezTo>
                    <a:pt x="367" y="749"/>
                    <a:pt x="167" y="1049"/>
                    <a:pt x="100" y="1349"/>
                  </a:cubicBezTo>
                  <a:cubicBezTo>
                    <a:pt x="0" y="1683"/>
                    <a:pt x="0" y="2050"/>
                    <a:pt x="100" y="2383"/>
                  </a:cubicBezTo>
                  <a:cubicBezTo>
                    <a:pt x="200" y="2617"/>
                    <a:pt x="300" y="2783"/>
                    <a:pt x="467" y="2984"/>
                  </a:cubicBezTo>
                  <a:cubicBezTo>
                    <a:pt x="567" y="3084"/>
                    <a:pt x="701" y="3184"/>
                    <a:pt x="834" y="3284"/>
                  </a:cubicBezTo>
                  <a:cubicBezTo>
                    <a:pt x="1101" y="3484"/>
                    <a:pt x="1435" y="3584"/>
                    <a:pt x="1768" y="3617"/>
                  </a:cubicBezTo>
                  <a:cubicBezTo>
                    <a:pt x="1793" y="3619"/>
                    <a:pt x="1817" y="3619"/>
                    <a:pt x="1842" y="3619"/>
                  </a:cubicBezTo>
                  <a:cubicBezTo>
                    <a:pt x="2453" y="3619"/>
                    <a:pt x="3081" y="3228"/>
                    <a:pt x="3369" y="2683"/>
                  </a:cubicBezTo>
                  <a:cubicBezTo>
                    <a:pt x="3536" y="2383"/>
                    <a:pt x="3636" y="2016"/>
                    <a:pt x="3603" y="1649"/>
                  </a:cubicBezTo>
                  <a:cubicBezTo>
                    <a:pt x="3569" y="1382"/>
                    <a:pt x="3536" y="1216"/>
                    <a:pt x="3403" y="949"/>
                  </a:cubicBezTo>
                  <a:cubicBezTo>
                    <a:pt x="3336" y="782"/>
                    <a:pt x="3202" y="649"/>
                    <a:pt x="3102" y="548"/>
                  </a:cubicBezTo>
                  <a:cubicBezTo>
                    <a:pt x="2969" y="415"/>
                    <a:pt x="2802" y="315"/>
                    <a:pt x="2669" y="215"/>
                  </a:cubicBezTo>
                  <a:cubicBezTo>
                    <a:pt x="2502" y="148"/>
                    <a:pt x="2335" y="81"/>
                    <a:pt x="2168" y="48"/>
                  </a:cubicBezTo>
                  <a:cubicBezTo>
                    <a:pt x="2050" y="24"/>
                    <a:pt x="1932" y="1"/>
                    <a:pt x="18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47"/>
            <p:cNvSpPr/>
            <p:nvPr/>
          </p:nvSpPr>
          <p:spPr>
            <a:xfrm flipH="1">
              <a:off x="7926132" y="2010921"/>
              <a:ext cx="70259" cy="67686"/>
            </a:xfrm>
            <a:custGeom>
              <a:avLst/>
              <a:gdLst/>
              <a:ahLst/>
              <a:cxnLst/>
              <a:rect l="l" t="t" r="r" b="b"/>
              <a:pathLst>
                <a:path w="4204" h="4050" extrusionOk="0">
                  <a:moveTo>
                    <a:pt x="1965" y="0"/>
                  </a:moveTo>
                  <a:cubicBezTo>
                    <a:pt x="1933" y="0"/>
                    <a:pt x="1900" y="1"/>
                    <a:pt x="1868" y="3"/>
                  </a:cubicBezTo>
                  <a:cubicBezTo>
                    <a:pt x="1101" y="70"/>
                    <a:pt x="301" y="503"/>
                    <a:pt x="101" y="1304"/>
                  </a:cubicBezTo>
                  <a:cubicBezTo>
                    <a:pt x="67" y="1437"/>
                    <a:pt x="34" y="1537"/>
                    <a:pt x="34" y="1671"/>
                  </a:cubicBezTo>
                  <a:cubicBezTo>
                    <a:pt x="0" y="1938"/>
                    <a:pt x="0" y="2204"/>
                    <a:pt x="34" y="2471"/>
                  </a:cubicBezTo>
                  <a:cubicBezTo>
                    <a:pt x="134" y="3005"/>
                    <a:pt x="534" y="3439"/>
                    <a:pt x="968" y="3739"/>
                  </a:cubicBezTo>
                  <a:cubicBezTo>
                    <a:pt x="1326" y="3954"/>
                    <a:pt x="1719" y="4049"/>
                    <a:pt x="2121" y="4049"/>
                  </a:cubicBezTo>
                  <a:cubicBezTo>
                    <a:pt x="2280" y="4049"/>
                    <a:pt x="2441" y="4034"/>
                    <a:pt x="2602" y="4006"/>
                  </a:cubicBezTo>
                  <a:cubicBezTo>
                    <a:pt x="3303" y="3906"/>
                    <a:pt x="3870" y="3339"/>
                    <a:pt x="4037" y="2671"/>
                  </a:cubicBezTo>
                  <a:cubicBezTo>
                    <a:pt x="4203" y="1971"/>
                    <a:pt x="4003" y="1304"/>
                    <a:pt x="3570" y="770"/>
                  </a:cubicBezTo>
                  <a:cubicBezTo>
                    <a:pt x="3221" y="295"/>
                    <a:pt x="2572" y="0"/>
                    <a:pt x="19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47"/>
            <p:cNvSpPr/>
            <p:nvPr/>
          </p:nvSpPr>
          <p:spPr>
            <a:xfrm flipH="1">
              <a:off x="6303866" y="3565167"/>
              <a:ext cx="1165145" cy="627237"/>
            </a:xfrm>
            <a:custGeom>
              <a:avLst/>
              <a:gdLst/>
              <a:ahLst/>
              <a:cxnLst/>
              <a:rect l="l" t="t" r="r" b="b"/>
              <a:pathLst>
                <a:path w="69717" h="37531" extrusionOk="0">
                  <a:moveTo>
                    <a:pt x="24396" y="1"/>
                  </a:moveTo>
                  <a:cubicBezTo>
                    <a:pt x="16330" y="1"/>
                    <a:pt x="8203" y="785"/>
                    <a:pt x="134" y="2005"/>
                  </a:cubicBezTo>
                  <a:cubicBezTo>
                    <a:pt x="234" y="7776"/>
                    <a:pt x="0" y="16382"/>
                    <a:pt x="5171" y="20118"/>
                  </a:cubicBezTo>
                  <a:cubicBezTo>
                    <a:pt x="7339" y="21686"/>
                    <a:pt x="9907" y="22520"/>
                    <a:pt x="12543" y="23020"/>
                  </a:cubicBezTo>
                  <a:cubicBezTo>
                    <a:pt x="13310" y="23187"/>
                    <a:pt x="14110" y="23320"/>
                    <a:pt x="14878" y="23420"/>
                  </a:cubicBezTo>
                  <a:cubicBezTo>
                    <a:pt x="18280" y="23887"/>
                    <a:pt x="21783" y="24154"/>
                    <a:pt x="25018" y="25389"/>
                  </a:cubicBezTo>
                  <a:cubicBezTo>
                    <a:pt x="25519" y="25555"/>
                    <a:pt x="26052" y="25789"/>
                    <a:pt x="26386" y="26256"/>
                  </a:cubicBezTo>
                  <a:cubicBezTo>
                    <a:pt x="26753" y="26756"/>
                    <a:pt x="26753" y="27457"/>
                    <a:pt x="26753" y="28124"/>
                  </a:cubicBezTo>
                  <a:lnTo>
                    <a:pt x="26753" y="37464"/>
                  </a:lnTo>
                  <a:lnTo>
                    <a:pt x="66148" y="37531"/>
                  </a:lnTo>
                  <a:cubicBezTo>
                    <a:pt x="66748" y="33294"/>
                    <a:pt x="67215" y="29091"/>
                    <a:pt x="67348" y="25389"/>
                  </a:cubicBezTo>
                  <a:cubicBezTo>
                    <a:pt x="67615" y="19017"/>
                    <a:pt x="69717" y="10912"/>
                    <a:pt x="62712" y="7709"/>
                  </a:cubicBezTo>
                  <a:cubicBezTo>
                    <a:pt x="50446" y="2072"/>
                    <a:pt x="37502" y="1"/>
                    <a:pt x="243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47"/>
            <p:cNvSpPr/>
            <p:nvPr/>
          </p:nvSpPr>
          <p:spPr>
            <a:xfrm flipH="1">
              <a:off x="7157374" y="2603680"/>
              <a:ext cx="138263" cy="133934"/>
            </a:xfrm>
            <a:custGeom>
              <a:avLst/>
              <a:gdLst/>
              <a:ahLst/>
              <a:cxnLst/>
              <a:rect l="l" t="t" r="r" b="b"/>
              <a:pathLst>
                <a:path w="8273" h="8014" extrusionOk="0">
                  <a:moveTo>
                    <a:pt x="3787" y="1"/>
                  </a:moveTo>
                  <a:cubicBezTo>
                    <a:pt x="2734" y="1"/>
                    <a:pt x="1669" y="580"/>
                    <a:pt x="1068" y="1528"/>
                  </a:cubicBezTo>
                  <a:cubicBezTo>
                    <a:pt x="0" y="3229"/>
                    <a:pt x="434" y="5631"/>
                    <a:pt x="1902" y="6965"/>
                  </a:cubicBezTo>
                  <a:cubicBezTo>
                    <a:pt x="2565" y="7598"/>
                    <a:pt x="3474" y="8014"/>
                    <a:pt x="4406" y="8014"/>
                  </a:cubicBezTo>
                  <a:cubicBezTo>
                    <a:pt x="4505" y="8014"/>
                    <a:pt x="4604" y="8009"/>
                    <a:pt x="4704" y="7999"/>
                  </a:cubicBezTo>
                  <a:cubicBezTo>
                    <a:pt x="5838" y="7899"/>
                    <a:pt x="6739" y="7332"/>
                    <a:pt x="7339" y="6365"/>
                  </a:cubicBezTo>
                  <a:cubicBezTo>
                    <a:pt x="7873" y="5531"/>
                    <a:pt x="8273" y="4430"/>
                    <a:pt x="8240" y="3429"/>
                  </a:cubicBezTo>
                  <a:cubicBezTo>
                    <a:pt x="8206" y="2262"/>
                    <a:pt x="7572" y="1294"/>
                    <a:pt x="6572" y="794"/>
                  </a:cubicBezTo>
                  <a:cubicBezTo>
                    <a:pt x="6105" y="594"/>
                    <a:pt x="5638" y="427"/>
                    <a:pt x="5137" y="360"/>
                  </a:cubicBezTo>
                  <a:cubicBezTo>
                    <a:pt x="4717" y="115"/>
                    <a:pt x="4254" y="1"/>
                    <a:pt x="37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47"/>
            <p:cNvSpPr/>
            <p:nvPr/>
          </p:nvSpPr>
          <p:spPr>
            <a:xfrm flipH="1">
              <a:off x="5906376" y="1854292"/>
              <a:ext cx="403072" cy="18985"/>
            </a:xfrm>
            <a:custGeom>
              <a:avLst/>
              <a:gdLst/>
              <a:ahLst/>
              <a:cxnLst/>
              <a:rect l="l" t="t" r="r" b="b"/>
              <a:pathLst>
                <a:path w="24118" h="1136" extrusionOk="0">
                  <a:moveTo>
                    <a:pt x="22767" y="0"/>
                  </a:moveTo>
                  <a:cubicBezTo>
                    <a:pt x="22675" y="0"/>
                    <a:pt x="22580" y="1"/>
                    <a:pt x="22483" y="1"/>
                  </a:cubicBezTo>
                  <a:lnTo>
                    <a:pt x="18046" y="1"/>
                  </a:lnTo>
                  <a:lnTo>
                    <a:pt x="12242" y="35"/>
                  </a:lnTo>
                  <a:cubicBezTo>
                    <a:pt x="11118" y="35"/>
                    <a:pt x="9990" y="29"/>
                    <a:pt x="8863" y="29"/>
                  </a:cubicBezTo>
                  <a:cubicBezTo>
                    <a:pt x="6043" y="29"/>
                    <a:pt x="3222" y="63"/>
                    <a:pt x="434" y="302"/>
                  </a:cubicBezTo>
                  <a:cubicBezTo>
                    <a:pt x="0" y="335"/>
                    <a:pt x="0" y="735"/>
                    <a:pt x="434" y="769"/>
                  </a:cubicBezTo>
                  <a:cubicBezTo>
                    <a:pt x="4337" y="1136"/>
                    <a:pt x="8306" y="1036"/>
                    <a:pt x="12242" y="1069"/>
                  </a:cubicBezTo>
                  <a:lnTo>
                    <a:pt x="22483" y="1069"/>
                  </a:lnTo>
                  <a:cubicBezTo>
                    <a:pt x="22590" y="1069"/>
                    <a:pt x="22694" y="1070"/>
                    <a:pt x="22795" y="1070"/>
                  </a:cubicBezTo>
                  <a:cubicBezTo>
                    <a:pt x="23201" y="1070"/>
                    <a:pt x="23564" y="1049"/>
                    <a:pt x="23884" y="835"/>
                  </a:cubicBezTo>
                  <a:cubicBezTo>
                    <a:pt x="24117" y="669"/>
                    <a:pt x="24117" y="402"/>
                    <a:pt x="23884" y="235"/>
                  </a:cubicBezTo>
                  <a:lnTo>
                    <a:pt x="23884" y="268"/>
                  </a:lnTo>
                  <a:cubicBezTo>
                    <a:pt x="23556" y="23"/>
                    <a:pt x="23184" y="0"/>
                    <a:pt x="22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47"/>
            <p:cNvSpPr/>
            <p:nvPr/>
          </p:nvSpPr>
          <p:spPr>
            <a:xfrm flipH="1">
              <a:off x="5906376" y="1918417"/>
              <a:ext cx="403072" cy="18985"/>
            </a:xfrm>
            <a:custGeom>
              <a:avLst/>
              <a:gdLst/>
              <a:ahLst/>
              <a:cxnLst/>
              <a:rect l="l" t="t" r="r" b="b"/>
              <a:pathLst>
                <a:path w="24118" h="1136" extrusionOk="0">
                  <a:moveTo>
                    <a:pt x="22795" y="66"/>
                  </a:moveTo>
                  <a:cubicBezTo>
                    <a:pt x="22694" y="66"/>
                    <a:pt x="22590" y="67"/>
                    <a:pt x="22483" y="67"/>
                  </a:cubicBezTo>
                  <a:lnTo>
                    <a:pt x="12242" y="67"/>
                  </a:lnTo>
                  <a:cubicBezTo>
                    <a:pt x="8306" y="101"/>
                    <a:pt x="4337" y="1"/>
                    <a:pt x="434" y="367"/>
                  </a:cubicBezTo>
                  <a:cubicBezTo>
                    <a:pt x="0" y="401"/>
                    <a:pt x="0" y="801"/>
                    <a:pt x="434" y="834"/>
                  </a:cubicBezTo>
                  <a:cubicBezTo>
                    <a:pt x="2959" y="1072"/>
                    <a:pt x="5512" y="1114"/>
                    <a:pt x="8067" y="1114"/>
                  </a:cubicBezTo>
                  <a:cubicBezTo>
                    <a:pt x="9460" y="1114"/>
                    <a:pt x="10853" y="1101"/>
                    <a:pt x="12242" y="1101"/>
                  </a:cubicBezTo>
                  <a:cubicBezTo>
                    <a:pt x="14177" y="1101"/>
                    <a:pt x="16112" y="1135"/>
                    <a:pt x="18046" y="1135"/>
                  </a:cubicBezTo>
                  <a:lnTo>
                    <a:pt x="22483" y="1135"/>
                  </a:lnTo>
                  <a:cubicBezTo>
                    <a:pt x="22590" y="1135"/>
                    <a:pt x="22694" y="1136"/>
                    <a:pt x="22795" y="1136"/>
                  </a:cubicBezTo>
                  <a:cubicBezTo>
                    <a:pt x="23201" y="1136"/>
                    <a:pt x="23564" y="1115"/>
                    <a:pt x="23884" y="901"/>
                  </a:cubicBezTo>
                  <a:cubicBezTo>
                    <a:pt x="24117" y="734"/>
                    <a:pt x="24117" y="468"/>
                    <a:pt x="23884" y="301"/>
                  </a:cubicBezTo>
                  <a:cubicBezTo>
                    <a:pt x="23564" y="87"/>
                    <a:pt x="23201" y="66"/>
                    <a:pt x="22795" y="6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47"/>
            <p:cNvSpPr/>
            <p:nvPr/>
          </p:nvSpPr>
          <p:spPr>
            <a:xfrm flipH="1">
              <a:off x="5571747" y="3742778"/>
              <a:ext cx="71415" cy="225205"/>
            </a:xfrm>
            <a:custGeom>
              <a:avLst/>
              <a:gdLst/>
              <a:ahLst/>
              <a:cxnLst/>
              <a:rect l="l" t="t" r="r" b="b"/>
              <a:pathLst>
                <a:path w="4959" h="15638" extrusionOk="0">
                  <a:moveTo>
                    <a:pt x="120" y="1"/>
                  </a:moveTo>
                  <a:cubicBezTo>
                    <a:pt x="64" y="1"/>
                    <a:pt x="0" y="52"/>
                    <a:pt x="22" y="117"/>
                  </a:cubicBezTo>
                  <a:cubicBezTo>
                    <a:pt x="789" y="2052"/>
                    <a:pt x="1623" y="3986"/>
                    <a:pt x="2290" y="5988"/>
                  </a:cubicBezTo>
                  <a:cubicBezTo>
                    <a:pt x="2924" y="7956"/>
                    <a:pt x="3491" y="9991"/>
                    <a:pt x="3958" y="12025"/>
                  </a:cubicBezTo>
                  <a:cubicBezTo>
                    <a:pt x="4092" y="12592"/>
                    <a:pt x="4225" y="13159"/>
                    <a:pt x="4325" y="13727"/>
                  </a:cubicBezTo>
                  <a:cubicBezTo>
                    <a:pt x="4425" y="14327"/>
                    <a:pt x="4459" y="14994"/>
                    <a:pt x="4692" y="15528"/>
                  </a:cubicBezTo>
                  <a:cubicBezTo>
                    <a:pt x="4707" y="15603"/>
                    <a:pt x="4763" y="15637"/>
                    <a:pt x="4819" y="15637"/>
                  </a:cubicBezTo>
                  <a:cubicBezTo>
                    <a:pt x="4888" y="15637"/>
                    <a:pt x="4959" y="15586"/>
                    <a:pt x="4959" y="15494"/>
                  </a:cubicBezTo>
                  <a:cubicBezTo>
                    <a:pt x="4959" y="14994"/>
                    <a:pt x="4826" y="14460"/>
                    <a:pt x="4725" y="13993"/>
                  </a:cubicBezTo>
                  <a:cubicBezTo>
                    <a:pt x="4625" y="13460"/>
                    <a:pt x="4525" y="12926"/>
                    <a:pt x="4392" y="12426"/>
                  </a:cubicBezTo>
                  <a:cubicBezTo>
                    <a:pt x="4192" y="11392"/>
                    <a:pt x="3925" y="10357"/>
                    <a:pt x="3658" y="9323"/>
                  </a:cubicBezTo>
                  <a:cubicBezTo>
                    <a:pt x="3091" y="7255"/>
                    <a:pt x="2390" y="5254"/>
                    <a:pt x="1623" y="3252"/>
                  </a:cubicBezTo>
                  <a:cubicBezTo>
                    <a:pt x="1190" y="2185"/>
                    <a:pt x="756" y="1084"/>
                    <a:pt x="189" y="50"/>
                  </a:cubicBezTo>
                  <a:cubicBezTo>
                    <a:pt x="177" y="15"/>
                    <a:pt x="149" y="1"/>
                    <a:pt x="1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47"/>
            <p:cNvSpPr/>
            <p:nvPr/>
          </p:nvSpPr>
          <p:spPr>
            <a:xfrm flipH="1">
              <a:off x="5410340" y="3125926"/>
              <a:ext cx="170539" cy="576334"/>
            </a:xfrm>
            <a:custGeom>
              <a:avLst/>
              <a:gdLst/>
              <a:ahLst/>
              <a:cxnLst/>
              <a:rect l="l" t="t" r="r" b="b"/>
              <a:pathLst>
                <a:path w="11842" h="40020" extrusionOk="0">
                  <a:moveTo>
                    <a:pt x="5970" y="0"/>
                  </a:moveTo>
                  <a:cubicBezTo>
                    <a:pt x="5801" y="0"/>
                    <a:pt x="5632" y="27"/>
                    <a:pt x="5471" y="87"/>
                  </a:cubicBezTo>
                  <a:lnTo>
                    <a:pt x="5504" y="87"/>
                  </a:lnTo>
                  <a:cubicBezTo>
                    <a:pt x="5437" y="87"/>
                    <a:pt x="5371" y="120"/>
                    <a:pt x="5304" y="154"/>
                  </a:cubicBezTo>
                  <a:cubicBezTo>
                    <a:pt x="4904" y="387"/>
                    <a:pt x="4670" y="754"/>
                    <a:pt x="4437" y="1154"/>
                  </a:cubicBezTo>
                  <a:cubicBezTo>
                    <a:pt x="1902" y="5357"/>
                    <a:pt x="634" y="10261"/>
                    <a:pt x="267" y="15131"/>
                  </a:cubicBezTo>
                  <a:cubicBezTo>
                    <a:pt x="0" y="18800"/>
                    <a:pt x="200" y="22503"/>
                    <a:pt x="667" y="26172"/>
                  </a:cubicBezTo>
                  <a:cubicBezTo>
                    <a:pt x="1201" y="30475"/>
                    <a:pt x="634" y="34745"/>
                    <a:pt x="2202" y="38881"/>
                  </a:cubicBezTo>
                  <a:cubicBezTo>
                    <a:pt x="2335" y="39282"/>
                    <a:pt x="2535" y="39715"/>
                    <a:pt x="2902" y="39915"/>
                  </a:cubicBezTo>
                  <a:cubicBezTo>
                    <a:pt x="3040" y="39988"/>
                    <a:pt x="3183" y="40020"/>
                    <a:pt x="3327" y="40020"/>
                  </a:cubicBezTo>
                  <a:cubicBezTo>
                    <a:pt x="3915" y="40020"/>
                    <a:pt x="4522" y="39484"/>
                    <a:pt x="4870" y="38948"/>
                  </a:cubicBezTo>
                  <a:cubicBezTo>
                    <a:pt x="5871" y="37514"/>
                    <a:pt x="6438" y="35812"/>
                    <a:pt x="6938" y="34145"/>
                  </a:cubicBezTo>
                  <a:cubicBezTo>
                    <a:pt x="10007" y="24271"/>
                    <a:pt x="11842" y="12529"/>
                    <a:pt x="8373" y="2489"/>
                  </a:cubicBezTo>
                  <a:cubicBezTo>
                    <a:pt x="8139" y="1788"/>
                    <a:pt x="7872" y="1088"/>
                    <a:pt x="7339" y="554"/>
                  </a:cubicBezTo>
                  <a:cubicBezTo>
                    <a:pt x="6966" y="231"/>
                    <a:pt x="6464" y="0"/>
                    <a:pt x="59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47"/>
            <p:cNvSpPr/>
            <p:nvPr/>
          </p:nvSpPr>
          <p:spPr>
            <a:xfrm flipH="1">
              <a:off x="5502090" y="3244735"/>
              <a:ext cx="67743" cy="779088"/>
            </a:xfrm>
            <a:custGeom>
              <a:avLst/>
              <a:gdLst/>
              <a:ahLst/>
              <a:cxnLst/>
              <a:rect l="l" t="t" r="r" b="b"/>
              <a:pathLst>
                <a:path w="4704" h="54099" extrusionOk="0">
                  <a:moveTo>
                    <a:pt x="4620" y="1"/>
                  </a:moveTo>
                  <a:cubicBezTo>
                    <a:pt x="4579" y="1"/>
                    <a:pt x="4537" y="26"/>
                    <a:pt x="4537" y="76"/>
                  </a:cubicBezTo>
                  <a:cubicBezTo>
                    <a:pt x="4437" y="4146"/>
                    <a:pt x="4370" y="8215"/>
                    <a:pt x="4270" y="12285"/>
                  </a:cubicBezTo>
                  <a:cubicBezTo>
                    <a:pt x="4170" y="15854"/>
                    <a:pt x="4203" y="19490"/>
                    <a:pt x="3903" y="23059"/>
                  </a:cubicBezTo>
                  <a:cubicBezTo>
                    <a:pt x="3603" y="26495"/>
                    <a:pt x="2836" y="29831"/>
                    <a:pt x="2002" y="33166"/>
                  </a:cubicBezTo>
                  <a:cubicBezTo>
                    <a:pt x="1201" y="36469"/>
                    <a:pt x="434" y="39771"/>
                    <a:pt x="201" y="43207"/>
                  </a:cubicBezTo>
                  <a:cubicBezTo>
                    <a:pt x="0" y="46776"/>
                    <a:pt x="301" y="50379"/>
                    <a:pt x="701" y="53948"/>
                  </a:cubicBezTo>
                  <a:cubicBezTo>
                    <a:pt x="701" y="54048"/>
                    <a:pt x="768" y="54098"/>
                    <a:pt x="834" y="54098"/>
                  </a:cubicBezTo>
                  <a:cubicBezTo>
                    <a:pt x="901" y="54098"/>
                    <a:pt x="968" y="54048"/>
                    <a:pt x="968" y="53948"/>
                  </a:cubicBezTo>
                  <a:cubicBezTo>
                    <a:pt x="634" y="49945"/>
                    <a:pt x="234" y="45942"/>
                    <a:pt x="634" y="41906"/>
                  </a:cubicBezTo>
                  <a:cubicBezTo>
                    <a:pt x="1001" y="38504"/>
                    <a:pt x="1868" y="35168"/>
                    <a:pt x="2669" y="31865"/>
                  </a:cubicBezTo>
                  <a:cubicBezTo>
                    <a:pt x="3069" y="30231"/>
                    <a:pt x="3436" y="28596"/>
                    <a:pt x="3703" y="26962"/>
                  </a:cubicBezTo>
                  <a:cubicBezTo>
                    <a:pt x="4003" y="25261"/>
                    <a:pt x="4170" y="23526"/>
                    <a:pt x="4270" y="21792"/>
                  </a:cubicBezTo>
                  <a:cubicBezTo>
                    <a:pt x="4470" y="18189"/>
                    <a:pt x="4470" y="14586"/>
                    <a:pt x="4537" y="10984"/>
                  </a:cubicBezTo>
                  <a:cubicBezTo>
                    <a:pt x="4570" y="7348"/>
                    <a:pt x="4637" y="3712"/>
                    <a:pt x="4704" y="76"/>
                  </a:cubicBezTo>
                  <a:cubicBezTo>
                    <a:pt x="4704" y="26"/>
                    <a:pt x="4662" y="1"/>
                    <a:pt x="46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47"/>
            <p:cNvSpPr/>
            <p:nvPr/>
          </p:nvSpPr>
          <p:spPr>
            <a:xfrm flipH="1">
              <a:off x="5187785" y="3408071"/>
              <a:ext cx="308070" cy="418541"/>
            </a:xfrm>
            <a:custGeom>
              <a:avLst/>
              <a:gdLst/>
              <a:ahLst/>
              <a:cxnLst/>
              <a:rect l="l" t="t" r="r" b="b"/>
              <a:pathLst>
                <a:path w="21392" h="29063" extrusionOk="0">
                  <a:moveTo>
                    <a:pt x="18721" y="1"/>
                  </a:moveTo>
                  <a:cubicBezTo>
                    <a:pt x="18451" y="1"/>
                    <a:pt x="18150" y="35"/>
                    <a:pt x="17813" y="109"/>
                  </a:cubicBezTo>
                  <a:cubicBezTo>
                    <a:pt x="13043" y="1143"/>
                    <a:pt x="8773" y="6113"/>
                    <a:pt x="6405" y="10083"/>
                  </a:cubicBezTo>
                  <a:cubicBezTo>
                    <a:pt x="4470" y="13285"/>
                    <a:pt x="3136" y="16787"/>
                    <a:pt x="2102" y="20323"/>
                  </a:cubicBezTo>
                  <a:cubicBezTo>
                    <a:pt x="1335" y="22925"/>
                    <a:pt x="0" y="26361"/>
                    <a:pt x="768" y="29063"/>
                  </a:cubicBezTo>
                  <a:cubicBezTo>
                    <a:pt x="2302" y="27462"/>
                    <a:pt x="3703" y="25627"/>
                    <a:pt x="5271" y="23993"/>
                  </a:cubicBezTo>
                  <a:cubicBezTo>
                    <a:pt x="10641" y="18355"/>
                    <a:pt x="16746" y="12985"/>
                    <a:pt x="19915" y="5679"/>
                  </a:cubicBezTo>
                  <a:cubicBezTo>
                    <a:pt x="20914" y="3377"/>
                    <a:pt x="21391" y="1"/>
                    <a:pt x="187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47"/>
            <p:cNvSpPr/>
            <p:nvPr/>
          </p:nvSpPr>
          <p:spPr>
            <a:xfrm flipH="1">
              <a:off x="5608250" y="3567115"/>
              <a:ext cx="341077" cy="219517"/>
            </a:xfrm>
            <a:custGeom>
              <a:avLst/>
              <a:gdLst/>
              <a:ahLst/>
              <a:cxnLst/>
              <a:rect l="l" t="t" r="r" b="b"/>
              <a:pathLst>
                <a:path w="23684" h="15243" extrusionOk="0">
                  <a:moveTo>
                    <a:pt x="13067" y="1"/>
                  </a:moveTo>
                  <a:cubicBezTo>
                    <a:pt x="12585" y="1"/>
                    <a:pt x="12103" y="60"/>
                    <a:pt x="11642" y="173"/>
                  </a:cubicBezTo>
                  <a:cubicBezTo>
                    <a:pt x="10141" y="573"/>
                    <a:pt x="8840" y="1440"/>
                    <a:pt x="7606" y="2374"/>
                  </a:cubicBezTo>
                  <a:cubicBezTo>
                    <a:pt x="5604" y="3909"/>
                    <a:pt x="3770" y="5643"/>
                    <a:pt x="2168" y="7545"/>
                  </a:cubicBezTo>
                  <a:cubicBezTo>
                    <a:pt x="1335" y="8512"/>
                    <a:pt x="534" y="9580"/>
                    <a:pt x="200" y="10814"/>
                  </a:cubicBezTo>
                  <a:cubicBezTo>
                    <a:pt x="67" y="11347"/>
                    <a:pt x="0" y="11948"/>
                    <a:pt x="234" y="12482"/>
                  </a:cubicBezTo>
                  <a:cubicBezTo>
                    <a:pt x="501" y="13149"/>
                    <a:pt x="1201" y="13616"/>
                    <a:pt x="1935" y="13749"/>
                  </a:cubicBezTo>
                  <a:cubicBezTo>
                    <a:pt x="2172" y="13792"/>
                    <a:pt x="2412" y="13811"/>
                    <a:pt x="2653" y="13811"/>
                  </a:cubicBezTo>
                  <a:cubicBezTo>
                    <a:pt x="3157" y="13811"/>
                    <a:pt x="3662" y="13729"/>
                    <a:pt x="4137" y="13616"/>
                  </a:cubicBezTo>
                  <a:cubicBezTo>
                    <a:pt x="8306" y="12648"/>
                    <a:pt x="11909" y="10147"/>
                    <a:pt x="15378" y="7678"/>
                  </a:cubicBezTo>
                  <a:cubicBezTo>
                    <a:pt x="16979" y="10080"/>
                    <a:pt x="18847" y="12281"/>
                    <a:pt x="20915" y="14283"/>
                  </a:cubicBezTo>
                  <a:cubicBezTo>
                    <a:pt x="21292" y="14613"/>
                    <a:pt x="22036" y="15243"/>
                    <a:pt x="22628" y="15243"/>
                  </a:cubicBezTo>
                  <a:cubicBezTo>
                    <a:pt x="22874" y="15243"/>
                    <a:pt x="23094" y="15134"/>
                    <a:pt x="23250" y="14850"/>
                  </a:cubicBezTo>
                  <a:cubicBezTo>
                    <a:pt x="23684" y="14049"/>
                    <a:pt x="22383" y="12315"/>
                    <a:pt x="22049" y="11681"/>
                  </a:cubicBezTo>
                  <a:cubicBezTo>
                    <a:pt x="20615" y="8912"/>
                    <a:pt x="19181" y="6144"/>
                    <a:pt x="17713" y="3375"/>
                  </a:cubicBezTo>
                  <a:cubicBezTo>
                    <a:pt x="17279" y="2508"/>
                    <a:pt x="16779" y="1607"/>
                    <a:pt x="16045" y="973"/>
                  </a:cubicBezTo>
                  <a:cubicBezTo>
                    <a:pt x="15236" y="303"/>
                    <a:pt x="14154" y="1"/>
                    <a:pt x="130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47"/>
            <p:cNvSpPr/>
            <p:nvPr/>
          </p:nvSpPr>
          <p:spPr>
            <a:xfrm flipH="1">
              <a:off x="5329521" y="3590502"/>
              <a:ext cx="195640" cy="371334"/>
            </a:xfrm>
            <a:custGeom>
              <a:avLst/>
              <a:gdLst/>
              <a:ahLst/>
              <a:cxnLst/>
              <a:rect l="l" t="t" r="r" b="b"/>
              <a:pathLst>
                <a:path w="13585" h="25785" extrusionOk="0">
                  <a:moveTo>
                    <a:pt x="13401" y="1"/>
                  </a:moveTo>
                  <a:cubicBezTo>
                    <a:pt x="13369" y="1"/>
                    <a:pt x="13336" y="15"/>
                    <a:pt x="13310" y="50"/>
                  </a:cubicBezTo>
                  <a:cubicBezTo>
                    <a:pt x="10808" y="3052"/>
                    <a:pt x="8507" y="6221"/>
                    <a:pt x="6372" y="9523"/>
                  </a:cubicBezTo>
                  <a:cubicBezTo>
                    <a:pt x="4304" y="12692"/>
                    <a:pt x="2236" y="15995"/>
                    <a:pt x="1035" y="19597"/>
                  </a:cubicBezTo>
                  <a:cubicBezTo>
                    <a:pt x="701" y="20598"/>
                    <a:pt x="434" y="21599"/>
                    <a:pt x="267" y="22633"/>
                  </a:cubicBezTo>
                  <a:cubicBezTo>
                    <a:pt x="101" y="23633"/>
                    <a:pt x="1" y="24701"/>
                    <a:pt x="134" y="25735"/>
                  </a:cubicBezTo>
                  <a:cubicBezTo>
                    <a:pt x="134" y="25768"/>
                    <a:pt x="159" y="25785"/>
                    <a:pt x="184" y="25785"/>
                  </a:cubicBezTo>
                  <a:cubicBezTo>
                    <a:pt x="209" y="25785"/>
                    <a:pt x="234" y="25768"/>
                    <a:pt x="234" y="25735"/>
                  </a:cubicBezTo>
                  <a:cubicBezTo>
                    <a:pt x="234" y="24768"/>
                    <a:pt x="267" y="23834"/>
                    <a:pt x="401" y="22900"/>
                  </a:cubicBezTo>
                  <a:cubicBezTo>
                    <a:pt x="534" y="21999"/>
                    <a:pt x="734" y="21098"/>
                    <a:pt x="1035" y="20231"/>
                  </a:cubicBezTo>
                  <a:cubicBezTo>
                    <a:pt x="1602" y="18430"/>
                    <a:pt x="2402" y="16728"/>
                    <a:pt x="3270" y="15094"/>
                  </a:cubicBezTo>
                  <a:cubicBezTo>
                    <a:pt x="5104" y="11725"/>
                    <a:pt x="7206" y="8523"/>
                    <a:pt x="9441" y="5454"/>
                  </a:cubicBezTo>
                  <a:cubicBezTo>
                    <a:pt x="10742" y="3652"/>
                    <a:pt x="12076" y="1918"/>
                    <a:pt x="13510" y="217"/>
                  </a:cubicBezTo>
                  <a:cubicBezTo>
                    <a:pt x="13584" y="118"/>
                    <a:pt x="13494" y="1"/>
                    <a:pt x="134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47"/>
            <p:cNvSpPr/>
            <p:nvPr/>
          </p:nvSpPr>
          <p:spPr>
            <a:xfrm flipH="1">
              <a:off x="5695394" y="3656833"/>
              <a:ext cx="41029" cy="26225"/>
            </a:xfrm>
            <a:custGeom>
              <a:avLst/>
              <a:gdLst/>
              <a:ahLst/>
              <a:cxnLst/>
              <a:rect l="l" t="t" r="r" b="b"/>
              <a:pathLst>
                <a:path w="2849" h="1821" extrusionOk="0">
                  <a:moveTo>
                    <a:pt x="2650" y="0"/>
                  </a:moveTo>
                  <a:cubicBezTo>
                    <a:pt x="2632" y="0"/>
                    <a:pt x="2614" y="5"/>
                    <a:pt x="2595" y="14"/>
                  </a:cubicBezTo>
                  <a:cubicBezTo>
                    <a:pt x="2362" y="147"/>
                    <a:pt x="2162" y="314"/>
                    <a:pt x="1962" y="447"/>
                  </a:cubicBezTo>
                  <a:cubicBezTo>
                    <a:pt x="1761" y="614"/>
                    <a:pt x="1561" y="748"/>
                    <a:pt x="1328" y="881"/>
                  </a:cubicBezTo>
                  <a:cubicBezTo>
                    <a:pt x="927" y="1148"/>
                    <a:pt x="494" y="1415"/>
                    <a:pt x="60" y="1682"/>
                  </a:cubicBezTo>
                  <a:cubicBezTo>
                    <a:pt x="1" y="1711"/>
                    <a:pt x="47" y="1820"/>
                    <a:pt x="129" y="1820"/>
                  </a:cubicBezTo>
                  <a:cubicBezTo>
                    <a:pt x="139" y="1820"/>
                    <a:pt x="149" y="1819"/>
                    <a:pt x="160" y="1815"/>
                  </a:cubicBezTo>
                  <a:cubicBezTo>
                    <a:pt x="594" y="1582"/>
                    <a:pt x="1061" y="1348"/>
                    <a:pt x="1495" y="1081"/>
                  </a:cubicBezTo>
                  <a:cubicBezTo>
                    <a:pt x="1928" y="814"/>
                    <a:pt x="2362" y="548"/>
                    <a:pt x="2762" y="247"/>
                  </a:cubicBezTo>
                  <a:cubicBezTo>
                    <a:pt x="2848" y="161"/>
                    <a:pt x="2761" y="0"/>
                    <a:pt x="26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47"/>
            <p:cNvSpPr/>
            <p:nvPr/>
          </p:nvSpPr>
          <p:spPr>
            <a:xfrm flipH="1">
              <a:off x="5422334" y="3872718"/>
              <a:ext cx="287289" cy="332912"/>
            </a:xfrm>
            <a:custGeom>
              <a:avLst/>
              <a:gdLst/>
              <a:ahLst/>
              <a:cxnLst/>
              <a:rect l="l" t="t" r="r" b="b"/>
              <a:pathLst>
                <a:path w="19949" h="23117" extrusionOk="0">
                  <a:moveTo>
                    <a:pt x="0" y="0"/>
                  </a:moveTo>
                  <a:lnTo>
                    <a:pt x="2502" y="23117"/>
                  </a:lnTo>
                  <a:lnTo>
                    <a:pt x="16312" y="23117"/>
                  </a:lnTo>
                  <a:lnTo>
                    <a:pt x="19948" y="10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47"/>
            <p:cNvSpPr/>
            <p:nvPr/>
          </p:nvSpPr>
          <p:spPr>
            <a:xfrm flipH="1">
              <a:off x="5430025" y="3916915"/>
              <a:ext cx="275753" cy="10095"/>
            </a:xfrm>
            <a:custGeom>
              <a:avLst/>
              <a:gdLst/>
              <a:ahLst/>
              <a:cxnLst/>
              <a:rect l="l" t="t" r="r" b="b"/>
              <a:pathLst>
                <a:path w="19148" h="701" extrusionOk="0">
                  <a:moveTo>
                    <a:pt x="0" y="0"/>
                  </a:moveTo>
                  <a:cubicBezTo>
                    <a:pt x="34" y="100"/>
                    <a:pt x="34" y="200"/>
                    <a:pt x="67" y="300"/>
                  </a:cubicBezTo>
                  <a:cubicBezTo>
                    <a:pt x="67" y="334"/>
                    <a:pt x="67" y="334"/>
                    <a:pt x="67" y="367"/>
                  </a:cubicBezTo>
                  <a:lnTo>
                    <a:pt x="1601" y="367"/>
                  </a:lnTo>
                  <a:cubicBezTo>
                    <a:pt x="2335" y="367"/>
                    <a:pt x="3069" y="400"/>
                    <a:pt x="3770" y="400"/>
                  </a:cubicBezTo>
                  <a:lnTo>
                    <a:pt x="11642" y="567"/>
                  </a:lnTo>
                  <a:lnTo>
                    <a:pt x="15545" y="634"/>
                  </a:lnTo>
                  <a:cubicBezTo>
                    <a:pt x="16212" y="634"/>
                    <a:pt x="16879" y="667"/>
                    <a:pt x="17546" y="667"/>
                  </a:cubicBezTo>
                  <a:cubicBezTo>
                    <a:pt x="18047" y="667"/>
                    <a:pt x="18547" y="701"/>
                    <a:pt x="19081" y="701"/>
                  </a:cubicBezTo>
                  <a:cubicBezTo>
                    <a:pt x="19081" y="600"/>
                    <a:pt x="19114" y="500"/>
                    <a:pt x="19147" y="434"/>
                  </a:cubicBezTo>
                  <a:cubicBezTo>
                    <a:pt x="18514" y="367"/>
                    <a:pt x="17880" y="367"/>
                    <a:pt x="17246" y="367"/>
                  </a:cubicBezTo>
                  <a:cubicBezTo>
                    <a:pt x="16545" y="367"/>
                    <a:pt x="15812" y="334"/>
                    <a:pt x="15078" y="334"/>
                  </a:cubicBezTo>
                  <a:lnTo>
                    <a:pt x="7306" y="167"/>
                  </a:lnTo>
                  <a:cubicBezTo>
                    <a:pt x="6005" y="167"/>
                    <a:pt x="4670" y="133"/>
                    <a:pt x="3369" y="100"/>
                  </a:cubicBezTo>
                  <a:lnTo>
                    <a:pt x="1435" y="67"/>
                  </a:lnTo>
                  <a:cubicBezTo>
                    <a:pt x="968" y="33"/>
                    <a:pt x="467" y="0"/>
                    <a:pt x="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47"/>
            <p:cNvSpPr/>
            <p:nvPr/>
          </p:nvSpPr>
          <p:spPr>
            <a:xfrm flipH="1">
              <a:off x="5430025" y="3937436"/>
              <a:ext cx="275753" cy="9750"/>
            </a:xfrm>
            <a:custGeom>
              <a:avLst/>
              <a:gdLst/>
              <a:ahLst/>
              <a:cxnLst/>
              <a:rect l="l" t="t" r="r" b="b"/>
              <a:pathLst>
                <a:path w="19148" h="677" extrusionOk="0">
                  <a:moveTo>
                    <a:pt x="284" y="0"/>
                  </a:moveTo>
                  <a:cubicBezTo>
                    <a:pt x="188" y="0"/>
                    <a:pt x="94" y="3"/>
                    <a:pt x="0" y="9"/>
                  </a:cubicBezTo>
                  <a:cubicBezTo>
                    <a:pt x="34" y="109"/>
                    <a:pt x="34" y="210"/>
                    <a:pt x="67" y="310"/>
                  </a:cubicBezTo>
                  <a:cubicBezTo>
                    <a:pt x="67" y="310"/>
                    <a:pt x="67" y="310"/>
                    <a:pt x="67" y="343"/>
                  </a:cubicBezTo>
                  <a:lnTo>
                    <a:pt x="1601" y="343"/>
                  </a:lnTo>
                  <a:cubicBezTo>
                    <a:pt x="2335" y="343"/>
                    <a:pt x="3069" y="376"/>
                    <a:pt x="3770" y="376"/>
                  </a:cubicBezTo>
                  <a:lnTo>
                    <a:pt x="11642" y="543"/>
                  </a:lnTo>
                  <a:lnTo>
                    <a:pt x="15545" y="610"/>
                  </a:lnTo>
                  <a:cubicBezTo>
                    <a:pt x="16212" y="610"/>
                    <a:pt x="16879" y="643"/>
                    <a:pt x="17546" y="643"/>
                  </a:cubicBezTo>
                  <a:cubicBezTo>
                    <a:pt x="18047" y="643"/>
                    <a:pt x="18547" y="677"/>
                    <a:pt x="19081" y="677"/>
                  </a:cubicBezTo>
                  <a:cubicBezTo>
                    <a:pt x="19081" y="576"/>
                    <a:pt x="19114" y="476"/>
                    <a:pt x="19147" y="410"/>
                  </a:cubicBezTo>
                  <a:cubicBezTo>
                    <a:pt x="18514" y="343"/>
                    <a:pt x="17880" y="376"/>
                    <a:pt x="17246" y="343"/>
                  </a:cubicBezTo>
                  <a:cubicBezTo>
                    <a:pt x="16545" y="343"/>
                    <a:pt x="15812" y="310"/>
                    <a:pt x="15078" y="310"/>
                  </a:cubicBezTo>
                  <a:lnTo>
                    <a:pt x="7306" y="143"/>
                  </a:lnTo>
                  <a:cubicBezTo>
                    <a:pt x="6005" y="143"/>
                    <a:pt x="4670" y="109"/>
                    <a:pt x="3369" y="76"/>
                  </a:cubicBezTo>
                  <a:lnTo>
                    <a:pt x="1435" y="43"/>
                  </a:lnTo>
                  <a:cubicBezTo>
                    <a:pt x="1061" y="43"/>
                    <a:pt x="666" y="0"/>
                    <a:pt x="28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47"/>
            <p:cNvSpPr/>
            <p:nvPr/>
          </p:nvSpPr>
          <p:spPr>
            <a:xfrm flipH="1">
              <a:off x="5449726" y="4067261"/>
              <a:ext cx="242602" cy="9145"/>
            </a:xfrm>
            <a:custGeom>
              <a:avLst/>
              <a:gdLst/>
              <a:ahLst/>
              <a:cxnLst/>
              <a:rect l="l" t="t" r="r" b="b"/>
              <a:pathLst>
                <a:path w="16846" h="635" extrusionOk="0">
                  <a:moveTo>
                    <a:pt x="0" y="1"/>
                  </a:moveTo>
                  <a:cubicBezTo>
                    <a:pt x="34" y="34"/>
                    <a:pt x="67" y="68"/>
                    <a:pt x="67" y="101"/>
                  </a:cubicBezTo>
                  <a:cubicBezTo>
                    <a:pt x="100" y="168"/>
                    <a:pt x="134" y="268"/>
                    <a:pt x="167" y="334"/>
                  </a:cubicBezTo>
                  <a:lnTo>
                    <a:pt x="667" y="334"/>
                  </a:lnTo>
                  <a:lnTo>
                    <a:pt x="2836" y="368"/>
                  </a:lnTo>
                  <a:lnTo>
                    <a:pt x="10708" y="535"/>
                  </a:lnTo>
                  <a:lnTo>
                    <a:pt x="14611" y="601"/>
                  </a:lnTo>
                  <a:lnTo>
                    <a:pt x="16579" y="635"/>
                  </a:lnTo>
                  <a:lnTo>
                    <a:pt x="16812" y="635"/>
                  </a:lnTo>
                  <a:cubicBezTo>
                    <a:pt x="16812" y="601"/>
                    <a:pt x="16812" y="568"/>
                    <a:pt x="16812" y="535"/>
                  </a:cubicBezTo>
                  <a:cubicBezTo>
                    <a:pt x="16812" y="468"/>
                    <a:pt x="16846" y="401"/>
                    <a:pt x="16846" y="334"/>
                  </a:cubicBezTo>
                  <a:lnTo>
                    <a:pt x="16312" y="334"/>
                  </a:lnTo>
                  <a:cubicBezTo>
                    <a:pt x="15611" y="301"/>
                    <a:pt x="14878" y="301"/>
                    <a:pt x="14144" y="268"/>
                  </a:cubicBezTo>
                  <a:cubicBezTo>
                    <a:pt x="11575" y="234"/>
                    <a:pt x="8973" y="168"/>
                    <a:pt x="6372" y="134"/>
                  </a:cubicBezTo>
                  <a:cubicBezTo>
                    <a:pt x="5071" y="101"/>
                    <a:pt x="3770" y="68"/>
                    <a:pt x="2435" y="34"/>
                  </a:cubicBezTo>
                  <a:lnTo>
                    <a:pt x="5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47"/>
            <p:cNvSpPr/>
            <p:nvPr/>
          </p:nvSpPr>
          <p:spPr>
            <a:xfrm flipH="1">
              <a:off x="6607683" y="3642897"/>
              <a:ext cx="464039" cy="550059"/>
            </a:xfrm>
            <a:custGeom>
              <a:avLst/>
              <a:gdLst/>
              <a:ahLst/>
              <a:cxnLst/>
              <a:rect l="l" t="t" r="r" b="b"/>
              <a:pathLst>
                <a:path w="27766" h="32913" extrusionOk="0">
                  <a:moveTo>
                    <a:pt x="439" y="1"/>
                  </a:moveTo>
                  <a:cubicBezTo>
                    <a:pt x="164" y="1"/>
                    <a:pt x="0" y="428"/>
                    <a:pt x="279" y="623"/>
                  </a:cubicBezTo>
                  <a:cubicBezTo>
                    <a:pt x="6750" y="5193"/>
                    <a:pt x="15290" y="4593"/>
                    <a:pt x="22061" y="8562"/>
                  </a:cubicBezTo>
                  <a:cubicBezTo>
                    <a:pt x="23729" y="9530"/>
                    <a:pt x="25363" y="10830"/>
                    <a:pt x="26231" y="12632"/>
                  </a:cubicBezTo>
                  <a:cubicBezTo>
                    <a:pt x="27231" y="14767"/>
                    <a:pt x="26798" y="17235"/>
                    <a:pt x="26631" y="19470"/>
                  </a:cubicBezTo>
                  <a:cubicBezTo>
                    <a:pt x="26264" y="23940"/>
                    <a:pt x="25864" y="28410"/>
                    <a:pt x="25430" y="32913"/>
                  </a:cubicBezTo>
                  <a:lnTo>
                    <a:pt x="26031" y="32913"/>
                  </a:lnTo>
                  <a:cubicBezTo>
                    <a:pt x="26431" y="28877"/>
                    <a:pt x="26798" y="24840"/>
                    <a:pt x="27131" y="20804"/>
                  </a:cubicBezTo>
                  <a:cubicBezTo>
                    <a:pt x="27331" y="18536"/>
                    <a:pt x="27765" y="16068"/>
                    <a:pt x="27231" y="13799"/>
                  </a:cubicBezTo>
                  <a:cubicBezTo>
                    <a:pt x="26798" y="11898"/>
                    <a:pt x="25530" y="10330"/>
                    <a:pt x="23996" y="9129"/>
                  </a:cubicBezTo>
                  <a:cubicBezTo>
                    <a:pt x="20894" y="6728"/>
                    <a:pt x="16957" y="5660"/>
                    <a:pt x="13188" y="4726"/>
                  </a:cubicBezTo>
                  <a:cubicBezTo>
                    <a:pt x="8852" y="3625"/>
                    <a:pt x="4315" y="2691"/>
                    <a:pt x="612" y="56"/>
                  </a:cubicBezTo>
                  <a:cubicBezTo>
                    <a:pt x="552" y="18"/>
                    <a:pt x="493" y="1"/>
                    <a:pt x="43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590269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a:extLst>
              <a:ext uri="{FF2B5EF4-FFF2-40B4-BE49-F238E27FC236}">
                <a16:creationId xmlns:a16="http://schemas.microsoft.com/office/drawing/2014/main" id="{32DC51FE-4771-4DFF-9C2D-DD8C176DD7BF}"/>
              </a:ext>
            </a:extLst>
          </p:cNvPr>
          <p:cNvSpPr>
            <a:spLocks noGrp="1"/>
          </p:cNvSpPr>
          <p:nvPr>
            <p:ph type="subTitle" idx="1"/>
          </p:nvPr>
        </p:nvSpPr>
        <p:spPr>
          <a:xfrm>
            <a:off x="-26803" y="1030653"/>
            <a:ext cx="5591522" cy="2548584"/>
          </a:xfrm>
        </p:spPr>
        <p:txBody>
          <a:bodyPr/>
          <a:lstStyle/>
          <a:p>
            <a:pPr algn="l"/>
            <a:r>
              <a:rPr lang="fr-FR" sz="6000" dirty="0">
                <a:solidFill>
                  <a:schemeClr val="bg1"/>
                </a:solidFill>
                <a:latin typeface="Berlin Sans FB" panose="020E0602020502020306" pitchFamily="34" charset="0"/>
              </a:rPr>
              <a:t>Merci pour votre attention!</a:t>
            </a:r>
            <a:endParaRPr lang="en-US" sz="6000" dirty="0">
              <a:solidFill>
                <a:schemeClr val="bg1"/>
              </a:solidFill>
              <a:latin typeface="Berlin Sans FB" panose="020E0602020502020306" pitchFamily="34" charset="0"/>
            </a:endParaRPr>
          </a:p>
        </p:txBody>
      </p:sp>
      <p:sp>
        <p:nvSpPr>
          <p:cNvPr id="3" name="Sous-titre 2">
            <a:extLst>
              <a:ext uri="{FF2B5EF4-FFF2-40B4-BE49-F238E27FC236}">
                <a16:creationId xmlns:a16="http://schemas.microsoft.com/office/drawing/2014/main" id="{55524AA9-2A1A-4F23-9BA9-CE9B206D227C}"/>
              </a:ext>
            </a:extLst>
          </p:cNvPr>
          <p:cNvSpPr>
            <a:spLocks noGrp="1"/>
          </p:cNvSpPr>
          <p:nvPr>
            <p:ph type="subTitle" idx="2"/>
          </p:nvPr>
        </p:nvSpPr>
        <p:spPr/>
        <p:txBody>
          <a:bodyPr/>
          <a:lstStyle/>
          <a:p>
            <a:endParaRPr lang="en-US"/>
          </a:p>
        </p:txBody>
      </p:sp>
      <p:grpSp>
        <p:nvGrpSpPr>
          <p:cNvPr id="4" name="Google Shape;3089;p61">
            <a:extLst>
              <a:ext uri="{FF2B5EF4-FFF2-40B4-BE49-F238E27FC236}">
                <a16:creationId xmlns:a16="http://schemas.microsoft.com/office/drawing/2014/main" id="{C800D151-E5A1-4C21-BF24-A413AF4EA9F5}"/>
              </a:ext>
            </a:extLst>
          </p:cNvPr>
          <p:cNvGrpSpPr/>
          <p:nvPr/>
        </p:nvGrpSpPr>
        <p:grpSpPr>
          <a:xfrm>
            <a:off x="5934600" y="1065596"/>
            <a:ext cx="2860894" cy="3291523"/>
            <a:chOff x="5222850" y="913000"/>
            <a:chExt cx="2860894" cy="3291523"/>
          </a:xfrm>
        </p:grpSpPr>
        <p:sp>
          <p:nvSpPr>
            <p:cNvPr id="5" name="Google Shape;3090;p61">
              <a:extLst>
                <a:ext uri="{FF2B5EF4-FFF2-40B4-BE49-F238E27FC236}">
                  <a16:creationId xmlns:a16="http://schemas.microsoft.com/office/drawing/2014/main" id="{FA3FC253-3D00-4FD8-9299-EADCADF0179C}"/>
                </a:ext>
              </a:extLst>
            </p:cNvPr>
            <p:cNvSpPr/>
            <p:nvPr/>
          </p:nvSpPr>
          <p:spPr>
            <a:xfrm>
              <a:off x="5222850" y="913000"/>
              <a:ext cx="2484000" cy="24837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091;p61">
              <a:extLst>
                <a:ext uri="{FF2B5EF4-FFF2-40B4-BE49-F238E27FC236}">
                  <a16:creationId xmlns:a16="http://schemas.microsoft.com/office/drawing/2014/main" id="{3B9E58ED-3980-411E-9903-05B3D94B499D}"/>
                </a:ext>
              </a:extLst>
            </p:cNvPr>
            <p:cNvSpPr/>
            <p:nvPr/>
          </p:nvSpPr>
          <p:spPr>
            <a:xfrm>
              <a:off x="5284616" y="1497038"/>
              <a:ext cx="24806" cy="665"/>
            </a:xfrm>
            <a:custGeom>
              <a:avLst/>
              <a:gdLst/>
              <a:ahLst/>
              <a:cxnLst/>
              <a:rect l="l" t="t" r="r" b="b"/>
              <a:pathLst>
                <a:path w="1269" h="34" fill="none" extrusionOk="0">
                  <a:moveTo>
                    <a:pt x="1" y="1"/>
                  </a:moveTo>
                  <a:lnTo>
                    <a:pt x="1268" y="34"/>
                  </a:lnTo>
                </a:path>
              </a:pathLst>
            </a:custGeom>
            <a:noFill/>
            <a:ln w="10850" cap="rnd" cmpd="sng">
              <a:solidFill>
                <a:srgbClr val="C4634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092;p61">
              <a:extLst>
                <a:ext uri="{FF2B5EF4-FFF2-40B4-BE49-F238E27FC236}">
                  <a16:creationId xmlns:a16="http://schemas.microsoft.com/office/drawing/2014/main" id="{40C31286-FABD-4340-AC0F-995BC9D72ED4}"/>
                </a:ext>
              </a:extLst>
            </p:cNvPr>
            <p:cNvSpPr/>
            <p:nvPr/>
          </p:nvSpPr>
          <p:spPr>
            <a:xfrm>
              <a:off x="5336789" y="1498993"/>
              <a:ext cx="192367" cy="5239"/>
            </a:xfrm>
            <a:custGeom>
              <a:avLst/>
              <a:gdLst/>
              <a:ahLst/>
              <a:cxnLst/>
              <a:rect l="l" t="t" r="r" b="b"/>
              <a:pathLst>
                <a:path w="9841" h="268" fill="none" extrusionOk="0">
                  <a:moveTo>
                    <a:pt x="0" y="1"/>
                  </a:moveTo>
                  <a:lnTo>
                    <a:pt x="9841" y="267"/>
                  </a:lnTo>
                </a:path>
              </a:pathLst>
            </a:custGeom>
            <a:noFill/>
            <a:ln w="1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093;p61">
              <a:extLst>
                <a:ext uri="{FF2B5EF4-FFF2-40B4-BE49-F238E27FC236}">
                  <a16:creationId xmlns:a16="http://schemas.microsoft.com/office/drawing/2014/main" id="{5A36D996-0EE1-4B14-B774-9A064A9E6D12}"/>
                </a:ext>
              </a:extLst>
            </p:cNvPr>
            <p:cNvSpPr/>
            <p:nvPr/>
          </p:nvSpPr>
          <p:spPr>
            <a:xfrm>
              <a:off x="5542839" y="1504857"/>
              <a:ext cx="24786" cy="24806"/>
            </a:xfrm>
            <a:custGeom>
              <a:avLst/>
              <a:gdLst/>
              <a:ahLst/>
              <a:cxnLst/>
              <a:rect l="l" t="t" r="r" b="b"/>
              <a:pathLst>
                <a:path w="1268" h="1269" fill="none" extrusionOk="0">
                  <a:moveTo>
                    <a:pt x="0" y="1"/>
                  </a:moveTo>
                  <a:lnTo>
                    <a:pt x="1268" y="34"/>
                  </a:lnTo>
                  <a:lnTo>
                    <a:pt x="1234" y="1268"/>
                  </a:lnTo>
                </a:path>
              </a:pathLst>
            </a:custGeom>
            <a:noFill/>
            <a:ln w="10850" cap="rnd" cmpd="sng">
              <a:solidFill>
                <a:srgbClr val="C4634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094;p61">
              <a:extLst>
                <a:ext uri="{FF2B5EF4-FFF2-40B4-BE49-F238E27FC236}">
                  <a16:creationId xmlns:a16="http://schemas.microsoft.com/office/drawing/2014/main" id="{9A4EBD77-A524-4515-ACFE-BE234CB00250}"/>
                </a:ext>
              </a:extLst>
            </p:cNvPr>
            <p:cNvSpPr/>
            <p:nvPr/>
          </p:nvSpPr>
          <p:spPr>
            <a:xfrm>
              <a:off x="5559786" y="1562894"/>
              <a:ext cx="6529" cy="397772"/>
            </a:xfrm>
            <a:custGeom>
              <a:avLst/>
              <a:gdLst/>
              <a:ahLst/>
              <a:cxnLst/>
              <a:rect l="l" t="t" r="r" b="b"/>
              <a:pathLst>
                <a:path w="334" h="20349" fill="none" extrusionOk="0">
                  <a:moveTo>
                    <a:pt x="334" y="1"/>
                  </a:moveTo>
                  <a:lnTo>
                    <a:pt x="0" y="20349"/>
                  </a:lnTo>
                </a:path>
              </a:pathLst>
            </a:custGeom>
            <a:noFill/>
            <a:ln w="10850" cap="rnd" cmpd="sng">
              <a:solidFill>
                <a:srgbClr val="C4634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095;p61">
              <a:extLst>
                <a:ext uri="{FF2B5EF4-FFF2-40B4-BE49-F238E27FC236}">
                  <a16:creationId xmlns:a16="http://schemas.microsoft.com/office/drawing/2014/main" id="{CC22B4E0-1F2F-4226-93EB-8DC76FEF4638}"/>
                </a:ext>
              </a:extLst>
            </p:cNvPr>
            <p:cNvSpPr/>
            <p:nvPr/>
          </p:nvSpPr>
          <p:spPr>
            <a:xfrm>
              <a:off x="5559141" y="1976949"/>
              <a:ext cx="24786" cy="26096"/>
            </a:xfrm>
            <a:custGeom>
              <a:avLst/>
              <a:gdLst/>
              <a:ahLst/>
              <a:cxnLst/>
              <a:rect l="l" t="t" r="r" b="b"/>
              <a:pathLst>
                <a:path w="1268" h="1335" fill="none" extrusionOk="0">
                  <a:moveTo>
                    <a:pt x="33" y="0"/>
                  </a:moveTo>
                  <a:lnTo>
                    <a:pt x="0" y="1268"/>
                  </a:lnTo>
                  <a:lnTo>
                    <a:pt x="1268" y="1335"/>
                  </a:lnTo>
                </a:path>
              </a:pathLst>
            </a:custGeom>
            <a:noFill/>
            <a:ln w="10850" cap="rnd" cmpd="sng">
              <a:solidFill>
                <a:srgbClr val="C4634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096;p61">
              <a:extLst>
                <a:ext uri="{FF2B5EF4-FFF2-40B4-BE49-F238E27FC236}">
                  <a16:creationId xmlns:a16="http://schemas.microsoft.com/office/drawing/2014/main" id="{6A75350F-F764-445A-AC2C-DC9D6B8FAC2D}"/>
                </a:ext>
              </a:extLst>
            </p:cNvPr>
            <p:cNvSpPr/>
            <p:nvPr/>
          </p:nvSpPr>
          <p:spPr>
            <a:xfrm>
              <a:off x="5615868" y="2004335"/>
              <a:ext cx="64565" cy="3284"/>
            </a:xfrm>
            <a:custGeom>
              <a:avLst/>
              <a:gdLst/>
              <a:ahLst/>
              <a:cxnLst/>
              <a:rect l="l" t="t" r="r" b="b"/>
              <a:pathLst>
                <a:path w="3303" h="168" fill="none" extrusionOk="0">
                  <a:moveTo>
                    <a:pt x="0" y="0"/>
                  </a:moveTo>
                  <a:lnTo>
                    <a:pt x="3302" y="167"/>
                  </a:lnTo>
                </a:path>
              </a:pathLst>
            </a:custGeom>
            <a:noFill/>
            <a:ln w="10850" cap="rnd" cmpd="sng">
              <a:solidFill>
                <a:srgbClr val="C4634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097;p61">
              <a:extLst>
                <a:ext uri="{FF2B5EF4-FFF2-40B4-BE49-F238E27FC236}">
                  <a16:creationId xmlns:a16="http://schemas.microsoft.com/office/drawing/2014/main" id="{BC69D3DF-9682-4E0C-AD12-B47CADE0C177}"/>
                </a:ext>
              </a:extLst>
            </p:cNvPr>
            <p:cNvSpPr/>
            <p:nvPr/>
          </p:nvSpPr>
          <p:spPr>
            <a:xfrm>
              <a:off x="5696072" y="1985433"/>
              <a:ext cx="24786" cy="24141"/>
            </a:xfrm>
            <a:custGeom>
              <a:avLst/>
              <a:gdLst/>
              <a:ahLst/>
              <a:cxnLst/>
              <a:rect l="l" t="t" r="r" b="b"/>
              <a:pathLst>
                <a:path w="1268" h="1235" fill="none" extrusionOk="0">
                  <a:moveTo>
                    <a:pt x="0" y="1168"/>
                  </a:moveTo>
                  <a:lnTo>
                    <a:pt x="1268" y="1234"/>
                  </a:lnTo>
                  <a:lnTo>
                    <a:pt x="1268" y="0"/>
                  </a:lnTo>
                </a:path>
              </a:pathLst>
            </a:custGeom>
            <a:noFill/>
            <a:ln w="10850" cap="rnd" cmpd="sng">
              <a:solidFill>
                <a:srgbClr val="C4634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098;p61">
              <a:extLst>
                <a:ext uri="{FF2B5EF4-FFF2-40B4-BE49-F238E27FC236}">
                  <a16:creationId xmlns:a16="http://schemas.microsoft.com/office/drawing/2014/main" id="{981B4C6D-65A3-4FD3-A7B6-EAE2FA8D3AA1}"/>
                </a:ext>
              </a:extLst>
            </p:cNvPr>
            <p:cNvSpPr/>
            <p:nvPr/>
          </p:nvSpPr>
          <p:spPr>
            <a:xfrm>
              <a:off x="5720838" y="1442266"/>
              <a:ext cx="3284" cy="507961"/>
            </a:xfrm>
            <a:custGeom>
              <a:avLst/>
              <a:gdLst/>
              <a:ahLst/>
              <a:cxnLst/>
              <a:rect l="l" t="t" r="r" b="b"/>
              <a:pathLst>
                <a:path w="168" h="25986" fill="none" extrusionOk="0">
                  <a:moveTo>
                    <a:pt x="1" y="25986"/>
                  </a:moveTo>
                  <a:lnTo>
                    <a:pt x="167" y="1"/>
                  </a:lnTo>
                </a:path>
              </a:pathLst>
            </a:custGeom>
            <a:noFill/>
            <a:ln w="1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099;p61">
              <a:extLst>
                <a:ext uri="{FF2B5EF4-FFF2-40B4-BE49-F238E27FC236}">
                  <a16:creationId xmlns:a16="http://schemas.microsoft.com/office/drawing/2014/main" id="{78DE9AB9-76F7-430F-A370-A226AD88F581}"/>
                </a:ext>
              </a:extLst>
            </p:cNvPr>
            <p:cNvSpPr/>
            <p:nvPr/>
          </p:nvSpPr>
          <p:spPr>
            <a:xfrm>
              <a:off x="5724748" y="1400532"/>
              <a:ext cx="24806" cy="24141"/>
            </a:xfrm>
            <a:custGeom>
              <a:avLst/>
              <a:gdLst/>
              <a:ahLst/>
              <a:cxnLst/>
              <a:rect l="l" t="t" r="r" b="b"/>
              <a:pathLst>
                <a:path w="1269" h="1235" fill="none" extrusionOk="0">
                  <a:moveTo>
                    <a:pt x="1" y="1235"/>
                  </a:moveTo>
                  <a:lnTo>
                    <a:pt x="1" y="1"/>
                  </a:lnTo>
                  <a:lnTo>
                    <a:pt x="1268" y="1"/>
                  </a:lnTo>
                </a:path>
              </a:pathLst>
            </a:custGeom>
            <a:noFill/>
            <a:ln w="10850" cap="rnd" cmpd="sng">
              <a:solidFill>
                <a:srgbClr val="C4634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100;p61">
              <a:extLst>
                <a:ext uri="{FF2B5EF4-FFF2-40B4-BE49-F238E27FC236}">
                  <a16:creationId xmlns:a16="http://schemas.microsoft.com/office/drawing/2014/main" id="{FF5C58D4-90C3-4888-AC67-482660C982F7}"/>
                </a:ext>
              </a:extLst>
            </p:cNvPr>
            <p:cNvSpPr/>
            <p:nvPr/>
          </p:nvSpPr>
          <p:spPr>
            <a:xfrm>
              <a:off x="5773011" y="1400532"/>
              <a:ext cx="48263" cy="20"/>
            </a:xfrm>
            <a:custGeom>
              <a:avLst/>
              <a:gdLst/>
              <a:ahLst/>
              <a:cxnLst/>
              <a:rect l="l" t="t" r="r" b="b"/>
              <a:pathLst>
                <a:path w="2469" h="1" fill="none" extrusionOk="0">
                  <a:moveTo>
                    <a:pt x="0" y="1"/>
                  </a:moveTo>
                  <a:lnTo>
                    <a:pt x="2469" y="1"/>
                  </a:lnTo>
                </a:path>
              </a:pathLst>
            </a:custGeom>
            <a:noFill/>
            <a:ln w="10850" cap="rnd" cmpd="sng">
              <a:solidFill>
                <a:srgbClr val="C4634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101;p61">
              <a:extLst>
                <a:ext uri="{FF2B5EF4-FFF2-40B4-BE49-F238E27FC236}">
                  <a16:creationId xmlns:a16="http://schemas.microsoft.com/office/drawing/2014/main" id="{45E36A95-75F3-4E94-AD35-66D89957FD99}"/>
                </a:ext>
              </a:extLst>
            </p:cNvPr>
            <p:cNvSpPr/>
            <p:nvPr/>
          </p:nvSpPr>
          <p:spPr>
            <a:xfrm>
              <a:off x="5833647" y="1400532"/>
              <a:ext cx="24141" cy="24141"/>
            </a:xfrm>
            <a:custGeom>
              <a:avLst/>
              <a:gdLst/>
              <a:ahLst/>
              <a:cxnLst/>
              <a:rect l="l" t="t" r="r" b="b"/>
              <a:pathLst>
                <a:path w="1235" h="1235" fill="none" extrusionOk="0">
                  <a:moveTo>
                    <a:pt x="0" y="1"/>
                  </a:moveTo>
                  <a:lnTo>
                    <a:pt x="1235" y="1"/>
                  </a:lnTo>
                  <a:lnTo>
                    <a:pt x="1235" y="1235"/>
                  </a:lnTo>
                </a:path>
              </a:pathLst>
            </a:custGeom>
            <a:noFill/>
            <a:ln w="10850" cap="rnd" cmpd="sng">
              <a:solidFill>
                <a:srgbClr val="C4634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102;p61">
              <a:extLst>
                <a:ext uri="{FF2B5EF4-FFF2-40B4-BE49-F238E27FC236}">
                  <a16:creationId xmlns:a16="http://schemas.microsoft.com/office/drawing/2014/main" id="{383C5C6A-13E6-4A63-86AB-5195AE61A79E}"/>
                </a:ext>
              </a:extLst>
            </p:cNvPr>
            <p:cNvSpPr/>
            <p:nvPr/>
          </p:nvSpPr>
          <p:spPr>
            <a:xfrm>
              <a:off x="5854504" y="1460524"/>
              <a:ext cx="2639" cy="337781"/>
            </a:xfrm>
            <a:custGeom>
              <a:avLst/>
              <a:gdLst/>
              <a:ahLst/>
              <a:cxnLst/>
              <a:rect l="l" t="t" r="r" b="b"/>
              <a:pathLst>
                <a:path w="135" h="17280" fill="none" extrusionOk="0">
                  <a:moveTo>
                    <a:pt x="134" y="1"/>
                  </a:moveTo>
                  <a:lnTo>
                    <a:pt x="1" y="17280"/>
                  </a:lnTo>
                </a:path>
              </a:pathLst>
            </a:custGeom>
            <a:noFill/>
            <a:ln w="10850" cap="rnd" cmpd="sng">
              <a:solidFill>
                <a:srgbClr val="C4634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103;p61">
              <a:extLst>
                <a:ext uri="{FF2B5EF4-FFF2-40B4-BE49-F238E27FC236}">
                  <a16:creationId xmlns:a16="http://schemas.microsoft.com/office/drawing/2014/main" id="{A17C5B0D-D186-41BB-A078-8A67B2E03867}"/>
                </a:ext>
              </a:extLst>
            </p:cNvPr>
            <p:cNvSpPr/>
            <p:nvPr/>
          </p:nvSpPr>
          <p:spPr>
            <a:xfrm>
              <a:off x="5853859" y="1815897"/>
              <a:ext cx="24806" cy="24141"/>
            </a:xfrm>
            <a:custGeom>
              <a:avLst/>
              <a:gdLst/>
              <a:ahLst/>
              <a:cxnLst/>
              <a:rect l="l" t="t" r="r" b="b"/>
              <a:pathLst>
                <a:path w="1269" h="1235" fill="none" extrusionOk="0">
                  <a:moveTo>
                    <a:pt x="0" y="0"/>
                  </a:moveTo>
                  <a:lnTo>
                    <a:pt x="0" y="1234"/>
                  </a:lnTo>
                  <a:lnTo>
                    <a:pt x="1268" y="1234"/>
                  </a:lnTo>
                </a:path>
              </a:pathLst>
            </a:custGeom>
            <a:noFill/>
            <a:ln w="10850" cap="rnd" cmpd="sng">
              <a:solidFill>
                <a:srgbClr val="C4634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104;p61">
              <a:extLst>
                <a:ext uri="{FF2B5EF4-FFF2-40B4-BE49-F238E27FC236}">
                  <a16:creationId xmlns:a16="http://schemas.microsoft.com/office/drawing/2014/main" id="{DF04DFAC-7F04-4D5A-9E6C-CE010240F71C}"/>
                </a:ext>
              </a:extLst>
            </p:cNvPr>
            <p:cNvSpPr/>
            <p:nvPr/>
          </p:nvSpPr>
          <p:spPr>
            <a:xfrm>
              <a:off x="5912541" y="1840019"/>
              <a:ext cx="323433" cy="20"/>
            </a:xfrm>
            <a:custGeom>
              <a:avLst/>
              <a:gdLst/>
              <a:ahLst/>
              <a:cxnLst/>
              <a:rect l="l" t="t" r="r" b="b"/>
              <a:pathLst>
                <a:path w="16546" h="1" fill="none" extrusionOk="0">
                  <a:moveTo>
                    <a:pt x="1" y="0"/>
                  </a:moveTo>
                  <a:lnTo>
                    <a:pt x="16546" y="0"/>
                  </a:lnTo>
                </a:path>
              </a:pathLst>
            </a:custGeom>
            <a:noFill/>
            <a:ln w="1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105;p61">
              <a:extLst>
                <a:ext uri="{FF2B5EF4-FFF2-40B4-BE49-F238E27FC236}">
                  <a16:creationId xmlns:a16="http://schemas.microsoft.com/office/drawing/2014/main" id="{FC750DB1-2AB5-4DCA-80FD-645996A44FD1}"/>
                </a:ext>
              </a:extLst>
            </p:cNvPr>
            <p:cNvSpPr/>
            <p:nvPr/>
          </p:nvSpPr>
          <p:spPr>
            <a:xfrm>
              <a:off x="6252921" y="1840019"/>
              <a:ext cx="24786" cy="24786"/>
            </a:xfrm>
            <a:custGeom>
              <a:avLst/>
              <a:gdLst/>
              <a:ahLst/>
              <a:cxnLst/>
              <a:rect l="l" t="t" r="r" b="b"/>
              <a:pathLst>
                <a:path w="1268" h="1268" fill="none" extrusionOk="0">
                  <a:moveTo>
                    <a:pt x="0" y="0"/>
                  </a:moveTo>
                  <a:lnTo>
                    <a:pt x="1268" y="0"/>
                  </a:lnTo>
                  <a:lnTo>
                    <a:pt x="1268" y="1268"/>
                  </a:lnTo>
                </a:path>
              </a:pathLst>
            </a:custGeom>
            <a:noFill/>
            <a:ln w="10850" cap="rnd" cmpd="sng">
              <a:solidFill>
                <a:srgbClr val="C4634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106;p61">
              <a:extLst>
                <a:ext uri="{FF2B5EF4-FFF2-40B4-BE49-F238E27FC236}">
                  <a16:creationId xmlns:a16="http://schemas.microsoft.com/office/drawing/2014/main" id="{B47A4B71-0789-4920-980B-825ABE51682F}"/>
                </a:ext>
              </a:extLst>
            </p:cNvPr>
            <p:cNvSpPr/>
            <p:nvPr/>
          </p:nvSpPr>
          <p:spPr>
            <a:xfrm>
              <a:off x="6277688" y="1898055"/>
              <a:ext cx="20" cy="66520"/>
            </a:xfrm>
            <a:custGeom>
              <a:avLst/>
              <a:gdLst/>
              <a:ahLst/>
              <a:cxnLst/>
              <a:rect l="l" t="t" r="r" b="b"/>
              <a:pathLst>
                <a:path w="1" h="3403" fill="none" extrusionOk="0">
                  <a:moveTo>
                    <a:pt x="1" y="0"/>
                  </a:moveTo>
                  <a:lnTo>
                    <a:pt x="1" y="3403"/>
                  </a:lnTo>
                </a:path>
              </a:pathLst>
            </a:custGeom>
            <a:noFill/>
            <a:ln w="10850" cap="rnd" cmpd="sng">
              <a:solidFill>
                <a:srgbClr val="C4634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107;p61">
              <a:extLst>
                <a:ext uri="{FF2B5EF4-FFF2-40B4-BE49-F238E27FC236}">
                  <a16:creationId xmlns:a16="http://schemas.microsoft.com/office/drawing/2014/main" id="{FF238CA1-7B79-46FD-89C3-CF381075DB66}"/>
                </a:ext>
              </a:extLst>
            </p:cNvPr>
            <p:cNvSpPr/>
            <p:nvPr/>
          </p:nvSpPr>
          <p:spPr>
            <a:xfrm>
              <a:off x="6252921" y="1981504"/>
              <a:ext cx="24786" cy="24161"/>
            </a:xfrm>
            <a:custGeom>
              <a:avLst/>
              <a:gdLst/>
              <a:ahLst/>
              <a:cxnLst/>
              <a:rect l="l" t="t" r="r" b="b"/>
              <a:pathLst>
                <a:path w="1268" h="1236" fill="none" extrusionOk="0">
                  <a:moveTo>
                    <a:pt x="1268" y="1"/>
                  </a:moveTo>
                  <a:lnTo>
                    <a:pt x="1268" y="1235"/>
                  </a:lnTo>
                  <a:lnTo>
                    <a:pt x="0" y="1202"/>
                  </a:lnTo>
                </a:path>
              </a:pathLst>
            </a:custGeom>
            <a:noFill/>
            <a:ln w="10850" cap="rnd" cmpd="sng">
              <a:solidFill>
                <a:srgbClr val="C4634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108;p61">
              <a:extLst>
                <a:ext uri="{FF2B5EF4-FFF2-40B4-BE49-F238E27FC236}">
                  <a16:creationId xmlns:a16="http://schemas.microsoft.com/office/drawing/2014/main" id="{5915E21F-1DAA-4E6B-814C-38944D430D66}"/>
                </a:ext>
              </a:extLst>
            </p:cNvPr>
            <p:cNvSpPr/>
            <p:nvPr/>
          </p:nvSpPr>
          <p:spPr>
            <a:xfrm>
              <a:off x="5879935" y="1998471"/>
              <a:ext cx="337781" cy="5884"/>
            </a:xfrm>
            <a:custGeom>
              <a:avLst/>
              <a:gdLst/>
              <a:ahLst/>
              <a:cxnLst/>
              <a:rect l="l" t="t" r="r" b="b"/>
              <a:pathLst>
                <a:path w="17280" h="301" fill="none" extrusionOk="0">
                  <a:moveTo>
                    <a:pt x="17280" y="300"/>
                  </a:moveTo>
                  <a:lnTo>
                    <a:pt x="1" y="0"/>
                  </a:lnTo>
                </a:path>
              </a:pathLst>
            </a:custGeom>
            <a:noFill/>
            <a:ln w="10850" cap="rnd" cmpd="sng">
              <a:solidFill>
                <a:srgbClr val="C4634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109;p61">
              <a:extLst>
                <a:ext uri="{FF2B5EF4-FFF2-40B4-BE49-F238E27FC236}">
                  <a16:creationId xmlns:a16="http://schemas.microsoft.com/office/drawing/2014/main" id="{008C80F4-72E0-4FB9-8B86-48FA26876CA9}"/>
                </a:ext>
              </a:extLst>
            </p:cNvPr>
            <p:cNvSpPr/>
            <p:nvPr/>
          </p:nvSpPr>
          <p:spPr>
            <a:xfrm>
              <a:off x="5837556" y="1997806"/>
              <a:ext cx="24806" cy="24161"/>
            </a:xfrm>
            <a:custGeom>
              <a:avLst/>
              <a:gdLst/>
              <a:ahLst/>
              <a:cxnLst/>
              <a:rect l="l" t="t" r="r" b="b"/>
              <a:pathLst>
                <a:path w="1269" h="1236" fill="none" extrusionOk="0">
                  <a:moveTo>
                    <a:pt x="1268" y="1"/>
                  </a:moveTo>
                  <a:lnTo>
                    <a:pt x="1" y="1"/>
                  </a:lnTo>
                  <a:lnTo>
                    <a:pt x="34" y="1235"/>
                  </a:lnTo>
                </a:path>
              </a:pathLst>
            </a:custGeom>
            <a:noFill/>
            <a:ln w="10850" cap="rnd" cmpd="sng">
              <a:solidFill>
                <a:srgbClr val="C4634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110;p61">
              <a:extLst>
                <a:ext uri="{FF2B5EF4-FFF2-40B4-BE49-F238E27FC236}">
                  <a16:creationId xmlns:a16="http://schemas.microsoft.com/office/drawing/2014/main" id="{A5BE8DB7-B624-419E-8167-7A00BDFCAE1B}"/>
                </a:ext>
              </a:extLst>
            </p:cNvPr>
            <p:cNvSpPr/>
            <p:nvPr/>
          </p:nvSpPr>
          <p:spPr>
            <a:xfrm>
              <a:off x="5838201" y="2055843"/>
              <a:ext cx="7193" cy="489704"/>
            </a:xfrm>
            <a:custGeom>
              <a:avLst/>
              <a:gdLst/>
              <a:ahLst/>
              <a:cxnLst/>
              <a:rect l="l" t="t" r="r" b="b"/>
              <a:pathLst>
                <a:path w="368" h="25052" fill="none" extrusionOk="0">
                  <a:moveTo>
                    <a:pt x="1" y="1"/>
                  </a:moveTo>
                  <a:lnTo>
                    <a:pt x="368" y="25052"/>
                  </a:lnTo>
                </a:path>
              </a:pathLst>
            </a:custGeom>
            <a:noFill/>
            <a:ln w="10850" cap="rnd" cmpd="sng">
              <a:solidFill>
                <a:srgbClr val="C4634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111;p61">
              <a:extLst>
                <a:ext uri="{FF2B5EF4-FFF2-40B4-BE49-F238E27FC236}">
                  <a16:creationId xmlns:a16="http://schemas.microsoft.com/office/drawing/2014/main" id="{818580BA-2768-4CA7-B359-85B7E16F932E}"/>
                </a:ext>
              </a:extLst>
            </p:cNvPr>
            <p:cNvSpPr/>
            <p:nvPr/>
          </p:nvSpPr>
          <p:spPr>
            <a:xfrm>
              <a:off x="5845375" y="2562494"/>
              <a:ext cx="24806" cy="24786"/>
            </a:xfrm>
            <a:custGeom>
              <a:avLst/>
              <a:gdLst/>
              <a:ahLst/>
              <a:cxnLst/>
              <a:rect l="l" t="t" r="r" b="b"/>
              <a:pathLst>
                <a:path w="1269" h="1268" fill="none" extrusionOk="0">
                  <a:moveTo>
                    <a:pt x="1" y="0"/>
                  </a:moveTo>
                  <a:lnTo>
                    <a:pt x="34" y="1234"/>
                  </a:lnTo>
                  <a:lnTo>
                    <a:pt x="1268" y="1268"/>
                  </a:lnTo>
                </a:path>
              </a:pathLst>
            </a:custGeom>
            <a:noFill/>
            <a:ln w="10850" cap="rnd" cmpd="sng">
              <a:solidFill>
                <a:srgbClr val="C4634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112;p61">
              <a:extLst>
                <a:ext uri="{FF2B5EF4-FFF2-40B4-BE49-F238E27FC236}">
                  <a16:creationId xmlns:a16="http://schemas.microsoft.com/office/drawing/2014/main" id="{6F7C6781-FA11-4B01-BDFC-8F8E9B89DB1E}"/>
                </a:ext>
              </a:extLst>
            </p:cNvPr>
            <p:cNvSpPr/>
            <p:nvPr/>
          </p:nvSpPr>
          <p:spPr>
            <a:xfrm>
              <a:off x="5903412" y="2587261"/>
              <a:ext cx="652066" cy="3284"/>
            </a:xfrm>
            <a:custGeom>
              <a:avLst/>
              <a:gdLst/>
              <a:ahLst/>
              <a:cxnLst/>
              <a:rect l="l" t="t" r="r" b="b"/>
              <a:pathLst>
                <a:path w="33358" h="168" fill="none" extrusionOk="0">
                  <a:moveTo>
                    <a:pt x="1" y="1"/>
                  </a:moveTo>
                  <a:lnTo>
                    <a:pt x="33358" y="168"/>
                  </a:lnTo>
                </a:path>
              </a:pathLst>
            </a:custGeom>
            <a:noFill/>
            <a:ln w="10850" cap="rnd" cmpd="sng">
              <a:solidFill>
                <a:srgbClr val="C4634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113;p61">
              <a:extLst>
                <a:ext uri="{FF2B5EF4-FFF2-40B4-BE49-F238E27FC236}">
                  <a16:creationId xmlns:a16="http://schemas.microsoft.com/office/drawing/2014/main" id="{34999F99-49F4-4477-ABEF-0FAC60A86943}"/>
                </a:ext>
              </a:extLst>
            </p:cNvPr>
            <p:cNvSpPr/>
            <p:nvPr/>
          </p:nvSpPr>
          <p:spPr>
            <a:xfrm>
              <a:off x="6571760" y="2566404"/>
              <a:ext cx="24806" cy="24786"/>
            </a:xfrm>
            <a:custGeom>
              <a:avLst/>
              <a:gdLst/>
              <a:ahLst/>
              <a:cxnLst/>
              <a:rect l="l" t="t" r="r" b="b"/>
              <a:pathLst>
                <a:path w="1269" h="1268" fill="none" extrusionOk="0">
                  <a:moveTo>
                    <a:pt x="1" y="1235"/>
                  </a:moveTo>
                  <a:lnTo>
                    <a:pt x="1268" y="1268"/>
                  </a:lnTo>
                  <a:lnTo>
                    <a:pt x="1202" y="0"/>
                  </a:lnTo>
                </a:path>
              </a:pathLst>
            </a:custGeom>
            <a:noFill/>
            <a:ln w="10850" cap="rnd" cmpd="sng">
              <a:solidFill>
                <a:srgbClr val="C4634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114;p61">
              <a:extLst>
                <a:ext uri="{FF2B5EF4-FFF2-40B4-BE49-F238E27FC236}">
                  <a16:creationId xmlns:a16="http://schemas.microsoft.com/office/drawing/2014/main" id="{5AF3A3BB-A4BB-4AA0-87A3-31176A3890E3}"/>
                </a:ext>
              </a:extLst>
            </p:cNvPr>
            <p:cNvSpPr/>
            <p:nvPr/>
          </p:nvSpPr>
          <p:spPr>
            <a:xfrm>
              <a:off x="6569806" y="2001735"/>
              <a:ext cx="24141" cy="533393"/>
            </a:xfrm>
            <a:custGeom>
              <a:avLst/>
              <a:gdLst/>
              <a:ahLst/>
              <a:cxnLst/>
              <a:rect l="l" t="t" r="r" b="b"/>
              <a:pathLst>
                <a:path w="1235" h="27287" fill="none" extrusionOk="0">
                  <a:moveTo>
                    <a:pt x="1235" y="27286"/>
                  </a:moveTo>
                  <a:lnTo>
                    <a:pt x="1" y="0"/>
                  </a:lnTo>
                </a:path>
              </a:pathLst>
            </a:custGeom>
            <a:noFill/>
            <a:ln w="10850" cap="rnd" cmpd="sng">
              <a:solidFill>
                <a:srgbClr val="C4634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115;p61">
              <a:extLst>
                <a:ext uri="{FF2B5EF4-FFF2-40B4-BE49-F238E27FC236}">
                  <a16:creationId xmlns:a16="http://schemas.microsoft.com/office/drawing/2014/main" id="{37113AB7-2E6A-423E-B85D-E3564DBAB588}"/>
                </a:ext>
              </a:extLst>
            </p:cNvPr>
            <p:cNvSpPr/>
            <p:nvPr/>
          </p:nvSpPr>
          <p:spPr>
            <a:xfrm>
              <a:off x="6568496" y="1932615"/>
              <a:ext cx="39799" cy="53482"/>
            </a:xfrm>
            <a:custGeom>
              <a:avLst/>
              <a:gdLst/>
              <a:ahLst/>
              <a:cxnLst/>
              <a:rect l="l" t="t" r="r" b="b"/>
              <a:pathLst>
                <a:path w="2036" h="2736" fill="none" extrusionOk="0">
                  <a:moveTo>
                    <a:pt x="34" y="2735"/>
                  </a:moveTo>
                  <a:lnTo>
                    <a:pt x="1" y="1468"/>
                  </a:lnTo>
                  <a:lnTo>
                    <a:pt x="2036" y="1268"/>
                  </a:lnTo>
                  <a:lnTo>
                    <a:pt x="2002" y="0"/>
                  </a:lnTo>
                </a:path>
              </a:pathLst>
            </a:custGeom>
            <a:noFill/>
            <a:ln w="10850" cap="rnd" cmpd="sng">
              <a:solidFill>
                <a:srgbClr val="C4634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16;p61">
              <a:extLst>
                <a:ext uri="{FF2B5EF4-FFF2-40B4-BE49-F238E27FC236}">
                  <a16:creationId xmlns:a16="http://schemas.microsoft.com/office/drawing/2014/main" id="{2320FFA5-20C8-4C76-8C41-23F68903D666}"/>
                </a:ext>
              </a:extLst>
            </p:cNvPr>
            <p:cNvSpPr/>
            <p:nvPr/>
          </p:nvSpPr>
          <p:spPr>
            <a:xfrm>
              <a:off x="6593282" y="1452705"/>
              <a:ext cx="13703" cy="449280"/>
            </a:xfrm>
            <a:custGeom>
              <a:avLst/>
              <a:gdLst/>
              <a:ahLst/>
              <a:cxnLst/>
              <a:rect l="l" t="t" r="r" b="b"/>
              <a:pathLst>
                <a:path w="701" h="22984" fill="none" extrusionOk="0">
                  <a:moveTo>
                    <a:pt x="701" y="22983"/>
                  </a:moveTo>
                  <a:lnTo>
                    <a:pt x="0" y="0"/>
                  </a:lnTo>
                </a:path>
              </a:pathLst>
            </a:custGeom>
            <a:noFill/>
            <a:ln w="1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117;p61">
              <a:extLst>
                <a:ext uri="{FF2B5EF4-FFF2-40B4-BE49-F238E27FC236}">
                  <a16:creationId xmlns:a16="http://schemas.microsoft.com/office/drawing/2014/main" id="{F46BA460-C9D8-42A5-BD90-1A83CB5B47A5}"/>
                </a:ext>
              </a:extLst>
            </p:cNvPr>
            <p:cNvSpPr/>
            <p:nvPr/>
          </p:nvSpPr>
          <p:spPr>
            <a:xfrm>
              <a:off x="6592637" y="1412280"/>
              <a:ext cx="24141" cy="24786"/>
            </a:xfrm>
            <a:custGeom>
              <a:avLst/>
              <a:gdLst/>
              <a:ahLst/>
              <a:cxnLst/>
              <a:rect l="l" t="t" r="r" b="b"/>
              <a:pathLst>
                <a:path w="1235" h="1268" fill="none" extrusionOk="0">
                  <a:moveTo>
                    <a:pt x="33" y="1268"/>
                  </a:moveTo>
                  <a:lnTo>
                    <a:pt x="0" y="0"/>
                  </a:lnTo>
                  <a:lnTo>
                    <a:pt x="1234" y="0"/>
                  </a:lnTo>
                </a:path>
              </a:pathLst>
            </a:custGeom>
            <a:noFill/>
            <a:ln w="10850" cap="rnd" cmpd="sng">
              <a:solidFill>
                <a:srgbClr val="C4634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118;p61">
              <a:extLst>
                <a:ext uri="{FF2B5EF4-FFF2-40B4-BE49-F238E27FC236}">
                  <a16:creationId xmlns:a16="http://schemas.microsoft.com/office/drawing/2014/main" id="{711FA952-C7FE-4F43-83C6-D053885CBDD2}"/>
                </a:ext>
              </a:extLst>
            </p:cNvPr>
            <p:cNvSpPr/>
            <p:nvPr/>
          </p:nvSpPr>
          <p:spPr>
            <a:xfrm>
              <a:off x="6646745" y="1412280"/>
              <a:ext cx="358658" cy="20"/>
            </a:xfrm>
            <a:custGeom>
              <a:avLst/>
              <a:gdLst/>
              <a:ahLst/>
              <a:cxnLst/>
              <a:rect l="l" t="t" r="r" b="b"/>
              <a:pathLst>
                <a:path w="18348" h="1" fill="none" extrusionOk="0">
                  <a:moveTo>
                    <a:pt x="1" y="0"/>
                  </a:moveTo>
                  <a:lnTo>
                    <a:pt x="18347" y="0"/>
                  </a:lnTo>
                </a:path>
              </a:pathLst>
            </a:custGeom>
            <a:noFill/>
            <a:ln w="1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119;p61">
              <a:extLst>
                <a:ext uri="{FF2B5EF4-FFF2-40B4-BE49-F238E27FC236}">
                  <a16:creationId xmlns:a16="http://schemas.microsoft.com/office/drawing/2014/main" id="{F306FFEA-BD09-42C4-ABF4-35545F7ACDD2}"/>
                </a:ext>
              </a:extLst>
            </p:cNvPr>
            <p:cNvSpPr/>
            <p:nvPr/>
          </p:nvSpPr>
          <p:spPr>
            <a:xfrm>
              <a:off x="7019731" y="1412280"/>
              <a:ext cx="24786" cy="24786"/>
            </a:xfrm>
            <a:custGeom>
              <a:avLst/>
              <a:gdLst/>
              <a:ahLst/>
              <a:cxnLst/>
              <a:rect l="l" t="t" r="r" b="b"/>
              <a:pathLst>
                <a:path w="1268" h="1268" fill="none" extrusionOk="0">
                  <a:moveTo>
                    <a:pt x="0" y="0"/>
                  </a:moveTo>
                  <a:lnTo>
                    <a:pt x="1268" y="0"/>
                  </a:lnTo>
                  <a:lnTo>
                    <a:pt x="1268" y="1268"/>
                  </a:lnTo>
                </a:path>
              </a:pathLst>
            </a:custGeom>
            <a:noFill/>
            <a:ln w="10850" cap="rnd" cmpd="sng">
              <a:solidFill>
                <a:srgbClr val="C4634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120;p61">
              <a:extLst>
                <a:ext uri="{FF2B5EF4-FFF2-40B4-BE49-F238E27FC236}">
                  <a16:creationId xmlns:a16="http://schemas.microsoft.com/office/drawing/2014/main" id="{51F3EB7D-E06D-40D5-B63F-F30225A66226}"/>
                </a:ext>
              </a:extLst>
            </p:cNvPr>
            <p:cNvSpPr/>
            <p:nvPr/>
          </p:nvSpPr>
          <p:spPr>
            <a:xfrm>
              <a:off x="7045142" y="1469007"/>
              <a:ext cx="7193" cy="778557"/>
            </a:xfrm>
            <a:custGeom>
              <a:avLst/>
              <a:gdLst/>
              <a:ahLst/>
              <a:cxnLst/>
              <a:rect l="l" t="t" r="r" b="b"/>
              <a:pathLst>
                <a:path w="368" h="39829" fill="none" extrusionOk="0">
                  <a:moveTo>
                    <a:pt x="1" y="0"/>
                  </a:moveTo>
                  <a:lnTo>
                    <a:pt x="368" y="39829"/>
                  </a:lnTo>
                </a:path>
              </a:pathLst>
            </a:custGeom>
            <a:noFill/>
            <a:ln w="1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121;p61">
              <a:extLst>
                <a:ext uri="{FF2B5EF4-FFF2-40B4-BE49-F238E27FC236}">
                  <a16:creationId xmlns:a16="http://schemas.microsoft.com/office/drawing/2014/main" id="{82FBBD7E-FEC8-4D76-B650-1F6CCCA4FDCB}"/>
                </a:ext>
              </a:extLst>
            </p:cNvPr>
            <p:cNvSpPr/>
            <p:nvPr/>
          </p:nvSpPr>
          <p:spPr>
            <a:xfrm>
              <a:off x="7052316" y="2263848"/>
              <a:ext cx="24806" cy="24141"/>
            </a:xfrm>
            <a:custGeom>
              <a:avLst/>
              <a:gdLst/>
              <a:ahLst/>
              <a:cxnLst/>
              <a:rect l="l" t="t" r="r" b="b"/>
              <a:pathLst>
                <a:path w="1269" h="1235" fill="none" extrusionOk="0">
                  <a:moveTo>
                    <a:pt x="1" y="1"/>
                  </a:moveTo>
                  <a:lnTo>
                    <a:pt x="1" y="1235"/>
                  </a:lnTo>
                  <a:lnTo>
                    <a:pt x="1268" y="1235"/>
                  </a:lnTo>
                </a:path>
              </a:pathLst>
            </a:custGeom>
            <a:noFill/>
            <a:ln w="10850" cap="rnd" cmpd="sng">
              <a:solidFill>
                <a:srgbClr val="C4634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122;p61">
              <a:extLst>
                <a:ext uri="{FF2B5EF4-FFF2-40B4-BE49-F238E27FC236}">
                  <a16:creationId xmlns:a16="http://schemas.microsoft.com/office/drawing/2014/main" id="{820DB1EE-C785-4113-ABA8-0487F64CEF7D}"/>
                </a:ext>
              </a:extLst>
            </p:cNvPr>
            <p:cNvSpPr/>
            <p:nvPr/>
          </p:nvSpPr>
          <p:spPr>
            <a:xfrm>
              <a:off x="7098624" y="2287969"/>
              <a:ext cx="43708" cy="20"/>
            </a:xfrm>
            <a:custGeom>
              <a:avLst/>
              <a:gdLst/>
              <a:ahLst/>
              <a:cxnLst/>
              <a:rect l="l" t="t" r="r" b="b"/>
              <a:pathLst>
                <a:path w="2236" h="1" fill="none" extrusionOk="0">
                  <a:moveTo>
                    <a:pt x="0" y="1"/>
                  </a:moveTo>
                  <a:lnTo>
                    <a:pt x="2235" y="1"/>
                  </a:lnTo>
                </a:path>
              </a:pathLst>
            </a:custGeom>
            <a:noFill/>
            <a:ln w="10850" cap="rnd" cmpd="sng">
              <a:solidFill>
                <a:srgbClr val="C4634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123;p61">
              <a:extLst>
                <a:ext uri="{FF2B5EF4-FFF2-40B4-BE49-F238E27FC236}">
                  <a16:creationId xmlns:a16="http://schemas.microsoft.com/office/drawing/2014/main" id="{DD8DDDE4-5CF4-4680-B4E8-3B4C4651BB4E}"/>
                </a:ext>
              </a:extLst>
            </p:cNvPr>
            <p:cNvSpPr/>
            <p:nvPr/>
          </p:nvSpPr>
          <p:spPr>
            <a:xfrm>
              <a:off x="7153396" y="2263848"/>
              <a:ext cx="24141" cy="24141"/>
            </a:xfrm>
            <a:custGeom>
              <a:avLst/>
              <a:gdLst/>
              <a:ahLst/>
              <a:cxnLst/>
              <a:rect l="l" t="t" r="r" b="b"/>
              <a:pathLst>
                <a:path w="1235" h="1235" fill="none" extrusionOk="0">
                  <a:moveTo>
                    <a:pt x="0" y="1235"/>
                  </a:moveTo>
                  <a:lnTo>
                    <a:pt x="1234" y="1235"/>
                  </a:lnTo>
                  <a:lnTo>
                    <a:pt x="1234" y="1"/>
                  </a:lnTo>
                </a:path>
              </a:pathLst>
            </a:custGeom>
            <a:noFill/>
            <a:ln w="10850" cap="rnd" cmpd="sng">
              <a:solidFill>
                <a:srgbClr val="C4634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124;p61">
              <a:extLst>
                <a:ext uri="{FF2B5EF4-FFF2-40B4-BE49-F238E27FC236}">
                  <a16:creationId xmlns:a16="http://schemas.microsoft.com/office/drawing/2014/main" id="{09DA36CF-B9A4-45F9-BCBD-F7DB5C9C6E6B}"/>
                </a:ext>
              </a:extLst>
            </p:cNvPr>
            <p:cNvSpPr/>
            <p:nvPr/>
          </p:nvSpPr>
          <p:spPr>
            <a:xfrm>
              <a:off x="7177518" y="2203211"/>
              <a:ext cx="24806" cy="24786"/>
            </a:xfrm>
            <a:custGeom>
              <a:avLst/>
              <a:gdLst/>
              <a:ahLst/>
              <a:cxnLst/>
              <a:rect l="l" t="t" r="r" b="b"/>
              <a:pathLst>
                <a:path w="1269" h="1268" fill="none" extrusionOk="0">
                  <a:moveTo>
                    <a:pt x="0" y="1268"/>
                  </a:moveTo>
                  <a:lnTo>
                    <a:pt x="0" y="0"/>
                  </a:lnTo>
                  <a:lnTo>
                    <a:pt x="1268" y="0"/>
                  </a:lnTo>
                </a:path>
              </a:pathLst>
            </a:custGeom>
            <a:noFill/>
            <a:ln w="10850" cap="rnd" cmpd="sng">
              <a:solidFill>
                <a:srgbClr val="C4634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125;p61">
              <a:extLst>
                <a:ext uri="{FF2B5EF4-FFF2-40B4-BE49-F238E27FC236}">
                  <a16:creationId xmlns:a16="http://schemas.microsoft.com/office/drawing/2014/main" id="{3D072EDA-5A85-4D36-9A2E-34C980119F1F}"/>
                </a:ext>
              </a:extLst>
            </p:cNvPr>
            <p:cNvSpPr/>
            <p:nvPr/>
          </p:nvSpPr>
          <p:spPr>
            <a:xfrm>
              <a:off x="7230980" y="2203211"/>
              <a:ext cx="202160" cy="20"/>
            </a:xfrm>
            <a:custGeom>
              <a:avLst/>
              <a:gdLst/>
              <a:ahLst/>
              <a:cxnLst/>
              <a:rect l="l" t="t" r="r" b="b"/>
              <a:pathLst>
                <a:path w="10342" h="1" fill="none" extrusionOk="0">
                  <a:moveTo>
                    <a:pt x="1" y="0"/>
                  </a:moveTo>
                  <a:lnTo>
                    <a:pt x="10341" y="0"/>
                  </a:lnTo>
                </a:path>
              </a:pathLst>
            </a:custGeom>
            <a:noFill/>
            <a:ln w="1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126;p61">
              <a:extLst>
                <a:ext uri="{FF2B5EF4-FFF2-40B4-BE49-F238E27FC236}">
                  <a16:creationId xmlns:a16="http://schemas.microsoft.com/office/drawing/2014/main" id="{B6EF7E3A-CBA7-4DBB-8C62-4CBC82182B91}"/>
                </a:ext>
              </a:extLst>
            </p:cNvPr>
            <p:cNvSpPr/>
            <p:nvPr/>
          </p:nvSpPr>
          <p:spPr>
            <a:xfrm>
              <a:off x="7447469" y="2203211"/>
              <a:ext cx="24786" cy="20"/>
            </a:xfrm>
            <a:custGeom>
              <a:avLst/>
              <a:gdLst/>
              <a:ahLst/>
              <a:cxnLst/>
              <a:rect l="l" t="t" r="r" b="b"/>
              <a:pathLst>
                <a:path w="1268" h="1" fill="none" extrusionOk="0">
                  <a:moveTo>
                    <a:pt x="0" y="0"/>
                  </a:moveTo>
                  <a:lnTo>
                    <a:pt x="1268" y="0"/>
                  </a:lnTo>
                </a:path>
              </a:pathLst>
            </a:custGeom>
            <a:noFill/>
            <a:ln w="10850" cap="rnd" cmpd="sng">
              <a:solidFill>
                <a:srgbClr val="C4634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127;p61">
              <a:extLst>
                <a:ext uri="{FF2B5EF4-FFF2-40B4-BE49-F238E27FC236}">
                  <a16:creationId xmlns:a16="http://schemas.microsoft.com/office/drawing/2014/main" id="{E6348E06-D0A2-4500-A0D6-58E7B428800C}"/>
                </a:ext>
              </a:extLst>
            </p:cNvPr>
            <p:cNvSpPr/>
            <p:nvPr/>
          </p:nvSpPr>
          <p:spPr>
            <a:xfrm>
              <a:off x="5839511" y="2314710"/>
              <a:ext cx="185858" cy="20"/>
            </a:xfrm>
            <a:custGeom>
              <a:avLst/>
              <a:gdLst/>
              <a:ahLst/>
              <a:cxnLst/>
              <a:rect l="l" t="t" r="r" b="b"/>
              <a:pathLst>
                <a:path w="9508" h="1" fill="none" extrusionOk="0">
                  <a:moveTo>
                    <a:pt x="9507" y="0"/>
                  </a:moveTo>
                  <a:lnTo>
                    <a:pt x="1" y="0"/>
                  </a:lnTo>
                </a:path>
              </a:pathLst>
            </a:custGeom>
            <a:noFill/>
            <a:ln w="10850" cap="rnd" cmpd="sng">
              <a:solidFill>
                <a:srgbClr val="C4634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128;p61">
              <a:extLst>
                <a:ext uri="{FF2B5EF4-FFF2-40B4-BE49-F238E27FC236}">
                  <a16:creationId xmlns:a16="http://schemas.microsoft.com/office/drawing/2014/main" id="{38F97033-A425-4CBA-90D8-C476BA6003EC}"/>
                </a:ext>
              </a:extLst>
            </p:cNvPr>
            <p:cNvSpPr/>
            <p:nvPr/>
          </p:nvSpPr>
          <p:spPr>
            <a:xfrm>
              <a:off x="5947101" y="2263848"/>
              <a:ext cx="106964" cy="82823"/>
            </a:xfrm>
            <a:custGeom>
              <a:avLst/>
              <a:gdLst/>
              <a:ahLst/>
              <a:cxnLst/>
              <a:rect l="l" t="t" r="r" b="b"/>
              <a:pathLst>
                <a:path w="5472" h="4237" extrusionOk="0">
                  <a:moveTo>
                    <a:pt x="2736" y="1"/>
                  </a:moveTo>
                  <a:cubicBezTo>
                    <a:pt x="1" y="1"/>
                    <a:pt x="1" y="4237"/>
                    <a:pt x="2736" y="4237"/>
                  </a:cubicBezTo>
                  <a:cubicBezTo>
                    <a:pt x="5471" y="4237"/>
                    <a:pt x="5471" y="1"/>
                    <a:pt x="2736" y="1"/>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129;p61">
              <a:extLst>
                <a:ext uri="{FF2B5EF4-FFF2-40B4-BE49-F238E27FC236}">
                  <a16:creationId xmlns:a16="http://schemas.microsoft.com/office/drawing/2014/main" id="{1EC1E9F8-8C49-4527-815E-F942426E109F}"/>
                </a:ext>
              </a:extLst>
            </p:cNvPr>
            <p:cNvSpPr/>
            <p:nvPr/>
          </p:nvSpPr>
          <p:spPr>
            <a:xfrm>
              <a:off x="7493112" y="2199302"/>
              <a:ext cx="135640" cy="104990"/>
            </a:xfrm>
            <a:custGeom>
              <a:avLst/>
              <a:gdLst/>
              <a:ahLst/>
              <a:cxnLst/>
              <a:rect l="l" t="t" r="r" b="b"/>
              <a:pathLst>
                <a:path w="6939" h="5371" extrusionOk="0">
                  <a:moveTo>
                    <a:pt x="3469" y="0"/>
                  </a:moveTo>
                  <a:cubicBezTo>
                    <a:pt x="0" y="0"/>
                    <a:pt x="0" y="5371"/>
                    <a:pt x="3469" y="5371"/>
                  </a:cubicBezTo>
                  <a:cubicBezTo>
                    <a:pt x="6939" y="5371"/>
                    <a:pt x="6939" y="0"/>
                    <a:pt x="34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130;p61">
              <a:extLst>
                <a:ext uri="{FF2B5EF4-FFF2-40B4-BE49-F238E27FC236}">
                  <a16:creationId xmlns:a16="http://schemas.microsoft.com/office/drawing/2014/main" id="{EE96E02D-E93F-46E2-AA38-AD41D875180B}"/>
                </a:ext>
              </a:extLst>
            </p:cNvPr>
            <p:cNvSpPr/>
            <p:nvPr/>
          </p:nvSpPr>
          <p:spPr>
            <a:xfrm>
              <a:off x="5825828" y="1367927"/>
              <a:ext cx="76294" cy="76959"/>
            </a:xfrm>
            <a:custGeom>
              <a:avLst/>
              <a:gdLst/>
              <a:ahLst/>
              <a:cxnLst/>
              <a:rect l="l" t="t" r="r" b="b"/>
              <a:pathLst>
                <a:path w="3903" h="3937" extrusionOk="0">
                  <a:moveTo>
                    <a:pt x="1968" y="1"/>
                  </a:moveTo>
                  <a:cubicBezTo>
                    <a:pt x="867" y="1"/>
                    <a:pt x="0" y="901"/>
                    <a:pt x="0" y="1969"/>
                  </a:cubicBezTo>
                  <a:cubicBezTo>
                    <a:pt x="0" y="3036"/>
                    <a:pt x="867" y="3937"/>
                    <a:pt x="1968" y="3937"/>
                  </a:cubicBezTo>
                  <a:cubicBezTo>
                    <a:pt x="3036" y="3937"/>
                    <a:pt x="3903" y="3070"/>
                    <a:pt x="3903" y="1969"/>
                  </a:cubicBezTo>
                  <a:cubicBezTo>
                    <a:pt x="3903" y="901"/>
                    <a:pt x="3036" y="1"/>
                    <a:pt x="19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131;p61">
              <a:extLst>
                <a:ext uri="{FF2B5EF4-FFF2-40B4-BE49-F238E27FC236}">
                  <a16:creationId xmlns:a16="http://schemas.microsoft.com/office/drawing/2014/main" id="{093FE2FB-3AB8-4710-9F70-5C0F0BFF3391}"/>
                </a:ext>
              </a:extLst>
            </p:cNvPr>
            <p:cNvSpPr/>
            <p:nvPr/>
          </p:nvSpPr>
          <p:spPr>
            <a:xfrm>
              <a:off x="6994299" y="1362063"/>
              <a:ext cx="100435" cy="100435"/>
            </a:xfrm>
            <a:custGeom>
              <a:avLst/>
              <a:gdLst/>
              <a:ahLst/>
              <a:cxnLst/>
              <a:rect l="l" t="t" r="r" b="b"/>
              <a:pathLst>
                <a:path w="5138" h="5138" extrusionOk="0">
                  <a:moveTo>
                    <a:pt x="2569" y="1"/>
                  </a:moveTo>
                  <a:cubicBezTo>
                    <a:pt x="1134" y="1"/>
                    <a:pt x="0" y="1168"/>
                    <a:pt x="0" y="2569"/>
                  </a:cubicBezTo>
                  <a:cubicBezTo>
                    <a:pt x="0" y="4003"/>
                    <a:pt x="1134" y="5138"/>
                    <a:pt x="2569" y="5138"/>
                  </a:cubicBezTo>
                  <a:cubicBezTo>
                    <a:pt x="4003" y="5138"/>
                    <a:pt x="5137" y="4003"/>
                    <a:pt x="5137" y="2569"/>
                  </a:cubicBezTo>
                  <a:cubicBezTo>
                    <a:pt x="5137" y="1168"/>
                    <a:pt x="4003" y="1"/>
                    <a:pt x="25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132;p61">
              <a:extLst>
                <a:ext uri="{FF2B5EF4-FFF2-40B4-BE49-F238E27FC236}">
                  <a16:creationId xmlns:a16="http://schemas.microsoft.com/office/drawing/2014/main" id="{C9FC745D-98E6-4E13-ACAB-D0844F6F46C9}"/>
                </a:ext>
              </a:extLst>
            </p:cNvPr>
            <p:cNvSpPr/>
            <p:nvPr/>
          </p:nvSpPr>
          <p:spPr>
            <a:xfrm>
              <a:off x="5321131" y="1459878"/>
              <a:ext cx="1807499" cy="1199786"/>
            </a:xfrm>
            <a:custGeom>
              <a:avLst/>
              <a:gdLst/>
              <a:ahLst/>
              <a:cxnLst/>
              <a:rect l="l" t="t" r="r" b="b"/>
              <a:pathLst>
                <a:path w="92467" h="61378" fill="none" extrusionOk="0">
                  <a:moveTo>
                    <a:pt x="1" y="5004"/>
                  </a:moveTo>
                  <a:cubicBezTo>
                    <a:pt x="268" y="15211"/>
                    <a:pt x="601" y="25452"/>
                    <a:pt x="1001" y="35692"/>
                  </a:cubicBezTo>
                  <a:cubicBezTo>
                    <a:pt x="1168" y="40796"/>
                    <a:pt x="1402" y="45933"/>
                    <a:pt x="1602" y="51037"/>
                  </a:cubicBezTo>
                  <a:cubicBezTo>
                    <a:pt x="1769" y="54506"/>
                    <a:pt x="234" y="61211"/>
                    <a:pt x="5004" y="61211"/>
                  </a:cubicBezTo>
                  <a:cubicBezTo>
                    <a:pt x="33858" y="61211"/>
                    <a:pt x="62679" y="61311"/>
                    <a:pt x="91533" y="61377"/>
                  </a:cubicBezTo>
                  <a:cubicBezTo>
                    <a:pt x="91599" y="57942"/>
                    <a:pt x="92166" y="54539"/>
                    <a:pt x="92166" y="51103"/>
                  </a:cubicBezTo>
                  <a:cubicBezTo>
                    <a:pt x="92166" y="50103"/>
                    <a:pt x="92467" y="47301"/>
                    <a:pt x="91633" y="46567"/>
                  </a:cubicBezTo>
                  <a:cubicBezTo>
                    <a:pt x="90899" y="45933"/>
                    <a:pt x="87430" y="46533"/>
                    <a:pt x="86429" y="46500"/>
                  </a:cubicBezTo>
                  <a:cubicBezTo>
                    <a:pt x="85762" y="43665"/>
                    <a:pt x="86229" y="40096"/>
                    <a:pt x="86196" y="37127"/>
                  </a:cubicBezTo>
                  <a:cubicBezTo>
                    <a:pt x="86162" y="32557"/>
                    <a:pt x="86095" y="28020"/>
                    <a:pt x="86029" y="23484"/>
                  </a:cubicBezTo>
                  <a:cubicBezTo>
                    <a:pt x="85995" y="19047"/>
                    <a:pt x="85962" y="14611"/>
                    <a:pt x="85895" y="10174"/>
                  </a:cubicBezTo>
                  <a:cubicBezTo>
                    <a:pt x="85895" y="7973"/>
                    <a:pt x="85995" y="5704"/>
                    <a:pt x="85829" y="3536"/>
                  </a:cubicBezTo>
                  <a:cubicBezTo>
                    <a:pt x="85528" y="0"/>
                    <a:pt x="80658" y="1301"/>
                    <a:pt x="77956" y="1234"/>
                  </a:cubicBezTo>
                  <a:cubicBezTo>
                    <a:pt x="74887" y="1201"/>
                    <a:pt x="71819" y="1101"/>
                    <a:pt x="68750" y="1068"/>
                  </a:cubicBezTo>
                  <a:cubicBezTo>
                    <a:pt x="69417" y="1134"/>
                    <a:pt x="69317" y="48702"/>
                    <a:pt x="69350" y="51370"/>
                  </a:cubicBezTo>
                  <a:lnTo>
                    <a:pt x="69384" y="54573"/>
                  </a:lnTo>
                </a:path>
              </a:pathLst>
            </a:custGeom>
            <a:noFill/>
            <a:ln w="317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133;p61">
              <a:extLst>
                <a:ext uri="{FF2B5EF4-FFF2-40B4-BE49-F238E27FC236}">
                  <a16:creationId xmlns:a16="http://schemas.microsoft.com/office/drawing/2014/main" id="{CB10D5E5-3CFB-48EC-B32E-ECE72430DCDC}"/>
                </a:ext>
              </a:extLst>
            </p:cNvPr>
            <p:cNvSpPr/>
            <p:nvPr/>
          </p:nvSpPr>
          <p:spPr>
            <a:xfrm>
              <a:off x="6783030" y="1590280"/>
              <a:ext cx="232791" cy="997001"/>
            </a:xfrm>
            <a:custGeom>
              <a:avLst/>
              <a:gdLst/>
              <a:ahLst/>
              <a:cxnLst/>
              <a:rect l="l" t="t" r="r" b="b"/>
              <a:pathLst>
                <a:path w="11909" h="51004" fill="none" extrusionOk="0">
                  <a:moveTo>
                    <a:pt x="1201" y="1"/>
                  </a:moveTo>
                  <a:cubicBezTo>
                    <a:pt x="1201" y="2436"/>
                    <a:pt x="701" y="22684"/>
                    <a:pt x="2035" y="22750"/>
                  </a:cubicBezTo>
                  <a:cubicBezTo>
                    <a:pt x="4203" y="22817"/>
                    <a:pt x="6939" y="22217"/>
                    <a:pt x="7039" y="25185"/>
                  </a:cubicBezTo>
                  <a:cubicBezTo>
                    <a:pt x="7105" y="26386"/>
                    <a:pt x="7773" y="30723"/>
                    <a:pt x="6171" y="31156"/>
                  </a:cubicBezTo>
                  <a:cubicBezTo>
                    <a:pt x="5604" y="31290"/>
                    <a:pt x="5004" y="31123"/>
                    <a:pt x="4437" y="31090"/>
                  </a:cubicBezTo>
                  <a:cubicBezTo>
                    <a:pt x="0" y="30656"/>
                    <a:pt x="1401" y="34125"/>
                    <a:pt x="1401" y="36927"/>
                  </a:cubicBezTo>
                  <a:cubicBezTo>
                    <a:pt x="1401" y="40463"/>
                    <a:pt x="467" y="45466"/>
                    <a:pt x="1401" y="48869"/>
                  </a:cubicBezTo>
                  <a:cubicBezTo>
                    <a:pt x="2002" y="51004"/>
                    <a:pt x="3036" y="50370"/>
                    <a:pt x="5404" y="50370"/>
                  </a:cubicBezTo>
                  <a:lnTo>
                    <a:pt x="11909" y="50370"/>
                  </a:lnTo>
                </a:path>
              </a:pathLst>
            </a:custGeom>
            <a:noFill/>
            <a:ln w="317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134;p61">
              <a:extLst>
                <a:ext uri="{FF2B5EF4-FFF2-40B4-BE49-F238E27FC236}">
                  <a16:creationId xmlns:a16="http://schemas.microsoft.com/office/drawing/2014/main" id="{88344037-E34A-46E9-B722-26368FF89A5F}"/>
                </a:ext>
              </a:extLst>
            </p:cNvPr>
            <p:cNvSpPr/>
            <p:nvPr/>
          </p:nvSpPr>
          <p:spPr>
            <a:xfrm>
              <a:off x="5604120" y="1313155"/>
              <a:ext cx="1798370" cy="813782"/>
            </a:xfrm>
            <a:custGeom>
              <a:avLst/>
              <a:gdLst/>
              <a:ahLst/>
              <a:cxnLst/>
              <a:rect l="l" t="t" r="r" b="b"/>
              <a:pathLst>
                <a:path w="92000" h="41631" fill="none" extrusionOk="0">
                  <a:moveTo>
                    <a:pt x="91032" y="41631"/>
                  </a:moveTo>
                  <a:cubicBezTo>
                    <a:pt x="91066" y="33958"/>
                    <a:pt x="91299" y="29989"/>
                    <a:pt x="91333" y="22317"/>
                  </a:cubicBezTo>
                  <a:cubicBezTo>
                    <a:pt x="91333" y="19982"/>
                    <a:pt x="92000" y="601"/>
                    <a:pt x="90765" y="601"/>
                  </a:cubicBezTo>
                  <a:cubicBezTo>
                    <a:pt x="73687" y="635"/>
                    <a:pt x="56574" y="635"/>
                    <a:pt x="39462" y="668"/>
                  </a:cubicBezTo>
                  <a:cubicBezTo>
                    <a:pt x="30889" y="701"/>
                    <a:pt x="22350" y="701"/>
                    <a:pt x="13777" y="735"/>
                  </a:cubicBezTo>
                  <a:cubicBezTo>
                    <a:pt x="11742" y="735"/>
                    <a:pt x="9674" y="735"/>
                    <a:pt x="7639" y="735"/>
                  </a:cubicBezTo>
                  <a:cubicBezTo>
                    <a:pt x="6339" y="735"/>
                    <a:pt x="1969" y="1"/>
                    <a:pt x="968" y="735"/>
                  </a:cubicBezTo>
                  <a:cubicBezTo>
                    <a:pt x="1" y="1469"/>
                    <a:pt x="401" y="3637"/>
                    <a:pt x="401" y="4938"/>
                  </a:cubicBezTo>
                  <a:cubicBezTo>
                    <a:pt x="401" y="13344"/>
                    <a:pt x="434" y="21750"/>
                    <a:pt x="434" y="30156"/>
                  </a:cubicBezTo>
                </a:path>
              </a:pathLst>
            </a:custGeom>
            <a:noFill/>
            <a:ln w="317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135;p61">
              <a:extLst>
                <a:ext uri="{FF2B5EF4-FFF2-40B4-BE49-F238E27FC236}">
                  <a16:creationId xmlns:a16="http://schemas.microsoft.com/office/drawing/2014/main" id="{6219107D-74F6-4FA0-8B37-5EAB543A2153}"/>
                </a:ext>
              </a:extLst>
            </p:cNvPr>
            <p:cNvSpPr/>
            <p:nvPr/>
          </p:nvSpPr>
          <p:spPr>
            <a:xfrm>
              <a:off x="5487402" y="1603318"/>
              <a:ext cx="298002" cy="483195"/>
            </a:xfrm>
            <a:custGeom>
              <a:avLst/>
              <a:gdLst/>
              <a:ahLst/>
              <a:cxnLst/>
              <a:rect l="l" t="t" r="r" b="b"/>
              <a:pathLst>
                <a:path w="15245" h="24719" fill="none" extrusionOk="0">
                  <a:moveTo>
                    <a:pt x="1" y="1"/>
                  </a:moveTo>
                  <a:lnTo>
                    <a:pt x="501" y="22283"/>
                  </a:lnTo>
                  <a:cubicBezTo>
                    <a:pt x="534" y="23351"/>
                    <a:pt x="368" y="24518"/>
                    <a:pt x="1402" y="24518"/>
                  </a:cubicBezTo>
                  <a:lnTo>
                    <a:pt x="15245" y="24718"/>
                  </a:lnTo>
                </a:path>
              </a:pathLst>
            </a:custGeom>
            <a:noFill/>
            <a:ln w="317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136;p61">
              <a:extLst>
                <a:ext uri="{FF2B5EF4-FFF2-40B4-BE49-F238E27FC236}">
                  <a16:creationId xmlns:a16="http://schemas.microsoft.com/office/drawing/2014/main" id="{A783FD29-CECC-4F9B-BAB8-D0F54CC781DA}"/>
                </a:ext>
              </a:extLst>
            </p:cNvPr>
            <p:cNvSpPr/>
            <p:nvPr/>
          </p:nvSpPr>
          <p:spPr>
            <a:xfrm>
              <a:off x="5776920" y="1471607"/>
              <a:ext cx="28051" cy="1180239"/>
            </a:xfrm>
            <a:custGeom>
              <a:avLst/>
              <a:gdLst/>
              <a:ahLst/>
              <a:cxnLst/>
              <a:rect l="l" t="t" r="r" b="b"/>
              <a:pathLst>
                <a:path w="1435" h="60378" fill="none" extrusionOk="0">
                  <a:moveTo>
                    <a:pt x="0" y="1"/>
                  </a:moveTo>
                  <a:cubicBezTo>
                    <a:pt x="467" y="20148"/>
                    <a:pt x="934" y="40263"/>
                    <a:pt x="1435" y="60377"/>
                  </a:cubicBezTo>
                </a:path>
              </a:pathLst>
            </a:custGeom>
            <a:noFill/>
            <a:ln w="317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137;p61">
              <a:extLst>
                <a:ext uri="{FF2B5EF4-FFF2-40B4-BE49-F238E27FC236}">
                  <a16:creationId xmlns:a16="http://schemas.microsoft.com/office/drawing/2014/main" id="{BA6511ED-EEC6-4E65-9ACB-406E3A620B97}"/>
                </a:ext>
              </a:extLst>
            </p:cNvPr>
            <p:cNvSpPr/>
            <p:nvPr/>
          </p:nvSpPr>
          <p:spPr>
            <a:xfrm>
              <a:off x="5343962" y="2214940"/>
              <a:ext cx="292137" cy="20"/>
            </a:xfrm>
            <a:custGeom>
              <a:avLst/>
              <a:gdLst/>
              <a:ahLst/>
              <a:cxnLst/>
              <a:rect l="l" t="t" r="r" b="b"/>
              <a:pathLst>
                <a:path w="14945" h="1" fill="none" extrusionOk="0">
                  <a:moveTo>
                    <a:pt x="0" y="1"/>
                  </a:moveTo>
                  <a:lnTo>
                    <a:pt x="14944" y="1"/>
                  </a:lnTo>
                </a:path>
              </a:pathLst>
            </a:custGeom>
            <a:noFill/>
            <a:ln w="317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138;p61">
              <a:extLst>
                <a:ext uri="{FF2B5EF4-FFF2-40B4-BE49-F238E27FC236}">
                  <a16:creationId xmlns:a16="http://schemas.microsoft.com/office/drawing/2014/main" id="{E78C87E4-0DD8-45F2-A8D1-A9E6FB9AFC42}"/>
                </a:ext>
              </a:extLst>
            </p:cNvPr>
            <p:cNvSpPr/>
            <p:nvPr/>
          </p:nvSpPr>
          <p:spPr>
            <a:xfrm>
              <a:off x="5351781" y="2521405"/>
              <a:ext cx="292137" cy="20"/>
            </a:xfrm>
            <a:custGeom>
              <a:avLst/>
              <a:gdLst/>
              <a:ahLst/>
              <a:cxnLst/>
              <a:rect l="l" t="t" r="r" b="b"/>
              <a:pathLst>
                <a:path w="14945" h="1" fill="none" extrusionOk="0">
                  <a:moveTo>
                    <a:pt x="0" y="1"/>
                  </a:moveTo>
                  <a:lnTo>
                    <a:pt x="14944" y="1"/>
                  </a:lnTo>
                </a:path>
              </a:pathLst>
            </a:custGeom>
            <a:noFill/>
            <a:ln w="317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139;p61">
              <a:extLst>
                <a:ext uri="{FF2B5EF4-FFF2-40B4-BE49-F238E27FC236}">
                  <a16:creationId xmlns:a16="http://schemas.microsoft.com/office/drawing/2014/main" id="{163F879C-B866-46B7-BD29-C87503FC8C6E}"/>
                </a:ext>
              </a:extLst>
            </p:cNvPr>
            <p:cNvSpPr/>
            <p:nvPr/>
          </p:nvSpPr>
          <p:spPr>
            <a:xfrm>
              <a:off x="5499795" y="2351225"/>
              <a:ext cx="292137" cy="20"/>
            </a:xfrm>
            <a:custGeom>
              <a:avLst/>
              <a:gdLst/>
              <a:ahLst/>
              <a:cxnLst/>
              <a:rect l="l" t="t" r="r" b="b"/>
              <a:pathLst>
                <a:path w="14945" h="1" fill="none" extrusionOk="0">
                  <a:moveTo>
                    <a:pt x="1" y="0"/>
                  </a:moveTo>
                  <a:lnTo>
                    <a:pt x="14945" y="0"/>
                  </a:lnTo>
                </a:path>
              </a:pathLst>
            </a:custGeom>
            <a:noFill/>
            <a:ln w="317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140;p61">
              <a:extLst>
                <a:ext uri="{FF2B5EF4-FFF2-40B4-BE49-F238E27FC236}">
                  <a16:creationId xmlns:a16="http://schemas.microsoft.com/office/drawing/2014/main" id="{62237C9E-F862-4EC4-B128-69A6E5477F7D}"/>
                </a:ext>
              </a:extLst>
            </p:cNvPr>
            <p:cNvSpPr/>
            <p:nvPr/>
          </p:nvSpPr>
          <p:spPr>
            <a:xfrm>
              <a:off x="7105134" y="1418790"/>
              <a:ext cx="166291" cy="776622"/>
            </a:xfrm>
            <a:custGeom>
              <a:avLst/>
              <a:gdLst/>
              <a:ahLst/>
              <a:cxnLst/>
              <a:rect l="l" t="t" r="r" b="b"/>
              <a:pathLst>
                <a:path w="8507" h="39730" fill="none" extrusionOk="0">
                  <a:moveTo>
                    <a:pt x="8507" y="1"/>
                  </a:moveTo>
                  <a:lnTo>
                    <a:pt x="8507" y="4070"/>
                  </a:lnTo>
                  <a:cubicBezTo>
                    <a:pt x="8507" y="4971"/>
                    <a:pt x="7740" y="5738"/>
                    <a:pt x="6839" y="5738"/>
                  </a:cubicBezTo>
                  <a:lnTo>
                    <a:pt x="735" y="5738"/>
                  </a:lnTo>
                  <a:cubicBezTo>
                    <a:pt x="334" y="5738"/>
                    <a:pt x="1" y="6072"/>
                    <a:pt x="1" y="6472"/>
                  </a:cubicBezTo>
                  <a:lnTo>
                    <a:pt x="1" y="39729"/>
                  </a:lnTo>
                </a:path>
              </a:pathLst>
            </a:custGeom>
            <a:noFill/>
            <a:ln w="317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141;p61">
              <a:extLst>
                <a:ext uri="{FF2B5EF4-FFF2-40B4-BE49-F238E27FC236}">
                  <a16:creationId xmlns:a16="http://schemas.microsoft.com/office/drawing/2014/main" id="{2534E211-888E-4897-9CEE-B028F0B948CD}"/>
                </a:ext>
              </a:extLst>
            </p:cNvPr>
            <p:cNvSpPr/>
            <p:nvPr/>
          </p:nvSpPr>
          <p:spPr>
            <a:xfrm>
              <a:off x="7110353" y="2267757"/>
              <a:ext cx="269325" cy="399727"/>
            </a:xfrm>
            <a:custGeom>
              <a:avLst/>
              <a:gdLst/>
              <a:ahLst/>
              <a:cxnLst/>
              <a:rect l="l" t="t" r="r" b="b"/>
              <a:pathLst>
                <a:path w="13778" h="20449" fill="none" extrusionOk="0">
                  <a:moveTo>
                    <a:pt x="13777" y="1"/>
                  </a:moveTo>
                  <a:lnTo>
                    <a:pt x="13777" y="20449"/>
                  </a:lnTo>
                  <a:lnTo>
                    <a:pt x="1" y="20449"/>
                  </a:lnTo>
                </a:path>
              </a:pathLst>
            </a:custGeom>
            <a:noFill/>
            <a:ln w="31700" cap="flat" cmpd="sng">
              <a:solidFill>
                <a:srgbClr val="B6C6B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142;p61">
              <a:extLst>
                <a:ext uri="{FF2B5EF4-FFF2-40B4-BE49-F238E27FC236}">
                  <a16:creationId xmlns:a16="http://schemas.microsoft.com/office/drawing/2014/main" id="{0C99919E-BB35-4A83-91A1-39C2D49CA81F}"/>
                </a:ext>
              </a:extLst>
            </p:cNvPr>
            <p:cNvSpPr/>
            <p:nvPr/>
          </p:nvSpPr>
          <p:spPr>
            <a:xfrm>
              <a:off x="7109043" y="2066281"/>
              <a:ext cx="136305" cy="20"/>
            </a:xfrm>
            <a:custGeom>
              <a:avLst/>
              <a:gdLst/>
              <a:ahLst/>
              <a:cxnLst/>
              <a:rect l="l" t="t" r="r" b="b"/>
              <a:pathLst>
                <a:path w="6973" h="1" fill="none" extrusionOk="0">
                  <a:moveTo>
                    <a:pt x="1" y="0"/>
                  </a:moveTo>
                  <a:lnTo>
                    <a:pt x="6973" y="0"/>
                  </a:lnTo>
                </a:path>
              </a:pathLst>
            </a:custGeom>
            <a:noFill/>
            <a:ln w="317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143;p61">
              <a:extLst>
                <a:ext uri="{FF2B5EF4-FFF2-40B4-BE49-F238E27FC236}">
                  <a16:creationId xmlns:a16="http://schemas.microsoft.com/office/drawing/2014/main" id="{10402101-FA38-48D3-B43B-2C3FF0F35882}"/>
                </a:ext>
              </a:extLst>
            </p:cNvPr>
            <p:cNvSpPr/>
            <p:nvPr/>
          </p:nvSpPr>
          <p:spPr>
            <a:xfrm>
              <a:off x="7169699" y="1913048"/>
              <a:ext cx="225617" cy="20"/>
            </a:xfrm>
            <a:custGeom>
              <a:avLst/>
              <a:gdLst/>
              <a:ahLst/>
              <a:cxnLst/>
              <a:rect l="l" t="t" r="r" b="b"/>
              <a:pathLst>
                <a:path w="11542" h="1" fill="none" extrusionOk="0">
                  <a:moveTo>
                    <a:pt x="0" y="0"/>
                  </a:moveTo>
                  <a:lnTo>
                    <a:pt x="11542" y="0"/>
                  </a:lnTo>
                </a:path>
              </a:pathLst>
            </a:custGeom>
            <a:noFill/>
            <a:ln w="317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144;p61">
              <a:extLst>
                <a:ext uri="{FF2B5EF4-FFF2-40B4-BE49-F238E27FC236}">
                  <a16:creationId xmlns:a16="http://schemas.microsoft.com/office/drawing/2014/main" id="{AEAAB3AD-FA6D-4342-9802-B21AE13632C3}"/>
                </a:ext>
              </a:extLst>
            </p:cNvPr>
            <p:cNvSpPr/>
            <p:nvPr/>
          </p:nvSpPr>
          <p:spPr>
            <a:xfrm>
              <a:off x="7262276" y="2494019"/>
              <a:ext cx="116738" cy="20"/>
            </a:xfrm>
            <a:custGeom>
              <a:avLst/>
              <a:gdLst/>
              <a:ahLst/>
              <a:cxnLst/>
              <a:rect l="l" t="t" r="r" b="b"/>
              <a:pathLst>
                <a:path w="5972" h="1" fill="none" extrusionOk="0">
                  <a:moveTo>
                    <a:pt x="1" y="1"/>
                  </a:moveTo>
                  <a:lnTo>
                    <a:pt x="5972" y="1"/>
                  </a:lnTo>
                </a:path>
              </a:pathLst>
            </a:custGeom>
            <a:noFill/>
            <a:ln w="31700" cap="flat" cmpd="sng">
              <a:solidFill>
                <a:srgbClr val="B6C6B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145;p61">
              <a:extLst>
                <a:ext uri="{FF2B5EF4-FFF2-40B4-BE49-F238E27FC236}">
                  <a16:creationId xmlns:a16="http://schemas.microsoft.com/office/drawing/2014/main" id="{51DBC784-C523-4433-BAB7-57D9588677AD}"/>
                </a:ext>
              </a:extLst>
            </p:cNvPr>
            <p:cNvSpPr/>
            <p:nvPr/>
          </p:nvSpPr>
          <p:spPr>
            <a:xfrm>
              <a:off x="7215987" y="1642452"/>
              <a:ext cx="171510" cy="20"/>
            </a:xfrm>
            <a:custGeom>
              <a:avLst/>
              <a:gdLst/>
              <a:ahLst/>
              <a:cxnLst/>
              <a:rect l="l" t="t" r="r" b="b"/>
              <a:pathLst>
                <a:path w="8774" h="1" fill="none" extrusionOk="0">
                  <a:moveTo>
                    <a:pt x="1" y="0"/>
                  </a:moveTo>
                  <a:lnTo>
                    <a:pt x="8773" y="0"/>
                  </a:lnTo>
                </a:path>
              </a:pathLst>
            </a:custGeom>
            <a:noFill/>
            <a:ln w="317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146;p61">
              <a:extLst>
                <a:ext uri="{FF2B5EF4-FFF2-40B4-BE49-F238E27FC236}">
                  <a16:creationId xmlns:a16="http://schemas.microsoft.com/office/drawing/2014/main" id="{23EBDD61-4A80-4E43-BA67-3A042B8BEFCA}"/>
                </a:ext>
              </a:extLst>
            </p:cNvPr>
            <p:cNvSpPr/>
            <p:nvPr/>
          </p:nvSpPr>
          <p:spPr>
            <a:xfrm>
              <a:off x="7116882" y="1763725"/>
              <a:ext cx="136285" cy="20"/>
            </a:xfrm>
            <a:custGeom>
              <a:avLst/>
              <a:gdLst/>
              <a:ahLst/>
              <a:cxnLst/>
              <a:rect l="l" t="t" r="r" b="b"/>
              <a:pathLst>
                <a:path w="6972" h="1" fill="none" extrusionOk="0">
                  <a:moveTo>
                    <a:pt x="0" y="1"/>
                  </a:moveTo>
                  <a:lnTo>
                    <a:pt x="6972" y="1"/>
                  </a:lnTo>
                </a:path>
              </a:pathLst>
            </a:custGeom>
            <a:noFill/>
            <a:ln w="317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147;p61">
              <a:extLst>
                <a:ext uri="{FF2B5EF4-FFF2-40B4-BE49-F238E27FC236}">
                  <a16:creationId xmlns:a16="http://schemas.microsoft.com/office/drawing/2014/main" id="{8F83BDC4-DBC0-4789-83D4-7AB57379F7D5}"/>
                </a:ext>
              </a:extLst>
            </p:cNvPr>
            <p:cNvSpPr/>
            <p:nvPr/>
          </p:nvSpPr>
          <p:spPr>
            <a:xfrm>
              <a:off x="6515679" y="1327503"/>
              <a:ext cx="20" cy="1162627"/>
            </a:xfrm>
            <a:custGeom>
              <a:avLst/>
              <a:gdLst/>
              <a:ahLst/>
              <a:cxnLst/>
              <a:rect l="l" t="t" r="r" b="b"/>
              <a:pathLst>
                <a:path w="1" h="59477" fill="none" extrusionOk="0">
                  <a:moveTo>
                    <a:pt x="1" y="59477"/>
                  </a:moveTo>
                  <a:lnTo>
                    <a:pt x="1" y="1"/>
                  </a:lnTo>
                </a:path>
              </a:pathLst>
            </a:custGeom>
            <a:noFill/>
            <a:ln w="317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148;p61">
              <a:extLst>
                <a:ext uri="{FF2B5EF4-FFF2-40B4-BE49-F238E27FC236}">
                  <a16:creationId xmlns:a16="http://schemas.microsoft.com/office/drawing/2014/main" id="{B1E4279B-9D99-4E78-B26B-2D6FBD81719D}"/>
                </a:ext>
              </a:extLst>
            </p:cNvPr>
            <p:cNvSpPr/>
            <p:nvPr/>
          </p:nvSpPr>
          <p:spPr>
            <a:xfrm>
              <a:off x="5918405" y="2383166"/>
              <a:ext cx="522974" cy="133705"/>
            </a:xfrm>
            <a:custGeom>
              <a:avLst/>
              <a:gdLst/>
              <a:ahLst/>
              <a:cxnLst/>
              <a:rect l="l" t="t" r="r" b="b"/>
              <a:pathLst>
                <a:path w="26754" h="6840" fill="none" extrusionOk="0">
                  <a:moveTo>
                    <a:pt x="635" y="1"/>
                  </a:moveTo>
                  <a:cubicBezTo>
                    <a:pt x="635" y="1168"/>
                    <a:pt x="1" y="4871"/>
                    <a:pt x="635" y="5772"/>
                  </a:cubicBezTo>
                  <a:cubicBezTo>
                    <a:pt x="1368" y="6839"/>
                    <a:pt x="4304" y="6305"/>
                    <a:pt x="5705" y="6305"/>
                  </a:cubicBezTo>
                  <a:lnTo>
                    <a:pt x="26753" y="6305"/>
                  </a:lnTo>
                </a:path>
              </a:pathLst>
            </a:custGeom>
            <a:noFill/>
            <a:ln w="317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149;p61">
              <a:extLst>
                <a:ext uri="{FF2B5EF4-FFF2-40B4-BE49-F238E27FC236}">
                  <a16:creationId xmlns:a16="http://schemas.microsoft.com/office/drawing/2014/main" id="{523F6485-3857-4693-8400-FC00F3C8EB82}"/>
                </a:ext>
              </a:extLst>
            </p:cNvPr>
            <p:cNvSpPr/>
            <p:nvPr/>
          </p:nvSpPr>
          <p:spPr>
            <a:xfrm>
              <a:off x="5905367" y="1400532"/>
              <a:ext cx="624679" cy="967015"/>
            </a:xfrm>
            <a:custGeom>
              <a:avLst/>
              <a:gdLst/>
              <a:ahLst/>
              <a:cxnLst/>
              <a:rect l="l" t="t" r="r" b="b"/>
              <a:pathLst>
                <a:path w="31957" h="49470" fill="none" extrusionOk="0">
                  <a:moveTo>
                    <a:pt x="23784" y="1"/>
                  </a:moveTo>
                  <a:lnTo>
                    <a:pt x="23784" y="5371"/>
                  </a:lnTo>
                  <a:cubicBezTo>
                    <a:pt x="23784" y="5371"/>
                    <a:pt x="16379" y="5571"/>
                    <a:pt x="14144" y="5571"/>
                  </a:cubicBezTo>
                  <a:lnTo>
                    <a:pt x="8040" y="5571"/>
                  </a:lnTo>
                  <a:cubicBezTo>
                    <a:pt x="6138" y="5571"/>
                    <a:pt x="3370" y="5671"/>
                    <a:pt x="1735" y="5705"/>
                  </a:cubicBezTo>
                  <a:cubicBezTo>
                    <a:pt x="1001" y="5738"/>
                    <a:pt x="434" y="6339"/>
                    <a:pt x="368" y="7072"/>
                  </a:cubicBezTo>
                  <a:cubicBezTo>
                    <a:pt x="234" y="9641"/>
                    <a:pt x="1" y="15412"/>
                    <a:pt x="801" y="17580"/>
                  </a:cubicBezTo>
                  <a:cubicBezTo>
                    <a:pt x="1368" y="19148"/>
                    <a:pt x="935" y="18814"/>
                    <a:pt x="2936" y="18981"/>
                  </a:cubicBezTo>
                  <a:cubicBezTo>
                    <a:pt x="4971" y="19148"/>
                    <a:pt x="7072" y="18981"/>
                    <a:pt x="9107" y="18981"/>
                  </a:cubicBezTo>
                  <a:lnTo>
                    <a:pt x="18214" y="18981"/>
                  </a:lnTo>
                  <a:cubicBezTo>
                    <a:pt x="19348" y="18981"/>
                    <a:pt x="21816" y="18514"/>
                    <a:pt x="22784" y="18981"/>
                  </a:cubicBezTo>
                  <a:cubicBezTo>
                    <a:pt x="24185" y="19648"/>
                    <a:pt x="23784" y="20215"/>
                    <a:pt x="23784" y="22050"/>
                  </a:cubicBezTo>
                  <a:lnTo>
                    <a:pt x="23784" y="36293"/>
                  </a:lnTo>
                  <a:cubicBezTo>
                    <a:pt x="23784" y="37928"/>
                    <a:pt x="24385" y="40630"/>
                    <a:pt x="23017" y="41364"/>
                  </a:cubicBezTo>
                  <a:cubicBezTo>
                    <a:pt x="22483" y="41664"/>
                    <a:pt x="20916" y="41364"/>
                    <a:pt x="20315" y="41364"/>
                  </a:cubicBezTo>
                  <a:lnTo>
                    <a:pt x="9674" y="41364"/>
                  </a:lnTo>
                  <a:cubicBezTo>
                    <a:pt x="8807" y="41364"/>
                    <a:pt x="8106" y="42064"/>
                    <a:pt x="8073" y="42931"/>
                  </a:cubicBezTo>
                  <a:cubicBezTo>
                    <a:pt x="8040" y="44599"/>
                    <a:pt x="7940" y="46300"/>
                    <a:pt x="8040" y="47935"/>
                  </a:cubicBezTo>
                  <a:cubicBezTo>
                    <a:pt x="8073" y="48802"/>
                    <a:pt x="8840" y="49469"/>
                    <a:pt x="9741" y="49436"/>
                  </a:cubicBezTo>
                  <a:cubicBezTo>
                    <a:pt x="17113" y="49036"/>
                    <a:pt x="24552" y="49436"/>
                    <a:pt x="31957" y="49436"/>
                  </a:cubicBezTo>
                </a:path>
              </a:pathLst>
            </a:custGeom>
            <a:noFill/>
            <a:ln w="317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150;p61">
              <a:extLst>
                <a:ext uri="{FF2B5EF4-FFF2-40B4-BE49-F238E27FC236}">
                  <a16:creationId xmlns:a16="http://schemas.microsoft.com/office/drawing/2014/main" id="{36B74411-62E7-410D-880A-8DF6D71FAF1B}"/>
                </a:ext>
              </a:extLst>
            </p:cNvPr>
            <p:cNvSpPr/>
            <p:nvPr/>
          </p:nvSpPr>
          <p:spPr>
            <a:xfrm>
              <a:off x="5938617" y="2061062"/>
              <a:ext cx="302576" cy="182593"/>
            </a:xfrm>
            <a:custGeom>
              <a:avLst/>
              <a:gdLst/>
              <a:ahLst/>
              <a:cxnLst/>
              <a:rect l="l" t="t" r="r" b="b"/>
              <a:pathLst>
                <a:path w="15479" h="9341" fill="none" extrusionOk="0">
                  <a:moveTo>
                    <a:pt x="1" y="9341"/>
                  </a:moveTo>
                  <a:cubicBezTo>
                    <a:pt x="1" y="7239"/>
                    <a:pt x="68" y="5138"/>
                    <a:pt x="34" y="3003"/>
                  </a:cubicBezTo>
                  <a:cubicBezTo>
                    <a:pt x="1" y="401"/>
                    <a:pt x="68" y="434"/>
                    <a:pt x="2736" y="267"/>
                  </a:cubicBezTo>
                  <a:cubicBezTo>
                    <a:pt x="6973" y="1"/>
                    <a:pt x="11242" y="468"/>
                    <a:pt x="15479" y="468"/>
                  </a:cubicBezTo>
                </a:path>
              </a:pathLst>
            </a:custGeom>
            <a:noFill/>
            <a:ln w="317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151;p61">
              <a:extLst>
                <a:ext uri="{FF2B5EF4-FFF2-40B4-BE49-F238E27FC236}">
                  <a16:creationId xmlns:a16="http://schemas.microsoft.com/office/drawing/2014/main" id="{18A986DB-858C-448C-B4DB-53947149C727}"/>
                </a:ext>
              </a:extLst>
            </p:cNvPr>
            <p:cNvSpPr/>
            <p:nvPr/>
          </p:nvSpPr>
          <p:spPr>
            <a:xfrm>
              <a:off x="5769101" y="1909139"/>
              <a:ext cx="434267" cy="20"/>
            </a:xfrm>
            <a:custGeom>
              <a:avLst/>
              <a:gdLst/>
              <a:ahLst/>
              <a:cxnLst/>
              <a:rect l="l" t="t" r="r" b="b"/>
              <a:pathLst>
                <a:path w="22216" h="1" fill="none" extrusionOk="0">
                  <a:moveTo>
                    <a:pt x="22216" y="0"/>
                  </a:moveTo>
                  <a:lnTo>
                    <a:pt x="0" y="0"/>
                  </a:lnTo>
                </a:path>
              </a:pathLst>
            </a:custGeom>
            <a:noFill/>
            <a:ln w="317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152;p61">
              <a:extLst>
                <a:ext uri="{FF2B5EF4-FFF2-40B4-BE49-F238E27FC236}">
                  <a16:creationId xmlns:a16="http://schemas.microsoft.com/office/drawing/2014/main" id="{958625B0-2DA1-47EC-BDB2-1F25E00FC8B4}"/>
                </a:ext>
              </a:extLst>
            </p:cNvPr>
            <p:cNvSpPr/>
            <p:nvPr/>
          </p:nvSpPr>
          <p:spPr>
            <a:xfrm>
              <a:off x="6071638" y="1634614"/>
              <a:ext cx="456454" cy="20"/>
            </a:xfrm>
            <a:custGeom>
              <a:avLst/>
              <a:gdLst/>
              <a:ahLst/>
              <a:cxnLst/>
              <a:rect l="l" t="t" r="r" b="b"/>
              <a:pathLst>
                <a:path w="23351" h="1" fill="none" extrusionOk="0">
                  <a:moveTo>
                    <a:pt x="1" y="1"/>
                  </a:moveTo>
                  <a:lnTo>
                    <a:pt x="23351" y="1"/>
                  </a:lnTo>
                </a:path>
              </a:pathLst>
            </a:custGeom>
            <a:noFill/>
            <a:ln w="317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153;p61">
              <a:extLst>
                <a:ext uri="{FF2B5EF4-FFF2-40B4-BE49-F238E27FC236}">
                  <a16:creationId xmlns:a16="http://schemas.microsoft.com/office/drawing/2014/main" id="{D48D6DA9-7481-4CB4-BF8C-A23A0376172A}"/>
                </a:ext>
              </a:extLst>
            </p:cNvPr>
            <p:cNvSpPr/>
            <p:nvPr/>
          </p:nvSpPr>
          <p:spPr>
            <a:xfrm>
              <a:off x="7518544" y="1955584"/>
              <a:ext cx="92714" cy="219694"/>
            </a:xfrm>
            <a:custGeom>
              <a:avLst/>
              <a:gdLst/>
              <a:ahLst/>
              <a:cxnLst/>
              <a:rect l="l" t="t" r="r" b="b"/>
              <a:pathLst>
                <a:path w="4743" h="11239" extrusionOk="0">
                  <a:moveTo>
                    <a:pt x="1935" y="1"/>
                  </a:moveTo>
                  <a:cubicBezTo>
                    <a:pt x="1910" y="1"/>
                    <a:pt x="1885" y="9"/>
                    <a:pt x="1868" y="26"/>
                  </a:cubicBezTo>
                  <a:cubicBezTo>
                    <a:pt x="1768" y="159"/>
                    <a:pt x="1768" y="360"/>
                    <a:pt x="1768" y="526"/>
                  </a:cubicBezTo>
                  <a:cubicBezTo>
                    <a:pt x="1802" y="760"/>
                    <a:pt x="1802" y="993"/>
                    <a:pt x="1802" y="1194"/>
                  </a:cubicBezTo>
                  <a:cubicBezTo>
                    <a:pt x="1835" y="1661"/>
                    <a:pt x="1835" y="2128"/>
                    <a:pt x="1868" y="2595"/>
                  </a:cubicBezTo>
                  <a:cubicBezTo>
                    <a:pt x="1868" y="3462"/>
                    <a:pt x="1902" y="4362"/>
                    <a:pt x="1935" y="5263"/>
                  </a:cubicBezTo>
                  <a:cubicBezTo>
                    <a:pt x="1968" y="6130"/>
                    <a:pt x="2002" y="7031"/>
                    <a:pt x="2002" y="7932"/>
                  </a:cubicBezTo>
                  <a:cubicBezTo>
                    <a:pt x="2035" y="8699"/>
                    <a:pt x="2002" y="9499"/>
                    <a:pt x="2035" y="10300"/>
                  </a:cubicBezTo>
                  <a:cubicBezTo>
                    <a:pt x="1768" y="9833"/>
                    <a:pt x="1501" y="9333"/>
                    <a:pt x="1234" y="8832"/>
                  </a:cubicBezTo>
                  <a:cubicBezTo>
                    <a:pt x="1034" y="8499"/>
                    <a:pt x="868" y="8165"/>
                    <a:pt x="701" y="7832"/>
                  </a:cubicBezTo>
                  <a:cubicBezTo>
                    <a:pt x="601" y="7665"/>
                    <a:pt x="501" y="7498"/>
                    <a:pt x="401" y="7331"/>
                  </a:cubicBezTo>
                  <a:cubicBezTo>
                    <a:pt x="367" y="7231"/>
                    <a:pt x="300" y="7164"/>
                    <a:pt x="200" y="7131"/>
                  </a:cubicBezTo>
                  <a:lnTo>
                    <a:pt x="167" y="7098"/>
                  </a:lnTo>
                  <a:cubicBezTo>
                    <a:pt x="155" y="7074"/>
                    <a:pt x="131" y="7063"/>
                    <a:pt x="104" y="7063"/>
                  </a:cubicBezTo>
                  <a:cubicBezTo>
                    <a:pt x="56" y="7063"/>
                    <a:pt x="0" y="7100"/>
                    <a:pt x="0" y="7164"/>
                  </a:cubicBezTo>
                  <a:cubicBezTo>
                    <a:pt x="34" y="7231"/>
                    <a:pt x="0" y="7265"/>
                    <a:pt x="0" y="7331"/>
                  </a:cubicBezTo>
                  <a:cubicBezTo>
                    <a:pt x="0" y="7398"/>
                    <a:pt x="67" y="7498"/>
                    <a:pt x="67" y="7565"/>
                  </a:cubicBezTo>
                  <a:cubicBezTo>
                    <a:pt x="134" y="7732"/>
                    <a:pt x="200" y="7898"/>
                    <a:pt x="300" y="8065"/>
                  </a:cubicBezTo>
                  <a:cubicBezTo>
                    <a:pt x="434" y="8399"/>
                    <a:pt x="601" y="8766"/>
                    <a:pt x="767" y="9099"/>
                  </a:cubicBezTo>
                  <a:cubicBezTo>
                    <a:pt x="1134" y="9766"/>
                    <a:pt x="1468" y="10433"/>
                    <a:pt x="1868" y="11101"/>
                  </a:cubicBezTo>
                  <a:cubicBezTo>
                    <a:pt x="1916" y="11196"/>
                    <a:pt x="2002" y="11238"/>
                    <a:pt x="2089" y="11238"/>
                  </a:cubicBezTo>
                  <a:cubicBezTo>
                    <a:pt x="2185" y="11238"/>
                    <a:pt x="2283" y="11188"/>
                    <a:pt x="2335" y="11101"/>
                  </a:cubicBezTo>
                  <a:cubicBezTo>
                    <a:pt x="2402" y="11034"/>
                    <a:pt x="2435" y="10967"/>
                    <a:pt x="2469" y="10900"/>
                  </a:cubicBezTo>
                  <a:cubicBezTo>
                    <a:pt x="2535" y="10867"/>
                    <a:pt x="2569" y="10800"/>
                    <a:pt x="2602" y="10700"/>
                  </a:cubicBezTo>
                  <a:cubicBezTo>
                    <a:pt x="3269" y="9633"/>
                    <a:pt x="3970" y="8532"/>
                    <a:pt x="4604" y="7431"/>
                  </a:cubicBezTo>
                  <a:cubicBezTo>
                    <a:pt x="4742" y="7200"/>
                    <a:pt x="4560" y="7000"/>
                    <a:pt x="4369" y="7000"/>
                  </a:cubicBezTo>
                  <a:cubicBezTo>
                    <a:pt x="4284" y="7000"/>
                    <a:pt x="4198" y="7039"/>
                    <a:pt x="4137" y="7131"/>
                  </a:cubicBezTo>
                  <a:cubicBezTo>
                    <a:pt x="3603" y="7965"/>
                    <a:pt x="3102" y="8799"/>
                    <a:pt x="2602" y="9633"/>
                  </a:cubicBezTo>
                  <a:cubicBezTo>
                    <a:pt x="2569" y="9066"/>
                    <a:pt x="2535" y="8499"/>
                    <a:pt x="2535" y="7932"/>
                  </a:cubicBezTo>
                  <a:cubicBezTo>
                    <a:pt x="2502" y="7031"/>
                    <a:pt x="2469" y="6130"/>
                    <a:pt x="2435" y="5263"/>
                  </a:cubicBezTo>
                  <a:cubicBezTo>
                    <a:pt x="2402" y="4362"/>
                    <a:pt x="2335" y="3462"/>
                    <a:pt x="2302" y="2595"/>
                  </a:cubicBezTo>
                  <a:cubicBezTo>
                    <a:pt x="2269" y="2128"/>
                    <a:pt x="2235" y="1661"/>
                    <a:pt x="2202" y="1194"/>
                  </a:cubicBezTo>
                  <a:cubicBezTo>
                    <a:pt x="2202" y="993"/>
                    <a:pt x="2168" y="760"/>
                    <a:pt x="2168" y="526"/>
                  </a:cubicBezTo>
                  <a:cubicBezTo>
                    <a:pt x="2135" y="360"/>
                    <a:pt x="2135" y="159"/>
                    <a:pt x="2002" y="26"/>
                  </a:cubicBezTo>
                  <a:cubicBezTo>
                    <a:pt x="1985" y="9"/>
                    <a:pt x="1960" y="1"/>
                    <a:pt x="1935" y="1"/>
                  </a:cubicBezTo>
                  <a:close/>
                </a:path>
              </a:pathLst>
            </a:custGeom>
            <a:solidFill>
              <a:srgbClr val="73CA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154;p61">
              <a:extLst>
                <a:ext uri="{FF2B5EF4-FFF2-40B4-BE49-F238E27FC236}">
                  <a16:creationId xmlns:a16="http://schemas.microsoft.com/office/drawing/2014/main" id="{EB07A5CF-0358-4E5C-990A-9369A9A33343}"/>
                </a:ext>
              </a:extLst>
            </p:cNvPr>
            <p:cNvSpPr/>
            <p:nvPr/>
          </p:nvSpPr>
          <p:spPr>
            <a:xfrm>
              <a:off x="6783030" y="2899630"/>
              <a:ext cx="104990" cy="277125"/>
            </a:xfrm>
            <a:custGeom>
              <a:avLst/>
              <a:gdLst/>
              <a:ahLst/>
              <a:cxnLst/>
              <a:rect l="l" t="t" r="r" b="b"/>
              <a:pathLst>
                <a:path w="5371" h="14177" extrusionOk="0">
                  <a:moveTo>
                    <a:pt x="2414" y="0"/>
                  </a:moveTo>
                  <a:cubicBezTo>
                    <a:pt x="2139" y="0"/>
                    <a:pt x="1843" y="100"/>
                    <a:pt x="1535" y="332"/>
                  </a:cubicBezTo>
                  <a:cubicBezTo>
                    <a:pt x="234" y="1333"/>
                    <a:pt x="234" y="3802"/>
                    <a:pt x="334" y="5236"/>
                  </a:cubicBezTo>
                  <a:cubicBezTo>
                    <a:pt x="501" y="7571"/>
                    <a:pt x="0" y="9806"/>
                    <a:pt x="134" y="12108"/>
                  </a:cubicBezTo>
                  <a:cubicBezTo>
                    <a:pt x="167" y="12875"/>
                    <a:pt x="467" y="13709"/>
                    <a:pt x="1168" y="14042"/>
                  </a:cubicBezTo>
                  <a:cubicBezTo>
                    <a:pt x="1367" y="14134"/>
                    <a:pt x="1594" y="14177"/>
                    <a:pt x="1826" y="14177"/>
                  </a:cubicBezTo>
                  <a:cubicBezTo>
                    <a:pt x="2101" y="14177"/>
                    <a:pt x="2383" y="14117"/>
                    <a:pt x="2636" y="14009"/>
                  </a:cubicBezTo>
                  <a:cubicBezTo>
                    <a:pt x="5371" y="13042"/>
                    <a:pt x="5171" y="9672"/>
                    <a:pt x="4237" y="7504"/>
                  </a:cubicBezTo>
                  <a:cubicBezTo>
                    <a:pt x="4203" y="7438"/>
                    <a:pt x="4170" y="7371"/>
                    <a:pt x="4170" y="7337"/>
                  </a:cubicBezTo>
                  <a:cubicBezTo>
                    <a:pt x="4037" y="7071"/>
                    <a:pt x="3937" y="6770"/>
                    <a:pt x="3937" y="6470"/>
                  </a:cubicBezTo>
                  <a:cubicBezTo>
                    <a:pt x="3903" y="6203"/>
                    <a:pt x="3970" y="5936"/>
                    <a:pt x="4037" y="5670"/>
                  </a:cubicBezTo>
                  <a:cubicBezTo>
                    <a:pt x="4303" y="4502"/>
                    <a:pt x="4337" y="3301"/>
                    <a:pt x="4203" y="2134"/>
                  </a:cubicBezTo>
                  <a:cubicBezTo>
                    <a:pt x="4074" y="1177"/>
                    <a:pt x="3364" y="0"/>
                    <a:pt x="2414"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155;p61">
              <a:extLst>
                <a:ext uri="{FF2B5EF4-FFF2-40B4-BE49-F238E27FC236}">
                  <a16:creationId xmlns:a16="http://schemas.microsoft.com/office/drawing/2014/main" id="{8787CF1E-B2F4-4A73-82F9-5CEACFEB6275}"/>
                </a:ext>
              </a:extLst>
            </p:cNvPr>
            <p:cNvSpPr/>
            <p:nvPr/>
          </p:nvSpPr>
          <p:spPr>
            <a:xfrm>
              <a:off x="6536770" y="2243381"/>
              <a:ext cx="356468" cy="763916"/>
            </a:xfrm>
            <a:custGeom>
              <a:avLst/>
              <a:gdLst/>
              <a:ahLst/>
              <a:cxnLst/>
              <a:rect l="l" t="t" r="r" b="b"/>
              <a:pathLst>
                <a:path w="18236" h="39080" extrusionOk="0">
                  <a:moveTo>
                    <a:pt x="2970" y="0"/>
                  </a:moveTo>
                  <a:cubicBezTo>
                    <a:pt x="1" y="0"/>
                    <a:pt x="2352" y="4659"/>
                    <a:pt x="4326" y="8219"/>
                  </a:cubicBezTo>
                  <a:cubicBezTo>
                    <a:pt x="5226" y="9821"/>
                    <a:pt x="6060" y="11222"/>
                    <a:pt x="6327" y="11889"/>
                  </a:cubicBezTo>
                  <a:cubicBezTo>
                    <a:pt x="9029" y="19094"/>
                    <a:pt x="10997" y="31303"/>
                    <a:pt x="10830" y="39075"/>
                  </a:cubicBezTo>
                  <a:cubicBezTo>
                    <a:pt x="10925" y="39078"/>
                    <a:pt x="11022" y="39079"/>
                    <a:pt x="11121" y="39079"/>
                  </a:cubicBezTo>
                  <a:cubicBezTo>
                    <a:pt x="12544" y="39079"/>
                    <a:pt x="14373" y="38793"/>
                    <a:pt x="16011" y="38793"/>
                  </a:cubicBezTo>
                  <a:cubicBezTo>
                    <a:pt x="16825" y="38793"/>
                    <a:pt x="17591" y="38863"/>
                    <a:pt x="18236" y="39075"/>
                  </a:cubicBezTo>
                  <a:cubicBezTo>
                    <a:pt x="18069" y="31369"/>
                    <a:pt x="17035" y="20528"/>
                    <a:pt x="16034" y="13156"/>
                  </a:cubicBezTo>
                  <a:cubicBezTo>
                    <a:pt x="14867" y="4750"/>
                    <a:pt x="12031" y="781"/>
                    <a:pt x="3258" y="14"/>
                  </a:cubicBezTo>
                  <a:cubicBezTo>
                    <a:pt x="3157" y="5"/>
                    <a:pt x="3061" y="0"/>
                    <a:pt x="29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156;p61">
              <a:extLst>
                <a:ext uri="{FF2B5EF4-FFF2-40B4-BE49-F238E27FC236}">
                  <a16:creationId xmlns:a16="http://schemas.microsoft.com/office/drawing/2014/main" id="{4DBA79A7-A868-44C2-8030-4118DAEFE7F0}"/>
                </a:ext>
              </a:extLst>
            </p:cNvPr>
            <p:cNvSpPr/>
            <p:nvPr/>
          </p:nvSpPr>
          <p:spPr>
            <a:xfrm>
              <a:off x="6711955" y="3841155"/>
              <a:ext cx="142814" cy="240630"/>
            </a:xfrm>
            <a:custGeom>
              <a:avLst/>
              <a:gdLst/>
              <a:ahLst/>
              <a:cxnLst/>
              <a:rect l="l" t="t" r="r" b="b"/>
              <a:pathLst>
                <a:path w="7306" h="12310" extrusionOk="0">
                  <a:moveTo>
                    <a:pt x="6939" y="1"/>
                  </a:moveTo>
                  <a:lnTo>
                    <a:pt x="0" y="468"/>
                  </a:lnTo>
                  <a:cubicBezTo>
                    <a:pt x="67" y="1468"/>
                    <a:pt x="1235" y="12310"/>
                    <a:pt x="1235" y="12310"/>
                  </a:cubicBezTo>
                  <a:lnTo>
                    <a:pt x="7306" y="11742"/>
                  </a:lnTo>
                  <a:lnTo>
                    <a:pt x="6939" y="1"/>
                  </a:ln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157;p61">
              <a:extLst>
                <a:ext uri="{FF2B5EF4-FFF2-40B4-BE49-F238E27FC236}">
                  <a16:creationId xmlns:a16="http://schemas.microsoft.com/office/drawing/2014/main" id="{94996AB3-9FDC-4BB2-9C06-1309A7AECCE3}"/>
                </a:ext>
              </a:extLst>
            </p:cNvPr>
            <p:cNvSpPr/>
            <p:nvPr/>
          </p:nvSpPr>
          <p:spPr>
            <a:xfrm>
              <a:off x="6580244" y="4034968"/>
              <a:ext cx="292782" cy="113610"/>
            </a:xfrm>
            <a:custGeom>
              <a:avLst/>
              <a:gdLst/>
              <a:ahLst/>
              <a:cxnLst/>
              <a:rect l="l" t="t" r="r" b="b"/>
              <a:pathLst>
                <a:path w="14978" h="5812" extrusionOk="0">
                  <a:moveTo>
                    <a:pt x="7939" y="1"/>
                  </a:moveTo>
                  <a:cubicBezTo>
                    <a:pt x="7877" y="1"/>
                    <a:pt x="7821" y="9"/>
                    <a:pt x="7773" y="26"/>
                  </a:cubicBezTo>
                  <a:cubicBezTo>
                    <a:pt x="7472" y="126"/>
                    <a:pt x="7039" y="827"/>
                    <a:pt x="6705" y="1027"/>
                  </a:cubicBezTo>
                  <a:cubicBezTo>
                    <a:pt x="6238" y="1327"/>
                    <a:pt x="5704" y="1527"/>
                    <a:pt x="5171" y="1727"/>
                  </a:cubicBezTo>
                  <a:cubicBezTo>
                    <a:pt x="4137" y="2161"/>
                    <a:pt x="3136" y="2661"/>
                    <a:pt x="2235" y="3262"/>
                  </a:cubicBezTo>
                  <a:cubicBezTo>
                    <a:pt x="1635" y="3695"/>
                    <a:pt x="334" y="4529"/>
                    <a:pt x="67" y="5230"/>
                  </a:cubicBezTo>
                  <a:cubicBezTo>
                    <a:pt x="0" y="5430"/>
                    <a:pt x="67" y="5730"/>
                    <a:pt x="301" y="5797"/>
                  </a:cubicBezTo>
                  <a:cubicBezTo>
                    <a:pt x="323" y="5808"/>
                    <a:pt x="345" y="5812"/>
                    <a:pt x="368" y="5812"/>
                  </a:cubicBezTo>
                  <a:cubicBezTo>
                    <a:pt x="415" y="5812"/>
                    <a:pt x="467" y="5797"/>
                    <a:pt x="534" y="5797"/>
                  </a:cubicBezTo>
                  <a:lnTo>
                    <a:pt x="13743" y="5530"/>
                  </a:lnTo>
                  <a:cubicBezTo>
                    <a:pt x="14177" y="5530"/>
                    <a:pt x="14444" y="5430"/>
                    <a:pt x="14611" y="5263"/>
                  </a:cubicBezTo>
                  <a:cubicBezTo>
                    <a:pt x="14978" y="4963"/>
                    <a:pt x="14878" y="4363"/>
                    <a:pt x="14744" y="3629"/>
                  </a:cubicBezTo>
                  <a:cubicBezTo>
                    <a:pt x="14677" y="3295"/>
                    <a:pt x="14544" y="2962"/>
                    <a:pt x="14477" y="2628"/>
                  </a:cubicBezTo>
                  <a:cubicBezTo>
                    <a:pt x="14344" y="2128"/>
                    <a:pt x="14511" y="1160"/>
                    <a:pt x="14277" y="760"/>
                  </a:cubicBezTo>
                  <a:cubicBezTo>
                    <a:pt x="14144" y="527"/>
                    <a:pt x="13944" y="460"/>
                    <a:pt x="13710" y="426"/>
                  </a:cubicBezTo>
                  <a:cubicBezTo>
                    <a:pt x="13325" y="406"/>
                    <a:pt x="12792" y="374"/>
                    <a:pt x="12284" y="374"/>
                  </a:cubicBezTo>
                  <a:cubicBezTo>
                    <a:pt x="11955" y="374"/>
                    <a:pt x="11637" y="387"/>
                    <a:pt x="11375" y="426"/>
                  </a:cubicBezTo>
                  <a:cubicBezTo>
                    <a:pt x="11075" y="456"/>
                    <a:pt x="10775" y="473"/>
                    <a:pt x="10472" y="473"/>
                  </a:cubicBezTo>
                  <a:cubicBezTo>
                    <a:pt x="10101" y="473"/>
                    <a:pt x="9726" y="448"/>
                    <a:pt x="9340" y="393"/>
                  </a:cubicBezTo>
                  <a:cubicBezTo>
                    <a:pt x="8993" y="335"/>
                    <a:pt x="8344" y="1"/>
                    <a:pt x="793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158;p61">
              <a:extLst>
                <a:ext uri="{FF2B5EF4-FFF2-40B4-BE49-F238E27FC236}">
                  <a16:creationId xmlns:a16="http://schemas.microsoft.com/office/drawing/2014/main" id="{815160C6-5B1E-4995-89D5-4A61AA9EDB97}"/>
                </a:ext>
              </a:extLst>
            </p:cNvPr>
            <p:cNvSpPr/>
            <p:nvPr/>
          </p:nvSpPr>
          <p:spPr>
            <a:xfrm>
              <a:off x="6535246" y="2670397"/>
              <a:ext cx="344955" cy="1323288"/>
            </a:xfrm>
            <a:custGeom>
              <a:avLst/>
              <a:gdLst/>
              <a:ahLst/>
              <a:cxnLst/>
              <a:rect l="l" t="t" r="r" b="b"/>
              <a:pathLst>
                <a:path w="17647" h="67696" extrusionOk="0">
                  <a:moveTo>
                    <a:pt x="3867" y="1"/>
                  </a:moveTo>
                  <a:cubicBezTo>
                    <a:pt x="1779" y="1"/>
                    <a:pt x="521" y="1059"/>
                    <a:pt x="334" y="2986"/>
                  </a:cubicBezTo>
                  <a:cubicBezTo>
                    <a:pt x="1" y="6022"/>
                    <a:pt x="401" y="9224"/>
                    <a:pt x="368" y="12260"/>
                  </a:cubicBezTo>
                  <a:cubicBezTo>
                    <a:pt x="334" y="15529"/>
                    <a:pt x="634" y="18831"/>
                    <a:pt x="935" y="22100"/>
                  </a:cubicBezTo>
                  <a:cubicBezTo>
                    <a:pt x="935" y="28438"/>
                    <a:pt x="1568" y="34776"/>
                    <a:pt x="2269" y="41080"/>
                  </a:cubicBezTo>
                  <a:cubicBezTo>
                    <a:pt x="3003" y="47785"/>
                    <a:pt x="4537" y="54023"/>
                    <a:pt x="6038" y="60594"/>
                  </a:cubicBezTo>
                  <a:cubicBezTo>
                    <a:pt x="6405" y="62195"/>
                    <a:pt x="6739" y="63797"/>
                    <a:pt x="7239" y="65364"/>
                  </a:cubicBezTo>
                  <a:cubicBezTo>
                    <a:pt x="7439" y="65898"/>
                    <a:pt x="7639" y="66465"/>
                    <a:pt x="8040" y="66865"/>
                  </a:cubicBezTo>
                  <a:cubicBezTo>
                    <a:pt x="8573" y="67399"/>
                    <a:pt x="9374" y="67533"/>
                    <a:pt x="10141" y="67599"/>
                  </a:cubicBezTo>
                  <a:cubicBezTo>
                    <a:pt x="10850" y="67662"/>
                    <a:pt x="11566" y="67695"/>
                    <a:pt x="12286" y="67695"/>
                  </a:cubicBezTo>
                  <a:cubicBezTo>
                    <a:pt x="13091" y="67695"/>
                    <a:pt x="13901" y="67654"/>
                    <a:pt x="14711" y="67566"/>
                  </a:cubicBezTo>
                  <a:cubicBezTo>
                    <a:pt x="15245" y="67499"/>
                    <a:pt x="15812" y="67432"/>
                    <a:pt x="16212" y="67066"/>
                  </a:cubicBezTo>
                  <a:cubicBezTo>
                    <a:pt x="16779" y="66599"/>
                    <a:pt x="16879" y="65798"/>
                    <a:pt x="16979" y="65097"/>
                  </a:cubicBezTo>
                  <a:cubicBezTo>
                    <a:pt x="17647" y="58259"/>
                    <a:pt x="16879" y="51521"/>
                    <a:pt x="16346" y="44716"/>
                  </a:cubicBezTo>
                  <a:cubicBezTo>
                    <a:pt x="15812" y="38045"/>
                    <a:pt x="15245" y="31373"/>
                    <a:pt x="14444" y="24735"/>
                  </a:cubicBezTo>
                  <a:cubicBezTo>
                    <a:pt x="13977" y="20799"/>
                    <a:pt x="12977" y="16930"/>
                    <a:pt x="12610" y="12993"/>
                  </a:cubicBezTo>
                  <a:cubicBezTo>
                    <a:pt x="12243" y="9157"/>
                    <a:pt x="12109" y="5388"/>
                    <a:pt x="9174" y="2353"/>
                  </a:cubicBezTo>
                  <a:cubicBezTo>
                    <a:pt x="7873" y="1018"/>
                    <a:pt x="6172" y="151"/>
                    <a:pt x="4337" y="18"/>
                  </a:cubicBezTo>
                  <a:cubicBezTo>
                    <a:pt x="4176" y="6"/>
                    <a:pt x="4019" y="1"/>
                    <a:pt x="38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159;p61">
              <a:extLst>
                <a:ext uri="{FF2B5EF4-FFF2-40B4-BE49-F238E27FC236}">
                  <a16:creationId xmlns:a16="http://schemas.microsoft.com/office/drawing/2014/main" id="{140CEF12-A785-44FA-AE63-C0FC231CDA9E}"/>
                </a:ext>
              </a:extLst>
            </p:cNvPr>
            <p:cNvSpPr/>
            <p:nvPr/>
          </p:nvSpPr>
          <p:spPr>
            <a:xfrm>
              <a:off x="6254211" y="3858103"/>
              <a:ext cx="152607" cy="232166"/>
            </a:xfrm>
            <a:custGeom>
              <a:avLst/>
              <a:gdLst/>
              <a:ahLst/>
              <a:cxnLst/>
              <a:rect l="l" t="t" r="r" b="b"/>
              <a:pathLst>
                <a:path w="7807" h="11877" extrusionOk="0">
                  <a:moveTo>
                    <a:pt x="7806" y="1"/>
                  </a:moveTo>
                  <a:lnTo>
                    <a:pt x="234" y="1002"/>
                  </a:lnTo>
                  <a:cubicBezTo>
                    <a:pt x="201" y="2036"/>
                    <a:pt x="1" y="11876"/>
                    <a:pt x="1" y="11876"/>
                  </a:cubicBezTo>
                  <a:lnTo>
                    <a:pt x="6138" y="11476"/>
                  </a:lnTo>
                  <a:lnTo>
                    <a:pt x="7806" y="1"/>
                  </a:ln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160;p61">
              <a:extLst>
                <a:ext uri="{FF2B5EF4-FFF2-40B4-BE49-F238E27FC236}">
                  <a16:creationId xmlns:a16="http://schemas.microsoft.com/office/drawing/2014/main" id="{60DF7007-B23D-4F5A-AFBA-18234535EFEC}"/>
                </a:ext>
              </a:extLst>
            </p:cNvPr>
            <p:cNvSpPr/>
            <p:nvPr/>
          </p:nvSpPr>
          <p:spPr>
            <a:xfrm>
              <a:off x="6517653" y="2152349"/>
              <a:ext cx="106944" cy="134350"/>
            </a:xfrm>
            <a:custGeom>
              <a:avLst/>
              <a:gdLst/>
              <a:ahLst/>
              <a:cxnLst/>
              <a:rect l="l" t="t" r="r" b="b"/>
              <a:pathLst>
                <a:path w="5471" h="6873" extrusionOk="0">
                  <a:moveTo>
                    <a:pt x="0" y="1"/>
                  </a:moveTo>
                  <a:lnTo>
                    <a:pt x="0" y="6872"/>
                  </a:lnTo>
                  <a:lnTo>
                    <a:pt x="5471" y="6872"/>
                  </a:lnTo>
                  <a:lnTo>
                    <a:pt x="5471" y="1"/>
                  </a:ln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3161;p61">
              <a:extLst>
                <a:ext uri="{FF2B5EF4-FFF2-40B4-BE49-F238E27FC236}">
                  <a16:creationId xmlns:a16="http://schemas.microsoft.com/office/drawing/2014/main" id="{2DC1176B-1683-4148-884B-AC7F6A21C067}"/>
                </a:ext>
              </a:extLst>
            </p:cNvPr>
            <p:cNvSpPr/>
            <p:nvPr/>
          </p:nvSpPr>
          <p:spPr>
            <a:xfrm>
              <a:off x="6196175" y="2611754"/>
              <a:ext cx="500807" cy="1373896"/>
            </a:xfrm>
            <a:custGeom>
              <a:avLst/>
              <a:gdLst/>
              <a:ahLst/>
              <a:cxnLst/>
              <a:rect l="l" t="t" r="r" b="b"/>
              <a:pathLst>
                <a:path w="25620" h="70285" extrusionOk="0">
                  <a:moveTo>
                    <a:pt x="18183" y="1"/>
                  </a:moveTo>
                  <a:cubicBezTo>
                    <a:pt x="15078" y="1"/>
                    <a:pt x="12495" y="3553"/>
                    <a:pt x="11442" y="6253"/>
                  </a:cubicBezTo>
                  <a:cubicBezTo>
                    <a:pt x="4304" y="24566"/>
                    <a:pt x="1" y="46382"/>
                    <a:pt x="568" y="66029"/>
                  </a:cubicBezTo>
                  <a:cubicBezTo>
                    <a:pt x="601" y="66696"/>
                    <a:pt x="635" y="67397"/>
                    <a:pt x="1002" y="67931"/>
                  </a:cubicBezTo>
                  <a:cubicBezTo>
                    <a:pt x="1502" y="68665"/>
                    <a:pt x="2436" y="68898"/>
                    <a:pt x="3303" y="69098"/>
                  </a:cubicBezTo>
                  <a:cubicBezTo>
                    <a:pt x="4704" y="69398"/>
                    <a:pt x="6105" y="69732"/>
                    <a:pt x="7540" y="70066"/>
                  </a:cubicBezTo>
                  <a:cubicBezTo>
                    <a:pt x="8015" y="70175"/>
                    <a:pt x="8520" y="70285"/>
                    <a:pt x="9011" y="70285"/>
                  </a:cubicBezTo>
                  <a:cubicBezTo>
                    <a:pt x="9417" y="70285"/>
                    <a:pt x="9813" y="70210"/>
                    <a:pt x="10175" y="69999"/>
                  </a:cubicBezTo>
                  <a:cubicBezTo>
                    <a:pt x="10909" y="69599"/>
                    <a:pt x="11242" y="68731"/>
                    <a:pt x="11509" y="67931"/>
                  </a:cubicBezTo>
                  <a:cubicBezTo>
                    <a:pt x="13978" y="60759"/>
                    <a:pt x="14745" y="53053"/>
                    <a:pt x="15979" y="45615"/>
                  </a:cubicBezTo>
                  <a:cubicBezTo>
                    <a:pt x="17046" y="39143"/>
                    <a:pt x="18247" y="32672"/>
                    <a:pt x="19782" y="26267"/>
                  </a:cubicBezTo>
                  <a:cubicBezTo>
                    <a:pt x="20249" y="24266"/>
                    <a:pt x="20782" y="22265"/>
                    <a:pt x="21350" y="20297"/>
                  </a:cubicBezTo>
                  <a:cubicBezTo>
                    <a:pt x="21350" y="20230"/>
                    <a:pt x="22417" y="16494"/>
                    <a:pt x="22751" y="14326"/>
                  </a:cubicBezTo>
                  <a:cubicBezTo>
                    <a:pt x="22751" y="13925"/>
                    <a:pt x="22717" y="13492"/>
                    <a:pt x="23017" y="13225"/>
                  </a:cubicBezTo>
                  <a:cubicBezTo>
                    <a:pt x="23084" y="13191"/>
                    <a:pt x="23151" y="13158"/>
                    <a:pt x="23218" y="13125"/>
                  </a:cubicBezTo>
                  <a:cubicBezTo>
                    <a:pt x="23484" y="12524"/>
                    <a:pt x="23785" y="11991"/>
                    <a:pt x="24085" y="11424"/>
                  </a:cubicBezTo>
                  <a:cubicBezTo>
                    <a:pt x="25619" y="8488"/>
                    <a:pt x="23284" y="2317"/>
                    <a:pt x="20449" y="649"/>
                  </a:cubicBezTo>
                  <a:cubicBezTo>
                    <a:pt x="19673" y="198"/>
                    <a:pt x="18913" y="1"/>
                    <a:pt x="18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162;p61">
              <a:extLst>
                <a:ext uri="{FF2B5EF4-FFF2-40B4-BE49-F238E27FC236}">
                  <a16:creationId xmlns:a16="http://schemas.microsoft.com/office/drawing/2014/main" id="{8260B0BF-8602-4F59-9494-96139152E005}"/>
                </a:ext>
              </a:extLst>
            </p:cNvPr>
            <p:cNvSpPr/>
            <p:nvPr/>
          </p:nvSpPr>
          <p:spPr>
            <a:xfrm>
              <a:off x="6333105" y="2242854"/>
              <a:ext cx="474066" cy="739521"/>
            </a:xfrm>
            <a:custGeom>
              <a:avLst/>
              <a:gdLst/>
              <a:ahLst/>
              <a:cxnLst/>
              <a:rect l="l" t="t" r="r" b="b"/>
              <a:pathLst>
                <a:path w="24252" h="37832" extrusionOk="0">
                  <a:moveTo>
                    <a:pt x="13377" y="1"/>
                  </a:moveTo>
                  <a:cubicBezTo>
                    <a:pt x="13277" y="1"/>
                    <a:pt x="13177" y="3"/>
                    <a:pt x="13077" y="7"/>
                  </a:cubicBezTo>
                  <a:cubicBezTo>
                    <a:pt x="12601" y="27"/>
                    <a:pt x="12129" y="32"/>
                    <a:pt x="11657" y="32"/>
                  </a:cubicBezTo>
                  <a:cubicBezTo>
                    <a:pt x="11157" y="32"/>
                    <a:pt x="10659" y="26"/>
                    <a:pt x="10159" y="26"/>
                  </a:cubicBezTo>
                  <a:cubicBezTo>
                    <a:pt x="9544" y="26"/>
                    <a:pt x="8928" y="35"/>
                    <a:pt x="8307" y="74"/>
                  </a:cubicBezTo>
                  <a:cubicBezTo>
                    <a:pt x="5772" y="241"/>
                    <a:pt x="4904" y="1842"/>
                    <a:pt x="3870" y="4010"/>
                  </a:cubicBezTo>
                  <a:cubicBezTo>
                    <a:pt x="3437" y="4944"/>
                    <a:pt x="3103" y="5911"/>
                    <a:pt x="2903" y="6912"/>
                  </a:cubicBezTo>
                  <a:cubicBezTo>
                    <a:pt x="2336" y="9747"/>
                    <a:pt x="2536" y="12683"/>
                    <a:pt x="2536" y="15585"/>
                  </a:cubicBezTo>
                  <a:cubicBezTo>
                    <a:pt x="2536" y="19888"/>
                    <a:pt x="1002" y="33398"/>
                    <a:pt x="1" y="37601"/>
                  </a:cubicBezTo>
                  <a:cubicBezTo>
                    <a:pt x="1751" y="37770"/>
                    <a:pt x="3583" y="37831"/>
                    <a:pt x="5459" y="37831"/>
                  </a:cubicBezTo>
                  <a:cubicBezTo>
                    <a:pt x="10244" y="37831"/>
                    <a:pt x="15316" y="37435"/>
                    <a:pt x="20046" y="37435"/>
                  </a:cubicBezTo>
                  <a:cubicBezTo>
                    <a:pt x="21486" y="37435"/>
                    <a:pt x="22893" y="37472"/>
                    <a:pt x="24252" y="37567"/>
                  </a:cubicBezTo>
                  <a:cubicBezTo>
                    <a:pt x="24085" y="35866"/>
                    <a:pt x="23484" y="25225"/>
                    <a:pt x="23318" y="23524"/>
                  </a:cubicBezTo>
                  <a:cubicBezTo>
                    <a:pt x="23017" y="20055"/>
                    <a:pt x="22751" y="16586"/>
                    <a:pt x="22550" y="13117"/>
                  </a:cubicBezTo>
                  <a:cubicBezTo>
                    <a:pt x="22484" y="11816"/>
                    <a:pt x="22550" y="10448"/>
                    <a:pt x="22350" y="9180"/>
                  </a:cubicBezTo>
                  <a:cubicBezTo>
                    <a:pt x="22217" y="8213"/>
                    <a:pt x="21716" y="7312"/>
                    <a:pt x="21183" y="6478"/>
                  </a:cubicBezTo>
                  <a:cubicBezTo>
                    <a:pt x="20616" y="5511"/>
                    <a:pt x="20082" y="4544"/>
                    <a:pt x="19582" y="3576"/>
                  </a:cubicBezTo>
                  <a:cubicBezTo>
                    <a:pt x="19315" y="3076"/>
                    <a:pt x="19081" y="2576"/>
                    <a:pt x="18848" y="2042"/>
                  </a:cubicBezTo>
                  <a:cubicBezTo>
                    <a:pt x="18548" y="1408"/>
                    <a:pt x="18481" y="975"/>
                    <a:pt x="17714" y="774"/>
                  </a:cubicBezTo>
                  <a:cubicBezTo>
                    <a:pt x="16310" y="431"/>
                    <a:pt x="14819" y="1"/>
                    <a:pt x="133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163;p61">
              <a:extLst>
                <a:ext uri="{FF2B5EF4-FFF2-40B4-BE49-F238E27FC236}">
                  <a16:creationId xmlns:a16="http://schemas.microsoft.com/office/drawing/2014/main" id="{536432F8-D688-4863-A674-6E7D8184A032}"/>
                </a:ext>
              </a:extLst>
            </p:cNvPr>
            <p:cNvSpPr/>
            <p:nvPr/>
          </p:nvSpPr>
          <p:spPr>
            <a:xfrm>
              <a:off x="5975796" y="2208430"/>
              <a:ext cx="198231" cy="300777"/>
            </a:xfrm>
            <a:custGeom>
              <a:avLst/>
              <a:gdLst/>
              <a:ahLst/>
              <a:cxnLst/>
              <a:rect l="l" t="t" r="r" b="b"/>
              <a:pathLst>
                <a:path w="10141" h="15387" extrusionOk="0">
                  <a:moveTo>
                    <a:pt x="2035" y="0"/>
                  </a:moveTo>
                  <a:cubicBezTo>
                    <a:pt x="1802" y="0"/>
                    <a:pt x="1635" y="267"/>
                    <a:pt x="1601" y="501"/>
                  </a:cubicBezTo>
                  <a:cubicBezTo>
                    <a:pt x="1601" y="701"/>
                    <a:pt x="1701" y="934"/>
                    <a:pt x="1802" y="1134"/>
                  </a:cubicBezTo>
                  <a:lnTo>
                    <a:pt x="2669" y="2936"/>
                  </a:lnTo>
                  <a:cubicBezTo>
                    <a:pt x="2702" y="3002"/>
                    <a:pt x="2736" y="3069"/>
                    <a:pt x="2702" y="3136"/>
                  </a:cubicBezTo>
                  <a:cubicBezTo>
                    <a:pt x="2669" y="3203"/>
                    <a:pt x="2635" y="3236"/>
                    <a:pt x="2569" y="3269"/>
                  </a:cubicBezTo>
                  <a:cubicBezTo>
                    <a:pt x="2202" y="3503"/>
                    <a:pt x="1802" y="3636"/>
                    <a:pt x="1468" y="3870"/>
                  </a:cubicBezTo>
                  <a:cubicBezTo>
                    <a:pt x="1101" y="4137"/>
                    <a:pt x="834" y="4670"/>
                    <a:pt x="601" y="5071"/>
                  </a:cubicBezTo>
                  <a:cubicBezTo>
                    <a:pt x="0" y="6171"/>
                    <a:pt x="734" y="7039"/>
                    <a:pt x="1368" y="7839"/>
                  </a:cubicBezTo>
                  <a:cubicBezTo>
                    <a:pt x="2135" y="8773"/>
                    <a:pt x="2736" y="9841"/>
                    <a:pt x="3303" y="10941"/>
                  </a:cubicBezTo>
                  <a:cubicBezTo>
                    <a:pt x="3770" y="11775"/>
                    <a:pt x="4203" y="12643"/>
                    <a:pt x="4637" y="13410"/>
                  </a:cubicBezTo>
                  <a:cubicBezTo>
                    <a:pt x="5137" y="14277"/>
                    <a:pt x="5771" y="15244"/>
                    <a:pt x="6772" y="15378"/>
                  </a:cubicBezTo>
                  <a:cubicBezTo>
                    <a:pt x="6840" y="15384"/>
                    <a:pt x="6908" y="15386"/>
                    <a:pt x="6975" y="15386"/>
                  </a:cubicBezTo>
                  <a:cubicBezTo>
                    <a:pt x="7298" y="15386"/>
                    <a:pt x="7602" y="15322"/>
                    <a:pt x="7906" y="15211"/>
                  </a:cubicBezTo>
                  <a:cubicBezTo>
                    <a:pt x="8740" y="15011"/>
                    <a:pt x="9674" y="14577"/>
                    <a:pt x="9907" y="13777"/>
                  </a:cubicBezTo>
                  <a:cubicBezTo>
                    <a:pt x="10141" y="13110"/>
                    <a:pt x="9841" y="12409"/>
                    <a:pt x="9540" y="11775"/>
                  </a:cubicBezTo>
                  <a:cubicBezTo>
                    <a:pt x="7639" y="7739"/>
                    <a:pt x="4737" y="4403"/>
                    <a:pt x="2602" y="501"/>
                  </a:cubicBezTo>
                  <a:cubicBezTo>
                    <a:pt x="2469" y="267"/>
                    <a:pt x="2302" y="0"/>
                    <a:pt x="2035"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3164;p61">
              <a:extLst>
                <a:ext uri="{FF2B5EF4-FFF2-40B4-BE49-F238E27FC236}">
                  <a16:creationId xmlns:a16="http://schemas.microsoft.com/office/drawing/2014/main" id="{1124A10D-0505-4C06-A3C8-638F94E85CA4}"/>
                </a:ext>
              </a:extLst>
            </p:cNvPr>
            <p:cNvSpPr/>
            <p:nvPr/>
          </p:nvSpPr>
          <p:spPr>
            <a:xfrm>
              <a:off x="6052735" y="2315082"/>
              <a:ext cx="444706" cy="383502"/>
            </a:xfrm>
            <a:custGeom>
              <a:avLst/>
              <a:gdLst/>
              <a:ahLst/>
              <a:cxnLst/>
              <a:rect l="l" t="t" r="r" b="b"/>
              <a:pathLst>
                <a:path w="22750" h="19619" extrusionOk="0">
                  <a:moveTo>
                    <a:pt x="18846" y="1"/>
                  </a:moveTo>
                  <a:cubicBezTo>
                    <a:pt x="18769" y="1"/>
                    <a:pt x="18692" y="5"/>
                    <a:pt x="18614" y="15"/>
                  </a:cubicBezTo>
                  <a:cubicBezTo>
                    <a:pt x="18047" y="82"/>
                    <a:pt x="17546" y="415"/>
                    <a:pt x="17079" y="749"/>
                  </a:cubicBezTo>
                  <a:cubicBezTo>
                    <a:pt x="13677" y="3217"/>
                    <a:pt x="10641" y="6253"/>
                    <a:pt x="8540" y="9889"/>
                  </a:cubicBezTo>
                  <a:cubicBezTo>
                    <a:pt x="8607" y="9755"/>
                    <a:pt x="7639" y="8454"/>
                    <a:pt x="7506" y="8287"/>
                  </a:cubicBezTo>
                  <a:cubicBezTo>
                    <a:pt x="7139" y="7754"/>
                    <a:pt x="6805" y="7187"/>
                    <a:pt x="6438" y="6653"/>
                  </a:cubicBezTo>
                  <a:cubicBezTo>
                    <a:pt x="5805" y="5719"/>
                    <a:pt x="5237" y="4752"/>
                    <a:pt x="4604" y="3784"/>
                  </a:cubicBezTo>
                  <a:cubicBezTo>
                    <a:pt x="3103" y="5052"/>
                    <a:pt x="1568" y="6286"/>
                    <a:pt x="0" y="7487"/>
                  </a:cubicBezTo>
                  <a:cubicBezTo>
                    <a:pt x="901" y="9388"/>
                    <a:pt x="1868" y="11290"/>
                    <a:pt x="2902" y="13124"/>
                  </a:cubicBezTo>
                  <a:cubicBezTo>
                    <a:pt x="3536" y="14158"/>
                    <a:pt x="4070" y="15192"/>
                    <a:pt x="4937" y="16026"/>
                  </a:cubicBezTo>
                  <a:cubicBezTo>
                    <a:pt x="5871" y="16894"/>
                    <a:pt x="6772" y="17761"/>
                    <a:pt x="7739" y="18595"/>
                  </a:cubicBezTo>
                  <a:cubicBezTo>
                    <a:pt x="8240" y="19028"/>
                    <a:pt x="8807" y="19495"/>
                    <a:pt x="9474" y="19596"/>
                  </a:cubicBezTo>
                  <a:cubicBezTo>
                    <a:pt x="9580" y="19611"/>
                    <a:pt x="9685" y="19619"/>
                    <a:pt x="9790" y="19619"/>
                  </a:cubicBezTo>
                  <a:cubicBezTo>
                    <a:pt x="10577" y="19619"/>
                    <a:pt x="11332" y="19203"/>
                    <a:pt x="12009" y="18762"/>
                  </a:cubicBezTo>
                  <a:cubicBezTo>
                    <a:pt x="14444" y="17227"/>
                    <a:pt x="16679" y="15326"/>
                    <a:pt x="18614" y="13191"/>
                  </a:cubicBezTo>
                  <a:cubicBezTo>
                    <a:pt x="21149" y="10389"/>
                    <a:pt x="22750" y="6019"/>
                    <a:pt x="21482" y="2450"/>
                  </a:cubicBezTo>
                  <a:cubicBezTo>
                    <a:pt x="21074" y="1255"/>
                    <a:pt x="20102" y="1"/>
                    <a:pt x="188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165;p61">
              <a:extLst>
                <a:ext uri="{FF2B5EF4-FFF2-40B4-BE49-F238E27FC236}">
                  <a16:creationId xmlns:a16="http://schemas.microsoft.com/office/drawing/2014/main" id="{3B4C60F4-E1A0-4290-BE0E-C9D5F5573CA1}"/>
                </a:ext>
              </a:extLst>
            </p:cNvPr>
            <p:cNvSpPr/>
            <p:nvPr/>
          </p:nvSpPr>
          <p:spPr>
            <a:xfrm>
              <a:off x="6261385" y="2246372"/>
              <a:ext cx="336471" cy="361883"/>
            </a:xfrm>
            <a:custGeom>
              <a:avLst/>
              <a:gdLst/>
              <a:ahLst/>
              <a:cxnLst/>
              <a:rect l="l" t="t" r="r" b="b"/>
              <a:pathLst>
                <a:path w="17213" h="18513" extrusionOk="0">
                  <a:moveTo>
                    <a:pt x="11615" y="0"/>
                  </a:moveTo>
                  <a:cubicBezTo>
                    <a:pt x="10286" y="0"/>
                    <a:pt x="8922" y="502"/>
                    <a:pt x="7906" y="1395"/>
                  </a:cubicBezTo>
                  <a:cubicBezTo>
                    <a:pt x="5038" y="3930"/>
                    <a:pt x="2202" y="6599"/>
                    <a:pt x="301" y="9934"/>
                  </a:cubicBezTo>
                  <a:cubicBezTo>
                    <a:pt x="167" y="10201"/>
                    <a:pt x="34" y="10435"/>
                    <a:pt x="34" y="10702"/>
                  </a:cubicBezTo>
                  <a:cubicBezTo>
                    <a:pt x="1" y="11035"/>
                    <a:pt x="167" y="11302"/>
                    <a:pt x="301" y="11569"/>
                  </a:cubicBezTo>
                  <a:cubicBezTo>
                    <a:pt x="935" y="12636"/>
                    <a:pt x="1635" y="13704"/>
                    <a:pt x="2669" y="14404"/>
                  </a:cubicBezTo>
                  <a:cubicBezTo>
                    <a:pt x="3403" y="14938"/>
                    <a:pt x="4304" y="15238"/>
                    <a:pt x="5104" y="15672"/>
                  </a:cubicBezTo>
                  <a:cubicBezTo>
                    <a:pt x="5905" y="16105"/>
                    <a:pt x="6672" y="16773"/>
                    <a:pt x="6872" y="17673"/>
                  </a:cubicBezTo>
                  <a:cubicBezTo>
                    <a:pt x="6939" y="17873"/>
                    <a:pt x="6939" y="18074"/>
                    <a:pt x="7072" y="18240"/>
                  </a:cubicBezTo>
                  <a:cubicBezTo>
                    <a:pt x="7124" y="18327"/>
                    <a:pt x="7212" y="18404"/>
                    <a:pt x="7308" y="18445"/>
                  </a:cubicBezTo>
                  <a:lnTo>
                    <a:pt x="7308" y="18445"/>
                  </a:lnTo>
                  <a:cubicBezTo>
                    <a:pt x="9520" y="16431"/>
                    <a:pt x="11726" y="14412"/>
                    <a:pt x="13410" y="11969"/>
                  </a:cubicBezTo>
                  <a:cubicBezTo>
                    <a:pt x="15278" y="9301"/>
                    <a:pt x="17213" y="5364"/>
                    <a:pt x="15512" y="2229"/>
                  </a:cubicBezTo>
                  <a:cubicBezTo>
                    <a:pt x="14667" y="684"/>
                    <a:pt x="13165" y="0"/>
                    <a:pt x="11615" y="0"/>
                  </a:cubicBezTo>
                  <a:close/>
                  <a:moveTo>
                    <a:pt x="7873" y="18174"/>
                  </a:moveTo>
                  <a:lnTo>
                    <a:pt x="7573" y="18441"/>
                  </a:lnTo>
                  <a:cubicBezTo>
                    <a:pt x="7533" y="18464"/>
                    <a:pt x="7489" y="18475"/>
                    <a:pt x="7445" y="18475"/>
                  </a:cubicBezTo>
                  <a:cubicBezTo>
                    <a:pt x="7399" y="18475"/>
                    <a:pt x="7352" y="18464"/>
                    <a:pt x="7308" y="18445"/>
                  </a:cubicBezTo>
                  <a:lnTo>
                    <a:pt x="7308" y="18445"/>
                  </a:lnTo>
                  <a:cubicBezTo>
                    <a:pt x="7285" y="18466"/>
                    <a:pt x="7262" y="18486"/>
                    <a:pt x="7239" y="18507"/>
                  </a:cubicBezTo>
                  <a:cubicBezTo>
                    <a:pt x="7266" y="18511"/>
                    <a:pt x="7294" y="18512"/>
                    <a:pt x="7321" y="18512"/>
                  </a:cubicBezTo>
                  <a:cubicBezTo>
                    <a:pt x="7559" y="18512"/>
                    <a:pt x="7783" y="18383"/>
                    <a:pt x="7873" y="18174"/>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3166;p61">
              <a:extLst>
                <a:ext uri="{FF2B5EF4-FFF2-40B4-BE49-F238E27FC236}">
                  <a16:creationId xmlns:a16="http://schemas.microsoft.com/office/drawing/2014/main" id="{54B1841A-5F66-4370-B7A1-B6D7EB2E266D}"/>
                </a:ext>
              </a:extLst>
            </p:cNvPr>
            <p:cNvSpPr/>
            <p:nvPr/>
          </p:nvSpPr>
          <p:spPr>
            <a:xfrm>
              <a:off x="6488293" y="2051933"/>
              <a:ext cx="125866" cy="163828"/>
            </a:xfrm>
            <a:custGeom>
              <a:avLst/>
              <a:gdLst/>
              <a:ahLst/>
              <a:cxnLst/>
              <a:rect l="l" t="t" r="r" b="b"/>
              <a:pathLst>
                <a:path w="6439" h="8381" extrusionOk="0">
                  <a:moveTo>
                    <a:pt x="2236" y="1"/>
                  </a:moveTo>
                  <a:cubicBezTo>
                    <a:pt x="1836" y="1"/>
                    <a:pt x="1402" y="67"/>
                    <a:pt x="1168" y="367"/>
                  </a:cubicBezTo>
                  <a:cubicBezTo>
                    <a:pt x="1068" y="501"/>
                    <a:pt x="1035" y="634"/>
                    <a:pt x="1002" y="801"/>
                  </a:cubicBezTo>
                  <a:cubicBezTo>
                    <a:pt x="768" y="1535"/>
                    <a:pt x="568" y="2302"/>
                    <a:pt x="401" y="3069"/>
                  </a:cubicBezTo>
                  <a:cubicBezTo>
                    <a:pt x="134" y="4237"/>
                    <a:pt x="1" y="5438"/>
                    <a:pt x="168" y="6605"/>
                  </a:cubicBezTo>
                  <a:cubicBezTo>
                    <a:pt x="268" y="7339"/>
                    <a:pt x="868" y="7806"/>
                    <a:pt x="1502" y="8106"/>
                  </a:cubicBezTo>
                  <a:cubicBezTo>
                    <a:pt x="1926" y="8288"/>
                    <a:pt x="2384" y="8380"/>
                    <a:pt x="2842" y="8380"/>
                  </a:cubicBezTo>
                  <a:cubicBezTo>
                    <a:pt x="3394" y="8380"/>
                    <a:pt x="3945" y="8246"/>
                    <a:pt x="4437" y="7973"/>
                  </a:cubicBezTo>
                  <a:cubicBezTo>
                    <a:pt x="5105" y="7606"/>
                    <a:pt x="5538" y="7006"/>
                    <a:pt x="5672" y="6238"/>
                  </a:cubicBezTo>
                  <a:cubicBezTo>
                    <a:pt x="5772" y="5738"/>
                    <a:pt x="5805" y="5238"/>
                    <a:pt x="5905" y="4771"/>
                  </a:cubicBezTo>
                  <a:cubicBezTo>
                    <a:pt x="6039" y="4037"/>
                    <a:pt x="6439" y="3336"/>
                    <a:pt x="6372" y="2569"/>
                  </a:cubicBezTo>
                  <a:cubicBezTo>
                    <a:pt x="6339" y="1668"/>
                    <a:pt x="5672" y="901"/>
                    <a:pt x="4871" y="501"/>
                  </a:cubicBezTo>
                  <a:cubicBezTo>
                    <a:pt x="4071" y="67"/>
                    <a:pt x="3137" y="1"/>
                    <a:pt x="2236"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3167;p61">
              <a:extLst>
                <a:ext uri="{FF2B5EF4-FFF2-40B4-BE49-F238E27FC236}">
                  <a16:creationId xmlns:a16="http://schemas.microsoft.com/office/drawing/2014/main" id="{0ADBF8E8-A90F-4646-91FF-75834CC18686}"/>
                </a:ext>
              </a:extLst>
            </p:cNvPr>
            <p:cNvSpPr/>
            <p:nvPr/>
          </p:nvSpPr>
          <p:spPr>
            <a:xfrm>
              <a:off x="6485693" y="2028203"/>
              <a:ext cx="176729" cy="176709"/>
            </a:xfrm>
            <a:custGeom>
              <a:avLst/>
              <a:gdLst/>
              <a:ahLst/>
              <a:cxnLst/>
              <a:rect l="l" t="t" r="r" b="b"/>
              <a:pathLst>
                <a:path w="9041" h="9040" extrusionOk="0">
                  <a:moveTo>
                    <a:pt x="4517" y="1"/>
                  </a:moveTo>
                  <a:cubicBezTo>
                    <a:pt x="4123" y="1"/>
                    <a:pt x="3730" y="33"/>
                    <a:pt x="3336" y="80"/>
                  </a:cubicBezTo>
                  <a:cubicBezTo>
                    <a:pt x="2402" y="214"/>
                    <a:pt x="1435" y="414"/>
                    <a:pt x="834" y="1081"/>
                  </a:cubicBezTo>
                  <a:cubicBezTo>
                    <a:pt x="468" y="1481"/>
                    <a:pt x="1" y="2415"/>
                    <a:pt x="668" y="2682"/>
                  </a:cubicBezTo>
                  <a:cubicBezTo>
                    <a:pt x="1071" y="2872"/>
                    <a:pt x="1525" y="3045"/>
                    <a:pt x="1970" y="3045"/>
                  </a:cubicBezTo>
                  <a:cubicBezTo>
                    <a:pt x="2150" y="3045"/>
                    <a:pt x="2329" y="3017"/>
                    <a:pt x="2502" y="2949"/>
                  </a:cubicBezTo>
                  <a:cubicBezTo>
                    <a:pt x="2664" y="2889"/>
                    <a:pt x="2983" y="2719"/>
                    <a:pt x="3181" y="2719"/>
                  </a:cubicBezTo>
                  <a:cubicBezTo>
                    <a:pt x="3311" y="2719"/>
                    <a:pt x="3389" y="2791"/>
                    <a:pt x="3336" y="3016"/>
                  </a:cubicBezTo>
                  <a:cubicBezTo>
                    <a:pt x="3236" y="3449"/>
                    <a:pt x="2669" y="3783"/>
                    <a:pt x="2836" y="4283"/>
                  </a:cubicBezTo>
                  <a:cubicBezTo>
                    <a:pt x="2903" y="4617"/>
                    <a:pt x="3270" y="4784"/>
                    <a:pt x="3503" y="5017"/>
                  </a:cubicBezTo>
                  <a:cubicBezTo>
                    <a:pt x="3803" y="5284"/>
                    <a:pt x="3937" y="5718"/>
                    <a:pt x="3903" y="6118"/>
                  </a:cubicBezTo>
                  <a:cubicBezTo>
                    <a:pt x="3903" y="6151"/>
                    <a:pt x="3870" y="6185"/>
                    <a:pt x="3870" y="6218"/>
                  </a:cubicBezTo>
                  <a:cubicBezTo>
                    <a:pt x="3837" y="6418"/>
                    <a:pt x="3803" y="6585"/>
                    <a:pt x="3870" y="6785"/>
                  </a:cubicBezTo>
                  <a:cubicBezTo>
                    <a:pt x="3970" y="7085"/>
                    <a:pt x="4337" y="7185"/>
                    <a:pt x="4604" y="7386"/>
                  </a:cubicBezTo>
                  <a:cubicBezTo>
                    <a:pt x="4971" y="7686"/>
                    <a:pt x="5171" y="8086"/>
                    <a:pt x="5538" y="8386"/>
                  </a:cubicBezTo>
                  <a:cubicBezTo>
                    <a:pt x="5896" y="8660"/>
                    <a:pt x="6493" y="9040"/>
                    <a:pt x="6993" y="9040"/>
                  </a:cubicBezTo>
                  <a:cubicBezTo>
                    <a:pt x="7286" y="9040"/>
                    <a:pt x="7546" y="8910"/>
                    <a:pt x="7706" y="8553"/>
                  </a:cubicBezTo>
                  <a:cubicBezTo>
                    <a:pt x="7806" y="8286"/>
                    <a:pt x="7839" y="8019"/>
                    <a:pt x="7873" y="7719"/>
                  </a:cubicBezTo>
                  <a:cubicBezTo>
                    <a:pt x="8040" y="6819"/>
                    <a:pt x="8540" y="6051"/>
                    <a:pt x="8773" y="5184"/>
                  </a:cubicBezTo>
                  <a:cubicBezTo>
                    <a:pt x="9040" y="4150"/>
                    <a:pt x="8907" y="2982"/>
                    <a:pt x="8340" y="2048"/>
                  </a:cubicBezTo>
                  <a:cubicBezTo>
                    <a:pt x="7806" y="1114"/>
                    <a:pt x="6872" y="414"/>
                    <a:pt x="5838" y="147"/>
                  </a:cubicBezTo>
                  <a:cubicBezTo>
                    <a:pt x="5398" y="41"/>
                    <a:pt x="4957" y="1"/>
                    <a:pt x="45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168;p61">
              <a:extLst>
                <a:ext uri="{FF2B5EF4-FFF2-40B4-BE49-F238E27FC236}">
                  <a16:creationId xmlns:a16="http://schemas.microsoft.com/office/drawing/2014/main" id="{0B27B7EC-30A2-420A-BFEE-52E8DBDBC870}"/>
                </a:ext>
              </a:extLst>
            </p:cNvPr>
            <p:cNvSpPr/>
            <p:nvPr/>
          </p:nvSpPr>
          <p:spPr>
            <a:xfrm>
              <a:off x="6533291" y="2119743"/>
              <a:ext cx="58056" cy="40444"/>
            </a:xfrm>
            <a:custGeom>
              <a:avLst/>
              <a:gdLst/>
              <a:ahLst/>
              <a:cxnLst/>
              <a:rect l="l" t="t" r="r" b="b"/>
              <a:pathLst>
                <a:path w="2970" h="2069" extrusionOk="0">
                  <a:moveTo>
                    <a:pt x="1502" y="1"/>
                  </a:moveTo>
                  <a:cubicBezTo>
                    <a:pt x="1" y="1"/>
                    <a:pt x="1" y="2069"/>
                    <a:pt x="1502" y="2069"/>
                  </a:cubicBezTo>
                  <a:cubicBezTo>
                    <a:pt x="2969" y="2069"/>
                    <a:pt x="2969" y="1"/>
                    <a:pt x="1502"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169;p61">
              <a:extLst>
                <a:ext uri="{FF2B5EF4-FFF2-40B4-BE49-F238E27FC236}">
                  <a16:creationId xmlns:a16="http://schemas.microsoft.com/office/drawing/2014/main" id="{DAE785AA-48E7-4B56-8E30-891934E12F5C}"/>
                </a:ext>
              </a:extLst>
            </p:cNvPr>
            <p:cNvSpPr/>
            <p:nvPr/>
          </p:nvSpPr>
          <p:spPr>
            <a:xfrm>
              <a:off x="6093805" y="4043941"/>
              <a:ext cx="295402" cy="104345"/>
            </a:xfrm>
            <a:custGeom>
              <a:avLst/>
              <a:gdLst/>
              <a:ahLst/>
              <a:cxnLst/>
              <a:rect l="l" t="t" r="r" b="b"/>
              <a:pathLst>
                <a:path w="15112" h="5338" extrusionOk="0">
                  <a:moveTo>
                    <a:pt x="8540" y="1"/>
                  </a:moveTo>
                  <a:cubicBezTo>
                    <a:pt x="7806" y="1"/>
                    <a:pt x="7306" y="1168"/>
                    <a:pt x="6506" y="1469"/>
                  </a:cubicBezTo>
                  <a:cubicBezTo>
                    <a:pt x="5238" y="1969"/>
                    <a:pt x="3904" y="2236"/>
                    <a:pt x="2669" y="2803"/>
                  </a:cubicBezTo>
                  <a:cubicBezTo>
                    <a:pt x="1635" y="3270"/>
                    <a:pt x="368" y="4170"/>
                    <a:pt x="1" y="5338"/>
                  </a:cubicBezTo>
                  <a:lnTo>
                    <a:pt x="14044" y="5338"/>
                  </a:lnTo>
                  <a:cubicBezTo>
                    <a:pt x="14645" y="5338"/>
                    <a:pt x="15112" y="4771"/>
                    <a:pt x="15012" y="4170"/>
                  </a:cubicBezTo>
                  <a:cubicBezTo>
                    <a:pt x="14845" y="3370"/>
                    <a:pt x="14745" y="2536"/>
                    <a:pt x="14845" y="1702"/>
                  </a:cubicBezTo>
                  <a:cubicBezTo>
                    <a:pt x="14845" y="1502"/>
                    <a:pt x="14878" y="1302"/>
                    <a:pt x="14845" y="1102"/>
                  </a:cubicBezTo>
                  <a:cubicBezTo>
                    <a:pt x="14811" y="935"/>
                    <a:pt x="14678" y="735"/>
                    <a:pt x="14478" y="668"/>
                  </a:cubicBezTo>
                  <a:cubicBezTo>
                    <a:pt x="14411" y="635"/>
                    <a:pt x="14344" y="626"/>
                    <a:pt x="14278" y="626"/>
                  </a:cubicBezTo>
                  <a:cubicBezTo>
                    <a:pt x="14211" y="626"/>
                    <a:pt x="14144" y="635"/>
                    <a:pt x="14078" y="635"/>
                  </a:cubicBezTo>
                  <a:cubicBezTo>
                    <a:pt x="13901" y="655"/>
                    <a:pt x="13727" y="663"/>
                    <a:pt x="13556" y="663"/>
                  </a:cubicBezTo>
                  <a:cubicBezTo>
                    <a:pt x="12949" y="663"/>
                    <a:pt x="12367" y="564"/>
                    <a:pt x="11772" y="564"/>
                  </a:cubicBezTo>
                  <a:cubicBezTo>
                    <a:pt x="11706" y="564"/>
                    <a:pt x="11641" y="565"/>
                    <a:pt x="11576" y="568"/>
                  </a:cubicBezTo>
                  <a:cubicBezTo>
                    <a:pt x="11109" y="568"/>
                    <a:pt x="10642" y="568"/>
                    <a:pt x="10175" y="501"/>
                  </a:cubicBezTo>
                  <a:cubicBezTo>
                    <a:pt x="9641" y="401"/>
                    <a:pt x="9041" y="34"/>
                    <a:pt x="85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170;p61">
              <a:extLst>
                <a:ext uri="{FF2B5EF4-FFF2-40B4-BE49-F238E27FC236}">
                  <a16:creationId xmlns:a16="http://schemas.microsoft.com/office/drawing/2014/main" id="{7FEFF907-EF52-4E24-8F07-2B5A1974F002}"/>
                </a:ext>
              </a:extLst>
            </p:cNvPr>
            <p:cNvSpPr/>
            <p:nvPr/>
          </p:nvSpPr>
          <p:spPr>
            <a:xfrm>
              <a:off x="6048826" y="2269028"/>
              <a:ext cx="47618" cy="54792"/>
            </a:xfrm>
            <a:custGeom>
              <a:avLst/>
              <a:gdLst/>
              <a:ahLst/>
              <a:cxnLst/>
              <a:rect l="l" t="t" r="r" b="b"/>
              <a:pathLst>
                <a:path w="2436" h="2803" extrusionOk="0">
                  <a:moveTo>
                    <a:pt x="640" y="1"/>
                  </a:moveTo>
                  <a:cubicBezTo>
                    <a:pt x="326" y="1"/>
                    <a:pt x="55" y="140"/>
                    <a:pt x="34" y="570"/>
                  </a:cubicBezTo>
                  <a:cubicBezTo>
                    <a:pt x="0" y="736"/>
                    <a:pt x="34" y="903"/>
                    <a:pt x="134" y="1037"/>
                  </a:cubicBezTo>
                  <a:cubicBezTo>
                    <a:pt x="200" y="1137"/>
                    <a:pt x="300" y="1203"/>
                    <a:pt x="401" y="1270"/>
                  </a:cubicBezTo>
                  <a:cubicBezTo>
                    <a:pt x="567" y="1370"/>
                    <a:pt x="667" y="1504"/>
                    <a:pt x="801" y="1637"/>
                  </a:cubicBezTo>
                  <a:cubicBezTo>
                    <a:pt x="868" y="1737"/>
                    <a:pt x="934" y="1804"/>
                    <a:pt x="1001" y="1904"/>
                  </a:cubicBezTo>
                  <a:cubicBezTo>
                    <a:pt x="1131" y="2190"/>
                    <a:pt x="1343" y="2803"/>
                    <a:pt x="1684" y="2803"/>
                  </a:cubicBezTo>
                  <a:cubicBezTo>
                    <a:pt x="1779" y="2803"/>
                    <a:pt x="1885" y="2755"/>
                    <a:pt x="2002" y="2638"/>
                  </a:cubicBezTo>
                  <a:cubicBezTo>
                    <a:pt x="2135" y="2504"/>
                    <a:pt x="2202" y="2304"/>
                    <a:pt x="2269" y="2104"/>
                  </a:cubicBezTo>
                  <a:cubicBezTo>
                    <a:pt x="2369" y="1637"/>
                    <a:pt x="2435" y="1137"/>
                    <a:pt x="2202" y="736"/>
                  </a:cubicBezTo>
                  <a:cubicBezTo>
                    <a:pt x="2002" y="469"/>
                    <a:pt x="1701" y="303"/>
                    <a:pt x="1368" y="169"/>
                  </a:cubicBezTo>
                  <a:cubicBezTo>
                    <a:pt x="1301" y="136"/>
                    <a:pt x="1234" y="136"/>
                    <a:pt x="1168" y="103"/>
                  </a:cubicBezTo>
                  <a:cubicBezTo>
                    <a:pt x="1002" y="43"/>
                    <a:pt x="814" y="1"/>
                    <a:pt x="640"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171;p61">
              <a:extLst>
                <a:ext uri="{FF2B5EF4-FFF2-40B4-BE49-F238E27FC236}">
                  <a16:creationId xmlns:a16="http://schemas.microsoft.com/office/drawing/2014/main" id="{5F830E14-5C93-4A9B-8BB5-F224D49771DB}"/>
                </a:ext>
              </a:extLst>
            </p:cNvPr>
            <p:cNvSpPr/>
            <p:nvPr/>
          </p:nvSpPr>
          <p:spPr>
            <a:xfrm>
              <a:off x="6156024" y="4073946"/>
              <a:ext cx="25842" cy="41089"/>
            </a:xfrm>
            <a:custGeom>
              <a:avLst/>
              <a:gdLst/>
              <a:ahLst/>
              <a:cxnLst/>
              <a:rect l="l" t="t" r="r" b="b"/>
              <a:pathLst>
                <a:path w="1322" h="2102" extrusionOk="0">
                  <a:moveTo>
                    <a:pt x="206" y="1"/>
                  </a:moveTo>
                  <a:cubicBezTo>
                    <a:pt x="101" y="1"/>
                    <a:pt x="0" y="93"/>
                    <a:pt x="20" y="234"/>
                  </a:cubicBezTo>
                  <a:cubicBezTo>
                    <a:pt x="87" y="767"/>
                    <a:pt x="354" y="1335"/>
                    <a:pt x="687" y="1768"/>
                  </a:cubicBezTo>
                  <a:cubicBezTo>
                    <a:pt x="787" y="1902"/>
                    <a:pt x="887" y="2102"/>
                    <a:pt x="1088" y="2102"/>
                  </a:cubicBezTo>
                  <a:cubicBezTo>
                    <a:pt x="1188" y="2102"/>
                    <a:pt x="1254" y="2035"/>
                    <a:pt x="1288" y="1935"/>
                  </a:cubicBezTo>
                  <a:cubicBezTo>
                    <a:pt x="1321" y="1835"/>
                    <a:pt x="1288" y="1735"/>
                    <a:pt x="1221" y="1668"/>
                  </a:cubicBezTo>
                  <a:cubicBezTo>
                    <a:pt x="1088" y="1435"/>
                    <a:pt x="887" y="1201"/>
                    <a:pt x="754" y="968"/>
                  </a:cubicBezTo>
                  <a:cubicBezTo>
                    <a:pt x="621" y="701"/>
                    <a:pt x="487" y="401"/>
                    <a:pt x="387" y="134"/>
                  </a:cubicBezTo>
                  <a:cubicBezTo>
                    <a:pt x="347" y="41"/>
                    <a:pt x="276" y="1"/>
                    <a:pt x="206" y="1"/>
                  </a:cubicBezTo>
                  <a:close/>
                </a:path>
              </a:pathLst>
            </a:custGeom>
            <a:solidFill>
              <a:srgbClr val="73CA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172;p61">
              <a:extLst>
                <a:ext uri="{FF2B5EF4-FFF2-40B4-BE49-F238E27FC236}">
                  <a16:creationId xmlns:a16="http://schemas.microsoft.com/office/drawing/2014/main" id="{7E901CAA-24DE-49B6-B2F1-E36C51A4591C}"/>
                </a:ext>
              </a:extLst>
            </p:cNvPr>
            <p:cNvSpPr/>
            <p:nvPr/>
          </p:nvSpPr>
          <p:spPr>
            <a:xfrm>
              <a:off x="6185091" y="4070897"/>
              <a:ext cx="27406" cy="27484"/>
            </a:xfrm>
            <a:custGeom>
              <a:avLst/>
              <a:gdLst/>
              <a:ahLst/>
              <a:cxnLst/>
              <a:rect l="l" t="t" r="r" b="b"/>
              <a:pathLst>
                <a:path w="1402" h="1406" extrusionOk="0">
                  <a:moveTo>
                    <a:pt x="175" y="1"/>
                  </a:moveTo>
                  <a:cubicBezTo>
                    <a:pt x="130" y="1"/>
                    <a:pt x="87" y="17"/>
                    <a:pt x="68" y="56"/>
                  </a:cubicBezTo>
                  <a:cubicBezTo>
                    <a:pt x="1" y="123"/>
                    <a:pt x="1" y="223"/>
                    <a:pt x="68" y="290"/>
                  </a:cubicBezTo>
                  <a:cubicBezTo>
                    <a:pt x="201" y="423"/>
                    <a:pt x="334" y="557"/>
                    <a:pt x="468" y="723"/>
                  </a:cubicBezTo>
                  <a:cubicBezTo>
                    <a:pt x="535" y="790"/>
                    <a:pt x="601" y="890"/>
                    <a:pt x="668" y="957"/>
                  </a:cubicBezTo>
                  <a:cubicBezTo>
                    <a:pt x="658" y="936"/>
                    <a:pt x="654" y="928"/>
                    <a:pt x="654" y="928"/>
                  </a:cubicBezTo>
                  <a:lnTo>
                    <a:pt x="654" y="928"/>
                  </a:lnTo>
                  <a:cubicBezTo>
                    <a:pt x="655" y="928"/>
                    <a:pt x="678" y="967"/>
                    <a:pt x="701" y="990"/>
                  </a:cubicBezTo>
                  <a:cubicBezTo>
                    <a:pt x="701" y="990"/>
                    <a:pt x="735" y="1024"/>
                    <a:pt x="735" y="1024"/>
                  </a:cubicBezTo>
                  <a:cubicBezTo>
                    <a:pt x="768" y="1090"/>
                    <a:pt x="801" y="1124"/>
                    <a:pt x="835" y="1157"/>
                  </a:cubicBezTo>
                  <a:cubicBezTo>
                    <a:pt x="891" y="1269"/>
                    <a:pt x="995" y="1406"/>
                    <a:pt x="1126" y="1406"/>
                  </a:cubicBezTo>
                  <a:cubicBezTo>
                    <a:pt x="1150" y="1406"/>
                    <a:pt x="1176" y="1401"/>
                    <a:pt x="1202" y="1390"/>
                  </a:cubicBezTo>
                  <a:cubicBezTo>
                    <a:pt x="1335" y="1357"/>
                    <a:pt x="1402" y="1224"/>
                    <a:pt x="1369" y="1090"/>
                  </a:cubicBezTo>
                  <a:lnTo>
                    <a:pt x="1369" y="1090"/>
                  </a:lnTo>
                  <a:lnTo>
                    <a:pt x="1369" y="1124"/>
                  </a:lnTo>
                  <a:cubicBezTo>
                    <a:pt x="1369" y="1057"/>
                    <a:pt x="1335" y="990"/>
                    <a:pt x="1268" y="923"/>
                  </a:cubicBezTo>
                  <a:cubicBezTo>
                    <a:pt x="1168" y="757"/>
                    <a:pt x="1002" y="590"/>
                    <a:pt x="835" y="456"/>
                  </a:cubicBezTo>
                  <a:cubicBezTo>
                    <a:pt x="668" y="290"/>
                    <a:pt x="468" y="123"/>
                    <a:pt x="268" y="23"/>
                  </a:cubicBezTo>
                  <a:cubicBezTo>
                    <a:pt x="240" y="9"/>
                    <a:pt x="207" y="1"/>
                    <a:pt x="175" y="1"/>
                  </a:cubicBezTo>
                  <a:close/>
                </a:path>
              </a:pathLst>
            </a:custGeom>
            <a:solidFill>
              <a:srgbClr val="73CA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173;p61">
              <a:extLst>
                <a:ext uri="{FF2B5EF4-FFF2-40B4-BE49-F238E27FC236}">
                  <a16:creationId xmlns:a16="http://schemas.microsoft.com/office/drawing/2014/main" id="{B18C208D-D015-4B80-AD69-65A988AF845F}"/>
                </a:ext>
              </a:extLst>
            </p:cNvPr>
            <p:cNvSpPr/>
            <p:nvPr/>
          </p:nvSpPr>
          <p:spPr>
            <a:xfrm>
              <a:off x="6217697" y="4059852"/>
              <a:ext cx="32957" cy="21502"/>
            </a:xfrm>
            <a:custGeom>
              <a:avLst/>
              <a:gdLst/>
              <a:ahLst/>
              <a:cxnLst/>
              <a:rect l="l" t="t" r="r" b="b"/>
              <a:pathLst>
                <a:path w="1686" h="1100" extrusionOk="0">
                  <a:moveTo>
                    <a:pt x="193" y="1"/>
                  </a:moveTo>
                  <a:cubicBezTo>
                    <a:pt x="132" y="1"/>
                    <a:pt x="76" y="24"/>
                    <a:pt x="34" y="87"/>
                  </a:cubicBezTo>
                  <a:cubicBezTo>
                    <a:pt x="1" y="188"/>
                    <a:pt x="34" y="288"/>
                    <a:pt x="101" y="354"/>
                  </a:cubicBezTo>
                  <a:cubicBezTo>
                    <a:pt x="301" y="488"/>
                    <a:pt x="501" y="621"/>
                    <a:pt x="701" y="755"/>
                  </a:cubicBezTo>
                  <a:cubicBezTo>
                    <a:pt x="935" y="888"/>
                    <a:pt x="1135" y="1021"/>
                    <a:pt x="1368" y="1088"/>
                  </a:cubicBezTo>
                  <a:cubicBezTo>
                    <a:pt x="1393" y="1096"/>
                    <a:pt x="1416" y="1100"/>
                    <a:pt x="1438" y="1100"/>
                  </a:cubicBezTo>
                  <a:cubicBezTo>
                    <a:pt x="1597" y="1100"/>
                    <a:pt x="1686" y="905"/>
                    <a:pt x="1569" y="788"/>
                  </a:cubicBezTo>
                  <a:cubicBezTo>
                    <a:pt x="1368" y="588"/>
                    <a:pt x="1168" y="488"/>
                    <a:pt x="935" y="354"/>
                  </a:cubicBezTo>
                  <a:cubicBezTo>
                    <a:pt x="735" y="254"/>
                    <a:pt x="501" y="121"/>
                    <a:pt x="301" y="21"/>
                  </a:cubicBezTo>
                  <a:cubicBezTo>
                    <a:pt x="264" y="9"/>
                    <a:pt x="228" y="1"/>
                    <a:pt x="193" y="1"/>
                  </a:cubicBezTo>
                  <a:close/>
                </a:path>
              </a:pathLst>
            </a:custGeom>
            <a:solidFill>
              <a:srgbClr val="73CA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3174;p61">
              <a:extLst>
                <a:ext uri="{FF2B5EF4-FFF2-40B4-BE49-F238E27FC236}">
                  <a16:creationId xmlns:a16="http://schemas.microsoft.com/office/drawing/2014/main" id="{4DA9F53E-B505-4684-A68D-9DAA2F005E88}"/>
                </a:ext>
              </a:extLst>
            </p:cNvPr>
            <p:cNvSpPr/>
            <p:nvPr/>
          </p:nvSpPr>
          <p:spPr>
            <a:xfrm>
              <a:off x="6668912" y="4052092"/>
              <a:ext cx="28070" cy="29048"/>
            </a:xfrm>
            <a:custGeom>
              <a:avLst/>
              <a:gdLst/>
              <a:ahLst/>
              <a:cxnLst/>
              <a:rect l="l" t="t" r="r" b="b"/>
              <a:pathLst>
                <a:path w="1436" h="1486" extrusionOk="0">
                  <a:moveTo>
                    <a:pt x="184" y="1"/>
                  </a:moveTo>
                  <a:cubicBezTo>
                    <a:pt x="143" y="1"/>
                    <a:pt x="101" y="17"/>
                    <a:pt x="68" y="51"/>
                  </a:cubicBezTo>
                  <a:cubicBezTo>
                    <a:pt x="34" y="84"/>
                    <a:pt x="1" y="184"/>
                    <a:pt x="34" y="251"/>
                  </a:cubicBezTo>
                  <a:cubicBezTo>
                    <a:pt x="168" y="484"/>
                    <a:pt x="334" y="718"/>
                    <a:pt x="535" y="918"/>
                  </a:cubicBezTo>
                  <a:cubicBezTo>
                    <a:pt x="601" y="1018"/>
                    <a:pt x="701" y="1118"/>
                    <a:pt x="801" y="1218"/>
                  </a:cubicBezTo>
                  <a:cubicBezTo>
                    <a:pt x="835" y="1285"/>
                    <a:pt x="868" y="1318"/>
                    <a:pt x="935" y="1352"/>
                  </a:cubicBezTo>
                  <a:cubicBezTo>
                    <a:pt x="968" y="1385"/>
                    <a:pt x="1002" y="1418"/>
                    <a:pt x="1035" y="1418"/>
                  </a:cubicBezTo>
                  <a:cubicBezTo>
                    <a:pt x="1068" y="1452"/>
                    <a:pt x="1102" y="1485"/>
                    <a:pt x="1168" y="1485"/>
                  </a:cubicBezTo>
                  <a:cubicBezTo>
                    <a:pt x="1235" y="1485"/>
                    <a:pt x="1302" y="1485"/>
                    <a:pt x="1369" y="1452"/>
                  </a:cubicBezTo>
                  <a:cubicBezTo>
                    <a:pt x="1402" y="1385"/>
                    <a:pt x="1435" y="1318"/>
                    <a:pt x="1402" y="1252"/>
                  </a:cubicBezTo>
                  <a:lnTo>
                    <a:pt x="1402" y="1218"/>
                  </a:lnTo>
                  <a:cubicBezTo>
                    <a:pt x="1402" y="1185"/>
                    <a:pt x="1369" y="1152"/>
                    <a:pt x="1369" y="1118"/>
                  </a:cubicBezTo>
                  <a:cubicBezTo>
                    <a:pt x="1335" y="1085"/>
                    <a:pt x="1302" y="1052"/>
                    <a:pt x="1268" y="1018"/>
                  </a:cubicBezTo>
                  <a:cubicBezTo>
                    <a:pt x="1235" y="985"/>
                    <a:pt x="1168" y="951"/>
                    <a:pt x="1135" y="885"/>
                  </a:cubicBezTo>
                  <a:cubicBezTo>
                    <a:pt x="1035" y="818"/>
                    <a:pt x="935" y="718"/>
                    <a:pt x="835" y="618"/>
                  </a:cubicBezTo>
                  <a:cubicBezTo>
                    <a:pt x="635" y="451"/>
                    <a:pt x="468" y="251"/>
                    <a:pt x="301" y="51"/>
                  </a:cubicBezTo>
                  <a:cubicBezTo>
                    <a:pt x="268" y="17"/>
                    <a:pt x="226" y="1"/>
                    <a:pt x="184" y="1"/>
                  </a:cubicBezTo>
                  <a:close/>
                </a:path>
              </a:pathLst>
            </a:custGeom>
            <a:solidFill>
              <a:srgbClr val="5CC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175;p61">
              <a:extLst>
                <a:ext uri="{FF2B5EF4-FFF2-40B4-BE49-F238E27FC236}">
                  <a16:creationId xmlns:a16="http://schemas.microsoft.com/office/drawing/2014/main" id="{7026108A-17ED-4645-9549-58C4A10B0476}"/>
                </a:ext>
              </a:extLst>
            </p:cNvPr>
            <p:cNvSpPr/>
            <p:nvPr/>
          </p:nvSpPr>
          <p:spPr>
            <a:xfrm>
              <a:off x="6699327" y="4040090"/>
              <a:ext cx="32214" cy="32820"/>
            </a:xfrm>
            <a:custGeom>
              <a:avLst/>
              <a:gdLst/>
              <a:ahLst/>
              <a:cxnLst/>
              <a:rect l="l" t="t" r="r" b="b"/>
              <a:pathLst>
                <a:path w="1648" h="1679" extrusionOk="0">
                  <a:moveTo>
                    <a:pt x="163" y="0"/>
                  </a:moveTo>
                  <a:cubicBezTo>
                    <a:pt x="67" y="0"/>
                    <a:pt x="1" y="126"/>
                    <a:pt x="79" y="231"/>
                  </a:cubicBezTo>
                  <a:cubicBezTo>
                    <a:pt x="313" y="465"/>
                    <a:pt x="546" y="732"/>
                    <a:pt x="780" y="998"/>
                  </a:cubicBezTo>
                  <a:cubicBezTo>
                    <a:pt x="880" y="1132"/>
                    <a:pt x="1013" y="1232"/>
                    <a:pt x="1147" y="1365"/>
                  </a:cubicBezTo>
                  <a:cubicBezTo>
                    <a:pt x="1147" y="1365"/>
                    <a:pt x="1147" y="1399"/>
                    <a:pt x="1180" y="1399"/>
                  </a:cubicBezTo>
                  <a:lnTo>
                    <a:pt x="1180" y="1432"/>
                  </a:lnTo>
                  <a:lnTo>
                    <a:pt x="1180" y="1465"/>
                  </a:lnTo>
                  <a:cubicBezTo>
                    <a:pt x="1180" y="1465"/>
                    <a:pt x="1180" y="1499"/>
                    <a:pt x="1180" y="1532"/>
                  </a:cubicBezTo>
                  <a:cubicBezTo>
                    <a:pt x="1214" y="1565"/>
                    <a:pt x="1214" y="1599"/>
                    <a:pt x="1247" y="1632"/>
                  </a:cubicBezTo>
                  <a:cubicBezTo>
                    <a:pt x="1292" y="1662"/>
                    <a:pt x="1344" y="1679"/>
                    <a:pt x="1393" y="1679"/>
                  </a:cubicBezTo>
                  <a:cubicBezTo>
                    <a:pt x="1453" y="1679"/>
                    <a:pt x="1510" y="1654"/>
                    <a:pt x="1547" y="1599"/>
                  </a:cubicBezTo>
                  <a:cubicBezTo>
                    <a:pt x="1647" y="1532"/>
                    <a:pt x="1647" y="1399"/>
                    <a:pt x="1614" y="1299"/>
                  </a:cubicBezTo>
                  <a:cubicBezTo>
                    <a:pt x="1580" y="1199"/>
                    <a:pt x="1514" y="1132"/>
                    <a:pt x="1447" y="1065"/>
                  </a:cubicBezTo>
                  <a:cubicBezTo>
                    <a:pt x="1380" y="998"/>
                    <a:pt x="1280" y="932"/>
                    <a:pt x="1214" y="865"/>
                  </a:cubicBezTo>
                  <a:cubicBezTo>
                    <a:pt x="1080" y="732"/>
                    <a:pt x="913" y="565"/>
                    <a:pt x="747" y="431"/>
                  </a:cubicBezTo>
                  <a:cubicBezTo>
                    <a:pt x="580" y="298"/>
                    <a:pt x="413" y="164"/>
                    <a:pt x="246" y="31"/>
                  </a:cubicBezTo>
                  <a:cubicBezTo>
                    <a:pt x="218" y="10"/>
                    <a:pt x="189" y="0"/>
                    <a:pt x="163" y="0"/>
                  </a:cubicBezTo>
                  <a:close/>
                </a:path>
              </a:pathLst>
            </a:custGeom>
            <a:solidFill>
              <a:srgbClr val="73CA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176;p61">
              <a:extLst>
                <a:ext uri="{FF2B5EF4-FFF2-40B4-BE49-F238E27FC236}">
                  <a16:creationId xmlns:a16="http://schemas.microsoft.com/office/drawing/2014/main" id="{D49734FC-CCBC-4E52-86D9-59ECA3093C60}"/>
                </a:ext>
              </a:extLst>
            </p:cNvPr>
            <p:cNvSpPr/>
            <p:nvPr/>
          </p:nvSpPr>
          <p:spPr>
            <a:xfrm>
              <a:off x="6646667" y="4065521"/>
              <a:ext cx="32703" cy="32723"/>
            </a:xfrm>
            <a:custGeom>
              <a:avLst/>
              <a:gdLst/>
              <a:ahLst/>
              <a:cxnLst/>
              <a:rect l="l" t="t" r="r" b="b"/>
              <a:pathLst>
                <a:path w="1673" h="1674" extrusionOk="0">
                  <a:moveTo>
                    <a:pt x="183" y="0"/>
                  </a:moveTo>
                  <a:cubicBezTo>
                    <a:pt x="80" y="0"/>
                    <a:pt x="0" y="119"/>
                    <a:pt x="105" y="198"/>
                  </a:cubicBezTo>
                  <a:cubicBezTo>
                    <a:pt x="338" y="465"/>
                    <a:pt x="572" y="731"/>
                    <a:pt x="805" y="998"/>
                  </a:cubicBezTo>
                  <a:cubicBezTo>
                    <a:pt x="905" y="1098"/>
                    <a:pt x="1039" y="1232"/>
                    <a:pt x="1139" y="1365"/>
                  </a:cubicBezTo>
                  <a:cubicBezTo>
                    <a:pt x="1172" y="1365"/>
                    <a:pt x="1172" y="1399"/>
                    <a:pt x="1206" y="1399"/>
                  </a:cubicBezTo>
                  <a:lnTo>
                    <a:pt x="1206" y="1432"/>
                  </a:lnTo>
                  <a:cubicBezTo>
                    <a:pt x="1206" y="1465"/>
                    <a:pt x="1206" y="1499"/>
                    <a:pt x="1206" y="1499"/>
                  </a:cubicBezTo>
                  <a:cubicBezTo>
                    <a:pt x="1239" y="1532"/>
                    <a:pt x="1239" y="1599"/>
                    <a:pt x="1272" y="1599"/>
                  </a:cubicBezTo>
                  <a:cubicBezTo>
                    <a:pt x="1322" y="1649"/>
                    <a:pt x="1381" y="1674"/>
                    <a:pt x="1435" y="1674"/>
                  </a:cubicBezTo>
                  <a:cubicBezTo>
                    <a:pt x="1489" y="1674"/>
                    <a:pt x="1539" y="1649"/>
                    <a:pt x="1573" y="1599"/>
                  </a:cubicBezTo>
                  <a:cubicBezTo>
                    <a:pt x="1673" y="1532"/>
                    <a:pt x="1673" y="1399"/>
                    <a:pt x="1639" y="1299"/>
                  </a:cubicBezTo>
                  <a:cubicBezTo>
                    <a:pt x="1606" y="1198"/>
                    <a:pt x="1539" y="1132"/>
                    <a:pt x="1472" y="1065"/>
                  </a:cubicBezTo>
                  <a:cubicBezTo>
                    <a:pt x="1406" y="998"/>
                    <a:pt x="1306" y="898"/>
                    <a:pt x="1239" y="832"/>
                  </a:cubicBezTo>
                  <a:cubicBezTo>
                    <a:pt x="1072" y="698"/>
                    <a:pt x="939" y="565"/>
                    <a:pt x="772" y="431"/>
                  </a:cubicBezTo>
                  <a:cubicBezTo>
                    <a:pt x="605" y="298"/>
                    <a:pt x="438" y="164"/>
                    <a:pt x="272" y="31"/>
                  </a:cubicBezTo>
                  <a:cubicBezTo>
                    <a:pt x="243" y="9"/>
                    <a:pt x="212" y="0"/>
                    <a:pt x="183" y="0"/>
                  </a:cubicBezTo>
                  <a:close/>
                </a:path>
              </a:pathLst>
            </a:custGeom>
            <a:solidFill>
              <a:srgbClr val="73CA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177;p61">
              <a:extLst>
                <a:ext uri="{FF2B5EF4-FFF2-40B4-BE49-F238E27FC236}">
                  <a16:creationId xmlns:a16="http://schemas.microsoft.com/office/drawing/2014/main" id="{7AD4058D-BC8D-41E7-A549-9BAEDB3D6CC1}"/>
                </a:ext>
              </a:extLst>
            </p:cNvPr>
            <p:cNvSpPr/>
            <p:nvPr/>
          </p:nvSpPr>
          <p:spPr>
            <a:xfrm>
              <a:off x="6722394" y="4068082"/>
              <a:ext cx="20" cy="20"/>
            </a:xfrm>
            <a:custGeom>
              <a:avLst/>
              <a:gdLst/>
              <a:ahLst/>
              <a:cxnLst/>
              <a:rect l="l" t="t" r="r" b="b"/>
              <a:pathLst>
                <a:path w="1" h="1" extrusionOk="0">
                  <a:moveTo>
                    <a:pt x="0" y="0"/>
                  </a:moveTo>
                  <a:lnTo>
                    <a:pt x="0" y="0"/>
                  </a:lnTo>
                  <a:lnTo>
                    <a:pt x="0" y="0"/>
                  </a:lnTo>
                  <a:lnTo>
                    <a:pt x="0" y="0"/>
                  </a:lnTo>
                  <a:close/>
                </a:path>
              </a:pathLst>
            </a:custGeom>
            <a:solidFill>
              <a:srgbClr val="73CA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178;p61">
              <a:extLst>
                <a:ext uri="{FF2B5EF4-FFF2-40B4-BE49-F238E27FC236}">
                  <a16:creationId xmlns:a16="http://schemas.microsoft.com/office/drawing/2014/main" id="{B117EFA5-07A5-4C3D-AD2D-C0C9C09B9A51}"/>
                </a:ext>
              </a:extLst>
            </p:cNvPr>
            <p:cNvSpPr/>
            <p:nvPr/>
          </p:nvSpPr>
          <p:spPr>
            <a:xfrm>
              <a:off x="6722394" y="4068082"/>
              <a:ext cx="20" cy="20"/>
            </a:xfrm>
            <a:custGeom>
              <a:avLst/>
              <a:gdLst/>
              <a:ahLst/>
              <a:cxnLst/>
              <a:rect l="l" t="t" r="r" b="b"/>
              <a:pathLst>
                <a:path w="1" h="1" extrusionOk="0">
                  <a:moveTo>
                    <a:pt x="0" y="0"/>
                  </a:moveTo>
                  <a:lnTo>
                    <a:pt x="0" y="0"/>
                  </a:lnTo>
                  <a:close/>
                </a:path>
              </a:pathLst>
            </a:custGeom>
            <a:solidFill>
              <a:srgbClr val="73CA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179;p61">
              <a:extLst>
                <a:ext uri="{FF2B5EF4-FFF2-40B4-BE49-F238E27FC236}">
                  <a16:creationId xmlns:a16="http://schemas.microsoft.com/office/drawing/2014/main" id="{75A0D9FF-3A23-444A-B194-F44121B26FAB}"/>
                </a:ext>
              </a:extLst>
            </p:cNvPr>
            <p:cNvSpPr/>
            <p:nvPr/>
          </p:nvSpPr>
          <p:spPr>
            <a:xfrm>
              <a:off x="6373217" y="2470895"/>
              <a:ext cx="116073" cy="143831"/>
            </a:xfrm>
            <a:custGeom>
              <a:avLst/>
              <a:gdLst/>
              <a:ahLst/>
              <a:cxnLst/>
              <a:rect l="l" t="t" r="r" b="b"/>
              <a:pathLst>
                <a:path w="5938" h="7358" extrusionOk="0">
                  <a:moveTo>
                    <a:pt x="5774" y="1"/>
                  </a:moveTo>
                  <a:cubicBezTo>
                    <a:pt x="5744" y="1"/>
                    <a:pt x="5714" y="15"/>
                    <a:pt x="5688" y="50"/>
                  </a:cubicBezTo>
                  <a:cubicBezTo>
                    <a:pt x="5187" y="583"/>
                    <a:pt x="4821" y="1250"/>
                    <a:pt x="4387" y="1851"/>
                  </a:cubicBezTo>
                  <a:cubicBezTo>
                    <a:pt x="3953" y="2485"/>
                    <a:pt x="3453" y="3085"/>
                    <a:pt x="2986" y="3719"/>
                  </a:cubicBezTo>
                  <a:cubicBezTo>
                    <a:pt x="2519" y="4319"/>
                    <a:pt x="2052" y="4886"/>
                    <a:pt x="1552" y="5453"/>
                  </a:cubicBezTo>
                  <a:cubicBezTo>
                    <a:pt x="1051" y="6054"/>
                    <a:pt x="551" y="6621"/>
                    <a:pt x="50" y="7221"/>
                  </a:cubicBezTo>
                  <a:cubicBezTo>
                    <a:pt x="1" y="7271"/>
                    <a:pt x="62" y="7357"/>
                    <a:pt x="124" y="7357"/>
                  </a:cubicBezTo>
                  <a:cubicBezTo>
                    <a:pt x="145" y="7357"/>
                    <a:pt x="167" y="7347"/>
                    <a:pt x="184" y="7321"/>
                  </a:cubicBezTo>
                  <a:cubicBezTo>
                    <a:pt x="784" y="6821"/>
                    <a:pt x="1285" y="6221"/>
                    <a:pt x="1818" y="5654"/>
                  </a:cubicBezTo>
                  <a:cubicBezTo>
                    <a:pt x="2319" y="5086"/>
                    <a:pt x="2786" y="4519"/>
                    <a:pt x="3253" y="3919"/>
                  </a:cubicBezTo>
                  <a:cubicBezTo>
                    <a:pt x="3720" y="3352"/>
                    <a:pt x="4187" y="2751"/>
                    <a:pt x="4620" y="2151"/>
                  </a:cubicBezTo>
                  <a:cubicBezTo>
                    <a:pt x="4854" y="1851"/>
                    <a:pt x="5054" y="1517"/>
                    <a:pt x="5288" y="1184"/>
                  </a:cubicBezTo>
                  <a:cubicBezTo>
                    <a:pt x="5521" y="883"/>
                    <a:pt x="5721" y="550"/>
                    <a:pt x="5888" y="216"/>
                  </a:cubicBezTo>
                  <a:cubicBezTo>
                    <a:pt x="5937" y="118"/>
                    <a:pt x="5859" y="1"/>
                    <a:pt x="577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180;p61">
              <a:extLst>
                <a:ext uri="{FF2B5EF4-FFF2-40B4-BE49-F238E27FC236}">
                  <a16:creationId xmlns:a16="http://schemas.microsoft.com/office/drawing/2014/main" id="{2CC473BA-8045-444C-A4C1-C96A68F8DB2E}"/>
                </a:ext>
              </a:extLst>
            </p:cNvPr>
            <p:cNvSpPr/>
            <p:nvPr/>
          </p:nvSpPr>
          <p:spPr>
            <a:xfrm>
              <a:off x="6552193" y="2131492"/>
              <a:ext cx="21541" cy="12452"/>
            </a:xfrm>
            <a:custGeom>
              <a:avLst/>
              <a:gdLst/>
              <a:ahLst/>
              <a:cxnLst/>
              <a:rect l="l" t="t" r="r" b="b"/>
              <a:pathLst>
                <a:path w="1102" h="637" extrusionOk="0">
                  <a:moveTo>
                    <a:pt x="768" y="0"/>
                  </a:moveTo>
                  <a:cubicBezTo>
                    <a:pt x="635" y="0"/>
                    <a:pt x="535" y="0"/>
                    <a:pt x="435" y="67"/>
                  </a:cubicBezTo>
                  <a:cubicBezTo>
                    <a:pt x="335" y="100"/>
                    <a:pt x="234" y="167"/>
                    <a:pt x="168" y="234"/>
                  </a:cubicBezTo>
                  <a:cubicBezTo>
                    <a:pt x="134" y="300"/>
                    <a:pt x="101" y="334"/>
                    <a:pt x="68" y="367"/>
                  </a:cubicBezTo>
                  <a:cubicBezTo>
                    <a:pt x="34" y="434"/>
                    <a:pt x="1" y="500"/>
                    <a:pt x="1" y="567"/>
                  </a:cubicBezTo>
                  <a:cubicBezTo>
                    <a:pt x="1" y="608"/>
                    <a:pt x="52" y="637"/>
                    <a:pt x="99" y="637"/>
                  </a:cubicBezTo>
                  <a:cubicBezTo>
                    <a:pt x="128" y="637"/>
                    <a:pt x="155" y="626"/>
                    <a:pt x="168" y="601"/>
                  </a:cubicBezTo>
                  <a:cubicBezTo>
                    <a:pt x="201" y="567"/>
                    <a:pt x="201" y="534"/>
                    <a:pt x="234" y="467"/>
                  </a:cubicBezTo>
                  <a:cubicBezTo>
                    <a:pt x="268" y="434"/>
                    <a:pt x="268" y="400"/>
                    <a:pt x="301" y="367"/>
                  </a:cubicBezTo>
                  <a:cubicBezTo>
                    <a:pt x="368" y="300"/>
                    <a:pt x="435" y="267"/>
                    <a:pt x="535" y="234"/>
                  </a:cubicBezTo>
                  <a:cubicBezTo>
                    <a:pt x="619" y="170"/>
                    <a:pt x="731" y="147"/>
                    <a:pt x="843" y="147"/>
                  </a:cubicBezTo>
                  <a:cubicBezTo>
                    <a:pt x="908" y="147"/>
                    <a:pt x="974" y="155"/>
                    <a:pt x="1035" y="167"/>
                  </a:cubicBezTo>
                  <a:cubicBezTo>
                    <a:pt x="1068" y="167"/>
                    <a:pt x="1102" y="100"/>
                    <a:pt x="1068" y="67"/>
                  </a:cubicBezTo>
                  <a:cubicBezTo>
                    <a:pt x="968" y="33"/>
                    <a:pt x="868" y="0"/>
                    <a:pt x="7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3181;p61">
              <a:extLst>
                <a:ext uri="{FF2B5EF4-FFF2-40B4-BE49-F238E27FC236}">
                  <a16:creationId xmlns:a16="http://schemas.microsoft.com/office/drawing/2014/main" id="{88F3337D-28EA-4F4C-A8D9-F0A76312ABFD}"/>
                </a:ext>
              </a:extLst>
            </p:cNvPr>
            <p:cNvSpPr/>
            <p:nvPr/>
          </p:nvSpPr>
          <p:spPr>
            <a:xfrm>
              <a:off x="6221508" y="2648621"/>
              <a:ext cx="36632" cy="15286"/>
            </a:xfrm>
            <a:custGeom>
              <a:avLst/>
              <a:gdLst/>
              <a:ahLst/>
              <a:cxnLst/>
              <a:rect l="l" t="t" r="r" b="b"/>
              <a:pathLst>
                <a:path w="1874" h="782" extrusionOk="0">
                  <a:moveTo>
                    <a:pt x="216" y="0"/>
                  </a:moveTo>
                  <a:cubicBezTo>
                    <a:pt x="103" y="0"/>
                    <a:pt x="1" y="126"/>
                    <a:pt x="106" y="231"/>
                  </a:cubicBezTo>
                  <a:cubicBezTo>
                    <a:pt x="423" y="548"/>
                    <a:pt x="887" y="782"/>
                    <a:pt x="1349" y="782"/>
                  </a:cubicBezTo>
                  <a:cubicBezTo>
                    <a:pt x="1469" y="782"/>
                    <a:pt x="1590" y="766"/>
                    <a:pt x="1707" y="731"/>
                  </a:cubicBezTo>
                  <a:cubicBezTo>
                    <a:pt x="1874" y="698"/>
                    <a:pt x="1841" y="498"/>
                    <a:pt x="1674" y="464"/>
                  </a:cubicBezTo>
                  <a:cubicBezTo>
                    <a:pt x="1440" y="464"/>
                    <a:pt x="1173" y="464"/>
                    <a:pt x="940" y="398"/>
                  </a:cubicBezTo>
                  <a:cubicBezTo>
                    <a:pt x="706" y="298"/>
                    <a:pt x="473" y="198"/>
                    <a:pt x="306" y="31"/>
                  </a:cubicBezTo>
                  <a:cubicBezTo>
                    <a:pt x="278" y="9"/>
                    <a:pt x="246" y="0"/>
                    <a:pt x="21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3182;p61">
              <a:extLst>
                <a:ext uri="{FF2B5EF4-FFF2-40B4-BE49-F238E27FC236}">
                  <a16:creationId xmlns:a16="http://schemas.microsoft.com/office/drawing/2014/main" id="{1DA0E65B-D451-43E0-8432-CF7F50F045E8}"/>
                </a:ext>
              </a:extLst>
            </p:cNvPr>
            <p:cNvSpPr/>
            <p:nvPr/>
          </p:nvSpPr>
          <p:spPr>
            <a:xfrm>
              <a:off x="6216778" y="2502347"/>
              <a:ext cx="23594" cy="31511"/>
            </a:xfrm>
            <a:custGeom>
              <a:avLst/>
              <a:gdLst/>
              <a:ahLst/>
              <a:cxnLst/>
              <a:rect l="l" t="t" r="r" b="b"/>
              <a:pathLst>
                <a:path w="1207" h="1612" extrusionOk="0">
                  <a:moveTo>
                    <a:pt x="139" y="0"/>
                  </a:moveTo>
                  <a:cubicBezTo>
                    <a:pt x="70" y="0"/>
                    <a:pt x="1" y="71"/>
                    <a:pt x="48" y="142"/>
                  </a:cubicBezTo>
                  <a:cubicBezTo>
                    <a:pt x="215" y="409"/>
                    <a:pt x="348" y="642"/>
                    <a:pt x="515" y="876"/>
                  </a:cubicBezTo>
                  <a:lnTo>
                    <a:pt x="748" y="1243"/>
                  </a:lnTo>
                  <a:cubicBezTo>
                    <a:pt x="815" y="1343"/>
                    <a:pt x="915" y="1476"/>
                    <a:pt x="1015" y="1576"/>
                  </a:cubicBezTo>
                  <a:cubicBezTo>
                    <a:pt x="1040" y="1601"/>
                    <a:pt x="1065" y="1612"/>
                    <a:pt x="1088" y="1612"/>
                  </a:cubicBezTo>
                  <a:cubicBezTo>
                    <a:pt x="1157" y="1612"/>
                    <a:pt x="1207" y="1518"/>
                    <a:pt x="1182" y="1443"/>
                  </a:cubicBezTo>
                  <a:cubicBezTo>
                    <a:pt x="1115" y="1309"/>
                    <a:pt x="1048" y="1209"/>
                    <a:pt x="982" y="1076"/>
                  </a:cubicBezTo>
                  <a:lnTo>
                    <a:pt x="715" y="742"/>
                  </a:lnTo>
                  <a:cubicBezTo>
                    <a:pt x="548" y="509"/>
                    <a:pt x="381" y="275"/>
                    <a:pt x="215" y="42"/>
                  </a:cubicBezTo>
                  <a:cubicBezTo>
                    <a:pt x="195" y="12"/>
                    <a:pt x="167" y="0"/>
                    <a:pt x="13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183;p61">
              <a:extLst>
                <a:ext uri="{FF2B5EF4-FFF2-40B4-BE49-F238E27FC236}">
                  <a16:creationId xmlns:a16="http://schemas.microsoft.com/office/drawing/2014/main" id="{A1DA2889-E1D9-45E4-9EE4-0A412BC6286C}"/>
                </a:ext>
              </a:extLst>
            </p:cNvPr>
            <p:cNvSpPr/>
            <p:nvPr/>
          </p:nvSpPr>
          <p:spPr>
            <a:xfrm>
              <a:off x="6515679" y="2202977"/>
              <a:ext cx="35576" cy="10438"/>
            </a:xfrm>
            <a:custGeom>
              <a:avLst/>
              <a:gdLst/>
              <a:ahLst/>
              <a:cxnLst/>
              <a:rect l="l" t="t" r="r" b="b"/>
              <a:pathLst>
                <a:path w="1820" h="534" extrusionOk="0">
                  <a:moveTo>
                    <a:pt x="1659" y="1"/>
                  </a:moveTo>
                  <a:cubicBezTo>
                    <a:pt x="1642" y="1"/>
                    <a:pt x="1623" y="4"/>
                    <a:pt x="1602" y="12"/>
                  </a:cubicBezTo>
                  <a:cubicBezTo>
                    <a:pt x="1369" y="79"/>
                    <a:pt x="1135" y="146"/>
                    <a:pt x="868" y="213"/>
                  </a:cubicBezTo>
                  <a:cubicBezTo>
                    <a:pt x="635" y="279"/>
                    <a:pt x="368" y="279"/>
                    <a:pt x="134" y="313"/>
                  </a:cubicBezTo>
                  <a:cubicBezTo>
                    <a:pt x="1" y="313"/>
                    <a:pt x="1" y="513"/>
                    <a:pt x="134" y="513"/>
                  </a:cubicBezTo>
                  <a:cubicBezTo>
                    <a:pt x="243" y="526"/>
                    <a:pt x="354" y="533"/>
                    <a:pt x="464" y="533"/>
                  </a:cubicBezTo>
                  <a:cubicBezTo>
                    <a:pt x="896" y="533"/>
                    <a:pt x="1331" y="432"/>
                    <a:pt x="1702" y="246"/>
                  </a:cubicBezTo>
                  <a:cubicBezTo>
                    <a:pt x="1819" y="187"/>
                    <a:pt x="1782" y="1"/>
                    <a:pt x="1659" y="1"/>
                  </a:cubicBezTo>
                  <a:close/>
                </a:path>
              </a:pathLst>
            </a:custGeom>
            <a:solidFill>
              <a:srgbClr val="BF7E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184;p61">
              <a:extLst>
                <a:ext uri="{FF2B5EF4-FFF2-40B4-BE49-F238E27FC236}">
                  <a16:creationId xmlns:a16="http://schemas.microsoft.com/office/drawing/2014/main" id="{1101AD4B-00F6-41C7-A155-65B7299B2BB7}"/>
                </a:ext>
              </a:extLst>
            </p:cNvPr>
            <p:cNvSpPr/>
            <p:nvPr/>
          </p:nvSpPr>
          <p:spPr>
            <a:xfrm>
              <a:off x="6734317" y="2404531"/>
              <a:ext cx="67322" cy="581479"/>
            </a:xfrm>
            <a:custGeom>
              <a:avLst/>
              <a:gdLst/>
              <a:ahLst/>
              <a:cxnLst/>
              <a:rect l="l" t="t" r="r" b="b"/>
              <a:pathLst>
                <a:path w="3444" h="29747" extrusionOk="0">
                  <a:moveTo>
                    <a:pt x="121" y="1"/>
                  </a:moveTo>
                  <a:cubicBezTo>
                    <a:pt x="60" y="1"/>
                    <a:pt x="0" y="71"/>
                    <a:pt x="24" y="142"/>
                  </a:cubicBezTo>
                  <a:cubicBezTo>
                    <a:pt x="858" y="1743"/>
                    <a:pt x="858" y="3678"/>
                    <a:pt x="1025" y="5446"/>
                  </a:cubicBezTo>
                  <a:cubicBezTo>
                    <a:pt x="1191" y="7381"/>
                    <a:pt x="1325" y="9315"/>
                    <a:pt x="1492" y="11250"/>
                  </a:cubicBezTo>
                  <a:cubicBezTo>
                    <a:pt x="1825" y="15186"/>
                    <a:pt x="2159" y="19089"/>
                    <a:pt x="2492" y="22992"/>
                  </a:cubicBezTo>
                  <a:cubicBezTo>
                    <a:pt x="2693" y="25193"/>
                    <a:pt x="2893" y="27395"/>
                    <a:pt x="3059" y="29597"/>
                  </a:cubicBezTo>
                  <a:cubicBezTo>
                    <a:pt x="3076" y="29697"/>
                    <a:pt x="3176" y="29747"/>
                    <a:pt x="3268" y="29747"/>
                  </a:cubicBezTo>
                  <a:cubicBezTo>
                    <a:pt x="3360" y="29747"/>
                    <a:pt x="3443" y="29697"/>
                    <a:pt x="3426" y="29597"/>
                  </a:cubicBezTo>
                  <a:cubicBezTo>
                    <a:pt x="3093" y="25627"/>
                    <a:pt x="2726" y="21691"/>
                    <a:pt x="2359" y="17755"/>
                  </a:cubicBezTo>
                  <a:lnTo>
                    <a:pt x="2359" y="17721"/>
                  </a:lnTo>
                  <a:cubicBezTo>
                    <a:pt x="1992" y="13785"/>
                    <a:pt x="1658" y="9816"/>
                    <a:pt x="1258" y="5846"/>
                  </a:cubicBezTo>
                  <a:cubicBezTo>
                    <a:pt x="1091" y="3912"/>
                    <a:pt x="1125" y="1810"/>
                    <a:pt x="191" y="42"/>
                  </a:cubicBezTo>
                  <a:cubicBezTo>
                    <a:pt x="171" y="13"/>
                    <a:pt x="146" y="1"/>
                    <a:pt x="1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185;p61">
              <a:extLst>
                <a:ext uri="{FF2B5EF4-FFF2-40B4-BE49-F238E27FC236}">
                  <a16:creationId xmlns:a16="http://schemas.microsoft.com/office/drawing/2014/main" id="{DC0FA859-46D8-42B0-AA56-7D6357D639C0}"/>
                </a:ext>
              </a:extLst>
            </p:cNvPr>
            <p:cNvSpPr/>
            <p:nvPr/>
          </p:nvSpPr>
          <p:spPr>
            <a:xfrm>
              <a:off x="6551177" y="3007532"/>
              <a:ext cx="62337" cy="245810"/>
            </a:xfrm>
            <a:custGeom>
              <a:avLst/>
              <a:gdLst/>
              <a:ahLst/>
              <a:cxnLst/>
              <a:rect l="l" t="t" r="r" b="b"/>
              <a:pathLst>
                <a:path w="3189" h="12575" extrusionOk="0">
                  <a:moveTo>
                    <a:pt x="3035" y="0"/>
                  </a:moveTo>
                  <a:cubicBezTo>
                    <a:pt x="2999" y="0"/>
                    <a:pt x="2967" y="15"/>
                    <a:pt x="2955" y="50"/>
                  </a:cubicBezTo>
                  <a:cubicBezTo>
                    <a:pt x="2755" y="517"/>
                    <a:pt x="2688" y="1084"/>
                    <a:pt x="2555" y="1584"/>
                  </a:cubicBezTo>
                  <a:cubicBezTo>
                    <a:pt x="2421" y="2084"/>
                    <a:pt x="2321" y="2585"/>
                    <a:pt x="2188" y="3085"/>
                  </a:cubicBezTo>
                  <a:cubicBezTo>
                    <a:pt x="1954" y="4119"/>
                    <a:pt x="1687" y="5153"/>
                    <a:pt x="1454" y="6187"/>
                  </a:cubicBezTo>
                  <a:cubicBezTo>
                    <a:pt x="954" y="8289"/>
                    <a:pt x="487" y="10357"/>
                    <a:pt x="20" y="12425"/>
                  </a:cubicBezTo>
                  <a:cubicBezTo>
                    <a:pt x="0" y="12522"/>
                    <a:pt x="71" y="12574"/>
                    <a:pt x="141" y="12574"/>
                  </a:cubicBezTo>
                  <a:cubicBezTo>
                    <a:pt x="190" y="12574"/>
                    <a:pt x="239" y="12547"/>
                    <a:pt x="253" y="12492"/>
                  </a:cubicBezTo>
                  <a:cubicBezTo>
                    <a:pt x="753" y="10424"/>
                    <a:pt x="1254" y="8355"/>
                    <a:pt x="1754" y="6287"/>
                  </a:cubicBezTo>
                  <a:cubicBezTo>
                    <a:pt x="1988" y="5253"/>
                    <a:pt x="2255" y="4186"/>
                    <a:pt x="2488" y="3152"/>
                  </a:cubicBezTo>
                  <a:cubicBezTo>
                    <a:pt x="2588" y="2651"/>
                    <a:pt x="2722" y="2151"/>
                    <a:pt x="2822" y="1651"/>
                  </a:cubicBezTo>
                  <a:cubicBezTo>
                    <a:pt x="2955" y="1150"/>
                    <a:pt x="3155" y="617"/>
                    <a:pt x="3189" y="116"/>
                  </a:cubicBezTo>
                  <a:cubicBezTo>
                    <a:pt x="3189" y="51"/>
                    <a:pt x="3104" y="0"/>
                    <a:pt x="303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186;p61">
              <a:extLst>
                <a:ext uri="{FF2B5EF4-FFF2-40B4-BE49-F238E27FC236}">
                  <a16:creationId xmlns:a16="http://schemas.microsoft.com/office/drawing/2014/main" id="{76C27703-A0F1-4A07-A716-28E2F4579DA0}"/>
                </a:ext>
              </a:extLst>
            </p:cNvPr>
            <p:cNvSpPr/>
            <p:nvPr/>
          </p:nvSpPr>
          <p:spPr>
            <a:xfrm>
              <a:off x="6543378" y="3508593"/>
              <a:ext cx="534390" cy="660021"/>
            </a:xfrm>
            <a:custGeom>
              <a:avLst/>
              <a:gdLst/>
              <a:ahLst/>
              <a:cxnLst/>
              <a:rect l="l" t="t" r="r" b="b"/>
              <a:pathLst>
                <a:path w="27338" h="33765" extrusionOk="0">
                  <a:moveTo>
                    <a:pt x="22334" y="11743"/>
                  </a:moveTo>
                  <a:cubicBezTo>
                    <a:pt x="22501" y="12644"/>
                    <a:pt x="22701" y="13578"/>
                    <a:pt x="22901" y="14512"/>
                  </a:cubicBezTo>
                  <a:cubicBezTo>
                    <a:pt x="23235" y="16113"/>
                    <a:pt x="23535" y="17714"/>
                    <a:pt x="23869" y="19349"/>
                  </a:cubicBezTo>
                  <a:cubicBezTo>
                    <a:pt x="22835" y="18948"/>
                    <a:pt x="21734" y="18615"/>
                    <a:pt x="20700" y="18248"/>
                  </a:cubicBezTo>
                  <a:cubicBezTo>
                    <a:pt x="19432" y="17814"/>
                    <a:pt x="18165" y="17381"/>
                    <a:pt x="16930" y="16947"/>
                  </a:cubicBezTo>
                  <a:cubicBezTo>
                    <a:pt x="15896" y="16613"/>
                    <a:pt x="14862" y="16246"/>
                    <a:pt x="13828" y="15880"/>
                  </a:cubicBezTo>
                  <a:cubicBezTo>
                    <a:pt x="15463" y="15246"/>
                    <a:pt x="17097" y="14612"/>
                    <a:pt x="18665" y="13811"/>
                  </a:cubicBezTo>
                  <a:cubicBezTo>
                    <a:pt x="19699" y="13311"/>
                    <a:pt x="20700" y="12744"/>
                    <a:pt x="21634" y="12077"/>
                  </a:cubicBezTo>
                  <a:cubicBezTo>
                    <a:pt x="21867" y="11977"/>
                    <a:pt x="22101" y="11843"/>
                    <a:pt x="22334" y="11743"/>
                  </a:cubicBezTo>
                  <a:close/>
                  <a:moveTo>
                    <a:pt x="5289" y="13511"/>
                  </a:moveTo>
                  <a:cubicBezTo>
                    <a:pt x="5422" y="13611"/>
                    <a:pt x="5556" y="13645"/>
                    <a:pt x="5722" y="13711"/>
                  </a:cubicBezTo>
                  <a:cubicBezTo>
                    <a:pt x="6023" y="13845"/>
                    <a:pt x="6356" y="13978"/>
                    <a:pt x="6690" y="14112"/>
                  </a:cubicBezTo>
                  <a:cubicBezTo>
                    <a:pt x="7324" y="14345"/>
                    <a:pt x="7991" y="14545"/>
                    <a:pt x="8624" y="14779"/>
                  </a:cubicBezTo>
                  <a:cubicBezTo>
                    <a:pt x="9759" y="15179"/>
                    <a:pt x="10926" y="15579"/>
                    <a:pt x="12094" y="15980"/>
                  </a:cubicBezTo>
                  <a:cubicBezTo>
                    <a:pt x="12060" y="15980"/>
                    <a:pt x="12027" y="15980"/>
                    <a:pt x="11994" y="16013"/>
                  </a:cubicBezTo>
                  <a:cubicBezTo>
                    <a:pt x="9659" y="16914"/>
                    <a:pt x="7324" y="17848"/>
                    <a:pt x="5122" y="19115"/>
                  </a:cubicBezTo>
                  <a:cubicBezTo>
                    <a:pt x="4655" y="19349"/>
                    <a:pt x="4155" y="19582"/>
                    <a:pt x="3688" y="19816"/>
                  </a:cubicBezTo>
                  <a:cubicBezTo>
                    <a:pt x="4188" y="17714"/>
                    <a:pt x="4755" y="15613"/>
                    <a:pt x="5289" y="13511"/>
                  </a:cubicBezTo>
                  <a:close/>
                  <a:moveTo>
                    <a:pt x="8620" y="0"/>
                  </a:moveTo>
                  <a:cubicBezTo>
                    <a:pt x="8531" y="0"/>
                    <a:pt x="8445" y="49"/>
                    <a:pt x="8391" y="168"/>
                  </a:cubicBezTo>
                  <a:cubicBezTo>
                    <a:pt x="8124" y="669"/>
                    <a:pt x="7991" y="1202"/>
                    <a:pt x="7824" y="1736"/>
                  </a:cubicBezTo>
                  <a:cubicBezTo>
                    <a:pt x="7690" y="2303"/>
                    <a:pt x="7524" y="2837"/>
                    <a:pt x="7357" y="3371"/>
                  </a:cubicBezTo>
                  <a:cubicBezTo>
                    <a:pt x="7057" y="4438"/>
                    <a:pt x="6723" y="5505"/>
                    <a:pt x="6423" y="6573"/>
                  </a:cubicBezTo>
                  <a:cubicBezTo>
                    <a:pt x="5822" y="8708"/>
                    <a:pt x="5255" y="10843"/>
                    <a:pt x="4688" y="13011"/>
                  </a:cubicBezTo>
                  <a:cubicBezTo>
                    <a:pt x="3521" y="17314"/>
                    <a:pt x="2420" y="21684"/>
                    <a:pt x="1486" y="26054"/>
                  </a:cubicBezTo>
                  <a:cubicBezTo>
                    <a:pt x="1219" y="27254"/>
                    <a:pt x="952" y="28489"/>
                    <a:pt x="685" y="29723"/>
                  </a:cubicBezTo>
                  <a:cubicBezTo>
                    <a:pt x="452" y="30924"/>
                    <a:pt x="185" y="32158"/>
                    <a:pt x="18" y="33392"/>
                  </a:cubicBezTo>
                  <a:cubicBezTo>
                    <a:pt x="0" y="33500"/>
                    <a:pt x="100" y="33560"/>
                    <a:pt x="200" y="33560"/>
                  </a:cubicBezTo>
                  <a:cubicBezTo>
                    <a:pt x="285" y="33560"/>
                    <a:pt x="370" y="33517"/>
                    <a:pt x="385" y="33425"/>
                  </a:cubicBezTo>
                  <a:cubicBezTo>
                    <a:pt x="719" y="32358"/>
                    <a:pt x="919" y="31291"/>
                    <a:pt x="1186" y="30190"/>
                  </a:cubicBezTo>
                  <a:cubicBezTo>
                    <a:pt x="1453" y="29122"/>
                    <a:pt x="1686" y="28055"/>
                    <a:pt x="1953" y="26954"/>
                  </a:cubicBezTo>
                  <a:cubicBezTo>
                    <a:pt x="2387" y="25120"/>
                    <a:pt x="2820" y="23285"/>
                    <a:pt x="3287" y="21417"/>
                  </a:cubicBezTo>
                  <a:cubicBezTo>
                    <a:pt x="3454" y="21317"/>
                    <a:pt x="3487" y="21083"/>
                    <a:pt x="3387" y="20950"/>
                  </a:cubicBezTo>
                  <a:cubicBezTo>
                    <a:pt x="3487" y="20883"/>
                    <a:pt x="3554" y="20816"/>
                    <a:pt x="3621" y="20783"/>
                  </a:cubicBezTo>
                  <a:cubicBezTo>
                    <a:pt x="3754" y="20683"/>
                    <a:pt x="3888" y="20583"/>
                    <a:pt x="4021" y="20483"/>
                  </a:cubicBezTo>
                  <a:cubicBezTo>
                    <a:pt x="4321" y="20283"/>
                    <a:pt x="4622" y="20116"/>
                    <a:pt x="4922" y="19916"/>
                  </a:cubicBezTo>
                  <a:cubicBezTo>
                    <a:pt x="5522" y="19549"/>
                    <a:pt x="6156" y="19215"/>
                    <a:pt x="6790" y="18882"/>
                  </a:cubicBezTo>
                  <a:cubicBezTo>
                    <a:pt x="8057" y="18215"/>
                    <a:pt x="9392" y="17647"/>
                    <a:pt x="10726" y="17114"/>
                  </a:cubicBezTo>
                  <a:cubicBezTo>
                    <a:pt x="11460" y="16814"/>
                    <a:pt x="12194" y="16547"/>
                    <a:pt x="12928" y="16246"/>
                  </a:cubicBezTo>
                  <a:cubicBezTo>
                    <a:pt x="15296" y="17047"/>
                    <a:pt x="17631" y="17881"/>
                    <a:pt x="19999" y="18682"/>
                  </a:cubicBezTo>
                  <a:cubicBezTo>
                    <a:pt x="20733" y="18948"/>
                    <a:pt x="21434" y="19182"/>
                    <a:pt x="22134" y="19449"/>
                  </a:cubicBezTo>
                  <a:cubicBezTo>
                    <a:pt x="22768" y="19649"/>
                    <a:pt x="23402" y="19882"/>
                    <a:pt x="24002" y="20083"/>
                  </a:cubicBezTo>
                  <a:cubicBezTo>
                    <a:pt x="24469" y="22284"/>
                    <a:pt x="24903" y="24486"/>
                    <a:pt x="25370" y="26687"/>
                  </a:cubicBezTo>
                  <a:cubicBezTo>
                    <a:pt x="25570" y="27821"/>
                    <a:pt x="25803" y="28956"/>
                    <a:pt x="26037" y="30090"/>
                  </a:cubicBezTo>
                  <a:cubicBezTo>
                    <a:pt x="26137" y="30657"/>
                    <a:pt x="26270" y="31257"/>
                    <a:pt x="26370" y="31824"/>
                  </a:cubicBezTo>
                  <a:cubicBezTo>
                    <a:pt x="26504" y="32391"/>
                    <a:pt x="26571" y="33025"/>
                    <a:pt x="26771" y="33559"/>
                  </a:cubicBezTo>
                  <a:cubicBezTo>
                    <a:pt x="26817" y="33697"/>
                    <a:pt x="26941" y="33765"/>
                    <a:pt x="27061" y="33765"/>
                  </a:cubicBezTo>
                  <a:cubicBezTo>
                    <a:pt x="27202" y="33765"/>
                    <a:pt x="27338" y="33672"/>
                    <a:pt x="27338" y="33492"/>
                  </a:cubicBezTo>
                  <a:cubicBezTo>
                    <a:pt x="27304" y="32992"/>
                    <a:pt x="27204" y="32491"/>
                    <a:pt x="27104" y="31991"/>
                  </a:cubicBezTo>
                  <a:cubicBezTo>
                    <a:pt x="27004" y="31491"/>
                    <a:pt x="26904" y="30990"/>
                    <a:pt x="26804" y="30490"/>
                  </a:cubicBezTo>
                  <a:cubicBezTo>
                    <a:pt x="26604" y="29456"/>
                    <a:pt x="26370" y="28422"/>
                    <a:pt x="26170" y="27388"/>
                  </a:cubicBezTo>
                  <a:cubicBezTo>
                    <a:pt x="25770" y="25353"/>
                    <a:pt x="25370" y="23352"/>
                    <a:pt x="24936" y="21317"/>
                  </a:cubicBezTo>
                  <a:cubicBezTo>
                    <a:pt x="24869" y="20883"/>
                    <a:pt x="24769" y="20450"/>
                    <a:pt x="24669" y="20016"/>
                  </a:cubicBezTo>
                  <a:cubicBezTo>
                    <a:pt x="24736" y="19916"/>
                    <a:pt x="24703" y="19749"/>
                    <a:pt x="24603" y="19649"/>
                  </a:cubicBezTo>
                  <a:cubicBezTo>
                    <a:pt x="23869" y="16146"/>
                    <a:pt x="23135" y="12644"/>
                    <a:pt x="22401" y="9141"/>
                  </a:cubicBezTo>
                  <a:cubicBezTo>
                    <a:pt x="22167" y="8007"/>
                    <a:pt x="21901" y="6906"/>
                    <a:pt x="21667" y="5772"/>
                  </a:cubicBezTo>
                  <a:cubicBezTo>
                    <a:pt x="21400" y="4605"/>
                    <a:pt x="21200" y="3437"/>
                    <a:pt x="20833" y="2303"/>
                  </a:cubicBezTo>
                  <a:cubicBezTo>
                    <a:pt x="20801" y="2224"/>
                    <a:pt x="20716" y="2182"/>
                    <a:pt x="20636" y="2182"/>
                  </a:cubicBezTo>
                  <a:cubicBezTo>
                    <a:pt x="20548" y="2182"/>
                    <a:pt x="20466" y="2232"/>
                    <a:pt x="20466" y="2337"/>
                  </a:cubicBezTo>
                  <a:cubicBezTo>
                    <a:pt x="20566" y="3371"/>
                    <a:pt x="20800" y="4338"/>
                    <a:pt x="21000" y="5339"/>
                  </a:cubicBezTo>
                  <a:cubicBezTo>
                    <a:pt x="21200" y="6373"/>
                    <a:pt x="21434" y="7407"/>
                    <a:pt x="21634" y="8441"/>
                  </a:cubicBezTo>
                  <a:cubicBezTo>
                    <a:pt x="21834" y="9375"/>
                    <a:pt x="22034" y="10309"/>
                    <a:pt x="22201" y="11243"/>
                  </a:cubicBezTo>
                  <a:cubicBezTo>
                    <a:pt x="21634" y="11476"/>
                    <a:pt x="21100" y="11777"/>
                    <a:pt x="20533" y="12043"/>
                  </a:cubicBezTo>
                  <a:cubicBezTo>
                    <a:pt x="19933" y="12344"/>
                    <a:pt x="19299" y="12644"/>
                    <a:pt x="18698" y="12911"/>
                  </a:cubicBezTo>
                  <a:cubicBezTo>
                    <a:pt x="17431" y="13511"/>
                    <a:pt x="16163" y="14112"/>
                    <a:pt x="14896" y="14679"/>
                  </a:cubicBezTo>
                  <a:cubicBezTo>
                    <a:pt x="14228" y="14979"/>
                    <a:pt x="13595" y="15279"/>
                    <a:pt x="12928" y="15579"/>
                  </a:cubicBezTo>
                  <a:cubicBezTo>
                    <a:pt x="11727" y="15179"/>
                    <a:pt x="10526" y="14779"/>
                    <a:pt x="9325" y="14378"/>
                  </a:cubicBezTo>
                  <a:cubicBezTo>
                    <a:pt x="8624" y="14145"/>
                    <a:pt x="7957" y="13911"/>
                    <a:pt x="7257" y="13678"/>
                  </a:cubicBezTo>
                  <a:cubicBezTo>
                    <a:pt x="6890" y="13578"/>
                    <a:pt x="6523" y="13444"/>
                    <a:pt x="6189" y="13344"/>
                  </a:cubicBezTo>
                  <a:cubicBezTo>
                    <a:pt x="5923" y="13278"/>
                    <a:pt x="5656" y="13178"/>
                    <a:pt x="5389" y="13178"/>
                  </a:cubicBezTo>
                  <a:cubicBezTo>
                    <a:pt x="5889" y="11310"/>
                    <a:pt x="6390" y="9475"/>
                    <a:pt x="6923" y="7607"/>
                  </a:cubicBezTo>
                  <a:cubicBezTo>
                    <a:pt x="7257" y="6439"/>
                    <a:pt x="7590" y="5239"/>
                    <a:pt x="7924" y="4071"/>
                  </a:cubicBezTo>
                  <a:cubicBezTo>
                    <a:pt x="8091" y="3471"/>
                    <a:pt x="8291" y="2870"/>
                    <a:pt x="8458" y="2270"/>
                  </a:cubicBezTo>
                  <a:cubicBezTo>
                    <a:pt x="8658" y="1669"/>
                    <a:pt x="8891" y="1069"/>
                    <a:pt x="8958" y="435"/>
                  </a:cubicBezTo>
                  <a:cubicBezTo>
                    <a:pt x="9003" y="210"/>
                    <a:pt x="8805" y="0"/>
                    <a:pt x="86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187;p61">
              <a:extLst>
                <a:ext uri="{FF2B5EF4-FFF2-40B4-BE49-F238E27FC236}">
                  <a16:creationId xmlns:a16="http://schemas.microsoft.com/office/drawing/2014/main" id="{E6FDABF6-CB2C-4E9B-8725-86176B07CF4C}"/>
                </a:ext>
              </a:extLst>
            </p:cNvPr>
            <p:cNvSpPr/>
            <p:nvPr/>
          </p:nvSpPr>
          <p:spPr>
            <a:xfrm>
              <a:off x="6448103" y="2865793"/>
              <a:ext cx="745737" cy="711314"/>
            </a:xfrm>
            <a:custGeom>
              <a:avLst/>
              <a:gdLst/>
              <a:ahLst/>
              <a:cxnLst/>
              <a:rect l="l" t="t" r="r" b="b"/>
              <a:pathLst>
                <a:path w="38150" h="36389" extrusionOk="0">
                  <a:moveTo>
                    <a:pt x="28504" y="0"/>
                  </a:moveTo>
                  <a:cubicBezTo>
                    <a:pt x="27240" y="0"/>
                    <a:pt x="25981" y="201"/>
                    <a:pt x="24840" y="562"/>
                  </a:cubicBezTo>
                  <a:cubicBezTo>
                    <a:pt x="20437" y="1963"/>
                    <a:pt x="18836" y="6066"/>
                    <a:pt x="17935" y="10369"/>
                  </a:cubicBezTo>
                  <a:cubicBezTo>
                    <a:pt x="17234" y="13839"/>
                    <a:pt x="16968" y="17441"/>
                    <a:pt x="15833" y="20810"/>
                  </a:cubicBezTo>
                  <a:cubicBezTo>
                    <a:pt x="15400" y="22078"/>
                    <a:pt x="14833" y="23345"/>
                    <a:pt x="14066" y="24480"/>
                  </a:cubicBezTo>
                  <a:cubicBezTo>
                    <a:pt x="12831" y="26348"/>
                    <a:pt x="11163" y="27849"/>
                    <a:pt x="9095" y="28549"/>
                  </a:cubicBezTo>
                  <a:cubicBezTo>
                    <a:pt x="7461" y="29083"/>
                    <a:pt x="5626" y="29116"/>
                    <a:pt x="4125" y="29950"/>
                  </a:cubicBezTo>
                  <a:cubicBezTo>
                    <a:pt x="1" y="32223"/>
                    <a:pt x="2168" y="36331"/>
                    <a:pt x="6072" y="36331"/>
                  </a:cubicBezTo>
                  <a:cubicBezTo>
                    <a:pt x="6178" y="36331"/>
                    <a:pt x="6285" y="36327"/>
                    <a:pt x="6393" y="36321"/>
                  </a:cubicBezTo>
                  <a:cubicBezTo>
                    <a:pt x="8420" y="36208"/>
                    <a:pt x="10457" y="36148"/>
                    <a:pt x="12493" y="36148"/>
                  </a:cubicBezTo>
                  <a:cubicBezTo>
                    <a:pt x="14043" y="36148"/>
                    <a:pt x="15592" y="36183"/>
                    <a:pt x="17134" y="36255"/>
                  </a:cubicBezTo>
                  <a:cubicBezTo>
                    <a:pt x="18513" y="36308"/>
                    <a:pt x="19883" y="36389"/>
                    <a:pt x="21248" y="36389"/>
                  </a:cubicBezTo>
                  <a:cubicBezTo>
                    <a:pt x="22459" y="36389"/>
                    <a:pt x="23666" y="36325"/>
                    <a:pt x="24873" y="36121"/>
                  </a:cubicBezTo>
                  <a:cubicBezTo>
                    <a:pt x="27175" y="35754"/>
                    <a:pt x="30978" y="34420"/>
                    <a:pt x="32012" y="32118"/>
                  </a:cubicBezTo>
                  <a:cubicBezTo>
                    <a:pt x="34447" y="26915"/>
                    <a:pt x="36148" y="21377"/>
                    <a:pt x="37182" y="15707"/>
                  </a:cubicBezTo>
                  <a:cubicBezTo>
                    <a:pt x="37983" y="11203"/>
                    <a:pt x="38149" y="6033"/>
                    <a:pt x="35114" y="2597"/>
                  </a:cubicBezTo>
                  <a:cubicBezTo>
                    <a:pt x="33459" y="766"/>
                    <a:pt x="30973" y="0"/>
                    <a:pt x="28504" y="0"/>
                  </a:cubicBezTo>
                  <a:close/>
                </a:path>
              </a:pathLst>
            </a:custGeom>
            <a:solidFill>
              <a:srgbClr val="110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188;p61">
              <a:extLst>
                <a:ext uri="{FF2B5EF4-FFF2-40B4-BE49-F238E27FC236}">
                  <a16:creationId xmlns:a16="http://schemas.microsoft.com/office/drawing/2014/main" id="{CD6067EF-86F9-4BBA-A4C2-FB52B14A1802}"/>
                </a:ext>
              </a:extLst>
            </p:cNvPr>
            <p:cNvSpPr/>
            <p:nvPr/>
          </p:nvSpPr>
          <p:spPr>
            <a:xfrm>
              <a:off x="7370178" y="3504684"/>
              <a:ext cx="534390" cy="660021"/>
            </a:xfrm>
            <a:custGeom>
              <a:avLst/>
              <a:gdLst/>
              <a:ahLst/>
              <a:cxnLst/>
              <a:rect l="l" t="t" r="r" b="b"/>
              <a:pathLst>
                <a:path w="27338" h="33765" extrusionOk="0">
                  <a:moveTo>
                    <a:pt x="22301" y="11743"/>
                  </a:moveTo>
                  <a:cubicBezTo>
                    <a:pt x="22501" y="12644"/>
                    <a:pt x="22701" y="13578"/>
                    <a:pt x="22868" y="14512"/>
                  </a:cubicBezTo>
                  <a:cubicBezTo>
                    <a:pt x="23201" y="16113"/>
                    <a:pt x="23535" y="17714"/>
                    <a:pt x="23869" y="19349"/>
                  </a:cubicBezTo>
                  <a:cubicBezTo>
                    <a:pt x="22834" y="18948"/>
                    <a:pt x="21734" y="18615"/>
                    <a:pt x="20700" y="18248"/>
                  </a:cubicBezTo>
                  <a:lnTo>
                    <a:pt x="20666" y="18248"/>
                  </a:lnTo>
                  <a:cubicBezTo>
                    <a:pt x="19432" y="17814"/>
                    <a:pt x="18164" y="17380"/>
                    <a:pt x="16930" y="16947"/>
                  </a:cubicBezTo>
                  <a:cubicBezTo>
                    <a:pt x="15896" y="16613"/>
                    <a:pt x="14862" y="16246"/>
                    <a:pt x="13828" y="15879"/>
                  </a:cubicBezTo>
                  <a:cubicBezTo>
                    <a:pt x="15463" y="15246"/>
                    <a:pt x="17097" y="14612"/>
                    <a:pt x="18665" y="13811"/>
                  </a:cubicBezTo>
                  <a:cubicBezTo>
                    <a:pt x="19699" y="13311"/>
                    <a:pt x="20700" y="12744"/>
                    <a:pt x="21634" y="12077"/>
                  </a:cubicBezTo>
                  <a:cubicBezTo>
                    <a:pt x="21867" y="11977"/>
                    <a:pt x="22101" y="11843"/>
                    <a:pt x="22301" y="11743"/>
                  </a:cubicBezTo>
                  <a:close/>
                  <a:moveTo>
                    <a:pt x="5289" y="13511"/>
                  </a:moveTo>
                  <a:cubicBezTo>
                    <a:pt x="5389" y="13611"/>
                    <a:pt x="5522" y="13644"/>
                    <a:pt x="5689" y="13711"/>
                  </a:cubicBezTo>
                  <a:cubicBezTo>
                    <a:pt x="6022" y="13845"/>
                    <a:pt x="6356" y="13978"/>
                    <a:pt x="6690" y="14111"/>
                  </a:cubicBezTo>
                  <a:cubicBezTo>
                    <a:pt x="7323" y="14345"/>
                    <a:pt x="7957" y="14545"/>
                    <a:pt x="8591" y="14779"/>
                  </a:cubicBezTo>
                  <a:cubicBezTo>
                    <a:pt x="9758" y="15179"/>
                    <a:pt x="10926" y="15579"/>
                    <a:pt x="12060" y="15979"/>
                  </a:cubicBezTo>
                  <a:cubicBezTo>
                    <a:pt x="12060" y="15979"/>
                    <a:pt x="12027" y="15979"/>
                    <a:pt x="11993" y="16013"/>
                  </a:cubicBezTo>
                  <a:cubicBezTo>
                    <a:pt x="9658" y="16913"/>
                    <a:pt x="7323" y="17847"/>
                    <a:pt x="5122" y="19115"/>
                  </a:cubicBezTo>
                  <a:cubicBezTo>
                    <a:pt x="4621" y="19349"/>
                    <a:pt x="4154" y="19582"/>
                    <a:pt x="3654" y="19816"/>
                  </a:cubicBezTo>
                  <a:cubicBezTo>
                    <a:pt x="4188" y="17714"/>
                    <a:pt x="4722" y="15613"/>
                    <a:pt x="5289" y="13511"/>
                  </a:cubicBezTo>
                  <a:close/>
                  <a:moveTo>
                    <a:pt x="8603" y="0"/>
                  </a:moveTo>
                  <a:cubicBezTo>
                    <a:pt x="8512" y="0"/>
                    <a:pt x="8423" y="49"/>
                    <a:pt x="8357" y="168"/>
                  </a:cubicBezTo>
                  <a:cubicBezTo>
                    <a:pt x="8124" y="669"/>
                    <a:pt x="7991" y="1202"/>
                    <a:pt x="7824" y="1736"/>
                  </a:cubicBezTo>
                  <a:cubicBezTo>
                    <a:pt x="7657" y="2303"/>
                    <a:pt x="7524" y="2837"/>
                    <a:pt x="7357" y="3370"/>
                  </a:cubicBezTo>
                  <a:cubicBezTo>
                    <a:pt x="7023" y="4438"/>
                    <a:pt x="6723" y="5505"/>
                    <a:pt x="6423" y="6573"/>
                  </a:cubicBezTo>
                  <a:cubicBezTo>
                    <a:pt x="5822" y="8708"/>
                    <a:pt x="5222" y="10842"/>
                    <a:pt x="4655" y="13011"/>
                  </a:cubicBezTo>
                  <a:cubicBezTo>
                    <a:pt x="3521" y="17314"/>
                    <a:pt x="2420" y="21684"/>
                    <a:pt x="1453" y="26053"/>
                  </a:cubicBezTo>
                  <a:cubicBezTo>
                    <a:pt x="1186" y="27254"/>
                    <a:pt x="919" y="28488"/>
                    <a:pt x="685" y="29723"/>
                  </a:cubicBezTo>
                  <a:cubicBezTo>
                    <a:pt x="452" y="30924"/>
                    <a:pt x="152" y="32158"/>
                    <a:pt x="18" y="33392"/>
                  </a:cubicBezTo>
                  <a:cubicBezTo>
                    <a:pt x="0" y="33500"/>
                    <a:pt x="90" y="33560"/>
                    <a:pt x="186" y="33560"/>
                  </a:cubicBezTo>
                  <a:cubicBezTo>
                    <a:pt x="268" y="33560"/>
                    <a:pt x="355" y="33517"/>
                    <a:pt x="385" y="33425"/>
                  </a:cubicBezTo>
                  <a:cubicBezTo>
                    <a:pt x="719" y="32358"/>
                    <a:pt x="919" y="31290"/>
                    <a:pt x="1186" y="30190"/>
                  </a:cubicBezTo>
                  <a:cubicBezTo>
                    <a:pt x="1453" y="29122"/>
                    <a:pt x="1686" y="28055"/>
                    <a:pt x="1953" y="26954"/>
                  </a:cubicBezTo>
                  <a:cubicBezTo>
                    <a:pt x="2387" y="25119"/>
                    <a:pt x="2820" y="23285"/>
                    <a:pt x="3287" y="21417"/>
                  </a:cubicBezTo>
                  <a:cubicBezTo>
                    <a:pt x="3421" y="21317"/>
                    <a:pt x="3487" y="21083"/>
                    <a:pt x="3387" y="20950"/>
                  </a:cubicBezTo>
                  <a:cubicBezTo>
                    <a:pt x="3454" y="20883"/>
                    <a:pt x="3554" y="20816"/>
                    <a:pt x="3621" y="20783"/>
                  </a:cubicBezTo>
                  <a:cubicBezTo>
                    <a:pt x="3754" y="20683"/>
                    <a:pt x="3888" y="20583"/>
                    <a:pt x="4021" y="20483"/>
                  </a:cubicBezTo>
                  <a:cubicBezTo>
                    <a:pt x="4321" y="20283"/>
                    <a:pt x="4621" y="20116"/>
                    <a:pt x="4922" y="19916"/>
                  </a:cubicBezTo>
                  <a:cubicBezTo>
                    <a:pt x="5522" y="19549"/>
                    <a:pt x="6156" y="19215"/>
                    <a:pt x="6790" y="18882"/>
                  </a:cubicBezTo>
                  <a:cubicBezTo>
                    <a:pt x="8057" y="18214"/>
                    <a:pt x="9392" y="17647"/>
                    <a:pt x="10726" y="17114"/>
                  </a:cubicBezTo>
                  <a:cubicBezTo>
                    <a:pt x="11460" y="16813"/>
                    <a:pt x="12160" y="16547"/>
                    <a:pt x="12894" y="16246"/>
                  </a:cubicBezTo>
                  <a:cubicBezTo>
                    <a:pt x="15262" y="17047"/>
                    <a:pt x="17631" y="17881"/>
                    <a:pt x="19999" y="18681"/>
                  </a:cubicBezTo>
                  <a:cubicBezTo>
                    <a:pt x="20700" y="18948"/>
                    <a:pt x="21433" y="19182"/>
                    <a:pt x="22134" y="19449"/>
                  </a:cubicBezTo>
                  <a:cubicBezTo>
                    <a:pt x="22768" y="19649"/>
                    <a:pt x="23368" y="19882"/>
                    <a:pt x="24002" y="20082"/>
                  </a:cubicBezTo>
                  <a:cubicBezTo>
                    <a:pt x="24469" y="22284"/>
                    <a:pt x="24903" y="24486"/>
                    <a:pt x="25336" y="26687"/>
                  </a:cubicBezTo>
                  <a:cubicBezTo>
                    <a:pt x="25570" y="27821"/>
                    <a:pt x="25803" y="28955"/>
                    <a:pt x="26037" y="30090"/>
                  </a:cubicBezTo>
                  <a:cubicBezTo>
                    <a:pt x="26137" y="30657"/>
                    <a:pt x="26270" y="31257"/>
                    <a:pt x="26370" y="31824"/>
                  </a:cubicBezTo>
                  <a:cubicBezTo>
                    <a:pt x="26470" y="32391"/>
                    <a:pt x="26570" y="33025"/>
                    <a:pt x="26771" y="33559"/>
                  </a:cubicBezTo>
                  <a:cubicBezTo>
                    <a:pt x="26817" y="33697"/>
                    <a:pt x="26941" y="33765"/>
                    <a:pt x="27061" y="33765"/>
                  </a:cubicBezTo>
                  <a:cubicBezTo>
                    <a:pt x="27202" y="33765"/>
                    <a:pt x="27338" y="33672"/>
                    <a:pt x="27338" y="33492"/>
                  </a:cubicBezTo>
                  <a:cubicBezTo>
                    <a:pt x="27304" y="32992"/>
                    <a:pt x="27204" y="32491"/>
                    <a:pt x="27104" y="31991"/>
                  </a:cubicBezTo>
                  <a:cubicBezTo>
                    <a:pt x="27004" y="31491"/>
                    <a:pt x="26904" y="30990"/>
                    <a:pt x="26804" y="30490"/>
                  </a:cubicBezTo>
                  <a:cubicBezTo>
                    <a:pt x="26604" y="29456"/>
                    <a:pt x="26370" y="28422"/>
                    <a:pt x="26170" y="27388"/>
                  </a:cubicBezTo>
                  <a:cubicBezTo>
                    <a:pt x="25770" y="25353"/>
                    <a:pt x="25370" y="23351"/>
                    <a:pt x="24936" y="21317"/>
                  </a:cubicBezTo>
                  <a:cubicBezTo>
                    <a:pt x="24836" y="20883"/>
                    <a:pt x="24769" y="20449"/>
                    <a:pt x="24669" y="20016"/>
                  </a:cubicBezTo>
                  <a:cubicBezTo>
                    <a:pt x="24736" y="19916"/>
                    <a:pt x="24702" y="19749"/>
                    <a:pt x="24602" y="19649"/>
                  </a:cubicBezTo>
                  <a:cubicBezTo>
                    <a:pt x="23869" y="16146"/>
                    <a:pt x="23135" y="12644"/>
                    <a:pt x="22401" y="9141"/>
                  </a:cubicBezTo>
                  <a:cubicBezTo>
                    <a:pt x="22134" y="8007"/>
                    <a:pt x="21900" y="6906"/>
                    <a:pt x="21667" y="5772"/>
                  </a:cubicBezTo>
                  <a:cubicBezTo>
                    <a:pt x="21400" y="4605"/>
                    <a:pt x="21200" y="3437"/>
                    <a:pt x="20800" y="2303"/>
                  </a:cubicBezTo>
                  <a:cubicBezTo>
                    <a:pt x="20784" y="2223"/>
                    <a:pt x="20700" y="2182"/>
                    <a:pt x="20619" y="2182"/>
                  </a:cubicBezTo>
                  <a:cubicBezTo>
                    <a:pt x="20532" y="2182"/>
                    <a:pt x="20449" y="2232"/>
                    <a:pt x="20466" y="2336"/>
                  </a:cubicBezTo>
                  <a:cubicBezTo>
                    <a:pt x="20566" y="3370"/>
                    <a:pt x="20800" y="4338"/>
                    <a:pt x="21000" y="5339"/>
                  </a:cubicBezTo>
                  <a:cubicBezTo>
                    <a:pt x="21200" y="6373"/>
                    <a:pt x="21400" y="7407"/>
                    <a:pt x="21634" y="8441"/>
                  </a:cubicBezTo>
                  <a:cubicBezTo>
                    <a:pt x="21834" y="9375"/>
                    <a:pt x="22001" y="10309"/>
                    <a:pt x="22201" y="11243"/>
                  </a:cubicBezTo>
                  <a:cubicBezTo>
                    <a:pt x="21634" y="11476"/>
                    <a:pt x="21100" y="11776"/>
                    <a:pt x="20533" y="12043"/>
                  </a:cubicBezTo>
                  <a:cubicBezTo>
                    <a:pt x="19932" y="12344"/>
                    <a:pt x="19299" y="12644"/>
                    <a:pt x="18665" y="12911"/>
                  </a:cubicBezTo>
                  <a:cubicBezTo>
                    <a:pt x="17431" y="13511"/>
                    <a:pt x="16163" y="14111"/>
                    <a:pt x="14895" y="14679"/>
                  </a:cubicBezTo>
                  <a:cubicBezTo>
                    <a:pt x="14228" y="14979"/>
                    <a:pt x="13561" y="15279"/>
                    <a:pt x="12927" y="15579"/>
                  </a:cubicBezTo>
                  <a:cubicBezTo>
                    <a:pt x="11727" y="15179"/>
                    <a:pt x="10526" y="14779"/>
                    <a:pt x="9325" y="14378"/>
                  </a:cubicBezTo>
                  <a:cubicBezTo>
                    <a:pt x="8624" y="14145"/>
                    <a:pt x="7924" y="13911"/>
                    <a:pt x="7257" y="13678"/>
                  </a:cubicBezTo>
                  <a:cubicBezTo>
                    <a:pt x="6890" y="13578"/>
                    <a:pt x="6523" y="13444"/>
                    <a:pt x="6156" y="13344"/>
                  </a:cubicBezTo>
                  <a:cubicBezTo>
                    <a:pt x="5922" y="13278"/>
                    <a:pt x="5656" y="13177"/>
                    <a:pt x="5389" y="13177"/>
                  </a:cubicBezTo>
                  <a:cubicBezTo>
                    <a:pt x="5889" y="11309"/>
                    <a:pt x="6389" y="9475"/>
                    <a:pt x="6890" y="7607"/>
                  </a:cubicBezTo>
                  <a:cubicBezTo>
                    <a:pt x="7223" y="6439"/>
                    <a:pt x="7590" y="5238"/>
                    <a:pt x="7924" y="4071"/>
                  </a:cubicBezTo>
                  <a:cubicBezTo>
                    <a:pt x="8091" y="3471"/>
                    <a:pt x="8257" y="2870"/>
                    <a:pt x="8458" y="2270"/>
                  </a:cubicBezTo>
                  <a:cubicBezTo>
                    <a:pt x="8624" y="1669"/>
                    <a:pt x="8858" y="1069"/>
                    <a:pt x="8958" y="435"/>
                  </a:cubicBezTo>
                  <a:cubicBezTo>
                    <a:pt x="8980" y="210"/>
                    <a:pt x="8790" y="0"/>
                    <a:pt x="860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189;p61">
              <a:extLst>
                <a:ext uri="{FF2B5EF4-FFF2-40B4-BE49-F238E27FC236}">
                  <a16:creationId xmlns:a16="http://schemas.microsoft.com/office/drawing/2014/main" id="{8996E2D3-47AC-48DE-95E3-DACC874965F3}"/>
                </a:ext>
              </a:extLst>
            </p:cNvPr>
            <p:cNvSpPr/>
            <p:nvPr/>
          </p:nvSpPr>
          <p:spPr>
            <a:xfrm>
              <a:off x="7082967" y="2806213"/>
              <a:ext cx="444061" cy="402033"/>
            </a:xfrm>
            <a:custGeom>
              <a:avLst/>
              <a:gdLst/>
              <a:ahLst/>
              <a:cxnLst/>
              <a:rect l="l" t="t" r="r" b="b"/>
              <a:pathLst>
                <a:path w="22717" h="20567" extrusionOk="0">
                  <a:moveTo>
                    <a:pt x="18845" y="1"/>
                  </a:moveTo>
                  <a:cubicBezTo>
                    <a:pt x="17687" y="1"/>
                    <a:pt x="16865" y="1107"/>
                    <a:pt x="16379" y="2443"/>
                  </a:cubicBezTo>
                  <a:cubicBezTo>
                    <a:pt x="16012" y="3410"/>
                    <a:pt x="15812" y="4444"/>
                    <a:pt x="15578" y="5445"/>
                  </a:cubicBezTo>
                  <a:cubicBezTo>
                    <a:pt x="15245" y="6846"/>
                    <a:pt x="14878" y="7947"/>
                    <a:pt x="14244" y="9281"/>
                  </a:cubicBezTo>
                  <a:cubicBezTo>
                    <a:pt x="13811" y="10115"/>
                    <a:pt x="13410" y="10982"/>
                    <a:pt x="12877" y="11750"/>
                  </a:cubicBezTo>
                  <a:cubicBezTo>
                    <a:pt x="12243" y="12650"/>
                    <a:pt x="11476" y="13451"/>
                    <a:pt x="10608" y="14118"/>
                  </a:cubicBezTo>
                  <a:cubicBezTo>
                    <a:pt x="8974" y="15385"/>
                    <a:pt x="7039" y="16286"/>
                    <a:pt x="5104" y="17020"/>
                  </a:cubicBezTo>
                  <a:cubicBezTo>
                    <a:pt x="4004" y="17420"/>
                    <a:pt x="2903" y="17821"/>
                    <a:pt x="1769" y="18154"/>
                  </a:cubicBezTo>
                  <a:cubicBezTo>
                    <a:pt x="1001" y="18388"/>
                    <a:pt x="1" y="18855"/>
                    <a:pt x="201" y="19488"/>
                  </a:cubicBezTo>
                  <a:lnTo>
                    <a:pt x="201" y="19455"/>
                  </a:lnTo>
                  <a:cubicBezTo>
                    <a:pt x="268" y="19689"/>
                    <a:pt x="501" y="19955"/>
                    <a:pt x="968" y="20222"/>
                  </a:cubicBezTo>
                  <a:cubicBezTo>
                    <a:pt x="1483" y="20493"/>
                    <a:pt x="2063" y="20566"/>
                    <a:pt x="2620" y="20566"/>
                  </a:cubicBezTo>
                  <a:cubicBezTo>
                    <a:pt x="2750" y="20566"/>
                    <a:pt x="2877" y="20562"/>
                    <a:pt x="3003" y="20556"/>
                  </a:cubicBezTo>
                  <a:cubicBezTo>
                    <a:pt x="6505" y="20489"/>
                    <a:pt x="9974" y="20089"/>
                    <a:pt x="13377" y="19355"/>
                  </a:cubicBezTo>
                  <a:cubicBezTo>
                    <a:pt x="14444" y="19121"/>
                    <a:pt x="15612" y="18821"/>
                    <a:pt x="16446" y="18054"/>
                  </a:cubicBezTo>
                  <a:cubicBezTo>
                    <a:pt x="16946" y="17554"/>
                    <a:pt x="17313" y="16920"/>
                    <a:pt x="17647" y="16253"/>
                  </a:cubicBezTo>
                  <a:cubicBezTo>
                    <a:pt x="19114" y="13417"/>
                    <a:pt x="20115" y="10382"/>
                    <a:pt x="21116" y="7346"/>
                  </a:cubicBezTo>
                  <a:cubicBezTo>
                    <a:pt x="21883" y="5078"/>
                    <a:pt x="22717" y="2109"/>
                    <a:pt x="20282" y="508"/>
                  </a:cubicBezTo>
                  <a:cubicBezTo>
                    <a:pt x="19756" y="155"/>
                    <a:pt x="19277" y="1"/>
                    <a:pt x="18845"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190;p61">
              <a:extLst>
                <a:ext uri="{FF2B5EF4-FFF2-40B4-BE49-F238E27FC236}">
                  <a16:creationId xmlns:a16="http://schemas.microsoft.com/office/drawing/2014/main" id="{379EDB20-1013-4529-A8D2-829253BF6CC6}"/>
                </a:ext>
              </a:extLst>
            </p:cNvPr>
            <p:cNvSpPr/>
            <p:nvPr/>
          </p:nvSpPr>
          <p:spPr>
            <a:xfrm>
              <a:off x="7307919" y="2829963"/>
              <a:ext cx="712721" cy="743235"/>
            </a:xfrm>
            <a:custGeom>
              <a:avLst/>
              <a:gdLst/>
              <a:ahLst/>
              <a:cxnLst/>
              <a:rect l="l" t="t" r="r" b="b"/>
              <a:pathLst>
                <a:path w="36461" h="38022" extrusionOk="0">
                  <a:moveTo>
                    <a:pt x="24563" y="0"/>
                  </a:moveTo>
                  <a:cubicBezTo>
                    <a:pt x="22813" y="0"/>
                    <a:pt x="21065" y="485"/>
                    <a:pt x="19481" y="1595"/>
                  </a:cubicBezTo>
                  <a:cubicBezTo>
                    <a:pt x="13911" y="5464"/>
                    <a:pt x="14978" y="11569"/>
                    <a:pt x="14978" y="17406"/>
                  </a:cubicBezTo>
                  <a:cubicBezTo>
                    <a:pt x="14978" y="20975"/>
                    <a:pt x="15512" y="24711"/>
                    <a:pt x="14511" y="27580"/>
                  </a:cubicBezTo>
                  <a:cubicBezTo>
                    <a:pt x="13811" y="29615"/>
                    <a:pt x="12310" y="31216"/>
                    <a:pt x="9274" y="32017"/>
                  </a:cubicBezTo>
                  <a:cubicBezTo>
                    <a:pt x="7006" y="32650"/>
                    <a:pt x="4738" y="33251"/>
                    <a:pt x="2436" y="33885"/>
                  </a:cubicBezTo>
                  <a:cubicBezTo>
                    <a:pt x="1702" y="34085"/>
                    <a:pt x="902" y="34318"/>
                    <a:pt x="535" y="34985"/>
                  </a:cubicBezTo>
                  <a:cubicBezTo>
                    <a:pt x="1" y="35886"/>
                    <a:pt x="668" y="37120"/>
                    <a:pt x="1602" y="37587"/>
                  </a:cubicBezTo>
                  <a:cubicBezTo>
                    <a:pt x="2216" y="37916"/>
                    <a:pt x="2901" y="38000"/>
                    <a:pt x="3602" y="38000"/>
                  </a:cubicBezTo>
                  <a:cubicBezTo>
                    <a:pt x="3968" y="38000"/>
                    <a:pt x="4338" y="37977"/>
                    <a:pt x="4704" y="37954"/>
                  </a:cubicBezTo>
                  <a:cubicBezTo>
                    <a:pt x="6731" y="37841"/>
                    <a:pt x="8768" y="37781"/>
                    <a:pt x="10804" y="37781"/>
                  </a:cubicBezTo>
                  <a:cubicBezTo>
                    <a:pt x="12354" y="37781"/>
                    <a:pt x="13903" y="37815"/>
                    <a:pt x="15445" y="37887"/>
                  </a:cubicBezTo>
                  <a:cubicBezTo>
                    <a:pt x="16807" y="37941"/>
                    <a:pt x="18177" y="38022"/>
                    <a:pt x="19547" y="38022"/>
                  </a:cubicBezTo>
                  <a:cubicBezTo>
                    <a:pt x="20762" y="38022"/>
                    <a:pt x="21977" y="37958"/>
                    <a:pt x="23184" y="37754"/>
                  </a:cubicBezTo>
                  <a:cubicBezTo>
                    <a:pt x="25486" y="37387"/>
                    <a:pt x="29255" y="36053"/>
                    <a:pt x="30323" y="33751"/>
                  </a:cubicBezTo>
                  <a:cubicBezTo>
                    <a:pt x="32724" y="28547"/>
                    <a:pt x="34459" y="23010"/>
                    <a:pt x="35493" y="17339"/>
                  </a:cubicBezTo>
                  <a:cubicBezTo>
                    <a:pt x="36294" y="12836"/>
                    <a:pt x="36460" y="7666"/>
                    <a:pt x="33391" y="4230"/>
                  </a:cubicBezTo>
                  <a:cubicBezTo>
                    <a:pt x="31168" y="1723"/>
                    <a:pt x="27863" y="0"/>
                    <a:pt x="24563" y="0"/>
                  </a:cubicBezTo>
                  <a:close/>
                </a:path>
              </a:pathLst>
            </a:custGeom>
            <a:solidFill>
              <a:srgbClr val="110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3191;p61">
              <a:extLst>
                <a:ext uri="{FF2B5EF4-FFF2-40B4-BE49-F238E27FC236}">
                  <a16:creationId xmlns:a16="http://schemas.microsoft.com/office/drawing/2014/main" id="{7AC582CF-46EF-42B9-9A1F-88847513EA34}"/>
                </a:ext>
              </a:extLst>
            </p:cNvPr>
            <p:cNvSpPr/>
            <p:nvPr/>
          </p:nvSpPr>
          <p:spPr>
            <a:xfrm>
              <a:off x="7191866" y="3903687"/>
              <a:ext cx="128466" cy="229918"/>
            </a:xfrm>
            <a:custGeom>
              <a:avLst/>
              <a:gdLst/>
              <a:ahLst/>
              <a:cxnLst/>
              <a:rect l="l" t="t" r="r" b="b"/>
              <a:pathLst>
                <a:path w="6572" h="11762" extrusionOk="0">
                  <a:moveTo>
                    <a:pt x="3447" y="0"/>
                  </a:moveTo>
                  <a:cubicBezTo>
                    <a:pt x="2922" y="0"/>
                    <a:pt x="2407" y="200"/>
                    <a:pt x="2035" y="571"/>
                  </a:cubicBezTo>
                  <a:cubicBezTo>
                    <a:pt x="1635" y="971"/>
                    <a:pt x="701" y="771"/>
                    <a:pt x="534" y="1305"/>
                  </a:cubicBezTo>
                  <a:cubicBezTo>
                    <a:pt x="0" y="3173"/>
                    <a:pt x="534" y="5875"/>
                    <a:pt x="334" y="7810"/>
                  </a:cubicBezTo>
                  <a:cubicBezTo>
                    <a:pt x="301" y="8410"/>
                    <a:pt x="234" y="8977"/>
                    <a:pt x="167" y="9544"/>
                  </a:cubicBezTo>
                  <a:cubicBezTo>
                    <a:pt x="134" y="9844"/>
                    <a:pt x="134" y="10145"/>
                    <a:pt x="234" y="10411"/>
                  </a:cubicBezTo>
                  <a:cubicBezTo>
                    <a:pt x="367" y="10745"/>
                    <a:pt x="667" y="11312"/>
                    <a:pt x="968" y="11546"/>
                  </a:cubicBezTo>
                  <a:cubicBezTo>
                    <a:pt x="1210" y="11715"/>
                    <a:pt x="1522" y="11762"/>
                    <a:pt x="1828" y="11762"/>
                  </a:cubicBezTo>
                  <a:cubicBezTo>
                    <a:pt x="1944" y="11762"/>
                    <a:pt x="2059" y="11755"/>
                    <a:pt x="2169" y="11746"/>
                  </a:cubicBezTo>
                  <a:lnTo>
                    <a:pt x="4203" y="11679"/>
                  </a:lnTo>
                  <a:cubicBezTo>
                    <a:pt x="4737" y="11646"/>
                    <a:pt x="5337" y="11612"/>
                    <a:pt x="5704" y="11212"/>
                  </a:cubicBezTo>
                  <a:cubicBezTo>
                    <a:pt x="5971" y="10945"/>
                    <a:pt x="6038" y="10545"/>
                    <a:pt x="6138" y="10178"/>
                  </a:cubicBezTo>
                  <a:cubicBezTo>
                    <a:pt x="6271" y="9511"/>
                    <a:pt x="6338" y="8844"/>
                    <a:pt x="6372" y="8210"/>
                  </a:cubicBezTo>
                  <a:lnTo>
                    <a:pt x="6405" y="8210"/>
                  </a:lnTo>
                  <a:cubicBezTo>
                    <a:pt x="6472" y="7243"/>
                    <a:pt x="6472" y="6309"/>
                    <a:pt x="6538" y="5341"/>
                  </a:cubicBezTo>
                  <a:cubicBezTo>
                    <a:pt x="6572" y="4441"/>
                    <a:pt x="6505" y="3473"/>
                    <a:pt x="6372" y="2573"/>
                  </a:cubicBezTo>
                  <a:cubicBezTo>
                    <a:pt x="6338" y="2106"/>
                    <a:pt x="6238" y="1672"/>
                    <a:pt x="6005" y="1272"/>
                  </a:cubicBezTo>
                  <a:cubicBezTo>
                    <a:pt x="5804" y="938"/>
                    <a:pt x="5504" y="705"/>
                    <a:pt x="5171" y="504"/>
                  </a:cubicBezTo>
                  <a:cubicBezTo>
                    <a:pt x="4704" y="204"/>
                    <a:pt x="4137" y="4"/>
                    <a:pt x="3570" y="4"/>
                  </a:cubicBezTo>
                  <a:cubicBezTo>
                    <a:pt x="3529" y="2"/>
                    <a:pt x="3488" y="0"/>
                    <a:pt x="3447"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3192;p61">
              <a:extLst>
                <a:ext uri="{FF2B5EF4-FFF2-40B4-BE49-F238E27FC236}">
                  <a16:creationId xmlns:a16="http://schemas.microsoft.com/office/drawing/2014/main" id="{D5ADECF4-F2E1-42E6-822C-1CA7A7B66104}"/>
                </a:ext>
              </a:extLst>
            </p:cNvPr>
            <p:cNvSpPr/>
            <p:nvPr/>
          </p:nvSpPr>
          <p:spPr>
            <a:xfrm>
              <a:off x="7030149" y="4058777"/>
              <a:ext cx="290847" cy="115858"/>
            </a:xfrm>
            <a:custGeom>
              <a:avLst/>
              <a:gdLst/>
              <a:ahLst/>
              <a:cxnLst/>
              <a:rect l="l" t="t" r="r" b="b"/>
              <a:pathLst>
                <a:path w="14879" h="5927" extrusionOk="0">
                  <a:moveTo>
                    <a:pt x="8521" y="0"/>
                  </a:moveTo>
                  <a:cubicBezTo>
                    <a:pt x="8302" y="0"/>
                    <a:pt x="8107" y="70"/>
                    <a:pt x="7973" y="276"/>
                  </a:cubicBezTo>
                  <a:cubicBezTo>
                    <a:pt x="7840" y="509"/>
                    <a:pt x="7806" y="810"/>
                    <a:pt x="7673" y="1043"/>
                  </a:cubicBezTo>
                  <a:cubicBezTo>
                    <a:pt x="7339" y="1677"/>
                    <a:pt x="6539" y="1910"/>
                    <a:pt x="5838" y="2077"/>
                  </a:cubicBezTo>
                  <a:cubicBezTo>
                    <a:pt x="4304" y="2444"/>
                    <a:pt x="2769" y="2944"/>
                    <a:pt x="1302" y="3578"/>
                  </a:cubicBezTo>
                  <a:cubicBezTo>
                    <a:pt x="901" y="3745"/>
                    <a:pt x="501" y="3945"/>
                    <a:pt x="268" y="4312"/>
                  </a:cubicBezTo>
                  <a:cubicBezTo>
                    <a:pt x="1" y="4746"/>
                    <a:pt x="67" y="5213"/>
                    <a:pt x="468" y="5546"/>
                  </a:cubicBezTo>
                  <a:cubicBezTo>
                    <a:pt x="748" y="5784"/>
                    <a:pt x="1043" y="5826"/>
                    <a:pt x="1360" y="5826"/>
                  </a:cubicBezTo>
                  <a:cubicBezTo>
                    <a:pt x="1534" y="5826"/>
                    <a:pt x="1714" y="5813"/>
                    <a:pt x="1902" y="5813"/>
                  </a:cubicBezTo>
                  <a:cubicBezTo>
                    <a:pt x="2469" y="5847"/>
                    <a:pt x="3070" y="5880"/>
                    <a:pt x="3637" y="5913"/>
                  </a:cubicBezTo>
                  <a:cubicBezTo>
                    <a:pt x="3923" y="5922"/>
                    <a:pt x="4209" y="5926"/>
                    <a:pt x="4495" y="5926"/>
                  </a:cubicBezTo>
                  <a:cubicBezTo>
                    <a:pt x="6344" y="5926"/>
                    <a:pt x="8197" y="5753"/>
                    <a:pt x="10075" y="5580"/>
                  </a:cubicBezTo>
                  <a:cubicBezTo>
                    <a:pt x="11009" y="5480"/>
                    <a:pt x="11943" y="5413"/>
                    <a:pt x="12877" y="5313"/>
                  </a:cubicBezTo>
                  <a:cubicBezTo>
                    <a:pt x="13227" y="5272"/>
                    <a:pt x="13603" y="5243"/>
                    <a:pt x="13973" y="5243"/>
                  </a:cubicBezTo>
                  <a:cubicBezTo>
                    <a:pt x="14202" y="5243"/>
                    <a:pt x="14428" y="5254"/>
                    <a:pt x="14645" y="5279"/>
                  </a:cubicBezTo>
                  <a:cubicBezTo>
                    <a:pt x="14745" y="5113"/>
                    <a:pt x="14778" y="4879"/>
                    <a:pt x="14778" y="4679"/>
                  </a:cubicBezTo>
                  <a:cubicBezTo>
                    <a:pt x="14778" y="3512"/>
                    <a:pt x="14878" y="2311"/>
                    <a:pt x="14778" y="1143"/>
                  </a:cubicBezTo>
                  <a:cubicBezTo>
                    <a:pt x="14759" y="778"/>
                    <a:pt x="14574" y="701"/>
                    <a:pt x="14318" y="701"/>
                  </a:cubicBezTo>
                  <a:cubicBezTo>
                    <a:pt x="14130" y="701"/>
                    <a:pt x="13904" y="743"/>
                    <a:pt x="13677" y="743"/>
                  </a:cubicBezTo>
                  <a:cubicBezTo>
                    <a:pt x="13077" y="743"/>
                    <a:pt x="12443" y="676"/>
                    <a:pt x="11809" y="609"/>
                  </a:cubicBezTo>
                  <a:cubicBezTo>
                    <a:pt x="11109" y="543"/>
                    <a:pt x="10375" y="443"/>
                    <a:pt x="9674" y="276"/>
                  </a:cubicBezTo>
                  <a:cubicBezTo>
                    <a:pt x="9356" y="212"/>
                    <a:pt x="8903" y="0"/>
                    <a:pt x="8521" y="0"/>
                  </a:cubicBezTo>
                  <a:close/>
                </a:path>
              </a:pathLst>
            </a:custGeom>
            <a:solidFill>
              <a:srgbClr val="110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3193;p61">
              <a:extLst>
                <a:ext uri="{FF2B5EF4-FFF2-40B4-BE49-F238E27FC236}">
                  <a16:creationId xmlns:a16="http://schemas.microsoft.com/office/drawing/2014/main" id="{DD6F752A-8AA2-4AE0-9F04-C942F251D294}"/>
                </a:ext>
              </a:extLst>
            </p:cNvPr>
            <p:cNvSpPr/>
            <p:nvPr/>
          </p:nvSpPr>
          <p:spPr>
            <a:xfrm>
              <a:off x="7498332" y="3124563"/>
              <a:ext cx="665" cy="1310"/>
            </a:xfrm>
            <a:custGeom>
              <a:avLst/>
              <a:gdLst/>
              <a:ahLst/>
              <a:cxnLst/>
              <a:rect l="l" t="t" r="r" b="b"/>
              <a:pathLst>
                <a:path w="34" h="67" extrusionOk="0">
                  <a:moveTo>
                    <a:pt x="34" y="0"/>
                  </a:moveTo>
                  <a:lnTo>
                    <a:pt x="0" y="67"/>
                  </a:lnTo>
                  <a:cubicBezTo>
                    <a:pt x="34" y="67"/>
                    <a:pt x="34" y="33"/>
                    <a:pt x="34" y="0"/>
                  </a:cubicBezTo>
                  <a:close/>
                </a:path>
              </a:pathLst>
            </a:custGeom>
            <a:solidFill>
              <a:srgbClr val="7A48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3194;p61">
              <a:extLst>
                <a:ext uri="{FF2B5EF4-FFF2-40B4-BE49-F238E27FC236}">
                  <a16:creationId xmlns:a16="http://schemas.microsoft.com/office/drawing/2014/main" id="{AD9D419E-2859-4ECA-B32C-1856D4D40C17}"/>
                </a:ext>
              </a:extLst>
            </p:cNvPr>
            <p:cNvSpPr/>
            <p:nvPr/>
          </p:nvSpPr>
          <p:spPr>
            <a:xfrm>
              <a:off x="7521808" y="2780918"/>
              <a:ext cx="1310" cy="6548"/>
            </a:xfrm>
            <a:custGeom>
              <a:avLst/>
              <a:gdLst/>
              <a:ahLst/>
              <a:cxnLst/>
              <a:rect l="l" t="t" r="r" b="b"/>
              <a:pathLst>
                <a:path w="67" h="335" extrusionOk="0">
                  <a:moveTo>
                    <a:pt x="67" y="1"/>
                  </a:moveTo>
                  <a:lnTo>
                    <a:pt x="0" y="334"/>
                  </a:lnTo>
                  <a:lnTo>
                    <a:pt x="0" y="334"/>
                  </a:lnTo>
                  <a:close/>
                </a:path>
              </a:pathLst>
            </a:custGeom>
            <a:solidFill>
              <a:srgbClr val="7A48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3195;p61">
              <a:extLst>
                <a:ext uri="{FF2B5EF4-FFF2-40B4-BE49-F238E27FC236}">
                  <a16:creationId xmlns:a16="http://schemas.microsoft.com/office/drawing/2014/main" id="{32CD4111-9354-4322-9A8A-9E2973EB9111}"/>
                </a:ext>
              </a:extLst>
            </p:cNvPr>
            <p:cNvSpPr/>
            <p:nvPr/>
          </p:nvSpPr>
          <p:spPr>
            <a:xfrm>
              <a:off x="7380949" y="2705230"/>
              <a:ext cx="173895" cy="250462"/>
            </a:xfrm>
            <a:custGeom>
              <a:avLst/>
              <a:gdLst/>
              <a:ahLst/>
              <a:cxnLst/>
              <a:rect l="l" t="t" r="r" b="b"/>
              <a:pathLst>
                <a:path w="8896" h="12813" extrusionOk="0">
                  <a:moveTo>
                    <a:pt x="5812" y="1"/>
                  </a:moveTo>
                  <a:cubicBezTo>
                    <a:pt x="5195" y="1"/>
                    <a:pt x="4561" y="206"/>
                    <a:pt x="4004" y="671"/>
                  </a:cubicBezTo>
                  <a:cubicBezTo>
                    <a:pt x="3603" y="971"/>
                    <a:pt x="3270" y="1304"/>
                    <a:pt x="2970" y="1671"/>
                  </a:cubicBezTo>
                  <a:cubicBezTo>
                    <a:pt x="2436" y="2305"/>
                    <a:pt x="2036" y="3006"/>
                    <a:pt x="1735" y="3773"/>
                  </a:cubicBezTo>
                  <a:cubicBezTo>
                    <a:pt x="1035" y="5541"/>
                    <a:pt x="401" y="8543"/>
                    <a:pt x="1" y="10378"/>
                  </a:cubicBezTo>
                  <a:cubicBezTo>
                    <a:pt x="1836" y="11678"/>
                    <a:pt x="4171" y="11845"/>
                    <a:pt x="6172" y="12813"/>
                  </a:cubicBezTo>
                  <a:cubicBezTo>
                    <a:pt x="7540" y="10378"/>
                    <a:pt x="7840" y="7709"/>
                    <a:pt x="8307" y="5007"/>
                  </a:cubicBezTo>
                  <a:cubicBezTo>
                    <a:pt x="8407" y="4440"/>
                    <a:pt x="8507" y="3840"/>
                    <a:pt x="8607" y="3239"/>
                  </a:cubicBezTo>
                  <a:cubicBezTo>
                    <a:pt x="8896" y="1385"/>
                    <a:pt x="7413" y="1"/>
                    <a:pt x="58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196;p61">
              <a:extLst>
                <a:ext uri="{FF2B5EF4-FFF2-40B4-BE49-F238E27FC236}">
                  <a16:creationId xmlns:a16="http://schemas.microsoft.com/office/drawing/2014/main" id="{2583A27C-7B3F-42CD-8DF5-921D8AB3C9A6}"/>
                </a:ext>
              </a:extLst>
            </p:cNvPr>
            <p:cNvSpPr/>
            <p:nvPr/>
          </p:nvSpPr>
          <p:spPr>
            <a:xfrm>
              <a:off x="7000809" y="3214736"/>
              <a:ext cx="639692" cy="743802"/>
            </a:xfrm>
            <a:custGeom>
              <a:avLst/>
              <a:gdLst/>
              <a:ahLst/>
              <a:cxnLst/>
              <a:rect l="l" t="t" r="r" b="b"/>
              <a:pathLst>
                <a:path w="32725" h="38051" extrusionOk="0">
                  <a:moveTo>
                    <a:pt x="29486" y="1"/>
                  </a:moveTo>
                  <a:cubicBezTo>
                    <a:pt x="29260" y="1"/>
                    <a:pt x="29013" y="67"/>
                    <a:pt x="28788" y="124"/>
                  </a:cubicBezTo>
                  <a:cubicBezTo>
                    <a:pt x="24151" y="1492"/>
                    <a:pt x="19515" y="2859"/>
                    <a:pt x="15078" y="4761"/>
                  </a:cubicBezTo>
                  <a:cubicBezTo>
                    <a:pt x="11009" y="6462"/>
                    <a:pt x="7106" y="8030"/>
                    <a:pt x="4104" y="11365"/>
                  </a:cubicBezTo>
                  <a:cubicBezTo>
                    <a:pt x="1" y="15935"/>
                    <a:pt x="3403" y="22707"/>
                    <a:pt x="5238" y="27443"/>
                  </a:cubicBezTo>
                  <a:cubicBezTo>
                    <a:pt x="6505" y="30746"/>
                    <a:pt x="11042" y="34749"/>
                    <a:pt x="12309" y="38051"/>
                  </a:cubicBezTo>
                  <a:cubicBezTo>
                    <a:pt x="12243" y="37884"/>
                    <a:pt x="20949" y="33915"/>
                    <a:pt x="21383" y="33715"/>
                  </a:cubicBezTo>
                  <a:cubicBezTo>
                    <a:pt x="21816" y="33481"/>
                    <a:pt x="18847" y="26943"/>
                    <a:pt x="18714" y="26176"/>
                  </a:cubicBezTo>
                  <a:cubicBezTo>
                    <a:pt x="18280" y="23441"/>
                    <a:pt x="15245" y="21939"/>
                    <a:pt x="14678" y="19238"/>
                  </a:cubicBezTo>
                  <a:cubicBezTo>
                    <a:pt x="14444" y="18170"/>
                    <a:pt x="14244" y="16802"/>
                    <a:pt x="13977" y="15335"/>
                  </a:cubicBezTo>
                  <a:cubicBezTo>
                    <a:pt x="14811" y="15168"/>
                    <a:pt x="15645" y="15035"/>
                    <a:pt x="16479" y="15001"/>
                  </a:cubicBezTo>
                  <a:cubicBezTo>
                    <a:pt x="17249" y="14967"/>
                    <a:pt x="18021" y="14954"/>
                    <a:pt x="18795" y="14954"/>
                  </a:cubicBezTo>
                  <a:cubicBezTo>
                    <a:pt x="21459" y="14954"/>
                    <a:pt x="24143" y="15110"/>
                    <a:pt x="26800" y="15110"/>
                  </a:cubicBezTo>
                  <a:cubicBezTo>
                    <a:pt x="27152" y="15110"/>
                    <a:pt x="27503" y="15107"/>
                    <a:pt x="27854" y="15101"/>
                  </a:cubicBezTo>
                  <a:lnTo>
                    <a:pt x="28054" y="15101"/>
                  </a:lnTo>
                  <a:cubicBezTo>
                    <a:pt x="30723" y="15035"/>
                    <a:pt x="32724" y="12166"/>
                    <a:pt x="32524" y="8630"/>
                  </a:cubicBezTo>
                  <a:cubicBezTo>
                    <a:pt x="32457" y="7329"/>
                    <a:pt x="31923" y="6328"/>
                    <a:pt x="31523" y="5161"/>
                  </a:cubicBezTo>
                  <a:cubicBezTo>
                    <a:pt x="31023" y="3760"/>
                    <a:pt x="30723" y="2292"/>
                    <a:pt x="30356" y="891"/>
                  </a:cubicBezTo>
                  <a:cubicBezTo>
                    <a:pt x="30256" y="624"/>
                    <a:pt x="30189" y="324"/>
                    <a:pt x="29955" y="157"/>
                  </a:cubicBezTo>
                  <a:cubicBezTo>
                    <a:pt x="29824" y="41"/>
                    <a:pt x="29662" y="1"/>
                    <a:pt x="29486" y="1"/>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3197;p61">
              <a:extLst>
                <a:ext uri="{FF2B5EF4-FFF2-40B4-BE49-F238E27FC236}">
                  <a16:creationId xmlns:a16="http://schemas.microsoft.com/office/drawing/2014/main" id="{C9D97393-F429-4809-8D47-3BD678BD2E3C}"/>
                </a:ext>
              </a:extLst>
            </p:cNvPr>
            <p:cNvSpPr/>
            <p:nvPr/>
          </p:nvSpPr>
          <p:spPr>
            <a:xfrm>
              <a:off x="7151442" y="3142078"/>
              <a:ext cx="702263" cy="834170"/>
            </a:xfrm>
            <a:custGeom>
              <a:avLst/>
              <a:gdLst/>
              <a:ahLst/>
              <a:cxnLst/>
              <a:rect l="l" t="t" r="r" b="b"/>
              <a:pathLst>
                <a:path w="35926" h="42674" extrusionOk="0">
                  <a:moveTo>
                    <a:pt x="30134" y="1"/>
                  </a:moveTo>
                  <a:cubicBezTo>
                    <a:pt x="29274" y="1"/>
                    <a:pt x="28405" y="182"/>
                    <a:pt x="27620" y="505"/>
                  </a:cubicBezTo>
                  <a:cubicBezTo>
                    <a:pt x="25919" y="1206"/>
                    <a:pt x="24484" y="2473"/>
                    <a:pt x="23150" y="3774"/>
                  </a:cubicBezTo>
                  <a:cubicBezTo>
                    <a:pt x="21382" y="5475"/>
                    <a:pt x="19814" y="6810"/>
                    <a:pt x="17679" y="7944"/>
                  </a:cubicBezTo>
                  <a:cubicBezTo>
                    <a:pt x="16178" y="8711"/>
                    <a:pt x="14677" y="9412"/>
                    <a:pt x="13176" y="10145"/>
                  </a:cubicBezTo>
                  <a:cubicBezTo>
                    <a:pt x="11375" y="11046"/>
                    <a:pt x="8740" y="12047"/>
                    <a:pt x="6638" y="13381"/>
                  </a:cubicBezTo>
                  <a:cubicBezTo>
                    <a:pt x="5437" y="13615"/>
                    <a:pt x="4403" y="13981"/>
                    <a:pt x="3403" y="15116"/>
                  </a:cubicBezTo>
                  <a:cubicBezTo>
                    <a:pt x="3269" y="15249"/>
                    <a:pt x="3169" y="15416"/>
                    <a:pt x="3036" y="15549"/>
                  </a:cubicBezTo>
                  <a:cubicBezTo>
                    <a:pt x="2035" y="16884"/>
                    <a:pt x="1468" y="18551"/>
                    <a:pt x="1101" y="20219"/>
                  </a:cubicBezTo>
                  <a:cubicBezTo>
                    <a:pt x="434" y="23155"/>
                    <a:pt x="300" y="26224"/>
                    <a:pt x="167" y="29226"/>
                  </a:cubicBezTo>
                  <a:cubicBezTo>
                    <a:pt x="0" y="33762"/>
                    <a:pt x="334" y="37432"/>
                    <a:pt x="934" y="42469"/>
                  </a:cubicBezTo>
                  <a:cubicBezTo>
                    <a:pt x="2313" y="42626"/>
                    <a:pt x="3695" y="42673"/>
                    <a:pt x="5081" y="42673"/>
                  </a:cubicBezTo>
                  <a:cubicBezTo>
                    <a:pt x="7211" y="42673"/>
                    <a:pt x="9347" y="42561"/>
                    <a:pt x="11483" y="42561"/>
                  </a:cubicBezTo>
                  <a:cubicBezTo>
                    <a:pt x="11792" y="42561"/>
                    <a:pt x="12100" y="42563"/>
                    <a:pt x="12409" y="42569"/>
                  </a:cubicBezTo>
                  <a:cubicBezTo>
                    <a:pt x="13043" y="39833"/>
                    <a:pt x="12709" y="36798"/>
                    <a:pt x="12843" y="34029"/>
                  </a:cubicBezTo>
                  <a:cubicBezTo>
                    <a:pt x="12909" y="32295"/>
                    <a:pt x="12909" y="30560"/>
                    <a:pt x="12943" y="28825"/>
                  </a:cubicBezTo>
                  <a:cubicBezTo>
                    <a:pt x="12943" y="28058"/>
                    <a:pt x="12976" y="27291"/>
                    <a:pt x="12943" y="26490"/>
                  </a:cubicBezTo>
                  <a:cubicBezTo>
                    <a:pt x="12909" y="25890"/>
                    <a:pt x="12743" y="24989"/>
                    <a:pt x="13143" y="24456"/>
                  </a:cubicBezTo>
                  <a:cubicBezTo>
                    <a:pt x="13310" y="24289"/>
                    <a:pt x="13476" y="24155"/>
                    <a:pt x="13677" y="24055"/>
                  </a:cubicBezTo>
                  <a:cubicBezTo>
                    <a:pt x="14544" y="23588"/>
                    <a:pt x="15478" y="23255"/>
                    <a:pt x="16445" y="22955"/>
                  </a:cubicBezTo>
                  <a:cubicBezTo>
                    <a:pt x="17646" y="22588"/>
                    <a:pt x="18880" y="22254"/>
                    <a:pt x="20148" y="21954"/>
                  </a:cubicBezTo>
                  <a:cubicBezTo>
                    <a:pt x="21315" y="21654"/>
                    <a:pt x="22750" y="21587"/>
                    <a:pt x="23884" y="21120"/>
                  </a:cubicBezTo>
                  <a:cubicBezTo>
                    <a:pt x="26152" y="20186"/>
                    <a:pt x="28487" y="19452"/>
                    <a:pt x="30822" y="18685"/>
                  </a:cubicBezTo>
                  <a:cubicBezTo>
                    <a:pt x="35559" y="17084"/>
                    <a:pt x="35926" y="11713"/>
                    <a:pt x="35659" y="7477"/>
                  </a:cubicBezTo>
                  <a:cubicBezTo>
                    <a:pt x="35492" y="5008"/>
                    <a:pt x="35025" y="2206"/>
                    <a:pt x="32957" y="805"/>
                  </a:cubicBezTo>
                  <a:cubicBezTo>
                    <a:pt x="32130" y="248"/>
                    <a:pt x="31139" y="1"/>
                    <a:pt x="30134" y="1"/>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3198;p61">
              <a:extLst>
                <a:ext uri="{FF2B5EF4-FFF2-40B4-BE49-F238E27FC236}">
                  <a16:creationId xmlns:a16="http://schemas.microsoft.com/office/drawing/2014/main" id="{C2AE0242-A3C7-4ECF-BBE9-7C038A3B98F3}"/>
                </a:ext>
              </a:extLst>
            </p:cNvPr>
            <p:cNvSpPr/>
            <p:nvPr/>
          </p:nvSpPr>
          <p:spPr>
            <a:xfrm>
              <a:off x="7429857" y="2688810"/>
              <a:ext cx="437551" cy="617994"/>
            </a:xfrm>
            <a:custGeom>
              <a:avLst/>
              <a:gdLst/>
              <a:ahLst/>
              <a:cxnLst/>
              <a:rect l="l" t="t" r="r" b="b"/>
              <a:pathLst>
                <a:path w="22384" h="31615" extrusionOk="0">
                  <a:moveTo>
                    <a:pt x="6775" y="1"/>
                  </a:moveTo>
                  <a:cubicBezTo>
                    <a:pt x="4890" y="1"/>
                    <a:pt x="3051" y="633"/>
                    <a:pt x="1802" y="2178"/>
                  </a:cubicBezTo>
                  <a:lnTo>
                    <a:pt x="1769" y="2178"/>
                  </a:lnTo>
                  <a:cubicBezTo>
                    <a:pt x="1335" y="2711"/>
                    <a:pt x="968" y="3312"/>
                    <a:pt x="668" y="3946"/>
                  </a:cubicBezTo>
                  <a:cubicBezTo>
                    <a:pt x="1" y="5413"/>
                    <a:pt x="1" y="7248"/>
                    <a:pt x="201" y="8816"/>
                  </a:cubicBezTo>
                  <a:cubicBezTo>
                    <a:pt x="401" y="10584"/>
                    <a:pt x="735" y="12318"/>
                    <a:pt x="1101" y="14053"/>
                  </a:cubicBezTo>
                  <a:cubicBezTo>
                    <a:pt x="1402" y="15487"/>
                    <a:pt x="1468" y="16788"/>
                    <a:pt x="1669" y="18223"/>
                  </a:cubicBezTo>
                  <a:cubicBezTo>
                    <a:pt x="1869" y="19924"/>
                    <a:pt x="1969" y="21625"/>
                    <a:pt x="1869" y="23326"/>
                  </a:cubicBezTo>
                  <a:cubicBezTo>
                    <a:pt x="1769" y="24660"/>
                    <a:pt x="735" y="27362"/>
                    <a:pt x="2102" y="28330"/>
                  </a:cubicBezTo>
                  <a:cubicBezTo>
                    <a:pt x="2803" y="28864"/>
                    <a:pt x="4471" y="28730"/>
                    <a:pt x="5338" y="28897"/>
                  </a:cubicBezTo>
                  <a:cubicBezTo>
                    <a:pt x="6439" y="29064"/>
                    <a:pt x="7506" y="29297"/>
                    <a:pt x="8607" y="29564"/>
                  </a:cubicBezTo>
                  <a:cubicBezTo>
                    <a:pt x="12439" y="30444"/>
                    <a:pt x="16344" y="31614"/>
                    <a:pt x="20301" y="31614"/>
                  </a:cubicBezTo>
                  <a:cubicBezTo>
                    <a:pt x="20994" y="31614"/>
                    <a:pt x="21688" y="31578"/>
                    <a:pt x="22383" y="31499"/>
                  </a:cubicBezTo>
                  <a:cubicBezTo>
                    <a:pt x="21583" y="30198"/>
                    <a:pt x="21983" y="28530"/>
                    <a:pt x="21783" y="27096"/>
                  </a:cubicBezTo>
                  <a:cubicBezTo>
                    <a:pt x="21549" y="25461"/>
                    <a:pt x="20682" y="23893"/>
                    <a:pt x="20282" y="22292"/>
                  </a:cubicBezTo>
                  <a:cubicBezTo>
                    <a:pt x="20115" y="21592"/>
                    <a:pt x="19948" y="20891"/>
                    <a:pt x="19715" y="20257"/>
                  </a:cubicBezTo>
                  <a:cubicBezTo>
                    <a:pt x="18714" y="17655"/>
                    <a:pt x="17780" y="15187"/>
                    <a:pt x="17080" y="12452"/>
                  </a:cubicBezTo>
                  <a:cubicBezTo>
                    <a:pt x="16679" y="10917"/>
                    <a:pt x="16846" y="9450"/>
                    <a:pt x="16279" y="7949"/>
                  </a:cubicBezTo>
                  <a:cubicBezTo>
                    <a:pt x="15045" y="4613"/>
                    <a:pt x="13444" y="1844"/>
                    <a:pt x="9974" y="577"/>
                  </a:cubicBezTo>
                  <a:cubicBezTo>
                    <a:pt x="8962" y="211"/>
                    <a:pt x="7861" y="1"/>
                    <a:pt x="67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3199;p61">
              <a:extLst>
                <a:ext uri="{FF2B5EF4-FFF2-40B4-BE49-F238E27FC236}">
                  <a16:creationId xmlns:a16="http://schemas.microsoft.com/office/drawing/2014/main" id="{37AC7BAE-7060-4036-ACA8-BDA5B1FD3C66}"/>
                </a:ext>
              </a:extLst>
            </p:cNvPr>
            <p:cNvSpPr/>
            <p:nvPr/>
          </p:nvSpPr>
          <p:spPr>
            <a:xfrm>
              <a:off x="7423992" y="2500744"/>
              <a:ext cx="149988" cy="235215"/>
            </a:xfrm>
            <a:custGeom>
              <a:avLst/>
              <a:gdLst/>
              <a:ahLst/>
              <a:cxnLst/>
              <a:rect l="l" t="t" r="r" b="b"/>
              <a:pathLst>
                <a:path w="7673" h="12033" extrusionOk="0">
                  <a:moveTo>
                    <a:pt x="4273" y="1"/>
                  </a:moveTo>
                  <a:cubicBezTo>
                    <a:pt x="3564" y="1"/>
                    <a:pt x="2853" y="104"/>
                    <a:pt x="2202" y="391"/>
                  </a:cubicBezTo>
                  <a:cubicBezTo>
                    <a:pt x="1635" y="657"/>
                    <a:pt x="1135" y="1058"/>
                    <a:pt x="834" y="1591"/>
                  </a:cubicBezTo>
                  <a:cubicBezTo>
                    <a:pt x="467" y="2158"/>
                    <a:pt x="467" y="2826"/>
                    <a:pt x="334" y="3459"/>
                  </a:cubicBezTo>
                  <a:cubicBezTo>
                    <a:pt x="101" y="4527"/>
                    <a:pt x="0" y="5628"/>
                    <a:pt x="301" y="6695"/>
                  </a:cubicBezTo>
                  <a:cubicBezTo>
                    <a:pt x="434" y="7095"/>
                    <a:pt x="634" y="7496"/>
                    <a:pt x="934" y="7763"/>
                  </a:cubicBezTo>
                  <a:cubicBezTo>
                    <a:pt x="1268" y="8063"/>
                    <a:pt x="1668" y="8029"/>
                    <a:pt x="1702" y="8530"/>
                  </a:cubicBezTo>
                  <a:lnTo>
                    <a:pt x="1702" y="8563"/>
                  </a:lnTo>
                  <a:cubicBezTo>
                    <a:pt x="1802" y="9497"/>
                    <a:pt x="1969" y="10364"/>
                    <a:pt x="1702" y="11265"/>
                  </a:cubicBezTo>
                  <a:cubicBezTo>
                    <a:pt x="2202" y="11665"/>
                    <a:pt x="2802" y="11999"/>
                    <a:pt x="3470" y="12032"/>
                  </a:cubicBezTo>
                  <a:cubicBezTo>
                    <a:pt x="4137" y="12032"/>
                    <a:pt x="4837" y="11832"/>
                    <a:pt x="5404" y="11499"/>
                  </a:cubicBezTo>
                  <a:cubicBezTo>
                    <a:pt x="6071" y="11065"/>
                    <a:pt x="6505" y="10364"/>
                    <a:pt x="6872" y="9597"/>
                  </a:cubicBezTo>
                  <a:cubicBezTo>
                    <a:pt x="6839" y="9530"/>
                    <a:pt x="6805" y="9464"/>
                    <a:pt x="6805" y="9364"/>
                  </a:cubicBezTo>
                  <a:cubicBezTo>
                    <a:pt x="6672" y="8763"/>
                    <a:pt x="6538" y="8163"/>
                    <a:pt x="6472" y="7562"/>
                  </a:cubicBezTo>
                  <a:cubicBezTo>
                    <a:pt x="6438" y="7129"/>
                    <a:pt x="6238" y="6428"/>
                    <a:pt x="6438" y="5995"/>
                  </a:cubicBezTo>
                  <a:cubicBezTo>
                    <a:pt x="6505" y="5828"/>
                    <a:pt x="6639" y="5694"/>
                    <a:pt x="6705" y="5528"/>
                  </a:cubicBezTo>
                  <a:cubicBezTo>
                    <a:pt x="6905" y="5161"/>
                    <a:pt x="7072" y="4827"/>
                    <a:pt x="7206" y="4427"/>
                  </a:cubicBezTo>
                  <a:cubicBezTo>
                    <a:pt x="7506" y="3726"/>
                    <a:pt x="7673" y="2959"/>
                    <a:pt x="7639" y="2192"/>
                  </a:cubicBezTo>
                  <a:cubicBezTo>
                    <a:pt x="7639" y="1925"/>
                    <a:pt x="7606" y="1491"/>
                    <a:pt x="7472" y="1258"/>
                  </a:cubicBezTo>
                  <a:cubicBezTo>
                    <a:pt x="7339" y="1058"/>
                    <a:pt x="7239" y="891"/>
                    <a:pt x="7106" y="724"/>
                  </a:cubicBezTo>
                  <a:cubicBezTo>
                    <a:pt x="6572" y="190"/>
                    <a:pt x="5571" y="90"/>
                    <a:pt x="4871" y="24"/>
                  </a:cubicBezTo>
                  <a:cubicBezTo>
                    <a:pt x="4673" y="9"/>
                    <a:pt x="4473" y="1"/>
                    <a:pt x="4273"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200;p61">
              <a:extLst>
                <a:ext uri="{FF2B5EF4-FFF2-40B4-BE49-F238E27FC236}">
                  <a16:creationId xmlns:a16="http://schemas.microsoft.com/office/drawing/2014/main" id="{8499C417-42A2-46D8-893F-E14646403966}"/>
                </a:ext>
              </a:extLst>
            </p:cNvPr>
            <p:cNvSpPr/>
            <p:nvPr/>
          </p:nvSpPr>
          <p:spPr>
            <a:xfrm>
              <a:off x="7420728" y="2476309"/>
              <a:ext cx="163691" cy="144808"/>
            </a:xfrm>
            <a:custGeom>
              <a:avLst/>
              <a:gdLst/>
              <a:ahLst/>
              <a:cxnLst/>
              <a:rect l="l" t="t" r="r" b="b"/>
              <a:pathLst>
                <a:path w="8374" h="7408" extrusionOk="0">
                  <a:moveTo>
                    <a:pt x="1490" y="1"/>
                  </a:moveTo>
                  <a:cubicBezTo>
                    <a:pt x="1161" y="1"/>
                    <a:pt x="844" y="130"/>
                    <a:pt x="634" y="340"/>
                  </a:cubicBezTo>
                  <a:cubicBezTo>
                    <a:pt x="234" y="707"/>
                    <a:pt x="1" y="1240"/>
                    <a:pt x="67" y="1774"/>
                  </a:cubicBezTo>
                  <a:cubicBezTo>
                    <a:pt x="134" y="2308"/>
                    <a:pt x="468" y="2808"/>
                    <a:pt x="935" y="3042"/>
                  </a:cubicBezTo>
                  <a:cubicBezTo>
                    <a:pt x="1268" y="3219"/>
                    <a:pt x="1631" y="3264"/>
                    <a:pt x="2005" y="3264"/>
                  </a:cubicBezTo>
                  <a:cubicBezTo>
                    <a:pt x="2191" y="3264"/>
                    <a:pt x="2380" y="3253"/>
                    <a:pt x="2569" y="3242"/>
                  </a:cubicBezTo>
                  <a:cubicBezTo>
                    <a:pt x="2934" y="3219"/>
                    <a:pt x="3314" y="3165"/>
                    <a:pt x="3688" y="3165"/>
                  </a:cubicBezTo>
                  <a:cubicBezTo>
                    <a:pt x="3862" y="3165"/>
                    <a:pt x="4035" y="3177"/>
                    <a:pt x="4204" y="3208"/>
                  </a:cubicBezTo>
                  <a:cubicBezTo>
                    <a:pt x="4604" y="3308"/>
                    <a:pt x="5238" y="3575"/>
                    <a:pt x="5338" y="4009"/>
                  </a:cubicBezTo>
                  <a:cubicBezTo>
                    <a:pt x="5405" y="4376"/>
                    <a:pt x="5038" y="4643"/>
                    <a:pt x="5138" y="5043"/>
                  </a:cubicBezTo>
                  <a:cubicBezTo>
                    <a:pt x="5197" y="5162"/>
                    <a:pt x="5310" y="5282"/>
                    <a:pt x="5453" y="5282"/>
                  </a:cubicBezTo>
                  <a:cubicBezTo>
                    <a:pt x="5470" y="5282"/>
                    <a:pt x="5487" y="5280"/>
                    <a:pt x="5505" y="5277"/>
                  </a:cubicBezTo>
                  <a:cubicBezTo>
                    <a:pt x="5580" y="5201"/>
                    <a:pt x="5899" y="4826"/>
                    <a:pt x="6068" y="4826"/>
                  </a:cubicBezTo>
                  <a:cubicBezTo>
                    <a:pt x="6124" y="4826"/>
                    <a:pt x="6163" y="4868"/>
                    <a:pt x="6172" y="4976"/>
                  </a:cubicBezTo>
                  <a:cubicBezTo>
                    <a:pt x="6205" y="5176"/>
                    <a:pt x="6005" y="5510"/>
                    <a:pt x="5938" y="5710"/>
                  </a:cubicBezTo>
                  <a:cubicBezTo>
                    <a:pt x="5838" y="6077"/>
                    <a:pt x="5805" y="6444"/>
                    <a:pt x="5938" y="6811"/>
                  </a:cubicBezTo>
                  <a:cubicBezTo>
                    <a:pt x="6042" y="7069"/>
                    <a:pt x="6265" y="7408"/>
                    <a:pt x="6562" y="7408"/>
                  </a:cubicBezTo>
                  <a:cubicBezTo>
                    <a:pt x="6648" y="7408"/>
                    <a:pt x="6741" y="7379"/>
                    <a:pt x="6839" y="7311"/>
                  </a:cubicBezTo>
                  <a:cubicBezTo>
                    <a:pt x="7106" y="7078"/>
                    <a:pt x="7039" y="6644"/>
                    <a:pt x="7239" y="6311"/>
                  </a:cubicBezTo>
                  <a:cubicBezTo>
                    <a:pt x="7406" y="6044"/>
                    <a:pt x="7573" y="5777"/>
                    <a:pt x="7740" y="5510"/>
                  </a:cubicBezTo>
                  <a:cubicBezTo>
                    <a:pt x="8006" y="4976"/>
                    <a:pt x="8240" y="4409"/>
                    <a:pt x="8307" y="3709"/>
                  </a:cubicBezTo>
                  <a:cubicBezTo>
                    <a:pt x="8373" y="2908"/>
                    <a:pt x="8173" y="2074"/>
                    <a:pt x="7639" y="1474"/>
                  </a:cubicBezTo>
                  <a:cubicBezTo>
                    <a:pt x="7306" y="1140"/>
                    <a:pt x="6906" y="907"/>
                    <a:pt x="6472" y="740"/>
                  </a:cubicBezTo>
                  <a:cubicBezTo>
                    <a:pt x="5761" y="424"/>
                    <a:pt x="4989" y="274"/>
                    <a:pt x="4219" y="274"/>
                  </a:cubicBezTo>
                  <a:cubicBezTo>
                    <a:pt x="4013" y="274"/>
                    <a:pt x="3807" y="285"/>
                    <a:pt x="3603" y="306"/>
                  </a:cubicBezTo>
                  <a:cubicBezTo>
                    <a:pt x="3371" y="348"/>
                    <a:pt x="3126" y="391"/>
                    <a:pt x="2884" y="391"/>
                  </a:cubicBezTo>
                  <a:cubicBezTo>
                    <a:pt x="2743" y="391"/>
                    <a:pt x="2604" y="376"/>
                    <a:pt x="2469" y="340"/>
                  </a:cubicBezTo>
                  <a:cubicBezTo>
                    <a:pt x="2169" y="240"/>
                    <a:pt x="1902" y="73"/>
                    <a:pt x="1602" y="6"/>
                  </a:cubicBezTo>
                  <a:cubicBezTo>
                    <a:pt x="1564" y="3"/>
                    <a:pt x="1527" y="1"/>
                    <a:pt x="1490" y="1"/>
                  </a:cubicBezTo>
                  <a:close/>
                </a:path>
              </a:pathLst>
            </a:custGeom>
            <a:solidFill>
              <a:srgbClr val="110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201;p61">
              <a:extLst>
                <a:ext uri="{FF2B5EF4-FFF2-40B4-BE49-F238E27FC236}">
                  <a16:creationId xmlns:a16="http://schemas.microsoft.com/office/drawing/2014/main" id="{FE99C755-C732-4C06-AFA5-73C10B4B615E}"/>
                </a:ext>
              </a:extLst>
            </p:cNvPr>
            <p:cNvSpPr/>
            <p:nvPr/>
          </p:nvSpPr>
          <p:spPr>
            <a:xfrm>
              <a:off x="7277933" y="2817335"/>
              <a:ext cx="451234" cy="396599"/>
            </a:xfrm>
            <a:custGeom>
              <a:avLst/>
              <a:gdLst/>
              <a:ahLst/>
              <a:cxnLst/>
              <a:rect l="l" t="t" r="r" b="b"/>
              <a:pathLst>
                <a:path w="23084" h="20289" extrusionOk="0">
                  <a:moveTo>
                    <a:pt x="19621" y="0"/>
                  </a:moveTo>
                  <a:cubicBezTo>
                    <a:pt x="18743" y="0"/>
                    <a:pt x="17878" y="454"/>
                    <a:pt x="17279" y="1107"/>
                  </a:cubicBezTo>
                  <a:cubicBezTo>
                    <a:pt x="16546" y="1907"/>
                    <a:pt x="16112" y="2941"/>
                    <a:pt x="15845" y="4009"/>
                  </a:cubicBezTo>
                  <a:cubicBezTo>
                    <a:pt x="14878" y="7411"/>
                    <a:pt x="14944" y="11014"/>
                    <a:pt x="15011" y="14550"/>
                  </a:cubicBezTo>
                  <a:cubicBezTo>
                    <a:pt x="14807" y="14515"/>
                    <a:pt x="14589" y="14499"/>
                    <a:pt x="14362" y="14499"/>
                  </a:cubicBezTo>
                  <a:cubicBezTo>
                    <a:pt x="12404" y="14499"/>
                    <a:pt x="9706" y="15683"/>
                    <a:pt x="7973" y="16251"/>
                  </a:cubicBezTo>
                  <a:cubicBezTo>
                    <a:pt x="5238" y="17151"/>
                    <a:pt x="2569" y="18252"/>
                    <a:pt x="0" y="19553"/>
                  </a:cubicBezTo>
                  <a:cubicBezTo>
                    <a:pt x="0" y="19953"/>
                    <a:pt x="501" y="20054"/>
                    <a:pt x="901" y="20054"/>
                  </a:cubicBezTo>
                  <a:cubicBezTo>
                    <a:pt x="3606" y="20148"/>
                    <a:pt x="6385" y="20288"/>
                    <a:pt x="9161" y="20288"/>
                  </a:cubicBezTo>
                  <a:cubicBezTo>
                    <a:pt x="12240" y="20288"/>
                    <a:pt x="15316" y="20116"/>
                    <a:pt x="18280" y="19520"/>
                  </a:cubicBezTo>
                  <a:cubicBezTo>
                    <a:pt x="19047" y="19353"/>
                    <a:pt x="19514" y="18619"/>
                    <a:pt x="19881" y="17952"/>
                  </a:cubicBezTo>
                  <a:cubicBezTo>
                    <a:pt x="20115" y="17518"/>
                    <a:pt x="20348" y="17051"/>
                    <a:pt x="20548" y="16584"/>
                  </a:cubicBezTo>
                  <a:cubicBezTo>
                    <a:pt x="21583" y="14316"/>
                    <a:pt x="22250" y="11881"/>
                    <a:pt x="22517" y="9413"/>
                  </a:cubicBezTo>
                  <a:cubicBezTo>
                    <a:pt x="22783" y="7178"/>
                    <a:pt x="23084" y="4209"/>
                    <a:pt x="22250" y="2107"/>
                  </a:cubicBezTo>
                  <a:cubicBezTo>
                    <a:pt x="21916" y="1173"/>
                    <a:pt x="21182" y="306"/>
                    <a:pt x="20215" y="73"/>
                  </a:cubicBezTo>
                  <a:cubicBezTo>
                    <a:pt x="20018" y="23"/>
                    <a:pt x="19819" y="0"/>
                    <a:pt x="19621"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202;p61">
              <a:extLst>
                <a:ext uri="{FF2B5EF4-FFF2-40B4-BE49-F238E27FC236}">
                  <a16:creationId xmlns:a16="http://schemas.microsoft.com/office/drawing/2014/main" id="{D7B020F0-5997-43F7-9536-3B0357AB48E0}"/>
                </a:ext>
              </a:extLst>
            </p:cNvPr>
            <p:cNvSpPr/>
            <p:nvPr/>
          </p:nvSpPr>
          <p:spPr>
            <a:xfrm>
              <a:off x="7547884" y="2717017"/>
              <a:ext cx="192328" cy="283673"/>
            </a:xfrm>
            <a:custGeom>
              <a:avLst/>
              <a:gdLst/>
              <a:ahLst/>
              <a:cxnLst/>
              <a:rect l="l" t="t" r="r" b="b"/>
              <a:pathLst>
                <a:path w="9839" h="14512" extrusionOk="0">
                  <a:moveTo>
                    <a:pt x="4470" y="1"/>
                  </a:moveTo>
                  <a:cubicBezTo>
                    <a:pt x="4037" y="34"/>
                    <a:pt x="3670" y="201"/>
                    <a:pt x="3369" y="501"/>
                  </a:cubicBezTo>
                  <a:cubicBezTo>
                    <a:pt x="3136" y="768"/>
                    <a:pt x="3036" y="1102"/>
                    <a:pt x="2902" y="1402"/>
                  </a:cubicBezTo>
                  <a:cubicBezTo>
                    <a:pt x="2302" y="3003"/>
                    <a:pt x="1735" y="4571"/>
                    <a:pt x="1401" y="6205"/>
                  </a:cubicBezTo>
                  <a:cubicBezTo>
                    <a:pt x="1401" y="6339"/>
                    <a:pt x="1368" y="6472"/>
                    <a:pt x="1335" y="6572"/>
                  </a:cubicBezTo>
                  <a:cubicBezTo>
                    <a:pt x="1201" y="7306"/>
                    <a:pt x="0" y="11209"/>
                    <a:pt x="367" y="11643"/>
                  </a:cubicBezTo>
                  <a:cubicBezTo>
                    <a:pt x="1034" y="12410"/>
                    <a:pt x="2068" y="12677"/>
                    <a:pt x="3036" y="12910"/>
                  </a:cubicBezTo>
                  <a:cubicBezTo>
                    <a:pt x="5237" y="13444"/>
                    <a:pt x="7472" y="13978"/>
                    <a:pt x="9707" y="14511"/>
                  </a:cubicBezTo>
                  <a:cubicBezTo>
                    <a:pt x="9708" y="14511"/>
                    <a:pt x="9709" y="14511"/>
                    <a:pt x="9709" y="14511"/>
                  </a:cubicBezTo>
                  <a:cubicBezTo>
                    <a:pt x="9839" y="14511"/>
                    <a:pt x="9607" y="10940"/>
                    <a:pt x="9607" y="10575"/>
                  </a:cubicBezTo>
                  <a:cubicBezTo>
                    <a:pt x="9574" y="8874"/>
                    <a:pt x="9674" y="7206"/>
                    <a:pt x="9440" y="5572"/>
                  </a:cubicBezTo>
                  <a:cubicBezTo>
                    <a:pt x="9340" y="4938"/>
                    <a:pt x="8973" y="4371"/>
                    <a:pt x="8540" y="3870"/>
                  </a:cubicBezTo>
                  <a:cubicBezTo>
                    <a:pt x="8506" y="3837"/>
                    <a:pt x="8473" y="3804"/>
                    <a:pt x="8473" y="3770"/>
                  </a:cubicBezTo>
                  <a:cubicBezTo>
                    <a:pt x="8406" y="3637"/>
                    <a:pt x="8340" y="3537"/>
                    <a:pt x="8240" y="3403"/>
                  </a:cubicBezTo>
                  <a:cubicBezTo>
                    <a:pt x="8240" y="3403"/>
                    <a:pt x="8206" y="3370"/>
                    <a:pt x="8206" y="3370"/>
                  </a:cubicBezTo>
                  <a:cubicBezTo>
                    <a:pt x="8173" y="3303"/>
                    <a:pt x="8139" y="3270"/>
                    <a:pt x="8073" y="3237"/>
                  </a:cubicBezTo>
                  <a:cubicBezTo>
                    <a:pt x="8006" y="3136"/>
                    <a:pt x="7906" y="3070"/>
                    <a:pt x="7806" y="2970"/>
                  </a:cubicBezTo>
                  <a:cubicBezTo>
                    <a:pt x="7778" y="2942"/>
                    <a:pt x="7751" y="2914"/>
                    <a:pt x="7704" y="2887"/>
                  </a:cubicBezTo>
                  <a:lnTo>
                    <a:pt x="7704" y="2887"/>
                  </a:lnTo>
                  <a:cubicBezTo>
                    <a:pt x="7696" y="2875"/>
                    <a:pt x="7606" y="2803"/>
                    <a:pt x="7606" y="2803"/>
                  </a:cubicBezTo>
                  <a:cubicBezTo>
                    <a:pt x="7172" y="2503"/>
                    <a:pt x="6738" y="2236"/>
                    <a:pt x="6338" y="1936"/>
                  </a:cubicBezTo>
                  <a:cubicBezTo>
                    <a:pt x="5638" y="1402"/>
                    <a:pt x="5037" y="701"/>
                    <a:pt x="44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203;p61">
              <a:extLst>
                <a:ext uri="{FF2B5EF4-FFF2-40B4-BE49-F238E27FC236}">
                  <a16:creationId xmlns:a16="http://schemas.microsoft.com/office/drawing/2014/main" id="{AA1EA229-DD3F-416A-913E-488A1E369962}"/>
                </a:ext>
              </a:extLst>
            </p:cNvPr>
            <p:cNvSpPr/>
            <p:nvPr/>
          </p:nvSpPr>
          <p:spPr>
            <a:xfrm>
              <a:off x="7526363" y="2569668"/>
              <a:ext cx="31980" cy="43786"/>
            </a:xfrm>
            <a:custGeom>
              <a:avLst/>
              <a:gdLst/>
              <a:ahLst/>
              <a:cxnLst/>
              <a:rect l="l" t="t" r="r" b="b"/>
              <a:pathLst>
                <a:path w="1636" h="2240" extrusionOk="0">
                  <a:moveTo>
                    <a:pt x="774" y="1"/>
                  </a:moveTo>
                  <a:cubicBezTo>
                    <a:pt x="708" y="1"/>
                    <a:pt x="639" y="11"/>
                    <a:pt x="568" y="33"/>
                  </a:cubicBezTo>
                  <a:cubicBezTo>
                    <a:pt x="301" y="134"/>
                    <a:pt x="101" y="367"/>
                    <a:pt x="1" y="601"/>
                  </a:cubicBezTo>
                  <a:lnTo>
                    <a:pt x="434" y="2235"/>
                  </a:lnTo>
                  <a:cubicBezTo>
                    <a:pt x="462" y="2238"/>
                    <a:pt x="491" y="2239"/>
                    <a:pt x="519" y="2239"/>
                  </a:cubicBezTo>
                  <a:cubicBezTo>
                    <a:pt x="829" y="2239"/>
                    <a:pt x="1152" y="2076"/>
                    <a:pt x="1335" y="1801"/>
                  </a:cubicBezTo>
                  <a:cubicBezTo>
                    <a:pt x="1568" y="1535"/>
                    <a:pt x="1635" y="1168"/>
                    <a:pt x="1568" y="834"/>
                  </a:cubicBezTo>
                  <a:cubicBezTo>
                    <a:pt x="1482" y="430"/>
                    <a:pt x="1195" y="1"/>
                    <a:pt x="774"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204;p61">
              <a:extLst>
                <a:ext uri="{FF2B5EF4-FFF2-40B4-BE49-F238E27FC236}">
                  <a16:creationId xmlns:a16="http://schemas.microsoft.com/office/drawing/2014/main" id="{FD21D32F-F374-4FB6-B677-5B1633BD30AC}"/>
                </a:ext>
              </a:extLst>
            </p:cNvPr>
            <p:cNvSpPr/>
            <p:nvPr/>
          </p:nvSpPr>
          <p:spPr>
            <a:xfrm>
              <a:off x="7557658" y="2810259"/>
              <a:ext cx="25451" cy="142169"/>
            </a:xfrm>
            <a:custGeom>
              <a:avLst/>
              <a:gdLst/>
              <a:ahLst/>
              <a:cxnLst/>
              <a:rect l="l" t="t" r="r" b="b"/>
              <a:pathLst>
                <a:path w="1302" h="7273" extrusionOk="0">
                  <a:moveTo>
                    <a:pt x="1302" y="1"/>
                  </a:moveTo>
                  <a:cubicBezTo>
                    <a:pt x="368" y="2303"/>
                    <a:pt x="1" y="4804"/>
                    <a:pt x="234" y="7273"/>
                  </a:cubicBezTo>
                  <a:lnTo>
                    <a:pt x="1302" y="1"/>
                  </a:lnTo>
                  <a:close/>
                </a:path>
              </a:pathLst>
            </a:custGeom>
            <a:solidFill>
              <a:srgbClr val="5CC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205;p61">
              <a:extLst>
                <a:ext uri="{FF2B5EF4-FFF2-40B4-BE49-F238E27FC236}">
                  <a16:creationId xmlns:a16="http://schemas.microsoft.com/office/drawing/2014/main" id="{E76B639C-B929-47CD-B9E2-4B53CCE6192B}"/>
                </a:ext>
              </a:extLst>
            </p:cNvPr>
            <p:cNvSpPr/>
            <p:nvPr/>
          </p:nvSpPr>
          <p:spPr>
            <a:xfrm>
              <a:off x="7274024" y="3895282"/>
              <a:ext cx="178019" cy="174774"/>
            </a:xfrm>
            <a:custGeom>
              <a:avLst/>
              <a:gdLst/>
              <a:ahLst/>
              <a:cxnLst/>
              <a:rect l="l" t="t" r="r" b="b"/>
              <a:pathLst>
                <a:path w="9107" h="8941" extrusionOk="0">
                  <a:moveTo>
                    <a:pt x="5838" y="0"/>
                  </a:moveTo>
                  <a:cubicBezTo>
                    <a:pt x="3903" y="834"/>
                    <a:pt x="1935" y="1668"/>
                    <a:pt x="0" y="2536"/>
                  </a:cubicBezTo>
                  <a:cubicBezTo>
                    <a:pt x="868" y="3803"/>
                    <a:pt x="2035" y="5071"/>
                    <a:pt x="2702" y="6272"/>
                  </a:cubicBezTo>
                  <a:cubicBezTo>
                    <a:pt x="3002" y="6772"/>
                    <a:pt x="3303" y="7272"/>
                    <a:pt x="3570" y="7773"/>
                  </a:cubicBezTo>
                  <a:cubicBezTo>
                    <a:pt x="3736" y="8039"/>
                    <a:pt x="3870" y="8306"/>
                    <a:pt x="4137" y="8440"/>
                  </a:cubicBezTo>
                  <a:cubicBezTo>
                    <a:pt x="4437" y="8640"/>
                    <a:pt x="5004" y="8940"/>
                    <a:pt x="5371" y="8940"/>
                  </a:cubicBezTo>
                  <a:cubicBezTo>
                    <a:pt x="5804" y="8940"/>
                    <a:pt x="6171" y="8673"/>
                    <a:pt x="6505" y="8406"/>
                  </a:cubicBezTo>
                  <a:cubicBezTo>
                    <a:pt x="7039" y="7973"/>
                    <a:pt x="7572" y="7572"/>
                    <a:pt x="8106" y="7172"/>
                  </a:cubicBezTo>
                  <a:cubicBezTo>
                    <a:pt x="8506" y="6839"/>
                    <a:pt x="8973" y="6438"/>
                    <a:pt x="9040" y="5905"/>
                  </a:cubicBezTo>
                  <a:cubicBezTo>
                    <a:pt x="9107" y="5538"/>
                    <a:pt x="8940" y="5171"/>
                    <a:pt x="8773" y="4837"/>
                  </a:cubicBezTo>
                  <a:cubicBezTo>
                    <a:pt x="8506" y="4203"/>
                    <a:pt x="8206" y="3636"/>
                    <a:pt x="7839" y="3069"/>
                  </a:cubicBezTo>
                  <a:cubicBezTo>
                    <a:pt x="7372" y="2269"/>
                    <a:pt x="6839" y="1501"/>
                    <a:pt x="6305" y="668"/>
                  </a:cubicBezTo>
                  <a:cubicBezTo>
                    <a:pt x="6171" y="467"/>
                    <a:pt x="6005" y="234"/>
                    <a:pt x="5838"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3206;p61">
              <a:extLst>
                <a:ext uri="{FF2B5EF4-FFF2-40B4-BE49-F238E27FC236}">
                  <a16:creationId xmlns:a16="http://schemas.microsoft.com/office/drawing/2014/main" id="{2005EA81-90D0-4FDC-ADD5-A6ACA5327D6A}"/>
                </a:ext>
              </a:extLst>
            </p:cNvPr>
            <p:cNvSpPr/>
            <p:nvPr/>
          </p:nvSpPr>
          <p:spPr>
            <a:xfrm>
              <a:off x="7241419" y="3945480"/>
              <a:ext cx="240630" cy="259043"/>
            </a:xfrm>
            <a:custGeom>
              <a:avLst/>
              <a:gdLst/>
              <a:ahLst/>
              <a:cxnLst/>
              <a:rect l="l" t="t" r="r" b="b"/>
              <a:pathLst>
                <a:path w="12310" h="13252" extrusionOk="0">
                  <a:moveTo>
                    <a:pt x="9541" y="1"/>
                  </a:moveTo>
                  <a:cubicBezTo>
                    <a:pt x="7873" y="1268"/>
                    <a:pt x="5938" y="2236"/>
                    <a:pt x="4370" y="3637"/>
                  </a:cubicBezTo>
                  <a:cubicBezTo>
                    <a:pt x="4037" y="3937"/>
                    <a:pt x="3837" y="4204"/>
                    <a:pt x="4037" y="4638"/>
                  </a:cubicBezTo>
                  <a:cubicBezTo>
                    <a:pt x="4103" y="4771"/>
                    <a:pt x="4237" y="4804"/>
                    <a:pt x="4270" y="4971"/>
                  </a:cubicBezTo>
                  <a:cubicBezTo>
                    <a:pt x="4304" y="5205"/>
                    <a:pt x="4170" y="5605"/>
                    <a:pt x="4103" y="5805"/>
                  </a:cubicBezTo>
                  <a:cubicBezTo>
                    <a:pt x="3870" y="6439"/>
                    <a:pt x="3436" y="6939"/>
                    <a:pt x="3036" y="7440"/>
                  </a:cubicBezTo>
                  <a:cubicBezTo>
                    <a:pt x="2369" y="8240"/>
                    <a:pt x="1702" y="9041"/>
                    <a:pt x="1035" y="9875"/>
                  </a:cubicBezTo>
                  <a:cubicBezTo>
                    <a:pt x="467" y="10608"/>
                    <a:pt x="0" y="11276"/>
                    <a:pt x="34" y="12243"/>
                  </a:cubicBezTo>
                  <a:cubicBezTo>
                    <a:pt x="67" y="12510"/>
                    <a:pt x="101" y="12810"/>
                    <a:pt x="301" y="13010"/>
                  </a:cubicBezTo>
                  <a:cubicBezTo>
                    <a:pt x="468" y="13178"/>
                    <a:pt x="706" y="13252"/>
                    <a:pt x="936" y="13252"/>
                  </a:cubicBezTo>
                  <a:cubicBezTo>
                    <a:pt x="980" y="13252"/>
                    <a:pt x="1025" y="13249"/>
                    <a:pt x="1068" y="13244"/>
                  </a:cubicBezTo>
                  <a:lnTo>
                    <a:pt x="1101" y="13244"/>
                  </a:lnTo>
                  <a:cubicBezTo>
                    <a:pt x="1969" y="12643"/>
                    <a:pt x="2903" y="12076"/>
                    <a:pt x="3803" y="11509"/>
                  </a:cubicBezTo>
                  <a:cubicBezTo>
                    <a:pt x="5604" y="10308"/>
                    <a:pt x="7206" y="8907"/>
                    <a:pt x="8840" y="7506"/>
                  </a:cubicBezTo>
                  <a:cubicBezTo>
                    <a:pt x="9541" y="6872"/>
                    <a:pt x="10274" y="6272"/>
                    <a:pt x="11008" y="5638"/>
                  </a:cubicBezTo>
                  <a:cubicBezTo>
                    <a:pt x="11342" y="5338"/>
                    <a:pt x="12109" y="4971"/>
                    <a:pt x="12176" y="4471"/>
                  </a:cubicBezTo>
                  <a:cubicBezTo>
                    <a:pt x="12309" y="3770"/>
                    <a:pt x="11475" y="2803"/>
                    <a:pt x="11142" y="2269"/>
                  </a:cubicBezTo>
                  <a:cubicBezTo>
                    <a:pt x="10641" y="1502"/>
                    <a:pt x="10108" y="768"/>
                    <a:pt x="9541" y="1"/>
                  </a:cubicBezTo>
                  <a:close/>
                </a:path>
              </a:pathLst>
            </a:custGeom>
            <a:solidFill>
              <a:srgbClr val="110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3207;p61">
              <a:extLst>
                <a:ext uri="{FF2B5EF4-FFF2-40B4-BE49-F238E27FC236}">
                  <a16:creationId xmlns:a16="http://schemas.microsoft.com/office/drawing/2014/main" id="{951BC8E9-173C-4584-BAEB-0C0CC3131C9C}"/>
                </a:ext>
              </a:extLst>
            </p:cNvPr>
            <p:cNvSpPr/>
            <p:nvPr/>
          </p:nvSpPr>
          <p:spPr>
            <a:xfrm>
              <a:off x="7239464" y="3880856"/>
              <a:ext cx="167405" cy="77682"/>
            </a:xfrm>
            <a:custGeom>
              <a:avLst/>
              <a:gdLst/>
              <a:ahLst/>
              <a:cxnLst/>
              <a:rect l="l" t="t" r="r" b="b"/>
              <a:pathLst>
                <a:path w="8564" h="3974" extrusionOk="0">
                  <a:moveTo>
                    <a:pt x="8369" y="1"/>
                  </a:moveTo>
                  <a:cubicBezTo>
                    <a:pt x="8360" y="1"/>
                    <a:pt x="8350" y="2"/>
                    <a:pt x="8340" y="4"/>
                  </a:cubicBezTo>
                  <a:lnTo>
                    <a:pt x="8306" y="4"/>
                  </a:lnTo>
                  <a:cubicBezTo>
                    <a:pt x="7973" y="105"/>
                    <a:pt x="7606" y="271"/>
                    <a:pt x="7272" y="405"/>
                  </a:cubicBezTo>
                  <a:cubicBezTo>
                    <a:pt x="6939" y="572"/>
                    <a:pt x="6572" y="705"/>
                    <a:pt x="6238" y="872"/>
                  </a:cubicBezTo>
                  <a:cubicBezTo>
                    <a:pt x="5538" y="1172"/>
                    <a:pt x="4804" y="1506"/>
                    <a:pt x="4103" y="1806"/>
                  </a:cubicBezTo>
                  <a:cubicBezTo>
                    <a:pt x="3436" y="2139"/>
                    <a:pt x="2736" y="2440"/>
                    <a:pt x="2069" y="2773"/>
                  </a:cubicBezTo>
                  <a:cubicBezTo>
                    <a:pt x="1702" y="2973"/>
                    <a:pt x="1368" y="3140"/>
                    <a:pt x="1001" y="3307"/>
                  </a:cubicBezTo>
                  <a:cubicBezTo>
                    <a:pt x="701" y="3474"/>
                    <a:pt x="301" y="3607"/>
                    <a:pt x="67" y="3874"/>
                  </a:cubicBezTo>
                  <a:cubicBezTo>
                    <a:pt x="0" y="3907"/>
                    <a:pt x="67" y="3974"/>
                    <a:pt x="134" y="3974"/>
                  </a:cubicBezTo>
                  <a:cubicBezTo>
                    <a:pt x="467" y="3907"/>
                    <a:pt x="834" y="3707"/>
                    <a:pt x="1135" y="3540"/>
                  </a:cubicBezTo>
                  <a:lnTo>
                    <a:pt x="2102" y="3073"/>
                  </a:lnTo>
                  <a:cubicBezTo>
                    <a:pt x="2802" y="2740"/>
                    <a:pt x="3503" y="2440"/>
                    <a:pt x="4237" y="2106"/>
                  </a:cubicBezTo>
                  <a:cubicBezTo>
                    <a:pt x="4904" y="1806"/>
                    <a:pt x="5604" y="1472"/>
                    <a:pt x="6305" y="1172"/>
                  </a:cubicBezTo>
                  <a:cubicBezTo>
                    <a:pt x="6638" y="1039"/>
                    <a:pt x="7005" y="872"/>
                    <a:pt x="7339" y="738"/>
                  </a:cubicBezTo>
                  <a:cubicBezTo>
                    <a:pt x="7706" y="572"/>
                    <a:pt x="8106" y="471"/>
                    <a:pt x="8440" y="271"/>
                  </a:cubicBezTo>
                  <a:cubicBezTo>
                    <a:pt x="8563" y="179"/>
                    <a:pt x="8487" y="1"/>
                    <a:pt x="8369" y="1"/>
                  </a:cubicBezTo>
                  <a:close/>
                </a:path>
              </a:pathLst>
            </a:custGeom>
            <a:solidFill>
              <a:srgbClr val="110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3208;p61">
              <a:extLst>
                <a:ext uri="{FF2B5EF4-FFF2-40B4-BE49-F238E27FC236}">
                  <a16:creationId xmlns:a16="http://schemas.microsoft.com/office/drawing/2014/main" id="{23709854-A3B0-4D38-B7C7-7E1E2E518733}"/>
                </a:ext>
              </a:extLst>
            </p:cNvPr>
            <p:cNvSpPr/>
            <p:nvPr/>
          </p:nvSpPr>
          <p:spPr>
            <a:xfrm>
              <a:off x="7259246" y="3477298"/>
              <a:ext cx="160348" cy="401330"/>
            </a:xfrm>
            <a:custGeom>
              <a:avLst/>
              <a:gdLst/>
              <a:ahLst/>
              <a:cxnLst/>
              <a:rect l="l" t="t" r="r" b="b"/>
              <a:pathLst>
                <a:path w="8203" h="20531" extrusionOk="0">
                  <a:moveTo>
                    <a:pt x="95" y="0"/>
                  </a:moveTo>
                  <a:cubicBezTo>
                    <a:pt x="49" y="0"/>
                    <a:pt x="1" y="37"/>
                    <a:pt x="22" y="101"/>
                  </a:cubicBezTo>
                  <a:cubicBezTo>
                    <a:pt x="523" y="1369"/>
                    <a:pt x="1123" y="2637"/>
                    <a:pt x="1690" y="3904"/>
                  </a:cubicBezTo>
                  <a:cubicBezTo>
                    <a:pt x="2257" y="5238"/>
                    <a:pt x="2791" y="6573"/>
                    <a:pt x="3325" y="7907"/>
                  </a:cubicBezTo>
                  <a:cubicBezTo>
                    <a:pt x="4392" y="10509"/>
                    <a:pt x="5393" y="13177"/>
                    <a:pt x="6294" y="15846"/>
                  </a:cubicBezTo>
                  <a:cubicBezTo>
                    <a:pt x="6827" y="17347"/>
                    <a:pt x="7294" y="18882"/>
                    <a:pt x="7761" y="20383"/>
                  </a:cubicBezTo>
                  <a:cubicBezTo>
                    <a:pt x="7800" y="20487"/>
                    <a:pt x="7880" y="20530"/>
                    <a:pt x="7959" y="20530"/>
                  </a:cubicBezTo>
                  <a:cubicBezTo>
                    <a:pt x="8082" y="20530"/>
                    <a:pt x="8202" y="20425"/>
                    <a:pt x="8162" y="20283"/>
                  </a:cubicBezTo>
                  <a:cubicBezTo>
                    <a:pt x="6460" y="14879"/>
                    <a:pt x="4459" y="9542"/>
                    <a:pt x="2191" y="4338"/>
                  </a:cubicBezTo>
                  <a:cubicBezTo>
                    <a:pt x="1557" y="2903"/>
                    <a:pt x="923" y="1436"/>
                    <a:pt x="156" y="35"/>
                  </a:cubicBezTo>
                  <a:cubicBezTo>
                    <a:pt x="144" y="11"/>
                    <a:pt x="120" y="0"/>
                    <a:pt x="95" y="0"/>
                  </a:cubicBezTo>
                  <a:close/>
                </a:path>
              </a:pathLst>
            </a:custGeom>
            <a:solidFill>
              <a:srgbClr val="110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3209;p61">
              <a:extLst>
                <a:ext uri="{FF2B5EF4-FFF2-40B4-BE49-F238E27FC236}">
                  <a16:creationId xmlns:a16="http://schemas.microsoft.com/office/drawing/2014/main" id="{B5EA08DB-EEB4-4269-A9D1-29F238D81C72}"/>
                </a:ext>
              </a:extLst>
            </p:cNvPr>
            <p:cNvSpPr/>
            <p:nvPr/>
          </p:nvSpPr>
          <p:spPr>
            <a:xfrm>
              <a:off x="7150953" y="3831205"/>
              <a:ext cx="88140" cy="124244"/>
            </a:xfrm>
            <a:custGeom>
              <a:avLst/>
              <a:gdLst/>
              <a:ahLst/>
              <a:cxnLst/>
              <a:rect l="l" t="t" r="r" b="b"/>
              <a:pathLst>
                <a:path w="4509" h="6356" extrusionOk="0">
                  <a:moveTo>
                    <a:pt x="234" y="1"/>
                  </a:moveTo>
                  <a:cubicBezTo>
                    <a:pt x="112" y="1"/>
                    <a:pt x="1" y="106"/>
                    <a:pt x="92" y="243"/>
                  </a:cubicBezTo>
                  <a:cubicBezTo>
                    <a:pt x="759" y="1310"/>
                    <a:pt x="1493" y="2311"/>
                    <a:pt x="2193" y="3345"/>
                  </a:cubicBezTo>
                  <a:cubicBezTo>
                    <a:pt x="2560" y="3845"/>
                    <a:pt x="2894" y="4346"/>
                    <a:pt x="3227" y="4846"/>
                  </a:cubicBezTo>
                  <a:cubicBezTo>
                    <a:pt x="3594" y="5347"/>
                    <a:pt x="3928" y="5880"/>
                    <a:pt x="4328" y="6314"/>
                  </a:cubicBezTo>
                  <a:cubicBezTo>
                    <a:pt x="4348" y="6343"/>
                    <a:pt x="4373" y="6355"/>
                    <a:pt x="4397" y="6355"/>
                  </a:cubicBezTo>
                  <a:cubicBezTo>
                    <a:pt x="4456" y="6355"/>
                    <a:pt x="4509" y="6285"/>
                    <a:pt x="4462" y="6214"/>
                  </a:cubicBezTo>
                  <a:cubicBezTo>
                    <a:pt x="4195" y="5680"/>
                    <a:pt x="3828" y="5180"/>
                    <a:pt x="3494" y="4679"/>
                  </a:cubicBezTo>
                  <a:cubicBezTo>
                    <a:pt x="3161" y="4146"/>
                    <a:pt x="2794" y="3645"/>
                    <a:pt x="2460" y="3112"/>
                  </a:cubicBezTo>
                  <a:cubicBezTo>
                    <a:pt x="1760" y="2111"/>
                    <a:pt x="1093" y="1077"/>
                    <a:pt x="392" y="76"/>
                  </a:cubicBezTo>
                  <a:cubicBezTo>
                    <a:pt x="350" y="23"/>
                    <a:pt x="291" y="1"/>
                    <a:pt x="234" y="1"/>
                  </a:cubicBezTo>
                  <a:close/>
                </a:path>
              </a:pathLst>
            </a:custGeom>
            <a:solidFill>
              <a:srgbClr val="110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3210;p61">
              <a:extLst>
                <a:ext uri="{FF2B5EF4-FFF2-40B4-BE49-F238E27FC236}">
                  <a16:creationId xmlns:a16="http://schemas.microsoft.com/office/drawing/2014/main" id="{EB8CD9CC-FBA8-4451-828D-C5B117530018}"/>
                </a:ext>
              </a:extLst>
            </p:cNvPr>
            <p:cNvSpPr/>
            <p:nvPr/>
          </p:nvSpPr>
          <p:spPr>
            <a:xfrm>
              <a:off x="7257682" y="3311809"/>
              <a:ext cx="247178" cy="165587"/>
            </a:xfrm>
            <a:custGeom>
              <a:avLst/>
              <a:gdLst/>
              <a:ahLst/>
              <a:cxnLst/>
              <a:rect l="l" t="t" r="r" b="b"/>
              <a:pathLst>
                <a:path w="12645" h="8471" extrusionOk="0">
                  <a:moveTo>
                    <a:pt x="12555" y="1"/>
                  </a:moveTo>
                  <a:cubicBezTo>
                    <a:pt x="12523" y="1"/>
                    <a:pt x="12492" y="19"/>
                    <a:pt x="12478" y="61"/>
                  </a:cubicBezTo>
                  <a:cubicBezTo>
                    <a:pt x="12044" y="1896"/>
                    <a:pt x="10210" y="2730"/>
                    <a:pt x="8642" y="3397"/>
                  </a:cubicBezTo>
                  <a:cubicBezTo>
                    <a:pt x="6674" y="4231"/>
                    <a:pt x="4772" y="5065"/>
                    <a:pt x="2971" y="6166"/>
                  </a:cubicBezTo>
                  <a:cubicBezTo>
                    <a:pt x="2004" y="6766"/>
                    <a:pt x="1070" y="7433"/>
                    <a:pt x="136" y="8167"/>
                  </a:cubicBezTo>
                  <a:cubicBezTo>
                    <a:pt x="1" y="8275"/>
                    <a:pt x="150" y="8470"/>
                    <a:pt x="300" y="8470"/>
                  </a:cubicBezTo>
                  <a:cubicBezTo>
                    <a:pt x="335" y="8470"/>
                    <a:pt x="371" y="8460"/>
                    <a:pt x="403" y="8434"/>
                  </a:cubicBezTo>
                  <a:cubicBezTo>
                    <a:pt x="2104" y="7100"/>
                    <a:pt x="3905" y="5932"/>
                    <a:pt x="5840" y="4998"/>
                  </a:cubicBezTo>
                  <a:cubicBezTo>
                    <a:pt x="6841" y="4531"/>
                    <a:pt x="7875" y="4098"/>
                    <a:pt x="8875" y="3664"/>
                  </a:cubicBezTo>
                  <a:cubicBezTo>
                    <a:pt x="9743" y="3297"/>
                    <a:pt x="10577" y="2930"/>
                    <a:pt x="11310" y="2330"/>
                  </a:cubicBezTo>
                  <a:cubicBezTo>
                    <a:pt x="12011" y="1763"/>
                    <a:pt x="12611" y="995"/>
                    <a:pt x="12645" y="95"/>
                  </a:cubicBezTo>
                  <a:cubicBezTo>
                    <a:pt x="12645" y="37"/>
                    <a:pt x="12600" y="1"/>
                    <a:pt x="12555" y="1"/>
                  </a:cubicBezTo>
                  <a:close/>
                </a:path>
              </a:pathLst>
            </a:custGeom>
            <a:solidFill>
              <a:srgbClr val="110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3211;p61">
              <a:extLst>
                <a:ext uri="{FF2B5EF4-FFF2-40B4-BE49-F238E27FC236}">
                  <a16:creationId xmlns:a16="http://schemas.microsoft.com/office/drawing/2014/main" id="{2346E258-48DC-48C2-A30A-AE6662CFF44B}"/>
                </a:ext>
              </a:extLst>
            </p:cNvPr>
            <p:cNvSpPr/>
            <p:nvPr/>
          </p:nvSpPr>
          <p:spPr>
            <a:xfrm>
              <a:off x="7243139" y="4072324"/>
              <a:ext cx="71759" cy="93769"/>
            </a:xfrm>
            <a:custGeom>
              <a:avLst/>
              <a:gdLst/>
              <a:ahLst/>
              <a:cxnLst/>
              <a:rect l="l" t="t" r="r" b="b"/>
              <a:pathLst>
                <a:path w="3671" h="4797" extrusionOk="0">
                  <a:moveTo>
                    <a:pt x="3551" y="0"/>
                  </a:moveTo>
                  <a:cubicBezTo>
                    <a:pt x="3521" y="0"/>
                    <a:pt x="3493" y="15"/>
                    <a:pt x="3482" y="50"/>
                  </a:cubicBezTo>
                  <a:cubicBezTo>
                    <a:pt x="3248" y="484"/>
                    <a:pt x="2981" y="884"/>
                    <a:pt x="2648" y="1251"/>
                  </a:cubicBezTo>
                  <a:cubicBezTo>
                    <a:pt x="2314" y="1618"/>
                    <a:pt x="1947" y="1951"/>
                    <a:pt x="1614" y="2285"/>
                  </a:cubicBezTo>
                  <a:cubicBezTo>
                    <a:pt x="980" y="2952"/>
                    <a:pt x="446" y="3753"/>
                    <a:pt x="46" y="4586"/>
                  </a:cubicBezTo>
                  <a:cubicBezTo>
                    <a:pt x="1" y="4699"/>
                    <a:pt x="93" y="4797"/>
                    <a:pt x="178" y="4797"/>
                  </a:cubicBezTo>
                  <a:cubicBezTo>
                    <a:pt x="219" y="4797"/>
                    <a:pt x="258" y="4774"/>
                    <a:pt x="279" y="4720"/>
                  </a:cubicBezTo>
                  <a:cubicBezTo>
                    <a:pt x="713" y="3819"/>
                    <a:pt x="1247" y="3019"/>
                    <a:pt x="1947" y="2318"/>
                  </a:cubicBezTo>
                  <a:cubicBezTo>
                    <a:pt x="2614" y="1651"/>
                    <a:pt x="3315" y="1017"/>
                    <a:pt x="3648" y="117"/>
                  </a:cubicBezTo>
                  <a:cubicBezTo>
                    <a:pt x="3670" y="51"/>
                    <a:pt x="3607" y="0"/>
                    <a:pt x="3551" y="0"/>
                  </a:cubicBezTo>
                  <a:close/>
                </a:path>
              </a:pathLst>
            </a:custGeom>
            <a:solidFill>
              <a:srgbClr val="110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3212;p61">
              <a:extLst>
                <a:ext uri="{FF2B5EF4-FFF2-40B4-BE49-F238E27FC236}">
                  <a16:creationId xmlns:a16="http://schemas.microsoft.com/office/drawing/2014/main" id="{0872F210-AEF9-48DB-AD81-E93A3145A5BB}"/>
                </a:ext>
              </a:extLst>
            </p:cNvPr>
            <p:cNvSpPr/>
            <p:nvPr/>
          </p:nvSpPr>
          <p:spPr>
            <a:xfrm>
              <a:off x="7290151" y="3972846"/>
              <a:ext cx="31491" cy="34775"/>
            </a:xfrm>
            <a:custGeom>
              <a:avLst/>
              <a:gdLst/>
              <a:ahLst/>
              <a:cxnLst/>
              <a:rect l="l" t="t" r="r" b="b"/>
              <a:pathLst>
                <a:path w="1611" h="1779" extrusionOk="0">
                  <a:moveTo>
                    <a:pt x="191" y="0"/>
                  </a:moveTo>
                  <a:cubicBezTo>
                    <a:pt x="96" y="0"/>
                    <a:pt x="0" y="101"/>
                    <a:pt x="76" y="202"/>
                  </a:cubicBezTo>
                  <a:cubicBezTo>
                    <a:pt x="276" y="469"/>
                    <a:pt x="510" y="736"/>
                    <a:pt x="743" y="1003"/>
                  </a:cubicBezTo>
                  <a:cubicBezTo>
                    <a:pt x="843" y="1136"/>
                    <a:pt x="977" y="1269"/>
                    <a:pt x="1077" y="1403"/>
                  </a:cubicBezTo>
                  <a:cubicBezTo>
                    <a:pt x="1143" y="1470"/>
                    <a:pt x="1177" y="1536"/>
                    <a:pt x="1243" y="1603"/>
                  </a:cubicBezTo>
                  <a:cubicBezTo>
                    <a:pt x="1310" y="1670"/>
                    <a:pt x="1377" y="1770"/>
                    <a:pt x="1444" y="1770"/>
                  </a:cubicBezTo>
                  <a:cubicBezTo>
                    <a:pt x="1456" y="1776"/>
                    <a:pt x="1469" y="1779"/>
                    <a:pt x="1483" y="1779"/>
                  </a:cubicBezTo>
                  <a:cubicBezTo>
                    <a:pt x="1544" y="1779"/>
                    <a:pt x="1610" y="1724"/>
                    <a:pt x="1610" y="1670"/>
                  </a:cubicBezTo>
                  <a:cubicBezTo>
                    <a:pt x="1577" y="1503"/>
                    <a:pt x="1410" y="1370"/>
                    <a:pt x="1310" y="1236"/>
                  </a:cubicBezTo>
                  <a:cubicBezTo>
                    <a:pt x="1210" y="1103"/>
                    <a:pt x="1077" y="969"/>
                    <a:pt x="977" y="836"/>
                  </a:cubicBezTo>
                  <a:cubicBezTo>
                    <a:pt x="743" y="569"/>
                    <a:pt x="510" y="269"/>
                    <a:pt x="276" y="35"/>
                  </a:cubicBezTo>
                  <a:cubicBezTo>
                    <a:pt x="252" y="11"/>
                    <a:pt x="221" y="0"/>
                    <a:pt x="191" y="0"/>
                  </a:cubicBezTo>
                  <a:close/>
                </a:path>
              </a:pathLst>
            </a:custGeom>
            <a:solidFill>
              <a:srgbClr val="110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3213;p61">
              <a:extLst>
                <a:ext uri="{FF2B5EF4-FFF2-40B4-BE49-F238E27FC236}">
                  <a16:creationId xmlns:a16="http://schemas.microsoft.com/office/drawing/2014/main" id="{C779E0BB-D466-4B08-B017-8ECF47B2A8A4}"/>
                </a:ext>
              </a:extLst>
            </p:cNvPr>
            <p:cNvSpPr/>
            <p:nvPr/>
          </p:nvSpPr>
          <p:spPr>
            <a:xfrm>
              <a:off x="7566142" y="2822222"/>
              <a:ext cx="9793" cy="138611"/>
            </a:xfrm>
            <a:custGeom>
              <a:avLst/>
              <a:gdLst/>
              <a:ahLst/>
              <a:cxnLst/>
              <a:rect l="l" t="t" r="r" b="b"/>
              <a:pathLst>
                <a:path w="501" h="7091" extrusionOk="0">
                  <a:moveTo>
                    <a:pt x="452" y="1"/>
                  </a:moveTo>
                  <a:cubicBezTo>
                    <a:pt x="434" y="1"/>
                    <a:pt x="414" y="9"/>
                    <a:pt x="401" y="23"/>
                  </a:cubicBezTo>
                  <a:cubicBezTo>
                    <a:pt x="234" y="1190"/>
                    <a:pt x="100" y="2358"/>
                    <a:pt x="67" y="3525"/>
                  </a:cubicBezTo>
                  <a:cubicBezTo>
                    <a:pt x="0" y="4693"/>
                    <a:pt x="0" y="5894"/>
                    <a:pt x="167" y="7028"/>
                  </a:cubicBezTo>
                  <a:cubicBezTo>
                    <a:pt x="167" y="7073"/>
                    <a:pt x="194" y="7091"/>
                    <a:pt x="224" y="7091"/>
                  </a:cubicBezTo>
                  <a:cubicBezTo>
                    <a:pt x="260" y="7091"/>
                    <a:pt x="301" y="7064"/>
                    <a:pt x="301" y="7028"/>
                  </a:cubicBezTo>
                  <a:cubicBezTo>
                    <a:pt x="334" y="5860"/>
                    <a:pt x="267" y="4693"/>
                    <a:pt x="301" y="3525"/>
                  </a:cubicBezTo>
                  <a:cubicBezTo>
                    <a:pt x="334" y="2358"/>
                    <a:pt x="401" y="1190"/>
                    <a:pt x="501" y="56"/>
                  </a:cubicBezTo>
                  <a:cubicBezTo>
                    <a:pt x="501" y="17"/>
                    <a:pt x="478" y="1"/>
                    <a:pt x="452" y="1"/>
                  </a:cubicBezTo>
                  <a:close/>
                </a:path>
              </a:pathLst>
            </a:custGeom>
            <a:solidFill>
              <a:srgbClr val="110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3214;p61">
              <a:extLst>
                <a:ext uri="{FF2B5EF4-FFF2-40B4-BE49-F238E27FC236}">
                  <a16:creationId xmlns:a16="http://schemas.microsoft.com/office/drawing/2014/main" id="{160C2E27-BDC9-4A19-BA7E-A46DB381738D}"/>
                </a:ext>
              </a:extLst>
            </p:cNvPr>
            <p:cNvSpPr/>
            <p:nvPr/>
          </p:nvSpPr>
          <p:spPr>
            <a:xfrm>
              <a:off x="7720098" y="2863252"/>
              <a:ext cx="22108" cy="134878"/>
            </a:xfrm>
            <a:custGeom>
              <a:avLst/>
              <a:gdLst/>
              <a:ahLst/>
              <a:cxnLst/>
              <a:rect l="l" t="t" r="r" b="b"/>
              <a:pathLst>
                <a:path w="1131" h="6900" extrusionOk="0">
                  <a:moveTo>
                    <a:pt x="1014" y="0"/>
                  </a:moveTo>
                  <a:cubicBezTo>
                    <a:pt x="956" y="0"/>
                    <a:pt x="897" y="42"/>
                    <a:pt x="897" y="125"/>
                  </a:cubicBezTo>
                  <a:lnTo>
                    <a:pt x="864" y="125"/>
                  </a:lnTo>
                  <a:cubicBezTo>
                    <a:pt x="831" y="1226"/>
                    <a:pt x="764" y="2327"/>
                    <a:pt x="697" y="3428"/>
                  </a:cubicBezTo>
                  <a:cubicBezTo>
                    <a:pt x="664" y="3961"/>
                    <a:pt x="597" y="4528"/>
                    <a:pt x="564" y="5062"/>
                  </a:cubicBezTo>
                  <a:cubicBezTo>
                    <a:pt x="530" y="5329"/>
                    <a:pt x="497" y="5596"/>
                    <a:pt x="497" y="5829"/>
                  </a:cubicBezTo>
                  <a:cubicBezTo>
                    <a:pt x="466" y="6044"/>
                    <a:pt x="492" y="6712"/>
                    <a:pt x="184" y="6712"/>
                  </a:cubicBezTo>
                  <a:cubicBezTo>
                    <a:pt x="157" y="6712"/>
                    <a:pt x="128" y="6707"/>
                    <a:pt x="97" y="6697"/>
                  </a:cubicBezTo>
                  <a:cubicBezTo>
                    <a:pt x="89" y="6693"/>
                    <a:pt x="82" y="6691"/>
                    <a:pt x="76" y="6691"/>
                  </a:cubicBezTo>
                  <a:cubicBezTo>
                    <a:pt x="23" y="6691"/>
                    <a:pt x="0" y="6800"/>
                    <a:pt x="30" y="6830"/>
                  </a:cubicBezTo>
                  <a:cubicBezTo>
                    <a:pt x="103" y="6879"/>
                    <a:pt x="171" y="6900"/>
                    <a:pt x="232" y="6900"/>
                  </a:cubicBezTo>
                  <a:cubicBezTo>
                    <a:pt x="509" y="6900"/>
                    <a:pt x="670" y="6481"/>
                    <a:pt x="697" y="6263"/>
                  </a:cubicBezTo>
                  <a:cubicBezTo>
                    <a:pt x="797" y="5596"/>
                    <a:pt x="864" y="4929"/>
                    <a:pt x="931" y="4262"/>
                  </a:cubicBezTo>
                  <a:cubicBezTo>
                    <a:pt x="1031" y="2894"/>
                    <a:pt x="1097" y="1526"/>
                    <a:pt x="1131" y="125"/>
                  </a:cubicBezTo>
                  <a:cubicBezTo>
                    <a:pt x="1131" y="42"/>
                    <a:pt x="1072" y="0"/>
                    <a:pt x="1014" y="0"/>
                  </a:cubicBezTo>
                  <a:close/>
                </a:path>
              </a:pathLst>
            </a:custGeom>
            <a:solidFill>
              <a:srgbClr val="110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3215;p61">
              <a:extLst>
                <a:ext uri="{FF2B5EF4-FFF2-40B4-BE49-F238E27FC236}">
                  <a16:creationId xmlns:a16="http://schemas.microsoft.com/office/drawing/2014/main" id="{3373EFEF-EE93-4E0C-8C15-638DFD6CB540}"/>
                </a:ext>
              </a:extLst>
            </p:cNvPr>
            <p:cNvSpPr/>
            <p:nvPr/>
          </p:nvSpPr>
          <p:spPr>
            <a:xfrm>
              <a:off x="7426983" y="2805919"/>
              <a:ext cx="22851" cy="134057"/>
            </a:xfrm>
            <a:custGeom>
              <a:avLst/>
              <a:gdLst/>
              <a:ahLst/>
              <a:cxnLst/>
              <a:rect l="l" t="t" r="r" b="b"/>
              <a:pathLst>
                <a:path w="1169" h="6858" extrusionOk="0">
                  <a:moveTo>
                    <a:pt x="165" y="1"/>
                  </a:moveTo>
                  <a:cubicBezTo>
                    <a:pt x="87" y="1"/>
                    <a:pt x="0" y="95"/>
                    <a:pt x="48" y="190"/>
                  </a:cubicBezTo>
                  <a:cubicBezTo>
                    <a:pt x="581" y="1157"/>
                    <a:pt x="448" y="2324"/>
                    <a:pt x="481" y="3359"/>
                  </a:cubicBezTo>
                  <a:cubicBezTo>
                    <a:pt x="548" y="4493"/>
                    <a:pt x="715" y="5660"/>
                    <a:pt x="915" y="6761"/>
                  </a:cubicBezTo>
                  <a:cubicBezTo>
                    <a:pt x="928" y="6828"/>
                    <a:pt x="974" y="6858"/>
                    <a:pt x="1022" y="6858"/>
                  </a:cubicBezTo>
                  <a:cubicBezTo>
                    <a:pt x="1093" y="6858"/>
                    <a:pt x="1168" y="6794"/>
                    <a:pt x="1148" y="6694"/>
                  </a:cubicBezTo>
                  <a:cubicBezTo>
                    <a:pt x="915" y="5493"/>
                    <a:pt x="781" y="4259"/>
                    <a:pt x="715" y="3025"/>
                  </a:cubicBezTo>
                  <a:cubicBezTo>
                    <a:pt x="681" y="2024"/>
                    <a:pt x="748" y="990"/>
                    <a:pt x="248" y="56"/>
                  </a:cubicBezTo>
                  <a:cubicBezTo>
                    <a:pt x="228" y="17"/>
                    <a:pt x="197" y="1"/>
                    <a:pt x="1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3216;p61">
              <a:extLst>
                <a:ext uri="{FF2B5EF4-FFF2-40B4-BE49-F238E27FC236}">
                  <a16:creationId xmlns:a16="http://schemas.microsoft.com/office/drawing/2014/main" id="{72DD8449-98D0-4047-BE40-544F0502AF92}"/>
                </a:ext>
              </a:extLst>
            </p:cNvPr>
            <p:cNvSpPr/>
            <p:nvPr/>
          </p:nvSpPr>
          <p:spPr>
            <a:xfrm>
              <a:off x="7532892" y="2579442"/>
              <a:ext cx="16322" cy="15990"/>
            </a:xfrm>
            <a:custGeom>
              <a:avLst/>
              <a:gdLst/>
              <a:ahLst/>
              <a:cxnLst/>
              <a:rect l="l" t="t" r="r" b="b"/>
              <a:pathLst>
                <a:path w="835" h="818" extrusionOk="0">
                  <a:moveTo>
                    <a:pt x="767" y="1"/>
                  </a:moveTo>
                  <a:cubicBezTo>
                    <a:pt x="667" y="1"/>
                    <a:pt x="567" y="34"/>
                    <a:pt x="467" y="67"/>
                  </a:cubicBezTo>
                  <a:cubicBezTo>
                    <a:pt x="367" y="101"/>
                    <a:pt x="300" y="167"/>
                    <a:pt x="234" y="234"/>
                  </a:cubicBezTo>
                  <a:cubicBezTo>
                    <a:pt x="100" y="367"/>
                    <a:pt x="0" y="568"/>
                    <a:pt x="0" y="768"/>
                  </a:cubicBezTo>
                  <a:cubicBezTo>
                    <a:pt x="0" y="801"/>
                    <a:pt x="25" y="818"/>
                    <a:pt x="54" y="818"/>
                  </a:cubicBezTo>
                  <a:cubicBezTo>
                    <a:pt x="84" y="818"/>
                    <a:pt x="117" y="801"/>
                    <a:pt x="134" y="768"/>
                  </a:cubicBezTo>
                  <a:cubicBezTo>
                    <a:pt x="134" y="601"/>
                    <a:pt x="234" y="468"/>
                    <a:pt x="334" y="334"/>
                  </a:cubicBezTo>
                  <a:cubicBezTo>
                    <a:pt x="400" y="301"/>
                    <a:pt x="467" y="267"/>
                    <a:pt x="534" y="201"/>
                  </a:cubicBezTo>
                  <a:cubicBezTo>
                    <a:pt x="601" y="167"/>
                    <a:pt x="701" y="134"/>
                    <a:pt x="767" y="134"/>
                  </a:cubicBezTo>
                  <a:cubicBezTo>
                    <a:pt x="834" y="101"/>
                    <a:pt x="801" y="34"/>
                    <a:pt x="767" y="1"/>
                  </a:cubicBezTo>
                  <a:close/>
                </a:path>
              </a:pathLst>
            </a:custGeom>
            <a:solidFill>
              <a:srgbClr val="BF7E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3217;p61">
              <a:extLst>
                <a:ext uri="{FF2B5EF4-FFF2-40B4-BE49-F238E27FC236}">
                  <a16:creationId xmlns:a16="http://schemas.microsoft.com/office/drawing/2014/main" id="{C30ADF73-AE35-41CA-8366-F9C0782E1BB3}"/>
                </a:ext>
              </a:extLst>
            </p:cNvPr>
            <p:cNvSpPr/>
            <p:nvPr/>
          </p:nvSpPr>
          <p:spPr>
            <a:xfrm>
              <a:off x="7454858" y="2659352"/>
              <a:ext cx="35010" cy="6177"/>
            </a:xfrm>
            <a:custGeom>
              <a:avLst/>
              <a:gdLst/>
              <a:ahLst/>
              <a:cxnLst/>
              <a:rect l="l" t="t" r="r" b="b"/>
              <a:pathLst>
                <a:path w="1791" h="316" extrusionOk="0">
                  <a:moveTo>
                    <a:pt x="1557" y="1"/>
                  </a:moveTo>
                  <a:cubicBezTo>
                    <a:pt x="1468" y="1"/>
                    <a:pt x="1379" y="15"/>
                    <a:pt x="1290" y="15"/>
                  </a:cubicBezTo>
                  <a:cubicBezTo>
                    <a:pt x="1157" y="49"/>
                    <a:pt x="1023" y="49"/>
                    <a:pt x="923" y="49"/>
                  </a:cubicBezTo>
                  <a:cubicBezTo>
                    <a:pt x="790" y="49"/>
                    <a:pt x="656" y="49"/>
                    <a:pt x="523" y="15"/>
                  </a:cubicBezTo>
                  <a:lnTo>
                    <a:pt x="123" y="15"/>
                  </a:lnTo>
                  <a:cubicBezTo>
                    <a:pt x="112" y="12"/>
                    <a:pt x="102" y="10"/>
                    <a:pt x="92" y="10"/>
                  </a:cubicBezTo>
                  <a:cubicBezTo>
                    <a:pt x="17" y="10"/>
                    <a:pt x="0" y="119"/>
                    <a:pt x="89" y="149"/>
                  </a:cubicBezTo>
                  <a:cubicBezTo>
                    <a:pt x="156" y="149"/>
                    <a:pt x="223" y="182"/>
                    <a:pt x="256" y="216"/>
                  </a:cubicBezTo>
                  <a:cubicBezTo>
                    <a:pt x="323" y="249"/>
                    <a:pt x="390" y="249"/>
                    <a:pt x="456" y="249"/>
                  </a:cubicBezTo>
                  <a:cubicBezTo>
                    <a:pt x="590" y="282"/>
                    <a:pt x="756" y="282"/>
                    <a:pt x="890" y="316"/>
                  </a:cubicBezTo>
                  <a:cubicBezTo>
                    <a:pt x="1023" y="316"/>
                    <a:pt x="1157" y="316"/>
                    <a:pt x="1290" y="282"/>
                  </a:cubicBezTo>
                  <a:cubicBezTo>
                    <a:pt x="1457" y="282"/>
                    <a:pt x="1590" y="282"/>
                    <a:pt x="1724" y="182"/>
                  </a:cubicBezTo>
                  <a:cubicBezTo>
                    <a:pt x="1791" y="149"/>
                    <a:pt x="1791" y="49"/>
                    <a:pt x="1690" y="15"/>
                  </a:cubicBezTo>
                  <a:cubicBezTo>
                    <a:pt x="1646" y="4"/>
                    <a:pt x="1602" y="1"/>
                    <a:pt x="1557" y="1"/>
                  </a:cubicBezTo>
                  <a:close/>
                </a:path>
              </a:pathLst>
            </a:custGeom>
            <a:solidFill>
              <a:srgbClr val="BF7E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3218;p61">
              <a:extLst>
                <a:ext uri="{FF2B5EF4-FFF2-40B4-BE49-F238E27FC236}">
                  <a16:creationId xmlns:a16="http://schemas.microsoft.com/office/drawing/2014/main" id="{AF6BC428-8746-46A6-B8CD-3A7E47CDF235}"/>
                </a:ext>
              </a:extLst>
            </p:cNvPr>
            <p:cNvSpPr/>
            <p:nvPr/>
          </p:nvSpPr>
          <p:spPr>
            <a:xfrm>
              <a:off x="7449521" y="2678470"/>
              <a:ext cx="115741" cy="60324"/>
            </a:xfrm>
            <a:custGeom>
              <a:avLst/>
              <a:gdLst/>
              <a:ahLst/>
              <a:cxnLst/>
              <a:rect l="l" t="t" r="r" b="b"/>
              <a:pathLst>
                <a:path w="5921" h="3086" extrusionOk="0">
                  <a:moveTo>
                    <a:pt x="5775" y="1"/>
                  </a:moveTo>
                  <a:cubicBezTo>
                    <a:pt x="5733" y="1"/>
                    <a:pt x="5691" y="23"/>
                    <a:pt x="5666" y="72"/>
                  </a:cubicBezTo>
                  <a:cubicBezTo>
                    <a:pt x="5499" y="272"/>
                    <a:pt x="5399" y="539"/>
                    <a:pt x="5232" y="772"/>
                  </a:cubicBezTo>
                  <a:cubicBezTo>
                    <a:pt x="5099" y="1039"/>
                    <a:pt x="4932" y="1306"/>
                    <a:pt x="4765" y="1539"/>
                  </a:cubicBezTo>
                  <a:cubicBezTo>
                    <a:pt x="4399" y="1973"/>
                    <a:pt x="3965" y="2306"/>
                    <a:pt x="3465" y="2540"/>
                  </a:cubicBezTo>
                  <a:cubicBezTo>
                    <a:pt x="3046" y="2724"/>
                    <a:pt x="2619" y="2809"/>
                    <a:pt x="2196" y="2809"/>
                  </a:cubicBezTo>
                  <a:cubicBezTo>
                    <a:pt x="1472" y="2809"/>
                    <a:pt x="761" y="2561"/>
                    <a:pt x="129" y="2140"/>
                  </a:cubicBezTo>
                  <a:cubicBezTo>
                    <a:pt x="120" y="2135"/>
                    <a:pt x="110" y="2133"/>
                    <a:pt x="101" y="2133"/>
                  </a:cubicBezTo>
                  <a:cubicBezTo>
                    <a:pt x="45" y="2133"/>
                    <a:pt x="0" y="2211"/>
                    <a:pt x="29" y="2240"/>
                  </a:cubicBezTo>
                  <a:cubicBezTo>
                    <a:pt x="636" y="2803"/>
                    <a:pt x="1426" y="3085"/>
                    <a:pt x="2226" y="3085"/>
                  </a:cubicBezTo>
                  <a:cubicBezTo>
                    <a:pt x="2656" y="3085"/>
                    <a:pt x="3089" y="3004"/>
                    <a:pt x="3498" y="2840"/>
                  </a:cubicBezTo>
                  <a:cubicBezTo>
                    <a:pt x="4032" y="2640"/>
                    <a:pt x="4532" y="2273"/>
                    <a:pt x="4932" y="1806"/>
                  </a:cubicBezTo>
                  <a:cubicBezTo>
                    <a:pt x="5132" y="1573"/>
                    <a:pt x="5299" y="1306"/>
                    <a:pt x="5466" y="1006"/>
                  </a:cubicBezTo>
                  <a:cubicBezTo>
                    <a:pt x="5633" y="739"/>
                    <a:pt x="5800" y="472"/>
                    <a:pt x="5900" y="172"/>
                  </a:cubicBezTo>
                  <a:cubicBezTo>
                    <a:pt x="5921" y="66"/>
                    <a:pt x="5848" y="1"/>
                    <a:pt x="5775" y="1"/>
                  </a:cubicBezTo>
                  <a:close/>
                </a:path>
              </a:pathLst>
            </a:custGeom>
            <a:solidFill>
              <a:srgbClr val="110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3219;p61">
              <a:extLst>
                <a:ext uri="{FF2B5EF4-FFF2-40B4-BE49-F238E27FC236}">
                  <a16:creationId xmlns:a16="http://schemas.microsoft.com/office/drawing/2014/main" id="{201E9F4E-D116-417A-A5B5-15D7E3C17075}"/>
                </a:ext>
              </a:extLst>
            </p:cNvPr>
            <p:cNvSpPr/>
            <p:nvPr/>
          </p:nvSpPr>
          <p:spPr>
            <a:xfrm>
              <a:off x="7633385" y="3166414"/>
              <a:ext cx="15873" cy="17632"/>
            </a:xfrm>
            <a:custGeom>
              <a:avLst/>
              <a:gdLst/>
              <a:ahLst/>
              <a:cxnLst/>
              <a:rect l="l" t="t" r="r" b="b"/>
              <a:pathLst>
                <a:path w="812" h="902" extrusionOk="0">
                  <a:moveTo>
                    <a:pt x="696" y="0"/>
                  </a:moveTo>
                  <a:cubicBezTo>
                    <a:pt x="672" y="0"/>
                    <a:pt x="649" y="9"/>
                    <a:pt x="630" y="27"/>
                  </a:cubicBezTo>
                  <a:lnTo>
                    <a:pt x="330" y="394"/>
                  </a:lnTo>
                  <a:cubicBezTo>
                    <a:pt x="263" y="461"/>
                    <a:pt x="230" y="528"/>
                    <a:pt x="163" y="561"/>
                  </a:cubicBezTo>
                  <a:cubicBezTo>
                    <a:pt x="130" y="594"/>
                    <a:pt x="96" y="661"/>
                    <a:pt x="96" y="694"/>
                  </a:cubicBezTo>
                  <a:cubicBezTo>
                    <a:pt x="63" y="728"/>
                    <a:pt x="29" y="761"/>
                    <a:pt x="29" y="795"/>
                  </a:cubicBezTo>
                  <a:cubicBezTo>
                    <a:pt x="1" y="823"/>
                    <a:pt x="46" y="901"/>
                    <a:pt x="102" y="901"/>
                  </a:cubicBezTo>
                  <a:cubicBezTo>
                    <a:pt x="111" y="901"/>
                    <a:pt x="120" y="899"/>
                    <a:pt x="130" y="895"/>
                  </a:cubicBezTo>
                  <a:cubicBezTo>
                    <a:pt x="163" y="861"/>
                    <a:pt x="196" y="828"/>
                    <a:pt x="230" y="795"/>
                  </a:cubicBezTo>
                  <a:cubicBezTo>
                    <a:pt x="263" y="795"/>
                    <a:pt x="263" y="761"/>
                    <a:pt x="296" y="728"/>
                  </a:cubicBezTo>
                  <a:cubicBezTo>
                    <a:pt x="363" y="661"/>
                    <a:pt x="396" y="594"/>
                    <a:pt x="463" y="528"/>
                  </a:cubicBezTo>
                  <a:cubicBezTo>
                    <a:pt x="563" y="394"/>
                    <a:pt x="663" y="261"/>
                    <a:pt x="763" y="127"/>
                  </a:cubicBezTo>
                  <a:cubicBezTo>
                    <a:pt x="811" y="55"/>
                    <a:pt x="756" y="0"/>
                    <a:pt x="696" y="0"/>
                  </a:cubicBezTo>
                  <a:close/>
                </a:path>
              </a:pathLst>
            </a:custGeom>
            <a:solidFill>
              <a:srgbClr val="BF7E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3220;p61">
              <a:extLst>
                <a:ext uri="{FF2B5EF4-FFF2-40B4-BE49-F238E27FC236}">
                  <a16:creationId xmlns:a16="http://schemas.microsoft.com/office/drawing/2014/main" id="{99A9BEA2-BCA6-492B-ABF3-C1786486D3F7}"/>
                </a:ext>
              </a:extLst>
            </p:cNvPr>
            <p:cNvSpPr/>
            <p:nvPr/>
          </p:nvSpPr>
          <p:spPr>
            <a:xfrm>
              <a:off x="7393342" y="3137601"/>
              <a:ext cx="37199" cy="13703"/>
            </a:xfrm>
            <a:custGeom>
              <a:avLst/>
              <a:gdLst/>
              <a:ahLst/>
              <a:cxnLst/>
              <a:rect l="l" t="t" r="r" b="b"/>
              <a:pathLst>
                <a:path w="1903" h="701" extrusionOk="0">
                  <a:moveTo>
                    <a:pt x="1802" y="0"/>
                  </a:moveTo>
                  <a:cubicBezTo>
                    <a:pt x="1502" y="34"/>
                    <a:pt x="1168" y="100"/>
                    <a:pt x="868" y="200"/>
                  </a:cubicBezTo>
                  <a:cubicBezTo>
                    <a:pt x="735" y="267"/>
                    <a:pt x="601" y="300"/>
                    <a:pt x="434" y="367"/>
                  </a:cubicBezTo>
                  <a:cubicBezTo>
                    <a:pt x="301" y="434"/>
                    <a:pt x="167" y="501"/>
                    <a:pt x="34" y="601"/>
                  </a:cubicBezTo>
                  <a:cubicBezTo>
                    <a:pt x="1" y="634"/>
                    <a:pt x="34" y="701"/>
                    <a:pt x="101" y="701"/>
                  </a:cubicBezTo>
                  <a:cubicBezTo>
                    <a:pt x="234" y="634"/>
                    <a:pt x="368" y="567"/>
                    <a:pt x="501" y="501"/>
                  </a:cubicBezTo>
                  <a:cubicBezTo>
                    <a:pt x="668" y="434"/>
                    <a:pt x="801" y="367"/>
                    <a:pt x="935" y="334"/>
                  </a:cubicBezTo>
                  <a:cubicBezTo>
                    <a:pt x="1235" y="200"/>
                    <a:pt x="1535" y="134"/>
                    <a:pt x="1835" y="100"/>
                  </a:cubicBezTo>
                  <a:cubicBezTo>
                    <a:pt x="1902" y="100"/>
                    <a:pt x="1869" y="0"/>
                    <a:pt x="1802" y="0"/>
                  </a:cubicBezTo>
                  <a:close/>
                </a:path>
              </a:pathLst>
            </a:custGeom>
            <a:solidFill>
              <a:srgbClr val="BF7E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3221;p61">
              <a:extLst>
                <a:ext uri="{FF2B5EF4-FFF2-40B4-BE49-F238E27FC236}">
                  <a16:creationId xmlns:a16="http://schemas.microsoft.com/office/drawing/2014/main" id="{A53EE123-0A21-427E-8683-9525C8821735}"/>
                </a:ext>
              </a:extLst>
            </p:cNvPr>
            <p:cNvSpPr/>
            <p:nvPr/>
          </p:nvSpPr>
          <p:spPr>
            <a:xfrm>
              <a:off x="7096670" y="4097814"/>
              <a:ext cx="40444" cy="34834"/>
            </a:xfrm>
            <a:custGeom>
              <a:avLst/>
              <a:gdLst/>
              <a:ahLst/>
              <a:cxnLst/>
              <a:rect l="l" t="t" r="r" b="b"/>
              <a:pathLst>
                <a:path w="2069" h="1782" extrusionOk="0">
                  <a:moveTo>
                    <a:pt x="147" y="0"/>
                  </a:moveTo>
                  <a:cubicBezTo>
                    <a:pt x="100" y="0"/>
                    <a:pt x="58" y="31"/>
                    <a:pt x="34" y="80"/>
                  </a:cubicBezTo>
                  <a:cubicBezTo>
                    <a:pt x="0" y="147"/>
                    <a:pt x="34" y="214"/>
                    <a:pt x="100" y="247"/>
                  </a:cubicBezTo>
                  <a:cubicBezTo>
                    <a:pt x="267" y="380"/>
                    <a:pt x="434" y="547"/>
                    <a:pt x="601" y="714"/>
                  </a:cubicBezTo>
                  <a:cubicBezTo>
                    <a:pt x="767" y="847"/>
                    <a:pt x="867" y="1014"/>
                    <a:pt x="1001" y="1214"/>
                  </a:cubicBezTo>
                  <a:cubicBezTo>
                    <a:pt x="1034" y="1281"/>
                    <a:pt x="1034" y="1314"/>
                    <a:pt x="1068" y="1348"/>
                  </a:cubicBezTo>
                  <a:cubicBezTo>
                    <a:pt x="1068" y="1381"/>
                    <a:pt x="1101" y="1414"/>
                    <a:pt x="1101" y="1448"/>
                  </a:cubicBezTo>
                  <a:cubicBezTo>
                    <a:pt x="1101" y="1448"/>
                    <a:pt x="1134" y="1481"/>
                    <a:pt x="1134" y="1481"/>
                  </a:cubicBezTo>
                  <a:cubicBezTo>
                    <a:pt x="1168" y="1581"/>
                    <a:pt x="1201" y="1681"/>
                    <a:pt x="1268" y="1715"/>
                  </a:cubicBezTo>
                  <a:cubicBezTo>
                    <a:pt x="1368" y="1781"/>
                    <a:pt x="1501" y="1781"/>
                    <a:pt x="1568" y="1781"/>
                  </a:cubicBezTo>
                  <a:cubicBezTo>
                    <a:pt x="1868" y="1715"/>
                    <a:pt x="2068" y="1448"/>
                    <a:pt x="2002" y="1148"/>
                  </a:cubicBezTo>
                  <a:lnTo>
                    <a:pt x="1968" y="1148"/>
                  </a:lnTo>
                  <a:cubicBezTo>
                    <a:pt x="1950" y="1073"/>
                    <a:pt x="1878" y="1029"/>
                    <a:pt x="1807" y="1029"/>
                  </a:cubicBezTo>
                  <a:cubicBezTo>
                    <a:pt x="1752" y="1029"/>
                    <a:pt x="1697" y="1056"/>
                    <a:pt x="1668" y="1114"/>
                  </a:cubicBezTo>
                  <a:cubicBezTo>
                    <a:pt x="1668" y="1114"/>
                    <a:pt x="1635" y="1148"/>
                    <a:pt x="1635" y="1148"/>
                  </a:cubicBezTo>
                  <a:cubicBezTo>
                    <a:pt x="1601" y="1181"/>
                    <a:pt x="1601" y="1181"/>
                    <a:pt x="1601" y="1181"/>
                  </a:cubicBezTo>
                  <a:cubicBezTo>
                    <a:pt x="1601" y="1181"/>
                    <a:pt x="1568" y="1181"/>
                    <a:pt x="1568" y="1214"/>
                  </a:cubicBezTo>
                  <a:cubicBezTo>
                    <a:pt x="1234" y="681"/>
                    <a:pt x="767" y="214"/>
                    <a:pt x="200" y="13"/>
                  </a:cubicBezTo>
                  <a:cubicBezTo>
                    <a:pt x="182" y="5"/>
                    <a:pt x="165" y="0"/>
                    <a:pt x="147" y="0"/>
                  </a:cubicBezTo>
                  <a:close/>
                </a:path>
              </a:pathLst>
            </a:custGeom>
            <a:solidFill>
              <a:srgbClr val="73CA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3222;p61">
              <a:extLst>
                <a:ext uri="{FF2B5EF4-FFF2-40B4-BE49-F238E27FC236}">
                  <a16:creationId xmlns:a16="http://schemas.microsoft.com/office/drawing/2014/main" id="{3F0DADA7-C9DE-495A-9387-41803BC78113}"/>
                </a:ext>
              </a:extLst>
            </p:cNvPr>
            <p:cNvSpPr/>
            <p:nvPr/>
          </p:nvSpPr>
          <p:spPr>
            <a:xfrm>
              <a:off x="7131699" y="4088255"/>
              <a:ext cx="32801" cy="35967"/>
            </a:xfrm>
            <a:custGeom>
              <a:avLst/>
              <a:gdLst/>
              <a:ahLst/>
              <a:cxnLst/>
              <a:rect l="l" t="t" r="r" b="b"/>
              <a:pathLst>
                <a:path w="1678" h="1840" extrusionOk="0">
                  <a:moveTo>
                    <a:pt x="208" y="1"/>
                  </a:moveTo>
                  <a:cubicBezTo>
                    <a:pt x="98" y="1"/>
                    <a:pt x="0" y="109"/>
                    <a:pt x="76" y="236"/>
                  </a:cubicBezTo>
                  <a:cubicBezTo>
                    <a:pt x="243" y="502"/>
                    <a:pt x="410" y="769"/>
                    <a:pt x="577" y="1003"/>
                  </a:cubicBezTo>
                  <a:cubicBezTo>
                    <a:pt x="777" y="1270"/>
                    <a:pt x="943" y="1537"/>
                    <a:pt x="1210" y="1770"/>
                  </a:cubicBezTo>
                  <a:cubicBezTo>
                    <a:pt x="1272" y="1811"/>
                    <a:pt x="1347" y="1840"/>
                    <a:pt x="1418" y="1840"/>
                  </a:cubicBezTo>
                  <a:cubicBezTo>
                    <a:pt x="1463" y="1840"/>
                    <a:pt x="1506" y="1829"/>
                    <a:pt x="1544" y="1803"/>
                  </a:cubicBezTo>
                  <a:cubicBezTo>
                    <a:pt x="1644" y="1703"/>
                    <a:pt x="1677" y="1570"/>
                    <a:pt x="1611" y="1436"/>
                  </a:cubicBezTo>
                  <a:cubicBezTo>
                    <a:pt x="1444" y="1170"/>
                    <a:pt x="1210" y="936"/>
                    <a:pt x="977" y="703"/>
                  </a:cubicBezTo>
                  <a:cubicBezTo>
                    <a:pt x="777" y="469"/>
                    <a:pt x="543" y="269"/>
                    <a:pt x="310" y="35"/>
                  </a:cubicBezTo>
                  <a:cubicBezTo>
                    <a:pt x="278" y="12"/>
                    <a:pt x="242" y="1"/>
                    <a:pt x="208" y="1"/>
                  </a:cubicBezTo>
                  <a:close/>
                </a:path>
              </a:pathLst>
            </a:custGeom>
            <a:solidFill>
              <a:srgbClr val="73CA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3223;p61">
              <a:extLst>
                <a:ext uri="{FF2B5EF4-FFF2-40B4-BE49-F238E27FC236}">
                  <a16:creationId xmlns:a16="http://schemas.microsoft.com/office/drawing/2014/main" id="{DAA228A9-0A67-4C3D-BFBB-73CF45D553E1}"/>
                </a:ext>
              </a:extLst>
            </p:cNvPr>
            <p:cNvSpPr/>
            <p:nvPr/>
          </p:nvSpPr>
          <p:spPr>
            <a:xfrm>
              <a:off x="7277523" y="4092497"/>
              <a:ext cx="25216" cy="19020"/>
            </a:xfrm>
            <a:custGeom>
              <a:avLst/>
              <a:gdLst/>
              <a:ahLst/>
              <a:cxnLst/>
              <a:rect l="l" t="t" r="r" b="b"/>
              <a:pathLst>
                <a:path w="1290" h="973" extrusionOk="0">
                  <a:moveTo>
                    <a:pt x="114" y="0"/>
                  </a:moveTo>
                  <a:cubicBezTo>
                    <a:pt x="56" y="0"/>
                    <a:pt x="1" y="98"/>
                    <a:pt x="55" y="152"/>
                  </a:cubicBezTo>
                  <a:lnTo>
                    <a:pt x="88" y="185"/>
                  </a:lnTo>
                  <a:cubicBezTo>
                    <a:pt x="88" y="185"/>
                    <a:pt x="122" y="219"/>
                    <a:pt x="122" y="252"/>
                  </a:cubicBezTo>
                  <a:cubicBezTo>
                    <a:pt x="155" y="252"/>
                    <a:pt x="155" y="285"/>
                    <a:pt x="155" y="285"/>
                  </a:cubicBezTo>
                  <a:cubicBezTo>
                    <a:pt x="188" y="319"/>
                    <a:pt x="222" y="386"/>
                    <a:pt x="255" y="386"/>
                  </a:cubicBezTo>
                  <a:cubicBezTo>
                    <a:pt x="255" y="419"/>
                    <a:pt x="288" y="419"/>
                    <a:pt x="288" y="452"/>
                  </a:cubicBezTo>
                  <a:cubicBezTo>
                    <a:pt x="322" y="452"/>
                    <a:pt x="322" y="486"/>
                    <a:pt x="355" y="486"/>
                  </a:cubicBezTo>
                  <a:lnTo>
                    <a:pt x="422" y="586"/>
                  </a:lnTo>
                  <a:cubicBezTo>
                    <a:pt x="488" y="652"/>
                    <a:pt x="555" y="719"/>
                    <a:pt x="622" y="786"/>
                  </a:cubicBezTo>
                  <a:cubicBezTo>
                    <a:pt x="655" y="819"/>
                    <a:pt x="722" y="853"/>
                    <a:pt x="755" y="886"/>
                  </a:cubicBezTo>
                  <a:cubicBezTo>
                    <a:pt x="789" y="919"/>
                    <a:pt x="855" y="919"/>
                    <a:pt x="889" y="953"/>
                  </a:cubicBezTo>
                  <a:cubicBezTo>
                    <a:pt x="925" y="965"/>
                    <a:pt x="967" y="973"/>
                    <a:pt x="1007" y="973"/>
                  </a:cubicBezTo>
                  <a:cubicBezTo>
                    <a:pt x="1078" y="973"/>
                    <a:pt x="1147" y="949"/>
                    <a:pt x="1189" y="886"/>
                  </a:cubicBezTo>
                  <a:cubicBezTo>
                    <a:pt x="1289" y="786"/>
                    <a:pt x="1256" y="652"/>
                    <a:pt x="1189" y="586"/>
                  </a:cubicBezTo>
                  <a:cubicBezTo>
                    <a:pt x="1122" y="486"/>
                    <a:pt x="1056" y="419"/>
                    <a:pt x="955" y="386"/>
                  </a:cubicBezTo>
                  <a:cubicBezTo>
                    <a:pt x="855" y="319"/>
                    <a:pt x="789" y="285"/>
                    <a:pt x="722" y="252"/>
                  </a:cubicBezTo>
                  <a:cubicBezTo>
                    <a:pt x="655" y="219"/>
                    <a:pt x="622" y="219"/>
                    <a:pt x="589" y="185"/>
                  </a:cubicBezTo>
                  <a:cubicBezTo>
                    <a:pt x="555" y="185"/>
                    <a:pt x="555" y="152"/>
                    <a:pt x="522" y="152"/>
                  </a:cubicBezTo>
                  <a:lnTo>
                    <a:pt x="455" y="119"/>
                  </a:lnTo>
                  <a:cubicBezTo>
                    <a:pt x="422" y="119"/>
                    <a:pt x="388" y="85"/>
                    <a:pt x="322" y="52"/>
                  </a:cubicBezTo>
                  <a:lnTo>
                    <a:pt x="222" y="52"/>
                  </a:lnTo>
                  <a:lnTo>
                    <a:pt x="155" y="19"/>
                  </a:lnTo>
                  <a:cubicBezTo>
                    <a:pt x="142" y="6"/>
                    <a:pt x="128" y="0"/>
                    <a:pt x="114" y="0"/>
                  </a:cubicBezTo>
                  <a:close/>
                </a:path>
              </a:pathLst>
            </a:custGeom>
            <a:solidFill>
              <a:srgbClr val="73CA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3224;p61">
              <a:extLst>
                <a:ext uri="{FF2B5EF4-FFF2-40B4-BE49-F238E27FC236}">
                  <a16:creationId xmlns:a16="http://schemas.microsoft.com/office/drawing/2014/main" id="{71854962-5F86-4367-A3ED-AC4CB760D400}"/>
                </a:ext>
              </a:extLst>
            </p:cNvPr>
            <p:cNvSpPr/>
            <p:nvPr/>
          </p:nvSpPr>
          <p:spPr>
            <a:xfrm>
              <a:off x="7299162" y="4063371"/>
              <a:ext cx="30963" cy="20017"/>
            </a:xfrm>
            <a:custGeom>
              <a:avLst/>
              <a:gdLst/>
              <a:ahLst/>
              <a:cxnLst/>
              <a:rect l="l" t="t" r="r" b="b"/>
              <a:pathLst>
                <a:path w="1584" h="1024" extrusionOk="0">
                  <a:moveTo>
                    <a:pt x="181" y="0"/>
                  </a:moveTo>
                  <a:cubicBezTo>
                    <a:pt x="90" y="0"/>
                    <a:pt x="1" y="79"/>
                    <a:pt x="49" y="174"/>
                  </a:cubicBezTo>
                  <a:cubicBezTo>
                    <a:pt x="82" y="308"/>
                    <a:pt x="149" y="441"/>
                    <a:pt x="249" y="541"/>
                  </a:cubicBezTo>
                  <a:cubicBezTo>
                    <a:pt x="249" y="541"/>
                    <a:pt x="249" y="575"/>
                    <a:pt x="249" y="575"/>
                  </a:cubicBezTo>
                  <a:cubicBezTo>
                    <a:pt x="249" y="608"/>
                    <a:pt x="282" y="608"/>
                    <a:pt x="282" y="641"/>
                  </a:cubicBezTo>
                  <a:cubicBezTo>
                    <a:pt x="315" y="641"/>
                    <a:pt x="349" y="675"/>
                    <a:pt x="349" y="675"/>
                  </a:cubicBezTo>
                  <a:cubicBezTo>
                    <a:pt x="416" y="741"/>
                    <a:pt x="482" y="775"/>
                    <a:pt x="549" y="841"/>
                  </a:cubicBezTo>
                  <a:cubicBezTo>
                    <a:pt x="649" y="908"/>
                    <a:pt x="782" y="975"/>
                    <a:pt x="916" y="1008"/>
                  </a:cubicBezTo>
                  <a:cubicBezTo>
                    <a:pt x="983" y="1008"/>
                    <a:pt x="1064" y="1023"/>
                    <a:pt x="1131" y="1023"/>
                  </a:cubicBezTo>
                  <a:cubicBezTo>
                    <a:pt x="1164" y="1023"/>
                    <a:pt x="1194" y="1019"/>
                    <a:pt x="1216" y="1008"/>
                  </a:cubicBezTo>
                  <a:lnTo>
                    <a:pt x="1316" y="1008"/>
                  </a:lnTo>
                  <a:cubicBezTo>
                    <a:pt x="1350" y="975"/>
                    <a:pt x="1416" y="975"/>
                    <a:pt x="1450" y="942"/>
                  </a:cubicBezTo>
                  <a:cubicBezTo>
                    <a:pt x="1516" y="908"/>
                    <a:pt x="1583" y="808"/>
                    <a:pt x="1550" y="708"/>
                  </a:cubicBezTo>
                  <a:cubicBezTo>
                    <a:pt x="1550" y="608"/>
                    <a:pt x="1483" y="541"/>
                    <a:pt x="1383" y="508"/>
                  </a:cubicBezTo>
                  <a:cubicBezTo>
                    <a:pt x="1350" y="508"/>
                    <a:pt x="1350" y="508"/>
                    <a:pt x="1316" y="475"/>
                  </a:cubicBezTo>
                  <a:lnTo>
                    <a:pt x="1249" y="475"/>
                  </a:lnTo>
                  <a:cubicBezTo>
                    <a:pt x="1216" y="441"/>
                    <a:pt x="1149" y="441"/>
                    <a:pt x="1083" y="441"/>
                  </a:cubicBezTo>
                  <a:cubicBezTo>
                    <a:pt x="983" y="408"/>
                    <a:pt x="849" y="374"/>
                    <a:pt x="749" y="341"/>
                  </a:cubicBezTo>
                  <a:cubicBezTo>
                    <a:pt x="716" y="341"/>
                    <a:pt x="716" y="308"/>
                    <a:pt x="682" y="308"/>
                  </a:cubicBezTo>
                  <a:lnTo>
                    <a:pt x="649" y="308"/>
                  </a:lnTo>
                  <a:cubicBezTo>
                    <a:pt x="649" y="308"/>
                    <a:pt x="616" y="274"/>
                    <a:pt x="582" y="274"/>
                  </a:cubicBezTo>
                  <a:cubicBezTo>
                    <a:pt x="582" y="241"/>
                    <a:pt x="549" y="241"/>
                    <a:pt x="516" y="241"/>
                  </a:cubicBezTo>
                  <a:cubicBezTo>
                    <a:pt x="482" y="208"/>
                    <a:pt x="416" y="174"/>
                    <a:pt x="382" y="141"/>
                  </a:cubicBezTo>
                  <a:cubicBezTo>
                    <a:pt x="382" y="141"/>
                    <a:pt x="349" y="108"/>
                    <a:pt x="349" y="108"/>
                  </a:cubicBezTo>
                  <a:cubicBezTo>
                    <a:pt x="315" y="74"/>
                    <a:pt x="315" y="74"/>
                    <a:pt x="282" y="41"/>
                  </a:cubicBezTo>
                  <a:cubicBezTo>
                    <a:pt x="254" y="13"/>
                    <a:pt x="217" y="0"/>
                    <a:pt x="181" y="0"/>
                  </a:cubicBezTo>
                  <a:close/>
                </a:path>
              </a:pathLst>
            </a:custGeom>
            <a:solidFill>
              <a:srgbClr val="73CA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3225;p61">
              <a:extLst>
                <a:ext uri="{FF2B5EF4-FFF2-40B4-BE49-F238E27FC236}">
                  <a16:creationId xmlns:a16="http://schemas.microsoft.com/office/drawing/2014/main" id="{F5ADDD63-784E-4EC7-A514-DDD4FBDE2A77}"/>
                </a:ext>
              </a:extLst>
            </p:cNvPr>
            <p:cNvSpPr/>
            <p:nvPr/>
          </p:nvSpPr>
          <p:spPr>
            <a:xfrm>
              <a:off x="7434548" y="2612692"/>
              <a:ext cx="32507" cy="10458"/>
            </a:xfrm>
            <a:custGeom>
              <a:avLst/>
              <a:gdLst/>
              <a:ahLst/>
              <a:cxnLst/>
              <a:rect l="l" t="t" r="r" b="b"/>
              <a:pathLst>
                <a:path w="1663" h="535" extrusionOk="0">
                  <a:moveTo>
                    <a:pt x="1495" y="1"/>
                  </a:moveTo>
                  <a:cubicBezTo>
                    <a:pt x="1362" y="34"/>
                    <a:pt x="1262" y="67"/>
                    <a:pt x="1162" y="134"/>
                  </a:cubicBezTo>
                  <a:cubicBezTo>
                    <a:pt x="1028" y="168"/>
                    <a:pt x="928" y="168"/>
                    <a:pt x="828" y="201"/>
                  </a:cubicBezTo>
                  <a:cubicBezTo>
                    <a:pt x="561" y="201"/>
                    <a:pt x="361" y="101"/>
                    <a:pt x="128" y="67"/>
                  </a:cubicBezTo>
                  <a:cubicBezTo>
                    <a:pt x="116" y="62"/>
                    <a:pt x="104" y="59"/>
                    <a:pt x="93" y="59"/>
                  </a:cubicBezTo>
                  <a:cubicBezTo>
                    <a:pt x="40" y="59"/>
                    <a:pt x="0" y="119"/>
                    <a:pt x="28" y="201"/>
                  </a:cubicBezTo>
                  <a:cubicBezTo>
                    <a:pt x="194" y="468"/>
                    <a:pt x="528" y="534"/>
                    <a:pt x="828" y="534"/>
                  </a:cubicBezTo>
                  <a:cubicBezTo>
                    <a:pt x="962" y="534"/>
                    <a:pt x="1128" y="501"/>
                    <a:pt x="1262" y="468"/>
                  </a:cubicBezTo>
                  <a:cubicBezTo>
                    <a:pt x="1328" y="434"/>
                    <a:pt x="1395" y="401"/>
                    <a:pt x="1462" y="368"/>
                  </a:cubicBezTo>
                  <a:cubicBezTo>
                    <a:pt x="1562" y="301"/>
                    <a:pt x="1595" y="234"/>
                    <a:pt x="1629" y="168"/>
                  </a:cubicBezTo>
                  <a:cubicBezTo>
                    <a:pt x="1662" y="67"/>
                    <a:pt x="1562" y="1"/>
                    <a:pt x="1495" y="1"/>
                  </a:cubicBezTo>
                  <a:close/>
                </a:path>
              </a:pathLst>
            </a:custGeom>
            <a:solidFill>
              <a:srgbClr val="110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3226;p61">
              <a:extLst>
                <a:ext uri="{FF2B5EF4-FFF2-40B4-BE49-F238E27FC236}">
                  <a16:creationId xmlns:a16="http://schemas.microsoft.com/office/drawing/2014/main" id="{104169AE-9CDB-4D4A-8AD2-3F17D6741736}"/>
                </a:ext>
              </a:extLst>
            </p:cNvPr>
            <p:cNvSpPr/>
            <p:nvPr/>
          </p:nvSpPr>
          <p:spPr>
            <a:xfrm>
              <a:off x="7116217" y="3204767"/>
              <a:ext cx="356703" cy="12393"/>
            </a:xfrm>
            <a:custGeom>
              <a:avLst/>
              <a:gdLst/>
              <a:ahLst/>
              <a:cxnLst/>
              <a:rect l="l" t="t" r="r" b="b"/>
              <a:pathLst>
                <a:path w="18248" h="634" extrusionOk="0">
                  <a:moveTo>
                    <a:pt x="1" y="0"/>
                  </a:moveTo>
                  <a:lnTo>
                    <a:pt x="1" y="634"/>
                  </a:lnTo>
                  <a:lnTo>
                    <a:pt x="18247" y="634"/>
                  </a:lnTo>
                  <a:cubicBezTo>
                    <a:pt x="18247" y="267"/>
                    <a:pt x="17947" y="0"/>
                    <a:pt x="17613" y="0"/>
                  </a:cubicBezTo>
                  <a:close/>
                </a:path>
              </a:pathLst>
            </a:custGeom>
            <a:solidFill>
              <a:srgbClr val="D6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3227;p61">
              <a:extLst>
                <a:ext uri="{FF2B5EF4-FFF2-40B4-BE49-F238E27FC236}">
                  <a16:creationId xmlns:a16="http://schemas.microsoft.com/office/drawing/2014/main" id="{65640A7A-38BE-40BD-937D-F1ED9F80D43E}"/>
                </a:ext>
              </a:extLst>
            </p:cNvPr>
            <p:cNvSpPr/>
            <p:nvPr/>
          </p:nvSpPr>
          <p:spPr>
            <a:xfrm>
              <a:off x="6990370" y="3005226"/>
              <a:ext cx="420604" cy="199560"/>
            </a:xfrm>
            <a:custGeom>
              <a:avLst/>
              <a:gdLst/>
              <a:ahLst/>
              <a:cxnLst/>
              <a:rect l="l" t="t" r="r" b="b"/>
              <a:pathLst>
                <a:path w="21517" h="10209" extrusionOk="0">
                  <a:moveTo>
                    <a:pt x="1002" y="1"/>
                  </a:moveTo>
                  <a:cubicBezTo>
                    <a:pt x="435" y="1"/>
                    <a:pt x="1" y="534"/>
                    <a:pt x="201" y="1035"/>
                  </a:cubicBezTo>
                  <a:lnTo>
                    <a:pt x="3270" y="10208"/>
                  </a:lnTo>
                  <a:lnTo>
                    <a:pt x="21516" y="10208"/>
                  </a:lnTo>
                  <a:lnTo>
                    <a:pt x="18281" y="568"/>
                  </a:lnTo>
                  <a:cubicBezTo>
                    <a:pt x="18147" y="234"/>
                    <a:pt x="17847" y="1"/>
                    <a:pt x="17447" y="1"/>
                  </a:cubicBezTo>
                  <a:close/>
                </a:path>
              </a:pathLst>
            </a:custGeom>
            <a:solidFill>
              <a:srgbClr val="D6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3228;p61">
              <a:extLst>
                <a:ext uri="{FF2B5EF4-FFF2-40B4-BE49-F238E27FC236}">
                  <a16:creationId xmlns:a16="http://schemas.microsoft.com/office/drawing/2014/main" id="{6CE5EA43-9FC3-4FD6-91DB-0ECCAB3CA6DB}"/>
                </a:ext>
              </a:extLst>
            </p:cNvPr>
            <p:cNvSpPr/>
            <p:nvPr/>
          </p:nvSpPr>
          <p:spPr>
            <a:xfrm>
              <a:off x="7054936" y="3204767"/>
              <a:ext cx="357993" cy="12393"/>
            </a:xfrm>
            <a:custGeom>
              <a:avLst/>
              <a:gdLst/>
              <a:ahLst/>
              <a:cxnLst/>
              <a:rect l="l" t="t" r="r" b="b"/>
              <a:pathLst>
                <a:path w="18314" h="634" extrusionOk="0">
                  <a:moveTo>
                    <a:pt x="0" y="0"/>
                  </a:moveTo>
                  <a:lnTo>
                    <a:pt x="0" y="634"/>
                  </a:lnTo>
                  <a:lnTo>
                    <a:pt x="18313" y="634"/>
                  </a:lnTo>
                  <a:lnTo>
                    <a:pt x="18313" y="0"/>
                  </a:lnTo>
                  <a:close/>
                </a:path>
              </a:pathLst>
            </a:custGeom>
            <a:solidFill>
              <a:srgbClr val="D6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3229;p61">
              <a:extLst>
                <a:ext uri="{FF2B5EF4-FFF2-40B4-BE49-F238E27FC236}">
                  <a16:creationId xmlns:a16="http://schemas.microsoft.com/office/drawing/2014/main" id="{DD83F4D4-8802-4BF5-90A3-D3B1A096E2DD}"/>
                </a:ext>
              </a:extLst>
            </p:cNvPr>
            <p:cNvSpPr/>
            <p:nvPr/>
          </p:nvSpPr>
          <p:spPr>
            <a:xfrm>
              <a:off x="7180782" y="3085390"/>
              <a:ext cx="33270" cy="28813"/>
            </a:xfrm>
            <a:custGeom>
              <a:avLst/>
              <a:gdLst/>
              <a:ahLst/>
              <a:cxnLst/>
              <a:rect l="l" t="t" r="r" b="b"/>
              <a:pathLst>
                <a:path w="1702" h="1474" extrusionOk="0">
                  <a:moveTo>
                    <a:pt x="860" y="1"/>
                  </a:moveTo>
                  <a:cubicBezTo>
                    <a:pt x="840" y="1"/>
                    <a:pt x="821" y="1"/>
                    <a:pt x="801" y="3"/>
                  </a:cubicBezTo>
                  <a:lnTo>
                    <a:pt x="667" y="3"/>
                  </a:lnTo>
                  <a:cubicBezTo>
                    <a:pt x="267" y="103"/>
                    <a:pt x="0" y="503"/>
                    <a:pt x="67" y="870"/>
                  </a:cubicBezTo>
                  <a:lnTo>
                    <a:pt x="67" y="903"/>
                  </a:lnTo>
                  <a:cubicBezTo>
                    <a:pt x="129" y="1247"/>
                    <a:pt x="484" y="1474"/>
                    <a:pt x="858" y="1474"/>
                  </a:cubicBezTo>
                  <a:cubicBezTo>
                    <a:pt x="883" y="1474"/>
                    <a:pt x="909" y="1473"/>
                    <a:pt x="934" y="1470"/>
                  </a:cubicBezTo>
                  <a:cubicBezTo>
                    <a:pt x="1335" y="1437"/>
                    <a:pt x="1701" y="1137"/>
                    <a:pt x="1668" y="737"/>
                  </a:cubicBezTo>
                  <a:cubicBezTo>
                    <a:pt x="1636" y="353"/>
                    <a:pt x="1298" y="1"/>
                    <a:pt x="860" y="1"/>
                  </a:cubicBezTo>
                  <a:close/>
                </a:path>
              </a:pathLst>
            </a:custGeom>
            <a:solidFill>
              <a:srgbClr val="110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3230;p61">
              <a:extLst>
                <a:ext uri="{FF2B5EF4-FFF2-40B4-BE49-F238E27FC236}">
                  <a16:creationId xmlns:a16="http://schemas.microsoft.com/office/drawing/2014/main" id="{4A675949-F4BE-4B9D-A977-3F9AB50E1B40}"/>
                </a:ext>
              </a:extLst>
            </p:cNvPr>
            <p:cNvSpPr/>
            <p:nvPr/>
          </p:nvSpPr>
          <p:spPr>
            <a:xfrm>
              <a:off x="5837575" y="3223678"/>
              <a:ext cx="125866" cy="957867"/>
            </a:xfrm>
            <a:custGeom>
              <a:avLst/>
              <a:gdLst/>
              <a:ahLst/>
              <a:cxnLst/>
              <a:rect l="l" t="t" r="r" b="b"/>
              <a:pathLst>
                <a:path w="6439" h="49002" extrusionOk="0">
                  <a:moveTo>
                    <a:pt x="5104" y="0"/>
                  </a:moveTo>
                  <a:lnTo>
                    <a:pt x="1" y="48868"/>
                  </a:lnTo>
                  <a:lnTo>
                    <a:pt x="1335" y="49002"/>
                  </a:lnTo>
                  <a:lnTo>
                    <a:pt x="6438" y="134"/>
                  </a:lnTo>
                  <a:lnTo>
                    <a:pt x="51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3231;p61">
              <a:extLst>
                <a:ext uri="{FF2B5EF4-FFF2-40B4-BE49-F238E27FC236}">
                  <a16:creationId xmlns:a16="http://schemas.microsoft.com/office/drawing/2014/main" id="{86E75A4D-3AB4-4494-9BA5-CCBA509033F5}"/>
                </a:ext>
              </a:extLst>
            </p:cNvPr>
            <p:cNvSpPr/>
            <p:nvPr/>
          </p:nvSpPr>
          <p:spPr>
            <a:xfrm>
              <a:off x="7901948" y="3232153"/>
              <a:ext cx="125866" cy="957867"/>
            </a:xfrm>
            <a:custGeom>
              <a:avLst/>
              <a:gdLst/>
              <a:ahLst/>
              <a:cxnLst/>
              <a:rect l="l" t="t" r="r" b="b"/>
              <a:pathLst>
                <a:path w="6439" h="49002" extrusionOk="0">
                  <a:moveTo>
                    <a:pt x="1335" y="0"/>
                  </a:moveTo>
                  <a:lnTo>
                    <a:pt x="0" y="134"/>
                  </a:lnTo>
                  <a:lnTo>
                    <a:pt x="5104" y="49002"/>
                  </a:lnTo>
                  <a:lnTo>
                    <a:pt x="6438" y="48868"/>
                  </a:lnTo>
                  <a:lnTo>
                    <a:pt x="13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3232;p61">
              <a:extLst>
                <a:ext uri="{FF2B5EF4-FFF2-40B4-BE49-F238E27FC236}">
                  <a16:creationId xmlns:a16="http://schemas.microsoft.com/office/drawing/2014/main" id="{2F4CF37D-79BF-43D3-AF73-EC11729F1DDF}"/>
                </a:ext>
              </a:extLst>
            </p:cNvPr>
            <p:cNvSpPr/>
            <p:nvPr/>
          </p:nvSpPr>
          <p:spPr>
            <a:xfrm rot="10800000" flipH="1">
              <a:off x="5833650" y="3221933"/>
              <a:ext cx="2250094" cy="33550"/>
            </a:xfrm>
            <a:custGeom>
              <a:avLst/>
              <a:gdLst/>
              <a:ahLst/>
              <a:cxnLst/>
              <a:rect l="l" t="t" r="r" b="b"/>
              <a:pathLst>
                <a:path w="175926" h="1101" extrusionOk="0">
                  <a:moveTo>
                    <a:pt x="567" y="0"/>
                  </a:moveTo>
                  <a:cubicBezTo>
                    <a:pt x="267" y="0"/>
                    <a:pt x="0" y="234"/>
                    <a:pt x="0" y="534"/>
                  </a:cubicBezTo>
                  <a:cubicBezTo>
                    <a:pt x="0" y="834"/>
                    <a:pt x="267" y="1101"/>
                    <a:pt x="567" y="1101"/>
                  </a:cubicBezTo>
                  <a:lnTo>
                    <a:pt x="175359" y="1101"/>
                  </a:lnTo>
                  <a:cubicBezTo>
                    <a:pt x="175659" y="1101"/>
                    <a:pt x="175926" y="834"/>
                    <a:pt x="175926" y="534"/>
                  </a:cubicBezTo>
                  <a:cubicBezTo>
                    <a:pt x="175926" y="234"/>
                    <a:pt x="175659" y="0"/>
                    <a:pt x="1753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3233;p61">
              <a:extLst>
                <a:ext uri="{FF2B5EF4-FFF2-40B4-BE49-F238E27FC236}">
                  <a16:creationId xmlns:a16="http://schemas.microsoft.com/office/drawing/2014/main" id="{B808327E-BDE3-4CA4-932D-8916C82FACE2}"/>
                </a:ext>
              </a:extLst>
            </p:cNvPr>
            <p:cNvSpPr/>
            <p:nvPr/>
          </p:nvSpPr>
          <p:spPr>
            <a:xfrm>
              <a:off x="6194220" y="3097079"/>
              <a:ext cx="80223" cy="103133"/>
            </a:xfrm>
            <a:custGeom>
              <a:avLst/>
              <a:gdLst/>
              <a:ahLst/>
              <a:cxnLst/>
              <a:rect l="l" t="t" r="r" b="b"/>
              <a:pathLst>
                <a:path w="4104" h="5276" extrusionOk="0">
                  <a:moveTo>
                    <a:pt x="1436" y="0"/>
                  </a:moveTo>
                  <a:cubicBezTo>
                    <a:pt x="978" y="0"/>
                    <a:pt x="506" y="107"/>
                    <a:pt x="34" y="305"/>
                  </a:cubicBezTo>
                  <a:lnTo>
                    <a:pt x="334" y="1039"/>
                  </a:lnTo>
                  <a:cubicBezTo>
                    <a:pt x="713" y="862"/>
                    <a:pt x="1092" y="781"/>
                    <a:pt x="1442" y="781"/>
                  </a:cubicBezTo>
                  <a:cubicBezTo>
                    <a:pt x="1554" y="781"/>
                    <a:pt x="1664" y="790"/>
                    <a:pt x="1769" y="806"/>
                  </a:cubicBezTo>
                  <a:cubicBezTo>
                    <a:pt x="2269" y="906"/>
                    <a:pt x="2669" y="1139"/>
                    <a:pt x="2936" y="1473"/>
                  </a:cubicBezTo>
                  <a:cubicBezTo>
                    <a:pt x="3203" y="1873"/>
                    <a:pt x="3270" y="2440"/>
                    <a:pt x="3136" y="2941"/>
                  </a:cubicBezTo>
                  <a:cubicBezTo>
                    <a:pt x="2736" y="4175"/>
                    <a:pt x="1702" y="4442"/>
                    <a:pt x="1" y="4508"/>
                  </a:cubicBezTo>
                  <a:lnTo>
                    <a:pt x="34" y="5276"/>
                  </a:lnTo>
                  <a:cubicBezTo>
                    <a:pt x="1135" y="5242"/>
                    <a:pt x="3237" y="5209"/>
                    <a:pt x="3870" y="3207"/>
                  </a:cubicBezTo>
                  <a:cubicBezTo>
                    <a:pt x="4104" y="2440"/>
                    <a:pt x="4004" y="1640"/>
                    <a:pt x="3570" y="1039"/>
                  </a:cubicBezTo>
                  <a:cubicBezTo>
                    <a:pt x="3203" y="505"/>
                    <a:pt x="2603" y="139"/>
                    <a:pt x="1902" y="38"/>
                  </a:cubicBezTo>
                  <a:cubicBezTo>
                    <a:pt x="1749" y="13"/>
                    <a:pt x="1593" y="0"/>
                    <a:pt x="1436" y="0"/>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3234;p61">
              <a:extLst>
                <a:ext uri="{FF2B5EF4-FFF2-40B4-BE49-F238E27FC236}">
                  <a16:creationId xmlns:a16="http://schemas.microsoft.com/office/drawing/2014/main" id="{62AD25D7-FE0E-4AEF-8A52-F68909899E55}"/>
                </a:ext>
              </a:extLst>
            </p:cNvPr>
            <p:cNvSpPr/>
            <p:nvPr/>
          </p:nvSpPr>
          <p:spPr>
            <a:xfrm>
              <a:off x="6104243" y="3073036"/>
              <a:ext cx="116738" cy="142834"/>
            </a:xfrm>
            <a:custGeom>
              <a:avLst/>
              <a:gdLst/>
              <a:ahLst/>
              <a:cxnLst/>
              <a:rect l="l" t="t" r="r" b="b"/>
              <a:pathLst>
                <a:path w="5972" h="7307" extrusionOk="0">
                  <a:moveTo>
                    <a:pt x="1" y="1"/>
                  </a:moveTo>
                  <a:lnTo>
                    <a:pt x="267" y="7306"/>
                  </a:lnTo>
                  <a:lnTo>
                    <a:pt x="5705" y="7306"/>
                  </a:lnTo>
                  <a:lnTo>
                    <a:pt x="59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3235;p61">
              <a:extLst>
                <a:ext uri="{FF2B5EF4-FFF2-40B4-BE49-F238E27FC236}">
                  <a16:creationId xmlns:a16="http://schemas.microsoft.com/office/drawing/2014/main" id="{9EAF1F80-13AA-45E9-A128-6986EDFB1897}"/>
                </a:ext>
              </a:extLst>
            </p:cNvPr>
            <p:cNvSpPr/>
            <p:nvPr/>
          </p:nvSpPr>
          <p:spPr>
            <a:xfrm>
              <a:off x="5542839" y="1730475"/>
              <a:ext cx="127156" cy="191077"/>
            </a:xfrm>
            <a:custGeom>
              <a:avLst/>
              <a:gdLst/>
              <a:ahLst/>
              <a:cxnLst/>
              <a:rect l="l" t="t" r="r" b="b"/>
              <a:pathLst>
                <a:path w="6505" h="9775" extrusionOk="0">
                  <a:moveTo>
                    <a:pt x="3269" y="0"/>
                  </a:moveTo>
                  <a:cubicBezTo>
                    <a:pt x="1468" y="0"/>
                    <a:pt x="0" y="1468"/>
                    <a:pt x="0" y="3236"/>
                  </a:cubicBezTo>
                  <a:cubicBezTo>
                    <a:pt x="0" y="5037"/>
                    <a:pt x="3269" y="9774"/>
                    <a:pt x="3269" y="9774"/>
                  </a:cubicBezTo>
                  <a:cubicBezTo>
                    <a:pt x="3269" y="9774"/>
                    <a:pt x="6505" y="5037"/>
                    <a:pt x="6505" y="3236"/>
                  </a:cubicBezTo>
                  <a:cubicBezTo>
                    <a:pt x="6505" y="1468"/>
                    <a:pt x="5037" y="0"/>
                    <a:pt x="32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3236;p61">
              <a:extLst>
                <a:ext uri="{FF2B5EF4-FFF2-40B4-BE49-F238E27FC236}">
                  <a16:creationId xmlns:a16="http://schemas.microsoft.com/office/drawing/2014/main" id="{83DB854B-65B4-4248-8DE4-2F8C53D47127}"/>
                </a:ext>
              </a:extLst>
            </p:cNvPr>
            <p:cNvSpPr/>
            <p:nvPr/>
          </p:nvSpPr>
          <p:spPr>
            <a:xfrm>
              <a:off x="5580644" y="1763725"/>
              <a:ext cx="51547" cy="51527"/>
            </a:xfrm>
            <a:custGeom>
              <a:avLst/>
              <a:gdLst/>
              <a:ahLst/>
              <a:cxnLst/>
              <a:rect l="l" t="t" r="r" b="b"/>
              <a:pathLst>
                <a:path w="2637" h="2636" extrusionOk="0">
                  <a:moveTo>
                    <a:pt x="1335" y="1"/>
                  </a:moveTo>
                  <a:cubicBezTo>
                    <a:pt x="601" y="1"/>
                    <a:pt x="1" y="601"/>
                    <a:pt x="1" y="1335"/>
                  </a:cubicBezTo>
                  <a:cubicBezTo>
                    <a:pt x="1" y="2035"/>
                    <a:pt x="601" y="2636"/>
                    <a:pt x="1335" y="2636"/>
                  </a:cubicBezTo>
                  <a:cubicBezTo>
                    <a:pt x="2036" y="2636"/>
                    <a:pt x="2636" y="2035"/>
                    <a:pt x="2636" y="1335"/>
                  </a:cubicBezTo>
                  <a:cubicBezTo>
                    <a:pt x="2636" y="601"/>
                    <a:pt x="2036" y="1"/>
                    <a:pt x="13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3237;p61">
              <a:extLst>
                <a:ext uri="{FF2B5EF4-FFF2-40B4-BE49-F238E27FC236}">
                  <a16:creationId xmlns:a16="http://schemas.microsoft.com/office/drawing/2014/main" id="{DE68949A-AF6F-43D0-A1D2-4EBCC07E8980}"/>
                </a:ext>
              </a:extLst>
            </p:cNvPr>
            <p:cNvSpPr/>
            <p:nvPr/>
          </p:nvSpPr>
          <p:spPr>
            <a:xfrm>
              <a:off x="7155351" y="2383830"/>
              <a:ext cx="125202" cy="188457"/>
            </a:xfrm>
            <a:custGeom>
              <a:avLst/>
              <a:gdLst/>
              <a:ahLst/>
              <a:cxnLst/>
              <a:rect l="l" t="t" r="r" b="b"/>
              <a:pathLst>
                <a:path w="6405" h="9641" extrusionOk="0">
                  <a:moveTo>
                    <a:pt x="3203" y="0"/>
                  </a:moveTo>
                  <a:cubicBezTo>
                    <a:pt x="1435" y="0"/>
                    <a:pt x="0" y="1435"/>
                    <a:pt x="0" y="3203"/>
                  </a:cubicBezTo>
                  <a:cubicBezTo>
                    <a:pt x="0" y="4971"/>
                    <a:pt x="3203" y="9641"/>
                    <a:pt x="3203" y="9641"/>
                  </a:cubicBezTo>
                  <a:cubicBezTo>
                    <a:pt x="3203" y="9641"/>
                    <a:pt x="6405" y="4937"/>
                    <a:pt x="6405" y="3203"/>
                  </a:cubicBezTo>
                  <a:cubicBezTo>
                    <a:pt x="6405" y="1435"/>
                    <a:pt x="4971" y="0"/>
                    <a:pt x="32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3238;p61">
              <a:extLst>
                <a:ext uri="{FF2B5EF4-FFF2-40B4-BE49-F238E27FC236}">
                  <a16:creationId xmlns:a16="http://schemas.microsoft.com/office/drawing/2014/main" id="{7FC9BAEE-6926-433A-B9D8-A44F6C39441E}"/>
                </a:ext>
              </a:extLst>
            </p:cNvPr>
            <p:cNvSpPr/>
            <p:nvPr/>
          </p:nvSpPr>
          <p:spPr>
            <a:xfrm>
              <a:off x="7192511" y="2416435"/>
              <a:ext cx="50882" cy="50882"/>
            </a:xfrm>
            <a:custGeom>
              <a:avLst/>
              <a:gdLst/>
              <a:ahLst/>
              <a:cxnLst/>
              <a:rect l="l" t="t" r="r" b="b"/>
              <a:pathLst>
                <a:path w="2603" h="2603" extrusionOk="0">
                  <a:moveTo>
                    <a:pt x="1302" y="0"/>
                  </a:moveTo>
                  <a:cubicBezTo>
                    <a:pt x="568" y="0"/>
                    <a:pt x="1" y="601"/>
                    <a:pt x="1" y="1301"/>
                  </a:cubicBezTo>
                  <a:cubicBezTo>
                    <a:pt x="1" y="2002"/>
                    <a:pt x="568" y="2602"/>
                    <a:pt x="1302" y="2602"/>
                  </a:cubicBezTo>
                  <a:cubicBezTo>
                    <a:pt x="2002" y="2602"/>
                    <a:pt x="2603" y="2002"/>
                    <a:pt x="2603" y="1301"/>
                  </a:cubicBezTo>
                  <a:cubicBezTo>
                    <a:pt x="2603" y="601"/>
                    <a:pt x="2002" y="0"/>
                    <a:pt x="1302" y="0"/>
                  </a:cubicBezTo>
                  <a:close/>
                </a:path>
              </a:pathLst>
            </a:custGeom>
            <a:solidFill>
              <a:srgbClr val="110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3239;p61">
              <a:extLst>
                <a:ext uri="{FF2B5EF4-FFF2-40B4-BE49-F238E27FC236}">
                  <a16:creationId xmlns:a16="http://schemas.microsoft.com/office/drawing/2014/main" id="{1C3AF4E5-E687-430D-8C5D-8D623284EA57}"/>
                </a:ext>
              </a:extLst>
            </p:cNvPr>
            <p:cNvSpPr/>
            <p:nvPr/>
          </p:nvSpPr>
          <p:spPr>
            <a:xfrm>
              <a:off x="6174673" y="1259047"/>
              <a:ext cx="133685" cy="200851"/>
            </a:xfrm>
            <a:custGeom>
              <a:avLst/>
              <a:gdLst/>
              <a:ahLst/>
              <a:cxnLst/>
              <a:rect l="l" t="t" r="r" b="b"/>
              <a:pathLst>
                <a:path w="6839" h="10275" extrusionOk="0">
                  <a:moveTo>
                    <a:pt x="3403" y="0"/>
                  </a:moveTo>
                  <a:cubicBezTo>
                    <a:pt x="1535" y="0"/>
                    <a:pt x="0" y="1535"/>
                    <a:pt x="0" y="3403"/>
                  </a:cubicBezTo>
                  <a:cubicBezTo>
                    <a:pt x="0" y="5304"/>
                    <a:pt x="3403" y="10274"/>
                    <a:pt x="3403" y="10274"/>
                  </a:cubicBezTo>
                  <a:cubicBezTo>
                    <a:pt x="3403" y="10274"/>
                    <a:pt x="6838" y="5304"/>
                    <a:pt x="6838" y="3403"/>
                  </a:cubicBezTo>
                  <a:cubicBezTo>
                    <a:pt x="6838" y="1535"/>
                    <a:pt x="5304" y="0"/>
                    <a:pt x="34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3240;p61">
              <a:extLst>
                <a:ext uri="{FF2B5EF4-FFF2-40B4-BE49-F238E27FC236}">
                  <a16:creationId xmlns:a16="http://schemas.microsoft.com/office/drawing/2014/main" id="{68CBC8CA-C3DB-43C5-B05C-0DEA4EEB2D4B}"/>
                </a:ext>
              </a:extLst>
            </p:cNvPr>
            <p:cNvSpPr/>
            <p:nvPr/>
          </p:nvSpPr>
          <p:spPr>
            <a:xfrm>
              <a:off x="6214432" y="1294253"/>
              <a:ext cx="54147" cy="53482"/>
            </a:xfrm>
            <a:custGeom>
              <a:avLst/>
              <a:gdLst/>
              <a:ahLst/>
              <a:cxnLst/>
              <a:rect l="l" t="t" r="r" b="b"/>
              <a:pathLst>
                <a:path w="2770" h="2736" extrusionOk="0">
                  <a:moveTo>
                    <a:pt x="1369" y="0"/>
                  </a:moveTo>
                  <a:cubicBezTo>
                    <a:pt x="601" y="0"/>
                    <a:pt x="1" y="601"/>
                    <a:pt x="1" y="1368"/>
                  </a:cubicBezTo>
                  <a:cubicBezTo>
                    <a:pt x="1" y="2135"/>
                    <a:pt x="601" y="2736"/>
                    <a:pt x="1369" y="2736"/>
                  </a:cubicBezTo>
                  <a:cubicBezTo>
                    <a:pt x="2136" y="2736"/>
                    <a:pt x="2770" y="2135"/>
                    <a:pt x="2770" y="1368"/>
                  </a:cubicBezTo>
                  <a:cubicBezTo>
                    <a:pt x="2770" y="601"/>
                    <a:pt x="2136" y="0"/>
                    <a:pt x="1369" y="0"/>
                  </a:cubicBezTo>
                  <a:close/>
                </a:path>
              </a:pathLst>
            </a:custGeom>
            <a:solidFill>
              <a:srgbClr val="110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3241;p61">
              <a:extLst>
                <a:ext uri="{FF2B5EF4-FFF2-40B4-BE49-F238E27FC236}">
                  <a16:creationId xmlns:a16="http://schemas.microsoft.com/office/drawing/2014/main" id="{83B80643-9403-4C3B-923C-FF81A53EB5C4}"/>
                </a:ext>
              </a:extLst>
            </p:cNvPr>
            <p:cNvSpPr/>
            <p:nvPr/>
          </p:nvSpPr>
          <p:spPr>
            <a:xfrm>
              <a:off x="5226580" y="1250935"/>
              <a:ext cx="208024" cy="186131"/>
            </a:xfrm>
            <a:custGeom>
              <a:avLst/>
              <a:gdLst/>
              <a:ahLst/>
              <a:cxnLst/>
              <a:rect l="l" t="t" r="r" b="b"/>
              <a:pathLst>
                <a:path w="10642" h="9522" extrusionOk="0">
                  <a:moveTo>
                    <a:pt x="5848" y="0"/>
                  </a:moveTo>
                  <a:cubicBezTo>
                    <a:pt x="4434" y="0"/>
                    <a:pt x="3005" y="658"/>
                    <a:pt x="2036" y="2150"/>
                  </a:cubicBezTo>
                  <a:cubicBezTo>
                    <a:pt x="1" y="5252"/>
                    <a:pt x="2336" y="9522"/>
                    <a:pt x="6039" y="9522"/>
                  </a:cubicBezTo>
                  <a:cubicBezTo>
                    <a:pt x="9141" y="9522"/>
                    <a:pt x="10642" y="7153"/>
                    <a:pt x="10608" y="4752"/>
                  </a:cubicBezTo>
                  <a:cubicBezTo>
                    <a:pt x="10567" y="1864"/>
                    <a:pt x="8228" y="0"/>
                    <a:pt x="58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3242;p61">
              <a:extLst>
                <a:ext uri="{FF2B5EF4-FFF2-40B4-BE49-F238E27FC236}">
                  <a16:creationId xmlns:a16="http://schemas.microsoft.com/office/drawing/2014/main" id="{0CF2EF92-A830-4DE1-A35F-0B5B42A46573}"/>
                </a:ext>
              </a:extLst>
            </p:cNvPr>
            <p:cNvSpPr/>
            <p:nvPr/>
          </p:nvSpPr>
          <p:spPr>
            <a:xfrm>
              <a:off x="5310693" y="1269466"/>
              <a:ext cx="69804" cy="153780"/>
            </a:xfrm>
            <a:custGeom>
              <a:avLst/>
              <a:gdLst/>
              <a:ahLst/>
              <a:cxnLst/>
              <a:rect l="l" t="t" r="r" b="b"/>
              <a:pathLst>
                <a:path w="3571" h="7867" extrusionOk="0">
                  <a:moveTo>
                    <a:pt x="1669" y="1"/>
                  </a:moveTo>
                  <a:cubicBezTo>
                    <a:pt x="1602" y="1"/>
                    <a:pt x="1502" y="1"/>
                    <a:pt x="1435" y="68"/>
                  </a:cubicBezTo>
                  <a:cubicBezTo>
                    <a:pt x="1369" y="101"/>
                    <a:pt x="1302" y="168"/>
                    <a:pt x="1269" y="268"/>
                  </a:cubicBezTo>
                  <a:cubicBezTo>
                    <a:pt x="1235" y="435"/>
                    <a:pt x="1235" y="601"/>
                    <a:pt x="1269" y="768"/>
                  </a:cubicBezTo>
                  <a:cubicBezTo>
                    <a:pt x="1302" y="801"/>
                    <a:pt x="1302" y="868"/>
                    <a:pt x="1335" y="902"/>
                  </a:cubicBezTo>
                  <a:cubicBezTo>
                    <a:pt x="1335" y="935"/>
                    <a:pt x="1335" y="968"/>
                    <a:pt x="1335" y="968"/>
                  </a:cubicBezTo>
                  <a:cubicBezTo>
                    <a:pt x="1302" y="1002"/>
                    <a:pt x="1235" y="1035"/>
                    <a:pt x="1168" y="1068"/>
                  </a:cubicBezTo>
                  <a:cubicBezTo>
                    <a:pt x="501" y="1402"/>
                    <a:pt x="1" y="2136"/>
                    <a:pt x="101" y="2936"/>
                  </a:cubicBezTo>
                  <a:cubicBezTo>
                    <a:pt x="201" y="3770"/>
                    <a:pt x="1068" y="3937"/>
                    <a:pt x="1736" y="4070"/>
                  </a:cubicBezTo>
                  <a:cubicBezTo>
                    <a:pt x="2102" y="4137"/>
                    <a:pt x="2403" y="4271"/>
                    <a:pt x="2603" y="4604"/>
                  </a:cubicBezTo>
                  <a:cubicBezTo>
                    <a:pt x="2736" y="4871"/>
                    <a:pt x="2770" y="5205"/>
                    <a:pt x="2569" y="5471"/>
                  </a:cubicBezTo>
                  <a:cubicBezTo>
                    <a:pt x="2389" y="5742"/>
                    <a:pt x="2020" y="5877"/>
                    <a:pt x="1681" y="5877"/>
                  </a:cubicBezTo>
                  <a:cubicBezTo>
                    <a:pt x="1643" y="5877"/>
                    <a:pt x="1605" y="5875"/>
                    <a:pt x="1569" y="5872"/>
                  </a:cubicBezTo>
                  <a:cubicBezTo>
                    <a:pt x="1335" y="5872"/>
                    <a:pt x="1135" y="5805"/>
                    <a:pt x="902" y="5738"/>
                  </a:cubicBezTo>
                  <a:cubicBezTo>
                    <a:pt x="717" y="5692"/>
                    <a:pt x="581" y="5614"/>
                    <a:pt x="426" y="5614"/>
                  </a:cubicBezTo>
                  <a:cubicBezTo>
                    <a:pt x="357" y="5614"/>
                    <a:pt x="284" y="5630"/>
                    <a:pt x="201" y="5672"/>
                  </a:cubicBezTo>
                  <a:cubicBezTo>
                    <a:pt x="68" y="5738"/>
                    <a:pt x="1" y="5905"/>
                    <a:pt x="34" y="6039"/>
                  </a:cubicBezTo>
                  <a:cubicBezTo>
                    <a:pt x="201" y="6439"/>
                    <a:pt x="735" y="6506"/>
                    <a:pt x="1102" y="6572"/>
                  </a:cubicBezTo>
                  <a:lnTo>
                    <a:pt x="1269" y="6572"/>
                  </a:lnTo>
                  <a:lnTo>
                    <a:pt x="1269" y="6606"/>
                  </a:lnTo>
                  <a:cubicBezTo>
                    <a:pt x="1202" y="6739"/>
                    <a:pt x="1202" y="6839"/>
                    <a:pt x="1202" y="6973"/>
                  </a:cubicBezTo>
                  <a:cubicBezTo>
                    <a:pt x="1168" y="7073"/>
                    <a:pt x="1168" y="7173"/>
                    <a:pt x="1135" y="7306"/>
                  </a:cubicBezTo>
                  <a:cubicBezTo>
                    <a:pt x="1135" y="7473"/>
                    <a:pt x="1102" y="7640"/>
                    <a:pt x="1235" y="7773"/>
                  </a:cubicBezTo>
                  <a:cubicBezTo>
                    <a:pt x="1293" y="7831"/>
                    <a:pt x="1374" y="7867"/>
                    <a:pt x="1458" y="7867"/>
                  </a:cubicBezTo>
                  <a:cubicBezTo>
                    <a:pt x="1518" y="7867"/>
                    <a:pt x="1580" y="7848"/>
                    <a:pt x="1635" y="7806"/>
                  </a:cubicBezTo>
                  <a:cubicBezTo>
                    <a:pt x="1702" y="7773"/>
                    <a:pt x="1802" y="7706"/>
                    <a:pt x="1802" y="7606"/>
                  </a:cubicBezTo>
                  <a:cubicBezTo>
                    <a:pt x="1802" y="7573"/>
                    <a:pt x="1836" y="7506"/>
                    <a:pt x="1836" y="7473"/>
                  </a:cubicBezTo>
                  <a:cubicBezTo>
                    <a:pt x="1836" y="7406"/>
                    <a:pt x="1836" y="7373"/>
                    <a:pt x="1836" y="7306"/>
                  </a:cubicBezTo>
                  <a:cubicBezTo>
                    <a:pt x="1836" y="7206"/>
                    <a:pt x="1836" y="7106"/>
                    <a:pt x="1836" y="7006"/>
                  </a:cubicBezTo>
                  <a:cubicBezTo>
                    <a:pt x="1869" y="6872"/>
                    <a:pt x="1869" y="6772"/>
                    <a:pt x="1836" y="6672"/>
                  </a:cubicBezTo>
                  <a:cubicBezTo>
                    <a:pt x="1836" y="6639"/>
                    <a:pt x="1836" y="6606"/>
                    <a:pt x="1836" y="6572"/>
                  </a:cubicBezTo>
                  <a:cubicBezTo>
                    <a:pt x="2002" y="6539"/>
                    <a:pt x="2169" y="6506"/>
                    <a:pt x="2303" y="6472"/>
                  </a:cubicBezTo>
                  <a:cubicBezTo>
                    <a:pt x="2970" y="6205"/>
                    <a:pt x="3437" y="5538"/>
                    <a:pt x="3303" y="4804"/>
                  </a:cubicBezTo>
                  <a:cubicBezTo>
                    <a:pt x="3170" y="4104"/>
                    <a:pt x="2603" y="3637"/>
                    <a:pt x="1902" y="3503"/>
                  </a:cubicBezTo>
                  <a:cubicBezTo>
                    <a:pt x="1535" y="3437"/>
                    <a:pt x="1068" y="3437"/>
                    <a:pt x="768" y="3170"/>
                  </a:cubicBezTo>
                  <a:cubicBezTo>
                    <a:pt x="468" y="2870"/>
                    <a:pt x="635" y="2336"/>
                    <a:pt x="835" y="2002"/>
                  </a:cubicBezTo>
                  <a:cubicBezTo>
                    <a:pt x="1068" y="1635"/>
                    <a:pt x="1469" y="1402"/>
                    <a:pt x="1902" y="1302"/>
                  </a:cubicBezTo>
                  <a:cubicBezTo>
                    <a:pt x="2072" y="1259"/>
                    <a:pt x="2238" y="1247"/>
                    <a:pt x="2401" y="1247"/>
                  </a:cubicBezTo>
                  <a:cubicBezTo>
                    <a:pt x="2620" y="1247"/>
                    <a:pt x="2835" y="1269"/>
                    <a:pt x="3048" y="1269"/>
                  </a:cubicBezTo>
                  <a:cubicBezTo>
                    <a:pt x="3178" y="1269"/>
                    <a:pt x="3307" y="1261"/>
                    <a:pt x="3437" y="1235"/>
                  </a:cubicBezTo>
                  <a:cubicBezTo>
                    <a:pt x="3570" y="1202"/>
                    <a:pt x="3537" y="1035"/>
                    <a:pt x="3470" y="968"/>
                  </a:cubicBezTo>
                  <a:cubicBezTo>
                    <a:pt x="3228" y="799"/>
                    <a:pt x="2916" y="752"/>
                    <a:pt x="2610" y="752"/>
                  </a:cubicBezTo>
                  <a:cubicBezTo>
                    <a:pt x="2494" y="752"/>
                    <a:pt x="2379" y="759"/>
                    <a:pt x="2269" y="768"/>
                  </a:cubicBezTo>
                  <a:lnTo>
                    <a:pt x="2036" y="768"/>
                  </a:lnTo>
                  <a:cubicBezTo>
                    <a:pt x="2036" y="735"/>
                    <a:pt x="2036" y="701"/>
                    <a:pt x="2036" y="668"/>
                  </a:cubicBezTo>
                  <a:lnTo>
                    <a:pt x="2002" y="601"/>
                  </a:lnTo>
                  <a:cubicBezTo>
                    <a:pt x="2002" y="601"/>
                    <a:pt x="2002" y="568"/>
                    <a:pt x="2002" y="535"/>
                  </a:cubicBezTo>
                  <a:cubicBezTo>
                    <a:pt x="2002" y="501"/>
                    <a:pt x="2002" y="468"/>
                    <a:pt x="2002" y="468"/>
                  </a:cubicBezTo>
                  <a:cubicBezTo>
                    <a:pt x="2002" y="435"/>
                    <a:pt x="2002" y="401"/>
                    <a:pt x="2002" y="368"/>
                  </a:cubicBezTo>
                  <a:cubicBezTo>
                    <a:pt x="2002" y="268"/>
                    <a:pt x="1969" y="168"/>
                    <a:pt x="1902" y="101"/>
                  </a:cubicBezTo>
                  <a:cubicBezTo>
                    <a:pt x="1836" y="68"/>
                    <a:pt x="1769" y="34"/>
                    <a:pt x="1669" y="1"/>
                  </a:cubicBezTo>
                  <a:close/>
                </a:path>
              </a:pathLst>
            </a:custGeom>
            <a:solidFill>
              <a:srgbClr val="110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3243;p61">
              <a:extLst>
                <a:ext uri="{FF2B5EF4-FFF2-40B4-BE49-F238E27FC236}">
                  <a16:creationId xmlns:a16="http://schemas.microsoft.com/office/drawing/2014/main" id="{ADABEFE7-EDFC-40F0-B0AF-99ADA534EB9E}"/>
                </a:ext>
              </a:extLst>
            </p:cNvPr>
            <p:cNvSpPr/>
            <p:nvPr/>
          </p:nvSpPr>
          <p:spPr>
            <a:xfrm>
              <a:off x="6754999" y="1731784"/>
              <a:ext cx="153897" cy="144769"/>
            </a:xfrm>
            <a:custGeom>
              <a:avLst/>
              <a:gdLst/>
              <a:ahLst/>
              <a:cxnLst/>
              <a:rect l="l" t="t" r="r" b="b"/>
              <a:pathLst>
                <a:path w="7873" h="7406" extrusionOk="0">
                  <a:moveTo>
                    <a:pt x="1601" y="0"/>
                  </a:moveTo>
                  <a:cubicBezTo>
                    <a:pt x="1101" y="467"/>
                    <a:pt x="534" y="901"/>
                    <a:pt x="0" y="1334"/>
                  </a:cubicBezTo>
                  <a:cubicBezTo>
                    <a:pt x="834" y="2202"/>
                    <a:pt x="1601" y="3102"/>
                    <a:pt x="2368" y="4003"/>
                  </a:cubicBezTo>
                  <a:cubicBezTo>
                    <a:pt x="1668" y="4537"/>
                    <a:pt x="1001" y="5137"/>
                    <a:pt x="434" y="5771"/>
                  </a:cubicBezTo>
                  <a:cubicBezTo>
                    <a:pt x="834" y="6238"/>
                    <a:pt x="1134" y="6772"/>
                    <a:pt x="1434" y="7305"/>
                  </a:cubicBezTo>
                  <a:cubicBezTo>
                    <a:pt x="2202" y="6772"/>
                    <a:pt x="2902" y="6104"/>
                    <a:pt x="3569" y="5437"/>
                  </a:cubicBezTo>
                  <a:cubicBezTo>
                    <a:pt x="4103" y="6104"/>
                    <a:pt x="4637" y="6738"/>
                    <a:pt x="5137" y="7405"/>
                  </a:cubicBezTo>
                  <a:cubicBezTo>
                    <a:pt x="5537" y="7105"/>
                    <a:pt x="5938" y="6838"/>
                    <a:pt x="6338" y="6571"/>
                  </a:cubicBezTo>
                  <a:cubicBezTo>
                    <a:pt x="6538" y="6405"/>
                    <a:pt x="6705" y="6238"/>
                    <a:pt x="6905" y="6104"/>
                  </a:cubicBezTo>
                  <a:cubicBezTo>
                    <a:pt x="6371" y="5371"/>
                    <a:pt x="5804" y="4637"/>
                    <a:pt x="5237" y="3903"/>
                  </a:cubicBezTo>
                  <a:cubicBezTo>
                    <a:pt x="6171" y="3102"/>
                    <a:pt x="7038" y="2302"/>
                    <a:pt x="7872" y="1434"/>
                  </a:cubicBezTo>
                  <a:cubicBezTo>
                    <a:pt x="7706" y="1134"/>
                    <a:pt x="7505" y="801"/>
                    <a:pt x="7339" y="467"/>
                  </a:cubicBezTo>
                  <a:cubicBezTo>
                    <a:pt x="6204" y="1068"/>
                    <a:pt x="5137" y="1768"/>
                    <a:pt x="4103" y="2602"/>
                  </a:cubicBezTo>
                  <a:cubicBezTo>
                    <a:pt x="3302" y="1701"/>
                    <a:pt x="2468" y="834"/>
                    <a:pt x="16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3244;p61">
              <a:extLst>
                <a:ext uri="{FF2B5EF4-FFF2-40B4-BE49-F238E27FC236}">
                  <a16:creationId xmlns:a16="http://schemas.microsoft.com/office/drawing/2014/main" id="{57F1822C-7A3A-43C3-9FB9-A19D77C0654C}"/>
                </a:ext>
              </a:extLst>
            </p:cNvPr>
            <p:cNvSpPr/>
            <p:nvPr/>
          </p:nvSpPr>
          <p:spPr>
            <a:xfrm>
              <a:off x="5416992" y="2284060"/>
              <a:ext cx="171510" cy="161736"/>
            </a:xfrm>
            <a:custGeom>
              <a:avLst/>
              <a:gdLst/>
              <a:ahLst/>
              <a:cxnLst/>
              <a:rect l="l" t="t" r="r" b="b"/>
              <a:pathLst>
                <a:path w="8774" h="8274" extrusionOk="0">
                  <a:moveTo>
                    <a:pt x="1768" y="1"/>
                  </a:moveTo>
                  <a:cubicBezTo>
                    <a:pt x="1201" y="501"/>
                    <a:pt x="601" y="1001"/>
                    <a:pt x="0" y="1502"/>
                  </a:cubicBezTo>
                  <a:cubicBezTo>
                    <a:pt x="901" y="2469"/>
                    <a:pt x="1768" y="3470"/>
                    <a:pt x="2635" y="4471"/>
                  </a:cubicBezTo>
                  <a:cubicBezTo>
                    <a:pt x="1868" y="5071"/>
                    <a:pt x="1134" y="5705"/>
                    <a:pt x="467" y="6439"/>
                  </a:cubicBezTo>
                  <a:cubicBezTo>
                    <a:pt x="901" y="6972"/>
                    <a:pt x="1268" y="7539"/>
                    <a:pt x="1601" y="8140"/>
                  </a:cubicBezTo>
                  <a:cubicBezTo>
                    <a:pt x="2435" y="7539"/>
                    <a:pt x="3202" y="6806"/>
                    <a:pt x="3970" y="6072"/>
                  </a:cubicBezTo>
                  <a:cubicBezTo>
                    <a:pt x="4570" y="6806"/>
                    <a:pt x="5137" y="7539"/>
                    <a:pt x="5738" y="8273"/>
                  </a:cubicBezTo>
                  <a:cubicBezTo>
                    <a:pt x="6171" y="7940"/>
                    <a:pt x="6638" y="7639"/>
                    <a:pt x="7072" y="7306"/>
                  </a:cubicBezTo>
                  <a:cubicBezTo>
                    <a:pt x="7272" y="7139"/>
                    <a:pt x="7506" y="6972"/>
                    <a:pt x="7706" y="6806"/>
                  </a:cubicBezTo>
                  <a:cubicBezTo>
                    <a:pt x="7105" y="5972"/>
                    <a:pt x="6505" y="5171"/>
                    <a:pt x="5838" y="4370"/>
                  </a:cubicBezTo>
                  <a:cubicBezTo>
                    <a:pt x="6838" y="3470"/>
                    <a:pt x="7839" y="2569"/>
                    <a:pt x="8773" y="1602"/>
                  </a:cubicBezTo>
                  <a:cubicBezTo>
                    <a:pt x="8573" y="1235"/>
                    <a:pt x="8373" y="868"/>
                    <a:pt x="8173" y="501"/>
                  </a:cubicBezTo>
                  <a:cubicBezTo>
                    <a:pt x="6905" y="1202"/>
                    <a:pt x="5738" y="2002"/>
                    <a:pt x="4570" y="2903"/>
                  </a:cubicBezTo>
                  <a:cubicBezTo>
                    <a:pt x="3669" y="1902"/>
                    <a:pt x="2735" y="935"/>
                    <a:pt x="17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21923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4"/>
        <p:cNvGrpSpPr/>
        <p:nvPr/>
      </p:nvGrpSpPr>
      <p:grpSpPr>
        <a:xfrm>
          <a:off x="0" y="0"/>
          <a:ext cx="0" cy="0"/>
          <a:chOff x="0" y="0"/>
          <a:chExt cx="0" cy="0"/>
        </a:xfrm>
      </p:grpSpPr>
      <p:sp>
        <p:nvSpPr>
          <p:cNvPr id="1537" name="Google Shape;1537;p35"/>
          <p:cNvSpPr/>
          <p:nvPr/>
        </p:nvSpPr>
        <p:spPr>
          <a:xfrm rot="1737649">
            <a:off x="4816423" y="456554"/>
            <a:ext cx="409107" cy="358947"/>
          </a:xfrm>
          <a:custGeom>
            <a:avLst/>
            <a:gdLst/>
            <a:ahLst/>
            <a:cxnLst/>
            <a:rect l="l" t="t" r="r" b="b"/>
            <a:pathLst>
              <a:path w="11076" h="9718" extrusionOk="0">
                <a:moveTo>
                  <a:pt x="5537" y="1"/>
                </a:moveTo>
                <a:cubicBezTo>
                  <a:pt x="4646" y="1"/>
                  <a:pt x="3744" y="245"/>
                  <a:pt x="2936" y="756"/>
                </a:cubicBezTo>
                <a:cubicBezTo>
                  <a:pt x="668" y="2191"/>
                  <a:pt x="1" y="5193"/>
                  <a:pt x="1435" y="7461"/>
                </a:cubicBezTo>
                <a:cubicBezTo>
                  <a:pt x="2358" y="8921"/>
                  <a:pt x="3931" y="9718"/>
                  <a:pt x="5539" y="9718"/>
                </a:cubicBezTo>
                <a:cubicBezTo>
                  <a:pt x="6430" y="9718"/>
                  <a:pt x="7331" y="9473"/>
                  <a:pt x="8140" y="8962"/>
                </a:cubicBezTo>
                <a:cubicBezTo>
                  <a:pt x="10408" y="7528"/>
                  <a:pt x="11075" y="4526"/>
                  <a:pt x="9641" y="2257"/>
                </a:cubicBezTo>
                <a:cubicBezTo>
                  <a:pt x="8718" y="798"/>
                  <a:pt x="7145" y="1"/>
                  <a:pt x="55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5"/>
          <p:cNvGrpSpPr/>
          <p:nvPr/>
        </p:nvGrpSpPr>
        <p:grpSpPr>
          <a:xfrm>
            <a:off x="6583501" y="2936022"/>
            <a:ext cx="2348121" cy="2075984"/>
            <a:chOff x="720000" y="1465813"/>
            <a:chExt cx="3304293" cy="2857813"/>
          </a:xfrm>
        </p:grpSpPr>
        <p:sp>
          <p:nvSpPr>
            <p:cNvPr id="1539" name="Google Shape;1539;p35"/>
            <p:cNvSpPr/>
            <p:nvPr/>
          </p:nvSpPr>
          <p:spPr>
            <a:xfrm>
              <a:off x="2125598" y="3503380"/>
              <a:ext cx="180928" cy="247300"/>
            </a:xfrm>
            <a:custGeom>
              <a:avLst/>
              <a:gdLst/>
              <a:ahLst/>
              <a:cxnLst/>
              <a:rect l="l" t="t" r="r" b="b"/>
              <a:pathLst>
                <a:path w="5839" h="7981" extrusionOk="0">
                  <a:moveTo>
                    <a:pt x="3863" y="1"/>
                  </a:moveTo>
                  <a:cubicBezTo>
                    <a:pt x="3504" y="1"/>
                    <a:pt x="3131" y="94"/>
                    <a:pt x="2803" y="210"/>
                  </a:cubicBezTo>
                  <a:cubicBezTo>
                    <a:pt x="2303" y="370"/>
                    <a:pt x="1861" y="400"/>
                    <a:pt x="1485" y="400"/>
                  </a:cubicBezTo>
                  <a:cubicBezTo>
                    <a:pt x="1265" y="400"/>
                    <a:pt x="1068" y="390"/>
                    <a:pt x="894" y="390"/>
                  </a:cubicBezTo>
                  <a:cubicBezTo>
                    <a:pt x="315" y="390"/>
                    <a:pt x="1" y="502"/>
                    <a:pt x="1" y="1477"/>
                  </a:cubicBezTo>
                  <a:cubicBezTo>
                    <a:pt x="1" y="1844"/>
                    <a:pt x="935" y="7448"/>
                    <a:pt x="935" y="7815"/>
                  </a:cubicBezTo>
                  <a:cubicBezTo>
                    <a:pt x="2006" y="7929"/>
                    <a:pt x="3155" y="7981"/>
                    <a:pt x="4287" y="7981"/>
                  </a:cubicBezTo>
                  <a:cubicBezTo>
                    <a:pt x="4811" y="7981"/>
                    <a:pt x="5331" y="7970"/>
                    <a:pt x="5838" y="7949"/>
                  </a:cubicBezTo>
                  <a:cubicBezTo>
                    <a:pt x="5838" y="7749"/>
                    <a:pt x="5438" y="3979"/>
                    <a:pt x="5438" y="3746"/>
                  </a:cubicBezTo>
                  <a:cubicBezTo>
                    <a:pt x="5471" y="2979"/>
                    <a:pt x="5505" y="2178"/>
                    <a:pt x="5338" y="1411"/>
                  </a:cubicBezTo>
                  <a:cubicBezTo>
                    <a:pt x="5238" y="944"/>
                    <a:pt x="5004" y="443"/>
                    <a:pt x="4604" y="177"/>
                  </a:cubicBezTo>
                  <a:cubicBezTo>
                    <a:pt x="4379" y="50"/>
                    <a:pt x="4125" y="1"/>
                    <a:pt x="3863"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5"/>
            <p:cNvSpPr/>
            <p:nvPr/>
          </p:nvSpPr>
          <p:spPr>
            <a:xfrm>
              <a:off x="2138022" y="3699016"/>
              <a:ext cx="422774" cy="147277"/>
            </a:xfrm>
            <a:custGeom>
              <a:avLst/>
              <a:gdLst/>
              <a:ahLst/>
              <a:cxnLst/>
              <a:rect l="l" t="t" r="r" b="b"/>
              <a:pathLst>
                <a:path w="13644" h="4753" extrusionOk="0">
                  <a:moveTo>
                    <a:pt x="4647" y="0"/>
                  </a:moveTo>
                  <a:cubicBezTo>
                    <a:pt x="3559" y="0"/>
                    <a:pt x="1945" y="100"/>
                    <a:pt x="990" y="100"/>
                  </a:cubicBezTo>
                  <a:cubicBezTo>
                    <a:pt x="513" y="100"/>
                    <a:pt x="200" y="75"/>
                    <a:pt x="200" y="0"/>
                  </a:cubicBezTo>
                  <a:lnTo>
                    <a:pt x="200" y="0"/>
                  </a:lnTo>
                  <a:cubicBezTo>
                    <a:pt x="200" y="1201"/>
                    <a:pt x="0" y="2502"/>
                    <a:pt x="267" y="3670"/>
                  </a:cubicBezTo>
                  <a:cubicBezTo>
                    <a:pt x="334" y="3836"/>
                    <a:pt x="367" y="4036"/>
                    <a:pt x="500" y="4170"/>
                  </a:cubicBezTo>
                  <a:cubicBezTo>
                    <a:pt x="752" y="4440"/>
                    <a:pt x="1236" y="4496"/>
                    <a:pt x="1729" y="4496"/>
                  </a:cubicBezTo>
                  <a:cubicBezTo>
                    <a:pt x="2084" y="4496"/>
                    <a:pt x="2443" y="4467"/>
                    <a:pt x="2722" y="4467"/>
                  </a:cubicBezTo>
                  <a:cubicBezTo>
                    <a:pt x="2774" y="4467"/>
                    <a:pt x="2823" y="4468"/>
                    <a:pt x="2869" y="4470"/>
                  </a:cubicBezTo>
                  <a:cubicBezTo>
                    <a:pt x="4036" y="4537"/>
                    <a:pt x="5204" y="4637"/>
                    <a:pt x="6371" y="4704"/>
                  </a:cubicBezTo>
                  <a:cubicBezTo>
                    <a:pt x="7094" y="4734"/>
                    <a:pt x="7817" y="4752"/>
                    <a:pt x="8538" y="4752"/>
                  </a:cubicBezTo>
                  <a:cubicBezTo>
                    <a:pt x="10182" y="4752"/>
                    <a:pt x="11821" y="4658"/>
                    <a:pt x="13443" y="4403"/>
                  </a:cubicBezTo>
                  <a:cubicBezTo>
                    <a:pt x="13643" y="4403"/>
                    <a:pt x="12542" y="3169"/>
                    <a:pt x="12442" y="3102"/>
                  </a:cubicBezTo>
                  <a:cubicBezTo>
                    <a:pt x="12042" y="2736"/>
                    <a:pt x="11708" y="2469"/>
                    <a:pt x="11208" y="2235"/>
                  </a:cubicBezTo>
                  <a:cubicBezTo>
                    <a:pt x="10941" y="2102"/>
                    <a:pt x="10641" y="2002"/>
                    <a:pt x="10374" y="1902"/>
                  </a:cubicBezTo>
                  <a:lnTo>
                    <a:pt x="10374" y="1868"/>
                  </a:lnTo>
                  <a:cubicBezTo>
                    <a:pt x="9907" y="1701"/>
                    <a:pt x="9440" y="1535"/>
                    <a:pt x="8940" y="1401"/>
                  </a:cubicBezTo>
                  <a:cubicBezTo>
                    <a:pt x="8006" y="1201"/>
                    <a:pt x="6972" y="1168"/>
                    <a:pt x="6238" y="534"/>
                  </a:cubicBezTo>
                  <a:cubicBezTo>
                    <a:pt x="6071" y="401"/>
                    <a:pt x="5938" y="200"/>
                    <a:pt x="5737" y="100"/>
                  </a:cubicBezTo>
                  <a:cubicBezTo>
                    <a:pt x="5604" y="25"/>
                    <a:pt x="5191" y="0"/>
                    <a:pt x="46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5"/>
            <p:cNvSpPr/>
            <p:nvPr/>
          </p:nvSpPr>
          <p:spPr>
            <a:xfrm>
              <a:off x="1422783" y="2405505"/>
              <a:ext cx="1043983" cy="1215430"/>
            </a:xfrm>
            <a:custGeom>
              <a:avLst/>
              <a:gdLst/>
              <a:ahLst/>
              <a:cxnLst/>
              <a:rect l="l" t="t" r="r" b="b"/>
              <a:pathLst>
                <a:path w="33692" h="39225" extrusionOk="0">
                  <a:moveTo>
                    <a:pt x="7396" y="0"/>
                  </a:moveTo>
                  <a:cubicBezTo>
                    <a:pt x="5681" y="0"/>
                    <a:pt x="3956" y="387"/>
                    <a:pt x="2403" y="1118"/>
                  </a:cubicBezTo>
                  <a:cubicBezTo>
                    <a:pt x="1469" y="1585"/>
                    <a:pt x="234" y="2052"/>
                    <a:pt x="134" y="3153"/>
                  </a:cubicBezTo>
                  <a:lnTo>
                    <a:pt x="101" y="3153"/>
                  </a:lnTo>
                  <a:cubicBezTo>
                    <a:pt x="1" y="4054"/>
                    <a:pt x="735" y="5088"/>
                    <a:pt x="1002" y="5922"/>
                  </a:cubicBezTo>
                  <a:cubicBezTo>
                    <a:pt x="1535" y="7690"/>
                    <a:pt x="2202" y="9424"/>
                    <a:pt x="3036" y="11092"/>
                  </a:cubicBezTo>
                  <a:cubicBezTo>
                    <a:pt x="3737" y="12426"/>
                    <a:pt x="4471" y="14194"/>
                    <a:pt x="5872" y="14961"/>
                  </a:cubicBezTo>
                  <a:cubicBezTo>
                    <a:pt x="8374" y="16362"/>
                    <a:pt x="11176" y="16963"/>
                    <a:pt x="14011" y="17196"/>
                  </a:cubicBezTo>
                  <a:cubicBezTo>
                    <a:pt x="14535" y="17245"/>
                    <a:pt x="15052" y="17261"/>
                    <a:pt x="15564" y="17261"/>
                  </a:cubicBezTo>
                  <a:cubicBezTo>
                    <a:pt x="16767" y="17261"/>
                    <a:pt x="17949" y="17168"/>
                    <a:pt x="19151" y="17168"/>
                  </a:cubicBezTo>
                  <a:cubicBezTo>
                    <a:pt x="19916" y="17168"/>
                    <a:pt x="20690" y="17206"/>
                    <a:pt x="21483" y="17330"/>
                  </a:cubicBezTo>
                  <a:cubicBezTo>
                    <a:pt x="21616" y="17330"/>
                    <a:pt x="21750" y="17363"/>
                    <a:pt x="21816" y="17463"/>
                  </a:cubicBezTo>
                  <a:cubicBezTo>
                    <a:pt x="21917" y="17563"/>
                    <a:pt x="21917" y="17697"/>
                    <a:pt x="21917" y="17830"/>
                  </a:cubicBezTo>
                  <a:cubicBezTo>
                    <a:pt x="21616" y="22567"/>
                    <a:pt x="21349" y="27270"/>
                    <a:pt x="21083" y="32007"/>
                  </a:cubicBezTo>
                  <a:cubicBezTo>
                    <a:pt x="21016" y="33241"/>
                    <a:pt x="20115" y="37211"/>
                    <a:pt x="21016" y="38145"/>
                  </a:cubicBezTo>
                  <a:cubicBezTo>
                    <a:pt x="21650" y="38812"/>
                    <a:pt x="27787" y="38979"/>
                    <a:pt x="28955" y="39212"/>
                  </a:cubicBezTo>
                  <a:cubicBezTo>
                    <a:pt x="28998" y="39221"/>
                    <a:pt x="29041" y="39225"/>
                    <a:pt x="29082" y="39225"/>
                  </a:cubicBezTo>
                  <a:cubicBezTo>
                    <a:pt x="29362" y="39225"/>
                    <a:pt x="29597" y="39036"/>
                    <a:pt x="29655" y="38745"/>
                  </a:cubicBezTo>
                  <a:lnTo>
                    <a:pt x="32157" y="23434"/>
                  </a:lnTo>
                  <a:cubicBezTo>
                    <a:pt x="32691" y="20232"/>
                    <a:pt x="33692" y="16229"/>
                    <a:pt x="33191" y="13027"/>
                  </a:cubicBezTo>
                  <a:cubicBezTo>
                    <a:pt x="32224" y="6756"/>
                    <a:pt x="22817" y="5088"/>
                    <a:pt x="17814" y="3453"/>
                  </a:cubicBezTo>
                  <a:cubicBezTo>
                    <a:pt x="15045" y="2553"/>
                    <a:pt x="12610" y="885"/>
                    <a:pt x="9741" y="251"/>
                  </a:cubicBezTo>
                  <a:cubicBezTo>
                    <a:pt x="8973" y="83"/>
                    <a:pt x="8186" y="0"/>
                    <a:pt x="739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5"/>
            <p:cNvSpPr/>
            <p:nvPr/>
          </p:nvSpPr>
          <p:spPr>
            <a:xfrm>
              <a:off x="2154537" y="2106876"/>
              <a:ext cx="964380" cy="713300"/>
            </a:xfrm>
            <a:custGeom>
              <a:avLst/>
              <a:gdLst/>
              <a:ahLst/>
              <a:cxnLst/>
              <a:rect l="l" t="t" r="r" b="b"/>
              <a:pathLst>
                <a:path w="31123" h="23020" extrusionOk="0">
                  <a:moveTo>
                    <a:pt x="3087" y="1"/>
                  </a:moveTo>
                  <a:cubicBezTo>
                    <a:pt x="2548" y="1"/>
                    <a:pt x="1986" y="109"/>
                    <a:pt x="1402" y="349"/>
                  </a:cubicBezTo>
                  <a:cubicBezTo>
                    <a:pt x="168" y="882"/>
                    <a:pt x="1" y="2050"/>
                    <a:pt x="67" y="3317"/>
                  </a:cubicBezTo>
                  <a:cubicBezTo>
                    <a:pt x="234" y="6286"/>
                    <a:pt x="2169" y="8621"/>
                    <a:pt x="4070" y="10790"/>
                  </a:cubicBezTo>
                  <a:cubicBezTo>
                    <a:pt x="5338" y="12257"/>
                    <a:pt x="6706" y="13658"/>
                    <a:pt x="8240" y="14826"/>
                  </a:cubicBezTo>
                  <a:cubicBezTo>
                    <a:pt x="10475" y="16460"/>
                    <a:pt x="13010" y="17594"/>
                    <a:pt x="15512" y="18729"/>
                  </a:cubicBezTo>
                  <a:cubicBezTo>
                    <a:pt x="16379" y="19129"/>
                    <a:pt x="17280" y="19496"/>
                    <a:pt x="18247" y="19729"/>
                  </a:cubicBezTo>
                  <a:cubicBezTo>
                    <a:pt x="19148" y="19963"/>
                    <a:pt x="20215" y="19996"/>
                    <a:pt x="21316" y="20063"/>
                  </a:cubicBezTo>
                  <a:cubicBezTo>
                    <a:pt x="22784" y="20130"/>
                    <a:pt x="24251" y="20296"/>
                    <a:pt x="25319" y="21130"/>
                  </a:cubicBezTo>
                  <a:cubicBezTo>
                    <a:pt x="25619" y="21397"/>
                    <a:pt x="26019" y="21564"/>
                    <a:pt x="26386" y="21731"/>
                  </a:cubicBezTo>
                  <a:cubicBezTo>
                    <a:pt x="27587" y="22231"/>
                    <a:pt x="28821" y="22731"/>
                    <a:pt x="30122" y="22965"/>
                  </a:cubicBezTo>
                  <a:cubicBezTo>
                    <a:pt x="30230" y="22996"/>
                    <a:pt x="30353" y="23020"/>
                    <a:pt x="30477" y="23020"/>
                  </a:cubicBezTo>
                  <a:cubicBezTo>
                    <a:pt x="30620" y="23020"/>
                    <a:pt x="30764" y="22988"/>
                    <a:pt x="30889" y="22898"/>
                  </a:cubicBezTo>
                  <a:cubicBezTo>
                    <a:pt x="31090" y="22731"/>
                    <a:pt x="31123" y="22398"/>
                    <a:pt x="31123" y="22131"/>
                  </a:cubicBezTo>
                  <a:cubicBezTo>
                    <a:pt x="30990" y="20496"/>
                    <a:pt x="29655" y="19629"/>
                    <a:pt x="28288" y="19062"/>
                  </a:cubicBezTo>
                  <a:cubicBezTo>
                    <a:pt x="26720" y="18362"/>
                    <a:pt x="25185" y="17494"/>
                    <a:pt x="23718" y="16594"/>
                  </a:cubicBezTo>
                  <a:cubicBezTo>
                    <a:pt x="20716" y="14826"/>
                    <a:pt x="17813" y="12858"/>
                    <a:pt x="14544" y="11623"/>
                  </a:cubicBezTo>
                  <a:cubicBezTo>
                    <a:pt x="14244" y="11523"/>
                    <a:pt x="13911" y="11390"/>
                    <a:pt x="13677" y="11156"/>
                  </a:cubicBezTo>
                  <a:cubicBezTo>
                    <a:pt x="13477" y="10990"/>
                    <a:pt x="13344" y="10756"/>
                    <a:pt x="13210" y="10556"/>
                  </a:cubicBezTo>
                  <a:cubicBezTo>
                    <a:pt x="12676" y="9622"/>
                    <a:pt x="12009" y="8721"/>
                    <a:pt x="11376" y="7821"/>
                  </a:cubicBezTo>
                  <a:cubicBezTo>
                    <a:pt x="9481" y="5197"/>
                    <a:pt x="6822" y="1"/>
                    <a:pt x="3087"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5"/>
            <p:cNvSpPr/>
            <p:nvPr/>
          </p:nvSpPr>
          <p:spPr>
            <a:xfrm>
              <a:off x="2262021" y="2419479"/>
              <a:ext cx="1762272" cy="1799517"/>
            </a:xfrm>
            <a:custGeom>
              <a:avLst/>
              <a:gdLst/>
              <a:ahLst/>
              <a:cxnLst/>
              <a:rect l="l" t="t" r="r" b="b"/>
              <a:pathLst>
                <a:path w="56873" h="58075" extrusionOk="0">
                  <a:moveTo>
                    <a:pt x="28469" y="9443"/>
                  </a:moveTo>
                  <a:cubicBezTo>
                    <a:pt x="29104" y="9443"/>
                    <a:pt x="29744" y="9475"/>
                    <a:pt x="30389" y="9540"/>
                  </a:cubicBezTo>
                  <a:cubicBezTo>
                    <a:pt x="40930" y="10641"/>
                    <a:pt x="48602" y="20248"/>
                    <a:pt x="47535" y="30989"/>
                  </a:cubicBezTo>
                  <a:cubicBezTo>
                    <a:pt x="46535" y="41054"/>
                    <a:pt x="38211" y="48571"/>
                    <a:pt x="28494" y="48571"/>
                  </a:cubicBezTo>
                  <a:cubicBezTo>
                    <a:pt x="27841" y="48571"/>
                    <a:pt x="27183" y="48537"/>
                    <a:pt x="26520" y="48468"/>
                  </a:cubicBezTo>
                  <a:cubicBezTo>
                    <a:pt x="15979" y="47367"/>
                    <a:pt x="8307" y="37794"/>
                    <a:pt x="9374" y="27053"/>
                  </a:cubicBezTo>
                  <a:cubicBezTo>
                    <a:pt x="10376" y="16969"/>
                    <a:pt x="18728" y="9443"/>
                    <a:pt x="28469" y="9443"/>
                  </a:cubicBezTo>
                  <a:close/>
                  <a:moveTo>
                    <a:pt x="26420" y="0"/>
                  </a:moveTo>
                  <a:cubicBezTo>
                    <a:pt x="24552" y="133"/>
                    <a:pt x="22717" y="467"/>
                    <a:pt x="20949" y="967"/>
                  </a:cubicBezTo>
                  <a:cubicBezTo>
                    <a:pt x="21049" y="1134"/>
                    <a:pt x="21149" y="1301"/>
                    <a:pt x="21249" y="1501"/>
                  </a:cubicBezTo>
                  <a:cubicBezTo>
                    <a:pt x="22317" y="3903"/>
                    <a:pt x="21249" y="6738"/>
                    <a:pt x="18881" y="7839"/>
                  </a:cubicBezTo>
                  <a:cubicBezTo>
                    <a:pt x="18255" y="8130"/>
                    <a:pt x="17601" y="8267"/>
                    <a:pt x="16958" y="8267"/>
                  </a:cubicBezTo>
                  <a:cubicBezTo>
                    <a:pt x="15168" y="8267"/>
                    <a:pt x="13462" y="7204"/>
                    <a:pt x="12677" y="5437"/>
                  </a:cubicBezTo>
                  <a:cubicBezTo>
                    <a:pt x="12610" y="5270"/>
                    <a:pt x="12543" y="5104"/>
                    <a:pt x="12510" y="4904"/>
                  </a:cubicBezTo>
                  <a:cubicBezTo>
                    <a:pt x="10975" y="5971"/>
                    <a:pt x="9541" y="7172"/>
                    <a:pt x="8240" y="8506"/>
                  </a:cubicBezTo>
                  <a:cubicBezTo>
                    <a:pt x="8407" y="8606"/>
                    <a:pt x="8574" y="8673"/>
                    <a:pt x="8707" y="8773"/>
                  </a:cubicBezTo>
                  <a:cubicBezTo>
                    <a:pt x="10809" y="10341"/>
                    <a:pt x="11309" y="13343"/>
                    <a:pt x="9775" y="15478"/>
                  </a:cubicBezTo>
                  <a:cubicBezTo>
                    <a:pt x="8866" y="16789"/>
                    <a:pt x="7433" y="17479"/>
                    <a:pt x="5970" y="17479"/>
                  </a:cubicBezTo>
                  <a:cubicBezTo>
                    <a:pt x="5015" y="17479"/>
                    <a:pt x="4047" y="17185"/>
                    <a:pt x="3203" y="16579"/>
                  </a:cubicBezTo>
                  <a:cubicBezTo>
                    <a:pt x="3070" y="16478"/>
                    <a:pt x="2970" y="16345"/>
                    <a:pt x="2836" y="16245"/>
                  </a:cubicBezTo>
                  <a:cubicBezTo>
                    <a:pt x="2036" y="17913"/>
                    <a:pt x="1402" y="19681"/>
                    <a:pt x="902" y="21515"/>
                  </a:cubicBezTo>
                  <a:cubicBezTo>
                    <a:pt x="1035" y="21515"/>
                    <a:pt x="1154" y="21501"/>
                    <a:pt x="1267" y="21501"/>
                  </a:cubicBezTo>
                  <a:cubicBezTo>
                    <a:pt x="1324" y="21501"/>
                    <a:pt x="1380" y="21504"/>
                    <a:pt x="1435" y="21515"/>
                  </a:cubicBezTo>
                  <a:cubicBezTo>
                    <a:pt x="4004" y="21782"/>
                    <a:pt x="5905" y="24117"/>
                    <a:pt x="5638" y="26752"/>
                  </a:cubicBezTo>
                  <a:cubicBezTo>
                    <a:pt x="5388" y="29253"/>
                    <a:pt x="3351" y="31081"/>
                    <a:pt x="954" y="31081"/>
                  </a:cubicBezTo>
                  <a:cubicBezTo>
                    <a:pt x="794" y="31081"/>
                    <a:pt x="631" y="31072"/>
                    <a:pt x="468" y="31056"/>
                  </a:cubicBezTo>
                  <a:cubicBezTo>
                    <a:pt x="301" y="31056"/>
                    <a:pt x="168" y="30989"/>
                    <a:pt x="1" y="30955"/>
                  </a:cubicBezTo>
                  <a:lnTo>
                    <a:pt x="1" y="30955"/>
                  </a:lnTo>
                  <a:cubicBezTo>
                    <a:pt x="134" y="32857"/>
                    <a:pt x="435" y="34725"/>
                    <a:pt x="902" y="36493"/>
                  </a:cubicBezTo>
                  <a:cubicBezTo>
                    <a:pt x="1035" y="36426"/>
                    <a:pt x="1202" y="36326"/>
                    <a:pt x="1335" y="36226"/>
                  </a:cubicBezTo>
                  <a:cubicBezTo>
                    <a:pt x="1958" y="35945"/>
                    <a:pt x="2611" y="35812"/>
                    <a:pt x="3254" y="35812"/>
                  </a:cubicBezTo>
                  <a:cubicBezTo>
                    <a:pt x="5057" y="35812"/>
                    <a:pt x="6786" y="36858"/>
                    <a:pt x="7573" y="38628"/>
                  </a:cubicBezTo>
                  <a:cubicBezTo>
                    <a:pt x="8640" y="41063"/>
                    <a:pt x="7573" y="43898"/>
                    <a:pt x="5205" y="44999"/>
                  </a:cubicBezTo>
                  <a:cubicBezTo>
                    <a:pt x="5038" y="45066"/>
                    <a:pt x="4871" y="45099"/>
                    <a:pt x="4704" y="45166"/>
                  </a:cubicBezTo>
                  <a:cubicBezTo>
                    <a:pt x="5738" y="46733"/>
                    <a:pt x="6906" y="48201"/>
                    <a:pt x="8207" y="49535"/>
                  </a:cubicBezTo>
                  <a:cubicBezTo>
                    <a:pt x="8307" y="49369"/>
                    <a:pt x="8374" y="49202"/>
                    <a:pt x="8507" y="49035"/>
                  </a:cubicBezTo>
                  <a:cubicBezTo>
                    <a:pt x="9415" y="47723"/>
                    <a:pt x="10848" y="47034"/>
                    <a:pt x="12304" y="47034"/>
                  </a:cubicBezTo>
                  <a:cubicBezTo>
                    <a:pt x="13254" y="47034"/>
                    <a:pt x="14215" y="47328"/>
                    <a:pt x="15045" y="47934"/>
                  </a:cubicBezTo>
                  <a:cubicBezTo>
                    <a:pt x="17180" y="49502"/>
                    <a:pt x="17647" y="52504"/>
                    <a:pt x="16112" y="54639"/>
                  </a:cubicBezTo>
                  <a:cubicBezTo>
                    <a:pt x="16012" y="54806"/>
                    <a:pt x="15879" y="54939"/>
                    <a:pt x="15745" y="55073"/>
                  </a:cubicBezTo>
                  <a:cubicBezTo>
                    <a:pt x="17380" y="55907"/>
                    <a:pt x="19115" y="56574"/>
                    <a:pt x="20949" y="57108"/>
                  </a:cubicBezTo>
                  <a:cubicBezTo>
                    <a:pt x="20949" y="56874"/>
                    <a:pt x="20916" y="56674"/>
                    <a:pt x="20949" y="56474"/>
                  </a:cubicBezTo>
                  <a:cubicBezTo>
                    <a:pt x="21200" y="54002"/>
                    <a:pt x="23240" y="52146"/>
                    <a:pt x="25640" y="52146"/>
                  </a:cubicBezTo>
                  <a:cubicBezTo>
                    <a:pt x="25799" y="52146"/>
                    <a:pt x="25958" y="52154"/>
                    <a:pt x="26120" y="52171"/>
                  </a:cubicBezTo>
                  <a:cubicBezTo>
                    <a:pt x="28688" y="52438"/>
                    <a:pt x="30556" y="54806"/>
                    <a:pt x="30323" y="57441"/>
                  </a:cubicBezTo>
                  <a:cubicBezTo>
                    <a:pt x="30289" y="57641"/>
                    <a:pt x="30222" y="57841"/>
                    <a:pt x="30189" y="58075"/>
                  </a:cubicBezTo>
                  <a:cubicBezTo>
                    <a:pt x="31857" y="57975"/>
                    <a:pt x="33458" y="57708"/>
                    <a:pt x="35059" y="57308"/>
                  </a:cubicBezTo>
                  <a:cubicBezTo>
                    <a:pt x="35393" y="57241"/>
                    <a:pt x="35526" y="56874"/>
                    <a:pt x="35393" y="56574"/>
                  </a:cubicBezTo>
                  <a:cubicBezTo>
                    <a:pt x="35393" y="56574"/>
                    <a:pt x="35393" y="56540"/>
                    <a:pt x="35393" y="56540"/>
                  </a:cubicBezTo>
                  <a:cubicBezTo>
                    <a:pt x="34325" y="54105"/>
                    <a:pt x="35359" y="51270"/>
                    <a:pt x="37728" y="50203"/>
                  </a:cubicBezTo>
                  <a:cubicBezTo>
                    <a:pt x="38360" y="49909"/>
                    <a:pt x="39023" y="49769"/>
                    <a:pt x="39676" y="49769"/>
                  </a:cubicBezTo>
                  <a:cubicBezTo>
                    <a:pt x="41469" y="49769"/>
                    <a:pt x="43183" y="50819"/>
                    <a:pt x="43966" y="52604"/>
                  </a:cubicBezTo>
                  <a:cubicBezTo>
                    <a:pt x="44056" y="52831"/>
                    <a:pt x="44270" y="52965"/>
                    <a:pt x="44482" y="52965"/>
                  </a:cubicBezTo>
                  <a:cubicBezTo>
                    <a:pt x="44581" y="52965"/>
                    <a:pt x="44681" y="52935"/>
                    <a:pt x="44766" y="52871"/>
                  </a:cubicBezTo>
                  <a:cubicBezTo>
                    <a:pt x="45934" y="52037"/>
                    <a:pt x="47034" y="51103"/>
                    <a:pt x="48069" y="50103"/>
                  </a:cubicBezTo>
                  <a:cubicBezTo>
                    <a:pt x="48302" y="49869"/>
                    <a:pt x="48269" y="49469"/>
                    <a:pt x="48002" y="49302"/>
                  </a:cubicBezTo>
                  <a:cubicBezTo>
                    <a:pt x="47968" y="49269"/>
                    <a:pt x="47935" y="49269"/>
                    <a:pt x="47902" y="49235"/>
                  </a:cubicBezTo>
                  <a:cubicBezTo>
                    <a:pt x="45800" y="47667"/>
                    <a:pt x="45333" y="44699"/>
                    <a:pt x="46868" y="42530"/>
                  </a:cubicBezTo>
                  <a:cubicBezTo>
                    <a:pt x="47780" y="41233"/>
                    <a:pt x="49222" y="40539"/>
                    <a:pt x="50685" y="40539"/>
                  </a:cubicBezTo>
                  <a:cubicBezTo>
                    <a:pt x="51629" y="40539"/>
                    <a:pt x="52582" y="40828"/>
                    <a:pt x="53406" y="41430"/>
                  </a:cubicBezTo>
                  <a:lnTo>
                    <a:pt x="53472" y="41496"/>
                  </a:lnTo>
                  <a:cubicBezTo>
                    <a:pt x="53567" y="41567"/>
                    <a:pt x="53678" y="41600"/>
                    <a:pt x="53788" y="41600"/>
                  </a:cubicBezTo>
                  <a:cubicBezTo>
                    <a:pt x="53989" y="41600"/>
                    <a:pt x="54187" y="41490"/>
                    <a:pt x="54273" y="41296"/>
                  </a:cubicBezTo>
                  <a:cubicBezTo>
                    <a:pt x="54873" y="39995"/>
                    <a:pt x="55407" y="38628"/>
                    <a:pt x="55807" y="37193"/>
                  </a:cubicBezTo>
                  <a:cubicBezTo>
                    <a:pt x="55874" y="36860"/>
                    <a:pt x="55641" y="36560"/>
                    <a:pt x="55307" y="36526"/>
                  </a:cubicBezTo>
                  <a:lnTo>
                    <a:pt x="55207" y="36526"/>
                  </a:lnTo>
                  <a:cubicBezTo>
                    <a:pt x="52605" y="36259"/>
                    <a:pt x="50737" y="33891"/>
                    <a:pt x="51004" y="31256"/>
                  </a:cubicBezTo>
                  <a:cubicBezTo>
                    <a:pt x="51254" y="28784"/>
                    <a:pt x="53295" y="26928"/>
                    <a:pt x="55667" y="26928"/>
                  </a:cubicBezTo>
                  <a:cubicBezTo>
                    <a:pt x="55824" y="26928"/>
                    <a:pt x="55982" y="26936"/>
                    <a:pt x="56141" y="26953"/>
                  </a:cubicBezTo>
                  <a:cubicBezTo>
                    <a:pt x="56174" y="26953"/>
                    <a:pt x="56208" y="26986"/>
                    <a:pt x="56208" y="26986"/>
                  </a:cubicBezTo>
                  <a:cubicBezTo>
                    <a:pt x="56229" y="26988"/>
                    <a:pt x="56249" y="26989"/>
                    <a:pt x="56270" y="26989"/>
                  </a:cubicBezTo>
                  <a:cubicBezTo>
                    <a:pt x="56608" y="26989"/>
                    <a:pt x="56873" y="26734"/>
                    <a:pt x="56841" y="26419"/>
                  </a:cubicBezTo>
                  <a:cubicBezTo>
                    <a:pt x="56708" y="24951"/>
                    <a:pt x="56475" y="23483"/>
                    <a:pt x="56141" y="22082"/>
                  </a:cubicBezTo>
                  <a:cubicBezTo>
                    <a:pt x="56068" y="21838"/>
                    <a:pt x="55851" y="21683"/>
                    <a:pt x="55623" y="21683"/>
                  </a:cubicBezTo>
                  <a:cubicBezTo>
                    <a:pt x="55539" y="21683"/>
                    <a:pt x="55454" y="21704"/>
                    <a:pt x="55374" y="21749"/>
                  </a:cubicBezTo>
                  <a:cubicBezTo>
                    <a:pt x="55340" y="21749"/>
                    <a:pt x="55307" y="21782"/>
                    <a:pt x="55274" y="21782"/>
                  </a:cubicBezTo>
                  <a:cubicBezTo>
                    <a:pt x="54641" y="22076"/>
                    <a:pt x="53980" y="22216"/>
                    <a:pt x="53331" y="22216"/>
                  </a:cubicBezTo>
                  <a:cubicBezTo>
                    <a:pt x="51548" y="22216"/>
                    <a:pt x="49852" y="21165"/>
                    <a:pt x="49069" y="19381"/>
                  </a:cubicBezTo>
                  <a:cubicBezTo>
                    <a:pt x="48002" y="16979"/>
                    <a:pt x="49069" y="14110"/>
                    <a:pt x="51438" y="13043"/>
                  </a:cubicBezTo>
                  <a:cubicBezTo>
                    <a:pt x="51438" y="13043"/>
                    <a:pt x="51471" y="13009"/>
                    <a:pt x="51471" y="13009"/>
                  </a:cubicBezTo>
                  <a:cubicBezTo>
                    <a:pt x="51771" y="12876"/>
                    <a:pt x="51905" y="12509"/>
                    <a:pt x="51704" y="12209"/>
                  </a:cubicBezTo>
                  <a:cubicBezTo>
                    <a:pt x="50904" y="11041"/>
                    <a:pt x="49970" y="9907"/>
                    <a:pt x="49003" y="8873"/>
                  </a:cubicBezTo>
                  <a:cubicBezTo>
                    <a:pt x="48900" y="8756"/>
                    <a:pt x="48766" y="8703"/>
                    <a:pt x="48630" y="8703"/>
                  </a:cubicBezTo>
                  <a:cubicBezTo>
                    <a:pt x="48457" y="8703"/>
                    <a:pt x="48281" y="8790"/>
                    <a:pt x="48169" y="8940"/>
                  </a:cubicBezTo>
                  <a:cubicBezTo>
                    <a:pt x="48169" y="8973"/>
                    <a:pt x="48135" y="8973"/>
                    <a:pt x="48135" y="9006"/>
                  </a:cubicBezTo>
                  <a:cubicBezTo>
                    <a:pt x="47228" y="10297"/>
                    <a:pt x="45784" y="10990"/>
                    <a:pt x="44319" y="10990"/>
                  </a:cubicBezTo>
                  <a:cubicBezTo>
                    <a:pt x="43361" y="10990"/>
                    <a:pt x="42395" y="10694"/>
                    <a:pt x="41564" y="10074"/>
                  </a:cubicBezTo>
                  <a:cubicBezTo>
                    <a:pt x="39462" y="8539"/>
                    <a:pt x="38995" y="5537"/>
                    <a:pt x="40496" y="3369"/>
                  </a:cubicBezTo>
                  <a:cubicBezTo>
                    <a:pt x="40697" y="3102"/>
                    <a:pt x="40630" y="2702"/>
                    <a:pt x="40330" y="2569"/>
                  </a:cubicBezTo>
                  <a:cubicBezTo>
                    <a:pt x="39062" y="1968"/>
                    <a:pt x="37728" y="1468"/>
                    <a:pt x="36360" y="1067"/>
                  </a:cubicBezTo>
                  <a:cubicBezTo>
                    <a:pt x="36312" y="1053"/>
                    <a:pt x="36264" y="1046"/>
                    <a:pt x="36218" y="1046"/>
                  </a:cubicBezTo>
                  <a:cubicBezTo>
                    <a:pt x="35945" y="1046"/>
                    <a:pt x="35722" y="1283"/>
                    <a:pt x="35693" y="1568"/>
                  </a:cubicBezTo>
                  <a:cubicBezTo>
                    <a:pt x="35443" y="4040"/>
                    <a:pt x="33402" y="5895"/>
                    <a:pt x="31002" y="5895"/>
                  </a:cubicBezTo>
                  <a:cubicBezTo>
                    <a:pt x="30844" y="5895"/>
                    <a:pt x="30684" y="5887"/>
                    <a:pt x="30523" y="5871"/>
                  </a:cubicBezTo>
                  <a:cubicBezTo>
                    <a:pt x="27954" y="5604"/>
                    <a:pt x="26053" y="3236"/>
                    <a:pt x="26320" y="600"/>
                  </a:cubicBezTo>
                  <a:cubicBezTo>
                    <a:pt x="26353" y="400"/>
                    <a:pt x="26386" y="200"/>
                    <a:pt x="26420" y="0"/>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4" name="Google Shape;1544;p35"/>
            <p:cNvSpPr/>
            <p:nvPr/>
          </p:nvSpPr>
          <p:spPr>
            <a:xfrm>
              <a:off x="2425339" y="2630298"/>
              <a:ext cx="1436732" cy="1377828"/>
            </a:xfrm>
            <a:custGeom>
              <a:avLst/>
              <a:gdLst/>
              <a:ahLst/>
              <a:cxnLst/>
              <a:rect l="l" t="t" r="r" b="b"/>
              <a:pathLst>
                <a:path w="46367" h="44466" extrusionOk="0">
                  <a:moveTo>
                    <a:pt x="23185" y="7304"/>
                  </a:moveTo>
                  <a:cubicBezTo>
                    <a:pt x="30397" y="7304"/>
                    <a:pt x="36684" y="12752"/>
                    <a:pt x="37694" y="20249"/>
                  </a:cubicBezTo>
                  <a:cubicBezTo>
                    <a:pt x="38761" y="28388"/>
                    <a:pt x="33124" y="35927"/>
                    <a:pt x="25118" y="37027"/>
                  </a:cubicBezTo>
                  <a:cubicBezTo>
                    <a:pt x="24459" y="37118"/>
                    <a:pt x="23804" y="37163"/>
                    <a:pt x="23155" y="37163"/>
                  </a:cubicBezTo>
                  <a:cubicBezTo>
                    <a:pt x="15965" y="37163"/>
                    <a:pt x="9652" y="31715"/>
                    <a:pt x="8673" y="24218"/>
                  </a:cubicBezTo>
                  <a:cubicBezTo>
                    <a:pt x="7606" y="16046"/>
                    <a:pt x="13210" y="8540"/>
                    <a:pt x="21215" y="7440"/>
                  </a:cubicBezTo>
                  <a:cubicBezTo>
                    <a:pt x="21877" y="7349"/>
                    <a:pt x="22535" y="7304"/>
                    <a:pt x="23185" y="7304"/>
                  </a:cubicBezTo>
                  <a:close/>
                  <a:moveTo>
                    <a:pt x="23173" y="1"/>
                  </a:moveTo>
                  <a:cubicBezTo>
                    <a:pt x="22208" y="1"/>
                    <a:pt x="21231" y="66"/>
                    <a:pt x="20248" y="201"/>
                  </a:cubicBezTo>
                  <a:lnTo>
                    <a:pt x="20281" y="201"/>
                  </a:lnTo>
                  <a:cubicBezTo>
                    <a:pt x="8373" y="1836"/>
                    <a:pt x="0" y="13044"/>
                    <a:pt x="1601" y="25186"/>
                  </a:cubicBezTo>
                  <a:cubicBezTo>
                    <a:pt x="3071" y="36329"/>
                    <a:pt x="12435" y="44466"/>
                    <a:pt x="23170" y="44466"/>
                  </a:cubicBezTo>
                  <a:cubicBezTo>
                    <a:pt x="24133" y="44466"/>
                    <a:pt x="25106" y="44400"/>
                    <a:pt x="26086" y="44266"/>
                  </a:cubicBezTo>
                  <a:cubicBezTo>
                    <a:pt x="37994" y="42631"/>
                    <a:pt x="46367" y="31390"/>
                    <a:pt x="44766" y="19248"/>
                  </a:cubicBezTo>
                  <a:cubicBezTo>
                    <a:pt x="43297" y="8108"/>
                    <a:pt x="33909" y="1"/>
                    <a:pt x="231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5"/>
            <p:cNvSpPr/>
            <p:nvPr/>
          </p:nvSpPr>
          <p:spPr>
            <a:xfrm>
              <a:off x="795447" y="3453991"/>
              <a:ext cx="379363" cy="289503"/>
            </a:xfrm>
            <a:custGeom>
              <a:avLst/>
              <a:gdLst/>
              <a:ahLst/>
              <a:cxnLst/>
              <a:rect l="l" t="t" r="r" b="b"/>
              <a:pathLst>
                <a:path w="12243" h="9343" extrusionOk="0">
                  <a:moveTo>
                    <a:pt x="10067" y="1"/>
                  </a:moveTo>
                  <a:cubicBezTo>
                    <a:pt x="9005" y="1"/>
                    <a:pt x="4794" y="2319"/>
                    <a:pt x="4170" y="2538"/>
                  </a:cubicBezTo>
                  <a:cubicBezTo>
                    <a:pt x="3970" y="2604"/>
                    <a:pt x="200" y="4673"/>
                    <a:pt x="0" y="4739"/>
                  </a:cubicBezTo>
                  <a:cubicBezTo>
                    <a:pt x="601" y="6274"/>
                    <a:pt x="1168" y="7808"/>
                    <a:pt x="1735" y="9343"/>
                  </a:cubicBezTo>
                  <a:cubicBezTo>
                    <a:pt x="2068" y="9142"/>
                    <a:pt x="11442" y="5640"/>
                    <a:pt x="11742" y="5440"/>
                  </a:cubicBezTo>
                  <a:cubicBezTo>
                    <a:pt x="12242" y="5140"/>
                    <a:pt x="11508" y="4106"/>
                    <a:pt x="11675" y="3572"/>
                  </a:cubicBezTo>
                  <a:cubicBezTo>
                    <a:pt x="11975" y="2671"/>
                    <a:pt x="11008" y="503"/>
                    <a:pt x="10241" y="36"/>
                  </a:cubicBezTo>
                  <a:cubicBezTo>
                    <a:pt x="10200" y="12"/>
                    <a:pt x="10141" y="1"/>
                    <a:pt x="10067"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5"/>
            <p:cNvSpPr/>
            <p:nvPr/>
          </p:nvSpPr>
          <p:spPr>
            <a:xfrm>
              <a:off x="720000" y="3575977"/>
              <a:ext cx="246030" cy="388844"/>
            </a:xfrm>
            <a:custGeom>
              <a:avLst/>
              <a:gdLst/>
              <a:ahLst/>
              <a:cxnLst/>
              <a:rect l="l" t="t" r="r" b="b"/>
              <a:pathLst>
                <a:path w="7940" h="12549" extrusionOk="0">
                  <a:moveTo>
                    <a:pt x="3641" y="1"/>
                  </a:moveTo>
                  <a:cubicBezTo>
                    <a:pt x="3639" y="1"/>
                    <a:pt x="3637" y="1"/>
                    <a:pt x="3636" y="2"/>
                  </a:cubicBezTo>
                  <a:cubicBezTo>
                    <a:pt x="2969" y="302"/>
                    <a:pt x="2335" y="602"/>
                    <a:pt x="1735" y="1002"/>
                  </a:cubicBezTo>
                  <a:cubicBezTo>
                    <a:pt x="1501" y="1136"/>
                    <a:pt x="0" y="1836"/>
                    <a:pt x="100" y="2170"/>
                  </a:cubicBezTo>
                  <a:cubicBezTo>
                    <a:pt x="1001" y="5506"/>
                    <a:pt x="2835" y="8875"/>
                    <a:pt x="5004" y="11510"/>
                  </a:cubicBezTo>
                  <a:cubicBezTo>
                    <a:pt x="5204" y="11743"/>
                    <a:pt x="5404" y="11977"/>
                    <a:pt x="5604" y="12177"/>
                  </a:cubicBezTo>
                  <a:cubicBezTo>
                    <a:pt x="5909" y="12391"/>
                    <a:pt x="6270" y="12548"/>
                    <a:pt x="6610" y="12548"/>
                  </a:cubicBezTo>
                  <a:cubicBezTo>
                    <a:pt x="6642" y="12548"/>
                    <a:pt x="6673" y="12547"/>
                    <a:pt x="6705" y="12544"/>
                  </a:cubicBezTo>
                  <a:cubicBezTo>
                    <a:pt x="7939" y="12411"/>
                    <a:pt x="7605" y="11176"/>
                    <a:pt x="7305" y="10376"/>
                  </a:cubicBezTo>
                  <a:cubicBezTo>
                    <a:pt x="6972" y="9509"/>
                    <a:pt x="6671" y="8608"/>
                    <a:pt x="6505" y="7707"/>
                  </a:cubicBezTo>
                  <a:cubicBezTo>
                    <a:pt x="6405" y="7174"/>
                    <a:pt x="6271" y="6540"/>
                    <a:pt x="6338" y="6006"/>
                  </a:cubicBezTo>
                  <a:cubicBezTo>
                    <a:pt x="6371" y="5672"/>
                    <a:pt x="6671" y="5205"/>
                    <a:pt x="6538" y="4872"/>
                  </a:cubicBezTo>
                  <a:cubicBezTo>
                    <a:pt x="6405" y="4572"/>
                    <a:pt x="6004" y="4405"/>
                    <a:pt x="5804" y="4138"/>
                  </a:cubicBezTo>
                  <a:cubicBezTo>
                    <a:pt x="5671" y="3905"/>
                    <a:pt x="5571" y="3471"/>
                    <a:pt x="5404" y="3171"/>
                  </a:cubicBezTo>
                  <a:cubicBezTo>
                    <a:pt x="5239" y="2907"/>
                    <a:pt x="3802" y="1"/>
                    <a:pt x="36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5"/>
            <p:cNvSpPr/>
            <p:nvPr/>
          </p:nvSpPr>
          <p:spPr>
            <a:xfrm>
              <a:off x="913248" y="2376256"/>
              <a:ext cx="868261" cy="1398774"/>
            </a:xfrm>
            <a:custGeom>
              <a:avLst/>
              <a:gdLst/>
              <a:ahLst/>
              <a:cxnLst/>
              <a:rect l="l" t="t" r="r" b="b"/>
              <a:pathLst>
                <a:path w="28021" h="45142" extrusionOk="0">
                  <a:moveTo>
                    <a:pt x="19440" y="1"/>
                  </a:moveTo>
                  <a:cubicBezTo>
                    <a:pt x="15581" y="1"/>
                    <a:pt x="11925" y="3894"/>
                    <a:pt x="10241" y="6999"/>
                  </a:cubicBezTo>
                  <a:cubicBezTo>
                    <a:pt x="8407" y="10368"/>
                    <a:pt x="9508" y="14371"/>
                    <a:pt x="10342" y="17907"/>
                  </a:cubicBezTo>
                  <a:cubicBezTo>
                    <a:pt x="11309" y="21976"/>
                    <a:pt x="12710" y="25946"/>
                    <a:pt x="14144" y="29882"/>
                  </a:cubicBezTo>
                  <a:cubicBezTo>
                    <a:pt x="10342" y="31483"/>
                    <a:pt x="6539" y="33118"/>
                    <a:pt x="2736" y="34719"/>
                  </a:cubicBezTo>
                  <a:cubicBezTo>
                    <a:pt x="1802" y="35119"/>
                    <a:pt x="901" y="35519"/>
                    <a:pt x="1" y="35886"/>
                  </a:cubicBezTo>
                  <a:cubicBezTo>
                    <a:pt x="359" y="36830"/>
                    <a:pt x="3670" y="45142"/>
                    <a:pt x="4698" y="45142"/>
                  </a:cubicBezTo>
                  <a:cubicBezTo>
                    <a:pt x="4724" y="45142"/>
                    <a:pt x="4748" y="45137"/>
                    <a:pt x="4771" y="45126"/>
                  </a:cubicBezTo>
                  <a:cubicBezTo>
                    <a:pt x="8974" y="43792"/>
                    <a:pt x="13344" y="42625"/>
                    <a:pt x="17447" y="41023"/>
                  </a:cubicBezTo>
                  <a:cubicBezTo>
                    <a:pt x="20249" y="39923"/>
                    <a:pt x="23885" y="39389"/>
                    <a:pt x="25986" y="36954"/>
                  </a:cubicBezTo>
                  <a:cubicBezTo>
                    <a:pt x="28021" y="34585"/>
                    <a:pt x="26553" y="29782"/>
                    <a:pt x="25953" y="27047"/>
                  </a:cubicBezTo>
                  <a:lnTo>
                    <a:pt x="24185" y="18707"/>
                  </a:lnTo>
                  <a:cubicBezTo>
                    <a:pt x="23718" y="16439"/>
                    <a:pt x="22617" y="13637"/>
                    <a:pt x="23051" y="11335"/>
                  </a:cubicBezTo>
                  <a:cubicBezTo>
                    <a:pt x="23684" y="8133"/>
                    <a:pt x="26286" y="3296"/>
                    <a:pt x="22550" y="928"/>
                  </a:cubicBezTo>
                  <a:cubicBezTo>
                    <a:pt x="21522" y="280"/>
                    <a:pt x="20474" y="1"/>
                    <a:pt x="194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35"/>
            <p:cNvSpPr/>
            <p:nvPr/>
          </p:nvSpPr>
          <p:spPr>
            <a:xfrm>
              <a:off x="2078068" y="1975037"/>
              <a:ext cx="301836" cy="434146"/>
            </a:xfrm>
            <a:custGeom>
              <a:avLst/>
              <a:gdLst/>
              <a:ahLst/>
              <a:cxnLst/>
              <a:rect l="l" t="t" r="r" b="b"/>
              <a:pathLst>
                <a:path w="9741" h="14011" extrusionOk="0">
                  <a:moveTo>
                    <a:pt x="2235" y="0"/>
                  </a:moveTo>
                  <a:cubicBezTo>
                    <a:pt x="1601" y="668"/>
                    <a:pt x="868" y="1268"/>
                    <a:pt x="401" y="2069"/>
                  </a:cubicBezTo>
                  <a:cubicBezTo>
                    <a:pt x="301" y="2235"/>
                    <a:pt x="234" y="2402"/>
                    <a:pt x="167" y="2569"/>
                  </a:cubicBezTo>
                  <a:cubicBezTo>
                    <a:pt x="34" y="3303"/>
                    <a:pt x="0" y="3970"/>
                    <a:pt x="34" y="4437"/>
                  </a:cubicBezTo>
                  <a:cubicBezTo>
                    <a:pt x="367" y="7973"/>
                    <a:pt x="1902" y="11375"/>
                    <a:pt x="4237" y="14010"/>
                  </a:cubicBezTo>
                  <a:cubicBezTo>
                    <a:pt x="6038" y="11475"/>
                    <a:pt x="7839" y="8940"/>
                    <a:pt x="9507" y="6338"/>
                  </a:cubicBezTo>
                  <a:lnTo>
                    <a:pt x="9741" y="5771"/>
                  </a:lnTo>
                  <a:cubicBezTo>
                    <a:pt x="9674" y="5704"/>
                    <a:pt x="9574" y="5604"/>
                    <a:pt x="9507" y="5538"/>
                  </a:cubicBezTo>
                  <a:cubicBezTo>
                    <a:pt x="9440" y="5471"/>
                    <a:pt x="9374" y="5404"/>
                    <a:pt x="9307" y="5338"/>
                  </a:cubicBezTo>
                  <a:cubicBezTo>
                    <a:pt x="8039" y="4170"/>
                    <a:pt x="6872" y="2869"/>
                    <a:pt x="5504" y="1835"/>
                  </a:cubicBezTo>
                  <a:cubicBezTo>
                    <a:pt x="4637" y="1201"/>
                    <a:pt x="3403" y="267"/>
                    <a:pt x="22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5"/>
            <p:cNvSpPr/>
            <p:nvPr/>
          </p:nvSpPr>
          <p:spPr>
            <a:xfrm>
              <a:off x="1280163" y="1851099"/>
              <a:ext cx="988178" cy="856796"/>
            </a:xfrm>
            <a:custGeom>
              <a:avLst/>
              <a:gdLst/>
              <a:ahLst/>
              <a:cxnLst/>
              <a:rect l="l" t="t" r="r" b="b"/>
              <a:pathLst>
                <a:path w="31891" h="27651" extrusionOk="0">
                  <a:moveTo>
                    <a:pt x="19343" y="1"/>
                  </a:moveTo>
                  <a:cubicBezTo>
                    <a:pt x="18620" y="1"/>
                    <a:pt x="17916" y="81"/>
                    <a:pt x="17280" y="298"/>
                  </a:cubicBezTo>
                  <a:cubicBezTo>
                    <a:pt x="15645" y="865"/>
                    <a:pt x="14244" y="2032"/>
                    <a:pt x="13110" y="3367"/>
                  </a:cubicBezTo>
                  <a:cubicBezTo>
                    <a:pt x="12276" y="4367"/>
                    <a:pt x="11576" y="5468"/>
                    <a:pt x="10908" y="6569"/>
                  </a:cubicBezTo>
                  <a:cubicBezTo>
                    <a:pt x="9874" y="8170"/>
                    <a:pt x="8774" y="9704"/>
                    <a:pt x="7673" y="11239"/>
                  </a:cubicBezTo>
                  <a:cubicBezTo>
                    <a:pt x="6839" y="12406"/>
                    <a:pt x="6372" y="13741"/>
                    <a:pt x="5404" y="14775"/>
                  </a:cubicBezTo>
                  <a:cubicBezTo>
                    <a:pt x="4470" y="15775"/>
                    <a:pt x="3370" y="16576"/>
                    <a:pt x="2402" y="17510"/>
                  </a:cubicBezTo>
                  <a:cubicBezTo>
                    <a:pt x="2202" y="17677"/>
                    <a:pt x="1" y="20345"/>
                    <a:pt x="401" y="20479"/>
                  </a:cubicBezTo>
                  <a:cubicBezTo>
                    <a:pt x="5104" y="22247"/>
                    <a:pt x="9341" y="25282"/>
                    <a:pt x="14244" y="26316"/>
                  </a:cubicBezTo>
                  <a:cubicBezTo>
                    <a:pt x="14277" y="26350"/>
                    <a:pt x="14311" y="26350"/>
                    <a:pt x="14344" y="26350"/>
                  </a:cubicBezTo>
                  <a:cubicBezTo>
                    <a:pt x="15912" y="26683"/>
                    <a:pt x="17546" y="26817"/>
                    <a:pt x="18947" y="27551"/>
                  </a:cubicBezTo>
                  <a:cubicBezTo>
                    <a:pt x="19048" y="27584"/>
                    <a:pt x="19148" y="27651"/>
                    <a:pt x="19281" y="27651"/>
                  </a:cubicBezTo>
                  <a:cubicBezTo>
                    <a:pt x="19515" y="27651"/>
                    <a:pt x="19681" y="27417"/>
                    <a:pt x="19815" y="27217"/>
                  </a:cubicBezTo>
                  <a:cubicBezTo>
                    <a:pt x="21383" y="24548"/>
                    <a:pt x="23084" y="21980"/>
                    <a:pt x="24918" y="19512"/>
                  </a:cubicBezTo>
                  <a:cubicBezTo>
                    <a:pt x="26586" y="17243"/>
                    <a:pt x="28788" y="15208"/>
                    <a:pt x="30155" y="12773"/>
                  </a:cubicBezTo>
                  <a:cubicBezTo>
                    <a:pt x="31890" y="9671"/>
                    <a:pt x="31290" y="7269"/>
                    <a:pt x="29288" y="4501"/>
                  </a:cubicBezTo>
                  <a:cubicBezTo>
                    <a:pt x="28888" y="3934"/>
                    <a:pt x="28488" y="3367"/>
                    <a:pt x="27987" y="2866"/>
                  </a:cubicBezTo>
                  <a:cubicBezTo>
                    <a:pt x="26620" y="1465"/>
                    <a:pt x="24718" y="698"/>
                    <a:pt x="22784" y="398"/>
                  </a:cubicBezTo>
                  <a:cubicBezTo>
                    <a:pt x="21731" y="212"/>
                    <a:pt x="20514" y="1"/>
                    <a:pt x="193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5"/>
            <p:cNvSpPr/>
            <p:nvPr/>
          </p:nvSpPr>
          <p:spPr>
            <a:xfrm>
              <a:off x="1585048" y="2029012"/>
              <a:ext cx="885861" cy="1026043"/>
            </a:xfrm>
            <a:custGeom>
              <a:avLst/>
              <a:gdLst/>
              <a:ahLst/>
              <a:cxnLst/>
              <a:rect l="l" t="t" r="r" b="b"/>
              <a:pathLst>
                <a:path w="28589" h="33113" extrusionOk="0">
                  <a:moveTo>
                    <a:pt x="5177" y="0"/>
                  </a:moveTo>
                  <a:cubicBezTo>
                    <a:pt x="3975" y="0"/>
                    <a:pt x="2751" y="767"/>
                    <a:pt x="2036" y="1728"/>
                  </a:cubicBezTo>
                  <a:cubicBezTo>
                    <a:pt x="935" y="3229"/>
                    <a:pt x="568" y="5130"/>
                    <a:pt x="401" y="6965"/>
                  </a:cubicBezTo>
                  <a:cubicBezTo>
                    <a:pt x="1" y="10934"/>
                    <a:pt x="335" y="15004"/>
                    <a:pt x="1369" y="18840"/>
                  </a:cubicBezTo>
                  <a:cubicBezTo>
                    <a:pt x="1502" y="19307"/>
                    <a:pt x="1602" y="19740"/>
                    <a:pt x="1869" y="20107"/>
                  </a:cubicBezTo>
                  <a:cubicBezTo>
                    <a:pt x="2770" y="21442"/>
                    <a:pt x="4504" y="22509"/>
                    <a:pt x="5805" y="23376"/>
                  </a:cubicBezTo>
                  <a:cubicBezTo>
                    <a:pt x="7807" y="24777"/>
                    <a:pt x="10008" y="25878"/>
                    <a:pt x="12243" y="26912"/>
                  </a:cubicBezTo>
                  <a:cubicBezTo>
                    <a:pt x="14511" y="27980"/>
                    <a:pt x="16646" y="29147"/>
                    <a:pt x="19115" y="29581"/>
                  </a:cubicBezTo>
                  <a:cubicBezTo>
                    <a:pt x="19515" y="29648"/>
                    <a:pt x="19915" y="29714"/>
                    <a:pt x="20282" y="29848"/>
                  </a:cubicBezTo>
                  <a:cubicBezTo>
                    <a:pt x="20983" y="30115"/>
                    <a:pt x="21516" y="30682"/>
                    <a:pt x="22083" y="31149"/>
                  </a:cubicBezTo>
                  <a:lnTo>
                    <a:pt x="22117" y="31182"/>
                  </a:lnTo>
                  <a:cubicBezTo>
                    <a:pt x="23251" y="32187"/>
                    <a:pt x="24504" y="33112"/>
                    <a:pt x="25938" y="33112"/>
                  </a:cubicBezTo>
                  <a:cubicBezTo>
                    <a:pt x="26360" y="33112"/>
                    <a:pt x="26798" y="33032"/>
                    <a:pt x="27254" y="32850"/>
                  </a:cubicBezTo>
                  <a:cubicBezTo>
                    <a:pt x="27521" y="32750"/>
                    <a:pt x="27754" y="32616"/>
                    <a:pt x="27921" y="32450"/>
                  </a:cubicBezTo>
                  <a:cubicBezTo>
                    <a:pt x="28588" y="31749"/>
                    <a:pt x="28154" y="30882"/>
                    <a:pt x="27521" y="30148"/>
                  </a:cubicBezTo>
                  <a:lnTo>
                    <a:pt x="27521" y="30181"/>
                  </a:lnTo>
                  <a:cubicBezTo>
                    <a:pt x="27087" y="29681"/>
                    <a:pt x="26520" y="29281"/>
                    <a:pt x="26186" y="29047"/>
                  </a:cubicBezTo>
                  <a:cubicBezTo>
                    <a:pt x="26086" y="28947"/>
                    <a:pt x="25953" y="28880"/>
                    <a:pt x="25853" y="28814"/>
                  </a:cubicBezTo>
                  <a:lnTo>
                    <a:pt x="25853" y="28814"/>
                  </a:lnTo>
                  <a:cubicBezTo>
                    <a:pt x="26152" y="28831"/>
                    <a:pt x="26527" y="28961"/>
                    <a:pt x="26847" y="28961"/>
                  </a:cubicBezTo>
                  <a:cubicBezTo>
                    <a:pt x="27133" y="28961"/>
                    <a:pt x="27377" y="28858"/>
                    <a:pt x="27487" y="28480"/>
                  </a:cubicBezTo>
                  <a:cubicBezTo>
                    <a:pt x="27521" y="28413"/>
                    <a:pt x="27521" y="28313"/>
                    <a:pt x="27487" y="28247"/>
                  </a:cubicBezTo>
                  <a:cubicBezTo>
                    <a:pt x="27387" y="28046"/>
                    <a:pt x="26620" y="28013"/>
                    <a:pt x="26386" y="27913"/>
                  </a:cubicBezTo>
                  <a:cubicBezTo>
                    <a:pt x="25853" y="27746"/>
                    <a:pt x="25386" y="27546"/>
                    <a:pt x="24819" y="27413"/>
                  </a:cubicBezTo>
                  <a:cubicBezTo>
                    <a:pt x="24352" y="27313"/>
                    <a:pt x="23851" y="27246"/>
                    <a:pt x="23384" y="27146"/>
                  </a:cubicBezTo>
                  <a:cubicBezTo>
                    <a:pt x="19515" y="24577"/>
                    <a:pt x="15679" y="22009"/>
                    <a:pt x="11843" y="19440"/>
                  </a:cubicBezTo>
                  <a:cubicBezTo>
                    <a:pt x="11276" y="19040"/>
                    <a:pt x="10675" y="18640"/>
                    <a:pt x="10142" y="18173"/>
                  </a:cubicBezTo>
                  <a:cubicBezTo>
                    <a:pt x="10008" y="18073"/>
                    <a:pt x="9875" y="17939"/>
                    <a:pt x="9775" y="17772"/>
                  </a:cubicBezTo>
                  <a:cubicBezTo>
                    <a:pt x="9708" y="17606"/>
                    <a:pt x="9708" y="17405"/>
                    <a:pt x="9741" y="17205"/>
                  </a:cubicBezTo>
                  <a:cubicBezTo>
                    <a:pt x="9875" y="12502"/>
                    <a:pt x="9508" y="7899"/>
                    <a:pt x="8274" y="3329"/>
                  </a:cubicBezTo>
                  <a:cubicBezTo>
                    <a:pt x="8007" y="2328"/>
                    <a:pt x="7673" y="1294"/>
                    <a:pt x="6873" y="627"/>
                  </a:cubicBezTo>
                  <a:cubicBezTo>
                    <a:pt x="6355" y="186"/>
                    <a:pt x="5769" y="0"/>
                    <a:pt x="5177"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5"/>
            <p:cNvSpPr/>
            <p:nvPr/>
          </p:nvSpPr>
          <p:spPr>
            <a:xfrm>
              <a:off x="1566457" y="1857358"/>
              <a:ext cx="434146" cy="470648"/>
            </a:xfrm>
            <a:custGeom>
              <a:avLst/>
              <a:gdLst/>
              <a:ahLst/>
              <a:cxnLst/>
              <a:rect l="l" t="t" r="r" b="b"/>
              <a:pathLst>
                <a:path w="14011" h="15189" extrusionOk="0">
                  <a:moveTo>
                    <a:pt x="9282" y="1"/>
                  </a:moveTo>
                  <a:cubicBezTo>
                    <a:pt x="7594" y="1"/>
                    <a:pt x="5925" y="1059"/>
                    <a:pt x="4837" y="2397"/>
                  </a:cubicBezTo>
                  <a:cubicBezTo>
                    <a:pt x="3503" y="4065"/>
                    <a:pt x="2302" y="5266"/>
                    <a:pt x="1602" y="7368"/>
                  </a:cubicBezTo>
                  <a:cubicBezTo>
                    <a:pt x="1435" y="7901"/>
                    <a:pt x="1" y="13305"/>
                    <a:pt x="367" y="13439"/>
                  </a:cubicBezTo>
                  <a:cubicBezTo>
                    <a:pt x="3270" y="14406"/>
                    <a:pt x="6305" y="14973"/>
                    <a:pt x="9374" y="15106"/>
                  </a:cubicBezTo>
                  <a:cubicBezTo>
                    <a:pt x="9817" y="15128"/>
                    <a:pt x="10259" y="15189"/>
                    <a:pt x="10660" y="15189"/>
                  </a:cubicBezTo>
                  <a:cubicBezTo>
                    <a:pt x="10893" y="15189"/>
                    <a:pt x="11112" y="15168"/>
                    <a:pt x="11309" y="15106"/>
                  </a:cubicBezTo>
                  <a:cubicBezTo>
                    <a:pt x="11642" y="15006"/>
                    <a:pt x="11876" y="14806"/>
                    <a:pt x="12076" y="14473"/>
                  </a:cubicBezTo>
                  <a:cubicBezTo>
                    <a:pt x="12710" y="13405"/>
                    <a:pt x="12810" y="11504"/>
                    <a:pt x="13110" y="10303"/>
                  </a:cubicBezTo>
                  <a:cubicBezTo>
                    <a:pt x="13544" y="8402"/>
                    <a:pt x="14011" y="6434"/>
                    <a:pt x="13710" y="4499"/>
                  </a:cubicBezTo>
                  <a:cubicBezTo>
                    <a:pt x="13410" y="2531"/>
                    <a:pt x="12176" y="629"/>
                    <a:pt x="10275" y="129"/>
                  </a:cubicBezTo>
                  <a:cubicBezTo>
                    <a:pt x="9946" y="41"/>
                    <a:pt x="9614" y="1"/>
                    <a:pt x="92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5"/>
            <p:cNvSpPr/>
            <p:nvPr/>
          </p:nvSpPr>
          <p:spPr>
            <a:xfrm>
              <a:off x="2044977" y="1739679"/>
              <a:ext cx="334929" cy="308993"/>
            </a:xfrm>
            <a:custGeom>
              <a:avLst/>
              <a:gdLst/>
              <a:ahLst/>
              <a:cxnLst/>
              <a:rect l="l" t="t" r="r" b="b"/>
              <a:pathLst>
                <a:path w="10809" h="9972" extrusionOk="0">
                  <a:moveTo>
                    <a:pt x="5713" y="1"/>
                  </a:moveTo>
                  <a:cubicBezTo>
                    <a:pt x="5629" y="1"/>
                    <a:pt x="5548" y="8"/>
                    <a:pt x="5471" y="24"/>
                  </a:cubicBezTo>
                  <a:cubicBezTo>
                    <a:pt x="4471" y="224"/>
                    <a:pt x="3904" y="1125"/>
                    <a:pt x="3503" y="1926"/>
                  </a:cubicBezTo>
                  <a:cubicBezTo>
                    <a:pt x="3270" y="2393"/>
                    <a:pt x="3070" y="2860"/>
                    <a:pt x="2870" y="3293"/>
                  </a:cubicBezTo>
                  <a:cubicBezTo>
                    <a:pt x="2303" y="4561"/>
                    <a:pt x="1535" y="6162"/>
                    <a:pt x="301" y="6929"/>
                  </a:cubicBezTo>
                  <a:cubicBezTo>
                    <a:pt x="234" y="6963"/>
                    <a:pt x="168" y="6996"/>
                    <a:pt x="101" y="7063"/>
                  </a:cubicBezTo>
                  <a:cubicBezTo>
                    <a:pt x="68" y="7063"/>
                    <a:pt x="34" y="7096"/>
                    <a:pt x="1" y="7129"/>
                  </a:cubicBezTo>
                  <a:cubicBezTo>
                    <a:pt x="1" y="7163"/>
                    <a:pt x="1" y="7196"/>
                    <a:pt x="34" y="7263"/>
                  </a:cubicBezTo>
                  <a:cubicBezTo>
                    <a:pt x="468" y="8197"/>
                    <a:pt x="1335" y="8831"/>
                    <a:pt x="2202" y="9364"/>
                  </a:cubicBezTo>
                  <a:cubicBezTo>
                    <a:pt x="2751" y="9678"/>
                    <a:pt x="3382" y="9971"/>
                    <a:pt x="3998" y="9971"/>
                  </a:cubicBezTo>
                  <a:cubicBezTo>
                    <a:pt x="4169" y="9971"/>
                    <a:pt x="4338" y="9949"/>
                    <a:pt x="4504" y="9898"/>
                  </a:cubicBezTo>
                  <a:cubicBezTo>
                    <a:pt x="4504" y="9298"/>
                    <a:pt x="4704" y="8797"/>
                    <a:pt x="5038" y="8297"/>
                  </a:cubicBezTo>
                  <a:cubicBezTo>
                    <a:pt x="5371" y="7830"/>
                    <a:pt x="5471" y="7830"/>
                    <a:pt x="6039" y="7797"/>
                  </a:cubicBezTo>
                  <a:cubicBezTo>
                    <a:pt x="6806" y="7730"/>
                    <a:pt x="7473" y="7263"/>
                    <a:pt x="7973" y="6696"/>
                  </a:cubicBezTo>
                  <a:cubicBezTo>
                    <a:pt x="8941" y="5662"/>
                    <a:pt x="9441" y="4327"/>
                    <a:pt x="10275" y="3193"/>
                  </a:cubicBezTo>
                  <a:cubicBezTo>
                    <a:pt x="10442" y="2993"/>
                    <a:pt x="10608" y="2793"/>
                    <a:pt x="10709" y="2526"/>
                  </a:cubicBezTo>
                  <a:cubicBezTo>
                    <a:pt x="10809" y="2259"/>
                    <a:pt x="10809" y="1992"/>
                    <a:pt x="10675" y="1759"/>
                  </a:cubicBezTo>
                  <a:cubicBezTo>
                    <a:pt x="10542" y="1559"/>
                    <a:pt x="10342" y="1425"/>
                    <a:pt x="10108" y="1325"/>
                  </a:cubicBezTo>
                  <a:cubicBezTo>
                    <a:pt x="9674" y="1125"/>
                    <a:pt x="9308" y="958"/>
                    <a:pt x="8841" y="892"/>
                  </a:cubicBezTo>
                  <a:cubicBezTo>
                    <a:pt x="8440" y="858"/>
                    <a:pt x="8040" y="758"/>
                    <a:pt x="7673" y="625"/>
                  </a:cubicBezTo>
                  <a:cubicBezTo>
                    <a:pt x="7116" y="390"/>
                    <a:pt x="6327" y="1"/>
                    <a:pt x="5713"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5"/>
            <p:cNvSpPr/>
            <p:nvPr/>
          </p:nvSpPr>
          <p:spPr>
            <a:xfrm>
              <a:off x="2124575" y="1686509"/>
              <a:ext cx="301836" cy="163390"/>
            </a:xfrm>
            <a:custGeom>
              <a:avLst/>
              <a:gdLst/>
              <a:ahLst/>
              <a:cxnLst/>
              <a:rect l="l" t="t" r="r" b="b"/>
              <a:pathLst>
                <a:path w="9741" h="5273" extrusionOk="0">
                  <a:moveTo>
                    <a:pt x="4092" y="1"/>
                  </a:moveTo>
                  <a:cubicBezTo>
                    <a:pt x="1566" y="1"/>
                    <a:pt x="377" y="2594"/>
                    <a:pt x="34" y="4809"/>
                  </a:cubicBezTo>
                  <a:cubicBezTo>
                    <a:pt x="34" y="4909"/>
                    <a:pt x="0" y="4976"/>
                    <a:pt x="34" y="5076"/>
                  </a:cubicBezTo>
                  <a:cubicBezTo>
                    <a:pt x="74" y="5217"/>
                    <a:pt x="212" y="5273"/>
                    <a:pt x="366" y="5273"/>
                  </a:cubicBezTo>
                  <a:cubicBezTo>
                    <a:pt x="467" y="5273"/>
                    <a:pt x="575" y="5249"/>
                    <a:pt x="668" y="5209"/>
                  </a:cubicBezTo>
                  <a:cubicBezTo>
                    <a:pt x="1034" y="4976"/>
                    <a:pt x="1368" y="4676"/>
                    <a:pt x="1668" y="4376"/>
                  </a:cubicBezTo>
                  <a:cubicBezTo>
                    <a:pt x="1851" y="4163"/>
                    <a:pt x="2061" y="3867"/>
                    <a:pt x="2375" y="3867"/>
                  </a:cubicBezTo>
                  <a:cubicBezTo>
                    <a:pt x="2405" y="3867"/>
                    <a:pt x="2436" y="3869"/>
                    <a:pt x="2469" y="3875"/>
                  </a:cubicBezTo>
                  <a:cubicBezTo>
                    <a:pt x="2702" y="3942"/>
                    <a:pt x="2869" y="4142"/>
                    <a:pt x="3069" y="4142"/>
                  </a:cubicBezTo>
                  <a:cubicBezTo>
                    <a:pt x="3092" y="4146"/>
                    <a:pt x="3114" y="4149"/>
                    <a:pt x="3136" y="4149"/>
                  </a:cubicBezTo>
                  <a:cubicBezTo>
                    <a:pt x="3280" y="4149"/>
                    <a:pt x="3416" y="4062"/>
                    <a:pt x="3503" y="3975"/>
                  </a:cubicBezTo>
                  <a:cubicBezTo>
                    <a:pt x="3636" y="3875"/>
                    <a:pt x="3703" y="3742"/>
                    <a:pt x="3836" y="3642"/>
                  </a:cubicBezTo>
                  <a:cubicBezTo>
                    <a:pt x="4093" y="3412"/>
                    <a:pt x="4329" y="3313"/>
                    <a:pt x="4555" y="3313"/>
                  </a:cubicBezTo>
                  <a:cubicBezTo>
                    <a:pt x="4887" y="3313"/>
                    <a:pt x="5201" y="3525"/>
                    <a:pt x="5538" y="3842"/>
                  </a:cubicBezTo>
                  <a:cubicBezTo>
                    <a:pt x="5938" y="4209"/>
                    <a:pt x="6372" y="4542"/>
                    <a:pt x="6839" y="4809"/>
                  </a:cubicBezTo>
                  <a:cubicBezTo>
                    <a:pt x="7137" y="4985"/>
                    <a:pt x="7473" y="5073"/>
                    <a:pt x="7808" y="5073"/>
                  </a:cubicBezTo>
                  <a:cubicBezTo>
                    <a:pt x="8298" y="5073"/>
                    <a:pt x="8784" y="4885"/>
                    <a:pt x="9140" y="4509"/>
                  </a:cubicBezTo>
                  <a:cubicBezTo>
                    <a:pt x="9607" y="4009"/>
                    <a:pt x="9741" y="3208"/>
                    <a:pt x="9507" y="2574"/>
                  </a:cubicBezTo>
                  <a:cubicBezTo>
                    <a:pt x="9407" y="2307"/>
                    <a:pt x="9240" y="2074"/>
                    <a:pt x="9040" y="1874"/>
                  </a:cubicBezTo>
                  <a:cubicBezTo>
                    <a:pt x="8840" y="1674"/>
                    <a:pt x="8607" y="1507"/>
                    <a:pt x="8373" y="1373"/>
                  </a:cubicBezTo>
                  <a:cubicBezTo>
                    <a:pt x="7873" y="1107"/>
                    <a:pt x="7339" y="906"/>
                    <a:pt x="6839" y="740"/>
                  </a:cubicBezTo>
                  <a:cubicBezTo>
                    <a:pt x="6105" y="473"/>
                    <a:pt x="5404" y="173"/>
                    <a:pt x="4637" y="39"/>
                  </a:cubicBezTo>
                  <a:cubicBezTo>
                    <a:pt x="4449" y="13"/>
                    <a:pt x="4267" y="1"/>
                    <a:pt x="40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35"/>
            <p:cNvSpPr/>
            <p:nvPr/>
          </p:nvSpPr>
          <p:spPr>
            <a:xfrm>
              <a:off x="2136009" y="1777883"/>
              <a:ext cx="81617" cy="68975"/>
            </a:xfrm>
            <a:custGeom>
              <a:avLst/>
              <a:gdLst/>
              <a:ahLst/>
              <a:cxnLst/>
              <a:rect l="l" t="t" r="r" b="b"/>
              <a:pathLst>
                <a:path w="2634" h="2226" extrusionOk="0">
                  <a:moveTo>
                    <a:pt x="1474" y="1"/>
                  </a:moveTo>
                  <a:cubicBezTo>
                    <a:pt x="1283" y="1"/>
                    <a:pt x="1082" y="42"/>
                    <a:pt x="899" y="126"/>
                  </a:cubicBezTo>
                  <a:cubicBezTo>
                    <a:pt x="1" y="665"/>
                    <a:pt x="258" y="2225"/>
                    <a:pt x="1334" y="2225"/>
                  </a:cubicBezTo>
                  <a:cubicBezTo>
                    <a:pt x="1456" y="2225"/>
                    <a:pt x="1590" y="2205"/>
                    <a:pt x="1733" y="2160"/>
                  </a:cubicBezTo>
                  <a:cubicBezTo>
                    <a:pt x="2233" y="1994"/>
                    <a:pt x="2567" y="1460"/>
                    <a:pt x="2600" y="1026"/>
                  </a:cubicBezTo>
                  <a:cubicBezTo>
                    <a:pt x="2634" y="693"/>
                    <a:pt x="2467" y="392"/>
                    <a:pt x="2000" y="126"/>
                  </a:cubicBezTo>
                  <a:cubicBezTo>
                    <a:pt x="1850" y="42"/>
                    <a:pt x="1666" y="1"/>
                    <a:pt x="1474"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5"/>
            <p:cNvSpPr/>
            <p:nvPr/>
          </p:nvSpPr>
          <p:spPr>
            <a:xfrm>
              <a:off x="1579904" y="2059997"/>
              <a:ext cx="71051" cy="220373"/>
            </a:xfrm>
            <a:custGeom>
              <a:avLst/>
              <a:gdLst/>
              <a:ahLst/>
              <a:cxnLst/>
              <a:rect l="l" t="t" r="r" b="b"/>
              <a:pathLst>
                <a:path w="2293" h="7112" extrusionOk="0">
                  <a:moveTo>
                    <a:pt x="2195" y="0"/>
                  </a:moveTo>
                  <a:cubicBezTo>
                    <a:pt x="2175" y="0"/>
                    <a:pt x="2154" y="8"/>
                    <a:pt x="2135" y="27"/>
                  </a:cubicBezTo>
                  <a:cubicBezTo>
                    <a:pt x="1935" y="261"/>
                    <a:pt x="1835" y="527"/>
                    <a:pt x="1701" y="761"/>
                  </a:cubicBezTo>
                  <a:cubicBezTo>
                    <a:pt x="1535" y="1061"/>
                    <a:pt x="1401" y="1328"/>
                    <a:pt x="1268" y="1628"/>
                  </a:cubicBezTo>
                  <a:cubicBezTo>
                    <a:pt x="1001" y="2162"/>
                    <a:pt x="767" y="2696"/>
                    <a:pt x="567" y="3263"/>
                  </a:cubicBezTo>
                  <a:cubicBezTo>
                    <a:pt x="400" y="3830"/>
                    <a:pt x="300" y="4430"/>
                    <a:pt x="200" y="5031"/>
                  </a:cubicBezTo>
                  <a:cubicBezTo>
                    <a:pt x="167" y="5364"/>
                    <a:pt x="134" y="5698"/>
                    <a:pt x="100" y="6031"/>
                  </a:cubicBezTo>
                  <a:cubicBezTo>
                    <a:pt x="67" y="6365"/>
                    <a:pt x="0" y="6698"/>
                    <a:pt x="0" y="7032"/>
                  </a:cubicBezTo>
                  <a:cubicBezTo>
                    <a:pt x="0" y="7087"/>
                    <a:pt x="41" y="7112"/>
                    <a:pt x="77" y="7112"/>
                  </a:cubicBezTo>
                  <a:cubicBezTo>
                    <a:pt x="107" y="7112"/>
                    <a:pt x="134" y="7095"/>
                    <a:pt x="134" y="7065"/>
                  </a:cubicBezTo>
                  <a:cubicBezTo>
                    <a:pt x="334" y="6498"/>
                    <a:pt x="334" y="5831"/>
                    <a:pt x="400" y="5231"/>
                  </a:cubicBezTo>
                  <a:cubicBezTo>
                    <a:pt x="501" y="4597"/>
                    <a:pt x="601" y="3963"/>
                    <a:pt x="801" y="3363"/>
                  </a:cubicBezTo>
                  <a:cubicBezTo>
                    <a:pt x="968" y="2796"/>
                    <a:pt x="1201" y="2229"/>
                    <a:pt x="1468" y="1695"/>
                  </a:cubicBezTo>
                  <a:cubicBezTo>
                    <a:pt x="1601" y="1428"/>
                    <a:pt x="1735" y="1161"/>
                    <a:pt x="1902" y="894"/>
                  </a:cubicBezTo>
                  <a:cubicBezTo>
                    <a:pt x="2035" y="627"/>
                    <a:pt x="2202" y="394"/>
                    <a:pt x="2268" y="127"/>
                  </a:cubicBezTo>
                  <a:cubicBezTo>
                    <a:pt x="2292" y="55"/>
                    <a:pt x="2247" y="0"/>
                    <a:pt x="21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5"/>
            <p:cNvSpPr/>
            <p:nvPr/>
          </p:nvSpPr>
          <p:spPr>
            <a:xfrm>
              <a:off x="1880668" y="2052158"/>
              <a:ext cx="41924" cy="277233"/>
            </a:xfrm>
            <a:custGeom>
              <a:avLst/>
              <a:gdLst/>
              <a:ahLst/>
              <a:cxnLst/>
              <a:rect l="l" t="t" r="r" b="b"/>
              <a:pathLst>
                <a:path w="1353" h="8947" extrusionOk="0">
                  <a:moveTo>
                    <a:pt x="1288" y="0"/>
                  </a:moveTo>
                  <a:cubicBezTo>
                    <a:pt x="1261" y="0"/>
                    <a:pt x="1234" y="17"/>
                    <a:pt x="1234" y="47"/>
                  </a:cubicBezTo>
                  <a:lnTo>
                    <a:pt x="1201" y="47"/>
                  </a:lnTo>
                  <a:cubicBezTo>
                    <a:pt x="934" y="1514"/>
                    <a:pt x="767" y="3015"/>
                    <a:pt x="567" y="4483"/>
                  </a:cubicBezTo>
                  <a:cubicBezTo>
                    <a:pt x="400" y="5951"/>
                    <a:pt x="200" y="7418"/>
                    <a:pt x="0" y="8853"/>
                  </a:cubicBezTo>
                  <a:cubicBezTo>
                    <a:pt x="0" y="8911"/>
                    <a:pt x="56" y="8947"/>
                    <a:pt x="104" y="8947"/>
                  </a:cubicBezTo>
                  <a:cubicBezTo>
                    <a:pt x="138" y="8947"/>
                    <a:pt x="167" y="8928"/>
                    <a:pt x="167" y="8886"/>
                  </a:cubicBezTo>
                  <a:cubicBezTo>
                    <a:pt x="400" y="7418"/>
                    <a:pt x="601" y="5917"/>
                    <a:pt x="801" y="4450"/>
                  </a:cubicBezTo>
                  <a:cubicBezTo>
                    <a:pt x="1001" y="2982"/>
                    <a:pt x="1234" y="1514"/>
                    <a:pt x="1334" y="80"/>
                  </a:cubicBezTo>
                  <a:cubicBezTo>
                    <a:pt x="1353" y="25"/>
                    <a:pt x="1321" y="0"/>
                    <a:pt x="12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5"/>
            <p:cNvSpPr/>
            <p:nvPr/>
          </p:nvSpPr>
          <p:spPr>
            <a:xfrm>
              <a:off x="2228961" y="1900364"/>
              <a:ext cx="41366" cy="39972"/>
            </a:xfrm>
            <a:custGeom>
              <a:avLst/>
              <a:gdLst/>
              <a:ahLst/>
              <a:cxnLst/>
              <a:rect l="l" t="t" r="r" b="b"/>
              <a:pathLst>
                <a:path w="1335" h="1290" extrusionOk="0">
                  <a:moveTo>
                    <a:pt x="71" y="0"/>
                  </a:moveTo>
                  <a:cubicBezTo>
                    <a:pt x="34" y="0"/>
                    <a:pt x="0" y="25"/>
                    <a:pt x="0" y="75"/>
                  </a:cubicBezTo>
                  <a:cubicBezTo>
                    <a:pt x="34" y="409"/>
                    <a:pt x="67" y="743"/>
                    <a:pt x="301" y="1009"/>
                  </a:cubicBezTo>
                  <a:cubicBezTo>
                    <a:pt x="401" y="1109"/>
                    <a:pt x="534" y="1210"/>
                    <a:pt x="668" y="1243"/>
                  </a:cubicBezTo>
                  <a:cubicBezTo>
                    <a:pt x="743" y="1273"/>
                    <a:pt x="831" y="1289"/>
                    <a:pt x="918" y="1289"/>
                  </a:cubicBezTo>
                  <a:cubicBezTo>
                    <a:pt x="1024" y="1289"/>
                    <a:pt x="1128" y="1265"/>
                    <a:pt x="1201" y="1210"/>
                  </a:cubicBezTo>
                  <a:cubicBezTo>
                    <a:pt x="1335" y="1076"/>
                    <a:pt x="1235" y="876"/>
                    <a:pt x="1068" y="876"/>
                  </a:cubicBezTo>
                  <a:lnTo>
                    <a:pt x="1101" y="909"/>
                  </a:lnTo>
                  <a:lnTo>
                    <a:pt x="968" y="909"/>
                  </a:lnTo>
                  <a:cubicBezTo>
                    <a:pt x="934" y="909"/>
                    <a:pt x="934" y="909"/>
                    <a:pt x="934" y="943"/>
                  </a:cubicBezTo>
                  <a:lnTo>
                    <a:pt x="801" y="943"/>
                  </a:lnTo>
                  <a:cubicBezTo>
                    <a:pt x="801" y="943"/>
                    <a:pt x="768" y="909"/>
                    <a:pt x="768" y="909"/>
                  </a:cubicBezTo>
                  <a:lnTo>
                    <a:pt x="701" y="909"/>
                  </a:lnTo>
                  <a:cubicBezTo>
                    <a:pt x="668" y="876"/>
                    <a:pt x="634" y="876"/>
                    <a:pt x="634" y="843"/>
                  </a:cubicBezTo>
                  <a:lnTo>
                    <a:pt x="601" y="843"/>
                  </a:lnTo>
                  <a:lnTo>
                    <a:pt x="568" y="809"/>
                  </a:lnTo>
                  <a:cubicBezTo>
                    <a:pt x="534" y="809"/>
                    <a:pt x="534" y="776"/>
                    <a:pt x="501" y="776"/>
                  </a:cubicBezTo>
                  <a:cubicBezTo>
                    <a:pt x="467" y="743"/>
                    <a:pt x="467" y="709"/>
                    <a:pt x="434" y="676"/>
                  </a:cubicBezTo>
                  <a:cubicBezTo>
                    <a:pt x="434" y="676"/>
                    <a:pt x="401" y="642"/>
                    <a:pt x="401" y="642"/>
                  </a:cubicBezTo>
                  <a:cubicBezTo>
                    <a:pt x="367" y="576"/>
                    <a:pt x="334" y="509"/>
                    <a:pt x="301" y="442"/>
                  </a:cubicBezTo>
                  <a:cubicBezTo>
                    <a:pt x="234" y="309"/>
                    <a:pt x="201" y="209"/>
                    <a:pt x="167" y="75"/>
                  </a:cubicBezTo>
                  <a:cubicBezTo>
                    <a:pt x="151" y="25"/>
                    <a:pt x="109" y="0"/>
                    <a:pt x="71" y="0"/>
                  </a:cubicBezTo>
                  <a:close/>
                </a:path>
              </a:pathLst>
            </a:custGeom>
            <a:solidFill>
              <a:srgbClr val="AD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5"/>
            <p:cNvSpPr/>
            <p:nvPr/>
          </p:nvSpPr>
          <p:spPr>
            <a:xfrm>
              <a:off x="1664646" y="2623079"/>
              <a:ext cx="31048" cy="53420"/>
            </a:xfrm>
            <a:custGeom>
              <a:avLst/>
              <a:gdLst/>
              <a:ahLst/>
              <a:cxnLst/>
              <a:rect l="l" t="t" r="r" b="b"/>
              <a:pathLst>
                <a:path w="1002" h="1724" extrusionOk="0">
                  <a:moveTo>
                    <a:pt x="201" y="0"/>
                  </a:moveTo>
                  <a:cubicBezTo>
                    <a:pt x="134" y="0"/>
                    <a:pt x="67" y="34"/>
                    <a:pt x="67" y="100"/>
                  </a:cubicBezTo>
                  <a:cubicBezTo>
                    <a:pt x="0" y="401"/>
                    <a:pt x="34" y="701"/>
                    <a:pt x="167" y="968"/>
                  </a:cubicBezTo>
                  <a:cubicBezTo>
                    <a:pt x="234" y="1101"/>
                    <a:pt x="301" y="1235"/>
                    <a:pt x="367" y="1368"/>
                  </a:cubicBezTo>
                  <a:cubicBezTo>
                    <a:pt x="467" y="1468"/>
                    <a:pt x="568" y="1635"/>
                    <a:pt x="734" y="1702"/>
                  </a:cubicBezTo>
                  <a:cubicBezTo>
                    <a:pt x="762" y="1715"/>
                    <a:pt x="790" y="1724"/>
                    <a:pt x="817" y="1724"/>
                  </a:cubicBezTo>
                  <a:cubicBezTo>
                    <a:pt x="856" y="1724"/>
                    <a:pt x="895" y="1707"/>
                    <a:pt x="934" y="1668"/>
                  </a:cubicBezTo>
                  <a:cubicBezTo>
                    <a:pt x="968" y="1602"/>
                    <a:pt x="1001" y="1535"/>
                    <a:pt x="968" y="1468"/>
                  </a:cubicBezTo>
                  <a:cubicBezTo>
                    <a:pt x="868" y="1368"/>
                    <a:pt x="768" y="1268"/>
                    <a:pt x="668" y="1168"/>
                  </a:cubicBezTo>
                  <a:cubicBezTo>
                    <a:pt x="601" y="1068"/>
                    <a:pt x="534" y="968"/>
                    <a:pt x="467" y="834"/>
                  </a:cubicBezTo>
                  <a:cubicBezTo>
                    <a:pt x="367" y="634"/>
                    <a:pt x="301" y="367"/>
                    <a:pt x="301" y="134"/>
                  </a:cubicBezTo>
                  <a:cubicBezTo>
                    <a:pt x="301" y="67"/>
                    <a:pt x="267" y="0"/>
                    <a:pt x="201" y="0"/>
                  </a:cubicBezTo>
                  <a:close/>
                </a:path>
              </a:pathLst>
            </a:custGeom>
            <a:solidFill>
              <a:srgbClr val="AD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5"/>
            <p:cNvSpPr/>
            <p:nvPr/>
          </p:nvSpPr>
          <p:spPr>
            <a:xfrm>
              <a:off x="2171083" y="1947771"/>
              <a:ext cx="44186" cy="35758"/>
            </a:xfrm>
            <a:custGeom>
              <a:avLst/>
              <a:gdLst/>
              <a:ahLst/>
              <a:cxnLst/>
              <a:rect l="l" t="t" r="r" b="b"/>
              <a:pathLst>
                <a:path w="1426" h="1154" extrusionOk="0">
                  <a:moveTo>
                    <a:pt x="114" y="0"/>
                  </a:moveTo>
                  <a:cubicBezTo>
                    <a:pt x="101" y="0"/>
                    <a:pt x="85" y="4"/>
                    <a:pt x="67" y="13"/>
                  </a:cubicBezTo>
                  <a:cubicBezTo>
                    <a:pt x="0" y="46"/>
                    <a:pt x="0" y="113"/>
                    <a:pt x="34" y="180"/>
                  </a:cubicBezTo>
                  <a:cubicBezTo>
                    <a:pt x="167" y="413"/>
                    <a:pt x="367" y="614"/>
                    <a:pt x="568" y="780"/>
                  </a:cubicBezTo>
                  <a:cubicBezTo>
                    <a:pt x="801" y="947"/>
                    <a:pt x="1035" y="1114"/>
                    <a:pt x="1301" y="1147"/>
                  </a:cubicBezTo>
                  <a:cubicBezTo>
                    <a:pt x="1315" y="1152"/>
                    <a:pt x="1327" y="1154"/>
                    <a:pt x="1339" y="1154"/>
                  </a:cubicBezTo>
                  <a:cubicBezTo>
                    <a:pt x="1409" y="1154"/>
                    <a:pt x="1426" y="1071"/>
                    <a:pt x="1368" y="1014"/>
                  </a:cubicBezTo>
                  <a:cubicBezTo>
                    <a:pt x="1168" y="880"/>
                    <a:pt x="934" y="780"/>
                    <a:pt x="734" y="614"/>
                  </a:cubicBezTo>
                  <a:cubicBezTo>
                    <a:pt x="534" y="447"/>
                    <a:pt x="367" y="280"/>
                    <a:pt x="201" y="80"/>
                  </a:cubicBezTo>
                  <a:cubicBezTo>
                    <a:pt x="176" y="31"/>
                    <a:pt x="152" y="0"/>
                    <a:pt x="114" y="0"/>
                  </a:cubicBezTo>
                  <a:close/>
                </a:path>
              </a:pathLst>
            </a:custGeom>
            <a:solidFill>
              <a:srgbClr val="AD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5"/>
            <p:cNvSpPr/>
            <p:nvPr/>
          </p:nvSpPr>
          <p:spPr>
            <a:xfrm>
              <a:off x="883287" y="3787384"/>
              <a:ext cx="68262" cy="17073"/>
            </a:xfrm>
            <a:custGeom>
              <a:avLst/>
              <a:gdLst/>
              <a:ahLst/>
              <a:cxnLst/>
              <a:rect l="l" t="t" r="r" b="b"/>
              <a:pathLst>
                <a:path w="2203" h="551" extrusionOk="0">
                  <a:moveTo>
                    <a:pt x="1831" y="0"/>
                  </a:moveTo>
                  <a:cubicBezTo>
                    <a:pt x="1773" y="0"/>
                    <a:pt x="1717" y="7"/>
                    <a:pt x="1668" y="17"/>
                  </a:cubicBezTo>
                  <a:cubicBezTo>
                    <a:pt x="1468" y="17"/>
                    <a:pt x="1301" y="17"/>
                    <a:pt x="1101" y="50"/>
                  </a:cubicBezTo>
                  <a:cubicBezTo>
                    <a:pt x="768" y="117"/>
                    <a:pt x="401" y="184"/>
                    <a:pt x="101" y="351"/>
                  </a:cubicBezTo>
                  <a:cubicBezTo>
                    <a:pt x="0" y="384"/>
                    <a:pt x="34" y="551"/>
                    <a:pt x="134" y="551"/>
                  </a:cubicBezTo>
                  <a:cubicBezTo>
                    <a:pt x="501" y="517"/>
                    <a:pt x="834" y="451"/>
                    <a:pt x="1201" y="451"/>
                  </a:cubicBezTo>
                  <a:lnTo>
                    <a:pt x="1735" y="451"/>
                  </a:lnTo>
                  <a:cubicBezTo>
                    <a:pt x="1835" y="451"/>
                    <a:pt x="1935" y="451"/>
                    <a:pt x="2035" y="417"/>
                  </a:cubicBezTo>
                  <a:cubicBezTo>
                    <a:pt x="2102" y="384"/>
                    <a:pt x="2202" y="284"/>
                    <a:pt x="2169" y="184"/>
                  </a:cubicBezTo>
                  <a:cubicBezTo>
                    <a:pt x="2121" y="42"/>
                    <a:pt x="1973" y="0"/>
                    <a:pt x="18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5"/>
            <p:cNvSpPr/>
            <p:nvPr/>
          </p:nvSpPr>
          <p:spPr>
            <a:xfrm>
              <a:off x="902931" y="3833272"/>
              <a:ext cx="49640" cy="20885"/>
            </a:xfrm>
            <a:custGeom>
              <a:avLst/>
              <a:gdLst/>
              <a:ahLst/>
              <a:cxnLst/>
              <a:rect l="l" t="t" r="r" b="b"/>
              <a:pathLst>
                <a:path w="1602" h="674" extrusionOk="0">
                  <a:moveTo>
                    <a:pt x="1304" y="1"/>
                  </a:moveTo>
                  <a:cubicBezTo>
                    <a:pt x="1212" y="1"/>
                    <a:pt x="1117" y="29"/>
                    <a:pt x="1034" y="70"/>
                  </a:cubicBezTo>
                  <a:cubicBezTo>
                    <a:pt x="934" y="104"/>
                    <a:pt x="834" y="137"/>
                    <a:pt x="734" y="137"/>
                  </a:cubicBezTo>
                  <a:cubicBezTo>
                    <a:pt x="534" y="204"/>
                    <a:pt x="300" y="237"/>
                    <a:pt x="134" y="337"/>
                  </a:cubicBezTo>
                  <a:cubicBezTo>
                    <a:pt x="0" y="437"/>
                    <a:pt x="34" y="604"/>
                    <a:pt x="167" y="637"/>
                  </a:cubicBezTo>
                  <a:cubicBezTo>
                    <a:pt x="256" y="663"/>
                    <a:pt x="345" y="674"/>
                    <a:pt x="435" y="674"/>
                  </a:cubicBezTo>
                  <a:cubicBezTo>
                    <a:pt x="579" y="674"/>
                    <a:pt x="723" y="645"/>
                    <a:pt x="868" y="604"/>
                  </a:cubicBezTo>
                  <a:cubicBezTo>
                    <a:pt x="968" y="604"/>
                    <a:pt x="1068" y="571"/>
                    <a:pt x="1168" y="537"/>
                  </a:cubicBezTo>
                  <a:cubicBezTo>
                    <a:pt x="1234" y="537"/>
                    <a:pt x="1268" y="537"/>
                    <a:pt x="1335" y="504"/>
                  </a:cubicBezTo>
                  <a:cubicBezTo>
                    <a:pt x="1435" y="471"/>
                    <a:pt x="1501" y="404"/>
                    <a:pt x="1535" y="304"/>
                  </a:cubicBezTo>
                  <a:cubicBezTo>
                    <a:pt x="1601" y="204"/>
                    <a:pt x="1535" y="104"/>
                    <a:pt x="1435" y="37"/>
                  </a:cubicBezTo>
                  <a:lnTo>
                    <a:pt x="1468" y="37"/>
                  </a:lnTo>
                  <a:cubicBezTo>
                    <a:pt x="1417" y="12"/>
                    <a:pt x="1361" y="1"/>
                    <a:pt x="13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5"/>
            <p:cNvSpPr/>
            <p:nvPr/>
          </p:nvSpPr>
          <p:spPr>
            <a:xfrm>
              <a:off x="2350915" y="3709613"/>
              <a:ext cx="32071" cy="49547"/>
            </a:xfrm>
            <a:custGeom>
              <a:avLst/>
              <a:gdLst/>
              <a:ahLst/>
              <a:cxnLst/>
              <a:rect l="l" t="t" r="r" b="b"/>
              <a:pathLst>
                <a:path w="1035" h="1599" extrusionOk="0">
                  <a:moveTo>
                    <a:pt x="851" y="0"/>
                  </a:moveTo>
                  <a:cubicBezTo>
                    <a:pt x="818" y="0"/>
                    <a:pt x="784" y="8"/>
                    <a:pt x="768" y="25"/>
                  </a:cubicBezTo>
                  <a:cubicBezTo>
                    <a:pt x="601" y="225"/>
                    <a:pt x="468" y="425"/>
                    <a:pt x="368" y="659"/>
                  </a:cubicBezTo>
                  <a:cubicBezTo>
                    <a:pt x="301" y="759"/>
                    <a:pt x="234" y="859"/>
                    <a:pt x="167" y="959"/>
                  </a:cubicBezTo>
                  <a:cubicBezTo>
                    <a:pt x="101" y="1059"/>
                    <a:pt x="1" y="1193"/>
                    <a:pt x="1" y="1359"/>
                  </a:cubicBezTo>
                  <a:cubicBezTo>
                    <a:pt x="1" y="1426"/>
                    <a:pt x="67" y="1526"/>
                    <a:pt x="134" y="1560"/>
                  </a:cubicBezTo>
                  <a:cubicBezTo>
                    <a:pt x="173" y="1579"/>
                    <a:pt x="222" y="1598"/>
                    <a:pt x="270" y="1598"/>
                  </a:cubicBezTo>
                  <a:cubicBezTo>
                    <a:pt x="305" y="1598"/>
                    <a:pt x="339" y="1588"/>
                    <a:pt x="368" y="1560"/>
                  </a:cubicBezTo>
                  <a:cubicBezTo>
                    <a:pt x="434" y="1526"/>
                    <a:pt x="468" y="1493"/>
                    <a:pt x="501" y="1426"/>
                  </a:cubicBezTo>
                  <a:cubicBezTo>
                    <a:pt x="501" y="1393"/>
                    <a:pt x="534" y="1393"/>
                    <a:pt x="534" y="1359"/>
                  </a:cubicBezTo>
                  <a:cubicBezTo>
                    <a:pt x="568" y="1293"/>
                    <a:pt x="601" y="1259"/>
                    <a:pt x="601" y="1193"/>
                  </a:cubicBezTo>
                  <a:cubicBezTo>
                    <a:pt x="668" y="1093"/>
                    <a:pt x="701" y="993"/>
                    <a:pt x="768" y="892"/>
                  </a:cubicBezTo>
                  <a:cubicBezTo>
                    <a:pt x="868" y="659"/>
                    <a:pt x="1001" y="425"/>
                    <a:pt x="1035" y="192"/>
                  </a:cubicBezTo>
                  <a:cubicBezTo>
                    <a:pt x="1035" y="125"/>
                    <a:pt x="1001" y="59"/>
                    <a:pt x="968" y="25"/>
                  </a:cubicBezTo>
                  <a:lnTo>
                    <a:pt x="935" y="25"/>
                  </a:lnTo>
                  <a:cubicBezTo>
                    <a:pt x="918" y="8"/>
                    <a:pt x="885" y="0"/>
                    <a:pt x="8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5"/>
            <p:cNvSpPr/>
            <p:nvPr/>
          </p:nvSpPr>
          <p:spPr>
            <a:xfrm>
              <a:off x="2401574" y="3723928"/>
              <a:ext cx="29654" cy="46417"/>
            </a:xfrm>
            <a:custGeom>
              <a:avLst/>
              <a:gdLst/>
              <a:ahLst/>
              <a:cxnLst/>
              <a:rect l="l" t="t" r="r" b="b"/>
              <a:pathLst>
                <a:path w="957" h="1498" extrusionOk="0">
                  <a:moveTo>
                    <a:pt x="798" y="1"/>
                  </a:moveTo>
                  <a:cubicBezTo>
                    <a:pt x="760" y="1"/>
                    <a:pt x="723" y="19"/>
                    <a:pt x="701" y="64"/>
                  </a:cubicBezTo>
                  <a:cubicBezTo>
                    <a:pt x="601" y="264"/>
                    <a:pt x="467" y="464"/>
                    <a:pt x="367" y="697"/>
                  </a:cubicBezTo>
                  <a:cubicBezTo>
                    <a:pt x="300" y="797"/>
                    <a:pt x="234" y="897"/>
                    <a:pt x="167" y="964"/>
                  </a:cubicBezTo>
                  <a:cubicBezTo>
                    <a:pt x="67" y="1098"/>
                    <a:pt x="0" y="1231"/>
                    <a:pt x="33" y="1398"/>
                  </a:cubicBezTo>
                  <a:cubicBezTo>
                    <a:pt x="33" y="1465"/>
                    <a:pt x="134" y="1498"/>
                    <a:pt x="200" y="1498"/>
                  </a:cubicBezTo>
                  <a:cubicBezTo>
                    <a:pt x="367" y="1465"/>
                    <a:pt x="467" y="1331"/>
                    <a:pt x="500" y="1198"/>
                  </a:cubicBezTo>
                  <a:cubicBezTo>
                    <a:pt x="567" y="1098"/>
                    <a:pt x="634" y="964"/>
                    <a:pt x="667" y="864"/>
                  </a:cubicBezTo>
                  <a:cubicBezTo>
                    <a:pt x="801" y="631"/>
                    <a:pt x="867" y="397"/>
                    <a:pt x="934" y="164"/>
                  </a:cubicBezTo>
                  <a:cubicBezTo>
                    <a:pt x="956" y="75"/>
                    <a:pt x="875" y="1"/>
                    <a:pt x="7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5"/>
            <p:cNvSpPr/>
            <p:nvPr/>
          </p:nvSpPr>
          <p:spPr>
            <a:xfrm>
              <a:off x="2031561" y="1952140"/>
              <a:ext cx="165404" cy="104392"/>
            </a:xfrm>
            <a:custGeom>
              <a:avLst/>
              <a:gdLst/>
              <a:ahLst/>
              <a:cxnLst/>
              <a:rect l="l" t="t" r="r" b="b"/>
              <a:pathLst>
                <a:path w="5338" h="3369" extrusionOk="0">
                  <a:moveTo>
                    <a:pt x="118" y="0"/>
                  </a:moveTo>
                  <a:cubicBezTo>
                    <a:pt x="101" y="0"/>
                    <a:pt x="85" y="2"/>
                    <a:pt x="67" y="6"/>
                  </a:cubicBezTo>
                  <a:cubicBezTo>
                    <a:pt x="34" y="6"/>
                    <a:pt x="0" y="39"/>
                    <a:pt x="34" y="72"/>
                  </a:cubicBezTo>
                  <a:cubicBezTo>
                    <a:pt x="100" y="172"/>
                    <a:pt x="167" y="239"/>
                    <a:pt x="200" y="339"/>
                  </a:cubicBezTo>
                  <a:cubicBezTo>
                    <a:pt x="267" y="473"/>
                    <a:pt x="300" y="606"/>
                    <a:pt x="334" y="739"/>
                  </a:cubicBezTo>
                  <a:cubicBezTo>
                    <a:pt x="434" y="973"/>
                    <a:pt x="567" y="1206"/>
                    <a:pt x="701" y="1407"/>
                  </a:cubicBezTo>
                  <a:cubicBezTo>
                    <a:pt x="1001" y="1807"/>
                    <a:pt x="1368" y="2174"/>
                    <a:pt x="1768" y="2474"/>
                  </a:cubicBezTo>
                  <a:cubicBezTo>
                    <a:pt x="2573" y="3020"/>
                    <a:pt x="3627" y="3369"/>
                    <a:pt x="4650" y="3369"/>
                  </a:cubicBezTo>
                  <a:cubicBezTo>
                    <a:pt x="4814" y="3369"/>
                    <a:pt x="4976" y="3360"/>
                    <a:pt x="5137" y="3341"/>
                  </a:cubicBezTo>
                  <a:cubicBezTo>
                    <a:pt x="5304" y="3308"/>
                    <a:pt x="5337" y="3041"/>
                    <a:pt x="5137" y="3041"/>
                  </a:cubicBezTo>
                  <a:lnTo>
                    <a:pt x="5104" y="3008"/>
                  </a:lnTo>
                  <a:cubicBezTo>
                    <a:pt x="4503" y="3008"/>
                    <a:pt x="3903" y="3008"/>
                    <a:pt x="3303" y="2841"/>
                  </a:cubicBezTo>
                  <a:cubicBezTo>
                    <a:pt x="2736" y="2674"/>
                    <a:pt x="2202" y="2407"/>
                    <a:pt x="1735" y="2040"/>
                  </a:cubicBezTo>
                  <a:cubicBezTo>
                    <a:pt x="1335" y="1740"/>
                    <a:pt x="1001" y="1340"/>
                    <a:pt x="734" y="906"/>
                  </a:cubicBezTo>
                  <a:cubicBezTo>
                    <a:pt x="601" y="673"/>
                    <a:pt x="534" y="439"/>
                    <a:pt x="401" y="239"/>
                  </a:cubicBezTo>
                  <a:cubicBezTo>
                    <a:pt x="341" y="120"/>
                    <a:pt x="254" y="0"/>
                    <a:pt x="11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5" name="Google Shape;1565;p35"/>
            <p:cNvGrpSpPr/>
            <p:nvPr/>
          </p:nvGrpSpPr>
          <p:grpSpPr>
            <a:xfrm>
              <a:off x="774125" y="1465813"/>
              <a:ext cx="1973438" cy="2857813"/>
              <a:chOff x="774125" y="1465813"/>
              <a:chExt cx="1973438" cy="2857813"/>
            </a:xfrm>
          </p:grpSpPr>
          <p:sp>
            <p:nvSpPr>
              <p:cNvPr id="1566" name="Google Shape;1566;p35"/>
              <p:cNvSpPr/>
              <p:nvPr/>
            </p:nvSpPr>
            <p:spPr>
              <a:xfrm rot="1430105">
                <a:off x="1764068" y="3853726"/>
                <a:ext cx="151798" cy="268546"/>
              </a:xfrm>
              <a:custGeom>
                <a:avLst/>
                <a:gdLst/>
                <a:ahLst/>
                <a:cxnLst/>
                <a:rect l="l" t="t" r="r" b="b"/>
                <a:pathLst>
                  <a:path w="6072" h="10742" fill="none" extrusionOk="0">
                    <a:moveTo>
                      <a:pt x="901" y="10741"/>
                    </a:moveTo>
                    <a:lnTo>
                      <a:pt x="1" y="8339"/>
                    </a:lnTo>
                    <a:lnTo>
                      <a:pt x="2402" y="8139"/>
                    </a:lnTo>
                    <a:lnTo>
                      <a:pt x="1702" y="5537"/>
                    </a:lnTo>
                    <a:lnTo>
                      <a:pt x="4270" y="5437"/>
                    </a:lnTo>
                    <a:lnTo>
                      <a:pt x="3503" y="2869"/>
                    </a:lnTo>
                    <a:lnTo>
                      <a:pt x="6072" y="2602"/>
                    </a:lnTo>
                    <a:lnTo>
                      <a:pt x="5371" y="0"/>
                    </a:lnTo>
                  </a:path>
                </a:pathLst>
              </a:custGeom>
              <a:solidFill>
                <a:schemeClr val="dk2"/>
              </a:solid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5"/>
              <p:cNvSpPr/>
              <p:nvPr/>
            </p:nvSpPr>
            <p:spPr>
              <a:xfrm>
                <a:off x="2693338" y="1941750"/>
                <a:ext cx="54225" cy="109275"/>
              </a:xfrm>
              <a:custGeom>
                <a:avLst/>
                <a:gdLst/>
                <a:ahLst/>
                <a:cxnLst/>
                <a:rect l="l" t="t" r="r" b="b"/>
                <a:pathLst>
                  <a:path w="2169" h="4371" fill="none" extrusionOk="0">
                    <a:moveTo>
                      <a:pt x="0" y="0"/>
                    </a:moveTo>
                    <a:cubicBezTo>
                      <a:pt x="1201" y="0"/>
                      <a:pt x="2168" y="968"/>
                      <a:pt x="2168" y="2202"/>
                    </a:cubicBezTo>
                    <a:cubicBezTo>
                      <a:pt x="2168" y="3403"/>
                      <a:pt x="1201" y="4370"/>
                      <a:pt x="0" y="4370"/>
                    </a:cubicBezTo>
                  </a:path>
                </a:pathLst>
              </a:custGeom>
              <a:solidFill>
                <a:schemeClr val="dk2"/>
              </a:solid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5"/>
              <p:cNvSpPr/>
              <p:nvPr/>
            </p:nvSpPr>
            <p:spPr>
              <a:xfrm>
                <a:off x="1290400" y="1740725"/>
                <a:ext cx="124275" cy="201025"/>
              </a:xfrm>
              <a:custGeom>
                <a:avLst/>
                <a:gdLst/>
                <a:ahLst/>
                <a:cxnLst/>
                <a:rect l="l" t="t" r="r" b="b"/>
                <a:pathLst>
                  <a:path w="4971" h="8041" fill="none" extrusionOk="0">
                    <a:moveTo>
                      <a:pt x="835" y="8040"/>
                    </a:moveTo>
                    <a:lnTo>
                      <a:pt x="1" y="5371"/>
                    </a:lnTo>
                    <a:lnTo>
                      <a:pt x="2703" y="5572"/>
                    </a:lnTo>
                    <a:lnTo>
                      <a:pt x="2002" y="2670"/>
                    </a:lnTo>
                    <a:lnTo>
                      <a:pt x="4971" y="2569"/>
                    </a:lnTo>
                    <a:lnTo>
                      <a:pt x="4037" y="1"/>
                    </a:lnTo>
                  </a:path>
                </a:pathLst>
              </a:custGeom>
              <a:solidFill>
                <a:schemeClr val="dk2"/>
              </a:solid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5"/>
              <p:cNvSpPr/>
              <p:nvPr/>
            </p:nvSpPr>
            <p:spPr>
              <a:xfrm>
                <a:off x="774125" y="2355675"/>
                <a:ext cx="156825" cy="208500"/>
              </a:xfrm>
              <a:custGeom>
                <a:avLst/>
                <a:gdLst/>
                <a:ahLst/>
                <a:cxnLst/>
                <a:rect l="l" t="t" r="r" b="b"/>
                <a:pathLst>
                  <a:path w="6273" h="8340" fill="none" extrusionOk="0">
                    <a:moveTo>
                      <a:pt x="1702" y="4070"/>
                    </a:moveTo>
                    <a:cubicBezTo>
                      <a:pt x="2536" y="3036"/>
                      <a:pt x="3270" y="2035"/>
                      <a:pt x="4104" y="1001"/>
                    </a:cubicBezTo>
                    <a:cubicBezTo>
                      <a:pt x="4304" y="667"/>
                      <a:pt x="4638" y="367"/>
                      <a:pt x="5004" y="200"/>
                    </a:cubicBezTo>
                    <a:cubicBezTo>
                      <a:pt x="5371" y="0"/>
                      <a:pt x="5838" y="100"/>
                      <a:pt x="6072" y="467"/>
                    </a:cubicBezTo>
                    <a:cubicBezTo>
                      <a:pt x="6272" y="868"/>
                      <a:pt x="6039" y="1301"/>
                      <a:pt x="5872" y="1668"/>
                    </a:cubicBezTo>
                    <a:cubicBezTo>
                      <a:pt x="5471" y="2469"/>
                      <a:pt x="5305" y="3303"/>
                      <a:pt x="5271" y="4170"/>
                    </a:cubicBezTo>
                    <a:cubicBezTo>
                      <a:pt x="5338" y="4804"/>
                      <a:pt x="5305" y="5438"/>
                      <a:pt x="5238" y="6071"/>
                    </a:cubicBezTo>
                    <a:cubicBezTo>
                      <a:pt x="4771" y="8340"/>
                      <a:pt x="1" y="7472"/>
                      <a:pt x="1202" y="4837"/>
                    </a:cubicBezTo>
                    <a:cubicBezTo>
                      <a:pt x="1335" y="4570"/>
                      <a:pt x="1502" y="4303"/>
                      <a:pt x="1702" y="4070"/>
                    </a:cubicBezTo>
                    <a:close/>
                  </a:path>
                </a:pathLst>
              </a:custGeom>
              <a:solidFill>
                <a:schemeClr val="dk2"/>
              </a:solid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5"/>
              <p:cNvSpPr/>
              <p:nvPr/>
            </p:nvSpPr>
            <p:spPr>
              <a:xfrm flipH="1">
                <a:off x="989175" y="3002088"/>
                <a:ext cx="54225" cy="54250"/>
              </a:xfrm>
              <a:custGeom>
                <a:avLst/>
                <a:gdLst/>
                <a:ahLst/>
                <a:cxnLst/>
                <a:rect l="l" t="t" r="r" b="b"/>
                <a:pathLst>
                  <a:path w="2169" h="2170" fill="none" extrusionOk="0">
                    <a:moveTo>
                      <a:pt x="2168" y="1068"/>
                    </a:moveTo>
                    <a:cubicBezTo>
                      <a:pt x="2168" y="1669"/>
                      <a:pt x="1701" y="2169"/>
                      <a:pt x="1101" y="2169"/>
                    </a:cubicBezTo>
                    <a:cubicBezTo>
                      <a:pt x="500" y="2169"/>
                      <a:pt x="0" y="1669"/>
                      <a:pt x="0" y="1068"/>
                    </a:cubicBezTo>
                    <a:cubicBezTo>
                      <a:pt x="0" y="501"/>
                      <a:pt x="500" y="1"/>
                      <a:pt x="1101" y="1"/>
                    </a:cubicBezTo>
                    <a:cubicBezTo>
                      <a:pt x="1701" y="1"/>
                      <a:pt x="2168" y="501"/>
                      <a:pt x="2168" y="1068"/>
                    </a:cubicBezTo>
                    <a:close/>
                  </a:path>
                </a:pathLst>
              </a:custGeom>
              <a:solidFill>
                <a:schemeClr val="dk2"/>
              </a:solid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5"/>
              <p:cNvSpPr/>
              <p:nvPr/>
            </p:nvSpPr>
            <p:spPr>
              <a:xfrm flipH="1">
                <a:off x="2359888" y="4074250"/>
                <a:ext cx="150125" cy="204325"/>
              </a:xfrm>
              <a:custGeom>
                <a:avLst/>
                <a:gdLst/>
                <a:ahLst/>
                <a:cxnLst/>
                <a:rect l="l" t="t" r="r" b="b"/>
                <a:pathLst>
                  <a:path w="6005" h="8173" fill="none" extrusionOk="0">
                    <a:moveTo>
                      <a:pt x="6005" y="0"/>
                    </a:moveTo>
                    <a:lnTo>
                      <a:pt x="0" y="8173"/>
                    </a:lnTo>
                  </a:path>
                </a:pathLst>
              </a:custGeom>
              <a:solidFill>
                <a:schemeClr val="dk2"/>
              </a:solid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5"/>
              <p:cNvSpPr/>
              <p:nvPr/>
            </p:nvSpPr>
            <p:spPr>
              <a:xfrm flipH="1">
                <a:off x="2434113" y="4245200"/>
                <a:ext cx="56725" cy="78425"/>
              </a:xfrm>
              <a:custGeom>
                <a:avLst/>
                <a:gdLst/>
                <a:ahLst/>
                <a:cxnLst/>
                <a:rect l="l" t="t" r="r" b="b"/>
                <a:pathLst>
                  <a:path w="2269" h="3137" fill="none" extrusionOk="0">
                    <a:moveTo>
                      <a:pt x="0" y="3136"/>
                    </a:moveTo>
                    <a:lnTo>
                      <a:pt x="2269" y="1"/>
                    </a:lnTo>
                  </a:path>
                </a:pathLst>
              </a:custGeom>
              <a:solidFill>
                <a:schemeClr val="dk2"/>
              </a:solid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5"/>
              <p:cNvSpPr/>
              <p:nvPr/>
            </p:nvSpPr>
            <p:spPr>
              <a:xfrm flipH="1">
                <a:off x="1933313" y="1465813"/>
                <a:ext cx="81750" cy="80925"/>
              </a:xfrm>
              <a:custGeom>
                <a:avLst/>
                <a:gdLst/>
                <a:ahLst/>
                <a:cxnLst/>
                <a:rect l="l" t="t" r="r" b="b"/>
                <a:pathLst>
                  <a:path w="3270" h="3237" fill="none" extrusionOk="0">
                    <a:moveTo>
                      <a:pt x="2736" y="2569"/>
                    </a:moveTo>
                    <a:cubicBezTo>
                      <a:pt x="2202" y="3170"/>
                      <a:pt x="1302" y="3236"/>
                      <a:pt x="701" y="2703"/>
                    </a:cubicBezTo>
                    <a:cubicBezTo>
                      <a:pt x="68" y="2202"/>
                      <a:pt x="1" y="1268"/>
                      <a:pt x="535" y="668"/>
                    </a:cubicBezTo>
                    <a:cubicBezTo>
                      <a:pt x="1068" y="67"/>
                      <a:pt x="1969" y="1"/>
                      <a:pt x="2603" y="534"/>
                    </a:cubicBezTo>
                    <a:cubicBezTo>
                      <a:pt x="3203" y="1035"/>
                      <a:pt x="3270" y="1969"/>
                      <a:pt x="2736" y="2569"/>
                    </a:cubicBezTo>
                    <a:close/>
                  </a:path>
                </a:pathLst>
              </a:custGeom>
              <a:solidFill>
                <a:schemeClr val="dk2"/>
              </a:solid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 name="Titre 2">
            <a:extLst>
              <a:ext uri="{FF2B5EF4-FFF2-40B4-BE49-F238E27FC236}">
                <a16:creationId xmlns:a16="http://schemas.microsoft.com/office/drawing/2014/main" id="{E230F2C9-2EB9-4ADA-A604-162A15B7244F}"/>
              </a:ext>
            </a:extLst>
          </p:cNvPr>
          <p:cNvSpPr>
            <a:spLocks noGrp="1"/>
          </p:cNvSpPr>
          <p:nvPr>
            <p:ph type="title"/>
          </p:nvPr>
        </p:nvSpPr>
        <p:spPr>
          <a:xfrm>
            <a:off x="372133" y="972265"/>
            <a:ext cx="7613676" cy="2857800"/>
          </a:xfrm>
        </p:spPr>
        <p:txBody>
          <a:bodyPr/>
          <a:lstStyle/>
          <a:p>
            <a:pPr algn="l"/>
            <a:r>
              <a:rPr lang="en-US" sz="6000" dirty="0">
                <a:ln w="19050" cap="flat" cmpd="sng">
                  <a:solidFill>
                    <a:schemeClr val="lt1"/>
                  </a:solidFill>
                  <a:prstDash val="solid"/>
                  <a:round/>
                  <a:headEnd type="none" w="sm" len="sm"/>
                  <a:tailEnd type="none" w="sm" len="sm"/>
                </a:ln>
                <a:noFill/>
                <a:latin typeface="Berlin Sans FB" panose="020E0602020502020306" pitchFamily="34" charset="0"/>
              </a:rPr>
              <a:t>Quelle Est la difference entre l’entrepreneur et le manager ?</a:t>
            </a:r>
            <a:endParaRPr lang="en-US" sz="6000" dirty="0">
              <a:latin typeface="Berlin Sans FB" panose="020E0602020502020306"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78"/>
        <p:cNvGrpSpPr/>
        <p:nvPr/>
      </p:nvGrpSpPr>
      <p:grpSpPr>
        <a:xfrm>
          <a:off x="0" y="0"/>
          <a:ext cx="0" cy="0"/>
          <a:chOff x="0" y="0"/>
          <a:chExt cx="0" cy="0"/>
        </a:xfrm>
      </p:grpSpPr>
      <p:sp>
        <p:nvSpPr>
          <p:cNvPr id="1579" name="Google Shape;1579;p36"/>
          <p:cNvSpPr txBox="1">
            <a:spLocks noGrp="1"/>
          </p:cNvSpPr>
          <p:nvPr>
            <p:ph type="body" idx="1"/>
          </p:nvPr>
        </p:nvSpPr>
        <p:spPr>
          <a:xfrm>
            <a:off x="3297739" y="2297753"/>
            <a:ext cx="5462803" cy="2250650"/>
          </a:xfrm>
          <a:prstGeom prst="rect">
            <a:avLst/>
          </a:prstGeom>
        </p:spPr>
        <p:txBody>
          <a:bodyPr spcFirstLastPara="1" wrap="square" lIns="91425" tIns="91425" rIns="91425" bIns="91425" anchor="t" anchorCtr="0">
            <a:noAutofit/>
          </a:bodyPr>
          <a:lstStyle/>
          <a:p>
            <a:pPr marL="0" indent="0" algn="l">
              <a:spcAft>
                <a:spcPts val="1200"/>
              </a:spcAft>
              <a:buNone/>
            </a:pPr>
            <a:r>
              <a:rPr lang="fr-FR" sz="2400" dirty="0">
                <a:solidFill>
                  <a:schemeClr val="bg2">
                    <a:lumMod val="75000"/>
                  </a:schemeClr>
                </a:solidFill>
                <a:latin typeface="Berlin Sans FB" panose="020E0602020502020306" pitchFamily="34" charset="0"/>
                <a:cs typeface="Bayon" panose="020B0604020202020204" charset="0"/>
              </a:rPr>
              <a:t>Un entrepreneur est une personne qui crée et gère une entreprise, prenant des risques pour développer des idées novatrices et atteindre le succès dans le monde des affaires.</a:t>
            </a:r>
          </a:p>
          <a:p>
            <a:pPr marL="0" lvl="0" indent="0" algn="r" rtl="0">
              <a:spcBef>
                <a:spcPts val="0"/>
              </a:spcBef>
              <a:spcAft>
                <a:spcPts val="1200"/>
              </a:spcAft>
              <a:buNone/>
            </a:pPr>
            <a:endParaRPr dirty="0"/>
          </a:p>
        </p:txBody>
      </p:sp>
      <p:sp>
        <p:nvSpPr>
          <p:cNvPr id="1580" name="Google Shape;1580;p36"/>
          <p:cNvSpPr txBox="1">
            <a:spLocks noGrp="1"/>
          </p:cNvSpPr>
          <p:nvPr>
            <p:ph type="title"/>
          </p:nvPr>
        </p:nvSpPr>
        <p:spPr>
          <a:xfrm>
            <a:off x="3177751" y="1590931"/>
            <a:ext cx="5053570" cy="572700"/>
          </a:xfrm>
          <a:prstGeom prst="rect">
            <a:avLst/>
          </a:prstGeom>
        </p:spPr>
        <p:txBody>
          <a:bodyPr spcFirstLastPara="1" wrap="square" lIns="91425" tIns="91425" rIns="91425" bIns="91425" anchor="t" anchorCtr="0">
            <a:noAutofit/>
          </a:bodyPr>
          <a:lstStyle/>
          <a:p>
            <a:pPr lvl="0" algn="l"/>
            <a:r>
              <a:rPr lang="fr-FR" dirty="0">
                <a:solidFill>
                  <a:schemeClr val="bg1"/>
                </a:solidFill>
                <a:latin typeface="Berlin Sans FB" panose="020E0602020502020306" pitchFamily="34" charset="0"/>
                <a:cs typeface="Bayon" panose="020B0604020202020204" charset="0"/>
              </a:rPr>
              <a:t>Définition d’entrepreneur :</a:t>
            </a:r>
            <a:endParaRPr lang="en-US" dirty="0">
              <a:solidFill>
                <a:schemeClr val="bg1"/>
              </a:solidFill>
              <a:latin typeface="Berlin Sans FB" panose="020E0602020502020306" pitchFamily="34" charset="0"/>
              <a:cs typeface="Bayon" panose="020B0604020202020204" charset="0"/>
            </a:endParaRPr>
          </a:p>
        </p:txBody>
      </p:sp>
      <p:grpSp>
        <p:nvGrpSpPr>
          <p:cNvPr id="5" name="Google Shape;3089;p61">
            <a:extLst>
              <a:ext uri="{FF2B5EF4-FFF2-40B4-BE49-F238E27FC236}">
                <a16:creationId xmlns:a16="http://schemas.microsoft.com/office/drawing/2014/main" id="{FE96B547-5FCB-4CCA-A6E9-1252A63B5C20}"/>
              </a:ext>
            </a:extLst>
          </p:cNvPr>
          <p:cNvGrpSpPr/>
          <p:nvPr/>
        </p:nvGrpSpPr>
        <p:grpSpPr>
          <a:xfrm>
            <a:off x="255594" y="979082"/>
            <a:ext cx="2860894" cy="3291523"/>
            <a:chOff x="5222850" y="913000"/>
            <a:chExt cx="2860894" cy="3291523"/>
          </a:xfrm>
        </p:grpSpPr>
        <p:sp>
          <p:nvSpPr>
            <p:cNvPr id="6" name="Google Shape;3090;p61">
              <a:extLst>
                <a:ext uri="{FF2B5EF4-FFF2-40B4-BE49-F238E27FC236}">
                  <a16:creationId xmlns:a16="http://schemas.microsoft.com/office/drawing/2014/main" id="{0A95CED7-4D30-4903-94C2-FA8BC9B2FDC8}"/>
                </a:ext>
              </a:extLst>
            </p:cNvPr>
            <p:cNvSpPr/>
            <p:nvPr/>
          </p:nvSpPr>
          <p:spPr>
            <a:xfrm>
              <a:off x="5222850" y="913000"/>
              <a:ext cx="2484000" cy="24837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091;p61">
              <a:extLst>
                <a:ext uri="{FF2B5EF4-FFF2-40B4-BE49-F238E27FC236}">
                  <a16:creationId xmlns:a16="http://schemas.microsoft.com/office/drawing/2014/main" id="{06B78C83-0868-43B6-BC37-7C3AD2AF01B2}"/>
                </a:ext>
              </a:extLst>
            </p:cNvPr>
            <p:cNvSpPr/>
            <p:nvPr/>
          </p:nvSpPr>
          <p:spPr>
            <a:xfrm>
              <a:off x="5284616" y="1497038"/>
              <a:ext cx="24806" cy="665"/>
            </a:xfrm>
            <a:custGeom>
              <a:avLst/>
              <a:gdLst/>
              <a:ahLst/>
              <a:cxnLst/>
              <a:rect l="l" t="t" r="r" b="b"/>
              <a:pathLst>
                <a:path w="1269" h="34" fill="none" extrusionOk="0">
                  <a:moveTo>
                    <a:pt x="1" y="1"/>
                  </a:moveTo>
                  <a:lnTo>
                    <a:pt x="1268" y="34"/>
                  </a:lnTo>
                </a:path>
              </a:pathLst>
            </a:custGeom>
            <a:noFill/>
            <a:ln w="10850" cap="rnd" cmpd="sng">
              <a:solidFill>
                <a:srgbClr val="C4634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092;p61">
              <a:extLst>
                <a:ext uri="{FF2B5EF4-FFF2-40B4-BE49-F238E27FC236}">
                  <a16:creationId xmlns:a16="http://schemas.microsoft.com/office/drawing/2014/main" id="{3A460E3E-7579-4A1E-8B00-68DF186FF1CC}"/>
                </a:ext>
              </a:extLst>
            </p:cNvPr>
            <p:cNvSpPr/>
            <p:nvPr/>
          </p:nvSpPr>
          <p:spPr>
            <a:xfrm>
              <a:off x="5336789" y="1498993"/>
              <a:ext cx="192367" cy="5239"/>
            </a:xfrm>
            <a:custGeom>
              <a:avLst/>
              <a:gdLst/>
              <a:ahLst/>
              <a:cxnLst/>
              <a:rect l="l" t="t" r="r" b="b"/>
              <a:pathLst>
                <a:path w="9841" h="268" fill="none" extrusionOk="0">
                  <a:moveTo>
                    <a:pt x="0" y="1"/>
                  </a:moveTo>
                  <a:lnTo>
                    <a:pt x="9841" y="267"/>
                  </a:lnTo>
                </a:path>
              </a:pathLst>
            </a:custGeom>
            <a:noFill/>
            <a:ln w="1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093;p61">
              <a:extLst>
                <a:ext uri="{FF2B5EF4-FFF2-40B4-BE49-F238E27FC236}">
                  <a16:creationId xmlns:a16="http://schemas.microsoft.com/office/drawing/2014/main" id="{DA9041C4-3FD7-4B69-B6A0-8D19BCF13561}"/>
                </a:ext>
              </a:extLst>
            </p:cNvPr>
            <p:cNvSpPr/>
            <p:nvPr/>
          </p:nvSpPr>
          <p:spPr>
            <a:xfrm>
              <a:off x="5542839" y="1504857"/>
              <a:ext cx="24786" cy="24806"/>
            </a:xfrm>
            <a:custGeom>
              <a:avLst/>
              <a:gdLst/>
              <a:ahLst/>
              <a:cxnLst/>
              <a:rect l="l" t="t" r="r" b="b"/>
              <a:pathLst>
                <a:path w="1268" h="1269" fill="none" extrusionOk="0">
                  <a:moveTo>
                    <a:pt x="0" y="1"/>
                  </a:moveTo>
                  <a:lnTo>
                    <a:pt x="1268" y="34"/>
                  </a:lnTo>
                  <a:lnTo>
                    <a:pt x="1234" y="1268"/>
                  </a:lnTo>
                </a:path>
              </a:pathLst>
            </a:custGeom>
            <a:noFill/>
            <a:ln w="10850" cap="rnd" cmpd="sng">
              <a:solidFill>
                <a:srgbClr val="C4634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094;p61">
              <a:extLst>
                <a:ext uri="{FF2B5EF4-FFF2-40B4-BE49-F238E27FC236}">
                  <a16:creationId xmlns:a16="http://schemas.microsoft.com/office/drawing/2014/main" id="{BB1E5EDF-AA6B-43E7-AEB6-02B8303F4D3A}"/>
                </a:ext>
              </a:extLst>
            </p:cNvPr>
            <p:cNvSpPr/>
            <p:nvPr/>
          </p:nvSpPr>
          <p:spPr>
            <a:xfrm>
              <a:off x="5559786" y="1562894"/>
              <a:ext cx="6529" cy="397772"/>
            </a:xfrm>
            <a:custGeom>
              <a:avLst/>
              <a:gdLst/>
              <a:ahLst/>
              <a:cxnLst/>
              <a:rect l="l" t="t" r="r" b="b"/>
              <a:pathLst>
                <a:path w="334" h="20349" fill="none" extrusionOk="0">
                  <a:moveTo>
                    <a:pt x="334" y="1"/>
                  </a:moveTo>
                  <a:lnTo>
                    <a:pt x="0" y="20349"/>
                  </a:lnTo>
                </a:path>
              </a:pathLst>
            </a:custGeom>
            <a:noFill/>
            <a:ln w="10850" cap="rnd" cmpd="sng">
              <a:solidFill>
                <a:srgbClr val="C4634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095;p61">
              <a:extLst>
                <a:ext uri="{FF2B5EF4-FFF2-40B4-BE49-F238E27FC236}">
                  <a16:creationId xmlns:a16="http://schemas.microsoft.com/office/drawing/2014/main" id="{6DE46E3A-ECEC-4925-8663-AE954913768D}"/>
                </a:ext>
              </a:extLst>
            </p:cNvPr>
            <p:cNvSpPr/>
            <p:nvPr/>
          </p:nvSpPr>
          <p:spPr>
            <a:xfrm>
              <a:off x="5559141" y="1976949"/>
              <a:ext cx="24786" cy="26096"/>
            </a:xfrm>
            <a:custGeom>
              <a:avLst/>
              <a:gdLst/>
              <a:ahLst/>
              <a:cxnLst/>
              <a:rect l="l" t="t" r="r" b="b"/>
              <a:pathLst>
                <a:path w="1268" h="1335" fill="none" extrusionOk="0">
                  <a:moveTo>
                    <a:pt x="33" y="0"/>
                  </a:moveTo>
                  <a:lnTo>
                    <a:pt x="0" y="1268"/>
                  </a:lnTo>
                  <a:lnTo>
                    <a:pt x="1268" y="1335"/>
                  </a:lnTo>
                </a:path>
              </a:pathLst>
            </a:custGeom>
            <a:noFill/>
            <a:ln w="10850" cap="rnd" cmpd="sng">
              <a:solidFill>
                <a:srgbClr val="C4634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096;p61">
              <a:extLst>
                <a:ext uri="{FF2B5EF4-FFF2-40B4-BE49-F238E27FC236}">
                  <a16:creationId xmlns:a16="http://schemas.microsoft.com/office/drawing/2014/main" id="{0B33C963-1C5C-4544-BDAF-A2CDEA6F69A9}"/>
                </a:ext>
              </a:extLst>
            </p:cNvPr>
            <p:cNvSpPr/>
            <p:nvPr/>
          </p:nvSpPr>
          <p:spPr>
            <a:xfrm>
              <a:off x="5615868" y="2004335"/>
              <a:ext cx="64565" cy="3284"/>
            </a:xfrm>
            <a:custGeom>
              <a:avLst/>
              <a:gdLst/>
              <a:ahLst/>
              <a:cxnLst/>
              <a:rect l="l" t="t" r="r" b="b"/>
              <a:pathLst>
                <a:path w="3303" h="168" fill="none" extrusionOk="0">
                  <a:moveTo>
                    <a:pt x="0" y="0"/>
                  </a:moveTo>
                  <a:lnTo>
                    <a:pt x="3302" y="167"/>
                  </a:lnTo>
                </a:path>
              </a:pathLst>
            </a:custGeom>
            <a:noFill/>
            <a:ln w="10850" cap="rnd" cmpd="sng">
              <a:solidFill>
                <a:srgbClr val="C4634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097;p61">
              <a:extLst>
                <a:ext uri="{FF2B5EF4-FFF2-40B4-BE49-F238E27FC236}">
                  <a16:creationId xmlns:a16="http://schemas.microsoft.com/office/drawing/2014/main" id="{A6B0B370-64C2-47A0-ABEF-73A29D3F36EE}"/>
                </a:ext>
              </a:extLst>
            </p:cNvPr>
            <p:cNvSpPr/>
            <p:nvPr/>
          </p:nvSpPr>
          <p:spPr>
            <a:xfrm>
              <a:off x="5696072" y="1985433"/>
              <a:ext cx="24786" cy="24141"/>
            </a:xfrm>
            <a:custGeom>
              <a:avLst/>
              <a:gdLst/>
              <a:ahLst/>
              <a:cxnLst/>
              <a:rect l="l" t="t" r="r" b="b"/>
              <a:pathLst>
                <a:path w="1268" h="1235" fill="none" extrusionOk="0">
                  <a:moveTo>
                    <a:pt x="0" y="1168"/>
                  </a:moveTo>
                  <a:lnTo>
                    <a:pt x="1268" y="1234"/>
                  </a:lnTo>
                  <a:lnTo>
                    <a:pt x="1268" y="0"/>
                  </a:lnTo>
                </a:path>
              </a:pathLst>
            </a:custGeom>
            <a:noFill/>
            <a:ln w="10850" cap="rnd" cmpd="sng">
              <a:solidFill>
                <a:srgbClr val="C4634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098;p61">
              <a:extLst>
                <a:ext uri="{FF2B5EF4-FFF2-40B4-BE49-F238E27FC236}">
                  <a16:creationId xmlns:a16="http://schemas.microsoft.com/office/drawing/2014/main" id="{EF7A0818-A42A-4A56-8F1D-798DCF9E4A21}"/>
                </a:ext>
              </a:extLst>
            </p:cNvPr>
            <p:cNvSpPr/>
            <p:nvPr/>
          </p:nvSpPr>
          <p:spPr>
            <a:xfrm>
              <a:off x="5720838" y="1442266"/>
              <a:ext cx="3284" cy="507961"/>
            </a:xfrm>
            <a:custGeom>
              <a:avLst/>
              <a:gdLst/>
              <a:ahLst/>
              <a:cxnLst/>
              <a:rect l="l" t="t" r="r" b="b"/>
              <a:pathLst>
                <a:path w="168" h="25986" fill="none" extrusionOk="0">
                  <a:moveTo>
                    <a:pt x="1" y="25986"/>
                  </a:moveTo>
                  <a:lnTo>
                    <a:pt x="167" y="1"/>
                  </a:lnTo>
                </a:path>
              </a:pathLst>
            </a:custGeom>
            <a:noFill/>
            <a:ln w="1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099;p61">
              <a:extLst>
                <a:ext uri="{FF2B5EF4-FFF2-40B4-BE49-F238E27FC236}">
                  <a16:creationId xmlns:a16="http://schemas.microsoft.com/office/drawing/2014/main" id="{F4E44984-88C4-4E7C-A148-253E3C26F0DE}"/>
                </a:ext>
              </a:extLst>
            </p:cNvPr>
            <p:cNvSpPr/>
            <p:nvPr/>
          </p:nvSpPr>
          <p:spPr>
            <a:xfrm>
              <a:off x="5724748" y="1400532"/>
              <a:ext cx="24806" cy="24141"/>
            </a:xfrm>
            <a:custGeom>
              <a:avLst/>
              <a:gdLst/>
              <a:ahLst/>
              <a:cxnLst/>
              <a:rect l="l" t="t" r="r" b="b"/>
              <a:pathLst>
                <a:path w="1269" h="1235" fill="none" extrusionOk="0">
                  <a:moveTo>
                    <a:pt x="1" y="1235"/>
                  </a:moveTo>
                  <a:lnTo>
                    <a:pt x="1" y="1"/>
                  </a:lnTo>
                  <a:lnTo>
                    <a:pt x="1268" y="1"/>
                  </a:lnTo>
                </a:path>
              </a:pathLst>
            </a:custGeom>
            <a:noFill/>
            <a:ln w="10850" cap="rnd" cmpd="sng">
              <a:solidFill>
                <a:srgbClr val="C4634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100;p61">
              <a:extLst>
                <a:ext uri="{FF2B5EF4-FFF2-40B4-BE49-F238E27FC236}">
                  <a16:creationId xmlns:a16="http://schemas.microsoft.com/office/drawing/2014/main" id="{7FD5FA84-74C5-4015-A367-1FE4DAD51168}"/>
                </a:ext>
              </a:extLst>
            </p:cNvPr>
            <p:cNvSpPr/>
            <p:nvPr/>
          </p:nvSpPr>
          <p:spPr>
            <a:xfrm>
              <a:off x="5773011" y="1400532"/>
              <a:ext cx="48263" cy="20"/>
            </a:xfrm>
            <a:custGeom>
              <a:avLst/>
              <a:gdLst/>
              <a:ahLst/>
              <a:cxnLst/>
              <a:rect l="l" t="t" r="r" b="b"/>
              <a:pathLst>
                <a:path w="2469" h="1" fill="none" extrusionOk="0">
                  <a:moveTo>
                    <a:pt x="0" y="1"/>
                  </a:moveTo>
                  <a:lnTo>
                    <a:pt x="2469" y="1"/>
                  </a:lnTo>
                </a:path>
              </a:pathLst>
            </a:custGeom>
            <a:noFill/>
            <a:ln w="10850" cap="rnd" cmpd="sng">
              <a:solidFill>
                <a:srgbClr val="C4634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101;p61">
              <a:extLst>
                <a:ext uri="{FF2B5EF4-FFF2-40B4-BE49-F238E27FC236}">
                  <a16:creationId xmlns:a16="http://schemas.microsoft.com/office/drawing/2014/main" id="{409191D2-1F08-4E64-B78B-7A3561A0945D}"/>
                </a:ext>
              </a:extLst>
            </p:cNvPr>
            <p:cNvSpPr/>
            <p:nvPr/>
          </p:nvSpPr>
          <p:spPr>
            <a:xfrm>
              <a:off x="5833647" y="1400532"/>
              <a:ext cx="24141" cy="24141"/>
            </a:xfrm>
            <a:custGeom>
              <a:avLst/>
              <a:gdLst/>
              <a:ahLst/>
              <a:cxnLst/>
              <a:rect l="l" t="t" r="r" b="b"/>
              <a:pathLst>
                <a:path w="1235" h="1235" fill="none" extrusionOk="0">
                  <a:moveTo>
                    <a:pt x="0" y="1"/>
                  </a:moveTo>
                  <a:lnTo>
                    <a:pt x="1235" y="1"/>
                  </a:lnTo>
                  <a:lnTo>
                    <a:pt x="1235" y="1235"/>
                  </a:lnTo>
                </a:path>
              </a:pathLst>
            </a:custGeom>
            <a:noFill/>
            <a:ln w="10850" cap="rnd" cmpd="sng">
              <a:solidFill>
                <a:srgbClr val="C4634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102;p61">
              <a:extLst>
                <a:ext uri="{FF2B5EF4-FFF2-40B4-BE49-F238E27FC236}">
                  <a16:creationId xmlns:a16="http://schemas.microsoft.com/office/drawing/2014/main" id="{3D2A60BF-996A-4EC0-A197-128598B42932}"/>
                </a:ext>
              </a:extLst>
            </p:cNvPr>
            <p:cNvSpPr/>
            <p:nvPr/>
          </p:nvSpPr>
          <p:spPr>
            <a:xfrm>
              <a:off x="5854504" y="1460524"/>
              <a:ext cx="2639" cy="337781"/>
            </a:xfrm>
            <a:custGeom>
              <a:avLst/>
              <a:gdLst/>
              <a:ahLst/>
              <a:cxnLst/>
              <a:rect l="l" t="t" r="r" b="b"/>
              <a:pathLst>
                <a:path w="135" h="17280" fill="none" extrusionOk="0">
                  <a:moveTo>
                    <a:pt x="134" y="1"/>
                  </a:moveTo>
                  <a:lnTo>
                    <a:pt x="1" y="17280"/>
                  </a:lnTo>
                </a:path>
              </a:pathLst>
            </a:custGeom>
            <a:noFill/>
            <a:ln w="10850" cap="rnd" cmpd="sng">
              <a:solidFill>
                <a:srgbClr val="C4634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103;p61">
              <a:extLst>
                <a:ext uri="{FF2B5EF4-FFF2-40B4-BE49-F238E27FC236}">
                  <a16:creationId xmlns:a16="http://schemas.microsoft.com/office/drawing/2014/main" id="{5767D01D-16FC-4661-869B-76DEDEB4AD27}"/>
                </a:ext>
              </a:extLst>
            </p:cNvPr>
            <p:cNvSpPr/>
            <p:nvPr/>
          </p:nvSpPr>
          <p:spPr>
            <a:xfrm>
              <a:off x="5853859" y="1815897"/>
              <a:ext cx="24806" cy="24141"/>
            </a:xfrm>
            <a:custGeom>
              <a:avLst/>
              <a:gdLst/>
              <a:ahLst/>
              <a:cxnLst/>
              <a:rect l="l" t="t" r="r" b="b"/>
              <a:pathLst>
                <a:path w="1269" h="1235" fill="none" extrusionOk="0">
                  <a:moveTo>
                    <a:pt x="0" y="0"/>
                  </a:moveTo>
                  <a:lnTo>
                    <a:pt x="0" y="1234"/>
                  </a:lnTo>
                  <a:lnTo>
                    <a:pt x="1268" y="1234"/>
                  </a:lnTo>
                </a:path>
              </a:pathLst>
            </a:custGeom>
            <a:noFill/>
            <a:ln w="10850" cap="rnd" cmpd="sng">
              <a:solidFill>
                <a:srgbClr val="C4634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104;p61">
              <a:extLst>
                <a:ext uri="{FF2B5EF4-FFF2-40B4-BE49-F238E27FC236}">
                  <a16:creationId xmlns:a16="http://schemas.microsoft.com/office/drawing/2014/main" id="{F8671D8E-632F-4A35-AA17-427F030982CE}"/>
                </a:ext>
              </a:extLst>
            </p:cNvPr>
            <p:cNvSpPr/>
            <p:nvPr/>
          </p:nvSpPr>
          <p:spPr>
            <a:xfrm>
              <a:off x="5912541" y="1840019"/>
              <a:ext cx="323433" cy="20"/>
            </a:xfrm>
            <a:custGeom>
              <a:avLst/>
              <a:gdLst/>
              <a:ahLst/>
              <a:cxnLst/>
              <a:rect l="l" t="t" r="r" b="b"/>
              <a:pathLst>
                <a:path w="16546" h="1" fill="none" extrusionOk="0">
                  <a:moveTo>
                    <a:pt x="1" y="0"/>
                  </a:moveTo>
                  <a:lnTo>
                    <a:pt x="16546" y="0"/>
                  </a:lnTo>
                </a:path>
              </a:pathLst>
            </a:custGeom>
            <a:noFill/>
            <a:ln w="1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105;p61">
              <a:extLst>
                <a:ext uri="{FF2B5EF4-FFF2-40B4-BE49-F238E27FC236}">
                  <a16:creationId xmlns:a16="http://schemas.microsoft.com/office/drawing/2014/main" id="{3FC18CBD-6205-4A19-86BD-A46193AED3A7}"/>
                </a:ext>
              </a:extLst>
            </p:cNvPr>
            <p:cNvSpPr/>
            <p:nvPr/>
          </p:nvSpPr>
          <p:spPr>
            <a:xfrm>
              <a:off x="6252921" y="1840019"/>
              <a:ext cx="24786" cy="24786"/>
            </a:xfrm>
            <a:custGeom>
              <a:avLst/>
              <a:gdLst/>
              <a:ahLst/>
              <a:cxnLst/>
              <a:rect l="l" t="t" r="r" b="b"/>
              <a:pathLst>
                <a:path w="1268" h="1268" fill="none" extrusionOk="0">
                  <a:moveTo>
                    <a:pt x="0" y="0"/>
                  </a:moveTo>
                  <a:lnTo>
                    <a:pt x="1268" y="0"/>
                  </a:lnTo>
                  <a:lnTo>
                    <a:pt x="1268" y="1268"/>
                  </a:lnTo>
                </a:path>
              </a:pathLst>
            </a:custGeom>
            <a:noFill/>
            <a:ln w="10850" cap="rnd" cmpd="sng">
              <a:solidFill>
                <a:srgbClr val="C4634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106;p61">
              <a:extLst>
                <a:ext uri="{FF2B5EF4-FFF2-40B4-BE49-F238E27FC236}">
                  <a16:creationId xmlns:a16="http://schemas.microsoft.com/office/drawing/2014/main" id="{2B0F084E-48A9-4048-8FC3-80184249597D}"/>
                </a:ext>
              </a:extLst>
            </p:cNvPr>
            <p:cNvSpPr/>
            <p:nvPr/>
          </p:nvSpPr>
          <p:spPr>
            <a:xfrm>
              <a:off x="6277688" y="1898055"/>
              <a:ext cx="20" cy="66520"/>
            </a:xfrm>
            <a:custGeom>
              <a:avLst/>
              <a:gdLst/>
              <a:ahLst/>
              <a:cxnLst/>
              <a:rect l="l" t="t" r="r" b="b"/>
              <a:pathLst>
                <a:path w="1" h="3403" fill="none" extrusionOk="0">
                  <a:moveTo>
                    <a:pt x="1" y="0"/>
                  </a:moveTo>
                  <a:lnTo>
                    <a:pt x="1" y="3403"/>
                  </a:lnTo>
                </a:path>
              </a:pathLst>
            </a:custGeom>
            <a:noFill/>
            <a:ln w="10850" cap="rnd" cmpd="sng">
              <a:solidFill>
                <a:srgbClr val="C4634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107;p61">
              <a:extLst>
                <a:ext uri="{FF2B5EF4-FFF2-40B4-BE49-F238E27FC236}">
                  <a16:creationId xmlns:a16="http://schemas.microsoft.com/office/drawing/2014/main" id="{FA0FFFD8-A97B-48F1-A166-7080B894E346}"/>
                </a:ext>
              </a:extLst>
            </p:cNvPr>
            <p:cNvSpPr/>
            <p:nvPr/>
          </p:nvSpPr>
          <p:spPr>
            <a:xfrm>
              <a:off x="6252921" y="1981504"/>
              <a:ext cx="24786" cy="24161"/>
            </a:xfrm>
            <a:custGeom>
              <a:avLst/>
              <a:gdLst/>
              <a:ahLst/>
              <a:cxnLst/>
              <a:rect l="l" t="t" r="r" b="b"/>
              <a:pathLst>
                <a:path w="1268" h="1236" fill="none" extrusionOk="0">
                  <a:moveTo>
                    <a:pt x="1268" y="1"/>
                  </a:moveTo>
                  <a:lnTo>
                    <a:pt x="1268" y="1235"/>
                  </a:lnTo>
                  <a:lnTo>
                    <a:pt x="0" y="1202"/>
                  </a:lnTo>
                </a:path>
              </a:pathLst>
            </a:custGeom>
            <a:noFill/>
            <a:ln w="10850" cap="rnd" cmpd="sng">
              <a:solidFill>
                <a:srgbClr val="C4634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108;p61">
              <a:extLst>
                <a:ext uri="{FF2B5EF4-FFF2-40B4-BE49-F238E27FC236}">
                  <a16:creationId xmlns:a16="http://schemas.microsoft.com/office/drawing/2014/main" id="{62B733B2-87AD-4BED-89FD-CDC1C3C0279D}"/>
                </a:ext>
              </a:extLst>
            </p:cNvPr>
            <p:cNvSpPr/>
            <p:nvPr/>
          </p:nvSpPr>
          <p:spPr>
            <a:xfrm>
              <a:off x="5879935" y="1998471"/>
              <a:ext cx="337781" cy="5884"/>
            </a:xfrm>
            <a:custGeom>
              <a:avLst/>
              <a:gdLst/>
              <a:ahLst/>
              <a:cxnLst/>
              <a:rect l="l" t="t" r="r" b="b"/>
              <a:pathLst>
                <a:path w="17280" h="301" fill="none" extrusionOk="0">
                  <a:moveTo>
                    <a:pt x="17280" y="300"/>
                  </a:moveTo>
                  <a:lnTo>
                    <a:pt x="1" y="0"/>
                  </a:lnTo>
                </a:path>
              </a:pathLst>
            </a:custGeom>
            <a:noFill/>
            <a:ln w="10850" cap="rnd" cmpd="sng">
              <a:solidFill>
                <a:srgbClr val="C4634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109;p61">
              <a:extLst>
                <a:ext uri="{FF2B5EF4-FFF2-40B4-BE49-F238E27FC236}">
                  <a16:creationId xmlns:a16="http://schemas.microsoft.com/office/drawing/2014/main" id="{06C0CABA-A9CA-47E1-B36D-79ED36424E97}"/>
                </a:ext>
              </a:extLst>
            </p:cNvPr>
            <p:cNvSpPr/>
            <p:nvPr/>
          </p:nvSpPr>
          <p:spPr>
            <a:xfrm>
              <a:off x="5837556" y="1997806"/>
              <a:ext cx="24806" cy="24161"/>
            </a:xfrm>
            <a:custGeom>
              <a:avLst/>
              <a:gdLst/>
              <a:ahLst/>
              <a:cxnLst/>
              <a:rect l="l" t="t" r="r" b="b"/>
              <a:pathLst>
                <a:path w="1269" h="1236" fill="none" extrusionOk="0">
                  <a:moveTo>
                    <a:pt x="1268" y="1"/>
                  </a:moveTo>
                  <a:lnTo>
                    <a:pt x="1" y="1"/>
                  </a:lnTo>
                  <a:lnTo>
                    <a:pt x="34" y="1235"/>
                  </a:lnTo>
                </a:path>
              </a:pathLst>
            </a:custGeom>
            <a:noFill/>
            <a:ln w="10850" cap="rnd" cmpd="sng">
              <a:solidFill>
                <a:srgbClr val="C4634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110;p61">
              <a:extLst>
                <a:ext uri="{FF2B5EF4-FFF2-40B4-BE49-F238E27FC236}">
                  <a16:creationId xmlns:a16="http://schemas.microsoft.com/office/drawing/2014/main" id="{78C19BB6-DD90-40D9-9464-B2E6FD536725}"/>
                </a:ext>
              </a:extLst>
            </p:cNvPr>
            <p:cNvSpPr/>
            <p:nvPr/>
          </p:nvSpPr>
          <p:spPr>
            <a:xfrm>
              <a:off x="5838201" y="2055843"/>
              <a:ext cx="7193" cy="489704"/>
            </a:xfrm>
            <a:custGeom>
              <a:avLst/>
              <a:gdLst/>
              <a:ahLst/>
              <a:cxnLst/>
              <a:rect l="l" t="t" r="r" b="b"/>
              <a:pathLst>
                <a:path w="368" h="25052" fill="none" extrusionOk="0">
                  <a:moveTo>
                    <a:pt x="1" y="1"/>
                  </a:moveTo>
                  <a:lnTo>
                    <a:pt x="368" y="25052"/>
                  </a:lnTo>
                </a:path>
              </a:pathLst>
            </a:custGeom>
            <a:noFill/>
            <a:ln w="10850" cap="rnd" cmpd="sng">
              <a:solidFill>
                <a:srgbClr val="C4634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111;p61">
              <a:extLst>
                <a:ext uri="{FF2B5EF4-FFF2-40B4-BE49-F238E27FC236}">
                  <a16:creationId xmlns:a16="http://schemas.microsoft.com/office/drawing/2014/main" id="{760A7ADF-BCBE-4BC1-BDA4-383014A53DEB}"/>
                </a:ext>
              </a:extLst>
            </p:cNvPr>
            <p:cNvSpPr/>
            <p:nvPr/>
          </p:nvSpPr>
          <p:spPr>
            <a:xfrm>
              <a:off x="5845375" y="2562494"/>
              <a:ext cx="24806" cy="24786"/>
            </a:xfrm>
            <a:custGeom>
              <a:avLst/>
              <a:gdLst/>
              <a:ahLst/>
              <a:cxnLst/>
              <a:rect l="l" t="t" r="r" b="b"/>
              <a:pathLst>
                <a:path w="1269" h="1268" fill="none" extrusionOk="0">
                  <a:moveTo>
                    <a:pt x="1" y="0"/>
                  </a:moveTo>
                  <a:lnTo>
                    <a:pt x="34" y="1234"/>
                  </a:lnTo>
                  <a:lnTo>
                    <a:pt x="1268" y="1268"/>
                  </a:lnTo>
                </a:path>
              </a:pathLst>
            </a:custGeom>
            <a:noFill/>
            <a:ln w="10850" cap="rnd" cmpd="sng">
              <a:solidFill>
                <a:srgbClr val="C4634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112;p61">
              <a:extLst>
                <a:ext uri="{FF2B5EF4-FFF2-40B4-BE49-F238E27FC236}">
                  <a16:creationId xmlns:a16="http://schemas.microsoft.com/office/drawing/2014/main" id="{54473F0B-6F43-4BCB-BB36-ED11A67BDF4D}"/>
                </a:ext>
              </a:extLst>
            </p:cNvPr>
            <p:cNvSpPr/>
            <p:nvPr/>
          </p:nvSpPr>
          <p:spPr>
            <a:xfrm>
              <a:off x="5903412" y="2587261"/>
              <a:ext cx="652066" cy="3284"/>
            </a:xfrm>
            <a:custGeom>
              <a:avLst/>
              <a:gdLst/>
              <a:ahLst/>
              <a:cxnLst/>
              <a:rect l="l" t="t" r="r" b="b"/>
              <a:pathLst>
                <a:path w="33358" h="168" fill="none" extrusionOk="0">
                  <a:moveTo>
                    <a:pt x="1" y="1"/>
                  </a:moveTo>
                  <a:lnTo>
                    <a:pt x="33358" y="168"/>
                  </a:lnTo>
                </a:path>
              </a:pathLst>
            </a:custGeom>
            <a:noFill/>
            <a:ln w="10850" cap="rnd" cmpd="sng">
              <a:solidFill>
                <a:srgbClr val="C4634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113;p61">
              <a:extLst>
                <a:ext uri="{FF2B5EF4-FFF2-40B4-BE49-F238E27FC236}">
                  <a16:creationId xmlns:a16="http://schemas.microsoft.com/office/drawing/2014/main" id="{ABB3D27C-EB57-481C-9764-AB4DF0BB7745}"/>
                </a:ext>
              </a:extLst>
            </p:cNvPr>
            <p:cNvSpPr/>
            <p:nvPr/>
          </p:nvSpPr>
          <p:spPr>
            <a:xfrm>
              <a:off x="6571760" y="2566404"/>
              <a:ext cx="24806" cy="24786"/>
            </a:xfrm>
            <a:custGeom>
              <a:avLst/>
              <a:gdLst/>
              <a:ahLst/>
              <a:cxnLst/>
              <a:rect l="l" t="t" r="r" b="b"/>
              <a:pathLst>
                <a:path w="1269" h="1268" fill="none" extrusionOk="0">
                  <a:moveTo>
                    <a:pt x="1" y="1235"/>
                  </a:moveTo>
                  <a:lnTo>
                    <a:pt x="1268" y="1268"/>
                  </a:lnTo>
                  <a:lnTo>
                    <a:pt x="1202" y="0"/>
                  </a:lnTo>
                </a:path>
              </a:pathLst>
            </a:custGeom>
            <a:noFill/>
            <a:ln w="10850" cap="rnd" cmpd="sng">
              <a:solidFill>
                <a:srgbClr val="C4634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114;p61">
              <a:extLst>
                <a:ext uri="{FF2B5EF4-FFF2-40B4-BE49-F238E27FC236}">
                  <a16:creationId xmlns:a16="http://schemas.microsoft.com/office/drawing/2014/main" id="{4B249289-D043-4883-A043-5C6F84B0990D}"/>
                </a:ext>
              </a:extLst>
            </p:cNvPr>
            <p:cNvSpPr/>
            <p:nvPr/>
          </p:nvSpPr>
          <p:spPr>
            <a:xfrm>
              <a:off x="6569806" y="2001735"/>
              <a:ext cx="24141" cy="533393"/>
            </a:xfrm>
            <a:custGeom>
              <a:avLst/>
              <a:gdLst/>
              <a:ahLst/>
              <a:cxnLst/>
              <a:rect l="l" t="t" r="r" b="b"/>
              <a:pathLst>
                <a:path w="1235" h="27287" fill="none" extrusionOk="0">
                  <a:moveTo>
                    <a:pt x="1235" y="27286"/>
                  </a:moveTo>
                  <a:lnTo>
                    <a:pt x="1" y="0"/>
                  </a:lnTo>
                </a:path>
              </a:pathLst>
            </a:custGeom>
            <a:noFill/>
            <a:ln w="10850" cap="rnd" cmpd="sng">
              <a:solidFill>
                <a:srgbClr val="C4634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15;p61">
              <a:extLst>
                <a:ext uri="{FF2B5EF4-FFF2-40B4-BE49-F238E27FC236}">
                  <a16:creationId xmlns:a16="http://schemas.microsoft.com/office/drawing/2014/main" id="{736F8E43-E4E3-4050-B901-F3D116C0211F}"/>
                </a:ext>
              </a:extLst>
            </p:cNvPr>
            <p:cNvSpPr/>
            <p:nvPr/>
          </p:nvSpPr>
          <p:spPr>
            <a:xfrm>
              <a:off x="6568496" y="1932615"/>
              <a:ext cx="39799" cy="53482"/>
            </a:xfrm>
            <a:custGeom>
              <a:avLst/>
              <a:gdLst/>
              <a:ahLst/>
              <a:cxnLst/>
              <a:rect l="l" t="t" r="r" b="b"/>
              <a:pathLst>
                <a:path w="2036" h="2736" fill="none" extrusionOk="0">
                  <a:moveTo>
                    <a:pt x="34" y="2735"/>
                  </a:moveTo>
                  <a:lnTo>
                    <a:pt x="1" y="1468"/>
                  </a:lnTo>
                  <a:lnTo>
                    <a:pt x="2036" y="1268"/>
                  </a:lnTo>
                  <a:lnTo>
                    <a:pt x="2002" y="0"/>
                  </a:lnTo>
                </a:path>
              </a:pathLst>
            </a:custGeom>
            <a:noFill/>
            <a:ln w="10850" cap="rnd" cmpd="sng">
              <a:solidFill>
                <a:srgbClr val="C4634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116;p61">
              <a:extLst>
                <a:ext uri="{FF2B5EF4-FFF2-40B4-BE49-F238E27FC236}">
                  <a16:creationId xmlns:a16="http://schemas.microsoft.com/office/drawing/2014/main" id="{4522660A-E37F-4670-9AE2-9E12A3CFEE3A}"/>
                </a:ext>
              </a:extLst>
            </p:cNvPr>
            <p:cNvSpPr/>
            <p:nvPr/>
          </p:nvSpPr>
          <p:spPr>
            <a:xfrm>
              <a:off x="6593282" y="1452705"/>
              <a:ext cx="13703" cy="449280"/>
            </a:xfrm>
            <a:custGeom>
              <a:avLst/>
              <a:gdLst/>
              <a:ahLst/>
              <a:cxnLst/>
              <a:rect l="l" t="t" r="r" b="b"/>
              <a:pathLst>
                <a:path w="701" h="22984" fill="none" extrusionOk="0">
                  <a:moveTo>
                    <a:pt x="701" y="22983"/>
                  </a:moveTo>
                  <a:lnTo>
                    <a:pt x="0" y="0"/>
                  </a:lnTo>
                </a:path>
              </a:pathLst>
            </a:custGeom>
            <a:noFill/>
            <a:ln w="1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117;p61">
              <a:extLst>
                <a:ext uri="{FF2B5EF4-FFF2-40B4-BE49-F238E27FC236}">
                  <a16:creationId xmlns:a16="http://schemas.microsoft.com/office/drawing/2014/main" id="{5F3FC1BF-626B-406C-A261-467CD5849EE3}"/>
                </a:ext>
              </a:extLst>
            </p:cNvPr>
            <p:cNvSpPr/>
            <p:nvPr/>
          </p:nvSpPr>
          <p:spPr>
            <a:xfrm>
              <a:off x="6592637" y="1412280"/>
              <a:ext cx="24141" cy="24786"/>
            </a:xfrm>
            <a:custGeom>
              <a:avLst/>
              <a:gdLst/>
              <a:ahLst/>
              <a:cxnLst/>
              <a:rect l="l" t="t" r="r" b="b"/>
              <a:pathLst>
                <a:path w="1235" h="1268" fill="none" extrusionOk="0">
                  <a:moveTo>
                    <a:pt x="33" y="1268"/>
                  </a:moveTo>
                  <a:lnTo>
                    <a:pt x="0" y="0"/>
                  </a:lnTo>
                  <a:lnTo>
                    <a:pt x="1234" y="0"/>
                  </a:lnTo>
                </a:path>
              </a:pathLst>
            </a:custGeom>
            <a:noFill/>
            <a:ln w="10850" cap="rnd" cmpd="sng">
              <a:solidFill>
                <a:srgbClr val="C4634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118;p61">
              <a:extLst>
                <a:ext uri="{FF2B5EF4-FFF2-40B4-BE49-F238E27FC236}">
                  <a16:creationId xmlns:a16="http://schemas.microsoft.com/office/drawing/2014/main" id="{C5F4A608-199A-49BE-9CD5-A27C8A9BE486}"/>
                </a:ext>
              </a:extLst>
            </p:cNvPr>
            <p:cNvSpPr/>
            <p:nvPr/>
          </p:nvSpPr>
          <p:spPr>
            <a:xfrm>
              <a:off x="6646745" y="1412280"/>
              <a:ext cx="358658" cy="20"/>
            </a:xfrm>
            <a:custGeom>
              <a:avLst/>
              <a:gdLst/>
              <a:ahLst/>
              <a:cxnLst/>
              <a:rect l="l" t="t" r="r" b="b"/>
              <a:pathLst>
                <a:path w="18348" h="1" fill="none" extrusionOk="0">
                  <a:moveTo>
                    <a:pt x="1" y="0"/>
                  </a:moveTo>
                  <a:lnTo>
                    <a:pt x="18347" y="0"/>
                  </a:lnTo>
                </a:path>
              </a:pathLst>
            </a:custGeom>
            <a:noFill/>
            <a:ln w="1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119;p61">
              <a:extLst>
                <a:ext uri="{FF2B5EF4-FFF2-40B4-BE49-F238E27FC236}">
                  <a16:creationId xmlns:a16="http://schemas.microsoft.com/office/drawing/2014/main" id="{0487618D-30D9-4D97-89CE-A07CAB751C6E}"/>
                </a:ext>
              </a:extLst>
            </p:cNvPr>
            <p:cNvSpPr/>
            <p:nvPr/>
          </p:nvSpPr>
          <p:spPr>
            <a:xfrm>
              <a:off x="7019731" y="1412280"/>
              <a:ext cx="24786" cy="24786"/>
            </a:xfrm>
            <a:custGeom>
              <a:avLst/>
              <a:gdLst/>
              <a:ahLst/>
              <a:cxnLst/>
              <a:rect l="l" t="t" r="r" b="b"/>
              <a:pathLst>
                <a:path w="1268" h="1268" fill="none" extrusionOk="0">
                  <a:moveTo>
                    <a:pt x="0" y="0"/>
                  </a:moveTo>
                  <a:lnTo>
                    <a:pt x="1268" y="0"/>
                  </a:lnTo>
                  <a:lnTo>
                    <a:pt x="1268" y="1268"/>
                  </a:lnTo>
                </a:path>
              </a:pathLst>
            </a:custGeom>
            <a:noFill/>
            <a:ln w="10850" cap="rnd" cmpd="sng">
              <a:solidFill>
                <a:srgbClr val="C4634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120;p61">
              <a:extLst>
                <a:ext uri="{FF2B5EF4-FFF2-40B4-BE49-F238E27FC236}">
                  <a16:creationId xmlns:a16="http://schemas.microsoft.com/office/drawing/2014/main" id="{FDEF1C58-E605-4406-B3C8-103FC327D6CA}"/>
                </a:ext>
              </a:extLst>
            </p:cNvPr>
            <p:cNvSpPr/>
            <p:nvPr/>
          </p:nvSpPr>
          <p:spPr>
            <a:xfrm>
              <a:off x="7045142" y="1469007"/>
              <a:ext cx="7193" cy="778557"/>
            </a:xfrm>
            <a:custGeom>
              <a:avLst/>
              <a:gdLst/>
              <a:ahLst/>
              <a:cxnLst/>
              <a:rect l="l" t="t" r="r" b="b"/>
              <a:pathLst>
                <a:path w="368" h="39829" fill="none" extrusionOk="0">
                  <a:moveTo>
                    <a:pt x="1" y="0"/>
                  </a:moveTo>
                  <a:lnTo>
                    <a:pt x="368" y="39829"/>
                  </a:lnTo>
                </a:path>
              </a:pathLst>
            </a:custGeom>
            <a:noFill/>
            <a:ln w="1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121;p61">
              <a:extLst>
                <a:ext uri="{FF2B5EF4-FFF2-40B4-BE49-F238E27FC236}">
                  <a16:creationId xmlns:a16="http://schemas.microsoft.com/office/drawing/2014/main" id="{A71ED5D6-BAC1-465C-9947-9903E6FD98C8}"/>
                </a:ext>
              </a:extLst>
            </p:cNvPr>
            <p:cNvSpPr/>
            <p:nvPr/>
          </p:nvSpPr>
          <p:spPr>
            <a:xfrm>
              <a:off x="7052316" y="2263848"/>
              <a:ext cx="24806" cy="24141"/>
            </a:xfrm>
            <a:custGeom>
              <a:avLst/>
              <a:gdLst/>
              <a:ahLst/>
              <a:cxnLst/>
              <a:rect l="l" t="t" r="r" b="b"/>
              <a:pathLst>
                <a:path w="1269" h="1235" fill="none" extrusionOk="0">
                  <a:moveTo>
                    <a:pt x="1" y="1"/>
                  </a:moveTo>
                  <a:lnTo>
                    <a:pt x="1" y="1235"/>
                  </a:lnTo>
                  <a:lnTo>
                    <a:pt x="1268" y="1235"/>
                  </a:lnTo>
                </a:path>
              </a:pathLst>
            </a:custGeom>
            <a:noFill/>
            <a:ln w="10850" cap="rnd" cmpd="sng">
              <a:solidFill>
                <a:srgbClr val="C4634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122;p61">
              <a:extLst>
                <a:ext uri="{FF2B5EF4-FFF2-40B4-BE49-F238E27FC236}">
                  <a16:creationId xmlns:a16="http://schemas.microsoft.com/office/drawing/2014/main" id="{BD87F41A-4ED9-49D4-80FB-6E5FF3D13F25}"/>
                </a:ext>
              </a:extLst>
            </p:cNvPr>
            <p:cNvSpPr/>
            <p:nvPr/>
          </p:nvSpPr>
          <p:spPr>
            <a:xfrm>
              <a:off x="7098624" y="2287969"/>
              <a:ext cx="43708" cy="20"/>
            </a:xfrm>
            <a:custGeom>
              <a:avLst/>
              <a:gdLst/>
              <a:ahLst/>
              <a:cxnLst/>
              <a:rect l="l" t="t" r="r" b="b"/>
              <a:pathLst>
                <a:path w="2236" h="1" fill="none" extrusionOk="0">
                  <a:moveTo>
                    <a:pt x="0" y="1"/>
                  </a:moveTo>
                  <a:lnTo>
                    <a:pt x="2235" y="1"/>
                  </a:lnTo>
                </a:path>
              </a:pathLst>
            </a:custGeom>
            <a:noFill/>
            <a:ln w="10850" cap="rnd" cmpd="sng">
              <a:solidFill>
                <a:srgbClr val="C4634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123;p61">
              <a:extLst>
                <a:ext uri="{FF2B5EF4-FFF2-40B4-BE49-F238E27FC236}">
                  <a16:creationId xmlns:a16="http://schemas.microsoft.com/office/drawing/2014/main" id="{81B4F7AD-BE3C-48A6-BDFA-8F5C9D18B5DE}"/>
                </a:ext>
              </a:extLst>
            </p:cNvPr>
            <p:cNvSpPr/>
            <p:nvPr/>
          </p:nvSpPr>
          <p:spPr>
            <a:xfrm>
              <a:off x="7153396" y="2263848"/>
              <a:ext cx="24141" cy="24141"/>
            </a:xfrm>
            <a:custGeom>
              <a:avLst/>
              <a:gdLst/>
              <a:ahLst/>
              <a:cxnLst/>
              <a:rect l="l" t="t" r="r" b="b"/>
              <a:pathLst>
                <a:path w="1235" h="1235" fill="none" extrusionOk="0">
                  <a:moveTo>
                    <a:pt x="0" y="1235"/>
                  </a:moveTo>
                  <a:lnTo>
                    <a:pt x="1234" y="1235"/>
                  </a:lnTo>
                  <a:lnTo>
                    <a:pt x="1234" y="1"/>
                  </a:lnTo>
                </a:path>
              </a:pathLst>
            </a:custGeom>
            <a:noFill/>
            <a:ln w="10850" cap="rnd" cmpd="sng">
              <a:solidFill>
                <a:srgbClr val="C4634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124;p61">
              <a:extLst>
                <a:ext uri="{FF2B5EF4-FFF2-40B4-BE49-F238E27FC236}">
                  <a16:creationId xmlns:a16="http://schemas.microsoft.com/office/drawing/2014/main" id="{9DC7E2CF-32BD-4003-9D22-D020E33FA82B}"/>
                </a:ext>
              </a:extLst>
            </p:cNvPr>
            <p:cNvSpPr/>
            <p:nvPr/>
          </p:nvSpPr>
          <p:spPr>
            <a:xfrm>
              <a:off x="7177518" y="2203211"/>
              <a:ext cx="24806" cy="24786"/>
            </a:xfrm>
            <a:custGeom>
              <a:avLst/>
              <a:gdLst/>
              <a:ahLst/>
              <a:cxnLst/>
              <a:rect l="l" t="t" r="r" b="b"/>
              <a:pathLst>
                <a:path w="1269" h="1268" fill="none" extrusionOk="0">
                  <a:moveTo>
                    <a:pt x="0" y="1268"/>
                  </a:moveTo>
                  <a:lnTo>
                    <a:pt x="0" y="0"/>
                  </a:lnTo>
                  <a:lnTo>
                    <a:pt x="1268" y="0"/>
                  </a:lnTo>
                </a:path>
              </a:pathLst>
            </a:custGeom>
            <a:noFill/>
            <a:ln w="10850" cap="rnd" cmpd="sng">
              <a:solidFill>
                <a:srgbClr val="C4634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125;p61">
              <a:extLst>
                <a:ext uri="{FF2B5EF4-FFF2-40B4-BE49-F238E27FC236}">
                  <a16:creationId xmlns:a16="http://schemas.microsoft.com/office/drawing/2014/main" id="{3A2ADC09-B5DD-452D-B6BC-081EA2D93749}"/>
                </a:ext>
              </a:extLst>
            </p:cNvPr>
            <p:cNvSpPr/>
            <p:nvPr/>
          </p:nvSpPr>
          <p:spPr>
            <a:xfrm>
              <a:off x="7230980" y="2203211"/>
              <a:ext cx="202160" cy="20"/>
            </a:xfrm>
            <a:custGeom>
              <a:avLst/>
              <a:gdLst/>
              <a:ahLst/>
              <a:cxnLst/>
              <a:rect l="l" t="t" r="r" b="b"/>
              <a:pathLst>
                <a:path w="10342" h="1" fill="none" extrusionOk="0">
                  <a:moveTo>
                    <a:pt x="1" y="0"/>
                  </a:moveTo>
                  <a:lnTo>
                    <a:pt x="10341" y="0"/>
                  </a:lnTo>
                </a:path>
              </a:pathLst>
            </a:custGeom>
            <a:noFill/>
            <a:ln w="1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126;p61">
              <a:extLst>
                <a:ext uri="{FF2B5EF4-FFF2-40B4-BE49-F238E27FC236}">
                  <a16:creationId xmlns:a16="http://schemas.microsoft.com/office/drawing/2014/main" id="{6CE09CB6-D790-4D83-B820-1C29EDEF6135}"/>
                </a:ext>
              </a:extLst>
            </p:cNvPr>
            <p:cNvSpPr/>
            <p:nvPr/>
          </p:nvSpPr>
          <p:spPr>
            <a:xfrm>
              <a:off x="7447469" y="2203211"/>
              <a:ext cx="24786" cy="20"/>
            </a:xfrm>
            <a:custGeom>
              <a:avLst/>
              <a:gdLst/>
              <a:ahLst/>
              <a:cxnLst/>
              <a:rect l="l" t="t" r="r" b="b"/>
              <a:pathLst>
                <a:path w="1268" h="1" fill="none" extrusionOk="0">
                  <a:moveTo>
                    <a:pt x="0" y="0"/>
                  </a:moveTo>
                  <a:lnTo>
                    <a:pt x="1268" y="0"/>
                  </a:lnTo>
                </a:path>
              </a:pathLst>
            </a:custGeom>
            <a:noFill/>
            <a:ln w="10850" cap="rnd" cmpd="sng">
              <a:solidFill>
                <a:srgbClr val="C4634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127;p61">
              <a:extLst>
                <a:ext uri="{FF2B5EF4-FFF2-40B4-BE49-F238E27FC236}">
                  <a16:creationId xmlns:a16="http://schemas.microsoft.com/office/drawing/2014/main" id="{063E6B59-B3BD-4AE2-87A4-DAB5AE304F6C}"/>
                </a:ext>
              </a:extLst>
            </p:cNvPr>
            <p:cNvSpPr/>
            <p:nvPr/>
          </p:nvSpPr>
          <p:spPr>
            <a:xfrm>
              <a:off x="5839511" y="2314710"/>
              <a:ext cx="185858" cy="20"/>
            </a:xfrm>
            <a:custGeom>
              <a:avLst/>
              <a:gdLst/>
              <a:ahLst/>
              <a:cxnLst/>
              <a:rect l="l" t="t" r="r" b="b"/>
              <a:pathLst>
                <a:path w="9508" h="1" fill="none" extrusionOk="0">
                  <a:moveTo>
                    <a:pt x="9507" y="0"/>
                  </a:moveTo>
                  <a:lnTo>
                    <a:pt x="1" y="0"/>
                  </a:lnTo>
                </a:path>
              </a:pathLst>
            </a:custGeom>
            <a:noFill/>
            <a:ln w="10850" cap="rnd" cmpd="sng">
              <a:solidFill>
                <a:srgbClr val="C4634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128;p61">
              <a:extLst>
                <a:ext uri="{FF2B5EF4-FFF2-40B4-BE49-F238E27FC236}">
                  <a16:creationId xmlns:a16="http://schemas.microsoft.com/office/drawing/2014/main" id="{9AA89F37-5CAA-41ED-BDA2-5E0A22643893}"/>
                </a:ext>
              </a:extLst>
            </p:cNvPr>
            <p:cNvSpPr/>
            <p:nvPr/>
          </p:nvSpPr>
          <p:spPr>
            <a:xfrm>
              <a:off x="5947101" y="2263848"/>
              <a:ext cx="106964" cy="82823"/>
            </a:xfrm>
            <a:custGeom>
              <a:avLst/>
              <a:gdLst/>
              <a:ahLst/>
              <a:cxnLst/>
              <a:rect l="l" t="t" r="r" b="b"/>
              <a:pathLst>
                <a:path w="5472" h="4237" extrusionOk="0">
                  <a:moveTo>
                    <a:pt x="2736" y="1"/>
                  </a:moveTo>
                  <a:cubicBezTo>
                    <a:pt x="1" y="1"/>
                    <a:pt x="1" y="4237"/>
                    <a:pt x="2736" y="4237"/>
                  </a:cubicBezTo>
                  <a:cubicBezTo>
                    <a:pt x="5471" y="4237"/>
                    <a:pt x="5471" y="1"/>
                    <a:pt x="2736" y="1"/>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129;p61">
              <a:extLst>
                <a:ext uri="{FF2B5EF4-FFF2-40B4-BE49-F238E27FC236}">
                  <a16:creationId xmlns:a16="http://schemas.microsoft.com/office/drawing/2014/main" id="{0857A3EE-52F7-4C8D-9E96-192FE18109E4}"/>
                </a:ext>
              </a:extLst>
            </p:cNvPr>
            <p:cNvSpPr/>
            <p:nvPr/>
          </p:nvSpPr>
          <p:spPr>
            <a:xfrm>
              <a:off x="7493112" y="2199302"/>
              <a:ext cx="135640" cy="104990"/>
            </a:xfrm>
            <a:custGeom>
              <a:avLst/>
              <a:gdLst/>
              <a:ahLst/>
              <a:cxnLst/>
              <a:rect l="l" t="t" r="r" b="b"/>
              <a:pathLst>
                <a:path w="6939" h="5371" extrusionOk="0">
                  <a:moveTo>
                    <a:pt x="3469" y="0"/>
                  </a:moveTo>
                  <a:cubicBezTo>
                    <a:pt x="0" y="0"/>
                    <a:pt x="0" y="5371"/>
                    <a:pt x="3469" y="5371"/>
                  </a:cubicBezTo>
                  <a:cubicBezTo>
                    <a:pt x="6939" y="5371"/>
                    <a:pt x="6939" y="0"/>
                    <a:pt x="34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130;p61">
              <a:extLst>
                <a:ext uri="{FF2B5EF4-FFF2-40B4-BE49-F238E27FC236}">
                  <a16:creationId xmlns:a16="http://schemas.microsoft.com/office/drawing/2014/main" id="{60652693-1830-4C4F-9D77-FA6F2DD156D3}"/>
                </a:ext>
              </a:extLst>
            </p:cNvPr>
            <p:cNvSpPr/>
            <p:nvPr/>
          </p:nvSpPr>
          <p:spPr>
            <a:xfrm>
              <a:off x="5825828" y="1367927"/>
              <a:ext cx="76294" cy="76959"/>
            </a:xfrm>
            <a:custGeom>
              <a:avLst/>
              <a:gdLst/>
              <a:ahLst/>
              <a:cxnLst/>
              <a:rect l="l" t="t" r="r" b="b"/>
              <a:pathLst>
                <a:path w="3903" h="3937" extrusionOk="0">
                  <a:moveTo>
                    <a:pt x="1968" y="1"/>
                  </a:moveTo>
                  <a:cubicBezTo>
                    <a:pt x="867" y="1"/>
                    <a:pt x="0" y="901"/>
                    <a:pt x="0" y="1969"/>
                  </a:cubicBezTo>
                  <a:cubicBezTo>
                    <a:pt x="0" y="3036"/>
                    <a:pt x="867" y="3937"/>
                    <a:pt x="1968" y="3937"/>
                  </a:cubicBezTo>
                  <a:cubicBezTo>
                    <a:pt x="3036" y="3937"/>
                    <a:pt x="3903" y="3070"/>
                    <a:pt x="3903" y="1969"/>
                  </a:cubicBezTo>
                  <a:cubicBezTo>
                    <a:pt x="3903" y="901"/>
                    <a:pt x="3036" y="1"/>
                    <a:pt x="19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131;p61">
              <a:extLst>
                <a:ext uri="{FF2B5EF4-FFF2-40B4-BE49-F238E27FC236}">
                  <a16:creationId xmlns:a16="http://schemas.microsoft.com/office/drawing/2014/main" id="{C31D47E2-3EE1-4B26-BE21-8B541BF749A7}"/>
                </a:ext>
              </a:extLst>
            </p:cNvPr>
            <p:cNvSpPr/>
            <p:nvPr/>
          </p:nvSpPr>
          <p:spPr>
            <a:xfrm>
              <a:off x="6994299" y="1362063"/>
              <a:ext cx="100435" cy="100435"/>
            </a:xfrm>
            <a:custGeom>
              <a:avLst/>
              <a:gdLst/>
              <a:ahLst/>
              <a:cxnLst/>
              <a:rect l="l" t="t" r="r" b="b"/>
              <a:pathLst>
                <a:path w="5138" h="5138" extrusionOk="0">
                  <a:moveTo>
                    <a:pt x="2569" y="1"/>
                  </a:moveTo>
                  <a:cubicBezTo>
                    <a:pt x="1134" y="1"/>
                    <a:pt x="0" y="1168"/>
                    <a:pt x="0" y="2569"/>
                  </a:cubicBezTo>
                  <a:cubicBezTo>
                    <a:pt x="0" y="4003"/>
                    <a:pt x="1134" y="5138"/>
                    <a:pt x="2569" y="5138"/>
                  </a:cubicBezTo>
                  <a:cubicBezTo>
                    <a:pt x="4003" y="5138"/>
                    <a:pt x="5137" y="4003"/>
                    <a:pt x="5137" y="2569"/>
                  </a:cubicBezTo>
                  <a:cubicBezTo>
                    <a:pt x="5137" y="1168"/>
                    <a:pt x="4003" y="1"/>
                    <a:pt x="25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132;p61">
              <a:extLst>
                <a:ext uri="{FF2B5EF4-FFF2-40B4-BE49-F238E27FC236}">
                  <a16:creationId xmlns:a16="http://schemas.microsoft.com/office/drawing/2014/main" id="{3637733A-F2A1-4B90-BCC5-97A48E68A774}"/>
                </a:ext>
              </a:extLst>
            </p:cNvPr>
            <p:cNvSpPr/>
            <p:nvPr/>
          </p:nvSpPr>
          <p:spPr>
            <a:xfrm>
              <a:off x="5321131" y="1459878"/>
              <a:ext cx="1807499" cy="1199786"/>
            </a:xfrm>
            <a:custGeom>
              <a:avLst/>
              <a:gdLst/>
              <a:ahLst/>
              <a:cxnLst/>
              <a:rect l="l" t="t" r="r" b="b"/>
              <a:pathLst>
                <a:path w="92467" h="61378" fill="none" extrusionOk="0">
                  <a:moveTo>
                    <a:pt x="1" y="5004"/>
                  </a:moveTo>
                  <a:cubicBezTo>
                    <a:pt x="268" y="15211"/>
                    <a:pt x="601" y="25452"/>
                    <a:pt x="1001" y="35692"/>
                  </a:cubicBezTo>
                  <a:cubicBezTo>
                    <a:pt x="1168" y="40796"/>
                    <a:pt x="1402" y="45933"/>
                    <a:pt x="1602" y="51037"/>
                  </a:cubicBezTo>
                  <a:cubicBezTo>
                    <a:pt x="1769" y="54506"/>
                    <a:pt x="234" y="61211"/>
                    <a:pt x="5004" y="61211"/>
                  </a:cubicBezTo>
                  <a:cubicBezTo>
                    <a:pt x="33858" y="61211"/>
                    <a:pt x="62679" y="61311"/>
                    <a:pt x="91533" y="61377"/>
                  </a:cubicBezTo>
                  <a:cubicBezTo>
                    <a:pt x="91599" y="57942"/>
                    <a:pt x="92166" y="54539"/>
                    <a:pt x="92166" y="51103"/>
                  </a:cubicBezTo>
                  <a:cubicBezTo>
                    <a:pt x="92166" y="50103"/>
                    <a:pt x="92467" y="47301"/>
                    <a:pt x="91633" y="46567"/>
                  </a:cubicBezTo>
                  <a:cubicBezTo>
                    <a:pt x="90899" y="45933"/>
                    <a:pt x="87430" y="46533"/>
                    <a:pt x="86429" y="46500"/>
                  </a:cubicBezTo>
                  <a:cubicBezTo>
                    <a:pt x="85762" y="43665"/>
                    <a:pt x="86229" y="40096"/>
                    <a:pt x="86196" y="37127"/>
                  </a:cubicBezTo>
                  <a:cubicBezTo>
                    <a:pt x="86162" y="32557"/>
                    <a:pt x="86095" y="28020"/>
                    <a:pt x="86029" y="23484"/>
                  </a:cubicBezTo>
                  <a:cubicBezTo>
                    <a:pt x="85995" y="19047"/>
                    <a:pt x="85962" y="14611"/>
                    <a:pt x="85895" y="10174"/>
                  </a:cubicBezTo>
                  <a:cubicBezTo>
                    <a:pt x="85895" y="7973"/>
                    <a:pt x="85995" y="5704"/>
                    <a:pt x="85829" y="3536"/>
                  </a:cubicBezTo>
                  <a:cubicBezTo>
                    <a:pt x="85528" y="0"/>
                    <a:pt x="80658" y="1301"/>
                    <a:pt x="77956" y="1234"/>
                  </a:cubicBezTo>
                  <a:cubicBezTo>
                    <a:pt x="74887" y="1201"/>
                    <a:pt x="71819" y="1101"/>
                    <a:pt x="68750" y="1068"/>
                  </a:cubicBezTo>
                  <a:cubicBezTo>
                    <a:pt x="69417" y="1134"/>
                    <a:pt x="69317" y="48702"/>
                    <a:pt x="69350" y="51370"/>
                  </a:cubicBezTo>
                  <a:lnTo>
                    <a:pt x="69384" y="54573"/>
                  </a:lnTo>
                </a:path>
              </a:pathLst>
            </a:custGeom>
            <a:noFill/>
            <a:ln w="317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133;p61">
              <a:extLst>
                <a:ext uri="{FF2B5EF4-FFF2-40B4-BE49-F238E27FC236}">
                  <a16:creationId xmlns:a16="http://schemas.microsoft.com/office/drawing/2014/main" id="{8C039FC1-D088-4F56-B03C-9EF745718274}"/>
                </a:ext>
              </a:extLst>
            </p:cNvPr>
            <p:cNvSpPr/>
            <p:nvPr/>
          </p:nvSpPr>
          <p:spPr>
            <a:xfrm>
              <a:off x="6783030" y="1590280"/>
              <a:ext cx="232791" cy="997001"/>
            </a:xfrm>
            <a:custGeom>
              <a:avLst/>
              <a:gdLst/>
              <a:ahLst/>
              <a:cxnLst/>
              <a:rect l="l" t="t" r="r" b="b"/>
              <a:pathLst>
                <a:path w="11909" h="51004" fill="none" extrusionOk="0">
                  <a:moveTo>
                    <a:pt x="1201" y="1"/>
                  </a:moveTo>
                  <a:cubicBezTo>
                    <a:pt x="1201" y="2436"/>
                    <a:pt x="701" y="22684"/>
                    <a:pt x="2035" y="22750"/>
                  </a:cubicBezTo>
                  <a:cubicBezTo>
                    <a:pt x="4203" y="22817"/>
                    <a:pt x="6939" y="22217"/>
                    <a:pt x="7039" y="25185"/>
                  </a:cubicBezTo>
                  <a:cubicBezTo>
                    <a:pt x="7105" y="26386"/>
                    <a:pt x="7773" y="30723"/>
                    <a:pt x="6171" y="31156"/>
                  </a:cubicBezTo>
                  <a:cubicBezTo>
                    <a:pt x="5604" y="31290"/>
                    <a:pt x="5004" y="31123"/>
                    <a:pt x="4437" y="31090"/>
                  </a:cubicBezTo>
                  <a:cubicBezTo>
                    <a:pt x="0" y="30656"/>
                    <a:pt x="1401" y="34125"/>
                    <a:pt x="1401" y="36927"/>
                  </a:cubicBezTo>
                  <a:cubicBezTo>
                    <a:pt x="1401" y="40463"/>
                    <a:pt x="467" y="45466"/>
                    <a:pt x="1401" y="48869"/>
                  </a:cubicBezTo>
                  <a:cubicBezTo>
                    <a:pt x="2002" y="51004"/>
                    <a:pt x="3036" y="50370"/>
                    <a:pt x="5404" y="50370"/>
                  </a:cubicBezTo>
                  <a:lnTo>
                    <a:pt x="11909" y="50370"/>
                  </a:lnTo>
                </a:path>
              </a:pathLst>
            </a:custGeom>
            <a:noFill/>
            <a:ln w="317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134;p61">
              <a:extLst>
                <a:ext uri="{FF2B5EF4-FFF2-40B4-BE49-F238E27FC236}">
                  <a16:creationId xmlns:a16="http://schemas.microsoft.com/office/drawing/2014/main" id="{FD9BB0B7-8672-481C-9FE4-60E330B0C0D9}"/>
                </a:ext>
              </a:extLst>
            </p:cNvPr>
            <p:cNvSpPr/>
            <p:nvPr/>
          </p:nvSpPr>
          <p:spPr>
            <a:xfrm>
              <a:off x="5604120" y="1313155"/>
              <a:ext cx="1798370" cy="813782"/>
            </a:xfrm>
            <a:custGeom>
              <a:avLst/>
              <a:gdLst/>
              <a:ahLst/>
              <a:cxnLst/>
              <a:rect l="l" t="t" r="r" b="b"/>
              <a:pathLst>
                <a:path w="92000" h="41631" fill="none" extrusionOk="0">
                  <a:moveTo>
                    <a:pt x="91032" y="41631"/>
                  </a:moveTo>
                  <a:cubicBezTo>
                    <a:pt x="91066" y="33958"/>
                    <a:pt x="91299" y="29989"/>
                    <a:pt x="91333" y="22317"/>
                  </a:cubicBezTo>
                  <a:cubicBezTo>
                    <a:pt x="91333" y="19982"/>
                    <a:pt x="92000" y="601"/>
                    <a:pt x="90765" y="601"/>
                  </a:cubicBezTo>
                  <a:cubicBezTo>
                    <a:pt x="73687" y="635"/>
                    <a:pt x="56574" y="635"/>
                    <a:pt x="39462" y="668"/>
                  </a:cubicBezTo>
                  <a:cubicBezTo>
                    <a:pt x="30889" y="701"/>
                    <a:pt x="22350" y="701"/>
                    <a:pt x="13777" y="735"/>
                  </a:cubicBezTo>
                  <a:cubicBezTo>
                    <a:pt x="11742" y="735"/>
                    <a:pt x="9674" y="735"/>
                    <a:pt x="7639" y="735"/>
                  </a:cubicBezTo>
                  <a:cubicBezTo>
                    <a:pt x="6339" y="735"/>
                    <a:pt x="1969" y="1"/>
                    <a:pt x="968" y="735"/>
                  </a:cubicBezTo>
                  <a:cubicBezTo>
                    <a:pt x="1" y="1469"/>
                    <a:pt x="401" y="3637"/>
                    <a:pt x="401" y="4938"/>
                  </a:cubicBezTo>
                  <a:cubicBezTo>
                    <a:pt x="401" y="13344"/>
                    <a:pt x="434" y="21750"/>
                    <a:pt x="434" y="30156"/>
                  </a:cubicBezTo>
                </a:path>
              </a:pathLst>
            </a:custGeom>
            <a:noFill/>
            <a:ln w="317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135;p61">
              <a:extLst>
                <a:ext uri="{FF2B5EF4-FFF2-40B4-BE49-F238E27FC236}">
                  <a16:creationId xmlns:a16="http://schemas.microsoft.com/office/drawing/2014/main" id="{7257839F-0106-402E-86A5-885ECCBD38F2}"/>
                </a:ext>
              </a:extLst>
            </p:cNvPr>
            <p:cNvSpPr/>
            <p:nvPr/>
          </p:nvSpPr>
          <p:spPr>
            <a:xfrm>
              <a:off x="5487402" y="1603318"/>
              <a:ext cx="298002" cy="483195"/>
            </a:xfrm>
            <a:custGeom>
              <a:avLst/>
              <a:gdLst/>
              <a:ahLst/>
              <a:cxnLst/>
              <a:rect l="l" t="t" r="r" b="b"/>
              <a:pathLst>
                <a:path w="15245" h="24719" fill="none" extrusionOk="0">
                  <a:moveTo>
                    <a:pt x="1" y="1"/>
                  </a:moveTo>
                  <a:lnTo>
                    <a:pt x="501" y="22283"/>
                  </a:lnTo>
                  <a:cubicBezTo>
                    <a:pt x="534" y="23351"/>
                    <a:pt x="368" y="24518"/>
                    <a:pt x="1402" y="24518"/>
                  </a:cubicBezTo>
                  <a:lnTo>
                    <a:pt x="15245" y="24718"/>
                  </a:lnTo>
                </a:path>
              </a:pathLst>
            </a:custGeom>
            <a:noFill/>
            <a:ln w="317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136;p61">
              <a:extLst>
                <a:ext uri="{FF2B5EF4-FFF2-40B4-BE49-F238E27FC236}">
                  <a16:creationId xmlns:a16="http://schemas.microsoft.com/office/drawing/2014/main" id="{24263D37-3524-4876-8E7E-7239C162D44C}"/>
                </a:ext>
              </a:extLst>
            </p:cNvPr>
            <p:cNvSpPr/>
            <p:nvPr/>
          </p:nvSpPr>
          <p:spPr>
            <a:xfrm>
              <a:off x="5776920" y="1471607"/>
              <a:ext cx="28051" cy="1180239"/>
            </a:xfrm>
            <a:custGeom>
              <a:avLst/>
              <a:gdLst/>
              <a:ahLst/>
              <a:cxnLst/>
              <a:rect l="l" t="t" r="r" b="b"/>
              <a:pathLst>
                <a:path w="1435" h="60378" fill="none" extrusionOk="0">
                  <a:moveTo>
                    <a:pt x="0" y="1"/>
                  </a:moveTo>
                  <a:cubicBezTo>
                    <a:pt x="467" y="20148"/>
                    <a:pt x="934" y="40263"/>
                    <a:pt x="1435" y="60377"/>
                  </a:cubicBezTo>
                </a:path>
              </a:pathLst>
            </a:custGeom>
            <a:noFill/>
            <a:ln w="317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137;p61">
              <a:extLst>
                <a:ext uri="{FF2B5EF4-FFF2-40B4-BE49-F238E27FC236}">
                  <a16:creationId xmlns:a16="http://schemas.microsoft.com/office/drawing/2014/main" id="{DA20A332-2F5B-4DC2-A7AC-75AF354ED371}"/>
                </a:ext>
              </a:extLst>
            </p:cNvPr>
            <p:cNvSpPr/>
            <p:nvPr/>
          </p:nvSpPr>
          <p:spPr>
            <a:xfrm>
              <a:off x="5343962" y="2214940"/>
              <a:ext cx="292137" cy="20"/>
            </a:xfrm>
            <a:custGeom>
              <a:avLst/>
              <a:gdLst/>
              <a:ahLst/>
              <a:cxnLst/>
              <a:rect l="l" t="t" r="r" b="b"/>
              <a:pathLst>
                <a:path w="14945" h="1" fill="none" extrusionOk="0">
                  <a:moveTo>
                    <a:pt x="0" y="1"/>
                  </a:moveTo>
                  <a:lnTo>
                    <a:pt x="14944" y="1"/>
                  </a:lnTo>
                </a:path>
              </a:pathLst>
            </a:custGeom>
            <a:noFill/>
            <a:ln w="317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138;p61">
              <a:extLst>
                <a:ext uri="{FF2B5EF4-FFF2-40B4-BE49-F238E27FC236}">
                  <a16:creationId xmlns:a16="http://schemas.microsoft.com/office/drawing/2014/main" id="{FDAEA476-B8A0-46A9-8BFB-B59B9BB04B7F}"/>
                </a:ext>
              </a:extLst>
            </p:cNvPr>
            <p:cNvSpPr/>
            <p:nvPr/>
          </p:nvSpPr>
          <p:spPr>
            <a:xfrm>
              <a:off x="5351781" y="2521405"/>
              <a:ext cx="292137" cy="20"/>
            </a:xfrm>
            <a:custGeom>
              <a:avLst/>
              <a:gdLst/>
              <a:ahLst/>
              <a:cxnLst/>
              <a:rect l="l" t="t" r="r" b="b"/>
              <a:pathLst>
                <a:path w="14945" h="1" fill="none" extrusionOk="0">
                  <a:moveTo>
                    <a:pt x="0" y="1"/>
                  </a:moveTo>
                  <a:lnTo>
                    <a:pt x="14944" y="1"/>
                  </a:lnTo>
                </a:path>
              </a:pathLst>
            </a:custGeom>
            <a:noFill/>
            <a:ln w="317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139;p61">
              <a:extLst>
                <a:ext uri="{FF2B5EF4-FFF2-40B4-BE49-F238E27FC236}">
                  <a16:creationId xmlns:a16="http://schemas.microsoft.com/office/drawing/2014/main" id="{9A5DD307-0E13-4F4D-9DFF-894CBD77DF0F}"/>
                </a:ext>
              </a:extLst>
            </p:cNvPr>
            <p:cNvSpPr/>
            <p:nvPr/>
          </p:nvSpPr>
          <p:spPr>
            <a:xfrm>
              <a:off x="5499795" y="2351225"/>
              <a:ext cx="292137" cy="20"/>
            </a:xfrm>
            <a:custGeom>
              <a:avLst/>
              <a:gdLst/>
              <a:ahLst/>
              <a:cxnLst/>
              <a:rect l="l" t="t" r="r" b="b"/>
              <a:pathLst>
                <a:path w="14945" h="1" fill="none" extrusionOk="0">
                  <a:moveTo>
                    <a:pt x="1" y="0"/>
                  </a:moveTo>
                  <a:lnTo>
                    <a:pt x="14945" y="0"/>
                  </a:lnTo>
                </a:path>
              </a:pathLst>
            </a:custGeom>
            <a:noFill/>
            <a:ln w="317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140;p61">
              <a:extLst>
                <a:ext uri="{FF2B5EF4-FFF2-40B4-BE49-F238E27FC236}">
                  <a16:creationId xmlns:a16="http://schemas.microsoft.com/office/drawing/2014/main" id="{016DC6CD-0AB6-44C1-AEE7-CE591DF55D95}"/>
                </a:ext>
              </a:extLst>
            </p:cNvPr>
            <p:cNvSpPr/>
            <p:nvPr/>
          </p:nvSpPr>
          <p:spPr>
            <a:xfrm>
              <a:off x="7105134" y="1418790"/>
              <a:ext cx="166291" cy="776622"/>
            </a:xfrm>
            <a:custGeom>
              <a:avLst/>
              <a:gdLst/>
              <a:ahLst/>
              <a:cxnLst/>
              <a:rect l="l" t="t" r="r" b="b"/>
              <a:pathLst>
                <a:path w="8507" h="39730" fill="none" extrusionOk="0">
                  <a:moveTo>
                    <a:pt x="8507" y="1"/>
                  </a:moveTo>
                  <a:lnTo>
                    <a:pt x="8507" y="4070"/>
                  </a:lnTo>
                  <a:cubicBezTo>
                    <a:pt x="8507" y="4971"/>
                    <a:pt x="7740" y="5738"/>
                    <a:pt x="6839" y="5738"/>
                  </a:cubicBezTo>
                  <a:lnTo>
                    <a:pt x="735" y="5738"/>
                  </a:lnTo>
                  <a:cubicBezTo>
                    <a:pt x="334" y="5738"/>
                    <a:pt x="1" y="6072"/>
                    <a:pt x="1" y="6472"/>
                  </a:cubicBezTo>
                  <a:lnTo>
                    <a:pt x="1" y="39729"/>
                  </a:lnTo>
                </a:path>
              </a:pathLst>
            </a:custGeom>
            <a:noFill/>
            <a:ln w="317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141;p61">
              <a:extLst>
                <a:ext uri="{FF2B5EF4-FFF2-40B4-BE49-F238E27FC236}">
                  <a16:creationId xmlns:a16="http://schemas.microsoft.com/office/drawing/2014/main" id="{420DBDDD-35FB-4CE1-9303-148BA485E507}"/>
                </a:ext>
              </a:extLst>
            </p:cNvPr>
            <p:cNvSpPr/>
            <p:nvPr/>
          </p:nvSpPr>
          <p:spPr>
            <a:xfrm>
              <a:off x="7110353" y="2267757"/>
              <a:ext cx="269325" cy="399727"/>
            </a:xfrm>
            <a:custGeom>
              <a:avLst/>
              <a:gdLst/>
              <a:ahLst/>
              <a:cxnLst/>
              <a:rect l="l" t="t" r="r" b="b"/>
              <a:pathLst>
                <a:path w="13778" h="20449" fill="none" extrusionOk="0">
                  <a:moveTo>
                    <a:pt x="13777" y="1"/>
                  </a:moveTo>
                  <a:lnTo>
                    <a:pt x="13777" y="20449"/>
                  </a:lnTo>
                  <a:lnTo>
                    <a:pt x="1" y="20449"/>
                  </a:lnTo>
                </a:path>
              </a:pathLst>
            </a:custGeom>
            <a:noFill/>
            <a:ln w="31700" cap="flat" cmpd="sng">
              <a:solidFill>
                <a:srgbClr val="B6C6B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142;p61">
              <a:extLst>
                <a:ext uri="{FF2B5EF4-FFF2-40B4-BE49-F238E27FC236}">
                  <a16:creationId xmlns:a16="http://schemas.microsoft.com/office/drawing/2014/main" id="{EE165ABC-97D8-4EA1-93F9-D105B3DDFE24}"/>
                </a:ext>
              </a:extLst>
            </p:cNvPr>
            <p:cNvSpPr/>
            <p:nvPr/>
          </p:nvSpPr>
          <p:spPr>
            <a:xfrm>
              <a:off x="7109043" y="2066281"/>
              <a:ext cx="136305" cy="20"/>
            </a:xfrm>
            <a:custGeom>
              <a:avLst/>
              <a:gdLst/>
              <a:ahLst/>
              <a:cxnLst/>
              <a:rect l="l" t="t" r="r" b="b"/>
              <a:pathLst>
                <a:path w="6973" h="1" fill="none" extrusionOk="0">
                  <a:moveTo>
                    <a:pt x="1" y="0"/>
                  </a:moveTo>
                  <a:lnTo>
                    <a:pt x="6973" y="0"/>
                  </a:lnTo>
                </a:path>
              </a:pathLst>
            </a:custGeom>
            <a:noFill/>
            <a:ln w="317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143;p61">
              <a:extLst>
                <a:ext uri="{FF2B5EF4-FFF2-40B4-BE49-F238E27FC236}">
                  <a16:creationId xmlns:a16="http://schemas.microsoft.com/office/drawing/2014/main" id="{08CC2148-16B9-46A5-B21E-0E6278A2B63E}"/>
                </a:ext>
              </a:extLst>
            </p:cNvPr>
            <p:cNvSpPr/>
            <p:nvPr/>
          </p:nvSpPr>
          <p:spPr>
            <a:xfrm>
              <a:off x="7169699" y="1913048"/>
              <a:ext cx="225617" cy="20"/>
            </a:xfrm>
            <a:custGeom>
              <a:avLst/>
              <a:gdLst/>
              <a:ahLst/>
              <a:cxnLst/>
              <a:rect l="l" t="t" r="r" b="b"/>
              <a:pathLst>
                <a:path w="11542" h="1" fill="none" extrusionOk="0">
                  <a:moveTo>
                    <a:pt x="0" y="0"/>
                  </a:moveTo>
                  <a:lnTo>
                    <a:pt x="11542" y="0"/>
                  </a:lnTo>
                </a:path>
              </a:pathLst>
            </a:custGeom>
            <a:noFill/>
            <a:ln w="317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144;p61">
              <a:extLst>
                <a:ext uri="{FF2B5EF4-FFF2-40B4-BE49-F238E27FC236}">
                  <a16:creationId xmlns:a16="http://schemas.microsoft.com/office/drawing/2014/main" id="{A74C0D39-2BD2-4B29-9943-1C13AFB7CD16}"/>
                </a:ext>
              </a:extLst>
            </p:cNvPr>
            <p:cNvSpPr/>
            <p:nvPr/>
          </p:nvSpPr>
          <p:spPr>
            <a:xfrm>
              <a:off x="7262276" y="2494019"/>
              <a:ext cx="116738" cy="20"/>
            </a:xfrm>
            <a:custGeom>
              <a:avLst/>
              <a:gdLst/>
              <a:ahLst/>
              <a:cxnLst/>
              <a:rect l="l" t="t" r="r" b="b"/>
              <a:pathLst>
                <a:path w="5972" h="1" fill="none" extrusionOk="0">
                  <a:moveTo>
                    <a:pt x="1" y="1"/>
                  </a:moveTo>
                  <a:lnTo>
                    <a:pt x="5972" y="1"/>
                  </a:lnTo>
                </a:path>
              </a:pathLst>
            </a:custGeom>
            <a:noFill/>
            <a:ln w="31700" cap="flat" cmpd="sng">
              <a:solidFill>
                <a:srgbClr val="B6C6B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145;p61">
              <a:extLst>
                <a:ext uri="{FF2B5EF4-FFF2-40B4-BE49-F238E27FC236}">
                  <a16:creationId xmlns:a16="http://schemas.microsoft.com/office/drawing/2014/main" id="{9D8ECACC-3E8C-4070-972B-3D1D081191EF}"/>
                </a:ext>
              </a:extLst>
            </p:cNvPr>
            <p:cNvSpPr/>
            <p:nvPr/>
          </p:nvSpPr>
          <p:spPr>
            <a:xfrm>
              <a:off x="7215987" y="1642452"/>
              <a:ext cx="171510" cy="20"/>
            </a:xfrm>
            <a:custGeom>
              <a:avLst/>
              <a:gdLst/>
              <a:ahLst/>
              <a:cxnLst/>
              <a:rect l="l" t="t" r="r" b="b"/>
              <a:pathLst>
                <a:path w="8774" h="1" fill="none" extrusionOk="0">
                  <a:moveTo>
                    <a:pt x="1" y="0"/>
                  </a:moveTo>
                  <a:lnTo>
                    <a:pt x="8773" y="0"/>
                  </a:lnTo>
                </a:path>
              </a:pathLst>
            </a:custGeom>
            <a:noFill/>
            <a:ln w="317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146;p61">
              <a:extLst>
                <a:ext uri="{FF2B5EF4-FFF2-40B4-BE49-F238E27FC236}">
                  <a16:creationId xmlns:a16="http://schemas.microsoft.com/office/drawing/2014/main" id="{59447B2E-533A-4E3A-86BF-D07F8003C675}"/>
                </a:ext>
              </a:extLst>
            </p:cNvPr>
            <p:cNvSpPr/>
            <p:nvPr/>
          </p:nvSpPr>
          <p:spPr>
            <a:xfrm>
              <a:off x="7116882" y="1763725"/>
              <a:ext cx="136285" cy="20"/>
            </a:xfrm>
            <a:custGeom>
              <a:avLst/>
              <a:gdLst/>
              <a:ahLst/>
              <a:cxnLst/>
              <a:rect l="l" t="t" r="r" b="b"/>
              <a:pathLst>
                <a:path w="6972" h="1" fill="none" extrusionOk="0">
                  <a:moveTo>
                    <a:pt x="0" y="1"/>
                  </a:moveTo>
                  <a:lnTo>
                    <a:pt x="6972" y="1"/>
                  </a:lnTo>
                </a:path>
              </a:pathLst>
            </a:custGeom>
            <a:noFill/>
            <a:ln w="317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147;p61">
              <a:extLst>
                <a:ext uri="{FF2B5EF4-FFF2-40B4-BE49-F238E27FC236}">
                  <a16:creationId xmlns:a16="http://schemas.microsoft.com/office/drawing/2014/main" id="{28BA4125-2449-465D-AD3E-BEBF60943B12}"/>
                </a:ext>
              </a:extLst>
            </p:cNvPr>
            <p:cNvSpPr/>
            <p:nvPr/>
          </p:nvSpPr>
          <p:spPr>
            <a:xfrm>
              <a:off x="6515679" y="1327503"/>
              <a:ext cx="20" cy="1162627"/>
            </a:xfrm>
            <a:custGeom>
              <a:avLst/>
              <a:gdLst/>
              <a:ahLst/>
              <a:cxnLst/>
              <a:rect l="l" t="t" r="r" b="b"/>
              <a:pathLst>
                <a:path w="1" h="59477" fill="none" extrusionOk="0">
                  <a:moveTo>
                    <a:pt x="1" y="59477"/>
                  </a:moveTo>
                  <a:lnTo>
                    <a:pt x="1" y="1"/>
                  </a:lnTo>
                </a:path>
              </a:pathLst>
            </a:custGeom>
            <a:noFill/>
            <a:ln w="317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148;p61">
              <a:extLst>
                <a:ext uri="{FF2B5EF4-FFF2-40B4-BE49-F238E27FC236}">
                  <a16:creationId xmlns:a16="http://schemas.microsoft.com/office/drawing/2014/main" id="{282B8522-F469-4B1A-AF4E-338E86A45517}"/>
                </a:ext>
              </a:extLst>
            </p:cNvPr>
            <p:cNvSpPr/>
            <p:nvPr/>
          </p:nvSpPr>
          <p:spPr>
            <a:xfrm>
              <a:off x="5918405" y="2383166"/>
              <a:ext cx="522974" cy="133705"/>
            </a:xfrm>
            <a:custGeom>
              <a:avLst/>
              <a:gdLst/>
              <a:ahLst/>
              <a:cxnLst/>
              <a:rect l="l" t="t" r="r" b="b"/>
              <a:pathLst>
                <a:path w="26754" h="6840" fill="none" extrusionOk="0">
                  <a:moveTo>
                    <a:pt x="635" y="1"/>
                  </a:moveTo>
                  <a:cubicBezTo>
                    <a:pt x="635" y="1168"/>
                    <a:pt x="1" y="4871"/>
                    <a:pt x="635" y="5772"/>
                  </a:cubicBezTo>
                  <a:cubicBezTo>
                    <a:pt x="1368" y="6839"/>
                    <a:pt x="4304" y="6305"/>
                    <a:pt x="5705" y="6305"/>
                  </a:cubicBezTo>
                  <a:lnTo>
                    <a:pt x="26753" y="6305"/>
                  </a:lnTo>
                </a:path>
              </a:pathLst>
            </a:custGeom>
            <a:noFill/>
            <a:ln w="317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149;p61">
              <a:extLst>
                <a:ext uri="{FF2B5EF4-FFF2-40B4-BE49-F238E27FC236}">
                  <a16:creationId xmlns:a16="http://schemas.microsoft.com/office/drawing/2014/main" id="{ABFDF4F4-43EC-46EF-B15C-D7D2D0EAC686}"/>
                </a:ext>
              </a:extLst>
            </p:cNvPr>
            <p:cNvSpPr/>
            <p:nvPr/>
          </p:nvSpPr>
          <p:spPr>
            <a:xfrm>
              <a:off x="5905367" y="1400532"/>
              <a:ext cx="624679" cy="967015"/>
            </a:xfrm>
            <a:custGeom>
              <a:avLst/>
              <a:gdLst/>
              <a:ahLst/>
              <a:cxnLst/>
              <a:rect l="l" t="t" r="r" b="b"/>
              <a:pathLst>
                <a:path w="31957" h="49470" fill="none" extrusionOk="0">
                  <a:moveTo>
                    <a:pt x="23784" y="1"/>
                  </a:moveTo>
                  <a:lnTo>
                    <a:pt x="23784" y="5371"/>
                  </a:lnTo>
                  <a:cubicBezTo>
                    <a:pt x="23784" y="5371"/>
                    <a:pt x="16379" y="5571"/>
                    <a:pt x="14144" y="5571"/>
                  </a:cubicBezTo>
                  <a:lnTo>
                    <a:pt x="8040" y="5571"/>
                  </a:lnTo>
                  <a:cubicBezTo>
                    <a:pt x="6138" y="5571"/>
                    <a:pt x="3370" y="5671"/>
                    <a:pt x="1735" y="5705"/>
                  </a:cubicBezTo>
                  <a:cubicBezTo>
                    <a:pt x="1001" y="5738"/>
                    <a:pt x="434" y="6339"/>
                    <a:pt x="368" y="7072"/>
                  </a:cubicBezTo>
                  <a:cubicBezTo>
                    <a:pt x="234" y="9641"/>
                    <a:pt x="1" y="15412"/>
                    <a:pt x="801" y="17580"/>
                  </a:cubicBezTo>
                  <a:cubicBezTo>
                    <a:pt x="1368" y="19148"/>
                    <a:pt x="935" y="18814"/>
                    <a:pt x="2936" y="18981"/>
                  </a:cubicBezTo>
                  <a:cubicBezTo>
                    <a:pt x="4971" y="19148"/>
                    <a:pt x="7072" y="18981"/>
                    <a:pt x="9107" y="18981"/>
                  </a:cubicBezTo>
                  <a:lnTo>
                    <a:pt x="18214" y="18981"/>
                  </a:lnTo>
                  <a:cubicBezTo>
                    <a:pt x="19348" y="18981"/>
                    <a:pt x="21816" y="18514"/>
                    <a:pt x="22784" y="18981"/>
                  </a:cubicBezTo>
                  <a:cubicBezTo>
                    <a:pt x="24185" y="19648"/>
                    <a:pt x="23784" y="20215"/>
                    <a:pt x="23784" y="22050"/>
                  </a:cubicBezTo>
                  <a:lnTo>
                    <a:pt x="23784" y="36293"/>
                  </a:lnTo>
                  <a:cubicBezTo>
                    <a:pt x="23784" y="37928"/>
                    <a:pt x="24385" y="40630"/>
                    <a:pt x="23017" y="41364"/>
                  </a:cubicBezTo>
                  <a:cubicBezTo>
                    <a:pt x="22483" y="41664"/>
                    <a:pt x="20916" y="41364"/>
                    <a:pt x="20315" y="41364"/>
                  </a:cubicBezTo>
                  <a:lnTo>
                    <a:pt x="9674" y="41364"/>
                  </a:lnTo>
                  <a:cubicBezTo>
                    <a:pt x="8807" y="41364"/>
                    <a:pt x="8106" y="42064"/>
                    <a:pt x="8073" y="42931"/>
                  </a:cubicBezTo>
                  <a:cubicBezTo>
                    <a:pt x="8040" y="44599"/>
                    <a:pt x="7940" y="46300"/>
                    <a:pt x="8040" y="47935"/>
                  </a:cubicBezTo>
                  <a:cubicBezTo>
                    <a:pt x="8073" y="48802"/>
                    <a:pt x="8840" y="49469"/>
                    <a:pt x="9741" y="49436"/>
                  </a:cubicBezTo>
                  <a:cubicBezTo>
                    <a:pt x="17113" y="49036"/>
                    <a:pt x="24552" y="49436"/>
                    <a:pt x="31957" y="49436"/>
                  </a:cubicBezTo>
                </a:path>
              </a:pathLst>
            </a:custGeom>
            <a:noFill/>
            <a:ln w="317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150;p61">
              <a:extLst>
                <a:ext uri="{FF2B5EF4-FFF2-40B4-BE49-F238E27FC236}">
                  <a16:creationId xmlns:a16="http://schemas.microsoft.com/office/drawing/2014/main" id="{C4E9BC38-9D11-41F8-B24C-08745618A1B2}"/>
                </a:ext>
              </a:extLst>
            </p:cNvPr>
            <p:cNvSpPr/>
            <p:nvPr/>
          </p:nvSpPr>
          <p:spPr>
            <a:xfrm>
              <a:off x="5938617" y="2061062"/>
              <a:ext cx="302576" cy="182593"/>
            </a:xfrm>
            <a:custGeom>
              <a:avLst/>
              <a:gdLst/>
              <a:ahLst/>
              <a:cxnLst/>
              <a:rect l="l" t="t" r="r" b="b"/>
              <a:pathLst>
                <a:path w="15479" h="9341" fill="none" extrusionOk="0">
                  <a:moveTo>
                    <a:pt x="1" y="9341"/>
                  </a:moveTo>
                  <a:cubicBezTo>
                    <a:pt x="1" y="7239"/>
                    <a:pt x="68" y="5138"/>
                    <a:pt x="34" y="3003"/>
                  </a:cubicBezTo>
                  <a:cubicBezTo>
                    <a:pt x="1" y="401"/>
                    <a:pt x="68" y="434"/>
                    <a:pt x="2736" y="267"/>
                  </a:cubicBezTo>
                  <a:cubicBezTo>
                    <a:pt x="6973" y="1"/>
                    <a:pt x="11242" y="468"/>
                    <a:pt x="15479" y="468"/>
                  </a:cubicBezTo>
                </a:path>
              </a:pathLst>
            </a:custGeom>
            <a:noFill/>
            <a:ln w="317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151;p61">
              <a:extLst>
                <a:ext uri="{FF2B5EF4-FFF2-40B4-BE49-F238E27FC236}">
                  <a16:creationId xmlns:a16="http://schemas.microsoft.com/office/drawing/2014/main" id="{A2B8B5E2-1BA5-4C26-A440-3F221C612E6B}"/>
                </a:ext>
              </a:extLst>
            </p:cNvPr>
            <p:cNvSpPr/>
            <p:nvPr/>
          </p:nvSpPr>
          <p:spPr>
            <a:xfrm>
              <a:off x="5769101" y="1909139"/>
              <a:ext cx="434267" cy="20"/>
            </a:xfrm>
            <a:custGeom>
              <a:avLst/>
              <a:gdLst/>
              <a:ahLst/>
              <a:cxnLst/>
              <a:rect l="l" t="t" r="r" b="b"/>
              <a:pathLst>
                <a:path w="22216" h="1" fill="none" extrusionOk="0">
                  <a:moveTo>
                    <a:pt x="22216" y="0"/>
                  </a:moveTo>
                  <a:lnTo>
                    <a:pt x="0" y="0"/>
                  </a:lnTo>
                </a:path>
              </a:pathLst>
            </a:custGeom>
            <a:noFill/>
            <a:ln w="317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152;p61">
              <a:extLst>
                <a:ext uri="{FF2B5EF4-FFF2-40B4-BE49-F238E27FC236}">
                  <a16:creationId xmlns:a16="http://schemas.microsoft.com/office/drawing/2014/main" id="{9571F1ED-612B-4B08-8111-E526176F1E46}"/>
                </a:ext>
              </a:extLst>
            </p:cNvPr>
            <p:cNvSpPr/>
            <p:nvPr/>
          </p:nvSpPr>
          <p:spPr>
            <a:xfrm>
              <a:off x="6071638" y="1634614"/>
              <a:ext cx="456454" cy="20"/>
            </a:xfrm>
            <a:custGeom>
              <a:avLst/>
              <a:gdLst/>
              <a:ahLst/>
              <a:cxnLst/>
              <a:rect l="l" t="t" r="r" b="b"/>
              <a:pathLst>
                <a:path w="23351" h="1" fill="none" extrusionOk="0">
                  <a:moveTo>
                    <a:pt x="1" y="1"/>
                  </a:moveTo>
                  <a:lnTo>
                    <a:pt x="23351" y="1"/>
                  </a:lnTo>
                </a:path>
              </a:pathLst>
            </a:custGeom>
            <a:noFill/>
            <a:ln w="317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153;p61">
              <a:extLst>
                <a:ext uri="{FF2B5EF4-FFF2-40B4-BE49-F238E27FC236}">
                  <a16:creationId xmlns:a16="http://schemas.microsoft.com/office/drawing/2014/main" id="{21199CFD-F302-4E0C-AE38-5D126AAF0B9D}"/>
                </a:ext>
              </a:extLst>
            </p:cNvPr>
            <p:cNvSpPr/>
            <p:nvPr/>
          </p:nvSpPr>
          <p:spPr>
            <a:xfrm>
              <a:off x="7518544" y="1955584"/>
              <a:ext cx="92714" cy="219694"/>
            </a:xfrm>
            <a:custGeom>
              <a:avLst/>
              <a:gdLst/>
              <a:ahLst/>
              <a:cxnLst/>
              <a:rect l="l" t="t" r="r" b="b"/>
              <a:pathLst>
                <a:path w="4743" h="11239" extrusionOk="0">
                  <a:moveTo>
                    <a:pt x="1935" y="1"/>
                  </a:moveTo>
                  <a:cubicBezTo>
                    <a:pt x="1910" y="1"/>
                    <a:pt x="1885" y="9"/>
                    <a:pt x="1868" y="26"/>
                  </a:cubicBezTo>
                  <a:cubicBezTo>
                    <a:pt x="1768" y="159"/>
                    <a:pt x="1768" y="360"/>
                    <a:pt x="1768" y="526"/>
                  </a:cubicBezTo>
                  <a:cubicBezTo>
                    <a:pt x="1802" y="760"/>
                    <a:pt x="1802" y="993"/>
                    <a:pt x="1802" y="1194"/>
                  </a:cubicBezTo>
                  <a:cubicBezTo>
                    <a:pt x="1835" y="1661"/>
                    <a:pt x="1835" y="2128"/>
                    <a:pt x="1868" y="2595"/>
                  </a:cubicBezTo>
                  <a:cubicBezTo>
                    <a:pt x="1868" y="3462"/>
                    <a:pt x="1902" y="4362"/>
                    <a:pt x="1935" y="5263"/>
                  </a:cubicBezTo>
                  <a:cubicBezTo>
                    <a:pt x="1968" y="6130"/>
                    <a:pt x="2002" y="7031"/>
                    <a:pt x="2002" y="7932"/>
                  </a:cubicBezTo>
                  <a:cubicBezTo>
                    <a:pt x="2035" y="8699"/>
                    <a:pt x="2002" y="9499"/>
                    <a:pt x="2035" y="10300"/>
                  </a:cubicBezTo>
                  <a:cubicBezTo>
                    <a:pt x="1768" y="9833"/>
                    <a:pt x="1501" y="9333"/>
                    <a:pt x="1234" y="8832"/>
                  </a:cubicBezTo>
                  <a:cubicBezTo>
                    <a:pt x="1034" y="8499"/>
                    <a:pt x="868" y="8165"/>
                    <a:pt x="701" y="7832"/>
                  </a:cubicBezTo>
                  <a:cubicBezTo>
                    <a:pt x="601" y="7665"/>
                    <a:pt x="501" y="7498"/>
                    <a:pt x="401" y="7331"/>
                  </a:cubicBezTo>
                  <a:cubicBezTo>
                    <a:pt x="367" y="7231"/>
                    <a:pt x="300" y="7164"/>
                    <a:pt x="200" y="7131"/>
                  </a:cubicBezTo>
                  <a:lnTo>
                    <a:pt x="167" y="7098"/>
                  </a:lnTo>
                  <a:cubicBezTo>
                    <a:pt x="155" y="7074"/>
                    <a:pt x="131" y="7063"/>
                    <a:pt x="104" y="7063"/>
                  </a:cubicBezTo>
                  <a:cubicBezTo>
                    <a:pt x="56" y="7063"/>
                    <a:pt x="0" y="7100"/>
                    <a:pt x="0" y="7164"/>
                  </a:cubicBezTo>
                  <a:cubicBezTo>
                    <a:pt x="34" y="7231"/>
                    <a:pt x="0" y="7265"/>
                    <a:pt x="0" y="7331"/>
                  </a:cubicBezTo>
                  <a:cubicBezTo>
                    <a:pt x="0" y="7398"/>
                    <a:pt x="67" y="7498"/>
                    <a:pt x="67" y="7565"/>
                  </a:cubicBezTo>
                  <a:cubicBezTo>
                    <a:pt x="134" y="7732"/>
                    <a:pt x="200" y="7898"/>
                    <a:pt x="300" y="8065"/>
                  </a:cubicBezTo>
                  <a:cubicBezTo>
                    <a:pt x="434" y="8399"/>
                    <a:pt x="601" y="8766"/>
                    <a:pt x="767" y="9099"/>
                  </a:cubicBezTo>
                  <a:cubicBezTo>
                    <a:pt x="1134" y="9766"/>
                    <a:pt x="1468" y="10433"/>
                    <a:pt x="1868" y="11101"/>
                  </a:cubicBezTo>
                  <a:cubicBezTo>
                    <a:pt x="1916" y="11196"/>
                    <a:pt x="2002" y="11238"/>
                    <a:pt x="2089" y="11238"/>
                  </a:cubicBezTo>
                  <a:cubicBezTo>
                    <a:pt x="2185" y="11238"/>
                    <a:pt x="2283" y="11188"/>
                    <a:pt x="2335" y="11101"/>
                  </a:cubicBezTo>
                  <a:cubicBezTo>
                    <a:pt x="2402" y="11034"/>
                    <a:pt x="2435" y="10967"/>
                    <a:pt x="2469" y="10900"/>
                  </a:cubicBezTo>
                  <a:cubicBezTo>
                    <a:pt x="2535" y="10867"/>
                    <a:pt x="2569" y="10800"/>
                    <a:pt x="2602" y="10700"/>
                  </a:cubicBezTo>
                  <a:cubicBezTo>
                    <a:pt x="3269" y="9633"/>
                    <a:pt x="3970" y="8532"/>
                    <a:pt x="4604" y="7431"/>
                  </a:cubicBezTo>
                  <a:cubicBezTo>
                    <a:pt x="4742" y="7200"/>
                    <a:pt x="4560" y="7000"/>
                    <a:pt x="4369" y="7000"/>
                  </a:cubicBezTo>
                  <a:cubicBezTo>
                    <a:pt x="4284" y="7000"/>
                    <a:pt x="4198" y="7039"/>
                    <a:pt x="4137" y="7131"/>
                  </a:cubicBezTo>
                  <a:cubicBezTo>
                    <a:pt x="3603" y="7965"/>
                    <a:pt x="3102" y="8799"/>
                    <a:pt x="2602" y="9633"/>
                  </a:cubicBezTo>
                  <a:cubicBezTo>
                    <a:pt x="2569" y="9066"/>
                    <a:pt x="2535" y="8499"/>
                    <a:pt x="2535" y="7932"/>
                  </a:cubicBezTo>
                  <a:cubicBezTo>
                    <a:pt x="2502" y="7031"/>
                    <a:pt x="2469" y="6130"/>
                    <a:pt x="2435" y="5263"/>
                  </a:cubicBezTo>
                  <a:cubicBezTo>
                    <a:pt x="2402" y="4362"/>
                    <a:pt x="2335" y="3462"/>
                    <a:pt x="2302" y="2595"/>
                  </a:cubicBezTo>
                  <a:cubicBezTo>
                    <a:pt x="2269" y="2128"/>
                    <a:pt x="2235" y="1661"/>
                    <a:pt x="2202" y="1194"/>
                  </a:cubicBezTo>
                  <a:cubicBezTo>
                    <a:pt x="2202" y="993"/>
                    <a:pt x="2168" y="760"/>
                    <a:pt x="2168" y="526"/>
                  </a:cubicBezTo>
                  <a:cubicBezTo>
                    <a:pt x="2135" y="360"/>
                    <a:pt x="2135" y="159"/>
                    <a:pt x="2002" y="26"/>
                  </a:cubicBezTo>
                  <a:cubicBezTo>
                    <a:pt x="1985" y="9"/>
                    <a:pt x="1960" y="1"/>
                    <a:pt x="1935" y="1"/>
                  </a:cubicBezTo>
                  <a:close/>
                </a:path>
              </a:pathLst>
            </a:custGeom>
            <a:solidFill>
              <a:srgbClr val="73CA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154;p61">
              <a:extLst>
                <a:ext uri="{FF2B5EF4-FFF2-40B4-BE49-F238E27FC236}">
                  <a16:creationId xmlns:a16="http://schemas.microsoft.com/office/drawing/2014/main" id="{DAB8A9F6-EC77-4ADE-9402-71AA133B4E7F}"/>
                </a:ext>
              </a:extLst>
            </p:cNvPr>
            <p:cNvSpPr/>
            <p:nvPr/>
          </p:nvSpPr>
          <p:spPr>
            <a:xfrm>
              <a:off x="6783030" y="2899630"/>
              <a:ext cx="104990" cy="277125"/>
            </a:xfrm>
            <a:custGeom>
              <a:avLst/>
              <a:gdLst/>
              <a:ahLst/>
              <a:cxnLst/>
              <a:rect l="l" t="t" r="r" b="b"/>
              <a:pathLst>
                <a:path w="5371" h="14177" extrusionOk="0">
                  <a:moveTo>
                    <a:pt x="2414" y="0"/>
                  </a:moveTo>
                  <a:cubicBezTo>
                    <a:pt x="2139" y="0"/>
                    <a:pt x="1843" y="100"/>
                    <a:pt x="1535" y="332"/>
                  </a:cubicBezTo>
                  <a:cubicBezTo>
                    <a:pt x="234" y="1333"/>
                    <a:pt x="234" y="3802"/>
                    <a:pt x="334" y="5236"/>
                  </a:cubicBezTo>
                  <a:cubicBezTo>
                    <a:pt x="501" y="7571"/>
                    <a:pt x="0" y="9806"/>
                    <a:pt x="134" y="12108"/>
                  </a:cubicBezTo>
                  <a:cubicBezTo>
                    <a:pt x="167" y="12875"/>
                    <a:pt x="467" y="13709"/>
                    <a:pt x="1168" y="14042"/>
                  </a:cubicBezTo>
                  <a:cubicBezTo>
                    <a:pt x="1367" y="14134"/>
                    <a:pt x="1594" y="14177"/>
                    <a:pt x="1826" y="14177"/>
                  </a:cubicBezTo>
                  <a:cubicBezTo>
                    <a:pt x="2101" y="14177"/>
                    <a:pt x="2383" y="14117"/>
                    <a:pt x="2636" y="14009"/>
                  </a:cubicBezTo>
                  <a:cubicBezTo>
                    <a:pt x="5371" y="13042"/>
                    <a:pt x="5171" y="9672"/>
                    <a:pt x="4237" y="7504"/>
                  </a:cubicBezTo>
                  <a:cubicBezTo>
                    <a:pt x="4203" y="7438"/>
                    <a:pt x="4170" y="7371"/>
                    <a:pt x="4170" y="7337"/>
                  </a:cubicBezTo>
                  <a:cubicBezTo>
                    <a:pt x="4037" y="7071"/>
                    <a:pt x="3937" y="6770"/>
                    <a:pt x="3937" y="6470"/>
                  </a:cubicBezTo>
                  <a:cubicBezTo>
                    <a:pt x="3903" y="6203"/>
                    <a:pt x="3970" y="5936"/>
                    <a:pt x="4037" y="5670"/>
                  </a:cubicBezTo>
                  <a:cubicBezTo>
                    <a:pt x="4303" y="4502"/>
                    <a:pt x="4337" y="3301"/>
                    <a:pt x="4203" y="2134"/>
                  </a:cubicBezTo>
                  <a:cubicBezTo>
                    <a:pt x="4074" y="1177"/>
                    <a:pt x="3364" y="0"/>
                    <a:pt x="2414"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155;p61">
              <a:extLst>
                <a:ext uri="{FF2B5EF4-FFF2-40B4-BE49-F238E27FC236}">
                  <a16:creationId xmlns:a16="http://schemas.microsoft.com/office/drawing/2014/main" id="{EDEC32E0-D61C-40F2-8260-CD760FD905E6}"/>
                </a:ext>
              </a:extLst>
            </p:cNvPr>
            <p:cNvSpPr/>
            <p:nvPr/>
          </p:nvSpPr>
          <p:spPr>
            <a:xfrm>
              <a:off x="6536770" y="2243381"/>
              <a:ext cx="356468" cy="763916"/>
            </a:xfrm>
            <a:custGeom>
              <a:avLst/>
              <a:gdLst/>
              <a:ahLst/>
              <a:cxnLst/>
              <a:rect l="l" t="t" r="r" b="b"/>
              <a:pathLst>
                <a:path w="18236" h="39080" extrusionOk="0">
                  <a:moveTo>
                    <a:pt x="2970" y="0"/>
                  </a:moveTo>
                  <a:cubicBezTo>
                    <a:pt x="1" y="0"/>
                    <a:pt x="2352" y="4659"/>
                    <a:pt x="4326" y="8219"/>
                  </a:cubicBezTo>
                  <a:cubicBezTo>
                    <a:pt x="5226" y="9821"/>
                    <a:pt x="6060" y="11222"/>
                    <a:pt x="6327" y="11889"/>
                  </a:cubicBezTo>
                  <a:cubicBezTo>
                    <a:pt x="9029" y="19094"/>
                    <a:pt x="10997" y="31303"/>
                    <a:pt x="10830" y="39075"/>
                  </a:cubicBezTo>
                  <a:cubicBezTo>
                    <a:pt x="10925" y="39078"/>
                    <a:pt x="11022" y="39079"/>
                    <a:pt x="11121" y="39079"/>
                  </a:cubicBezTo>
                  <a:cubicBezTo>
                    <a:pt x="12544" y="39079"/>
                    <a:pt x="14373" y="38793"/>
                    <a:pt x="16011" y="38793"/>
                  </a:cubicBezTo>
                  <a:cubicBezTo>
                    <a:pt x="16825" y="38793"/>
                    <a:pt x="17591" y="38863"/>
                    <a:pt x="18236" y="39075"/>
                  </a:cubicBezTo>
                  <a:cubicBezTo>
                    <a:pt x="18069" y="31369"/>
                    <a:pt x="17035" y="20528"/>
                    <a:pt x="16034" y="13156"/>
                  </a:cubicBezTo>
                  <a:cubicBezTo>
                    <a:pt x="14867" y="4750"/>
                    <a:pt x="12031" y="781"/>
                    <a:pt x="3258" y="14"/>
                  </a:cubicBezTo>
                  <a:cubicBezTo>
                    <a:pt x="3157" y="5"/>
                    <a:pt x="3061" y="0"/>
                    <a:pt x="29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156;p61">
              <a:extLst>
                <a:ext uri="{FF2B5EF4-FFF2-40B4-BE49-F238E27FC236}">
                  <a16:creationId xmlns:a16="http://schemas.microsoft.com/office/drawing/2014/main" id="{09794D10-EB9E-4BFF-BEBC-EB9A1776908E}"/>
                </a:ext>
              </a:extLst>
            </p:cNvPr>
            <p:cNvSpPr/>
            <p:nvPr/>
          </p:nvSpPr>
          <p:spPr>
            <a:xfrm>
              <a:off x="6711955" y="3841155"/>
              <a:ext cx="142814" cy="240630"/>
            </a:xfrm>
            <a:custGeom>
              <a:avLst/>
              <a:gdLst/>
              <a:ahLst/>
              <a:cxnLst/>
              <a:rect l="l" t="t" r="r" b="b"/>
              <a:pathLst>
                <a:path w="7306" h="12310" extrusionOk="0">
                  <a:moveTo>
                    <a:pt x="6939" y="1"/>
                  </a:moveTo>
                  <a:lnTo>
                    <a:pt x="0" y="468"/>
                  </a:lnTo>
                  <a:cubicBezTo>
                    <a:pt x="67" y="1468"/>
                    <a:pt x="1235" y="12310"/>
                    <a:pt x="1235" y="12310"/>
                  </a:cubicBezTo>
                  <a:lnTo>
                    <a:pt x="7306" y="11742"/>
                  </a:lnTo>
                  <a:lnTo>
                    <a:pt x="6939" y="1"/>
                  </a:ln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157;p61">
              <a:extLst>
                <a:ext uri="{FF2B5EF4-FFF2-40B4-BE49-F238E27FC236}">
                  <a16:creationId xmlns:a16="http://schemas.microsoft.com/office/drawing/2014/main" id="{5D7E6802-7FBF-402A-B5A0-E2A5756B363F}"/>
                </a:ext>
              </a:extLst>
            </p:cNvPr>
            <p:cNvSpPr/>
            <p:nvPr/>
          </p:nvSpPr>
          <p:spPr>
            <a:xfrm>
              <a:off x="6580244" y="4034968"/>
              <a:ext cx="292782" cy="113610"/>
            </a:xfrm>
            <a:custGeom>
              <a:avLst/>
              <a:gdLst/>
              <a:ahLst/>
              <a:cxnLst/>
              <a:rect l="l" t="t" r="r" b="b"/>
              <a:pathLst>
                <a:path w="14978" h="5812" extrusionOk="0">
                  <a:moveTo>
                    <a:pt x="7939" y="1"/>
                  </a:moveTo>
                  <a:cubicBezTo>
                    <a:pt x="7877" y="1"/>
                    <a:pt x="7821" y="9"/>
                    <a:pt x="7773" y="26"/>
                  </a:cubicBezTo>
                  <a:cubicBezTo>
                    <a:pt x="7472" y="126"/>
                    <a:pt x="7039" y="827"/>
                    <a:pt x="6705" y="1027"/>
                  </a:cubicBezTo>
                  <a:cubicBezTo>
                    <a:pt x="6238" y="1327"/>
                    <a:pt x="5704" y="1527"/>
                    <a:pt x="5171" y="1727"/>
                  </a:cubicBezTo>
                  <a:cubicBezTo>
                    <a:pt x="4137" y="2161"/>
                    <a:pt x="3136" y="2661"/>
                    <a:pt x="2235" y="3262"/>
                  </a:cubicBezTo>
                  <a:cubicBezTo>
                    <a:pt x="1635" y="3695"/>
                    <a:pt x="334" y="4529"/>
                    <a:pt x="67" y="5230"/>
                  </a:cubicBezTo>
                  <a:cubicBezTo>
                    <a:pt x="0" y="5430"/>
                    <a:pt x="67" y="5730"/>
                    <a:pt x="301" y="5797"/>
                  </a:cubicBezTo>
                  <a:cubicBezTo>
                    <a:pt x="323" y="5808"/>
                    <a:pt x="345" y="5812"/>
                    <a:pt x="368" y="5812"/>
                  </a:cubicBezTo>
                  <a:cubicBezTo>
                    <a:pt x="415" y="5812"/>
                    <a:pt x="467" y="5797"/>
                    <a:pt x="534" y="5797"/>
                  </a:cubicBezTo>
                  <a:lnTo>
                    <a:pt x="13743" y="5530"/>
                  </a:lnTo>
                  <a:cubicBezTo>
                    <a:pt x="14177" y="5530"/>
                    <a:pt x="14444" y="5430"/>
                    <a:pt x="14611" y="5263"/>
                  </a:cubicBezTo>
                  <a:cubicBezTo>
                    <a:pt x="14978" y="4963"/>
                    <a:pt x="14878" y="4363"/>
                    <a:pt x="14744" y="3629"/>
                  </a:cubicBezTo>
                  <a:cubicBezTo>
                    <a:pt x="14677" y="3295"/>
                    <a:pt x="14544" y="2962"/>
                    <a:pt x="14477" y="2628"/>
                  </a:cubicBezTo>
                  <a:cubicBezTo>
                    <a:pt x="14344" y="2128"/>
                    <a:pt x="14511" y="1160"/>
                    <a:pt x="14277" y="760"/>
                  </a:cubicBezTo>
                  <a:cubicBezTo>
                    <a:pt x="14144" y="527"/>
                    <a:pt x="13944" y="460"/>
                    <a:pt x="13710" y="426"/>
                  </a:cubicBezTo>
                  <a:cubicBezTo>
                    <a:pt x="13325" y="406"/>
                    <a:pt x="12792" y="374"/>
                    <a:pt x="12284" y="374"/>
                  </a:cubicBezTo>
                  <a:cubicBezTo>
                    <a:pt x="11955" y="374"/>
                    <a:pt x="11637" y="387"/>
                    <a:pt x="11375" y="426"/>
                  </a:cubicBezTo>
                  <a:cubicBezTo>
                    <a:pt x="11075" y="456"/>
                    <a:pt x="10775" y="473"/>
                    <a:pt x="10472" y="473"/>
                  </a:cubicBezTo>
                  <a:cubicBezTo>
                    <a:pt x="10101" y="473"/>
                    <a:pt x="9726" y="448"/>
                    <a:pt x="9340" y="393"/>
                  </a:cubicBezTo>
                  <a:cubicBezTo>
                    <a:pt x="8993" y="335"/>
                    <a:pt x="8344" y="1"/>
                    <a:pt x="793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158;p61">
              <a:extLst>
                <a:ext uri="{FF2B5EF4-FFF2-40B4-BE49-F238E27FC236}">
                  <a16:creationId xmlns:a16="http://schemas.microsoft.com/office/drawing/2014/main" id="{BAC57F6A-4F75-4410-8BD5-9029F1A656D1}"/>
                </a:ext>
              </a:extLst>
            </p:cNvPr>
            <p:cNvSpPr/>
            <p:nvPr/>
          </p:nvSpPr>
          <p:spPr>
            <a:xfrm>
              <a:off x="6535246" y="2670397"/>
              <a:ext cx="344955" cy="1323288"/>
            </a:xfrm>
            <a:custGeom>
              <a:avLst/>
              <a:gdLst/>
              <a:ahLst/>
              <a:cxnLst/>
              <a:rect l="l" t="t" r="r" b="b"/>
              <a:pathLst>
                <a:path w="17647" h="67696" extrusionOk="0">
                  <a:moveTo>
                    <a:pt x="3867" y="1"/>
                  </a:moveTo>
                  <a:cubicBezTo>
                    <a:pt x="1779" y="1"/>
                    <a:pt x="521" y="1059"/>
                    <a:pt x="334" y="2986"/>
                  </a:cubicBezTo>
                  <a:cubicBezTo>
                    <a:pt x="1" y="6022"/>
                    <a:pt x="401" y="9224"/>
                    <a:pt x="368" y="12260"/>
                  </a:cubicBezTo>
                  <a:cubicBezTo>
                    <a:pt x="334" y="15529"/>
                    <a:pt x="634" y="18831"/>
                    <a:pt x="935" y="22100"/>
                  </a:cubicBezTo>
                  <a:cubicBezTo>
                    <a:pt x="935" y="28438"/>
                    <a:pt x="1568" y="34776"/>
                    <a:pt x="2269" y="41080"/>
                  </a:cubicBezTo>
                  <a:cubicBezTo>
                    <a:pt x="3003" y="47785"/>
                    <a:pt x="4537" y="54023"/>
                    <a:pt x="6038" y="60594"/>
                  </a:cubicBezTo>
                  <a:cubicBezTo>
                    <a:pt x="6405" y="62195"/>
                    <a:pt x="6739" y="63797"/>
                    <a:pt x="7239" y="65364"/>
                  </a:cubicBezTo>
                  <a:cubicBezTo>
                    <a:pt x="7439" y="65898"/>
                    <a:pt x="7639" y="66465"/>
                    <a:pt x="8040" y="66865"/>
                  </a:cubicBezTo>
                  <a:cubicBezTo>
                    <a:pt x="8573" y="67399"/>
                    <a:pt x="9374" y="67533"/>
                    <a:pt x="10141" y="67599"/>
                  </a:cubicBezTo>
                  <a:cubicBezTo>
                    <a:pt x="10850" y="67662"/>
                    <a:pt x="11566" y="67695"/>
                    <a:pt x="12286" y="67695"/>
                  </a:cubicBezTo>
                  <a:cubicBezTo>
                    <a:pt x="13091" y="67695"/>
                    <a:pt x="13901" y="67654"/>
                    <a:pt x="14711" y="67566"/>
                  </a:cubicBezTo>
                  <a:cubicBezTo>
                    <a:pt x="15245" y="67499"/>
                    <a:pt x="15812" y="67432"/>
                    <a:pt x="16212" y="67066"/>
                  </a:cubicBezTo>
                  <a:cubicBezTo>
                    <a:pt x="16779" y="66599"/>
                    <a:pt x="16879" y="65798"/>
                    <a:pt x="16979" y="65097"/>
                  </a:cubicBezTo>
                  <a:cubicBezTo>
                    <a:pt x="17647" y="58259"/>
                    <a:pt x="16879" y="51521"/>
                    <a:pt x="16346" y="44716"/>
                  </a:cubicBezTo>
                  <a:cubicBezTo>
                    <a:pt x="15812" y="38045"/>
                    <a:pt x="15245" y="31373"/>
                    <a:pt x="14444" y="24735"/>
                  </a:cubicBezTo>
                  <a:cubicBezTo>
                    <a:pt x="13977" y="20799"/>
                    <a:pt x="12977" y="16930"/>
                    <a:pt x="12610" y="12993"/>
                  </a:cubicBezTo>
                  <a:cubicBezTo>
                    <a:pt x="12243" y="9157"/>
                    <a:pt x="12109" y="5388"/>
                    <a:pt x="9174" y="2353"/>
                  </a:cubicBezTo>
                  <a:cubicBezTo>
                    <a:pt x="7873" y="1018"/>
                    <a:pt x="6172" y="151"/>
                    <a:pt x="4337" y="18"/>
                  </a:cubicBezTo>
                  <a:cubicBezTo>
                    <a:pt x="4176" y="6"/>
                    <a:pt x="4019" y="1"/>
                    <a:pt x="38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159;p61">
              <a:extLst>
                <a:ext uri="{FF2B5EF4-FFF2-40B4-BE49-F238E27FC236}">
                  <a16:creationId xmlns:a16="http://schemas.microsoft.com/office/drawing/2014/main" id="{BD7F8CC8-F978-4484-B533-A16AFB0BCD33}"/>
                </a:ext>
              </a:extLst>
            </p:cNvPr>
            <p:cNvSpPr/>
            <p:nvPr/>
          </p:nvSpPr>
          <p:spPr>
            <a:xfrm>
              <a:off x="6254211" y="3858103"/>
              <a:ext cx="152607" cy="232166"/>
            </a:xfrm>
            <a:custGeom>
              <a:avLst/>
              <a:gdLst/>
              <a:ahLst/>
              <a:cxnLst/>
              <a:rect l="l" t="t" r="r" b="b"/>
              <a:pathLst>
                <a:path w="7807" h="11877" extrusionOk="0">
                  <a:moveTo>
                    <a:pt x="7806" y="1"/>
                  </a:moveTo>
                  <a:lnTo>
                    <a:pt x="234" y="1002"/>
                  </a:lnTo>
                  <a:cubicBezTo>
                    <a:pt x="201" y="2036"/>
                    <a:pt x="1" y="11876"/>
                    <a:pt x="1" y="11876"/>
                  </a:cubicBezTo>
                  <a:lnTo>
                    <a:pt x="6138" y="11476"/>
                  </a:lnTo>
                  <a:lnTo>
                    <a:pt x="7806" y="1"/>
                  </a:ln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3160;p61">
              <a:extLst>
                <a:ext uri="{FF2B5EF4-FFF2-40B4-BE49-F238E27FC236}">
                  <a16:creationId xmlns:a16="http://schemas.microsoft.com/office/drawing/2014/main" id="{2047E5CF-0FDA-4B91-9ABA-E524B0723F0A}"/>
                </a:ext>
              </a:extLst>
            </p:cNvPr>
            <p:cNvSpPr/>
            <p:nvPr/>
          </p:nvSpPr>
          <p:spPr>
            <a:xfrm>
              <a:off x="6517653" y="2152349"/>
              <a:ext cx="106944" cy="134350"/>
            </a:xfrm>
            <a:custGeom>
              <a:avLst/>
              <a:gdLst/>
              <a:ahLst/>
              <a:cxnLst/>
              <a:rect l="l" t="t" r="r" b="b"/>
              <a:pathLst>
                <a:path w="5471" h="6873" extrusionOk="0">
                  <a:moveTo>
                    <a:pt x="0" y="1"/>
                  </a:moveTo>
                  <a:lnTo>
                    <a:pt x="0" y="6872"/>
                  </a:lnTo>
                  <a:lnTo>
                    <a:pt x="5471" y="6872"/>
                  </a:lnTo>
                  <a:lnTo>
                    <a:pt x="5471" y="1"/>
                  </a:ln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161;p61">
              <a:extLst>
                <a:ext uri="{FF2B5EF4-FFF2-40B4-BE49-F238E27FC236}">
                  <a16:creationId xmlns:a16="http://schemas.microsoft.com/office/drawing/2014/main" id="{72C2A9C7-1812-40F4-AE67-4552C704E9FF}"/>
                </a:ext>
              </a:extLst>
            </p:cNvPr>
            <p:cNvSpPr/>
            <p:nvPr/>
          </p:nvSpPr>
          <p:spPr>
            <a:xfrm>
              <a:off x="6196175" y="2611754"/>
              <a:ext cx="500807" cy="1373896"/>
            </a:xfrm>
            <a:custGeom>
              <a:avLst/>
              <a:gdLst/>
              <a:ahLst/>
              <a:cxnLst/>
              <a:rect l="l" t="t" r="r" b="b"/>
              <a:pathLst>
                <a:path w="25620" h="70285" extrusionOk="0">
                  <a:moveTo>
                    <a:pt x="18183" y="1"/>
                  </a:moveTo>
                  <a:cubicBezTo>
                    <a:pt x="15078" y="1"/>
                    <a:pt x="12495" y="3553"/>
                    <a:pt x="11442" y="6253"/>
                  </a:cubicBezTo>
                  <a:cubicBezTo>
                    <a:pt x="4304" y="24566"/>
                    <a:pt x="1" y="46382"/>
                    <a:pt x="568" y="66029"/>
                  </a:cubicBezTo>
                  <a:cubicBezTo>
                    <a:pt x="601" y="66696"/>
                    <a:pt x="635" y="67397"/>
                    <a:pt x="1002" y="67931"/>
                  </a:cubicBezTo>
                  <a:cubicBezTo>
                    <a:pt x="1502" y="68665"/>
                    <a:pt x="2436" y="68898"/>
                    <a:pt x="3303" y="69098"/>
                  </a:cubicBezTo>
                  <a:cubicBezTo>
                    <a:pt x="4704" y="69398"/>
                    <a:pt x="6105" y="69732"/>
                    <a:pt x="7540" y="70066"/>
                  </a:cubicBezTo>
                  <a:cubicBezTo>
                    <a:pt x="8015" y="70175"/>
                    <a:pt x="8520" y="70285"/>
                    <a:pt x="9011" y="70285"/>
                  </a:cubicBezTo>
                  <a:cubicBezTo>
                    <a:pt x="9417" y="70285"/>
                    <a:pt x="9813" y="70210"/>
                    <a:pt x="10175" y="69999"/>
                  </a:cubicBezTo>
                  <a:cubicBezTo>
                    <a:pt x="10909" y="69599"/>
                    <a:pt x="11242" y="68731"/>
                    <a:pt x="11509" y="67931"/>
                  </a:cubicBezTo>
                  <a:cubicBezTo>
                    <a:pt x="13978" y="60759"/>
                    <a:pt x="14745" y="53053"/>
                    <a:pt x="15979" y="45615"/>
                  </a:cubicBezTo>
                  <a:cubicBezTo>
                    <a:pt x="17046" y="39143"/>
                    <a:pt x="18247" y="32672"/>
                    <a:pt x="19782" y="26267"/>
                  </a:cubicBezTo>
                  <a:cubicBezTo>
                    <a:pt x="20249" y="24266"/>
                    <a:pt x="20782" y="22265"/>
                    <a:pt x="21350" y="20297"/>
                  </a:cubicBezTo>
                  <a:cubicBezTo>
                    <a:pt x="21350" y="20230"/>
                    <a:pt x="22417" y="16494"/>
                    <a:pt x="22751" y="14326"/>
                  </a:cubicBezTo>
                  <a:cubicBezTo>
                    <a:pt x="22751" y="13925"/>
                    <a:pt x="22717" y="13492"/>
                    <a:pt x="23017" y="13225"/>
                  </a:cubicBezTo>
                  <a:cubicBezTo>
                    <a:pt x="23084" y="13191"/>
                    <a:pt x="23151" y="13158"/>
                    <a:pt x="23218" y="13125"/>
                  </a:cubicBezTo>
                  <a:cubicBezTo>
                    <a:pt x="23484" y="12524"/>
                    <a:pt x="23785" y="11991"/>
                    <a:pt x="24085" y="11424"/>
                  </a:cubicBezTo>
                  <a:cubicBezTo>
                    <a:pt x="25619" y="8488"/>
                    <a:pt x="23284" y="2317"/>
                    <a:pt x="20449" y="649"/>
                  </a:cubicBezTo>
                  <a:cubicBezTo>
                    <a:pt x="19673" y="198"/>
                    <a:pt x="18913" y="1"/>
                    <a:pt x="18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162;p61">
              <a:extLst>
                <a:ext uri="{FF2B5EF4-FFF2-40B4-BE49-F238E27FC236}">
                  <a16:creationId xmlns:a16="http://schemas.microsoft.com/office/drawing/2014/main" id="{8A32965F-2880-433F-BDF7-3B91463C25E0}"/>
                </a:ext>
              </a:extLst>
            </p:cNvPr>
            <p:cNvSpPr/>
            <p:nvPr/>
          </p:nvSpPr>
          <p:spPr>
            <a:xfrm>
              <a:off x="6333105" y="2242854"/>
              <a:ext cx="474066" cy="739521"/>
            </a:xfrm>
            <a:custGeom>
              <a:avLst/>
              <a:gdLst/>
              <a:ahLst/>
              <a:cxnLst/>
              <a:rect l="l" t="t" r="r" b="b"/>
              <a:pathLst>
                <a:path w="24252" h="37832" extrusionOk="0">
                  <a:moveTo>
                    <a:pt x="13377" y="1"/>
                  </a:moveTo>
                  <a:cubicBezTo>
                    <a:pt x="13277" y="1"/>
                    <a:pt x="13177" y="3"/>
                    <a:pt x="13077" y="7"/>
                  </a:cubicBezTo>
                  <a:cubicBezTo>
                    <a:pt x="12601" y="27"/>
                    <a:pt x="12129" y="32"/>
                    <a:pt x="11657" y="32"/>
                  </a:cubicBezTo>
                  <a:cubicBezTo>
                    <a:pt x="11157" y="32"/>
                    <a:pt x="10659" y="26"/>
                    <a:pt x="10159" y="26"/>
                  </a:cubicBezTo>
                  <a:cubicBezTo>
                    <a:pt x="9544" y="26"/>
                    <a:pt x="8928" y="35"/>
                    <a:pt x="8307" y="74"/>
                  </a:cubicBezTo>
                  <a:cubicBezTo>
                    <a:pt x="5772" y="241"/>
                    <a:pt x="4904" y="1842"/>
                    <a:pt x="3870" y="4010"/>
                  </a:cubicBezTo>
                  <a:cubicBezTo>
                    <a:pt x="3437" y="4944"/>
                    <a:pt x="3103" y="5911"/>
                    <a:pt x="2903" y="6912"/>
                  </a:cubicBezTo>
                  <a:cubicBezTo>
                    <a:pt x="2336" y="9747"/>
                    <a:pt x="2536" y="12683"/>
                    <a:pt x="2536" y="15585"/>
                  </a:cubicBezTo>
                  <a:cubicBezTo>
                    <a:pt x="2536" y="19888"/>
                    <a:pt x="1002" y="33398"/>
                    <a:pt x="1" y="37601"/>
                  </a:cubicBezTo>
                  <a:cubicBezTo>
                    <a:pt x="1751" y="37770"/>
                    <a:pt x="3583" y="37831"/>
                    <a:pt x="5459" y="37831"/>
                  </a:cubicBezTo>
                  <a:cubicBezTo>
                    <a:pt x="10244" y="37831"/>
                    <a:pt x="15316" y="37435"/>
                    <a:pt x="20046" y="37435"/>
                  </a:cubicBezTo>
                  <a:cubicBezTo>
                    <a:pt x="21486" y="37435"/>
                    <a:pt x="22893" y="37472"/>
                    <a:pt x="24252" y="37567"/>
                  </a:cubicBezTo>
                  <a:cubicBezTo>
                    <a:pt x="24085" y="35866"/>
                    <a:pt x="23484" y="25225"/>
                    <a:pt x="23318" y="23524"/>
                  </a:cubicBezTo>
                  <a:cubicBezTo>
                    <a:pt x="23017" y="20055"/>
                    <a:pt x="22751" y="16586"/>
                    <a:pt x="22550" y="13117"/>
                  </a:cubicBezTo>
                  <a:cubicBezTo>
                    <a:pt x="22484" y="11816"/>
                    <a:pt x="22550" y="10448"/>
                    <a:pt x="22350" y="9180"/>
                  </a:cubicBezTo>
                  <a:cubicBezTo>
                    <a:pt x="22217" y="8213"/>
                    <a:pt x="21716" y="7312"/>
                    <a:pt x="21183" y="6478"/>
                  </a:cubicBezTo>
                  <a:cubicBezTo>
                    <a:pt x="20616" y="5511"/>
                    <a:pt x="20082" y="4544"/>
                    <a:pt x="19582" y="3576"/>
                  </a:cubicBezTo>
                  <a:cubicBezTo>
                    <a:pt x="19315" y="3076"/>
                    <a:pt x="19081" y="2576"/>
                    <a:pt x="18848" y="2042"/>
                  </a:cubicBezTo>
                  <a:cubicBezTo>
                    <a:pt x="18548" y="1408"/>
                    <a:pt x="18481" y="975"/>
                    <a:pt x="17714" y="774"/>
                  </a:cubicBezTo>
                  <a:cubicBezTo>
                    <a:pt x="16310" y="431"/>
                    <a:pt x="14819" y="1"/>
                    <a:pt x="133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3163;p61">
              <a:extLst>
                <a:ext uri="{FF2B5EF4-FFF2-40B4-BE49-F238E27FC236}">
                  <a16:creationId xmlns:a16="http://schemas.microsoft.com/office/drawing/2014/main" id="{14C2FFE8-89D5-424C-B31D-006AD5978535}"/>
                </a:ext>
              </a:extLst>
            </p:cNvPr>
            <p:cNvSpPr/>
            <p:nvPr/>
          </p:nvSpPr>
          <p:spPr>
            <a:xfrm>
              <a:off x="5975796" y="2208430"/>
              <a:ext cx="198231" cy="300777"/>
            </a:xfrm>
            <a:custGeom>
              <a:avLst/>
              <a:gdLst/>
              <a:ahLst/>
              <a:cxnLst/>
              <a:rect l="l" t="t" r="r" b="b"/>
              <a:pathLst>
                <a:path w="10141" h="15387" extrusionOk="0">
                  <a:moveTo>
                    <a:pt x="2035" y="0"/>
                  </a:moveTo>
                  <a:cubicBezTo>
                    <a:pt x="1802" y="0"/>
                    <a:pt x="1635" y="267"/>
                    <a:pt x="1601" y="501"/>
                  </a:cubicBezTo>
                  <a:cubicBezTo>
                    <a:pt x="1601" y="701"/>
                    <a:pt x="1701" y="934"/>
                    <a:pt x="1802" y="1134"/>
                  </a:cubicBezTo>
                  <a:lnTo>
                    <a:pt x="2669" y="2936"/>
                  </a:lnTo>
                  <a:cubicBezTo>
                    <a:pt x="2702" y="3002"/>
                    <a:pt x="2736" y="3069"/>
                    <a:pt x="2702" y="3136"/>
                  </a:cubicBezTo>
                  <a:cubicBezTo>
                    <a:pt x="2669" y="3203"/>
                    <a:pt x="2635" y="3236"/>
                    <a:pt x="2569" y="3269"/>
                  </a:cubicBezTo>
                  <a:cubicBezTo>
                    <a:pt x="2202" y="3503"/>
                    <a:pt x="1802" y="3636"/>
                    <a:pt x="1468" y="3870"/>
                  </a:cubicBezTo>
                  <a:cubicBezTo>
                    <a:pt x="1101" y="4137"/>
                    <a:pt x="834" y="4670"/>
                    <a:pt x="601" y="5071"/>
                  </a:cubicBezTo>
                  <a:cubicBezTo>
                    <a:pt x="0" y="6171"/>
                    <a:pt x="734" y="7039"/>
                    <a:pt x="1368" y="7839"/>
                  </a:cubicBezTo>
                  <a:cubicBezTo>
                    <a:pt x="2135" y="8773"/>
                    <a:pt x="2736" y="9841"/>
                    <a:pt x="3303" y="10941"/>
                  </a:cubicBezTo>
                  <a:cubicBezTo>
                    <a:pt x="3770" y="11775"/>
                    <a:pt x="4203" y="12643"/>
                    <a:pt x="4637" y="13410"/>
                  </a:cubicBezTo>
                  <a:cubicBezTo>
                    <a:pt x="5137" y="14277"/>
                    <a:pt x="5771" y="15244"/>
                    <a:pt x="6772" y="15378"/>
                  </a:cubicBezTo>
                  <a:cubicBezTo>
                    <a:pt x="6840" y="15384"/>
                    <a:pt x="6908" y="15386"/>
                    <a:pt x="6975" y="15386"/>
                  </a:cubicBezTo>
                  <a:cubicBezTo>
                    <a:pt x="7298" y="15386"/>
                    <a:pt x="7602" y="15322"/>
                    <a:pt x="7906" y="15211"/>
                  </a:cubicBezTo>
                  <a:cubicBezTo>
                    <a:pt x="8740" y="15011"/>
                    <a:pt x="9674" y="14577"/>
                    <a:pt x="9907" y="13777"/>
                  </a:cubicBezTo>
                  <a:cubicBezTo>
                    <a:pt x="10141" y="13110"/>
                    <a:pt x="9841" y="12409"/>
                    <a:pt x="9540" y="11775"/>
                  </a:cubicBezTo>
                  <a:cubicBezTo>
                    <a:pt x="7639" y="7739"/>
                    <a:pt x="4737" y="4403"/>
                    <a:pt x="2602" y="501"/>
                  </a:cubicBezTo>
                  <a:cubicBezTo>
                    <a:pt x="2469" y="267"/>
                    <a:pt x="2302" y="0"/>
                    <a:pt x="2035"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164;p61">
              <a:extLst>
                <a:ext uri="{FF2B5EF4-FFF2-40B4-BE49-F238E27FC236}">
                  <a16:creationId xmlns:a16="http://schemas.microsoft.com/office/drawing/2014/main" id="{873D7345-7B0F-48B3-90C9-F22327BF00C3}"/>
                </a:ext>
              </a:extLst>
            </p:cNvPr>
            <p:cNvSpPr/>
            <p:nvPr/>
          </p:nvSpPr>
          <p:spPr>
            <a:xfrm>
              <a:off x="6052735" y="2315082"/>
              <a:ext cx="444706" cy="383502"/>
            </a:xfrm>
            <a:custGeom>
              <a:avLst/>
              <a:gdLst/>
              <a:ahLst/>
              <a:cxnLst/>
              <a:rect l="l" t="t" r="r" b="b"/>
              <a:pathLst>
                <a:path w="22750" h="19619" extrusionOk="0">
                  <a:moveTo>
                    <a:pt x="18846" y="1"/>
                  </a:moveTo>
                  <a:cubicBezTo>
                    <a:pt x="18769" y="1"/>
                    <a:pt x="18692" y="5"/>
                    <a:pt x="18614" y="15"/>
                  </a:cubicBezTo>
                  <a:cubicBezTo>
                    <a:pt x="18047" y="82"/>
                    <a:pt x="17546" y="415"/>
                    <a:pt x="17079" y="749"/>
                  </a:cubicBezTo>
                  <a:cubicBezTo>
                    <a:pt x="13677" y="3217"/>
                    <a:pt x="10641" y="6253"/>
                    <a:pt x="8540" y="9889"/>
                  </a:cubicBezTo>
                  <a:cubicBezTo>
                    <a:pt x="8607" y="9755"/>
                    <a:pt x="7639" y="8454"/>
                    <a:pt x="7506" y="8287"/>
                  </a:cubicBezTo>
                  <a:cubicBezTo>
                    <a:pt x="7139" y="7754"/>
                    <a:pt x="6805" y="7187"/>
                    <a:pt x="6438" y="6653"/>
                  </a:cubicBezTo>
                  <a:cubicBezTo>
                    <a:pt x="5805" y="5719"/>
                    <a:pt x="5237" y="4752"/>
                    <a:pt x="4604" y="3784"/>
                  </a:cubicBezTo>
                  <a:cubicBezTo>
                    <a:pt x="3103" y="5052"/>
                    <a:pt x="1568" y="6286"/>
                    <a:pt x="0" y="7487"/>
                  </a:cubicBezTo>
                  <a:cubicBezTo>
                    <a:pt x="901" y="9388"/>
                    <a:pt x="1868" y="11290"/>
                    <a:pt x="2902" y="13124"/>
                  </a:cubicBezTo>
                  <a:cubicBezTo>
                    <a:pt x="3536" y="14158"/>
                    <a:pt x="4070" y="15192"/>
                    <a:pt x="4937" y="16026"/>
                  </a:cubicBezTo>
                  <a:cubicBezTo>
                    <a:pt x="5871" y="16894"/>
                    <a:pt x="6772" y="17761"/>
                    <a:pt x="7739" y="18595"/>
                  </a:cubicBezTo>
                  <a:cubicBezTo>
                    <a:pt x="8240" y="19028"/>
                    <a:pt x="8807" y="19495"/>
                    <a:pt x="9474" y="19596"/>
                  </a:cubicBezTo>
                  <a:cubicBezTo>
                    <a:pt x="9580" y="19611"/>
                    <a:pt x="9685" y="19619"/>
                    <a:pt x="9790" y="19619"/>
                  </a:cubicBezTo>
                  <a:cubicBezTo>
                    <a:pt x="10577" y="19619"/>
                    <a:pt x="11332" y="19203"/>
                    <a:pt x="12009" y="18762"/>
                  </a:cubicBezTo>
                  <a:cubicBezTo>
                    <a:pt x="14444" y="17227"/>
                    <a:pt x="16679" y="15326"/>
                    <a:pt x="18614" y="13191"/>
                  </a:cubicBezTo>
                  <a:cubicBezTo>
                    <a:pt x="21149" y="10389"/>
                    <a:pt x="22750" y="6019"/>
                    <a:pt x="21482" y="2450"/>
                  </a:cubicBezTo>
                  <a:cubicBezTo>
                    <a:pt x="21074" y="1255"/>
                    <a:pt x="20102" y="1"/>
                    <a:pt x="188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3165;p61">
              <a:extLst>
                <a:ext uri="{FF2B5EF4-FFF2-40B4-BE49-F238E27FC236}">
                  <a16:creationId xmlns:a16="http://schemas.microsoft.com/office/drawing/2014/main" id="{0CCA6D91-87F1-4CF2-AE9B-8E80EDA6F0D0}"/>
                </a:ext>
              </a:extLst>
            </p:cNvPr>
            <p:cNvSpPr/>
            <p:nvPr/>
          </p:nvSpPr>
          <p:spPr>
            <a:xfrm>
              <a:off x="6261385" y="2246372"/>
              <a:ext cx="336471" cy="361883"/>
            </a:xfrm>
            <a:custGeom>
              <a:avLst/>
              <a:gdLst/>
              <a:ahLst/>
              <a:cxnLst/>
              <a:rect l="l" t="t" r="r" b="b"/>
              <a:pathLst>
                <a:path w="17213" h="18513" extrusionOk="0">
                  <a:moveTo>
                    <a:pt x="11615" y="0"/>
                  </a:moveTo>
                  <a:cubicBezTo>
                    <a:pt x="10286" y="0"/>
                    <a:pt x="8922" y="502"/>
                    <a:pt x="7906" y="1395"/>
                  </a:cubicBezTo>
                  <a:cubicBezTo>
                    <a:pt x="5038" y="3930"/>
                    <a:pt x="2202" y="6599"/>
                    <a:pt x="301" y="9934"/>
                  </a:cubicBezTo>
                  <a:cubicBezTo>
                    <a:pt x="167" y="10201"/>
                    <a:pt x="34" y="10435"/>
                    <a:pt x="34" y="10702"/>
                  </a:cubicBezTo>
                  <a:cubicBezTo>
                    <a:pt x="1" y="11035"/>
                    <a:pt x="167" y="11302"/>
                    <a:pt x="301" y="11569"/>
                  </a:cubicBezTo>
                  <a:cubicBezTo>
                    <a:pt x="935" y="12636"/>
                    <a:pt x="1635" y="13704"/>
                    <a:pt x="2669" y="14404"/>
                  </a:cubicBezTo>
                  <a:cubicBezTo>
                    <a:pt x="3403" y="14938"/>
                    <a:pt x="4304" y="15238"/>
                    <a:pt x="5104" y="15672"/>
                  </a:cubicBezTo>
                  <a:cubicBezTo>
                    <a:pt x="5905" y="16105"/>
                    <a:pt x="6672" y="16773"/>
                    <a:pt x="6872" y="17673"/>
                  </a:cubicBezTo>
                  <a:cubicBezTo>
                    <a:pt x="6939" y="17873"/>
                    <a:pt x="6939" y="18074"/>
                    <a:pt x="7072" y="18240"/>
                  </a:cubicBezTo>
                  <a:cubicBezTo>
                    <a:pt x="7124" y="18327"/>
                    <a:pt x="7212" y="18404"/>
                    <a:pt x="7308" y="18445"/>
                  </a:cubicBezTo>
                  <a:lnTo>
                    <a:pt x="7308" y="18445"/>
                  </a:lnTo>
                  <a:cubicBezTo>
                    <a:pt x="9520" y="16431"/>
                    <a:pt x="11726" y="14412"/>
                    <a:pt x="13410" y="11969"/>
                  </a:cubicBezTo>
                  <a:cubicBezTo>
                    <a:pt x="15278" y="9301"/>
                    <a:pt x="17213" y="5364"/>
                    <a:pt x="15512" y="2229"/>
                  </a:cubicBezTo>
                  <a:cubicBezTo>
                    <a:pt x="14667" y="684"/>
                    <a:pt x="13165" y="0"/>
                    <a:pt x="11615" y="0"/>
                  </a:cubicBezTo>
                  <a:close/>
                  <a:moveTo>
                    <a:pt x="7873" y="18174"/>
                  </a:moveTo>
                  <a:lnTo>
                    <a:pt x="7573" y="18441"/>
                  </a:lnTo>
                  <a:cubicBezTo>
                    <a:pt x="7533" y="18464"/>
                    <a:pt x="7489" y="18475"/>
                    <a:pt x="7445" y="18475"/>
                  </a:cubicBezTo>
                  <a:cubicBezTo>
                    <a:pt x="7399" y="18475"/>
                    <a:pt x="7352" y="18464"/>
                    <a:pt x="7308" y="18445"/>
                  </a:cubicBezTo>
                  <a:lnTo>
                    <a:pt x="7308" y="18445"/>
                  </a:lnTo>
                  <a:cubicBezTo>
                    <a:pt x="7285" y="18466"/>
                    <a:pt x="7262" y="18486"/>
                    <a:pt x="7239" y="18507"/>
                  </a:cubicBezTo>
                  <a:cubicBezTo>
                    <a:pt x="7266" y="18511"/>
                    <a:pt x="7294" y="18512"/>
                    <a:pt x="7321" y="18512"/>
                  </a:cubicBezTo>
                  <a:cubicBezTo>
                    <a:pt x="7559" y="18512"/>
                    <a:pt x="7783" y="18383"/>
                    <a:pt x="7873" y="18174"/>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3166;p61">
              <a:extLst>
                <a:ext uri="{FF2B5EF4-FFF2-40B4-BE49-F238E27FC236}">
                  <a16:creationId xmlns:a16="http://schemas.microsoft.com/office/drawing/2014/main" id="{D0AE07F6-6E73-4610-AB01-4C6D316596ED}"/>
                </a:ext>
              </a:extLst>
            </p:cNvPr>
            <p:cNvSpPr/>
            <p:nvPr/>
          </p:nvSpPr>
          <p:spPr>
            <a:xfrm>
              <a:off x="6488293" y="2051933"/>
              <a:ext cx="125866" cy="163828"/>
            </a:xfrm>
            <a:custGeom>
              <a:avLst/>
              <a:gdLst/>
              <a:ahLst/>
              <a:cxnLst/>
              <a:rect l="l" t="t" r="r" b="b"/>
              <a:pathLst>
                <a:path w="6439" h="8381" extrusionOk="0">
                  <a:moveTo>
                    <a:pt x="2236" y="1"/>
                  </a:moveTo>
                  <a:cubicBezTo>
                    <a:pt x="1836" y="1"/>
                    <a:pt x="1402" y="67"/>
                    <a:pt x="1168" y="367"/>
                  </a:cubicBezTo>
                  <a:cubicBezTo>
                    <a:pt x="1068" y="501"/>
                    <a:pt x="1035" y="634"/>
                    <a:pt x="1002" y="801"/>
                  </a:cubicBezTo>
                  <a:cubicBezTo>
                    <a:pt x="768" y="1535"/>
                    <a:pt x="568" y="2302"/>
                    <a:pt x="401" y="3069"/>
                  </a:cubicBezTo>
                  <a:cubicBezTo>
                    <a:pt x="134" y="4237"/>
                    <a:pt x="1" y="5438"/>
                    <a:pt x="168" y="6605"/>
                  </a:cubicBezTo>
                  <a:cubicBezTo>
                    <a:pt x="268" y="7339"/>
                    <a:pt x="868" y="7806"/>
                    <a:pt x="1502" y="8106"/>
                  </a:cubicBezTo>
                  <a:cubicBezTo>
                    <a:pt x="1926" y="8288"/>
                    <a:pt x="2384" y="8380"/>
                    <a:pt x="2842" y="8380"/>
                  </a:cubicBezTo>
                  <a:cubicBezTo>
                    <a:pt x="3394" y="8380"/>
                    <a:pt x="3945" y="8246"/>
                    <a:pt x="4437" y="7973"/>
                  </a:cubicBezTo>
                  <a:cubicBezTo>
                    <a:pt x="5105" y="7606"/>
                    <a:pt x="5538" y="7006"/>
                    <a:pt x="5672" y="6238"/>
                  </a:cubicBezTo>
                  <a:cubicBezTo>
                    <a:pt x="5772" y="5738"/>
                    <a:pt x="5805" y="5238"/>
                    <a:pt x="5905" y="4771"/>
                  </a:cubicBezTo>
                  <a:cubicBezTo>
                    <a:pt x="6039" y="4037"/>
                    <a:pt x="6439" y="3336"/>
                    <a:pt x="6372" y="2569"/>
                  </a:cubicBezTo>
                  <a:cubicBezTo>
                    <a:pt x="6339" y="1668"/>
                    <a:pt x="5672" y="901"/>
                    <a:pt x="4871" y="501"/>
                  </a:cubicBezTo>
                  <a:cubicBezTo>
                    <a:pt x="4071" y="67"/>
                    <a:pt x="3137" y="1"/>
                    <a:pt x="2236"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167;p61">
              <a:extLst>
                <a:ext uri="{FF2B5EF4-FFF2-40B4-BE49-F238E27FC236}">
                  <a16:creationId xmlns:a16="http://schemas.microsoft.com/office/drawing/2014/main" id="{C638D58E-CA74-4B07-8A7F-D2FFD92D361D}"/>
                </a:ext>
              </a:extLst>
            </p:cNvPr>
            <p:cNvSpPr/>
            <p:nvPr/>
          </p:nvSpPr>
          <p:spPr>
            <a:xfrm>
              <a:off x="6485693" y="2028203"/>
              <a:ext cx="176729" cy="176709"/>
            </a:xfrm>
            <a:custGeom>
              <a:avLst/>
              <a:gdLst/>
              <a:ahLst/>
              <a:cxnLst/>
              <a:rect l="l" t="t" r="r" b="b"/>
              <a:pathLst>
                <a:path w="9041" h="9040" extrusionOk="0">
                  <a:moveTo>
                    <a:pt x="4517" y="1"/>
                  </a:moveTo>
                  <a:cubicBezTo>
                    <a:pt x="4123" y="1"/>
                    <a:pt x="3730" y="33"/>
                    <a:pt x="3336" y="80"/>
                  </a:cubicBezTo>
                  <a:cubicBezTo>
                    <a:pt x="2402" y="214"/>
                    <a:pt x="1435" y="414"/>
                    <a:pt x="834" y="1081"/>
                  </a:cubicBezTo>
                  <a:cubicBezTo>
                    <a:pt x="468" y="1481"/>
                    <a:pt x="1" y="2415"/>
                    <a:pt x="668" y="2682"/>
                  </a:cubicBezTo>
                  <a:cubicBezTo>
                    <a:pt x="1071" y="2872"/>
                    <a:pt x="1525" y="3045"/>
                    <a:pt x="1970" y="3045"/>
                  </a:cubicBezTo>
                  <a:cubicBezTo>
                    <a:pt x="2150" y="3045"/>
                    <a:pt x="2329" y="3017"/>
                    <a:pt x="2502" y="2949"/>
                  </a:cubicBezTo>
                  <a:cubicBezTo>
                    <a:pt x="2664" y="2889"/>
                    <a:pt x="2983" y="2719"/>
                    <a:pt x="3181" y="2719"/>
                  </a:cubicBezTo>
                  <a:cubicBezTo>
                    <a:pt x="3311" y="2719"/>
                    <a:pt x="3389" y="2791"/>
                    <a:pt x="3336" y="3016"/>
                  </a:cubicBezTo>
                  <a:cubicBezTo>
                    <a:pt x="3236" y="3449"/>
                    <a:pt x="2669" y="3783"/>
                    <a:pt x="2836" y="4283"/>
                  </a:cubicBezTo>
                  <a:cubicBezTo>
                    <a:pt x="2903" y="4617"/>
                    <a:pt x="3270" y="4784"/>
                    <a:pt x="3503" y="5017"/>
                  </a:cubicBezTo>
                  <a:cubicBezTo>
                    <a:pt x="3803" y="5284"/>
                    <a:pt x="3937" y="5718"/>
                    <a:pt x="3903" y="6118"/>
                  </a:cubicBezTo>
                  <a:cubicBezTo>
                    <a:pt x="3903" y="6151"/>
                    <a:pt x="3870" y="6185"/>
                    <a:pt x="3870" y="6218"/>
                  </a:cubicBezTo>
                  <a:cubicBezTo>
                    <a:pt x="3837" y="6418"/>
                    <a:pt x="3803" y="6585"/>
                    <a:pt x="3870" y="6785"/>
                  </a:cubicBezTo>
                  <a:cubicBezTo>
                    <a:pt x="3970" y="7085"/>
                    <a:pt x="4337" y="7185"/>
                    <a:pt x="4604" y="7386"/>
                  </a:cubicBezTo>
                  <a:cubicBezTo>
                    <a:pt x="4971" y="7686"/>
                    <a:pt x="5171" y="8086"/>
                    <a:pt x="5538" y="8386"/>
                  </a:cubicBezTo>
                  <a:cubicBezTo>
                    <a:pt x="5896" y="8660"/>
                    <a:pt x="6493" y="9040"/>
                    <a:pt x="6993" y="9040"/>
                  </a:cubicBezTo>
                  <a:cubicBezTo>
                    <a:pt x="7286" y="9040"/>
                    <a:pt x="7546" y="8910"/>
                    <a:pt x="7706" y="8553"/>
                  </a:cubicBezTo>
                  <a:cubicBezTo>
                    <a:pt x="7806" y="8286"/>
                    <a:pt x="7839" y="8019"/>
                    <a:pt x="7873" y="7719"/>
                  </a:cubicBezTo>
                  <a:cubicBezTo>
                    <a:pt x="8040" y="6819"/>
                    <a:pt x="8540" y="6051"/>
                    <a:pt x="8773" y="5184"/>
                  </a:cubicBezTo>
                  <a:cubicBezTo>
                    <a:pt x="9040" y="4150"/>
                    <a:pt x="8907" y="2982"/>
                    <a:pt x="8340" y="2048"/>
                  </a:cubicBezTo>
                  <a:cubicBezTo>
                    <a:pt x="7806" y="1114"/>
                    <a:pt x="6872" y="414"/>
                    <a:pt x="5838" y="147"/>
                  </a:cubicBezTo>
                  <a:cubicBezTo>
                    <a:pt x="5398" y="41"/>
                    <a:pt x="4957" y="1"/>
                    <a:pt x="45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168;p61">
              <a:extLst>
                <a:ext uri="{FF2B5EF4-FFF2-40B4-BE49-F238E27FC236}">
                  <a16:creationId xmlns:a16="http://schemas.microsoft.com/office/drawing/2014/main" id="{3FCCCCF3-E171-4C4E-935E-950FFE741077}"/>
                </a:ext>
              </a:extLst>
            </p:cNvPr>
            <p:cNvSpPr/>
            <p:nvPr/>
          </p:nvSpPr>
          <p:spPr>
            <a:xfrm>
              <a:off x="6533291" y="2119743"/>
              <a:ext cx="58056" cy="40444"/>
            </a:xfrm>
            <a:custGeom>
              <a:avLst/>
              <a:gdLst/>
              <a:ahLst/>
              <a:cxnLst/>
              <a:rect l="l" t="t" r="r" b="b"/>
              <a:pathLst>
                <a:path w="2970" h="2069" extrusionOk="0">
                  <a:moveTo>
                    <a:pt x="1502" y="1"/>
                  </a:moveTo>
                  <a:cubicBezTo>
                    <a:pt x="1" y="1"/>
                    <a:pt x="1" y="2069"/>
                    <a:pt x="1502" y="2069"/>
                  </a:cubicBezTo>
                  <a:cubicBezTo>
                    <a:pt x="2969" y="2069"/>
                    <a:pt x="2969" y="1"/>
                    <a:pt x="1502"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169;p61">
              <a:extLst>
                <a:ext uri="{FF2B5EF4-FFF2-40B4-BE49-F238E27FC236}">
                  <a16:creationId xmlns:a16="http://schemas.microsoft.com/office/drawing/2014/main" id="{A458D64F-D883-4649-85CF-1E7BF78F99F2}"/>
                </a:ext>
              </a:extLst>
            </p:cNvPr>
            <p:cNvSpPr/>
            <p:nvPr/>
          </p:nvSpPr>
          <p:spPr>
            <a:xfrm>
              <a:off x="6093805" y="4043941"/>
              <a:ext cx="295402" cy="104345"/>
            </a:xfrm>
            <a:custGeom>
              <a:avLst/>
              <a:gdLst/>
              <a:ahLst/>
              <a:cxnLst/>
              <a:rect l="l" t="t" r="r" b="b"/>
              <a:pathLst>
                <a:path w="15112" h="5338" extrusionOk="0">
                  <a:moveTo>
                    <a:pt x="8540" y="1"/>
                  </a:moveTo>
                  <a:cubicBezTo>
                    <a:pt x="7806" y="1"/>
                    <a:pt x="7306" y="1168"/>
                    <a:pt x="6506" y="1469"/>
                  </a:cubicBezTo>
                  <a:cubicBezTo>
                    <a:pt x="5238" y="1969"/>
                    <a:pt x="3904" y="2236"/>
                    <a:pt x="2669" y="2803"/>
                  </a:cubicBezTo>
                  <a:cubicBezTo>
                    <a:pt x="1635" y="3270"/>
                    <a:pt x="368" y="4170"/>
                    <a:pt x="1" y="5338"/>
                  </a:cubicBezTo>
                  <a:lnTo>
                    <a:pt x="14044" y="5338"/>
                  </a:lnTo>
                  <a:cubicBezTo>
                    <a:pt x="14645" y="5338"/>
                    <a:pt x="15112" y="4771"/>
                    <a:pt x="15012" y="4170"/>
                  </a:cubicBezTo>
                  <a:cubicBezTo>
                    <a:pt x="14845" y="3370"/>
                    <a:pt x="14745" y="2536"/>
                    <a:pt x="14845" y="1702"/>
                  </a:cubicBezTo>
                  <a:cubicBezTo>
                    <a:pt x="14845" y="1502"/>
                    <a:pt x="14878" y="1302"/>
                    <a:pt x="14845" y="1102"/>
                  </a:cubicBezTo>
                  <a:cubicBezTo>
                    <a:pt x="14811" y="935"/>
                    <a:pt x="14678" y="735"/>
                    <a:pt x="14478" y="668"/>
                  </a:cubicBezTo>
                  <a:cubicBezTo>
                    <a:pt x="14411" y="635"/>
                    <a:pt x="14344" y="626"/>
                    <a:pt x="14278" y="626"/>
                  </a:cubicBezTo>
                  <a:cubicBezTo>
                    <a:pt x="14211" y="626"/>
                    <a:pt x="14144" y="635"/>
                    <a:pt x="14078" y="635"/>
                  </a:cubicBezTo>
                  <a:cubicBezTo>
                    <a:pt x="13901" y="655"/>
                    <a:pt x="13727" y="663"/>
                    <a:pt x="13556" y="663"/>
                  </a:cubicBezTo>
                  <a:cubicBezTo>
                    <a:pt x="12949" y="663"/>
                    <a:pt x="12367" y="564"/>
                    <a:pt x="11772" y="564"/>
                  </a:cubicBezTo>
                  <a:cubicBezTo>
                    <a:pt x="11706" y="564"/>
                    <a:pt x="11641" y="565"/>
                    <a:pt x="11576" y="568"/>
                  </a:cubicBezTo>
                  <a:cubicBezTo>
                    <a:pt x="11109" y="568"/>
                    <a:pt x="10642" y="568"/>
                    <a:pt x="10175" y="501"/>
                  </a:cubicBezTo>
                  <a:cubicBezTo>
                    <a:pt x="9641" y="401"/>
                    <a:pt x="9041" y="34"/>
                    <a:pt x="85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170;p61">
              <a:extLst>
                <a:ext uri="{FF2B5EF4-FFF2-40B4-BE49-F238E27FC236}">
                  <a16:creationId xmlns:a16="http://schemas.microsoft.com/office/drawing/2014/main" id="{27474E19-1CF2-4C02-9062-2C325B51FCF0}"/>
                </a:ext>
              </a:extLst>
            </p:cNvPr>
            <p:cNvSpPr/>
            <p:nvPr/>
          </p:nvSpPr>
          <p:spPr>
            <a:xfrm>
              <a:off x="6048826" y="2269028"/>
              <a:ext cx="47618" cy="54792"/>
            </a:xfrm>
            <a:custGeom>
              <a:avLst/>
              <a:gdLst/>
              <a:ahLst/>
              <a:cxnLst/>
              <a:rect l="l" t="t" r="r" b="b"/>
              <a:pathLst>
                <a:path w="2436" h="2803" extrusionOk="0">
                  <a:moveTo>
                    <a:pt x="640" y="1"/>
                  </a:moveTo>
                  <a:cubicBezTo>
                    <a:pt x="326" y="1"/>
                    <a:pt x="55" y="140"/>
                    <a:pt x="34" y="570"/>
                  </a:cubicBezTo>
                  <a:cubicBezTo>
                    <a:pt x="0" y="736"/>
                    <a:pt x="34" y="903"/>
                    <a:pt x="134" y="1037"/>
                  </a:cubicBezTo>
                  <a:cubicBezTo>
                    <a:pt x="200" y="1137"/>
                    <a:pt x="300" y="1203"/>
                    <a:pt x="401" y="1270"/>
                  </a:cubicBezTo>
                  <a:cubicBezTo>
                    <a:pt x="567" y="1370"/>
                    <a:pt x="667" y="1504"/>
                    <a:pt x="801" y="1637"/>
                  </a:cubicBezTo>
                  <a:cubicBezTo>
                    <a:pt x="868" y="1737"/>
                    <a:pt x="934" y="1804"/>
                    <a:pt x="1001" y="1904"/>
                  </a:cubicBezTo>
                  <a:cubicBezTo>
                    <a:pt x="1131" y="2190"/>
                    <a:pt x="1343" y="2803"/>
                    <a:pt x="1684" y="2803"/>
                  </a:cubicBezTo>
                  <a:cubicBezTo>
                    <a:pt x="1779" y="2803"/>
                    <a:pt x="1885" y="2755"/>
                    <a:pt x="2002" y="2638"/>
                  </a:cubicBezTo>
                  <a:cubicBezTo>
                    <a:pt x="2135" y="2504"/>
                    <a:pt x="2202" y="2304"/>
                    <a:pt x="2269" y="2104"/>
                  </a:cubicBezTo>
                  <a:cubicBezTo>
                    <a:pt x="2369" y="1637"/>
                    <a:pt x="2435" y="1137"/>
                    <a:pt x="2202" y="736"/>
                  </a:cubicBezTo>
                  <a:cubicBezTo>
                    <a:pt x="2002" y="469"/>
                    <a:pt x="1701" y="303"/>
                    <a:pt x="1368" y="169"/>
                  </a:cubicBezTo>
                  <a:cubicBezTo>
                    <a:pt x="1301" y="136"/>
                    <a:pt x="1234" y="136"/>
                    <a:pt x="1168" y="103"/>
                  </a:cubicBezTo>
                  <a:cubicBezTo>
                    <a:pt x="1002" y="43"/>
                    <a:pt x="814" y="1"/>
                    <a:pt x="640"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171;p61">
              <a:extLst>
                <a:ext uri="{FF2B5EF4-FFF2-40B4-BE49-F238E27FC236}">
                  <a16:creationId xmlns:a16="http://schemas.microsoft.com/office/drawing/2014/main" id="{6B3A7CC8-9795-4300-B63A-2EC9EBED693B}"/>
                </a:ext>
              </a:extLst>
            </p:cNvPr>
            <p:cNvSpPr/>
            <p:nvPr/>
          </p:nvSpPr>
          <p:spPr>
            <a:xfrm>
              <a:off x="6156024" y="4073946"/>
              <a:ext cx="25842" cy="41089"/>
            </a:xfrm>
            <a:custGeom>
              <a:avLst/>
              <a:gdLst/>
              <a:ahLst/>
              <a:cxnLst/>
              <a:rect l="l" t="t" r="r" b="b"/>
              <a:pathLst>
                <a:path w="1322" h="2102" extrusionOk="0">
                  <a:moveTo>
                    <a:pt x="206" y="1"/>
                  </a:moveTo>
                  <a:cubicBezTo>
                    <a:pt x="101" y="1"/>
                    <a:pt x="0" y="93"/>
                    <a:pt x="20" y="234"/>
                  </a:cubicBezTo>
                  <a:cubicBezTo>
                    <a:pt x="87" y="767"/>
                    <a:pt x="354" y="1335"/>
                    <a:pt x="687" y="1768"/>
                  </a:cubicBezTo>
                  <a:cubicBezTo>
                    <a:pt x="787" y="1902"/>
                    <a:pt x="887" y="2102"/>
                    <a:pt x="1088" y="2102"/>
                  </a:cubicBezTo>
                  <a:cubicBezTo>
                    <a:pt x="1188" y="2102"/>
                    <a:pt x="1254" y="2035"/>
                    <a:pt x="1288" y="1935"/>
                  </a:cubicBezTo>
                  <a:cubicBezTo>
                    <a:pt x="1321" y="1835"/>
                    <a:pt x="1288" y="1735"/>
                    <a:pt x="1221" y="1668"/>
                  </a:cubicBezTo>
                  <a:cubicBezTo>
                    <a:pt x="1088" y="1435"/>
                    <a:pt x="887" y="1201"/>
                    <a:pt x="754" y="968"/>
                  </a:cubicBezTo>
                  <a:cubicBezTo>
                    <a:pt x="621" y="701"/>
                    <a:pt x="487" y="401"/>
                    <a:pt x="387" y="134"/>
                  </a:cubicBezTo>
                  <a:cubicBezTo>
                    <a:pt x="347" y="41"/>
                    <a:pt x="276" y="1"/>
                    <a:pt x="206" y="1"/>
                  </a:cubicBezTo>
                  <a:close/>
                </a:path>
              </a:pathLst>
            </a:custGeom>
            <a:solidFill>
              <a:srgbClr val="73CA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172;p61">
              <a:extLst>
                <a:ext uri="{FF2B5EF4-FFF2-40B4-BE49-F238E27FC236}">
                  <a16:creationId xmlns:a16="http://schemas.microsoft.com/office/drawing/2014/main" id="{42A783D1-E24F-4EAF-8D39-3C9FBF9E5BD3}"/>
                </a:ext>
              </a:extLst>
            </p:cNvPr>
            <p:cNvSpPr/>
            <p:nvPr/>
          </p:nvSpPr>
          <p:spPr>
            <a:xfrm>
              <a:off x="6185091" y="4070897"/>
              <a:ext cx="27406" cy="27484"/>
            </a:xfrm>
            <a:custGeom>
              <a:avLst/>
              <a:gdLst/>
              <a:ahLst/>
              <a:cxnLst/>
              <a:rect l="l" t="t" r="r" b="b"/>
              <a:pathLst>
                <a:path w="1402" h="1406" extrusionOk="0">
                  <a:moveTo>
                    <a:pt x="175" y="1"/>
                  </a:moveTo>
                  <a:cubicBezTo>
                    <a:pt x="130" y="1"/>
                    <a:pt x="87" y="17"/>
                    <a:pt x="68" y="56"/>
                  </a:cubicBezTo>
                  <a:cubicBezTo>
                    <a:pt x="1" y="123"/>
                    <a:pt x="1" y="223"/>
                    <a:pt x="68" y="290"/>
                  </a:cubicBezTo>
                  <a:cubicBezTo>
                    <a:pt x="201" y="423"/>
                    <a:pt x="334" y="557"/>
                    <a:pt x="468" y="723"/>
                  </a:cubicBezTo>
                  <a:cubicBezTo>
                    <a:pt x="535" y="790"/>
                    <a:pt x="601" y="890"/>
                    <a:pt x="668" y="957"/>
                  </a:cubicBezTo>
                  <a:cubicBezTo>
                    <a:pt x="658" y="936"/>
                    <a:pt x="654" y="928"/>
                    <a:pt x="654" y="928"/>
                  </a:cubicBezTo>
                  <a:lnTo>
                    <a:pt x="654" y="928"/>
                  </a:lnTo>
                  <a:cubicBezTo>
                    <a:pt x="655" y="928"/>
                    <a:pt x="678" y="967"/>
                    <a:pt x="701" y="990"/>
                  </a:cubicBezTo>
                  <a:cubicBezTo>
                    <a:pt x="701" y="990"/>
                    <a:pt x="735" y="1024"/>
                    <a:pt x="735" y="1024"/>
                  </a:cubicBezTo>
                  <a:cubicBezTo>
                    <a:pt x="768" y="1090"/>
                    <a:pt x="801" y="1124"/>
                    <a:pt x="835" y="1157"/>
                  </a:cubicBezTo>
                  <a:cubicBezTo>
                    <a:pt x="891" y="1269"/>
                    <a:pt x="995" y="1406"/>
                    <a:pt x="1126" y="1406"/>
                  </a:cubicBezTo>
                  <a:cubicBezTo>
                    <a:pt x="1150" y="1406"/>
                    <a:pt x="1176" y="1401"/>
                    <a:pt x="1202" y="1390"/>
                  </a:cubicBezTo>
                  <a:cubicBezTo>
                    <a:pt x="1335" y="1357"/>
                    <a:pt x="1402" y="1224"/>
                    <a:pt x="1369" y="1090"/>
                  </a:cubicBezTo>
                  <a:lnTo>
                    <a:pt x="1369" y="1090"/>
                  </a:lnTo>
                  <a:lnTo>
                    <a:pt x="1369" y="1124"/>
                  </a:lnTo>
                  <a:cubicBezTo>
                    <a:pt x="1369" y="1057"/>
                    <a:pt x="1335" y="990"/>
                    <a:pt x="1268" y="923"/>
                  </a:cubicBezTo>
                  <a:cubicBezTo>
                    <a:pt x="1168" y="757"/>
                    <a:pt x="1002" y="590"/>
                    <a:pt x="835" y="456"/>
                  </a:cubicBezTo>
                  <a:cubicBezTo>
                    <a:pt x="668" y="290"/>
                    <a:pt x="468" y="123"/>
                    <a:pt x="268" y="23"/>
                  </a:cubicBezTo>
                  <a:cubicBezTo>
                    <a:pt x="240" y="9"/>
                    <a:pt x="207" y="1"/>
                    <a:pt x="175" y="1"/>
                  </a:cubicBezTo>
                  <a:close/>
                </a:path>
              </a:pathLst>
            </a:custGeom>
            <a:solidFill>
              <a:srgbClr val="73CA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3173;p61">
              <a:extLst>
                <a:ext uri="{FF2B5EF4-FFF2-40B4-BE49-F238E27FC236}">
                  <a16:creationId xmlns:a16="http://schemas.microsoft.com/office/drawing/2014/main" id="{1A7BD95D-001C-4A96-B21B-5736EFB0F103}"/>
                </a:ext>
              </a:extLst>
            </p:cNvPr>
            <p:cNvSpPr/>
            <p:nvPr/>
          </p:nvSpPr>
          <p:spPr>
            <a:xfrm>
              <a:off x="6217697" y="4059852"/>
              <a:ext cx="32957" cy="21502"/>
            </a:xfrm>
            <a:custGeom>
              <a:avLst/>
              <a:gdLst/>
              <a:ahLst/>
              <a:cxnLst/>
              <a:rect l="l" t="t" r="r" b="b"/>
              <a:pathLst>
                <a:path w="1686" h="1100" extrusionOk="0">
                  <a:moveTo>
                    <a:pt x="193" y="1"/>
                  </a:moveTo>
                  <a:cubicBezTo>
                    <a:pt x="132" y="1"/>
                    <a:pt x="76" y="24"/>
                    <a:pt x="34" y="87"/>
                  </a:cubicBezTo>
                  <a:cubicBezTo>
                    <a:pt x="1" y="188"/>
                    <a:pt x="34" y="288"/>
                    <a:pt x="101" y="354"/>
                  </a:cubicBezTo>
                  <a:cubicBezTo>
                    <a:pt x="301" y="488"/>
                    <a:pt x="501" y="621"/>
                    <a:pt x="701" y="755"/>
                  </a:cubicBezTo>
                  <a:cubicBezTo>
                    <a:pt x="935" y="888"/>
                    <a:pt x="1135" y="1021"/>
                    <a:pt x="1368" y="1088"/>
                  </a:cubicBezTo>
                  <a:cubicBezTo>
                    <a:pt x="1393" y="1096"/>
                    <a:pt x="1416" y="1100"/>
                    <a:pt x="1438" y="1100"/>
                  </a:cubicBezTo>
                  <a:cubicBezTo>
                    <a:pt x="1597" y="1100"/>
                    <a:pt x="1686" y="905"/>
                    <a:pt x="1569" y="788"/>
                  </a:cubicBezTo>
                  <a:cubicBezTo>
                    <a:pt x="1368" y="588"/>
                    <a:pt x="1168" y="488"/>
                    <a:pt x="935" y="354"/>
                  </a:cubicBezTo>
                  <a:cubicBezTo>
                    <a:pt x="735" y="254"/>
                    <a:pt x="501" y="121"/>
                    <a:pt x="301" y="21"/>
                  </a:cubicBezTo>
                  <a:cubicBezTo>
                    <a:pt x="264" y="9"/>
                    <a:pt x="228" y="1"/>
                    <a:pt x="193" y="1"/>
                  </a:cubicBezTo>
                  <a:close/>
                </a:path>
              </a:pathLst>
            </a:custGeom>
            <a:solidFill>
              <a:srgbClr val="73CA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174;p61">
              <a:extLst>
                <a:ext uri="{FF2B5EF4-FFF2-40B4-BE49-F238E27FC236}">
                  <a16:creationId xmlns:a16="http://schemas.microsoft.com/office/drawing/2014/main" id="{8ECCDFDE-DF74-431F-B0F7-1BA554B66A50}"/>
                </a:ext>
              </a:extLst>
            </p:cNvPr>
            <p:cNvSpPr/>
            <p:nvPr/>
          </p:nvSpPr>
          <p:spPr>
            <a:xfrm>
              <a:off x="6668912" y="4052092"/>
              <a:ext cx="28070" cy="29048"/>
            </a:xfrm>
            <a:custGeom>
              <a:avLst/>
              <a:gdLst/>
              <a:ahLst/>
              <a:cxnLst/>
              <a:rect l="l" t="t" r="r" b="b"/>
              <a:pathLst>
                <a:path w="1436" h="1486" extrusionOk="0">
                  <a:moveTo>
                    <a:pt x="184" y="1"/>
                  </a:moveTo>
                  <a:cubicBezTo>
                    <a:pt x="143" y="1"/>
                    <a:pt x="101" y="17"/>
                    <a:pt x="68" y="51"/>
                  </a:cubicBezTo>
                  <a:cubicBezTo>
                    <a:pt x="34" y="84"/>
                    <a:pt x="1" y="184"/>
                    <a:pt x="34" y="251"/>
                  </a:cubicBezTo>
                  <a:cubicBezTo>
                    <a:pt x="168" y="484"/>
                    <a:pt x="334" y="718"/>
                    <a:pt x="535" y="918"/>
                  </a:cubicBezTo>
                  <a:cubicBezTo>
                    <a:pt x="601" y="1018"/>
                    <a:pt x="701" y="1118"/>
                    <a:pt x="801" y="1218"/>
                  </a:cubicBezTo>
                  <a:cubicBezTo>
                    <a:pt x="835" y="1285"/>
                    <a:pt x="868" y="1318"/>
                    <a:pt x="935" y="1352"/>
                  </a:cubicBezTo>
                  <a:cubicBezTo>
                    <a:pt x="968" y="1385"/>
                    <a:pt x="1002" y="1418"/>
                    <a:pt x="1035" y="1418"/>
                  </a:cubicBezTo>
                  <a:cubicBezTo>
                    <a:pt x="1068" y="1452"/>
                    <a:pt x="1102" y="1485"/>
                    <a:pt x="1168" y="1485"/>
                  </a:cubicBezTo>
                  <a:cubicBezTo>
                    <a:pt x="1235" y="1485"/>
                    <a:pt x="1302" y="1485"/>
                    <a:pt x="1369" y="1452"/>
                  </a:cubicBezTo>
                  <a:cubicBezTo>
                    <a:pt x="1402" y="1385"/>
                    <a:pt x="1435" y="1318"/>
                    <a:pt x="1402" y="1252"/>
                  </a:cubicBezTo>
                  <a:lnTo>
                    <a:pt x="1402" y="1218"/>
                  </a:lnTo>
                  <a:cubicBezTo>
                    <a:pt x="1402" y="1185"/>
                    <a:pt x="1369" y="1152"/>
                    <a:pt x="1369" y="1118"/>
                  </a:cubicBezTo>
                  <a:cubicBezTo>
                    <a:pt x="1335" y="1085"/>
                    <a:pt x="1302" y="1052"/>
                    <a:pt x="1268" y="1018"/>
                  </a:cubicBezTo>
                  <a:cubicBezTo>
                    <a:pt x="1235" y="985"/>
                    <a:pt x="1168" y="951"/>
                    <a:pt x="1135" y="885"/>
                  </a:cubicBezTo>
                  <a:cubicBezTo>
                    <a:pt x="1035" y="818"/>
                    <a:pt x="935" y="718"/>
                    <a:pt x="835" y="618"/>
                  </a:cubicBezTo>
                  <a:cubicBezTo>
                    <a:pt x="635" y="451"/>
                    <a:pt x="468" y="251"/>
                    <a:pt x="301" y="51"/>
                  </a:cubicBezTo>
                  <a:cubicBezTo>
                    <a:pt x="268" y="17"/>
                    <a:pt x="226" y="1"/>
                    <a:pt x="184" y="1"/>
                  </a:cubicBezTo>
                  <a:close/>
                </a:path>
              </a:pathLst>
            </a:custGeom>
            <a:solidFill>
              <a:srgbClr val="5CC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175;p61">
              <a:extLst>
                <a:ext uri="{FF2B5EF4-FFF2-40B4-BE49-F238E27FC236}">
                  <a16:creationId xmlns:a16="http://schemas.microsoft.com/office/drawing/2014/main" id="{925A52A9-0A03-43EC-A880-AA2A98C8EA9B}"/>
                </a:ext>
              </a:extLst>
            </p:cNvPr>
            <p:cNvSpPr/>
            <p:nvPr/>
          </p:nvSpPr>
          <p:spPr>
            <a:xfrm>
              <a:off x="6699327" y="4040090"/>
              <a:ext cx="32214" cy="32820"/>
            </a:xfrm>
            <a:custGeom>
              <a:avLst/>
              <a:gdLst/>
              <a:ahLst/>
              <a:cxnLst/>
              <a:rect l="l" t="t" r="r" b="b"/>
              <a:pathLst>
                <a:path w="1648" h="1679" extrusionOk="0">
                  <a:moveTo>
                    <a:pt x="163" y="0"/>
                  </a:moveTo>
                  <a:cubicBezTo>
                    <a:pt x="67" y="0"/>
                    <a:pt x="1" y="126"/>
                    <a:pt x="79" y="231"/>
                  </a:cubicBezTo>
                  <a:cubicBezTo>
                    <a:pt x="313" y="465"/>
                    <a:pt x="546" y="732"/>
                    <a:pt x="780" y="998"/>
                  </a:cubicBezTo>
                  <a:cubicBezTo>
                    <a:pt x="880" y="1132"/>
                    <a:pt x="1013" y="1232"/>
                    <a:pt x="1147" y="1365"/>
                  </a:cubicBezTo>
                  <a:cubicBezTo>
                    <a:pt x="1147" y="1365"/>
                    <a:pt x="1147" y="1399"/>
                    <a:pt x="1180" y="1399"/>
                  </a:cubicBezTo>
                  <a:lnTo>
                    <a:pt x="1180" y="1432"/>
                  </a:lnTo>
                  <a:lnTo>
                    <a:pt x="1180" y="1465"/>
                  </a:lnTo>
                  <a:cubicBezTo>
                    <a:pt x="1180" y="1465"/>
                    <a:pt x="1180" y="1499"/>
                    <a:pt x="1180" y="1532"/>
                  </a:cubicBezTo>
                  <a:cubicBezTo>
                    <a:pt x="1214" y="1565"/>
                    <a:pt x="1214" y="1599"/>
                    <a:pt x="1247" y="1632"/>
                  </a:cubicBezTo>
                  <a:cubicBezTo>
                    <a:pt x="1292" y="1662"/>
                    <a:pt x="1344" y="1679"/>
                    <a:pt x="1393" y="1679"/>
                  </a:cubicBezTo>
                  <a:cubicBezTo>
                    <a:pt x="1453" y="1679"/>
                    <a:pt x="1510" y="1654"/>
                    <a:pt x="1547" y="1599"/>
                  </a:cubicBezTo>
                  <a:cubicBezTo>
                    <a:pt x="1647" y="1532"/>
                    <a:pt x="1647" y="1399"/>
                    <a:pt x="1614" y="1299"/>
                  </a:cubicBezTo>
                  <a:cubicBezTo>
                    <a:pt x="1580" y="1199"/>
                    <a:pt x="1514" y="1132"/>
                    <a:pt x="1447" y="1065"/>
                  </a:cubicBezTo>
                  <a:cubicBezTo>
                    <a:pt x="1380" y="998"/>
                    <a:pt x="1280" y="932"/>
                    <a:pt x="1214" y="865"/>
                  </a:cubicBezTo>
                  <a:cubicBezTo>
                    <a:pt x="1080" y="732"/>
                    <a:pt x="913" y="565"/>
                    <a:pt x="747" y="431"/>
                  </a:cubicBezTo>
                  <a:cubicBezTo>
                    <a:pt x="580" y="298"/>
                    <a:pt x="413" y="164"/>
                    <a:pt x="246" y="31"/>
                  </a:cubicBezTo>
                  <a:cubicBezTo>
                    <a:pt x="218" y="10"/>
                    <a:pt x="189" y="0"/>
                    <a:pt x="163" y="0"/>
                  </a:cubicBezTo>
                  <a:close/>
                </a:path>
              </a:pathLst>
            </a:custGeom>
            <a:solidFill>
              <a:srgbClr val="73CA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176;p61">
              <a:extLst>
                <a:ext uri="{FF2B5EF4-FFF2-40B4-BE49-F238E27FC236}">
                  <a16:creationId xmlns:a16="http://schemas.microsoft.com/office/drawing/2014/main" id="{D21C6C4F-9A84-44A3-AA85-0E1D76D7E405}"/>
                </a:ext>
              </a:extLst>
            </p:cNvPr>
            <p:cNvSpPr/>
            <p:nvPr/>
          </p:nvSpPr>
          <p:spPr>
            <a:xfrm>
              <a:off x="6646667" y="4065521"/>
              <a:ext cx="32703" cy="32723"/>
            </a:xfrm>
            <a:custGeom>
              <a:avLst/>
              <a:gdLst/>
              <a:ahLst/>
              <a:cxnLst/>
              <a:rect l="l" t="t" r="r" b="b"/>
              <a:pathLst>
                <a:path w="1673" h="1674" extrusionOk="0">
                  <a:moveTo>
                    <a:pt x="183" y="0"/>
                  </a:moveTo>
                  <a:cubicBezTo>
                    <a:pt x="80" y="0"/>
                    <a:pt x="0" y="119"/>
                    <a:pt x="105" y="198"/>
                  </a:cubicBezTo>
                  <a:cubicBezTo>
                    <a:pt x="338" y="465"/>
                    <a:pt x="572" y="731"/>
                    <a:pt x="805" y="998"/>
                  </a:cubicBezTo>
                  <a:cubicBezTo>
                    <a:pt x="905" y="1098"/>
                    <a:pt x="1039" y="1232"/>
                    <a:pt x="1139" y="1365"/>
                  </a:cubicBezTo>
                  <a:cubicBezTo>
                    <a:pt x="1172" y="1365"/>
                    <a:pt x="1172" y="1399"/>
                    <a:pt x="1206" y="1399"/>
                  </a:cubicBezTo>
                  <a:lnTo>
                    <a:pt x="1206" y="1432"/>
                  </a:lnTo>
                  <a:cubicBezTo>
                    <a:pt x="1206" y="1465"/>
                    <a:pt x="1206" y="1499"/>
                    <a:pt x="1206" y="1499"/>
                  </a:cubicBezTo>
                  <a:cubicBezTo>
                    <a:pt x="1239" y="1532"/>
                    <a:pt x="1239" y="1599"/>
                    <a:pt x="1272" y="1599"/>
                  </a:cubicBezTo>
                  <a:cubicBezTo>
                    <a:pt x="1322" y="1649"/>
                    <a:pt x="1381" y="1674"/>
                    <a:pt x="1435" y="1674"/>
                  </a:cubicBezTo>
                  <a:cubicBezTo>
                    <a:pt x="1489" y="1674"/>
                    <a:pt x="1539" y="1649"/>
                    <a:pt x="1573" y="1599"/>
                  </a:cubicBezTo>
                  <a:cubicBezTo>
                    <a:pt x="1673" y="1532"/>
                    <a:pt x="1673" y="1399"/>
                    <a:pt x="1639" y="1299"/>
                  </a:cubicBezTo>
                  <a:cubicBezTo>
                    <a:pt x="1606" y="1198"/>
                    <a:pt x="1539" y="1132"/>
                    <a:pt x="1472" y="1065"/>
                  </a:cubicBezTo>
                  <a:cubicBezTo>
                    <a:pt x="1406" y="998"/>
                    <a:pt x="1306" y="898"/>
                    <a:pt x="1239" y="832"/>
                  </a:cubicBezTo>
                  <a:cubicBezTo>
                    <a:pt x="1072" y="698"/>
                    <a:pt x="939" y="565"/>
                    <a:pt x="772" y="431"/>
                  </a:cubicBezTo>
                  <a:cubicBezTo>
                    <a:pt x="605" y="298"/>
                    <a:pt x="438" y="164"/>
                    <a:pt x="272" y="31"/>
                  </a:cubicBezTo>
                  <a:cubicBezTo>
                    <a:pt x="243" y="9"/>
                    <a:pt x="212" y="0"/>
                    <a:pt x="183" y="0"/>
                  </a:cubicBezTo>
                  <a:close/>
                </a:path>
              </a:pathLst>
            </a:custGeom>
            <a:solidFill>
              <a:srgbClr val="73CA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177;p61">
              <a:extLst>
                <a:ext uri="{FF2B5EF4-FFF2-40B4-BE49-F238E27FC236}">
                  <a16:creationId xmlns:a16="http://schemas.microsoft.com/office/drawing/2014/main" id="{1F6946BB-ADA9-4B16-B52C-7AE7C62A6256}"/>
                </a:ext>
              </a:extLst>
            </p:cNvPr>
            <p:cNvSpPr/>
            <p:nvPr/>
          </p:nvSpPr>
          <p:spPr>
            <a:xfrm>
              <a:off x="6722394" y="4068082"/>
              <a:ext cx="20" cy="20"/>
            </a:xfrm>
            <a:custGeom>
              <a:avLst/>
              <a:gdLst/>
              <a:ahLst/>
              <a:cxnLst/>
              <a:rect l="l" t="t" r="r" b="b"/>
              <a:pathLst>
                <a:path w="1" h="1" extrusionOk="0">
                  <a:moveTo>
                    <a:pt x="0" y="0"/>
                  </a:moveTo>
                  <a:lnTo>
                    <a:pt x="0" y="0"/>
                  </a:lnTo>
                  <a:lnTo>
                    <a:pt x="0" y="0"/>
                  </a:lnTo>
                  <a:lnTo>
                    <a:pt x="0" y="0"/>
                  </a:lnTo>
                  <a:close/>
                </a:path>
              </a:pathLst>
            </a:custGeom>
            <a:solidFill>
              <a:srgbClr val="73CA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178;p61">
              <a:extLst>
                <a:ext uri="{FF2B5EF4-FFF2-40B4-BE49-F238E27FC236}">
                  <a16:creationId xmlns:a16="http://schemas.microsoft.com/office/drawing/2014/main" id="{E6B030EF-193B-4200-ADEE-480D0B577A9A}"/>
                </a:ext>
              </a:extLst>
            </p:cNvPr>
            <p:cNvSpPr/>
            <p:nvPr/>
          </p:nvSpPr>
          <p:spPr>
            <a:xfrm>
              <a:off x="6722394" y="4068082"/>
              <a:ext cx="20" cy="20"/>
            </a:xfrm>
            <a:custGeom>
              <a:avLst/>
              <a:gdLst/>
              <a:ahLst/>
              <a:cxnLst/>
              <a:rect l="l" t="t" r="r" b="b"/>
              <a:pathLst>
                <a:path w="1" h="1" extrusionOk="0">
                  <a:moveTo>
                    <a:pt x="0" y="0"/>
                  </a:moveTo>
                  <a:lnTo>
                    <a:pt x="0" y="0"/>
                  </a:lnTo>
                  <a:close/>
                </a:path>
              </a:pathLst>
            </a:custGeom>
            <a:solidFill>
              <a:srgbClr val="73CA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179;p61">
              <a:extLst>
                <a:ext uri="{FF2B5EF4-FFF2-40B4-BE49-F238E27FC236}">
                  <a16:creationId xmlns:a16="http://schemas.microsoft.com/office/drawing/2014/main" id="{1F2B5792-3B24-4383-BFE1-D146ED8ABEF3}"/>
                </a:ext>
              </a:extLst>
            </p:cNvPr>
            <p:cNvSpPr/>
            <p:nvPr/>
          </p:nvSpPr>
          <p:spPr>
            <a:xfrm>
              <a:off x="6373217" y="2470895"/>
              <a:ext cx="116073" cy="143831"/>
            </a:xfrm>
            <a:custGeom>
              <a:avLst/>
              <a:gdLst/>
              <a:ahLst/>
              <a:cxnLst/>
              <a:rect l="l" t="t" r="r" b="b"/>
              <a:pathLst>
                <a:path w="5938" h="7358" extrusionOk="0">
                  <a:moveTo>
                    <a:pt x="5774" y="1"/>
                  </a:moveTo>
                  <a:cubicBezTo>
                    <a:pt x="5744" y="1"/>
                    <a:pt x="5714" y="15"/>
                    <a:pt x="5688" y="50"/>
                  </a:cubicBezTo>
                  <a:cubicBezTo>
                    <a:pt x="5187" y="583"/>
                    <a:pt x="4821" y="1250"/>
                    <a:pt x="4387" y="1851"/>
                  </a:cubicBezTo>
                  <a:cubicBezTo>
                    <a:pt x="3953" y="2485"/>
                    <a:pt x="3453" y="3085"/>
                    <a:pt x="2986" y="3719"/>
                  </a:cubicBezTo>
                  <a:cubicBezTo>
                    <a:pt x="2519" y="4319"/>
                    <a:pt x="2052" y="4886"/>
                    <a:pt x="1552" y="5453"/>
                  </a:cubicBezTo>
                  <a:cubicBezTo>
                    <a:pt x="1051" y="6054"/>
                    <a:pt x="551" y="6621"/>
                    <a:pt x="50" y="7221"/>
                  </a:cubicBezTo>
                  <a:cubicBezTo>
                    <a:pt x="1" y="7271"/>
                    <a:pt x="62" y="7357"/>
                    <a:pt x="124" y="7357"/>
                  </a:cubicBezTo>
                  <a:cubicBezTo>
                    <a:pt x="145" y="7357"/>
                    <a:pt x="167" y="7347"/>
                    <a:pt x="184" y="7321"/>
                  </a:cubicBezTo>
                  <a:cubicBezTo>
                    <a:pt x="784" y="6821"/>
                    <a:pt x="1285" y="6221"/>
                    <a:pt x="1818" y="5654"/>
                  </a:cubicBezTo>
                  <a:cubicBezTo>
                    <a:pt x="2319" y="5086"/>
                    <a:pt x="2786" y="4519"/>
                    <a:pt x="3253" y="3919"/>
                  </a:cubicBezTo>
                  <a:cubicBezTo>
                    <a:pt x="3720" y="3352"/>
                    <a:pt x="4187" y="2751"/>
                    <a:pt x="4620" y="2151"/>
                  </a:cubicBezTo>
                  <a:cubicBezTo>
                    <a:pt x="4854" y="1851"/>
                    <a:pt x="5054" y="1517"/>
                    <a:pt x="5288" y="1184"/>
                  </a:cubicBezTo>
                  <a:cubicBezTo>
                    <a:pt x="5521" y="883"/>
                    <a:pt x="5721" y="550"/>
                    <a:pt x="5888" y="216"/>
                  </a:cubicBezTo>
                  <a:cubicBezTo>
                    <a:pt x="5937" y="118"/>
                    <a:pt x="5859" y="1"/>
                    <a:pt x="577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3180;p61">
              <a:extLst>
                <a:ext uri="{FF2B5EF4-FFF2-40B4-BE49-F238E27FC236}">
                  <a16:creationId xmlns:a16="http://schemas.microsoft.com/office/drawing/2014/main" id="{313FBDF1-1860-4902-9077-0AFA15D1ED43}"/>
                </a:ext>
              </a:extLst>
            </p:cNvPr>
            <p:cNvSpPr/>
            <p:nvPr/>
          </p:nvSpPr>
          <p:spPr>
            <a:xfrm>
              <a:off x="6552193" y="2131492"/>
              <a:ext cx="21541" cy="12452"/>
            </a:xfrm>
            <a:custGeom>
              <a:avLst/>
              <a:gdLst/>
              <a:ahLst/>
              <a:cxnLst/>
              <a:rect l="l" t="t" r="r" b="b"/>
              <a:pathLst>
                <a:path w="1102" h="637" extrusionOk="0">
                  <a:moveTo>
                    <a:pt x="768" y="0"/>
                  </a:moveTo>
                  <a:cubicBezTo>
                    <a:pt x="635" y="0"/>
                    <a:pt x="535" y="0"/>
                    <a:pt x="435" y="67"/>
                  </a:cubicBezTo>
                  <a:cubicBezTo>
                    <a:pt x="335" y="100"/>
                    <a:pt x="234" y="167"/>
                    <a:pt x="168" y="234"/>
                  </a:cubicBezTo>
                  <a:cubicBezTo>
                    <a:pt x="134" y="300"/>
                    <a:pt x="101" y="334"/>
                    <a:pt x="68" y="367"/>
                  </a:cubicBezTo>
                  <a:cubicBezTo>
                    <a:pt x="34" y="434"/>
                    <a:pt x="1" y="500"/>
                    <a:pt x="1" y="567"/>
                  </a:cubicBezTo>
                  <a:cubicBezTo>
                    <a:pt x="1" y="608"/>
                    <a:pt x="52" y="637"/>
                    <a:pt x="99" y="637"/>
                  </a:cubicBezTo>
                  <a:cubicBezTo>
                    <a:pt x="128" y="637"/>
                    <a:pt x="155" y="626"/>
                    <a:pt x="168" y="601"/>
                  </a:cubicBezTo>
                  <a:cubicBezTo>
                    <a:pt x="201" y="567"/>
                    <a:pt x="201" y="534"/>
                    <a:pt x="234" y="467"/>
                  </a:cubicBezTo>
                  <a:cubicBezTo>
                    <a:pt x="268" y="434"/>
                    <a:pt x="268" y="400"/>
                    <a:pt x="301" y="367"/>
                  </a:cubicBezTo>
                  <a:cubicBezTo>
                    <a:pt x="368" y="300"/>
                    <a:pt x="435" y="267"/>
                    <a:pt x="535" y="234"/>
                  </a:cubicBezTo>
                  <a:cubicBezTo>
                    <a:pt x="619" y="170"/>
                    <a:pt x="731" y="147"/>
                    <a:pt x="843" y="147"/>
                  </a:cubicBezTo>
                  <a:cubicBezTo>
                    <a:pt x="908" y="147"/>
                    <a:pt x="974" y="155"/>
                    <a:pt x="1035" y="167"/>
                  </a:cubicBezTo>
                  <a:cubicBezTo>
                    <a:pt x="1068" y="167"/>
                    <a:pt x="1102" y="100"/>
                    <a:pt x="1068" y="67"/>
                  </a:cubicBezTo>
                  <a:cubicBezTo>
                    <a:pt x="968" y="33"/>
                    <a:pt x="868" y="0"/>
                    <a:pt x="7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3181;p61">
              <a:extLst>
                <a:ext uri="{FF2B5EF4-FFF2-40B4-BE49-F238E27FC236}">
                  <a16:creationId xmlns:a16="http://schemas.microsoft.com/office/drawing/2014/main" id="{27EBECD6-3F4E-4BAE-A03C-E9D806FC0320}"/>
                </a:ext>
              </a:extLst>
            </p:cNvPr>
            <p:cNvSpPr/>
            <p:nvPr/>
          </p:nvSpPr>
          <p:spPr>
            <a:xfrm>
              <a:off x="6221508" y="2648621"/>
              <a:ext cx="36632" cy="15286"/>
            </a:xfrm>
            <a:custGeom>
              <a:avLst/>
              <a:gdLst/>
              <a:ahLst/>
              <a:cxnLst/>
              <a:rect l="l" t="t" r="r" b="b"/>
              <a:pathLst>
                <a:path w="1874" h="782" extrusionOk="0">
                  <a:moveTo>
                    <a:pt x="216" y="0"/>
                  </a:moveTo>
                  <a:cubicBezTo>
                    <a:pt x="103" y="0"/>
                    <a:pt x="1" y="126"/>
                    <a:pt x="106" y="231"/>
                  </a:cubicBezTo>
                  <a:cubicBezTo>
                    <a:pt x="423" y="548"/>
                    <a:pt x="887" y="782"/>
                    <a:pt x="1349" y="782"/>
                  </a:cubicBezTo>
                  <a:cubicBezTo>
                    <a:pt x="1469" y="782"/>
                    <a:pt x="1590" y="766"/>
                    <a:pt x="1707" y="731"/>
                  </a:cubicBezTo>
                  <a:cubicBezTo>
                    <a:pt x="1874" y="698"/>
                    <a:pt x="1841" y="498"/>
                    <a:pt x="1674" y="464"/>
                  </a:cubicBezTo>
                  <a:cubicBezTo>
                    <a:pt x="1440" y="464"/>
                    <a:pt x="1173" y="464"/>
                    <a:pt x="940" y="398"/>
                  </a:cubicBezTo>
                  <a:cubicBezTo>
                    <a:pt x="706" y="298"/>
                    <a:pt x="473" y="198"/>
                    <a:pt x="306" y="31"/>
                  </a:cubicBezTo>
                  <a:cubicBezTo>
                    <a:pt x="278" y="9"/>
                    <a:pt x="246" y="0"/>
                    <a:pt x="21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182;p61">
              <a:extLst>
                <a:ext uri="{FF2B5EF4-FFF2-40B4-BE49-F238E27FC236}">
                  <a16:creationId xmlns:a16="http://schemas.microsoft.com/office/drawing/2014/main" id="{E4789A4E-B013-4BAF-8C8C-6694317AD5D2}"/>
                </a:ext>
              </a:extLst>
            </p:cNvPr>
            <p:cNvSpPr/>
            <p:nvPr/>
          </p:nvSpPr>
          <p:spPr>
            <a:xfrm>
              <a:off x="6216778" y="2502347"/>
              <a:ext cx="23594" cy="31511"/>
            </a:xfrm>
            <a:custGeom>
              <a:avLst/>
              <a:gdLst/>
              <a:ahLst/>
              <a:cxnLst/>
              <a:rect l="l" t="t" r="r" b="b"/>
              <a:pathLst>
                <a:path w="1207" h="1612" extrusionOk="0">
                  <a:moveTo>
                    <a:pt x="139" y="0"/>
                  </a:moveTo>
                  <a:cubicBezTo>
                    <a:pt x="70" y="0"/>
                    <a:pt x="1" y="71"/>
                    <a:pt x="48" y="142"/>
                  </a:cubicBezTo>
                  <a:cubicBezTo>
                    <a:pt x="215" y="409"/>
                    <a:pt x="348" y="642"/>
                    <a:pt x="515" y="876"/>
                  </a:cubicBezTo>
                  <a:lnTo>
                    <a:pt x="748" y="1243"/>
                  </a:lnTo>
                  <a:cubicBezTo>
                    <a:pt x="815" y="1343"/>
                    <a:pt x="915" y="1476"/>
                    <a:pt x="1015" y="1576"/>
                  </a:cubicBezTo>
                  <a:cubicBezTo>
                    <a:pt x="1040" y="1601"/>
                    <a:pt x="1065" y="1612"/>
                    <a:pt x="1088" y="1612"/>
                  </a:cubicBezTo>
                  <a:cubicBezTo>
                    <a:pt x="1157" y="1612"/>
                    <a:pt x="1207" y="1518"/>
                    <a:pt x="1182" y="1443"/>
                  </a:cubicBezTo>
                  <a:cubicBezTo>
                    <a:pt x="1115" y="1309"/>
                    <a:pt x="1048" y="1209"/>
                    <a:pt x="982" y="1076"/>
                  </a:cubicBezTo>
                  <a:lnTo>
                    <a:pt x="715" y="742"/>
                  </a:lnTo>
                  <a:cubicBezTo>
                    <a:pt x="548" y="509"/>
                    <a:pt x="381" y="275"/>
                    <a:pt x="215" y="42"/>
                  </a:cubicBezTo>
                  <a:cubicBezTo>
                    <a:pt x="195" y="12"/>
                    <a:pt x="167" y="0"/>
                    <a:pt x="13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183;p61">
              <a:extLst>
                <a:ext uri="{FF2B5EF4-FFF2-40B4-BE49-F238E27FC236}">
                  <a16:creationId xmlns:a16="http://schemas.microsoft.com/office/drawing/2014/main" id="{1FE8CAF1-BD46-4AC5-80EB-DFCDAF675D79}"/>
                </a:ext>
              </a:extLst>
            </p:cNvPr>
            <p:cNvSpPr/>
            <p:nvPr/>
          </p:nvSpPr>
          <p:spPr>
            <a:xfrm>
              <a:off x="6515679" y="2202977"/>
              <a:ext cx="35576" cy="10438"/>
            </a:xfrm>
            <a:custGeom>
              <a:avLst/>
              <a:gdLst/>
              <a:ahLst/>
              <a:cxnLst/>
              <a:rect l="l" t="t" r="r" b="b"/>
              <a:pathLst>
                <a:path w="1820" h="534" extrusionOk="0">
                  <a:moveTo>
                    <a:pt x="1659" y="1"/>
                  </a:moveTo>
                  <a:cubicBezTo>
                    <a:pt x="1642" y="1"/>
                    <a:pt x="1623" y="4"/>
                    <a:pt x="1602" y="12"/>
                  </a:cubicBezTo>
                  <a:cubicBezTo>
                    <a:pt x="1369" y="79"/>
                    <a:pt x="1135" y="146"/>
                    <a:pt x="868" y="213"/>
                  </a:cubicBezTo>
                  <a:cubicBezTo>
                    <a:pt x="635" y="279"/>
                    <a:pt x="368" y="279"/>
                    <a:pt x="134" y="313"/>
                  </a:cubicBezTo>
                  <a:cubicBezTo>
                    <a:pt x="1" y="313"/>
                    <a:pt x="1" y="513"/>
                    <a:pt x="134" y="513"/>
                  </a:cubicBezTo>
                  <a:cubicBezTo>
                    <a:pt x="243" y="526"/>
                    <a:pt x="354" y="533"/>
                    <a:pt x="464" y="533"/>
                  </a:cubicBezTo>
                  <a:cubicBezTo>
                    <a:pt x="896" y="533"/>
                    <a:pt x="1331" y="432"/>
                    <a:pt x="1702" y="246"/>
                  </a:cubicBezTo>
                  <a:cubicBezTo>
                    <a:pt x="1819" y="187"/>
                    <a:pt x="1782" y="1"/>
                    <a:pt x="1659" y="1"/>
                  </a:cubicBezTo>
                  <a:close/>
                </a:path>
              </a:pathLst>
            </a:custGeom>
            <a:solidFill>
              <a:srgbClr val="BF7E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184;p61">
              <a:extLst>
                <a:ext uri="{FF2B5EF4-FFF2-40B4-BE49-F238E27FC236}">
                  <a16:creationId xmlns:a16="http://schemas.microsoft.com/office/drawing/2014/main" id="{A375AA35-A442-4E76-AAC7-CE55E2F6217F}"/>
                </a:ext>
              </a:extLst>
            </p:cNvPr>
            <p:cNvSpPr/>
            <p:nvPr/>
          </p:nvSpPr>
          <p:spPr>
            <a:xfrm>
              <a:off x="6734317" y="2404531"/>
              <a:ext cx="67322" cy="581479"/>
            </a:xfrm>
            <a:custGeom>
              <a:avLst/>
              <a:gdLst/>
              <a:ahLst/>
              <a:cxnLst/>
              <a:rect l="l" t="t" r="r" b="b"/>
              <a:pathLst>
                <a:path w="3444" h="29747" extrusionOk="0">
                  <a:moveTo>
                    <a:pt x="121" y="1"/>
                  </a:moveTo>
                  <a:cubicBezTo>
                    <a:pt x="60" y="1"/>
                    <a:pt x="0" y="71"/>
                    <a:pt x="24" y="142"/>
                  </a:cubicBezTo>
                  <a:cubicBezTo>
                    <a:pt x="858" y="1743"/>
                    <a:pt x="858" y="3678"/>
                    <a:pt x="1025" y="5446"/>
                  </a:cubicBezTo>
                  <a:cubicBezTo>
                    <a:pt x="1191" y="7381"/>
                    <a:pt x="1325" y="9315"/>
                    <a:pt x="1492" y="11250"/>
                  </a:cubicBezTo>
                  <a:cubicBezTo>
                    <a:pt x="1825" y="15186"/>
                    <a:pt x="2159" y="19089"/>
                    <a:pt x="2492" y="22992"/>
                  </a:cubicBezTo>
                  <a:cubicBezTo>
                    <a:pt x="2693" y="25193"/>
                    <a:pt x="2893" y="27395"/>
                    <a:pt x="3059" y="29597"/>
                  </a:cubicBezTo>
                  <a:cubicBezTo>
                    <a:pt x="3076" y="29697"/>
                    <a:pt x="3176" y="29747"/>
                    <a:pt x="3268" y="29747"/>
                  </a:cubicBezTo>
                  <a:cubicBezTo>
                    <a:pt x="3360" y="29747"/>
                    <a:pt x="3443" y="29697"/>
                    <a:pt x="3426" y="29597"/>
                  </a:cubicBezTo>
                  <a:cubicBezTo>
                    <a:pt x="3093" y="25627"/>
                    <a:pt x="2726" y="21691"/>
                    <a:pt x="2359" y="17755"/>
                  </a:cubicBezTo>
                  <a:lnTo>
                    <a:pt x="2359" y="17721"/>
                  </a:lnTo>
                  <a:cubicBezTo>
                    <a:pt x="1992" y="13785"/>
                    <a:pt x="1658" y="9816"/>
                    <a:pt x="1258" y="5846"/>
                  </a:cubicBezTo>
                  <a:cubicBezTo>
                    <a:pt x="1091" y="3912"/>
                    <a:pt x="1125" y="1810"/>
                    <a:pt x="191" y="42"/>
                  </a:cubicBezTo>
                  <a:cubicBezTo>
                    <a:pt x="171" y="13"/>
                    <a:pt x="146" y="1"/>
                    <a:pt x="1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185;p61">
              <a:extLst>
                <a:ext uri="{FF2B5EF4-FFF2-40B4-BE49-F238E27FC236}">
                  <a16:creationId xmlns:a16="http://schemas.microsoft.com/office/drawing/2014/main" id="{FC1925CD-0D82-43B3-8EE5-3EFE21A7F4AA}"/>
                </a:ext>
              </a:extLst>
            </p:cNvPr>
            <p:cNvSpPr/>
            <p:nvPr/>
          </p:nvSpPr>
          <p:spPr>
            <a:xfrm>
              <a:off x="6551177" y="3007532"/>
              <a:ext cx="62337" cy="245810"/>
            </a:xfrm>
            <a:custGeom>
              <a:avLst/>
              <a:gdLst/>
              <a:ahLst/>
              <a:cxnLst/>
              <a:rect l="l" t="t" r="r" b="b"/>
              <a:pathLst>
                <a:path w="3189" h="12575" extrusionOk="0">
                  <a:moveTo>
                    <a:pt x="3035" y="0"/>
                  </a:moveTo>
                  <a:cubicBezTo>
                    <a:pt x="2999" y="0"/>
                    <a:pt x="2967" y="15"/>
                    <a:pt x="2955" y="50"/>
                  </a:cubicBezTo>
                  <a:cubicBezTo>
                    <a:pt x="2755" y="517"/>
                    <a:pt x="2688" y="1084"/>
                    <a:pt x="2555" y="1584"/>
                  </a:cubicBezTo>
                  <a:cubicBezTo>
                    <a:pt x="2421" y="2084"/>
                    <a:pt x="2321" y="2585"/>
                    <a:pt x="2188" y="3085"/>
                  </a:cubicBezTo>
                  <a:cubicBezTo>
                    <a:pt x="1954" y="4119"/>
                    <a:pt x="1687" y="5153"/>
                    <a:pt x="1454" y="6187"/>
                  </a:cubicBezTo>
                  <a:cubicBezTo>
                    <a:pt x="954" y="8289"/>
                    <a:pt x="487" y="10357"/>
                    <a:pt x="20" y="12425"/>
                  </a:cubicBezTo>
                  <a:cubicBezTo>
                    <a:pt x="0" y="12522"/>
                    <a:pt x="71" y="12574"/>
                    <a:pt x="141" y="12574"/>
                  </a:cubicBezTo>
                  <a:cubicBezTo>
                    <a:pt x="190" y="12574"/>
                    <a:pt x="239" y="12547"/>
                    <a:pt x="253" y="12492"/>
                  </a:cubicBezTo>
                  <a:cubicBezTo>
                    <a:pt x="753" y="10424"/>
                    <a:pt x="1254" y="8355"/>
                    <a:pt x="1754" y="6287"/>
                  </a:cubicBezTo>
                  <a:cubicBezTo>
                    <a:pt x="1988" y="5253"/>
                    <a:pt x="2255" y="4186"/>
                    <a:pt x="2488" y="3152"/>
                  </a:cubicBezTo>
                  <a:cubicBezTo>
                    <a:pt x="2588" y="2651"/>
                    <a:pt x="2722" y="2151"/>
                    <a:pt x="2822" y="1651"/>
                  </a:cubicBezTo>
                  <a:cubicBezTo>
                    <a:pt x="2955" y="1150"/>
                    <a:pt x="3155" y="617"/>
                    <a:pt x="3189" y="116"/>
                  </a:cubicBezTo>
                  <a:cubicBezTo>
                    <a:pt x="3189" y="51"/>
                    <a:pt x="3104" y="0"/>
                    <a:pt x="303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186;p61">
              <a:extLst>
                <a:ext uri="{FF2B5EF4-FFF2-40B4-BE49-F238E27FC236}">
                  <a16:creationId xmlns:a16="http://schemas.microsoft.com/office/drawing/2014/main" id="{D0482ACA-C712-4413-B5C7-6DF684195412}"/>
                </a:ext>
              </a:extLst>
            </p:cNvPr>
            <p:cNvSpPr/>
            <p:nvPr/>
          </p:nvSpPr>
          <p:spPr>
            <a:xfrm>
              <a:off x="6543378" y="3508593"/>
              <a:ext cx="534390" cy="660021"/>
            </a:xfrm>
            <a:custGeom>
              <a:avLst/>
              <a:gdLst/>
              <a:ahLst/>
              <a:cxnLst/>
              <a:rect l="l" t="t" r="r" b="b"/>
              <a:pathLst>
                <a:path w="27338" h="33765" extrusionOk="0">
                  <a:moveTo>
                    <a:pt x="22334" y="11743"/>
                  </a:moveTo>
                  <a:cubicBezTo>
                    <a:pt x="22501" y="12644"/>
                    <a:pt x="22701" y="13578"/>
                    <a:pt x="22901" y="14512"/>
                  </a:cubicBezTo>
                  <a:cubicBezTo>
                    <a:pt x="23235" y="16113"/>
                    <a:pt x="23535" y="17714"/>
                    <a:pt x="23869" y="19349"/>
                  </a:cubicBezTo>
                  <a:cubicBezTo>
                    <a:pt x="22835" y="18948"/>
                    <a:pt x="21734" y="18615"/>
                    <a:pt x="20700" y="18248"/>
                  </a:cubicBezTo>
                  <a:cubicBezTo>
                    <a:pt x="19432" y="17814"/>
                    <a:pt x="18165" y="17381"/>
                    <a:pt x="16930" y="16947"/>
                  </a:cubicBezTo>
                  <a:cubicBezTo>
                    <a:pt x="15896" y="16613"/>
                    <a:pt x="14862" y="16246"/>
                    <a:pt x="13828" y="15880"/>
                  </a:cubicBezTo>
                  <a:cubicBezTo>
                    <a:pt x="15463" y="15246"/>
                    <a:pt x="17097" y="14612"/>
                    <a:pt x="18665" y="13811"/>
                  </a:cubicBezTo>
                  <a:cubicBezTo>
                    <a:pt x="19699" y="13311"/>
                    <a:pt x="20700" y="12744"/>
                    <a:pt x="21634" y="12077"/>
                  </a:cubicBezTo>
                  <a:cubicBezTo>
                    <a:pt x="21867" y="11977"/>
                    <a:pt x="22101" y="11843"/>
                    <a:pt x="22334" y="11743"/>
                  </a:cubicBezTo>
                  <a:close/>
                  <a:moveTo>
                    <a:pt x="5289" y="13511"/>
                  </a:moveTo>
                  <a:cubicBezTo>
                    <a:pt x="5422" y="13611"/>
                    <a:pt x="5556" y="13645"/>
                    <a:pt x="5722" y="13711"/>
                  </a:cubicBezTo>
                  <a:cubicBezTo>
                    <a:pt x="6023" y="13845"/>
                    <a:pt x="6356" y="13978"/>
                    <a:pt x="6690" y="14112"/>
                  </a:cubicBezTo>
                  <a:cubicBezTo>
                    <a:pt x="7324" y="14345"/>
                    <a:pt x="7991" y="14545"/>
                    <a:pt x="8624" y="14779"/>
                  </a:cubicBezTo>
                  <a:cubicBezTo>
                    <a:pt x="9759" y="15179"/>
                    <a:pt x="10926" y="15579"/>
                    <a:pt x="12094" y="15980"/>
                  </a:cubicBezTo>
                  <a:cubicBezTo>
                    <a:pt x="12060" y="15980"/>
                    <a:pt x="12027" y="15980"/>
                    <a:pt x="11994" y="16013"/>
                  </a:cubicBezTo>
                  <a:cubicBezTo>
                    <a:pt x="9659" y="16914"/>
                    <a:pt x="7324" y="17848"/>
                    <a:pt x="5122" y="19115"/>
                  </a:cubicBezTo>
                  <a:cubicBezTo>
                    <a:pt x="4655" y="19349"/>
                    <a:pt x="4155" y="19582"/>
                    <a:pt x="3688" y="19816"/>
                  </a:cubicBezTo>
                  <a:cubicBezTo>
                    <a:pt x="4188" y="17714"/>
                    <a:pt x="4755" y="15613"/>
                    <a:pt x="5289" y="13511"/>
                  </a:cubicBezTo>
                  <a:close/>
                  <a:moveTo>
                    <a:pt x="8620" y="0"/>
                  </a:moveTo>
                  <a:cubicBezTo>
                    <a:pt x="8531" y="0"/>
                    <a:pt x="8445" y="49"/>
                    <a:pt x="8391" y="168"/>
                  </a:cubicBezTo>
                  <a:cubicBezTo>
                    <a:pt x="8124" y="669"/>
                    <a:pt x="7991" y="1202"/>
                    <a:pt x="7824" y="1736"/>
                  </a:cubicBezTo>
                  <a:cubicBezTo>
                    <a:pt x="7690" y="2303"/>
                    <a:pt x="7524" y="2837"/>
                    <a:pt x="7357" y="3371"/>
                  </a:cubicBezTo>
                  <a:cubicBezTo>
                    <a:pt x="7057" y="4438"/>
                    <a:pt x="6723" y="5505"/>
                    <a:pt x="6423" y="6573"/>
                  </a:cubicBezTo>
                  <a:cubicBezTo>
                    <a:pt x="5822" y="8708"/>
                    <a:pt x="5255" y="10843"/>
                    <a:pt x="4688" y="13011"/>
                  </a:cubicBezTo>
                  <a:cubicBezTo>
                    <a:pt x="3521" y="17314"/>
                    <a:pt x="2420" y="21684"/>
                    <a:pt x="1486" y="26054"/>
                  </a:cubicBezTo>
                  <a:cubicBezTo>
                    <a:pt x="1219" y="27254"/>
                    <a:pt x="952" y="28489"/>
                    <a:pt x="685" y="29723"/>
                  </a:cubicBezTo>
                  <a:cubicBezTo>
                    <a:pt x="452" y="30924"/>
                    <a:pt x="185" y="32158"/>
                    <a:pt x="18" y="33392"/>
                  </a:cubicBezTo>
                  <a:cubicBezTo>
                    <a:pt x="0" y="33500"/>
                    <a:pt x="100" y="33560"/>
                    <a:pt x="200" y="33560"/>
                  </a:cubicBezTo>
                  <a:cubicBezTo>
                    <a:pt x="285" y="33560"/>
                    <a:pt x="370" y="33517"/>
                    <a:pt x="385" y="33425"/>
                  </a:cubicBezTo>
                  <a:cubicBezTo>
                    <a:pt x="719" y="32358"/>
                    <a:pt x="919" y="31291"/>
                    <a:pt x="1186" y="30190"/>
                  </a:cubicBezTo>
                  <a:cubicBezTo>
                    <a:pt x="1453" y="29122"/>
                    <a:pt x="1686" y="28055"/>
                    <a:pt x="1953" y="26954"/>
                  </a:cubicBezTo>
                  <a:cubicBezTo>
                    <a:pt x="2387" y="25120"/>
                    <a:pt x="2820" y="23285"/>
                    <a:pt x="3287" y="21417"/>
                  </a:cubicBezTo>
                  <a:cubicBezTo>
                    <a:pt x="3454" y="21317"/>
                    <a:pt x="3487" y="21083"/>
                    <a:pt x="3387" y="20950"/>
                  </a:cubicBezTo>
                  <a:cubicBezTo>
                    <a:pt x="3487" y="20883"/>
                    <a:pt x="3554" y="20816"/>
                    <a:pt x="3621" y="20783"/>
                  </a:cubicBezTo>
                  <a:cubicBezTo>
                    <a:pt x="3754" y="20683"/>
                    <a:pt x="3888" y="20583"/>
                    <a:pt x="4021" y="20483"/>
                  </a:cubicBezTo>
                  <a:cubicBezTo>
                    <a:pt x="4321" y="20283"/>
                    <a:pt x="4622" y="20116"/>
                    <a:pt x="4922" y="19916"/>
                  </a:cubicBezTo>
                  <a:cubicBezTo>
                    <a:pt x="5522" y="19549"/>
                    <a:pt x="6156" y="19215"/>
                    <a:pt x="6790" y="18882"/>
                  </a:cubicBezTo>
                  <a:cubicBezTo>
                    <a:pt x="8057" y="18215"/>
                    <a:pt x="9392" y="17647"/>
                    <a:pt x="10726" y="17114"/>
                  </a:cubicBezTo>
                  <a:cubicBezTo>
                    <a:pt x="11460" y="16814"/>
                    <a:pt x="12194" y="16547"/>
                    <a:pt x="12928" y="16246"/>
                  </a:cubicBezTo>
                  <a:cubicBezTo>
                    <a:pt x="15296" y="17047"/>
                    <a:pt x="17631" y="17881"/>
                    <a:pt x="19999" y="18682"/>
                  </a:cubicBezTo>
                  <a:cubicBezTo>
                    <a:pt x="20733" y="18948"/>
                    <a:pt x="21434" y="19182"/>
                    <a:pt x="22134" y="19449"/>
                  </a:cubicBezTo>
                  <a:cubicBezTo>
                    <a:pt x="22768" y="19649"/>
                    <a:pt x="23402" y="19882"/>
                    <a:pt x="24002" y="20083"/>
                  </a:cubicBezTo>
                  <a:cubicBezTo>
                    <a:pt x="24469" y="22284"/>
                    <a:pt x="24903" y="24486"/>
                    <a:pt x="25370" y="26687"/>
                  </a:cubicBezTo>
                  <a:cubicBezTo>
                    <a:pt x="25570" y="27821"/>
                    <a:pt x="25803" y="28956"/>
                    <a:pt x="26037" y="30090"/>
                  </a:cubicBezTo>
                  <a:cubicBezTo>
                    <a:pt x="26137" y="30657"/>
                    <a:pt x="26270" y="31257"/>
                    <a:pt x="26370" y="31824"/>
                  </a:cubicBezTo>
                  <a:cubicBezTo>
                    <a:pt x="26504" y="32391"/>
                    <a:pt x="26571" y="33025"/>
                    <a:pt x="26771" y="33559"/>
                  </a:cubicBezTo>
                  <a:cubicBezTo>
                    <a:pt x="26817" y="33697"/>
                    <a:pt x="26941" y="33765"/>
                    <a:pt x="27061" y="33765"/>
                  </a:cubicBezTo>
                  <a:cubicBezTo>
                    <a:pt x="27202" y="33765"/>
                    <a:pt x="27338" y="33672"/>
                    <a:pt x="27338" y="33492"/>
                  </a:cubicBezTo>
                  <a:cubicBezTo>
                    <a:pt x="27304" y="32992"/>
                    <a:pt x="27204" y="32491"/>
                    <a:pt x="27104" y="31991"/>
                  </a:cubicBezTo>
                  <a:cubicBezTo>
                    <a:pt x="27004" y="31491"/>
                    <a:pt x="26904" y="30990"/>
                    <a:pt x="26804" y="30490"/>
                  </a:cubicBezTo>
                  <a:cubicBezTo>
                    <a:pt x="26604" y="29456"/>
                    <a:pt x="26370" y="28422"/>
                    <a:pt x="26170" y="27388"/>
                  </a:cubicBezTo>
                  <a:cubicBezTo>
                    <a:pt x="25770" y="25353"/>
                    <a:pt x="25370" y="23352"/>
                    <a:pt x="24936" y="21317"/>
                  </a:cubicBezTo>
                  <a:cubicBezTo>
                    <a:pt x="24869" y="20883"/>
                    <a:pt x="24769" y="20450"/>
                    <a:pt x="24669" y="20016"/>
                  </a:cubicBezTo>
                  <a:cubicBezTo>
                    <a:pt x="24736" y="19916"/>
                    <a:pt x="24703" y="19749"/>
                    <a:pt x="24603" y="19649"/>
                  </a:cubicBezTo>
                  <a:cubicBezTo>
                    <a:pt x="23869" y="16146"/>
                    <a:pt x="23135" y="12644"/>
                    <a:pt x="22401" y="9141"/>
                  </a:cubicBezTo>
                  <a:cubicBezTo>
                    <a:pt x="22167" y="8007"/>
                    <a:pt x="21901" y="6906"/>
                    <a:pt x="21667" y="5772"/>
                  </a:cubicBezTo>
                  <a:cubicBezTo>
                    <a:pt x="21400" y="4605"/>
                    <a:pt x="21200" y="3437"/>
                    <a:pt x="20833" y="2303"/>
                  </a:cubicBezTo>
                  <a:cubicBezTo>
                    <a:pt x="20801" y="2224"/>
                    <a:pt x="20716" y="2182"/>
                    <a:pt x="20636" y="2182"/>
                  </a:cubicBezTo>
                  <a:cubicBezTo>
                    <a:pt x="20548" y="2182"/>
                    <a:pt x="20466" y="2232"/>
                    <a:pt x="20466" y="2337"/>
                  </a:cubicBezTo>
                  <a:cubicBezTo>
                    <a:pt x="20566" y="3371"/>
                    <a:pt x="20800" y="4338"/>
                    <a:pt x="21000" y="5339"/>
                  </a:cubicBezTo>
                  <a:cubicBezTo>
                    <a:pt x="21200" y="6373"/>
                    <a:pt x="21434" y="7407"/>
                    <a:pt x="21634" y="8441"/>
                  </a:cubicBezTo>
                  <a:cubicBezTo>
                    <a:pt x="21834" y="9375"/>
                    <a:pt x="22034" y="10309"/>
                    <a:pt x="22201" y="11243"/>
                  </a:cubicBezTo>
                  <a:cubicBezTo>
                    <a:pt x="21634" y="11476"/>
                    <a:pt x="21100" y="11777"/>
                    <a:pt x="20533" y="12043"/>
                  </a:cubicBezTo>
                  <a:cubicBezTo>
                    <a:pt x="19933" y="12344"/>
                    <a:pt x="19299" y="12644"/>
                    <a:pt x="18698" y="12911"/>
                  </a:cubicBezTo>
                  <a:cubicBezTo>
                    <a:pt x="17431" y="13511"/>
                    <a:pt x="16163" y="14112"/>
                    <a:pt x="14896" y="14679"/>
                  </a:cubicBezTo>
                  <a:cubicBezTo>
                    <a:pt x="14228" y="14979"/>
                    <a:pt x="13595" y="15279"/>
                    <a:pt x="12928" y="15579"/>
                  </a:cubicBezTo>
                  <a:cubicBezTo>
                    <a:pt x="11727" y="15179"/>
                    <a:pt x="10526" y="14779"/>
                    <a:pt x="9325" y="14378"/>
                  </a:cubicBezTo>
                  <a:cubicBezTo>
                    <a:pt x="8624" y="14145"/>
                    <a:pt x="7957" y="13911"/>
                    <a:pt x="7257" y="13678"/>
                  </a:cubicBezTo>
                  <a:cubicBezTo>
                    <a:pt x="6890" y="13578"/>
                    <a:pt x="6523" y="13444"/>
                    <a:pt x="6189" y="13344"/>
                  </a:cubicBezTo>
                  <a:cubicBezTo>
                    <a:pt x="5923" y="13278"/>
                    <a:pt x="5656" y="13178"/>
                    <a:pt x="5389" y="13178"/>
                  </a:cubicBezTo>
                  <a:cubicBezTo>
                    <a:pt x="5889" y="11310"/>
                    <a:pt x="6390" y="9475"/>
                    <a:pt x="6923" y="7607"/>
                  </a:cubicBezTo>
                  <a:cubicBezTo>
                    <a:pt x="7257" y="6439"/>
                    <a:pt x="7590" y="5239"/>
                    <a:pt x="7924" y="4071"/>
                  </a:cubicBezTo>
                  <a:cubicBezTo>
                    <a:pt x="8091" y="3471"/>
                    <a:pt x="8291" y="2870"/>
                    <a:pt x="8458" y="2270"/>
                  </a:cubicBezTo>
                  <a:cubicBezTo>
                    <a:pt x="8658" y="1669"/>
                    <a:pt x="8891" y="1069"/>
                    <a:pt x="8958" y="435"/>
                  </a:cubicBezTo>
                  <a:cubicBezTo>
                    <a:pt x="9003" y="210"/>
                    <a:pt x="8805" y="0"/>
                    <a:pt x="86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187;p61">
              <a:extLst>
                <a:ext uri="{FF2B5EF4-FFF2-40B4-BE49-F238E27FC236}">
                  <a16:creationId xmlns:a16="http://schemas.microsoft.com/office/drawing/2014/main" id="{D24719BF-A5DA-4713-B143-E9A64CFEB5D5}"/>
                </a:ext>
              </a:extLst>
            </p:cNvPr>
            <p:cNvSpPr/>
            <p:nvPr/>
          </p:nvSpPr>
          <p:spPr>
            <a:xfrm>
              <a:off x="6448103" y="2865793"/>
              <a:ext cx="745737" cy="711314"/>
            </a:xfrm>
            <a:custGeom>
              <a:avLst/>
              <a:gdLst/>
              <a:ahLst/>
              <a:cxnLst/>
              <a:rect l="l" t="t" r="r" b="b"/>
              <a:pathLst>
                <a:path w="38150" h="36389" extrusionOk="0">
                  <a:moveTo>
                    <a:pt x="28504" y="0"/>
                  </a:moveTo>
                  <a:cubicBezTo>
                    <a:pt x="27240" y="0"/>
                    <a:pt x="25981" y="201"/>
                    <a:pt x="24840" y="562"/>
                  </a:cubicBezTo>
                  <a:cubicBezTo>
                    <a:pt x="20437" y="1963"/>
                    <a:pt x="18836" y="6066"/>
                    <a:pt x="17935" y="10369"/>
                  </a:cubicBezTo>
                  <a:cubicBezTo>
                    <a:pt x="17234" y="13839"/>
                    <a:pt x="16968" y="17441"/>
                    <a:pt x="15833" y="20810"/>
                  </a:cubicBezTo>
                  <a:cubicBezTo>
                    <a:pt x="15400" y="22078"/>
                    <a:pt x="14833" y="23345"/>
                    <a:pt x="14066" y="24480"/>
                  </a:cubicBezTo>
                  <a:cubicBezTo>
                    <a:pt x="12831" y="26348"/>
                    <a:pt x="11163" y="27849"/>
                    <a:pt x="9095" y="28549"/>
                  </a:cubicBezTo>
                  <a:cubicBezTo>
                    <a:pt x="7461" y="29083"/>
                    <a:pt x="5626" y="29116"/>
                    <a:pt x="4125" y="29950"/>
                  </a:cubicBezTo>
                  <a:cubicBezTo>
                    <a:pt x="1" y="32223"/>
                    <a:pt x="2168" y="36331"/>
                    <a:pt x="6072" y="36331"/>
                  </a:cubicBezTo>
                  <a:cubicBezTo>
                    <a:pt x="6178" y="36331"/>
                    <a:pt x="6285" y="36327"/>
                    <a:pt x="6393" y="36321"/>
                  </a:cubicBezTo>
                  <a:cubicBezTo>
                    <a:pt x="8420" y="36208"/>
                    <a:pt x="10457" y="36148"/>
                    <a:pt x="12493" y="36148"/>
                  </a:cubicBezTo>
                  <a:cubicBezTo>
                    <a:pt x="14043" y="36148"/>
                    <a:pt x="15592" y="36183"/>
                    <a:pt x="17134" y="36255"/>
                  </a:cubicBezTo>
                  <a:cubicBezTo>
                    <a:pt x="18513" y="36308"/>
                    <a:pt x="19883" y="36389"/>
                    <a:pt x="21248" y="36389"/>
                  </a:cubicBezTo>
                  <a:cubicBezTo>
                    <a:pt x="22459" y="36389"/>
                    <a:pt x="23666" y="36325"/>
                    <a:pt x="24873" y="36121"/>
                  </a:cubicBezTo>
                  <a:cubicBezTo>
                    <a:pt x="27175" y="35754"/>
                    <a:pt x="30978" y="34420"/>
                    <a:pt x="32012" y="32118"/>
                  </a:cubicBezTo>
                  <a:cubicBezTo>
                    <a:pt x="34447" y="26915"/>
                    <a:pt x="36148" y="21377"/>
                    <a:pt x="37182" y="15707"/>
                  </a:cubicBezTo>
                  <a:cubicBezTo>
                    <a:pt x="37983" y="11203"/>
                    <a:pt x="38149" y="6033"/>
                    <a:pt x="35114" y="2597"/>
                  </a:cubicBezTo>
                  <a:cubicBezTo>
                    <a:pt x="33459" y="766"/>
                    <a:pt x="30973" y="0"/>
                    <a:pt x="28504" y="0"/>
                  </a:cubicBezTo>
                  <a:close/>
                </a:path>
              </a:pathLst>
            </a:custGeom>
            <a:solidFill>
              <a:srgbClr val="110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188;p61">
              <a:extLst>
                <a:ext uri="{FF2B5EF4-FFF2-40B4-BE49-F238E27FC236}">
                  <a16:creationId xmlns:a16="http://schemas.microsoft.com/office/drawing/2014/main" id="{0AB973C7-1A6A-48AB-BBD5-C52A2A4469C5}"/>
                </a:ext>
              </a:extLst>
            </p:cNvPr>
            <p:cNvSpPr/>
            <p:nvPr/>
          </p:nvSpPr>
          <p:spPr>
            <a:xfrm>
              <a:off x="7370178" y="3504684"/>
              <a:ext cx="534390" cy="660021"/>
            </a:xfrm>
            <a:custGeom>
              <a:avLst/>
              <a:gdLst/>
              <a:ahLst/>
              <a:cxnLst/>
              <a:rect l="l" t="t" r="r" b="b"/>
              <a:pathLst>
                <a:path w="27338" h="33765" extrusionOk="0">
                  <a:moveTo>
                    <a:pt x="22301" y="11743"/>
                  </a:moveTo>
                  <a:cubicBezTo>
                    <a:pt x="22501" y="12644"/>
                    <a:pt x="22701" y="13578"/>
                    <a:pt x="22868" y="14512"/>
                  </a:cubicBezTo>
                  <a:cubicBezTo>
                    <a:pt x="23201" y="16113"/>
                    <a:pt x="23535" y="17714"/>
                    <a:pt x="23869" y="19349"/>
                  </a:cubicBezTo>
                  <a:cubicBezTo>
                    <a:pt x="22834" y="18948"/>
                    <a:pt x="21734" y="18615"/>
                    <a:pt x="20700" y="18248"/>
                  </a:cubicBezTo>
                  <a:lnTo>
                    <a:pt x="20666" y="18248"/>
                  </a:lnTo>
                  <a:cubicBezTo>
                    <a:pt x="19432" y="17814"/>
                    <a:pt x="18164" y="17380"/>
                    <a:pt x="16930" y="16947"/>
                  </a:cubicBezTo>
                  <a:cubicBezTo>
                    <a:pt x="15896" y="16613"/>
                    <a:pt x="14862" y="16246"/>
                    <a:pt x="13828" y="15879"/>
                  </a:cubicBezTo>
                  <a:cubicBezTo>
                    <a:pt x="15463" y="15246"/>
                    <a:pt x="17097" y="14612"/>
                    <a:pt x="18665" y="13811"/>
                  </a:cubicBezTo>
                  <a:cubicBezTo>
                    <a:pt x="19699" y="13311"/>
                    <a:pt x="20700" y="12744"/>
                    <a:pt x="21634" y="12077"/>
                  </a:cubicBezTo>
                  <a:cubicBezTo>
                    <a:pt x="21867" y="11977"/>
                    <a:pt x="22101" y="11843"/>
                    <a:pt x="22301" y="11743"/>
                  </a:cubicBezTo>
                  <a:close/>
                  <a:moveTo>
                    <a:pt x="5289" y="13511"/>
                  </a:moveTo>
                  <a:cubicBezTo>
                    <a:pt x="5389" y="13611"/>
                    <a:pt x="5522" y="13644"/>
                    <a:pt x="5689" y="13711"/>
                  </a:cubicBezTo>
                  <a:cubicBezTo>
                    <a:pt x="6022" y="13845"/>
                    <a:pt x="6356" y="13978"/>
                    <a:pt x="6690" y="14111"/>
                  </a:cubicBezTo>
                  <a:cubicBezTo>
                    <a:pt x="7323" y="14345"/>
                    <a:pt x="7957" y="14545"/>
                    <a:pt x="8591" y="14779"/>
                  </a:cubicBezTo>
                  <a:cubicBezTo>
                    <a:pt x="9758" y="15179"/>
                    <a:pt x="10926" y="15579"/>
                    <a:pt x="12060" y="15979"/>
                  </a:cubicBezTo>
                  <a:cubicBezTo>
                    <a:pt x="12060" y="15979"/>
                    <a:pt x="12027" y="15979"/>
                    <a:pt x="11993" y="16013"/>
                  </a:cubicBezTo>
                  <a:cubicBezTo>
                    <a:pt x="9658" y="16913"/>
                    <a:pt x="7323" y="17847"/>
                    <a:pt x="5122" y="19115"/>
                  </a:cubicBezTo>
                  <a:cubicBezTo>
                    <a:pt x="4621" y="19349"/>
                    <a:pt x="4154" y="19582"/>
                    <a:pt x="3654" y="19816"/>
                  </a:cubicBezTo>
                  <a:cubicBezTo>
                    <a:pt x="4188" y="17714"/>
                    <a:pt x="4722" y="15613"/>
                    <a:pt x="5289" y="13511"/>
                  </a:cubicBezTo>
                  <a:close/>
                  <a:moveTo>
                    <a:pt x="8603" y="0"/>
                  </a:moveTo>
                  <a:cubicBezTo>
                    <a:pt x="8512" y="0"/>
                    <a:pt x="8423" y="49"/>
                    <a:pt x="8357" y="168"/>
                  </a:cubicBezTo>
                  <a:cubicBezTo>
                    <a:pt x="8124" y="669"/>
                    <a:pt x="7991" y="1202"/>
                    <a:pt x="7824" y="1736"/>
                  </a:cubicBezTo>
                  <a:cubicBezTo>
                    <a:pt x="7657" y="2303"/>
                    <a:pt x="7524" y="2837"/>
                    <a:pt x="7357" y="3370"/>
                  </a:cubicBezTo>
                  <a:cubicBezTo>
                    <a:pt x="7023" y="4438"/>
                    <a:pt x="6723" y="5505"/>
                    <a:pt x="6423" y="6573"/>
                  </a:cubicBezTo>
                  <a:cubicBezTo>
                    <a:pt x="5822" y="8708"/>
                    <a:pt x="5222" y="10842"/>
                    <a:pt x="4655" y="13011"/>
                  </a:cubicBezTo>
                  <a:cubicBezTo>
                    <a:pt x="3521" y="17314"/>
                    <a:pt x="2420" y="21684"/>
                    <a:pt x="1453" y="26053"/>
                  </a:cubicBezTo>
                  <a:cubicBezTo>
                    <a:pt x="1186" y="27254"/>
                    <a:pt x="919" y="28488"/>
                    <a:pt x="685" y="29723"/>
                  </a:cubicBezTo>
                  <a:cubicBezTo>
                    <a:pt x="452" y="30924"/>
                    <a:pt x="152" y="32158"/>
                    <a:pt x="18" y="33392"/>
                  </a:cubicBezTo>
                  <a:cubicBezTo>
                    <a:pt x="0" y="33500"/>
                    <a:pt x="90" y="33560"/>
                    <a:pt x="186" y="33560"/>
                  </a:cubicBezTo>
                  <a:cubicBezTo>
                    <a:pt x="268" y="33560"/>
                    <a:pt x="355" y="33517"/>
                    <a:pt x="385" y="33425"/>
                  </a:cubicBezTo>
                  <a:cubicBezTo>
                    <a:pt x="719" y="32358"/>
                    <a:pt x="919" y="31290"/>
                    <a:pt x="1186" y="30190"/>
                  </a:cubicBezTo>
                  <a:cubicBezTo>
                    <a:pt x="1453" y="29122"/>
                    <a:pt x="1686" y="28055"/>
                    <a:pt x="1953" y="26954"/>
                  </a:cubicBezTo>
                  <a:cubicBezTo>
                    <a:pt x="2387" y="25119"/>
                    <a:pt x="2820" y="23285"/>
                    <a:pt x="3287" y="21417"/>
                  </a:cubicBezTo>
                  <a:cubicBezTo>
                    <a:pt x="3421" y="21317"/>
                    <a:pt x="3487" y="21083"/>
                    <a:pt x="3387" y="20950"/>
                  </a:cubicBezTo>
                  <a:cubicBezTo>
                    <a:pt x="3454" y="20883"/>
                    <a:pt x="3554" y="20816"/>
                    <a:pt x="3621" y="20783"/>
                  </a:cubicBezTo>
                  <a:cubicBezTo>
                    <a:pt x="3754" y="20683"/>
                    <a:pt x="3888" y="20583"/>
                    <a:pt x="4021" y="20483"/>
                  </a:cubicBezTo>
                  <a:cubicBezTo>
                    <a:pt x="4321" y="20283"/>
                    <a:pt x="4621" y="20116"/>
                    <a:pt x="4922" y="19916"/>
                  </a:cubicBezTo>
                  <a:cubicBezTo>
                    <a:pt x="5522" y="19549"/>
                    <a:pt x="6156" y="19215"/>
                    <a:pt x="6790" y="18882"/>
                  </a:cubicBezTo>
                  <a:cubicBezTo>
                    <a:pt x="8057" y="18214"/>
                    <a:pt x="9392" y="17647"/>
                    <a:pt x="10726" y="17114"/>
                  </a:cubicBezTo>
                  <a:cubicBezTo>
                    <a:pt x="11460" y="16813"/>
                    <a:pt x="12160" y="16547"/>
                    <a:pt x="12894" y="16246"/>
                  </a:cubicBezTo>
                  <a:cubicBezTo>
                    <a:pt x="15262" y="17047"/>
                    <a:pt x="17631" y="17881"/>
                    <a:pt x="19999" y="18681"/>
                  </a:cubicBezTo>
                  <a:cubicBezTo>
                    <a:pt x="20700" y="18948"/>
                    <a:pt x="21433" y="19182"/>
                    <a:pt x="22134" y="19449"/>
                  </a:cubicBezTo>
                  <a:cubicBezTo>
                    <a:pt x="22768" y="19649"/>
                    <a:pt x="23368" y="19882"/>
                    <a:pt x="24002" y="20082"/>
                  </a:cubicBezTo>
                  <a:cubicBezTo>
                    <a:pt x="24469" y="22284"/>
                    <a:pt x="24903" y="24486"/>
                    <a:pt x="25336" y="26687"/>
                  </a:cubicBezTo>
                  <a:cubicBezTo>
                    <a:pt x="25570" y="27821"/>
                    <a:pt x="25803" y="28955"/>
                    <a:pt x="26037" y="30090"/>
                  </a:cubicBezTo>
                  <a:cubicBezTo>
                    <a:pt x="26137" y="30657"/>
                    <a:pt x="26270" y="31257"/>
                    <a:pt x="26370" y="31824"/>
                  </a:cubicBezTo>
                  <a:cubicBezTo>
                    <a:pt x="26470" y="32391"/>
                    <a:pt x="26570" y="33025"/>
                    <a:pt x="26771" y="33559"/>
                  </a:cubicBezTo>
                  <a:cubicBezTo>
                    <a:pt x="26817" y="33697"/>
                    <a:pt x="26941" y="33765"/>
                    <a:pt x="27061" y="33765"/>
                  </a:cubicBezTo>
                  <a:cubicBezTo>
                    <a:pt x="27202" y="33765"/>
                    <a:pt x="27338" y="33672"/>
                    <a:pt x="27338" y="33492"/>
                  </a:cubicBezTo>
                  <a:cubicBezTo>
                    <a:pt x="27304" y="32992"/>
                    <a:pt x="27204" y="32491"/>
                    <a:pt x="27104" y="31991"/>
                  </a:cubicBezTo>
                  <a:cubicBezTo>
                    <a:pt x="27004" y="31491"/>
                    <a:pt x="26904" y="30990"/>
                    <a:pt x="26804" y="30490"/>
                  </a:cubicBezTo>
                  <a:cubicBezTo>
                    <a:pt x="26604" y="29456"/>
                    <a:pt x="26370" y="28422"/>
                    <a:pt x="26170" y="27388"/>
                  </a:cubicBezTo>
                  <a:cubicBezTo>
                    <a:pt x="25770" y="25353"/>
                    <a:pt x="25370" y="23351"/>
                    <a:pt x="24936" y="21317"/>
                  </a:cubicBezTo>
                  <a:cubicBezTo>
                    <a:pt x="24836" y="20883"/>
                    <a:pt x="24769" y="20449"/>
                    <a:pt x="24669" y="20016"/>
                  </a:cubicBezTo>
                  <a:cubicBezTo>
                    <a:pt x="24736" y="19916"/>
                    <a:pt x="24702" y="19749"/>
                    <a:pt x="24602" y="19649"/>
                  </a:cubicBezTo>
                  <a:cubicBezTo>
                    <a:pt x="23869" y="16146"/>
                    <a:pt x="23135" y="12644"/>
                    <a:pt x="22401" y="9141"/>
                  </a:cubicBezTo>
                  <a:cubicBezTo>
                    <a:pt x="22134" y="8007"/>
                    <a:pt x="21900" y="6906"/>
                    <a:pt x="21667" y="5772"/>
                  </a:cubicBezTo>
                  <a:cubicBezTo>
                    <a:pt x="21400" y="4605"/>
                    <a:pt x="21200" y="3437"/>
                    <a:pt x="20800" y="2303"/>
                  </a:cubicBezTo>
                  <a:cubicBezTo>
                    <a:pt x="20784" y="2223"/>
                    <a:pt x="20700" y="2182"/>
                    <a:pt x="20619" y="2182"/>
                  </a:cubicBezTo>
                  <a:cubicBezTo>
                    <a:pt x="20532" y="2182"/>
                    <a:pt x="20449" y="2232"/>
                    <a:pt x="20466" y="2336"/>
                  </a:cubicBezTo>
                  <a:cubicBezTo>
                    <a:pt x="20566" y="3370"/>
                    <a:pt x="20800" y="4338"/>
                    <a:pt x="21000" y="5339"/>
                  </a:cubicBezTo>
                  <a:cubicBezTo>
                    <a:pt x="21200" y="6373"/>
                    <a:pt x="21400" y="7407"/>
                    <a:pt x="21634" y="8441"/>
                  </a:cubicBezTo>
                  <a:cubicBezTo>
                    <a:pt x="21834" y="9375"/>
                    <a:pt x="22001" y="10309"/>
                    <a:pt x="22201" y="11243"/>
                  </a:cubicBezTo>
                  <a:cubicBezTo>
                    <a:pt x="21634" y="11476"/>
                    <a:pt x="21100" y="11776"/>
                    <a:pt x="20533" y="12043"/>
                  </a:cubicBezTo>
                  <a:cubicBezTo>
                    <a:pt x="19932" y="12344"/>
                    <a:pt x="19299" y="12644"/>
                    <a:pt x="18665" y="12911"/>
                  </a:cubicBezTo>
                  <a:cubicBezTo>
                    <a:pt x="17431" y="13511"/>
                    <a:pt x="16163" y="14111"/>
                    <a:pt x="14895" y="14679"/>
                  </a:cubicBezTo>
                  <a:cubicBezTo>
                    <a:pt x="14228" y="14979"/>
                    <a:pt x="13561" y="15279"/>
                    <a:pt x="12927" y="15579"/>
                  </a:cubicBezTo>
                  <a:cubicBezTo>
                    <a:pt x="11727" y="15179"/>
                    <a:pt x="10526" y="14779"/>
                    <a:pt x="9325" y="14378"/>
                  </a:cubicBezTo>
                  <a:cubicBezTo>
                    <a:pt x="8624" y="14145"/>
                    <a:pt x="7924" y="13911"/>
                    <a:pt x="7257" y="13678"/>
                  </a:cubicBezTo>
                  <a:cubicBezTo>
                    <a:pt x="6890" y="13578"/>
                    <a:pt x="6523" y="13444"/>
                    <a:pt x="6156" y="13344"/>
                  </a:cubicBezTo>
                  <a:cubicBezTo>
                    <a:pt x="5922" y="13278"/>
                    <a:pt x="5656" y="13177"/>
                    <a:pt x="5389" y="13177"/>
                  </a:cubicBezTo>
                  <a:cubicBezTo>
                    <a:pt x="5889" y="11309"/>
                    <a:pt x="6389" y="9475"/>
                    <a:pt x="6890" y="7607"/>
                  </a:cubicBezTo>
                  <a:cubicBezTo>
                    <a:pt x="7223" y="6439"/>
                    <a:pt x="7590" y="5238"/>
                    <a:pt x="7924" y="4071"/>
                  </a:cubicBezTo>
                  <a:cubicBezTo>
                    <a:pt x="8091" y="3471"/>
                    <a:pt x="8257" y="2870"/>
                    <a:pt x="8458" y="2270"/>
                  </a:cubicBezTo>
                  <a:cubicBezTo>
                    <a:pt x="8624" y="1669"/>
                    <a:pt x="8858" y="1069"/>
                    <a:pt x="8958" y="435"/>
                  </a:cubicBezTo>
                  <a:cubicBezTo>
                    <a:pt x="8980" y="210"/>
                    <a:pt x="8790" y="0"/>
                    <a:pt x="860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189;p61">
              <a:extLst>
                <a:ext uri="{FF2B5EF4-FFF2-40B4-BE49-F238E27FC236}">
                  <a16:creationId xmlns:a16="http://schemas.microsoft.com/office/drawing/2014/main" id="{D19F8B0F-D280-42C6-B919-4B57E5C69A1A}"/>
                </a:ext>
              </a:extLst>
            </p:cNvPr>
            <p:cNvSpPr/>
            <p:nvPr/>
          </p:nvSpPr>
          <p:spPr>
            <a:xfrm>
              <a:off x="7082967" y="2806213"/>
              <a:ext cx="444061" cy="402033"/>
            </a:xfrm>
            <a:custGeom>
              <a:avLst/>
              <a:gdLst/>
              <a:ahLst/>
              <a:cxnLst/>
              <a:rect l="l" t="t" r="r" b="b"/>
              <a:pathLst>
                <a:path w="22717" h="20567" extrusionOk="0">
                  <a:moveTo>
                    <a:pt x="18845" y="1"/>
                  </a:moveTo>
                  <a:cubicBezTo>
                    <a:pt x="17687" y="1"/>
                    <a:pt x="16865" y="1107"/>
                    <a:pt x="16379" y="2443"/>
                  </a:cubicBezTo>
                  <a:cubicBezTo>
                    <a:pt x="16012" y="3410"/>
                    <a:pt x="15812" y="4444"/>
                    <a:pt x="15578" y="5445"/>
                  </a:cubicBezTo>
                  <a:cubicBezTo>
                    <a:pt x="15245" y="6846"/>
                    <a:pt x="14878" y="7947"/>
                    <a:pt x="14244" y="9281"/>
                  </a:cubicBezTo>
                  <a:cubicBezTo>
                    <a:pt x="13811" y="10115"/>
                    <a:pt x="13410" y="10982"/>
                    <a:pt x="12877" y="11750"/>
                  </a:cubicBezTo>
                  <a:cubicBezTo>
                    <a:pt x="12243" y="12650"/>
                    <a:pt x="11476" y="13451"/>
                    <a:pt x="10608" y="14118"/>
                  </a:cubicBezTo>
                  <a:cubicBezTo>
                    <a:pt x="8974" y="15385"/>
                    <a:pt x="7039" y="16286"/>
                    <a:pt x="5104" y="17020"/>
                  </a:cubicBezTo>
                  <a:cubicBezTo>
                    <a:pt x="4004" y="17420"/>
                    <a:pt x="2903" y="17821"/>
                    <a:pt x="1769" y="18154"/>
                  </a:cubicBezTo>
                  <a:cubicBezTo>
                    <a:pt x="1001" y="18388"/>
                    <a:pt x="1" y="18855"/>
                    <a:pt x="201" y="19488"/>
                  </a:cubicBezTo>
                  <a:lnTo>
                    <a:pt x="201" y="19455"/>
                  </a:lnTo>
                  <a:cubicBezTo>
                    <a:pt x="268" y="19689"/>
                    <a:pt x="501" y="19955"/>
                    <a:pt x="968" y="20222"/>
                  </a:cubicBezTo>
                  <a:cubicBezTo>
                    <a:pt x="1483" y="20493"/>
                    <a:pt x="2063" y="20566"/>
                    <a:pt x="2620" y="20566"/>
                  </a:cubicBezTo>
                  <a:cubicBezTo>
                    <a:pt x="2750" y="20566"/>
                    <a:pt x="2877" y="20562"/>
                    <a:pt x="3003" y="20556"/>
                  </a:cubicBezTo>
                  <a:cubicBezTo>
                    <a:pt x="6505" y="20489"/>
                    <a:pt x="9974" y="20089"/>
                    <a:pt x="13377" y="19355"/>
                  </a:cubicBezTo>
                  <a:cubicBezTo>
                    <a:pt x="14444" y="19121"/>
                    <a:pt x="15612" y="18821"/>
                    <a:pt x="16446" y="18054"/>
                  </a:cubicBezTo>
                  <a:cubicBezTo>
                    <a:pt x="16946" y="17554"/>
                    <a:pt x="17313" y="16920"/>
                    <a:pt x="17647" y="16253"/>
                  </a:cubicBezTo>
                  <a:cubicBezTo>
                    <a:pt x="19114" y="13417"/>
                    <a:pt x="20115" y="10382"/>
                    <a:pt x="21116" y="7346"/>
                  </a:cubicBezTo>
                  <a:cubicBezTo>
                    <a:pt x="21883" y="5078"/>
                    <a:pt x="22717" y="2109"/>
                    <a:pt x="20282" y="508"/>
                  </a:cubicBezTo>
                  <a:cubicBezTo>
                    <a:pt x="19756" y="155"/>
                    <a:pt x="19277" y="1"/>
                    <a:pt x="18845"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3190;p61">
              <a:extLst>
                <a:ext uri="{FF2B5EF4-FFF2-40B4-BE49-F238E27FC236}">
                  <a16:creationId xmlns:a16="http://schemas.microsoft.com/office/drawing/2014/main" id="{5D506287-4DEF-444E-8E51-9A325BC6DFDA}"/>
                </a:ext>
              </a:extLst>
            </p:cNvPr>
            <p:cNvSpPr/>
            <p:nvPr/>
          </p:nvSpPr>
          <p:spPr>
            <a:xfrm>
              <a:off x="7307919" y="2829963"/>
              <a:ext cx="712721" cy="743235"/>
            </a:xfrm>
            <a:custGeom>
              <a:avLst/>
              <a:gdLst/>
              <a:ahLst/>
              <a:cxnLst/>
              <a:rect l="l" t="t" r="r" b="b"/>
              <a:pathLst>
                <a:path w="36461" h="38022" extrusionOk="0">
                  <a:moveTo>
                    <a:pt x="24563" y="0"/>
                  </a:moveTo>
                  <a:cubicBezTo>
                    <a:pt x="22813" y="0"/>
                    <a:pt x="21065" y="485"/>
                    <a:pt x="19481" y="1595"/>
                  </a:cubicBezTo>
                  <a:cubicBezTo>
                    <a:pt x="13911" y="5464"/>
                    <a:pt x="14978" y="11569"/>
                    <a:pt x="14978" y="17406"/>
                  </a:cubicBezTo>
                  <a:cubicBezTo>
                    <a:pt x="14978" y="20975"/>
                    <a:pt x="15512" y="24711"/>
                    <a:pt x="14511" y="27580"/>
                  </a:cubicBezTo>
                  <a:cubicBezTo>
                    <a:pt x="13811" y="29615"/>
                    <a:pt x="12310" y="31216"/>
                    <a:pt x="9274" y="32017"/>
                  </a:cubicBezTo>
                  <a:cubicBezTo>
                    <a:pt x="7006" y="32650"/>
                    <a:pt x="4738" y="33251"/>
                    <a:pt x="2436" y="33885"/>
                  </a:cubicBezTo>
                  <a:cubicBezTo>
                    <a:pt x="1702" y="34085"/>
                    <a:pt x="902" y="34318"/>
                    <a:pt x="535" y="34985"/>
                  </a:cubicBezTo>
                  <a:cubicBezTo>
                    <a:pt x="1" y="35886"/>
                    <a:pt x="668" y="37120"/>
                    <a:pt x="1602" y="37587"/>
                  </a:cubicBezTo>
                  <a:cubicBezTo>
                    <a:pt x="2216" y="37916"/>
                    <a:pt x="2901" y="38000"/>
                    <a:pt x="3602" y="38000"/>
                  </a:cubicBezTo>
                  <a:cubicBezTo>
                    <a:pt x="3968" y="38000"/>
                    <a:pt x="4338" y="37977"/>
                    <a:pt x="4704" y="37954"/>
                  </a:cubicBezTo>
                  <a:cubicBezTo>
                    <a:pt x="6731" y="37841"/>
                    <a:pt x="8768" y="37781"/>
                    <a:pt x="10804" y="37781"/>
                  </a:cubicBezTo>
                  <a:cubicBezTo>
                    <a:pt x="12354" y="37781"/>
                    <a:pt x="13903" y="37815"/>
                    <a:pt x="15445" y="37887"/>
                  </a:cubicBezTo>
                  <a:cubicBezTo>
                    <a:pt x="16807" y="37941"/>
                    <a:pt x="18177" y="38022"/>
                    <a:pt x="19547" y="38022"/>
                  </a:cubicBezTo>
                  <a:cubicBezTo>
                    <a:pt x="20762" y="38022"/>
                    <a:pt x="21977" y="37958"/>
                    <a:pt x="23184" y="37754"/>
                  </a:cubicBezTo>
                  <a:cubicBezTo>
                    <a:pt x="25486" y="37387"/>
                    <a:pt x="29255" y="36053"/>
                    <a:pt x="30323" y="33751"/>
                  </a:cubicBezTo>
                  <a:cubicBezTo>
                    <a:pt x="32724" y="28547"/>
                    <a:pt x="34459" y="23010"/>
                    <a:pt x="35493" y="17339"/>
                  </a:cubicBezTo>
                  <a:cubicBezTo>
                    <a:pt x="36294" y="12836"/>
                    <a:pt x="36460" y="7666"/>
                    <a:pt x="33391" y="4230"/>
                  </a:cubicBezTo>
                  <a:cubicBezTo>
                    <a:pt x="31168" y="1723"/>
                    <a:pt x="27863" y="0"/>
                    <a:pt x="24563" y="0"/>
                  </a:cubicBezTo>
                  <a:close/>
                </a:path>
              </a:pathLst>
            </a:custGeom>
            <a:solidFill>
              <a:srgbClr val="110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3191;p61">
              <a:extLst>
                <a:ext uri="{FF2B5EF4-FFF2-40B4-BE49-F238E27FC236}">
                  <a16:creationId xmlns:a16="http://schemas.microsoft.com/office/drawing/2014/main" id="{7237F903-0722-4EE7-9C03-D465C513354E}"/>
                </a:ext>
              </a:extLst>
            </p:cNvPr>
            <p:cNvSpPr/>
            <p:nvPr/>
          </p:nvSpPr>
          <p:spPr>
            <a:xfrm>
              <a:off x="7191866" y="3903687"/>
              <a:ext cx="128466" cy="229918"/>
            </a:xfrm>
            <a:custGeom>
              <a:avLst/>
              <a:gdLst/>
              <a:ahLst/>
              <a:cxnLst/>
              <a:rect l="l" t="t" r="r" b="b"/>
              <a:pathLst>
                <a:path w="6572" h="11762" extrusionOk="0">
                  <a:moveTo>
                    <a:pt x="3447" y="0"/>
                  </a:moveTo>
                  <a:cubicBezTo>
                    <a:pt x="2922" y="0"/>
                    <a:pt x="2407" y="200"/>
                    <a:pt x="2035" y="571"/>
                  </a:cubicBezTo>
                  <a:cubicBezTo>
                    <a:pt x="1635" y="971"/>
                    <a:pt x="701" y="771"/>
                    <a:pt x="534" y="1305"/>
                  </a:cubicBezTo>
                  <a:cubicBezTo>
                    <a:pt x="0" y="3173"/>
                    <a:pt x="534" y="5875"/>
                    <a:pt x="334" y="7810"/>
                  </a:cubicBezTo>
                  <a:cubicBezTo>
                    <a:pt x="301" y="8410"/>
                    <a:pt x="234" y="8977"/>
                    <a:pt x="167" y="9544"/>
                  </a:cubicBezTo>
                  <a:cubicBezTo>
                    <a:pt x="134" y="9844"/>
                    <a:pt x="134" y="10145"/>
                    <a:pt x="234" y="10411"/>
                  </a:cubicBezTo>
                  <a:cubicBezTo>
                    <a:pt x="367" y="10745"/>
                    <a:pt x="667" y="11312"/>
                    <a:pt x="968" y="11546"/>
                  </a:cubicBezTo>
                  <a:cubicBezTo>
                    <a:pt x="1210" y="11715"/>
                    <a:pt x="1522" y="11762"/>
                    <a:pt x="1828" y="11762"/>
                  </a:cubicBezTo>
                  <a:cubicBezTo>
                    <a:pt x="1944" y="11762"/>
                    <a:pt x="2059" y="11755"/>
                    <a:pt x="2169" y="11746"/>
                  </a:cubicBezTo>
                  <a:lnTo>
                    <a:pt x="4203" y="11679"/>
                  </a:lnTo>
                  <a:cubicBezTo>
                    <a:pt x="4737" y="11646"/>
                    <a:pt x="5337" y="11612"/>
                    <a:pt x="5704" y="11212"/>
                  </a:cubicBezTo>
                  <a:cubicBezTo>
                    <a:pt x="5971" y="10945"/>
                    <a:pt x="6038" y="10545"/>
                    <a:pt x="6138" y="10178"/>
                  </a:cubicBezTo>
                  <a:cubicBezTo>
                    <a:pt x="6271" y="9511"/>
                    <a:pt x="6338" y="8844"/>
                    <a:pt x="6372" y="8210"/>
                  </a:cubicBezTo>
                  <a:lnTo>
                    <a:pt x="6405" y="8210"/>
                  </a:lnTo>
                  <a:cubicBezTo>
                    <a:pt x="6472" y="7243"/>
                    <a:pt x="6472" y="6309"/>
                    <a:pt x="6538" y="5341"/>
                  </a:cubicBezTo>
                  <a:cubicBezTo>
                    <a:pt x="6572" y="4441"/>
                    <a:pt x="6505" y="3473"/>
                    <a:pt x="6372" y="2573"/>
                  </a:cubicBezTo>
                  <a:cubicBezTo>
                    <a:pt x="6338" y="2106"/>
                    <a:pt x="6238" y="1672"/>
                    <a:pt x="6005" y="1272"/>
                  </a:cubicBezTo>
                  <a:cubicBezTo>
                    <a:pt x="5804" y="938"/>
                    <a:pt x="5504" y="705"/>
                    <a:pt x="5171" y="504"/>
                  </a:cubicBezTo>
                  <a:cubicBezTo>
                    <a:pt x="4704" y="204"/>
                    <a:pt x="4137" y="4"/>
                    <a:pt x="3570" y="4"/>
                  </a:cubicBezTo>
                  <a:cubicBezTo>
                    <a:pt x="3529" y="2"/>
                    <a:pt x="3488" y="0"/>
                    <a:pt x="3447"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3192;p61">
              <a:extLst>
                <a:ext uri="{FF2B5EF4-FFF2-40B4-BE49-F238E27FC236}">
                  <a16:creationId xmlns:a16="http://schemas.microsoft.com/office/drawing/2014/main" id="{F342836E-DFF2-4A26-BEA2-2D09AAA7D780}"/>
                </a:ext>
              </a:extLst>
            </p:cNvPr>
            <p:cNvSpPr/>
            <p:nvPr/>
          </p:nvSpPr>
          <p:spPr>
            <a:xfrm>
              <a:off x="7030149" y="4058777"/>
              <a:ext cx="290847" cy="115858"/>
            </a:xfrm>
            <a:custGeom>
              <a:avLst/>
              <a:gdLst/>
              <a:ahLst/>
              <a:cxnLst/>
              <a:rect l="l" t="t" r="r" b="b"/>
              <a:pathLst>
                <a:path w="14879" h="5927" extrusionOk="0">
                  <a:moveTo>
                    <a:pt x="8521" y="0"/>
                  </a:moveTo>
                  <a:cubicBezTo>
                    <a:pt x="8302" y="0"/>
                    <a:pt x="8107" y="70"/>
                    <a:pt x="7973" y="276"/>
                  </a:cubicBezTo>
                  <a:cubicBezTo>
                    <a:pt x="7840" y="509"/>
                    <a:pt x="7806" y="810"/>
                    <a:pt x="7673" y="1043"/>
                  </a:cubicBezTo>
                  <a:cubicBezTo>
                    <a:pt x="7339" y="1677"/>
                    <a:pt x="6539" y="1910"/>
                    <a:pt x="5838" y="2077"/>
                  </a:cubicBezTo>
                  <a:cubicBezTo>
                    <a:pt x="4304" y="2444"/>
                    <a:pt x="2769" y="2944"/>
                    <a:pt x="1302" y="3578"/>
                  </a:cubicBezTo>
                  <a:cubicBezTo>
                    <a:pt x="901" y="3745"/>
                    <a:pt x="501" y="3945"/>
                    <a:pt x="268" y="4312"/>
                  </a:cubicBezTo>
                  <a:cubicBezTo>
                    <a:pt x="1" y="4746"/>
                    <a:pt x="67" y="5213"/>
                    <a:pt x="468" y="5546"/>
                  </a:cubicBezTo>
                  <a:cubicBezTo>
                    <a:pt x="748" y="5784"/>
                    <a:pt x="1043" y="5826"/>
                    <a:pt x="1360" y="5826"/>
                  </a:cubicBezTo>
                  <a:cubicBezTo>
                    <a:pt x="1534" y="5826"/>
                    <a:pt x="1714" y="5813"/>
                    <a:pt x="1902" y="5813"/>
                  </a:cubicBezTo>
                  <a:cubicBezTo>
                    <a:pt x="2469" y="5847"/>
                    <a:pt x="3070" y="5880"/>
                    <a:pt x="3637" y="5913"/>
                  </a:cubicBezTo>
                  <a:cubicBezTo>
                    <a:pt x="3923" y="5922"/>
                    <a:pt x="4209" y="5926"/>
                    <a:pt x="4495" y="5926"/>
                  </a:cubicBezTo>
                  <a:cubicBezTo>
                    <a:pt x="6344" y="5926"/>
                    <a:pt x="8197" y="5753"/>
                    <a:pt x="10075" y="5580"/>
                  </a:cubicBezTo>
                  <a:cubicBezTo>
                    <a:pt x="11009" y="5480"/>
                    <a:pt x="11943" y="5413"/>
                    <a:pt x="12877" y="5313"/>
                  </a:cubicBezTo>
                  <a:cubicBezTo>
                    <a:pt x="13227" y="5272"/>
                    <a:pt x="13603" y="5243"/>
                    <a:pt x="13973" y="5243"/>
                  </a:cubicBezTo>
                  <a:cubicBezTo>
                    <a:pt x="14202" y="5243"/>
                    <a:pt x="14428" y="5254"/>
                    <a:pt x="14645" y="5279"/>
                  </a:cubicBezTo>
                  <a:cubicBezTo>
                    <a:pt x="14745" y="5113"/>
                    <a:pt x="14778" y="4879"/>
                    <a:pt x="14778" y="4679"/>
                  </a:cubicBezTo>
                  <a:cubicBezTo>
                    <a:pt x="14778" y="3512"/>
                    <a:pt x="14878" y="2311"/>
                    <a:pt x="14778" y="1143"/>
                  </a:cubicBezTo>
                  <a:cubicBezTo>
                    <a:pt x="14759" y="778"/>
                    <a:pt x="14574" y="701"/>
                    <a:pt x="14318" y="701"/>
                  </a:cubicBezTo>
                  <a:cubicBezTo>
                    <a:pt x="14130" y="701"/>
                    <a:pt x="13904" y="743"/>
                    <a:pt x="13677" y="743"/>
                  </a:cubicBezTo>
                  <a:cubicBezTo>
                    <a:pt x="13077" y="743"/>
                    <a:pt x="12443" y="676"/>
                    <a:pt x="11809" y="609"/>
                  </a:cubicBezTo>
                  <a:cubicBezTo>
                    <a:pt x="11109" y="543"/>
                    <a:pt x="10375" y="443"/>
                    <a:pt x="9674" y="276"/>
                  </a:cubicBezTo>
                  <a:cubicBezTo>
                    <a:pt x="9356" y="212"/>
                    <a:pt x="8903" y="0"/>
                    <a:pt x="8521" y="0"/>
                  </a:cubicBezTo>
                  <a:close/>
                </a:path>
              </a:pathLst>
            </a:custGeom>
            <a:solidFill>
              <a:srgbClr val="110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3193;p61">
              <a:extLst>
                <a:ext uri="{FF2B5EF4-FFF2-40B4-BE49-F238E27FC236}">
                  <a16:creationId xmlns:a16="http://schemas.microsoft.com/office/drawing/2014/main" id="{7CC03C03-FE07-4574-B41C-0D31ACEDD8ED}"/>
                </a:ext>
              </a:extLst>
            </p:cNvPr>
            <p:cNvSpPr/>
            <p:nvPr/>
          </p:nvSpPr>
          <p:spPr>
            <a:xfrm>
              <a:off x="7498332" y="3124563"/>
              <a:ext cx="665" cy="1310"/>
            </a:xfrm>
            <a:custGeom>
              <a:avLst/>
              <a:gdLst/>
              <a:ahLst/>
              <a:cxnLst/>
              <a:rect l="l" t="t" r="r" b="b"/>
              <a:pathLst>
                <a:path w="34" h="67" extrusionOk="0">
                  <a:moveTo>
                    <a:pt x="34" y="0"/>
                  </a:moveTo>
                  <a:lnTo>
                    <a:pt x="0" y="67"/>
                  </a:lnTo>
                  <a:cubicBezTo>
                    <a:pt x="34" y="67"/>
                    <a:pt x="34" y="33"/>
                    <a:pt x="34" y="0"/>
                  </a:cubicBezTo>
                  <a:close/>
                </a:path>
              </a:pathLst>
            </a:custGeom>
            <a:solidFill>
              <a:srgbClr val="7A48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3194;p61">
              <a:extLst>
                <a:ext uri="{FF2B5EF4-FFF2-40B4-BE49-F238E27FC236}">
                  <a16:creationId xmlns:a16="http://schemas.microsoft.com/office/drawing/2014/main" id="{357CD878-3997-4CC8-8AF1-6E54F95130FC}"/>
                </a:ext>
              </a:extLst>
            </p:cNvPr>
            <p:cNvSpPr/>
            <p:nvPr/>
          </p:nvSpPr>
          <p:spPr>
            <a:xfrm>
              <a:off x="7521808" y="2780918"/>
              <a:ext cx="1310" cy="6548"/>
            </a:xfrm>
            <a:custGeom>
              <a:avLst/>
              <a:gdLst/>
              <a:ahLst/>
              <a:cxnLst/>
              <a:rect l="l" t="t" r="r" b="b"/>
              <a:pathLst>
                <a:path w="67" h="335" extrusionOk="0">
                  <a:moveTo>
                    <a:pt x="67" y="1"/>
                  </a:moveTo>
                  <a:lnTo>
                    <a:pt x="0" y="334"/>
                  </a:lnTo>
                  <a:lnTo>
                    <a:pt x="0" y="334"/>
                  </a:lnTo>
                  <a:close/>
                </a:path>
              </a:pathLst>
            </a:custGeom>
            <a:solidFill>
              <a:srgbClr val="7A48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195;p61">
              <a:extLst>
                <a:ext uri="{FF2B5EF4-FFF2-40B4-BE49-F238E27FC236}">
                  <a16:creationId xmlns:a16="http://schemas.microsoft.com/office/drawing/2014/main" id="{B63D0FFC-BDBA-4597-947F-BFA37AA03063}"/>
                </a:ext>
              </a:extLst>
            </p:cNvPr>
            <p:cNvSpPr/>
            <p:nvPr/>
          </p:nvSpPr>
          <p:spPr>
            <a:xfrm>
              <a:off x="7380949" y="2705230"/>
              <a:ext cx="173895" cy="250462"/>
            </a:xfrm>
            <a:custGeom>
              <a:avLst/>
              <a:gdLst/>
              <a:ahLst/>
              <a:cxnLst/>
              <a:rect l="l" t="t" r="r" b="b"/>
              <a:pathLst>
                <a:path w="8896" h="12813" extrusionOk="0">
                  <a:moveTo>
                    <a:pt x="5812" y="1"/>
                  </a:moveTo>
                  <a:cubicBezTo>
                    <a:pt x="5195" y="1"/>
                    <a:pt x="4561" y="206"/>
                    <a:pt x="4004" y="671"/>
                  </a:cubicBezTo>
                  <a:cubicBezTo>
                    <a:pt x="3603" y="971"/>
                    <a:pt x="3270" y="1304"/>
                    <a:pt x="2970" y="1671"/>
                  </a:cubicBezTo>
                  <a:cubicBezTo>
                    <a:pt x="2436" y="2305"/>
                    <a:pt x="2036" y="3006"/>
                    <a:pt x="1735" y="3773"/>
                  </a:cubicBezTo>
                  <a:cubicBezTo>
                    <a:pt x="1035" y="5541"/>
                    <a:pt x="401" y="8543"/>
                    <a:pt x="1" y="10378"/>
                  </a:cubicBezTo>
                  <a:cubicBezTo>
                    <a:pt x="1836" y="11678"/>
                    <a:pt x="4171" y="11845"/>
                    <a:pt x="6172" y="12813"/>
                  </a:cubicBezTo>
                  <a:cubicBezTo>
                    <a:pt x="7540" y="10378"/>
                    <a:pt x="7840" y="7709"/>
                    <a:pt x="8307" y="5007"/>
                  </a:cubicBezTo>
                  <a:cubicBezTo>
                    <a:pt x="8407" y="4440"/>
                    <a:pt x="8507" y="3840"/>
                    <a:pt x="8607" y="3239"/>
                  </a:cubicBezTo>
                  <a:cubicBezTo>
                    <a:pt x="8896" y="1385"/>
                    <a:pt x="7413" y="1"/>
                    <a:pt x="58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3196;p61">
              <a:extLst>
                <a:ext uri="{FF2B5EF4-FFF2-40B4-BE49-F238E27FC236}">
                  <a16:creationId xmlns:a16="http://schemas.microsoft.com/office/drawing/2014/main" id="{6EB53352-DD17-4AD1-9D7B-5F0ACFEF1CDB}"/>
                </a:ext>
              </a:extLst>
            </p:cNvPr>
            <p:cNvSpPr/>
            <p:nvPr/>
          </p:nvSpPr>
          <p:spPr>
            <a:xfrm>
              <a:off x="7000809" y="3214736"/>
              <a:ext cx="639692" cy="743802"/>
            </a:xfrm>
            <a:custGeom>
              <a:avLst/>
              <a:gdLst/>
              <a:ahLst/>
              <a:cxnLst/>
              <a:rect l="l" t="t" r="r" b="b"/>
              <a:pathLst>
                <a:path w="32725" h="38051" extrusionOk="0">
                  <a:moveTo>
                    <a:pt x="29486" y="1"/>
                  </a:moveTo>
                  <a:cubicBezTo>
                    <a:pt x="29260" y="1"/>
                    <a:pt x="29013" y="67"/>
                    <a:pt x="28788" y="124"/>
                  </a:cubicBezTo>
                  <a:cubicBezTo>
                    <a:pt x="24151" y="1492"/>
                    <a:pt x="19515" y="2859"/>
                    <a:pt x="15078" y="4761"/>
                  </a:cubicBezTo>
                  <a:cubicBezTo>
                    <a:pt x="11009" y="6462"/>
                    <a:pt x="7106" y="8030"/>
                    <a:pt x="4104" y="11365"/>
                  </a:cubicBezTo>
                  <a:cubicBezTo>
                    <a:pt x="1" y="15935"/>
                    <a:pt x="3403" y="22707"/>
                    <a:pt x="5238" y="27443"/>
                  </a:cubicBezTo>
                  <a:cubicBezTo>
                    <a:pt x="6505" y="30746"/>
                    <a:pt x="11042" y="34749"/>
                    <a:pt x="12309" y="38051"/>
                  </a:cubicBezTo>
                  <a:cubicBezTo>
                    <a:pt x="12243" y="37884"/>
                    <a:pt x="20949" y="33915"/>
                    <a:pt x="21383" y="33715"/>
                  </a:cubicBezTo>
                  <a:cubicBezTo>
                    <a:pt x="21816" y="33481"/>
                    <a:pt x="18847" y="26943"/>
                    <a:pt x="18714" y="26176"/>
                  </a:cubicBezTo>
                  <a:cubicBezTo>
                    <a:pt x="18280" y="23441"/>
                    <a:pt x="15245" y="21939"/>
                    <a:pt x="14678" y="19238"/>
                  </a:cubicBezTo>
                  <a:cubicBezTo>
                    <a:pt x="14444" y="18170"/>
                    <a:pt x="14244" y="16802"/>
                    <a:pt x="13977" y="15335"/>
                  </a:cubicBezTo>
                  <a:cubicBezTo>
                    <a:pt x="14811" y="15168"/>
                    <a:pt x="15645" y="15035"/>
                    <a:pt x="16479" y="15001"/>
                  </a:cubicBezTo>
                  <a:cubicBezTo>
                    <a:pt x="17249" y="14967"/>
                    <a:pt x="18021" y="14954"/>
                    <a:pt x="18795" y="14954"/>
                  </a:cubicBezTo>
                  <a:cubicBezTo>
                    <a:pt x="21459" y="14954"/>
                    <a:pt x="24143" y="15110"/>
                    <a:pt x="26800" y="15110"/>
                  </a:cubicBezTo>
                  <a:cubicBezTo>
                    <a:pt x="27152" y="15110"/>
                    <a:pt x="27503" y="15107"/>
                    <a:pt x="27854" y="15101"/>
                  </a:cubicBezTo>
                  <a:lnTo>
                    <a:pt x="28054" y="15101"/>
                  </a:lnTo>
                  <a:cubicBezTo>
                    <a:pt x="30723" y="15035"/>
                    <a:pt x="32724" y="12166"/>
                    <a:pt x="32524" y="8630"/>
                  </a:cubicBezTo>
                  <a:cubicBezTo>
                    <a:pt x="32457" y="7329"/>
                    <a:pt x="31923" y="6328"/>
                    <a:pt x="31523" y="5161"/>
                  </a:cubicBezTo>
                  <a:cubicBezTo>
                    <a:pt x="31023" y="3760"/>
                    <a:pt x="30723" y="2292"/>
                    <a:pt x="30356" y="891"/>
                  </a:cubicBezTo>
                  <a:cubicBezTo>
                    <a:pt x="30256" y="624"/>
                    <a:pt x="30189" y="324"/>
                    <a:pt x="29955" y="157"/>
                  </a:cubicBezTo>
                  <a:cubicBezTo>
                    <a:pt x="29824" y="41"/>
                    <a:pt x="29662" y="1"/>
                    <a:pt x="29486" y="1"/>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3197;p61">
              <a:extLst>
                <a:ext uri="{FF2B5EF4-FFF2-40B4-BE49-F238E27FC236}">
                  <a16:creationId xmlns:a16="http://schemas.microsoft.com/office/drawing/2014/main" id="{297EF805-DB79-4D14-AD6B-F8EA1C0F0096}"/>
                </a:ext>
              </a:extLst>
            </p:cNvPr>
            <p:cNvSpPr/>
            <p:nvPr/>
          </p:nvSpPr>
          <p:spPr>
            <a:xfrm>
              <a:off x="7151442" y="3142078"/>
              <a:ext cx="702263" cy="834170"/>
            </a:xfrm>
            <a:custGeom>
              <a:avLst/>
              <a:gdLst/>
              <a:ahLst/>
              <a:cxnLst/>
              <a:rect l="l" t="t" r="r" b="b"/>
              <a:pathLst>
                <a:path w="35926" h="42674" extrusionOk="0">
                  <a:moveTo>
                    <a:pt x="30134" y="1"/>
                  </a:moveTo>
                  <a:cubicBezTo>
                    <a:pt x="29274" y="1"/>
                    <a:pt x="28405" y="182"/>
                    <a:pt x="27620" y="505"/>
                  </a:cubicBezTo>
                  <a:cubicBezTo>
                    <a:pt x="25919" y="1206"/>
                    <a:pt x="24484" y="2473"/>
                    <a:pt x="23150" y="3774"/>
                  </a:cubicBezTo>
                  <a:cubicBezTo>
                    <a:pt x="21382" y="5475"/>
                    <a:pt x="19814" y="6810"/>
                    <a:pt x="17679" y="7944"/>
                  </a:cubicBezTo>
                  <a:cubicBezTo>
                    <a:pt x="16178" y="8711"/>
                    <a:pt x="14677" y="9412"/>
                    <a:pt x="13176" y="10145"/>
                  </a:cubicBezTo>
                  <a:cubicBezTo>
                    <a:pt x="11375" y="11046"/>
                    <a:pt x="8740" y="12047"/>
                    <a:pt x="6638" y="13381"/>
                  </a:cubicBezTo>
                  <a:cubicBezTo>
                    <a:pt x="5437" y="13615"/>
                    <a:pt x="4403" y="13981"/>
                    <a:pt x="3403" y="15116"/>
                  </a:cubicBezTo>
                  <a:cubicBezTo>
                    <a:pt x="3269" y="15249"/>
                    <a:pt x="3169" y="15416"/>
                    <a:pt x="3036" y="15549"/>
                  </a:cubicBezTo>
                  <a:cubicBezTo>
                    <a:pt x="2035" y="16884"/>
                    <a:pt x="1468" y="18551"/>
                    <a:pt x="1101" y="20219"/>
                  </a:cubicBezTo>
                  <a:cubicBezTo>
                    <a:pt x="434" y="23155"/>
                    <a:pt x="300" y="26224"/>
                    <a:pt x="167" y="29226"/>
                  </a:cubicBezTo>
                  <a:cubicBezTo>
                    <a:pt x="0" y="33762"/>
                    <a:pt x="334" y="37432"/>
                    <a:pt x="934" y="42469"/>
                  </a:cubicBezTo>
                  <a:cubicBezTo>
                    <a:pt x="2313" y="42626"/>
                    <a:pt x="3695" y="42673"/>
                    <a:pt x="5081" y="42673"/>
                  </a:cubicBezTo>
                  <a:cubicBezTo>
                    <a:pt x="7211" y="42673"/>
                    <a:pt x="9347" y="42561"/>
                    <a:pt x="11483" y="42561"/>
                  </a:cubicBezTo>
                  <a:cubicBezTo>
                    <a:pt x="11792" y="42561"/>
                    <a:pt x="12100" y="42563"/>
                    <a:pt x="12409" y="42569"/>
                  </a:cubicBezTo>
                  <a:cubicBezTo>
                    <a:pt x="13043" y="39833"/>
                    <a:pt x="12709" y="36798"/>
                    <a:pt x="12843" y="34029"/>
                  </a:cubicBezTo>
                  <a:cubicBezTo>
                    <a:pt x="12909" y="32295"/>
                    <a:pt x="12909" y="30560"/>
                    <a:pt x="12943" y="28825"/>
                  </a:cubicBezTo>
                  <a:cubicBezTo>
                    <a:pt x="12943" y="28058"/>
                    <a:pt x="12976" y="27291"/>
                    <a:pt x="12943" y="26490"/>
                  </a:cubicBezTo>
                  <a:cubicBezTo>
                    <a:pt x="12909" y="25890"/>
                    <a:pt x="12743" y="24989"/>
                    <a:pt x="13143" y="24456"/>
                  </a:cubicBezTo>
                  <a:cubicBezTo>
                    <a:pt x="13310" y="24289"/>
                    <a:pt x="13476" y="24155"/>
                    <a:pt x="13677" y="24055"/>
                  </a:cubicBezTo>
                  <a:cubicBezTo>
                    <a:pt x="14544" y="23588"/>
                    <a:pt x="15478" y="23255"/>
                    <a:pt x="16445" y="22955"/>
                  </a:cubicBezTo>
                  <a:cubicBezTo>
                    <a:pt x="17646" y="22588"/>
                    <a:pt x="18880" y="22254"/>
                    <a:pt x="20148" y="21954"/>
                  </a:cubicBezTo>
                  <a:cubicBezTo>
                    <a:pt x="21315" y="21654"/>
                    <a:pt x="22750" y="21587"/>
                    <a:pt x="23884" y="21120"/>
                  </a:cubicBezTo>
                  <a:cubicBezTo>
                    <a:pt x="26152" y="20186"/>
                    <a:pt x="28487" y="19452"/>
                    <a:pt x="30822" y="18685"/>
                  </a:cubicBezTo>
                  <a:cubicBezTo>
                    <a:pt x="35559" y="17084"/>
                    <a:pt x="35926" y="11713"/>
                    <a:pt x="35659" y="7477"/>
                  </a:cubicBezTo>
                  <a:cubicBezTo>
                    <a:pt x="35492" y="5008"/>
                    <a:pt x="35025" y="2206"/>
                    <a:pt x="32957" y="805"/>
                  </a:cubicBezTo>
                  <a:cubicBezTo>
                    <a:pt x="32130" y="248"/>
                    <a:pt x="31139" y="1"/>
                    <a:pt x="30134" y="1"/>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3198;p61">
              <a:extLst>
                <a:ext uri="{FF2B5EF4-FFF2-40B4-BE49-F238E27FC236}">
                  <a16:creationId xmlns:a16="http://schemas.microsoft.com/office/drawing/2014/main" id="{CBE9B9A1-96F2-4326-8BF8-022CDAC6BB37}"/>
                </a:ext>
              </a:extLst>
            </p:cNvPr>
            <p:cNvSpPr/>
            <p:nvPr/>
          </p:nvSpPr>
          <p:spPr>
            <a:xfrm>
              <a:off x="7429857" y="2688810"/>
              <a:ext cx="437551" cy="617994"/>
            </a:xfrm>
            <a:custGeom>
              <a:avLst/>
              <a:gdLst/>
              <a:ahLst/>
              <a:cxnLst/>
              <a:rect l="l" t="t" r="r" b="b"/>
              <a:pathLst>
                <a:path w="22384" h="31615" extrusionOk="0">
                  <a:moveTo>
                    <a:pt x="6775" y="1"/>
                  </a:moveTo>
                  <a:cubicBezTo>
                    <a:pt x="4890" y="1"/>
                    <a:pt x="3051" y="633"/>
                    <a:pt x="1802" y="2178"/>
                  </a:cubicBezTo>
                  <a:lnTo>
                    <a:pt x="1769" y="2178"/>
                  </a:lnTo>
                  <a:cubicBezTo>
                    <a:pt x="1335" y="2711"/>
                    <a:pt x="968" y="3312"/>
                    <a:pt x="668" y="3946"/>
                  </a:cubicBezTo>
                  <a:cubicBezTo>
                    <a:pt x="1" y="5413"/>
                    <a:pt x="1" y="7248"/>
                    <a:pt x="201" y="8816"/>
                  </a:cubicBezTo>
                  <a:cubicBezTo>
                    <a:pt x="401" y="10584"/>
                    <a:pt x="735" y="12318"/>
                    <a:pt x="1101" y="14053"/>
                  </a:cubicBezTo>
                  <a:cubicBezTo>
                    <a:pt x="1402" y="15487"/>
                    <a:pt x="1468" y="16788"/>
                    <a:pt x="1669" y="18223"/>
                  </a:cubicBezTo>
                  <a:cubicBezTo>
                    <a:pt x="1869" y="19924"/>
                    <a:pt x="1969" y="21625"/>
                    <a:pt x="1869" y="23326"/>
                  </a:cubicBezTo>
                  <a:cubicBezTo>
                    <a:pt x="1769" y="24660"/>
                    <a:pt x="735" y="27362"/>
                    <a:pt x="2102" y="28330"/>
                  </a:cubicBezTo>
                  <a:cubicBezTo>
                    <a:pt x="2803" y="28864"/>
                    <a:pt x="4471" y="28730"/>
                    <a:pt x="5338" y="28897"/>
                  </a:cubicBezTo>
                  <a:cubicBezTo>
                    <a:pt x="6439" y="29064"/>
                    <a:pt x="7506" y="29297"/>
                    <a:pt x="8607" y="29564"/>
                  </a:cubicBezTo>
                  <a:cubicBezTo>
                    <a:pt x="12439" y="30444"/>
                    <a:pt x="16344" y="31614"/>
                    <a:pt x="20301" y="31614"/>
                  </a:cubicBezTo>
                  <a:cubicBezTo>
                    <a:pt x="20994" y="31614"/>
                    <a:pt x="21688" y="31578"/>
                    <a:pt x="22383" y="31499"/>
                  </a:cubicBezTo>
                  <a:cubicBezTo>
                    <a:pt x="21583" y="30198"/>
                    <a:pt x="21983" y="28530"/>
                    <a:pt x="21783" y="27096"/>
                  </a:cubicBezTo>
                  <a:cubicBezTo>
                    <a:pt x="21549" y="25461"/>
                    <a:pt x="20682" y="23893"/>
                    <a:pt x="20282" y="22292"/>
                  </a:cubicBezTo>
                  <a:cubicBezTo>
                    <a:pt x="20115" y="21592"/>
                    <a:pt x="19948" y="20891"/>
                    <a:pt x="19715" y="20257"/>
                  </a:cubicBezTo>
                  <a:cubicBezTo>
                    <a:pt x="18714" y="17655"/>
                    <a:pt x="17780" y="15187"/>
                    <a:pt x="17080" y="12452"/>
                  </a:cubicBezTo>
                  <a:cubicBezTo>
                    <a:pt x="16679" y="10917"/>
                    <a:pt x="16846" y="9450"/>
                    <a:pt x="16279" y="7949"/>
                  </a:cubicBezTo>
                  <a:cubicBezTo>
                    <a:pt x="15045" y="4613"/>
                    <a:pt x="13444" y="1844"/>
                    <a:pt x="9974" y="577"/>
                  </a:cubicBezTo>
                  <a:cubicBezTo>
                    <a:pt x="8962" y="211"/>
                    <a:pt x="7861" y="1"/>
                    <a:pt x="67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199;p61">
              <a:extLst>
                <a:ext uri="{FF2B5EF4-FFF2-40B4-BE49-F238E27FC236}">
                  <a16:creationId xmlns:a16="http://schemas.microsoft.com/office/drawing/2014/main" id="{07153275-0A81-4CC6-9E1E-0943BE85CE57}"/>
                </a:ext>
              </a:extLst>
            </p:cNvPr>
            <p:cNvSpPr/>
            <p:nvPr/>
          </p:nvSpPr>
          <p:spPr>
            <a:xfrm>
              <a:off x="7423992" y="2500744"/>
              <a:ext cx="149988" cy="235215"/>
            </a:xfrm>
            <a:custGeom>
              <a:avLst/>
              <a:gdLst/>
              <a:ahLst/>
              <a:cxnLst/>
              <a:rect l="l" t="t" r="r" b="b"/>
              <a:pathLst>
                <a:path w="7673" h="12033" extrusionOk="0">
                  <a:moveTo>
                    <a:pt x="4273" y="1"/>
                  </a:moveTo>
                  <a:cubicBezTo>
                    <a:pt x="3564" y="1"/>
                    <a:pt x="2853" y="104"/>
                    <a:pt x="2202" y="391"/>
                  </a:cubicBezTo>
                  <a:cubicBezTo>
                    <a:pt x="1635" y="657"/>
                    <a:pt x="1135" y="1058"/>
                    <a:pt x="834" y="1591"/>
                  </a:cubicBezTo>
                  <a:cubicBezTo>
                    <a:pt x="467" y="2158"/>
                    <a:pt x="467" y="2826"/>
                    <a:pt x="334" y="3459"/>
                  </a:cubicBezTo>
                  <a:cubicBezTo>
                    <a:pt x="101" y="4527"/>
                    <a:pt x="0" y="5628"/>
                    <a:pt x="301" y="6695"/>
                  </a:cubicBezTo>
                  <a:cubicBezTo>
                    <a:pt x="434" y="7095"/>
                    <a:pt x="634" y="7496"/>
                    <a:pt x="934" y="7763"/>
                  </a:cubicBezTo>
                  <a:cubicBezTo>
                    <a:pt x="1268" y="8063"/>
                    <a:pt x="1668" y="8029"/>
                    <a:pt x="1702" y="8530"/>
                  </a:cubicBezTo>
                  <a:lnTo>
                    <a:pt x="1702" y="8563"/>
                  </a:lnTo>
                  <a:cubicBezTo>
                    <a:pt x="1802" y="9497"/>
                    <a:pt x="1969" y="10364"/>
                    <a:pt x="1702" y="11265"/>
                  </a:cubicBezTo>
                  <a:cubicBezTo>
                    <a:pt x="2202" y="11665"/>
                    <a:pt x="2802" y="11999"/>
                    <a:pt x="3470" y="12032"/>
                  </a:cubicBezTo>
                  <a:cubicBezTo>
                    <a:pt x="4137" y="12032"/>
                    <a:pt x="4837" y="11832"/>
                    <a:pt x="5404" y="11499"/>
                  </a:cubicBezTo>
                  <a:cubicBezTo>
                    <a:pt x="6071" y="11065"/>
                    <a:pt x="6505" y="10364"/>
                    <a:pt x="6872" y="9597"/>
                  </a:cubicBezTo>
                  <a:cubicBezTo>
                    <a:pt x="6839" y="9530"/>
                    <a:pt x="6805" y="9464"/>
                    <a:pt x="6805" y="9364"/>
                  </a:cubicBezTo>
                  <a:cubicBezTo>
                    <a:pt x="6672" y="8763"/>
                    <a:pt x="6538" y="8163"/>
                    <a:pt x="6472" y="7562"/>
                  </a:cubicBezTo>
                  <a:cubicBezTo>
                    <a:pt x="6438" y="7129"/>
                    <a:pt x="6238" y="6428"/>
                    <a:pt x="6438" y="5995"/>
                  </a:cubicBezTo>
                  <a:cubicBezTo>
                    <a:pt x="6505" y="5828"/>
                    <a:pt x="6639" y="5694"/>
                    <a:pt x="6705" y="5528"/>
                  </a:cubicBezTo>
                  <a:cubicBezTo>
                    <a:pt x="6905" y="5161"/>
                    <a:pt x="7072" y="4827"/>
                    <a:pt x="7206" y="4427"/>
                  </a:cubicBezTo>
                  <a:cubicBezTo>
                    <a:pt x="7506" y="3726"/>
                    <a:pt x="7673" y="2959"/>
                    <a:pt x="7639" y="2192"/>
                  </a:cubicBezTo>
                  <a:cubicBezTo>
                    <a:pt x="7639" y="1925"/>
                    <a:pt x="7606" y="1491"/>
                    <a:pt x="7472" y="1258"/>
                  </a:cubicBezTo>
                  <a:cubicBezTo>
                    <a:pt x="7339" y="1058"/>
                    <a:pt x="7239" y="891"/>
                    <a:pt x="7106" y="724"/>
                  </a:cubicBezTo>
                  <a:cubicBezTo>
                    <a:pt x="6572" y="190"/>
                    <a:pt x="5571" y="90"/>
                    <a:pt x="4871" y="24"/>
                  </a:cubicBezTo>
                  <a:cubicBezTo>
                    <a:pt x="4673" y="9"/>
                    <a:pt x="4473" y="1"/>
                    <a:pt x="4273"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200;p61">
              <a:extLst>
                <a:ext uri="{FF2B5EF4-FFF2-40B4-BE49-F238E27FC236}">
                  <a16:creationId xmlns:a16="http://schemas.microsoft.com/office/drawing/2014/main" id="{5E3BC5DF-6877-4637-82D4-4CCCD287277D}"/>
                </a:ext>
              </a:extLst>
            </p:cNvPr>
            <p:cNvSpPr/>
            <p:nvPr/>
          </p:nvSpPr>
          <p:spPr>
            <a:xfrm>
              <a:off x="7420728" y="2476309"/>
              <a:ext cx="163691" cy="144808"/>
            </a:xfrm>
            <a:custGeom>
              <a:avLst/>
              <a:gdLst/>
              <a:ahLst/>
              <a:cxnLst/>
              <a:rect l="l" t="t" r="r" b="b"/>
              <a:pathLst>
                <a:path w="8374" h="7408" extrusionOk="0">
                  <a:moveTo>
                    <a:pt x="1490" y="1"/>
                  </a:moveTo>
                  <a:cubicBezTo>
                    <a:pt x="1161" y="1"/>
                    <a:pt x="844" y="130"/>
                    <a:pt x="634" y="340"/>
                  </a:cubicBezTo>
                  <a:cubicBezTo>
                    <a:pt x="234" y="707"/>
                    <a:pt x="1" y="1240"/>
                    <a:pt x="67" y="1774"/>
                  </a:cubicBezTo>
                  <a:cubicBezTo>
                    <a:pt x="134" y="2308"/>
                    <a:pt x="468" y="2808"/>
                    <a:pt x="935" y="3042"/>
                  </a:cubicBezTo>
                  <a:cubicBezTo>
                    <a:pt x="1268" y="3219"/>
                    <a:pt x="1631" y="3264"/>
                    <a:pt x="2005" y="3264"/>
                  </a:cubicBezTo>
                  <a:cubicBezTo>
                    <a:pt x="2191" y="3264"/>
                    <a:pt x="2380" y="3253"/>
                    <a:pt x="2569" y="3242"/>
                  </a:cubicBezTo>
                  <a:cubicBezTo>
                    <a:pt x="2934" y="3219"/>
                    <a:pt x="3314" y="3165"/>
                    <a:pt x="3688" y="3165"/>
                  </a:cubicBezTo>
                  <a:cubicBezTo>
                    <a:pt x="3862" y="3165"/>
                    <a:pt x="4035" y="3177"/>
                    <a:pt x="4204" y="3208"/>
                  </a:cubicBezTo>
                  <a:cubicBezTo>
                    <a:pt x="4604" y="3308"/>
                    <a:pt x="5238" y="3575"/>
                    <a:pt x="5338" y="4009"/>
                  </a:cubicBezTo>
                  <a:cubicBezTo>
                    <a:pt x="5405" y="4376"/>
                    <a:pt x="5038" y="4643"/>
                    <a:pt x="5138" y="5043"/>
                  </a:cubicBezTo>
                  <a:cubicBezTo>
                    <a:pt x="5197" y="5162"/>
                    <a:pt x="5310" y="5282"/>
                    <a:pt x="5453" y="5282"/>
                  </a:cubicBezTo>
                  <a:cubicBezTo>
                    <a:pt x="5470" y="5282"/>
                    <a:pt x="5487" y="5280"/>
                    <a:pt x="5505" y="5277"/>
                  </a:cubicBezTo>
                  <a:cubicBezTo>
                    <a:pt x="5580" y="5201"/>
                    <a:pt x="5899" y="4826"/>
                    <a:pt x="6068" y="4826"/>
                  </a:cubicBezTo>
                  <a:cubicBezTo>
                    <a:pt x="6124" y="4826"/>
                    <a:pt x="6163" y="4868"/>
                    <a:pt x="6172" y="4976"/>
                  </a:cubicBezTo>
                  <a:cubicBezTo>
                    <a:pt x="6205" y="5176"/>
                    <a:pt x="6005" y="5510"/>
                    <a:pt x="5938" y="5710"/>
                  </a:cubicBezTo>
                  <a:cubicBezTo>
                    <a:pt x="5838" y="6077"/>
                    <a:pt x="5805" y="6444"/>
                    <a:pt x="5938" y="6811"/>
                  </a:cubicBezTo>
                  <a:cubicBezTo>
                    <a:pt x="6042" y="7069"/>
                    <a:pt x="6265" y="7408"/>
                    <a:pt x="6562" y="7408"/>
                  </a:cubicBezTo>
                  <a:cubicBezTo>
                    <a:pt x="6648" y="7408"/>
                    <a:pt x="6741" y="7379"/>
                    <a:pt x="6839" y="7311"/>
                  </a:cubicBezTo>
                  <a:cubicBezTo>
                    <a:pt x="7106" y="7078"/>
                    <a:pt x="7039" y="6644"/>
                    <a:pt x="7239" y="6311"/>
                  </a:cubicBezTo>
                  <a:cubicBezTo>
                    <a:pt x="7406" y="6044"/>
                    <a:pt x="7573" y="5777"/>
                    <a:pt x="7740" y="5510"/>
                  </a:cubicBezTo>
                  <a:cubicBezTo>
                    <a:pt x="8006" y="4976"/>
                    <a:pt x="8240" y="4409"/>
                    <a:pt x="8307" y="3709"/>
                  </a:cubicBezTo>
                  <a:cubicBezTo>
                    <a:pt x="8373" y="2908"/>
                    <a:pt x="8173" y="2074"/>
                    <a:pt x="7639" y="1474"/>
                  </a:cubicBezTo>
                  <a:cubicBezTo>
                    <a:pt x="7306" y="1140"/>
                    <a:pt x="6906" y="907"/>
                    <a:pt x="6472" y="740"/>
                  </a:cubicBezTo>
                  <a:cubicBezTo>
                    <a:pt x="5761" y="424"/>
                    <a:pt x="4989" y="274"/>
                    <a:pt x="4219" y="274"/>
                  </a:cubicBezTo>
                  <a:cubicBezTo>
                    <a:pt x="4013" y="274"/>
                    <a:pt x="3807" y="285"/>
                    <a:pt x="3603" y="306"/>
                  </a:cubicBezTo>
                  <a:cubicBezTo>
                    <a:pt x="3371" y="348"/>
                    <a:pt x="3126" y="391"/>
                    <a:pt x="2884" y="391"/>
                  </a:cubicBezTo>
                  <a:cubicBezTo>
                    <a:pt x="2743" y="391"/>
                    <a:pt x="2604" y="376"/>
                    <a:pt x="2469" y="340"/>
                  </a:cubicBezTo>
                  <a:cubicBezTo>
                    <a:pt x="2169" y="240"/>
                    <a:pt x="1902" y="73"/>
                    <a:pt x="1602" y="6"/>
                  </a:cubicBezTo>
                  <a:cubicBezTo>
                    <a:pt x="1564" y="3"/>
                    <a:pt x="1527" y="1"/>
                    <a:pt x="1490" y="1"/>
                  </a:cubicBezTo>
                  <a:close/>
                </a:path>
              </a:pathLst>
            </a:custGeom>
            <a:solidFill>
              <a:srgbClr val="110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201;p61">
              <a:extLst>
                <a:ext uri="{FF2B5EF4-FFF2-40B4-BE49-F238E27FC236}">
                  <a16:creationId xmlns:a16="http://schemas.microsoft.com/office/drawing/2014/main" id="{29FDC755-A869-461A-9CD3-D068638152F6}"/>
                </a:ext>
              </a:extLst>
            </p:cNvPr>
            <p:cNvSpPr/>
            <p:nvPr/>
          </p:nvSpPr>
          <p:spPr>
            <a:xfrm>
              <a:off x="7277933" y="2817335"/>
              <a:ext cx="451234" cy="396599"/>
            </a:xfrm>
            <a:custGeom>
              <a:avLst/>
              <a:gdLst/>
              <a:ahLst/>
              <a:cxnLst/>
              <a:rect l="l" t="t" r="r" b="b"/>
              <a:pathLst>
                <a:path w="23084" h="20289" extrusionOk="0">
                  <a:moveTo>
                    <a:pt x="19621" y="0"/>
                  </a:moveTo>
                  <a:cubicBezTo>
                    <a:pt x="18743" y="0"/>
                    <a:pt x="17878" y="454"/>
                    <a:pt x="17279" y="1107"/>
                  </a:cubicBezTo>
                  <a:cubicBezTo>
                    <a:pt x="16546" y="1907"/>
                    <a:pt x="16112" y="2941"/>
                    <a:pt x="15845" y="4009"/>
                  </a:cubicBezTo>
                  <a:cubicBezTo>
                    <a:pt x="14878" y="7411"/>
                    <a:pt x="14944" y="11014"/>
                    <a:pt x="15011" y="14550"/>
                  </a:cubicBezTo>
                  <a:cubicBezTo>
                    <a:pt x="14807" y="14515"/>
                    <a:pt x="14589" y="14499"/>
                    <a:pt x="14362" y="14499"/>
                  </a:cubicBezTo>
                  <a:cubicBezTo>
                    <a:pt x="12404" y="14499"/>
                    <a:pt x="9706" y="15683"/>
                    <a:pt x="7973" y="16251"/>
                  </a:cubicBezTo>
                  <a:cubicBezTo>
                    <a:pt x="5238" y="17151"/>
                    <a:pt x="2569" y="18252"/>
                    <a:pt x="0" y="19553"/>
                  </a:cubicBezTo>
                  <a:cubicBezTo>
                    <a:pt x="0" y="19953"/>
                    <a:pt x="501" y="20054"/>
                    <a:pt x="901" y="20054"/>
                  </a:cubicBezTo>
                  <a:cubicBezTo>
                    <a:pt x="3606" y="20148"/>
                    <a:pt x="6385" y="20288"/>
                    <a:pt x="9161" y="20288"/>
                  </a:cubicBezTo>
                  <a:cubicBezTo>
                    <a:pt x="12240" y="20288"/>
                    <a:pt x="15316" y="20116"/>
                    <a:pt x="18280" y="19520"/>
                  </a:cubicBezTo>
                  <a:cubicBezTo>
                    <a:pt x="19047" y="19353"/>
                    <a:pt x="19514" y="18619"/>
                    <a:pt x="19881" y="17952"/>
                  </a:cubicBezTo>
                  <a:cubicBezTo>
                    <a:pt x="20115" y="17518"/>
                    <a:pt x="20348" y="17051"/>
                    <a:pt x="20548" y="16584"/>
                  </a:cubicBezTo>
                  <a:cubicBezTo>
                    <a:pt x="21583" y="14316"/>
                    <a:pt x="22250" y="11881"/>
                    <a:pt x="22517" y="9413"/>
                  </a:cubicBezTo>
                  <a:cubicBezTo>
                    <a:pt x="22783" y="7178"/>
                    <a:pt x="23084" y="4209"/>
                    <a:pt x="22250" y="2107"/>
                  </a:cubicBezTo>
                  <a:cubicBezTo>
                    <a:pt x="21916" y="1173"/>
                    <a:pt x="21182" y="306"/>
                    <a:pt x="20215" y="73"/>
                  </a:cubicBezTo>
                  <a:cubicBezTo>
                    <a:pt x="20018" y="23"/>
                    <a:pt x="19819" y="0"/>
                    <a:pt x="19621"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202;p61">
              <a:extLst>
                <a:ext uri="{FF2B5EF4-FFF2-40B4-BE49-F238E27FC236}">
                  <a16:creationId xmlns:a16="http://schemas.microsoft.com/office/drawing/2014/main" id="{072FBF0A-59B3-4031-AB5C-CEBCF150CE6B}"/>
                </a:ext>
              </a:extLst>
            </p:cNvPr>
            <p:cNvSpPr/>
            <p:nvPr/>
          </p:nvSpPr>
          <p:spPr>
            <a:xfrm>
              <a:off x="7547884" y="2717017"/>
              <a:ext cx="192328" cy="283673"/>
            </a:xfrm>
            <a:custGeom>
              <a:avLst/>
              <a:gdLst/>
              <a:ahLst/>
              <a:cxnLst/>
              <a:rect l="l" t="t" r="r" b="b"/>
              <a:pathLst>
                <a:path w="9839" h="14512" extrusionOk="0">
                  <a:moveTo>
                    <a:pt x="4470" y="1"/>
                  </a:moveTo>
                  <a:cubicBezTo>
                    <a:pt x="4037" y="34"/>
                    <a:pt x="3670" y="201"/>
                    <a:pt x="3369" y="501"/>
                  </a:cubicBezTo>
                  <a:cubicBezTo>
                    <a:pt x="3136" y="768"/>
                    <a:pt x="3036" y="1102"/>
                    <a:pt x="2902" y="1402"/>
                  </a:cubicBezTo>
                  <a:cubicBezTo>
                    <a:pt x="2302" y="3003"/>
                    <a:pt x="1735" y="4571"/>
                    <a:pt x="1401" y="6205"/>
                  </a:cubicBezTo>
                  <a:cubicBezTo>
                    <a:pt x="1401" y="6339"/>
                    <a:pt x="1368" y="6472"/>
                    <a:pt x="1335" y="6572"/>
                  </a:cubicBezTo>
                  <a:cubicBezTo>
                    <a:pt x="1201" y="7306"/>
                    <a:pt x="0" y="11209"/>
                    <a:pt x="367" y="11643"/>
                  </a:cubicBezTo>
                  <a:cubicBezTo>
                    <a:pt x="1034" y="12410"/>
                    <a:pt x="2068" y="12677"/>
                    <a:pt x="3036" y="12910"/>
                  </a:cubicBezTo>
                  <a:cubicBezTo>
                    <a:pt x="5237" y="13444"/>
                    <a:pt x="7472" y="13978"/>
                    <a:pt x="9707" y="14511"/>
                  </a:cubicBezTo>
                  <a:cubicBezTo>
                    <a:pt x="9708" y="14511"/>
                    <a:pt x="9709" y="14511"/>
                    <a:pt x="9709" y="14511"/>
                  </a:cubicBezTo>
                  <a:cubicBezTo>
                    <a:pt x="9839" y="14511"/>
                    <a:pt x="9607" y="10940"/>
                    <a:pt x="9607" y="10575"/>
                  </a:cubicBezTo>
                  <a:cubicBezTo>
                    <a:pt x="9574" y="8874"/>
                    <a:pt x="9674" y="7206"/>
                    <a:pt x="9440" y="5572"/>
                  </a:cubicBezTo>
                  <a:cubicBezTo>
                    <a:pt x="9340" y="4938"/>
                    <a:pt x="8973" y="4371"/>
                    <a:pt x="8540" y="3870"/>
                  </a:cubicBezTo>
                  <a:cubicBezTo>
                    <a:pt x="8506" y="3837"/>
                    <a:pt x="8473" y="3804"/>
                    <a:pt x="8473" y="3770"/>
                  </a:cubicBezTo>
                  <a:cubicBezTo>
                    <a:pt x="8406" y="3637"/>
                    <a:pt x="8340" y="3537"/>
                    <a:pt x="8240" y="3403"/>
                  </a:cubicBezTo>
                  <a:cubicBezTo>
                    <a:pt x="8240" y="3403"/>
                    <a:pt x="8206" y="3370"/>
                    <a:pt x="8206" y="3370"/>
                  </a:cubicBezTo>
                  <a:cubicBezTo>
                    <a:pt x="8173" y="3303"/>
                    <a:pt x="8139" y="3270"/>
                    <a:pt x="8073" y="3237"/>
                  </a:cubicBezTo>
                  <a:cubicBezTo>
                    <a:pt x="8006" y="3136"/>
                    <a:pt x="7906" y="3070"/>
                    <a:pt x="7806" y="2970"/>
                  </a:cubicBezTo>
                  <a:cubicBezTo>
                    <a:pt x="7778" y="2942"/>
                    <a:pt x="7751" y="2914"/>
                    <a:pt x="7704" y="2887"/>
                  </a:cubicBezTo>
                  <a:lnTo>
                    <a:pt x="7704" y="2887"/>
                  </a:lnTo>
                  <a:cubicBezTo>
                    <a:pt x="7696" y="2875"/>
                    <a:pt x="7606" y="2803"/>
                    <a:pt x="7606" y="2803"/>
                  </a:cubicBezTo>
                  <a:cubicBezTo>
                    <a:pt x="7172" y="2503"/>
                    <a:pt x="6738" y="2236"/>
                    <a:pt x="6338" y="1936"/>
                  </a:cubicBezTo>
                  <a:cubicBezTo>
                    <a:pt x="5638" y="1402"/>
                    <a:pt x="5037" y="701"/>
                    <a:pt x="44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203;p61">
              <a:extLst>
                <a:ext uri="{FF2B5EF4-FFF2-40B4-BE49-F238E27FC236}">
                  <a16:creationId xmlns:a16="http://schemas.microsoft.com/office/drawing/2014/main" id="{13BE009C-26B3-45C3-B99D-9299E43F655B}"/>
                </a:ext>
              </a:extLst>
            </p:cNvPr>
            <p:cNvSpPr/>
            <p:nvPr/>
          </p:nvSpPr>
          <p:spPr>
            <a:xfrm>
              <a:off x="7526363" y="2569668"/>
              <a:ext cx="31980" cy="43786"/>
            </a:xfrm>
            <a:custGeom>
              <a:avLst/>
              <a:gdLst/>
              <a:ahLst/>
              <a:cxnLst/>
              <a:rect l="l" t="t" r="r" b="b"/>
              <a:pathLst>
                <a:path w="1636" h="2240" extrusionOk="0">
                  <a:moveTo>
                    <a:pt x="774" y="1"/>
                  </a:moveTo>
                  <a:cubicBezTo>
                    <a:pt x="708" y="1"/>
                    <a:pt x="639" y="11"/>
                    <a:pt x="568" y="33"/>
                  </a:cubicBezTo>
                  <a:cubicBezTo>
                    <a:pt x="301" y="134"/>
                    <a:pt x="101" y="367"/>
                    <a:pt x="1" y="601"/>
                  </a:cubicBezTo>
                  <a:lnTo>
                    <a:pt x="434" y="2235"/>
                  </a:lnTo>
                  <a:cubicBezTo>
                    <a:pt x="462" y="2238"/>
                    <a:pt x="491" y="2239"/>
                    <a:pt x="519" y="2239"/>
                  </a:cubicBezTo>
                  <a:cubicBezTo>
                    <a:pt x="829" y="2239"/>
                    <a:pt x="1152" y="2076"/>
                    <a:pt x="1335" y="1801"/>
                  </a:cubicBezTo>
                  <a:cubicBezTo>
                    <a:pt x="1568" y="1535"/>
                    <a:pt x="1635" y="1168"/>
                    <a:pt x="1568" y="834"/>
                  </a:cubicBezTo>
                  <a:cubicBezTo>
                    <a:pt x="1482" y="430"/>
                    <a:pt x="1195" y="1"/>
                    <a:pt x="774"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204;p61">
              <a:extLst>
                <a:ext uri="{FF2B5EF4-FFF2-40B4-BE49-F238E27FC236}">
                  <a16:creationId xmlns:a16="http://schemas.microsoft.com/office/drawing/2014/main" id="{454D3498-6FAD-4E90-A37A-047C5526E840}"/>
                </a:ext>
              </a:extLst>
            </p:cNvPr>
            <p:cNvSpPr/>
            <p:nvPr/>
          </p:nvSpPr>
          <p:spPr>
            <a:xfrm>
              <a:off x="7557658" y="2810259"/>
              <a:ext cx="25451" cy="142169"/>
            </a:xfrm>
            <a:custGeom>
              <a:avLst/>
              <a:gdLst/>
              <a:ahLst/>
              <a:cxnLst/>
              <a:rect l="l" t="t" r="r" b="b"/>
              <a:pathLst>
                <a:path w="1302" h="7273" extrusionOk="0">
                  <a:moveTo>
                    <a:pt x="1302" y="1"/>
                  </a:moveTo>
                  <a:cubicBezTo>
                    <a:pt x="368" y="2303"/>
                    <a:pt x="1" y="4804"/>
                    <a:pt x="234" y="7273"/>
                  </a:cubicBezTo>
                  <a:lnTo>
                    <a:pt x="1302" y="1"/>
                  </a:lnTo>
                  <a:close/>
                </a:path>
              </a:pathLst>
            </a:custGeom>
            <a:solidFill>
              <a:srgbClr val="5CC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3205;p61">
              <a:extLst>
                <a:ext uri="{FF2B5EF4-FFF2-40B4-BE49-F238E27FC236}">
                  <a16:creationId xmlns:a16="http://schemas.microsoft.com/office/drawing/2014/main" id="{37D62BB8-F7F8-4B9A-86B1-CAA0ABF8693E}"/>
                </a:ext>
              </a:extLst>
            </p:cNvPr>
            <p:cNvSpPr/>
            <p:nvPr/>
          </p:nvSpPr>
          <p:spPr>
            <a:xfrm>
              <a:off x="7274024" y="3895282"/>
              <a:ext cx="178019" cy="174774"/>
            </a:xfrm>
            <a:custGeom>
              <a:avLst/>
              <a:gdLst/>
              <a:ahLst/>
              <a:cxnLst/>
              <a:rect l="l" t="t" r="r" b="b"/>
              <a:pathLst>
                <a:path w="9107" h="8941" extrusionOk="0">
                  <a:moveTo>
                    <a:pt x="5838" y="0"/>
                  </a:moveTo>
                  <a:cubicBezTo>
                    <a:pt x="3903" y="834"/>
                    <a:pt x="1935" y="1668"/>
                    <a:pt x="0" y="2536"/>
                  </a:cubicBezTo>
                  <a:cubicBezTo>
                    <a:pt x="868" y="3803"/>
                    <a:pt x="2035" y="5071"/>
                    <a:pt x="2702" y="6272"/>
                  </a:cubicBezTo>
                  <a:cubicBezTo>
                    <a:pt x="3002" y="6772"/>
                    <a:pt x="3303" y="7272"/>
                    <a:pt x="3570" y="7773"/>
                  </a:cubicBezTo>
                  <a:cubicBezTo>
                    <a:pt x="3736" y="8039"/>
                    <a:pt x="3870" y="8306"/>
                    <a:pt x="4137" y="8440"/>
                  </a:cubicBezTo>
                  <a:cubicBezTo>
                    <a:pt x="4437" y="8640"/>
                    <a:pt x="5004" y="8940"/>
                    <a:pt x="5371" y="8940"/>
                  </a:cubicBezTo>
                  <a:cubicBezTo>
                    <a:pt x="5804" y="8940"/>
                    <a:pt x="6171" y="8673"/>
                    <a:pt x="6505" y="8406"/>
                  </a:cubicBezTo>
                  <a:cubicBezTo>
                    <a:pt x="7039" y="7973"/>
                    <a:pt x="7572" y="7572"/>
                    <a:pt x="8106" y="7172"/>
                  </a:cubicBezTo>
                  <a:cubicBezTo>
                    <a:pt x="8506" y="6839"/>
                    <a:pt x="8973" y="6438"/>
                    <a:pt x="9040" y="5905"/>
                  </a:cubicBezTo>
                  <a:cubicBezTo>
                    <a:pt x="9107" y="5538"/>
                    <a:pt x="8940" y="5171"/>
                    <a:pt x="8773" y="4837"/>
                  </a:cubicBezTo>
                  <a:cubicBezTo>
                    <a:pt x="8506" y="4203"/>
                    <a:pt x="8206" y="3636"/>
                    <a:pt x="7839" y="3069"/>
                  </a:cubicBezTo>
                  <a:cubicBezTo>
                    <a:pt x="7372" y="2269"/>
                    <a:pt x="6839" y="1501"/>
                    <a:pt x="6305" y="668"/>
                  </a:cubicBezTo>
                  <a:cubicBezTo>
                    <a:pt x="6171" y="467"/>
                    <a:pt x="6005" y="234"/>
                    <a:pt x="5838"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3206;p61">
              <a:extLst>
                <a:ext uri="{FF2B5EF4-FFF2-40B4-BE49-F238E27FC236}">
                  <a16:creationId xmlns:a16="http://schemas.microsoft.com/office/drawing/2014/main" id="{4112A7FC-A5DB-46B3-86FE-5F179FAED1BA}"/>
                </a:ext>
              </a:extLst>
            </p:cNvPr>
            <p:cNvSpPr/>
            <p:nvPr/>
          </p:nvSpPr>
          <p:spPr>
            <a:xfrm>
              <a:off x="7241419" y="3945480"/>
              <a:ext cx="240630" cy="259043"/>
            </a:xfrm>
            <a:custGeom>
              <a:avLst/>
              <a:gdLst/>
              <a:ahLst/>
              <a:cxnLst/>
              <a:rect l="l" t="t" r="r" b="b"/>
              <a:pathLst>
                <a:path w="12310" h="13252" extrusionOk="0">
                  <a:moveTo>
                    <a:pt x="9541" y="1"/>
                  </a:moveTo>
                  <a:cubicBezTo>
                    <a:pt x="7873" y="1268"/>
                    <a:pt x="5938" y="2236"/>
                    <a:pt x="4370" y="3637"/>
                  </a:cubicBezTo>
                  <a:cubicBezTo>
                    <a:pt x="4037" y="3937"/>
                    <a:pt x="3837" y="4204"/>
                    <a:pt x="4037" y="4638"/>
                  </a:cubicBezTo>
                  <a:cubicBezTo>
                    <a:pt x="4103" y="4771"/>
                    <a:pt x="4237" y="4804"/>
                    <a:pt x="4270" y="4971"/>
                  </a:cubicBezTo>
                  <a:cubicBezTo>
                    <a:pt x="4304" y="5205"/>
                    <a:pt x="4170" y="5605"/>
                    <a:pt x="4103" y="5805"/>
                  </a:cubicBezTo>
                  <a:cubicBezTo>
                    <a:pt x="3870" y="6439"/>
                    <a:pt x="3436" y="6939"/>
                    <a:pt x="3036" y="7440"/>
                  </a:cubicBezTo>
                  <a:cubicBezTo>
                    <a:pt x="2369" y="8240"/>
                    <a:pt x="1702" y="9041"/>
                    <a:pt x="1035" y="9875"/>
                  </a:cubicBezTo>
                  <a:cubicBezTo>
                    <a:pt x="467" y="10608"/>
                    <a:pt x="0" y="11276"/>
                    <a:pt x="34" y="12243"/>
                  </a:cubicBezTo>
                  <a:cubicBezTo>
                    <a:pt x="67" y="12510"/>
                    <a:pt x="101" y="12810"/>
                    <a:pt x="301" y="13010"/>
                  </a:cubicBezTo>
                  <a:cubicBezTo>
                    <a:pt x="468" y="13178"/>
                    <a:pt x="706" y="13252"/>
                    <a:pt x="936" y="13252"/>
                  </a:cubicBezTo>
                  <a:cubicBezTo>
                    <a:pt x="980" y="13252"/>
                    <a:pt x="1025" y="13249"/>
                    <a:pt x="1068" y="13244"/>
                  </a:cubicBezTo>
                  <a:lnTo>
                    <a:pt x="1101" y="13244"/>
                  </a:lnTo>
                  <a:cubicBezTo>
                    <a:pt x="1969" y="12643"/>
                    <a:pt x="2903" y="12076"/>
                    <a:pt x="3803" y="11509"/>
                  </a:cubicBezTo>
                  <a:cubicBezTo>
                    <a:pt x="5604" y="10308"/>
                    <a:pt x="7206" y="8907"/>
                    <a:pt x="8840" y="7506"/>
                  </a:cubicBezTo>
                  <a:cubicBezTo>
                    <a:pt x="9541" y="6872"/>
                    <a:pt x="10274" y="6272"/>
                    <a:pt x="11008" y="5638"/>
                  </a:cubicBezTo>
                  <a:cubicBezTo>
                    <a:pt x="11342" y="5338"/>
                    <a:pt x="12109" y="4971"/>
                    <a:pt x="12176" y="4471"/>
                  </a:cubicBezTo>
                  <a:cubicBezTo>
                    <a:pt x="12309" y="3770"/>
                    <a:pt x="11475" y="2803"/>
                    <a:pt x="11142" y="2269"/>
                  </a:cubicBezTo>
                  <a:cubicBezTo>
                    <a:pt x="10641" y="1502"/>
                    <a:pt x="10108" y="768"/>
                    <a:pt x="9541" y="1"/>
                  </a:cubicBezTo>
                  <a:close/>
                </a:path>
              </a:pathLst>
            </a:custGeom>
            <a:solidFill>
              <a:srgbClr val="110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3207;p61">
              <a:extLst>
                <a:ext uri="{FF2B5EF4-FFF2-40B4-BE49-F238E27FC236}">
                  <a16:creationId xmlns:a16="http://schemas.microsoft.com/office/drawing/2014/main" id="{D5C441C3-5613-4A90-ADB9-1F67B48DE84C}"/>
                </a:ext>
              </a:extLst>
            </p:cNvPr>
            <p:cNvSpPr/>
            <p:nvPr/>
          </p:nvSpPr>
          <p:spPr>
            <a:xfrm>
              <a:off x="7239464" y="3880856"/>
              <a:ext cx="167405" cy="77682"/>
            </a:xfrm>
            <a:custGeom>
              <a:avLst/>
              <a:gdLst/>
              <a:ahLst/>
              <a:cxnLst/>
              <a:rect l="l" t="t" r="r" b="b"/>
              <a:pathLst>
                <a:path w="8564" h="3974" extrusionOk="0">
                  <a:moveTo>
                    <a:pt x="8369" y="1"/>
                  </a:moveTo>
                  <a:cubicBezTo>
                    <a:pt x="8360" y="1"/>
                    <a:pt x="8350" y="2"/>
                    <a:pt x="8340" y="4"/>
                  </a:cubicBezTo>
                  <a:lnTo>
                    <a:pt x="8306" y="4"/>
                  </a:lnTo>
                  <a:cubicBezTo>
                    <a:pt x="7973" y="105"/>
                    <a:pt x="7606" y="271"/>
                    <a:pt x="7272" y="405"/>
                  </a:cubicBezTo>
                  <a:cubicBezTo>
                    <a:pt x="6939" y="572"/>
                    <a:pt x="6572" y="705"/>
                    <a:pt x="6238" y="872"/>
                  </a:cubicBezTo>
                  <a:cubicBezTo>
                    <a:pt x="5538" y="1172"/>
                    <a:pt x="4804" y="1506"/>
                    <a:pt x="4103" y="1806"/>
                  </a:cubicBezTo>
                  <a:cubicBezTo>
                    <a:pt x="3436" y="2139"/>
                    <a:pt x="2736" y="2440"/>
                    <a:pt x="2069" y="2773"/>
                  </a:cubicBezTo>
                  <a:cubicBezTo>
                    <a:pt x="1702" y="2973"/>
                    <a:pt x="1368" y="3140"/>
                    <a:pt x="1001" y="3307"/>
                  </a:cubicBezTo>
                  <a:cubicBezTo>
                    <a:pt x="701" y="3474"/>
                    <a:pt x="301" y="3607"/>
                    <a:pt x="67" y="3874"/>
                  </a:cubicBezTo>
                  <a:cubicBezTo>
                    <a:pt x="0" y="3907"/>
                    <a:pt x="67" y="3974"/>
                    <a:pt x="134" y="3974"/>
                  </a:cubicBezTo>
                  <a:cubicBezTo>
                    <a:pt x="467" y="3907"/>
                    <a:pt x="834" y="3707"/>
                    <a:pt x="1135" y="3540"/>
                  </a:cubicBezTo>
                  <a:lnTo>
                    <a:pt x="2102" y="3073"/>
                  </a:lnTo>
                  <a:cubicBezTo>
                    <a:pt x="2802" y="2740"/>
                    <a:pt x="3503" y="2440"/>
                    <a:pt x="4237" y="2106"/>
                  </a:cubicBezTo>
                  <a:cubicBezTo>
                    <a:pt x="4904" y="1806"/>
                    <a:pt x="5604" y="1472"/>
                    <a:pt x="6305" y="1172"/>
                  </a:cubicBezTo>
                  <a:cubicBezTo>
                    <a:pt x="6638" y="1039"/>
                    <a:pt x="7005" y="872"/>
                    <a:pt x="7339" y="738"/>
                  </a:cubicBezTo>
                  <a:cubicBezTo>
                    <a:pt x="7706" y="572"/>
                    <a:pt x="8106" y="471"/>
                    <a:pt x="8440" y="271"/>
                  </a:cubicBezTo>
                  <a:cubicBezTo>
                    <a:pt x="8563" y="179"/>
                    <a:pt x="8487" y="1"/>
                    <a:pt x="8369" y="1"/>
                  </a:cubicBezTo>
                  <a:close/>
                </a:path>
              </a:pathLst>
            </a:custGeom>
            <a:solidFill>
              <a:srgbClr val="110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3208;p61">
              <a:extLst>
                <a:ext uri="{FF2B5EF4-FFF2-40B4-BE49-F238E27FC236}">
                  <a16:creationId xmlns:a16="http://schemas.microsoft.com/office/drawing/2014/main" id="{6C8E335F-B3D1-413A-BEBE-3FCF83FD3B48}"/>
                </a:ext>
              </a:extLst>
            </p:cNvPr>
            <p:cNvSpPr/>
            <p:nvPr/>
          </p:nvSpPr>
          <p:spPr>
            <a:xfrm>
              <a:off x="7259246" y="3477298"/>
              <a:ext cx="160348" cy="401330"/>
            </a:xfrm>
            <a:custGeom>
              <a:avLst/>
              <a:gdLst/>
              <a:ahLst/>
              <a:cxnLst/>
              <a:rect l="l" t="t" r="r" b="b"/>
              <a:pathLst>
                <a:path w="8203" h="20531" extrusionOk="0">
                  <a:moveTo>
                    <a:pt x="95" y="0"/>
                  </a:moveTo>
                  <a:cubicBezTo>
                    <a:pt x="49" y="0"/>
                    <a:pt x="1" y="37"/>
                    <a:pt x="22" y="101"/>
                  </a:cubicBezTo>
                  <a:cubicBezTo>
                    <a:pt x="523" y="1369"/>
                    <a:pt x="1123" y="2637"/>
                    <a:pt x="1690" y="3904"/>
                  </a:cubicBezTo>
                  <a:cubicBezTo>
                    <a:pt x="2257" y="5238"/>
                    <a:pt x="2791" y="6573"/>
                    <a:pt x="3325" y="7907"/>
                  </a:cubicBezTo>
                  <a:cubicBezTo>
                    <a:pt x="4392" y="10509"/>
                    <a:pt x="5393" y="13177"/>
                    <a:pt x="6294" y="15846"/>
                  </a:cubicBezTo>
                  <a:cubicBezTo>
                    <a:pt x="6827" y="17347"/>
                    <a:pt x="7294" y="18882"/>
                    <a:pt x="7761" y="20383"/>
                  </a:cubicBezTo>
                  <a:cubicBezTo>
                    <a:pt x="7800" y="20487"/>
                    <a:pt x="7880" y="20530"/>
                    <a:pt x="7959" y="20530"/>
                  </a:cubicBezTo>
                  <a:cubicBezTo>
                    <a:pt x="8082" y="20530"/>
                    <a:pt x="8202" y="20425"/>
                    <a:pt x="8162" y="20283"/>
                  </a:cubicBezTo>
                  <a:cubicBezTo>
                    <a:pt x="6460" y="14879"/>
                    <a:pt x="4459" y="9542"/>
                    <a:pt x="2191" y="4338"/>
                  </a:cubicBezTo>
                  <a:cubicBezTo>
                    <a:pt x="1557" y="2903"/>
                    <a:pt x="923" y="1436"/>
                    <a:pt x="156" y="35"/>
                  </a:cubicBezTo>
                  <a:cubicBezTo>
                    <a:pt x="144" y="11"/>
                    <a:pt x="120" y="0"/>
                    <a:pt x="95" y="0"/>
                  </a:cubicBezTo>
                  <a:close/>
                </a:path>
              </a:pathLst>
            </a:custGeom>
            <a:solidFill>
              <a:srgbClr val="110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3209;p61">
              <a:extLst>
                <a:ext uri="{FF2B5EF4-FFF2-40B4-BE49-F238E27FC236}">
                  <a16:creationId xmlns:a16="http://schemas.microsoft.com/office/drawing/2014/main" id="{681C7ECB-4DF5-4EA6-8F1E-737C39DA4CF3}"/>
                </a:ext>
              </a:extLst>
            </p:cNvPr>
            <p:cNvSpPr/>
            <p:nvPr/>
          </p:nvSpPr>
          <p:spPr>
            <a:xfrm>
              <a:off x="7150953" y="3831205"/>
              <a:ext cx="88140" cy="124244"/>
            </a:xfrm>
            <a:custGeom>
              <a:avLst/>
              <a:gdLst/>
              <a:ahLst/>
              <a:cxnLst/>
              <a:rect l="l" t="t" r="r" b="b"/>
              <a:pathLst>
                <a:path w="4509" h="6356" extrusionOk="0">
                  <a:moveTo>
                    <a:pt x="234" y="1"/>
                  </a:moveTo>
                  <a:cubicBezTo>
                    <a:pt x="112" y="1"/>
                    <a:pt x="1" y="106"/>
                    <a:pt x="92" y="243"/>
                  </a:cubicBezTo>
                  <a:cubicBezTo>
                    <a:pt x="759" y="1310"/>
                    <a:pt x="1493" y="2311"/>
                    <a:pt x="2193" y="3345"/>
                  </a:cubicBezTo>
                  <a:cubicBezTo>
                    <a:pt x="2560" y="3845"/>
                    <a:pt x="2894" y="4346"/>
                    <a:pt x="3227" y="4846"/>
                  </a:cubicBezTo>
                  <a:cubicBezTo>
                    <a:pt x="3594" y="5347"/>
                    <a:pt x="3928" y="5880"/>
                    <a:pt x="4328" y="6314"/>
                  </a:cubicBezTo>
                  <a:cubicBezTo>
                    <a:pt x="4348" y="6343"/>
                    <a:pt x="4373" y="6355"/>
                    <a:pt x="4397" y="6355"/>
                  </a:cubicBezTo>
                  <a:cubicBezTo>
                    <a:pt x="4456" y="6355"/>
                    <a:pt x="4509" y="6285"/>
                    <a:pt x="4462" y="6214"/>
                  </a:cubicBezTo>
                  <a:cubicBezTo>
                    <a:pt x="4195" y="5680"/>
                    <a:pt x="3828" y="5180"/>
                    <a:pt x="3494" y="4679"/>
                  </a:cubicBezTo>
                  <a:cubicBezTo>
                    <a:pt x="3161" y="4146"/>
                    <a:pt x="2794" y="3645"/>
                    <a:pt x="2460" y="3112"/>
                  </a:cubicBezTo>
                  <a:cubicBezTo>
                    <a:pt x="1760" y="2111"/>
                    <a:pt x="1093" y="1077"/>
                    <a:pt x="392" y="76"/>
                  </a:cubicBezTo>
                  <a:cubicBezTo>
                    <a:pt x="350" y="23"/>
                    <a:pt x="291" y="1"/>
                    <a:pt x="234" y="1"/>
                  </a:cubicBezTo>
                  <a:close/>
                </a:path>
              </a:pathLst>
            </a:custGeom>
            <a:solidFill>
              <a:srgbClr val="110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3210;p61">
              <a:extLst>
                <a:ext uri="{FF2B5EF4-FFF2-40B4-BE49-F238E27FC236}">
                  <a16:creationId xmlns:a16="http://schemas.microsoft.com/office/drawing/2014/main" id="{51EC9644-9AFA-4363-9CC4-24F3315486AF}"/>
                </a:ext>
              </a:extLst>
            </p:cNvPr>
            <p:cNvSpPr/>
            <p:nvPr/>
          </p:nvSpPr>
          <p:spPr>
            <a:xfrm>
              <a:off x="7257682" y="3311809"/>
              <a:ext cx="247178" cy="165587"/>
            </a:xfrm>
            <a:custGeom>
              <a:avLst/>
              <a:gdLst/>
              <a:ahLst/>
              <a:cxnLst/>
              <a:rect l="l" t="t" r="r" b="b"/>
              <a:pathLst>
                <a:path w="12645" h="8471" extrusionOk="0">
                  <a:moveTo>
                    <a:pt x="12555" y="1"/>
                  </a:moveTo>
                  <a:cubicBezTo>
                    <a:pt x="12523" y="1"/>
                    <a:pt x="12492" y="19"/>
                    <a:pt x="12478" y="61"/>
                  </a:cubicBezTo>
                  <a:cubicBezTo>
                    <a:pt x="12044" y="1896"/>
                    <a:pt x="10210" y="2730"/>
                    <a:pt x="8642" y="3397"/>
                  </a:cubicBezTo>
                  <a:cubicBezTo>
                    <a:pt x="6674" y="4231"/>
                    <a:pt x="4772" y="5065"/>
                    <a:pt x="2971" y="6166"/>
                  </a:cubicBezTo>
                  <a:cubicBezTo>
                    <a:pt x="2004" y="6766"/>
                    <a:pt x="1070" y="7433"/>
                    <a:pt x="136" y="8167"/>
                  </a:cubicBezTo>
                  <a:cubicBezTo>
                    <a:pt x="1" y="8275"/>
                    <a:pt x="150" y="8470"/>
                    <a:pt x="300" y="8470"/>
                  </a:cubicBezTo>
                  <a:cubicBezTo>
                    <a:pt x="335" y="8470"/>
                    <a:pt x="371" y="8460"/>
                    <a:pt x="403" y="8434"/>
                  </a:cubicBezTo>
                  <a:cubicBezTo>
                    <a:pt x="2104" y="7100"/>
                    <a:pt x="3905" y="5932"/>
                    <a:pt x="5840" y="4998"/>
                  </a:cubicBezTo>
                  <a:cubicBezTo>
                    <a:pt x="6841" y="4531"/>
                    <a:pt x="7875" y="4098"/>
                    <a:pt x="8875" y="3664"/>
                  </a:cubicBezTo>
                  <a:cubicBezTo>
                    <a:pt x="9743" y="3297"/>
                    <a:pt x="10577" y="2930"/>
                    <a:pt x="11310" y="2330"/>
                  </a:cubicBezTo>
                  <a:cubicBezTo>
                    <a:pt x="12011" y="1763"/>
                    <a:pt x="12611" y="995"/>
                    <a:pt x="12645" y="95"/>
                  </a:cubicBezTo>
                  <a:cubicBezTo>
                    <a:pt x="12645" y="37"/>
                    <a:pt x="12600" y="1"/>
                    <a:pt x="12555" y="1"/>
                  </a:cubicBezTo>
                  <a:close/>
                </a:path>
              </a:pathLst>
            </a:custGeom>
            <a:solidFill>
              <a:srgbClr val="110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3211;p61">
              <a:extLst>
                <a:ext uri="{FF2B5EF4-FFF2-40B4-BE49-F238E27FC236}">
                  <a16:creationId xmlns:a16="http://schemas.microsoft.com/office/drawing/2014/main" id="{83661B10-A091-4920-AAB1-B84D573FB0EC}"/>
                </a:ext>
              </a:extLst>
            </p:cNvPr>
            <p:cNvSpPr/>
            <p:nvPr/>
          </p:nvSpPr>
          <p:spPr>
            <a:xfrm>
              <a:off x="7243139" y="4072324"/>
              <a:ext cx="71759" cy="93769"/>
            </a:xfrm>
            <a:custGeom>
              <a:avLst/>
              <a:gdLst/>
              <a:ahLst/>
              <a:cxnLst/>
              <a:rect l="l" t="t" r="r" b="b"/>
              <a:pathLst>
                <a:path w="3671" h="4797" extrusionOk="0">
                  <a:moveTo>
                    <a:pt x="3551" y="0"/>
                  </a:moveTo>
                  <a:cubicBezTo>
                    <a:pt x="3521" y="0"/>
                    <a:pt x="3493" y="15"/>
                    <a:pt x="3482" y="50"/>
                  </a:cubicBezTo>
                  <a:cubicBezTo>
                    <a:pt x="3248" y="484"/>
                    <a:pt x="2981" y="884"/>
                    <a:pt x="2648" y="1251"/>
                  </a:cubicBezTo>
                  <a:cubicBezTo>
                    <a:pt x="2314" y="1618"/>
                    <a:pt x="1947" y="1951"/>
                    <a:pt x="1614" y="2285"/>
                  </a:cubicBezTo>
                  <a:cubicBezTo>
                    <a:pt x="980" y="2952"/>
                    <a:pt x="446" y="3753"/>
                    <a:pt x="46" y="4586"/>
                  </a:cubicBezTo>
                  <a:cubicBezTo>
                    <a:pt x="1" y="4699"/>
                    <a:pt x="93" y="4797"/>
                    <a:pt x="178" y="4797"/>
                  </a:cubicBezTo>
                  <a:cubicBezTo>
                    <a:pt x="219" y="4797"/>
                    <a:pt x="258" y="4774"/>
                    <a:pt x="279" y="4720"/>
                  </a:cubicBezTo>
                  <a:cubicBezTo>
                    <a:pt x="713" y="3819"/>
                    <a:pt x="1247" y="3019"/>
                    <a:pt x="1947" y="2318"/>
                  </a:cubicBezTo>
                  <a:cubicBezTo>
                    <a:pt x="2614" y="1651"/>
                    <a:pt x="3315" y="1017"/>
                    <a:pt x="3648" y="117"/>
                  </a:cubicBezTo>
                  <a:cubicBezTo>
                    <a:pt x="3670" y="51"/>
                    <a:pt x="3607" y="0"/>
                    <a:pt x="3551" y="0"/>
                  </a:cubicBezTo>
                  <a:close/>
                </a:path>
              </a:pathLst>
            </a:custGeom>
            <a:solidFill>
              <a:srgbClr val="110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3212;p61">
              <a:extLst>
                <a:ext uri="{FF2B5EF4-FFF2-40B4-BE49-F238E27FC236}">
                  <a16:creationId xmlns:a16="http://schemas.microsoft.com/office/drawing/2014/main" id="{E8DD143D-7473-4139-8CE1-F4FA7F502273}"/>
                </a:ext>
              </a:extLst>
            </p:cNvPr>
            <p:cNvSpPr/>
            <p:nvPr/>
          </p:nvSpPr>
          <p:spPr>
            <a:xfrm>
              <a:off x="7290151" y="3972846"/>
              <a:ext cx="31491" cy="34775"/>
            </a:xfrm>
            <a:custGeom>
              <a:avLst/>
              <a:gdLst/>
              <a:ahLst/>
              <a:cxnLst/>
              <a:rect l="l" t="t" r="r" b="b"/>
              <a:pathLst>
                <a:path w="1611" h="1779" extrusionOk="0">
                  <a:moveTo>
                    <a:pt x="191" y="0"/>
                  </a:moveTo>
                  <a:cubicBezTo>
                    <a:pt x="96" y="0"/>
                    <a:pt x="0" y="101"/>
                    <a:pt x="76" y="202"/>
                  </a:cubicBezTo>
                  <a:cubicBezTo>
                    <a:pt x="276" y="469"/>
                    <a:pt x="510" y="736"/>
                    <a:pt x="743" y="1003"/>
                  </a:cubicBezTo>
                  <a:cubicBezTo>
                    <a:pt x="843" y="1136"/>
                    <a:pt x="977" y="1269"/>
                    <a:pt x="1077" y="1403"/>
                  </a:cubicBezTo>
                  <a:cubicBezTo>
                    <a:pt x="1143" y="1470"/>
                    <a:pt x="1177" y="1536"/>
                    <a:pt x="1243" y="1603"/>
                  </a:cubicBezTo>
                  <a:cubicBezTo>
                    <a:pt x="1310" y="1670"/>
                    <a:pt x="1377" y="1770"/>
                    <a:pt x="1444" y="1770"/>
                  </a:cubicBezTo>
                  <a:cubicBezTo>
                    <a:pt x="1456" y="1776"/>
                    <a:pt x="1469" y="1779"/>
                    <a:pt x="1483" y="1779"/>
                  </a:cubicBezTo>
                  <a:cubicBezTo>
                    <a:pt x="1544" y="1779"/>
                    <a:pt x="1610" y="1724"/>
                    <a:pt x="1610" y="1670"/>
                  </a:cubicBezTo>
                  <a:cubicBezTo>
                    <a:pt x="1577" y="1503"/>
                    <a:pt x="1410" y="1370"/>
                    <a:pt x="1310" y="1236"/>
                  </a:cubicBezTo>
                  <a:cubicBezTo>
                    <a:pt x="1210" y="1103"/>
                    <a:pt x="1077" y="969"/>
                    <a:pt x="977" y="836"/>
                  </a:cubicBezTo>
                  <a:cubicBezTo>
                    <a:pt x="743" y="569"/>
                    <a:pt x="510" y="269"/>
                    <a:pt x="276" y="35"/>
                  </a:cubicBezTo>
                  <a:cubicBezTo>
                    <a:pt x="252" y="11"/>
                    <a:pt x="221" y="0"/>
                    <a:pt x="191" y="0"/>
                  </a:cubicBezTo>
                  <a:close/>
                </a:path>
              </a:pathLst>
            </a:custGeom>
            <a:solidFill>
              <a:srgbClr val="110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3213;p61">
              <a:extLst>
                <a:ext uri="{FF2B5EF4-FFF2-40B4-BE49-F238E27FC236}">
                  <a16:creationId xmlns:a16="http://schemas.microsoft.com/office/drawing/2014/main" id="{A65A8F6A-E420-49E8-A52F-B17E3D79CFE8}"/>
                </a:ext>
              </a:extLst>
            </p:cNvPr>
            <p:cNvSpPr/>
            <p:nvPr/>
          </p:nvSpPr>
          <p:spPr>
            <a:xfrm>
              <a:off x="7566142" y="2822222"/>
              <a:ext cx="9793" cy="138611"/>
            </a:xfrm>
            <a:custGeom>
              <a:avLst/>
              <a:gdLst/>
              <a:ahLst/>
              <a:cxnLst/>
              <a:rect l="l" t="t" r="r" b="b"/>
              <a:pathLst>
                <a:path w="501" h="7091" extrusionOk="0">
                  <a:moveTo>
                    <a:pt x="452" y="1"/>
                  </a:moveTo>
                  <a:cubicBezTo>
                    <a:pt x="434" y="1"/>
                    <a:pt x="414" y="9"/>
                    <a:pt x="401" y="23"/>
                  </a:cubicBezTo>
                  <a:cubicBezTo>
                    <a:pt x="234" y="1190"/>
                    <a:pt x="100" y="2358"/>
                    <a:pt x="67" y="3525"/>
                  </a:cubicBezTo>
                  <a:cubicBezTo>
                    <a:pt x="0" y="4693"/>
                    <a:pt x="0" y="5894"/>
                    <a:pt x="167" y="7028"/>
                  </a:cubicBezTo>
                  <a:cubicBezTo>
                    <a:pt x="167" y="7073"/>
                    <a:pt x="194" y="7091"/>
                    <a:pt x="224" y="7091"/>
                  </a:cubicBezTo>
                  <a:cubicBezTo>
                    <a:pt x="260" y="7091"/>
                    <a:pt x="301" y="7064"/>
                    <a:pt x="301" y="7028"/>
                  </a:cubicBezTo>
                  <a:cubicBezTo>
                    <a:pt x="334" y="5860"/>
                    <a:pt x="267" y="4693"/>
                    <a:pt x="301" y="3525"/>
                  </a:cubicBezTo>
                  <a:cubicBezTo>
                    <a:pt x="334" y="2358"/>
                    <a:pt x="401" y="1190"/>
                    <a:pt x="501" y="56"/>
                  </a:cubicBezTo>
                  <a:cubicBezTo>
                    <a:pt x="501" y="17"/>
                    <a:pt x="478" y="1"/>
                    <a:pt x="452" y="1"/>
                  </a:cubicBezTo>
                  <a:close/>
                </a:path>
              </a:pathLst>
            </a:custGeom>
            <a:solidFill>
              <a:srgbClr val="110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3214;p61">
              <a:extLst>
                <a:ext uri="{FF2B5EF4-FFF2-40B4-BE49-F238E27FC236}">
                  <a16:creationId xmlns:a16="http://schemas.microsoft.com/office/drawing/2014/main" id="{41906A3D-17E7-443A-AE91-15CF36232015}"/>
                </a:ext>
              </a:extLst>
            </p:cNvPr>
            <p:cNvSpPr/>
            <p:nvPr/>
          </p:nvSpPr>
          <p:spPr>
            <a:xfrm>
              <a:off x="7720098" y="2863252"/>
              <a:ext cx="22108" cy="134878"/>
            </a:xfrm>
            <a:custGeom>
              <a:avLst/>
              <a:gdLst/>
              <a:ahLst/>
              <a:cxnLst/>
              <a:rect l="l" t="t" r="r" b="b"/>
              <a:pathLst>
                <a:path w="1131" h="6900" extrusionOk="0">
                  <a:moveTo>
                    <a:pt x="1014" y="0"/>
                  </a:moveTo>
                  <a:cubicBezTo>
                    <a:pt x="956" y="0"/>
                    <a:pt x="897" y="42"/>
                    <a:pt x="897" y="125"/>
                  </a:cubicBezTo>
                  <a:lnTo>
                    <a:pt x="864" y="125"/>
                  </a:lnTo>
                  <a:cubicBezTo>
                    <a:pt x="831" y="1226"/>
                    <a:pt x="764" y="2327"/>
                    <a:pt x="697" y="3428"/>
                  </a:cubicBezTo>
                  <a:cubicBezTo>
                    <a:pt x="664" y="3961"/>
                    <a:pt x="597" y="4528"/>
                    <a:pt x="564" y="5062"/>
                  </a:cubicBezTo>
                  <a:cubicBezTo>
                    <a:pt x="530" y="5329"/>
                    <a:pt x="497" y="5596"/>
                    <a:pt x="497" y="5829"/>
                  </a:cubicBezTo>
                  <a:cubicBezTo>
                    <a:pt x="466" y="6044"/>
                    <a:pt x="492" y="6712"/>
                    <a:pt x="184" y="6712"/>
                  </a:cubicBezTo>
                  <a:cubicBezTo>
                    <a:pt x="157" y="6712"/>
                    <a:pt x="128" y="6707"/>
                    <a:pt x="97" y="6697"/>
                  </a:cubicBezTo>
                  <a:cubicBezTo>
                    <a:pt x="89" y="6693"/>
                    <a:pt x="82" y="6691"/>
                    <a:pt x="76" y="6691"/>
                  </a:cubicBezTo>
                  <a:cubicBezTo>
                    <a:pt x="23" y="6691"/>
                    <a:pt x="0" y="6800"/>
                    <a:pt x="30" y="6830"/>
                  </a:cubicBezTo>
                  <a:cubicBezTo>
                    <a:pt x="103" y="6879"/>
                    <a:pt x="171" y="6900"/>
                    <a:pt x="232" y="6900"/>
                  </a:cubicBezTo>
                  <a:cubicBezTo>
                    <a:pt x="509" y="6900"/>
                    <a:pt x="670" y="6481"/>
                    <a:pt x="697" y="6263"/>
                  </a:cubicBezTo>
                  <a:cubicBezTo>
                    <a:pt x="797" y="5596"/>
                    <a:pt x="864" y="4929"/>
                    <a:pt x="931" y="4262"/>
                  </a:cubicBezTo>
                  <a:cubicBezTo>
                    <a:pt x="1031" y="2894"/>
                    <a:pt x="1097" y="1526"/>
                    <a:pt x="1131" y="125"/>
                  </a:cubicBezTo>
                  <a:cubicBezTo>
                    <a:pt x="1131" y="42"/>
                    <a:pt x="1072" y="0"/>
                    <a:pt x="1014" y="0"/>
                  </a:cubicBezTo>
                  <a:close/>
                </a:path>
              </a:pathLst>
            </a:custGeom>
            <a:solidFill>
              <a:srgbClr val="110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3215;p61">
              <a:extLst>
                <a:ext uri="{FF2B5EF4-FFF2-40B4-BE49-F238E27FC236}">
                  <a16:creationId xmlns:a16="http://schemas.microsoft.com/office/drawing/2014/main" id="{C4785714-74D8-4B04-9557-E4139588AE3C}"/>
                </a:ext>
              </a:extLst>
            </p:cNvPr>
            <p:cNvSpPr/>
            <p:nvPr/>
          </p:nvSpPr>
          <p:spPr>
            <a:xfrm>
              <a:off x="7426983" y="2805919"/>
              <a:ext cx="22851" cy="134057"/>
            </a:xfrm>
            <a:custGeom>
              <a:avLst/>
              <a:gdLst/>
              <a:ahLst/>
              <a:cxnLst/>
              <a:rect l="l" t="t" r="r" b="b"/>
              <a:pathLst>
                <a:path w="1169" h="6858" extrusionOk="0">
                  <a:moveTo>
                    <a:pt x="165" y="1"/>
                  </a:moveTo>
                  <a:cubicBezTo>
                    <a:pt x="87" y="1"/>
                    <a:pt x="0" y="95"/>
                    <a:pt x="48" y="190"/>
                  </a:cubicBezTo>
                  <a:cubicBezTo>
                    <a:pt x="581" y="1157"/>
                    <a:pt x="448" y="2324"/>
                    <a:pt x="481" y="3359"/>
                  </a:cubicBezTo>
                  <a:cubicBezTo>
                    <a:pt x="548" y="4493"/>
                    <a:pt x="715" y="5660"/>
                    <a:pt x="915" y="6761"/>
                  </a:cubicBezTo>
                  <a:cubicBezTo>
                    <a:pt x="928" y="6828"/>
                    <a:pt x="974" y="6858"/>
                    <a:pt x="1022" y="6858"/>
                  </a:cubicBezTo>
                  <a:cubicBezTo>
                    <a:pt x="1093" y="6858"/>
                    <a:pt x="1168" y="6794"/>
                    <a:pt x="1148" y="6694"/>
                  </a:cubicBezTo>
                  <a:cubicBezTo>
                    <a:pt x="915" y="5493"/>
                    <a:pt x="781" y="4259"/>
                    <a:pt x="715" y="3025"/>
                  </a:cubicBezTo>
                  <a:cubicBezTo>
                    <a:pt x="681" y="2024"/>
                    <a:pt x="748" y="990"/>
                    <a:pt x="248" y="56"/>
                  </a:cubicBezTo>
                  <a:cubicBezTo>
                    <a:pt x="228" y="17"/>
                    <a:pt x="197" y="1"/>
                    <a:pt x="1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3216;p61">
              <a:extLst>
                <a:ext uri="{FF2B5EF4-FFF2-40B4-BE49-F238E27FC236}">
                  <a16:creationId xmlns:a16="http://schemas.microsoft.com/office/drawing/2014/main" id="{23C40413-0B0B-4FED-8D71-716AAA7DCBDA}"/>
                </a:ext>
              </a:extLst>
            </p:cNvPr>
            <p:cNvSpPr/>
            <p:nvPr/>
          </p:nvSpPr>
          <p:spPr>
            <a:xfrm>
              <a:off x="7532892" y="2579442"/>
              <a:ext cx="16322" cy="15990"/>
            </a:xfrm>
            <a:custGeom>
              <a:avLst/>
              <a:gdLst/>
              <a:ahLst/>
              <a:cxnLst/>
              <a:rect l="l" t="t" r="r" b="b"/>
              <a:pathLst>
                <a:path w="835" h="818" extrusionOk="0">
                  <a:moveTo>
                    <a:pt x="767" y="1"/>
                  </a:moveTo>
                  <a:cubicBezTo>
                    <a:pt x="667" y="1"/>
                    <a:pt x="567" y="34"/>
                    <a:pt x="467" y="67"/>
                  </a:cubicBezTo>
                  <a:cubicBezTo>
                    <a:pt x="367" y="101"/>
                    <a:pt x="300" y="167"/>
                    <a:pt x="234" y="234"/>
                  </a:cubicBezTo>
                  <a:cubicBezTo>
                    <a:pt x="100" y="367"/>
                    <a:pt x="0" y="568"/>
                    <a:pt x="0" y="768"/>
                  </a:cubicBezTo>
                  <a:cubicBezTo>
                    <a:pt x="0" y="801"/>
                    <a:pt x="25" y="818"/>
                    <a:pt x="54" y="818"/>
                  </a:cubicBezTo>
                  <a:cubicBezTo>
                    <a:pt x="84" y="818"/>
                    <a:pt x="117" y="801"/>
                    <a:pt x="134" y="768"/>
                  </a:cubicBezTo>
                  <a:cubicBezTo>
                    <a:pt x="134" y="601"/>
                    <a:pt x="234" y="468"/>
                    <a:pt x="334" y="334"/>
                  </a:cubicBezTo>
                  <a:cubicBezTo>
                    <a:pt x="400" y="301"/>
                    <a:pt x="467" y="267"/>
                    <a:pt x="534" y="201"/>
                  </a:cubicBezTo>
                  <a:cubicBezTo>
                    <a:pt x="601" y="167"/>
                    <a:pt x="701" y="134"/>
                    <a:pt x="767" y="134"/>
                  </a:cubicBezTo>
                  <a:cubicBezTo>
                    <a:pt x="834" y="101"/>
                    <a:pt x="801" y="34"/>
                    <a:pt x="767" y="1"/>
                  </a:cubicBezTo>
                  <a:close/>
                </a:path>
              </a:pathLst>
            </a:custGeom>
            <a:solidFill>
              <a:srgbClr val="BF7E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3217;p61">
              <a:extLst>
                <a:ext uri="{FF2B5EF4-FFF2-40B4-BE49-F238E27FC236}">
                  <a16:creationId xmlns:a16="http://schemas.microsoft.com/office/drawing/2014/main" id="{B2CA9D91-518F-4D85-AC22-82B482CBA437}"/>
                </a:ext>
              </a:extLst>
            </p:cNvPr>
            <p:cNvSpPr/>
            <p:nvPr/>
          </p:nvSpPr>
          <p:spPr>
            <a:xfrm>
              <a:off x="7454858" y="2659352"/>
              <a:ext cx="35010" cy="6177"/>
            </a:xfrm>
            <a:custGeom>
              <a:avLst/>
              <a:gdLst/>
              <a:ahLst/>
              <a:cxnLst/>
              <a:rect l="l" t="t" r="r" b="b"/>
              <a:pathLst>
                <a:path w="1791" h="316" extrusionOk="0">
                  <a:moveTo>
                    <a:pt x="1557" y="1"/>
                  </a:moveTo>
                  <a:cubicBezTo>
                    <a:pt x="1468" y="1"/>
                    <a:pt x="1379" y="15"/>
                    <a:pt x="1290" y="15"/>
                  </a:cubicBezTo>
                  <a:cubicBezTo>
                    <a:pt x="1157" y="49"/>
                    <a:pt x="1023" y="49"/>
                    <a:pt x="923" y="49"/>
                  </a:cubicBezTo>
                  <a:cubicBezTo>
                    <a:pt x="790" y="49"/>
                    <a:pt x="656" y="49"/>
                    <a:pt x="523" y="15"/>
                  </a:cubicBezTo>
                  <a:lnTo>
                    <a:pt x="123" y="15"/>
                  </a:lnTo>
                  <a:cubicBezTo>
                    <a:pt x="112" y="12"/>
                    <a:pt x="102" y="10"/>
                    <a:pt x="92" y="10"/>
                  </a:cubicBezTo>
                  <a:cubicBezTo>
                    <a:pt x="17" y="10"/>
                    <a:pt x="0" y="119"/>
                    <a:pt x="89" y="149"/>
                  </a:cubicBezTo>
                  <a:cubicBezTo>
                    <a:pt x="156" y="149"/>
                    <a:pt x="223" y="182"/>
                    <a:pt x="256" y="216"/>
                  </a:cubicBezTo>
                  <a:cubicBezTo>
                    <a:pt x="323" y="249"/>
                    <a:pt x="390" y="249"/>
                    <a:pt x="456" y="249"/>
                  </a:cubicBezTo>
                  <a:cubicBezTo>
                    <a:pt x="590" y="282"/>
                    <a:pt x="756" y="282"/>
                    <a:pt x="890" y="316"/>
                  </a:cubicBezTo>
                  <a:cubicBezTo>
                    <a:pt x="1023" y="316"/>
                    <a:pt x="1157" y="316"/>
                    <a:pt x="1290" y="282"/>
                  </a:cubicBezTo>
                  <a:cubicBezTo>
                    <a:pt x="1457" y="282"/>
                    <a:pt x="1590" y="282"/>
                    <a:pt x="1724" y="182"/>
                  </a:cubicBezTo>
                  <a:cubicBezTo>
                    <a:pt x="1791" y="149"/>
                    <a:pt x="1791" y="49"/>
                    <a:pt x="1690" y="15"/>
                  </a:cubicBezTo>
                  <a:cubicBezTo>
                    <a:pt x="1646" y="4"/>
                    <a:pt x="1602" y="1"/>
                    <a:pt x="1557" y="1"/>
                  </a:cubicBezTo>
                  <a:close/>
                </a:path>
              </a:pathLst>
            </a:custGeom>
            <a:solidFill>
              <a:srgbClr val="BF7E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3218;p61">
              <a:extLst>
                <a:ext uri="{FF2B5EF4-FFF2-40B4-BE49-F238E27FC236}">
                  <a16:creationId xmlns:a16="http://schemas.microsoft.com/office/drawing/2014/main" id="{60150D2B-79F2-4D4A-BE52-CDA594341383}"/>
                </a:ext>
              </a:extLst>
            </p:cNvPr>
            <p:cNvSpPr/>
            <p:nvPr/>
          </p:nvSpPr>
          <p:spPr>
            <a:xfrm>
              <a:off x="7449521" y="2678470"/>
              <a:ext cx="115741" cy="60324"/>
            </a:xfrm>
            <a:custGeom>
              <a:avLst/>
              <a:gdLst/>
              <a:ahLst/>
              <a:cxnLst/>
              <a:rect l="l" t="t" r="r" b="b"/>
              <a:pathLst>
                <a:path w="5921" h="3086" extrusionOk="0">
                  <a:moveTo>
                    <a:pt x="5775" y="1"/>
                  </a:moveTo>
                  <a:cubicBezTo>
                    <a:pt x="5733" y="1"/>
                    <a:pt x="5691" y="23"/>
                    <a:pt x="5666" y="72"/>
                  </a:cubicBezTo>
                  <a:cubicBezTo>
                    <a:pt x="5499" y="272"/>
                    <a:pt x="5399" y="539"/>
                    <a:pt x="5232" y="772"/>
                  </a:cubicBezTo>
                  <a:cubicBezTo>
                    <a:pt x="5099" y="1039"/>
                    <a:pt x="4932" y="1306"/>
                    <a:pt x="4765" y="1539"/>
                  </a:cubicBezTo>
                  <a:cubicBezTo>
                    <a:pt x="4399" y="1973"/>
                    <a:pt x="3965" y="2306"/>
                    <a:pt x="3465" y="2540"/>
                  </a:cubicBezTo>
                  <a:cubicBezTo>
                    <a:pt x="3046" y="2724"/>
                    <a:pt x="2619" y="2809"/>
                    <a:pt x="2196" y="2809"/>
                  </a:cubicBezTo>
                  <a:cubicBezTo>
                    <a:pt x="1472" y="2809"/>
                    <a:pt x="761" y="2561"/>
                    <a:pt x="129" y="2140"/>
                  </a:cubicBezTo>
                  <a:cubicBezTo>
                    <a:pt x="120" y="2135"/>
                    <a:pt x="110" y="2133"/>
                    <a:pt x="101" y="2133"/>
                  </a:cubicBezTo>
                  <a:cubicBezTo>
                    <a:pt x="45" y="2133"/>
                    <a:pt x="0" y="2211"/>
                    <a:pt x="29" y="2240"/>
                  </a:cubicBezTo>
                  <a:cubicBezTo>
                    <a:pt x="636" y="2803"/>
                    <a:pt x="1426" y="3085"/>
                    <a:pt x="2226" y="3085"/>
                  </a:cubicBezTo>
                  <a:cubicBezTo>
                    <a:pt x="2656" y="3085"/>
                    <a:pt x="3089" y="3004"/>
                    <a:pt x="3498" y="2840"/>
                  </a:cubicBezTo>
                  <a:cubicBezTo>
                    <a:pt x="4032" y="2640"/>
                    <a:pt x="4532" y="2273"/>
                    <a:pt x="4932" y="1806"/>
                  </a:cubicBezTo>
                  <a:cubicBezTo>
                    <a:pt x="5132" y="1573"/>
                    <a:pt x="5299" y="1306"/>
                    <a:pt x="5466" y="1006"/>
                  </a:cubicBezTo>
                  <a:cubicBezTo>
                    <a:pt x="5633" y="739"/>
                    <a:pt x="5800" y="472"/>
                    <a:pt x="5900" y="172"/>
                  </a:cubicBezTo>
                  <a:cubicBezTo>
                    <a:pt x="5921" y="66"/>
                    <a:pt x="5848" y="1"/>
                    <a:pt x="5775" y="1"/>
                  </a:cubicBezTo>
                  <a:close/>
                </a:path>
              </a:pathLst>
            </a:custGeom>
            <a:solidFill>
              <a:srgbClr val="110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3219;p61">
              <a:extLst>
                <a:ext uri="{FF2B5EF4-FFF2-40B4-BE49-F238E27FC236}">
                  <a16:creationId xmlns:a16="http://schemas.microsoft.com/office/drawing/2014/main" id="{06DC7BC2-7FD2-431B-91BC-7E202FA48760}"/>
                </a:ext>
              </a:extLst>
            </p:cNvPr>
            <p:cNvSpPr/>
            <p:nvPr/>
          </p:nvSpPr>
          <p:spPr>
            <a:xfrm>
              <a:off x="7633385" y="3166414"/>
              <a:ext cx="15873" cy="17632"/>
            </a:xfrm>
            <a:custGeom>
              <a:avLst/>
              <a:gdLst/>
              <a:ahLst/>
              <a:cxnLst/>
              <a:rect l="l" t="t" r="r" b="b"/>
              <a:pathLst>
                <a:path w="812" h="902" extrusionOk="0">
                  <a:moveTo>
                    <a:pt x="696" y="0"/>
                  </a:moveTo>
                  <a:cubicBezTo>
                    <a:pt x="672" y="0"/>
                    <a:pt x="649" y="9"/>
                    <a:pt x="630" y="27"/>
                  </a:cubicBezTo>
                  <a:lnTo>
                    <a:pt x="330" y="394"/>
                  </a:lnTo>
                  <a:cubicBezTo>
                    <a:pt x="263" y="461"/>
                    <a:pt x="230" y="528"/>
                    <a:pt x="163" y="561"/>
                  </a:cubicBezTo>
                  <a:cubicBezTo>
                    <a:pt x="130" y="594"/>
                    <a:pt x="96" y="661"/>
                    <a:pt x="96" y="694"/>
                  </a:cubicBezTo>
                  <a:cubicBezTo>
                    <a:pt x="63" y="728"/>
                    <a:pt x="29" y="761"/>
                    <a:pt x="29" y="795"/>
                  </a:cubicBezTo>
                  <a:cubicBezTo>
                    <a:pt x="1" y="823"/>
                    <a:pt x="46" y="901"/>
                    <a:pt x="102" y="901"/>
                  </a:cubicBezTo>
                  <a:cubicBezTo>
                    <a:pt x="111" y="901"/>
                    <a:pt x="120" y="899"/>
                    <a:pt x="130" y="895"/>
                  </a:cubicBezTo>
                  <a:cubicBezTo>
                    <a:pt x="163" y="861"/>
                    <a:pt x="196" y="828"/>
                    <a:pt x="230" y="795"/>
                  </a:cubicBezTo>
                  <a:cubicBezTo>
                    <a:pt x="263" y="795"/>
                    <a:pt x="263" y="761"/>
                    <a:pt x="296" y="728"/>
                  </a:cubicBezTo>
                  <a:cubicBezTo>
                    <a:pt x="363" y="661"/>
                    <a:pt x="396" y="594"/>
                    <a:pt x="463" y="528"/>
                  </a:cubicBezTo>
                  <a:cubicBezTo>
                    <a:pt x="563" y="394"/>
                    <a:pt x="663" y="261"/>
                    <a:pt x="763" y="127"/>
                  </a:cubicBezTo>
                  <a:cubicBezTo>
                    <a:pt x="811" y="55"/>
                    <a:pt x="756" y="0"/>
                    <a:pt x="696" y="0"/>
                  </a:cubicBezTo>
                  <a:close/>
                </a:path>
              </a:pathLst>
            </a:custGeom>
            <a:solidFill>
              <a:srgbClr val="BF7E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3220;p61">
              <a:extLst>
                <a:ext uri="{FF2B5EF4-FFF2-40B4-BE49-F238E27FC236}">
                  <a16:creationId xmlns:a16="http://schemas.microsoft.com/office/drawing/2014/main" id="{5939C184-43AD-418A-A56E-88A199F828EA}"/>
                </a:ext>
              </a:extLst>
            </p:cNvPr>
            <p:cNvSpPr/>
            <p:nvPr/>
          </p:nvSpPr>
          <p:spPr>
            <a:xfrm>
              <a:off x="7393342" y="3137601"/>
              <a:ext cx="37199" cy="13703"/>
            </a:xfrm>
            <a:custGeom>
              <a:avLst/>
              <a:gdLst/>
              <a:ahLst/>
              <a:cxnLst/>
              <a:rect l="l" t="t" r="r" b="b"/>
              <a:pathLst>
                <a:path w="1903" h="701" extrusionOk="0">
                  <a:moveTo>
                    <a:pt x="1802" y="0"/>
                  </a:moveTo>
                  <a:cubicBezTo>
                    <a:pt x="1502" y="34"/>
                    <a:pt x="1168" y="100"/>
                    <a:pt x="868" y="200"/>
                  </a:cubicBezTo>
                  <a:cubicBezTo>
                    <a:pt x="735" y="267"/>
                    <a:pt x="601" y="300"/>
                    <a:pt x="434" y="367"/>
                  </a:cubicBezTo>
                  <a:cubicBezTo>
                    <a:pt x="301" y="434"/>
                    <a:pt x="167" y="501"/>
                    <a:pt x="34" y="601"/>
                  </a:cubicBezTo>
                  <a:cubicBezTo>
                    <a:pt x="1" y="634"/>
                    <a:pt x="34" y="701"/>
                    <a:pt x="101" y="701"/>
                  </a:cubicBezTo>
                  <a:cubicBezTo>
                    <a:pt x="234" y="634"/>
                    <a:pt x="368" y="567"/>
                    <a:pt x="501" y="501"/>
                  </a:cubicBezTo>
                  <a:cubicBezTo>
                    <a:pt x="668" y="434"/>
                    <a:pt x="801" y="367"/>
                    <a:pt x="935" y="334"/>
                  </a:cubicBezTo>
                  <a:cubicBezTo>
                    <a:pt x="1235" y="200"/>
                    <a:pt x="1535" y="134"/>
                    <a:pt x="1835" y="100"/>
                  </a:cubicBezTo>
                  <a:cubicBezTo>
                    <a:pt x="1902" y="100"/>
                    <a:pt x="1869" y="0"/>
                    <a:pt x="1802" y="0"/>
                  </a:cubicBezTo>
                  <a:close/>
                </a:path>
              </a:pathLst>
            </a:custGeom>
            <a:solidFill>
              <a:srgbClr val="BF7E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3221;p61">
              <a:extLst>
                <a:ext uri="{FF2B5EF4-FFF2-40B4-BE49-F238E27FC236}">
                  <a16:creationId xmlns:a16="http://schemas.microsoft.com/office/drawing/2014/main" id="{AFDB55CB-B829-4FEC-A614-7D485DBAB1B2}"/>
                </a:ext>
              </a:extLst>
            </p:cNvPr>
            <p:cNvSpPr/>
            <p:nvPr/>
          </p:nvSpPr>
          <p:spPr>
            <a:xfrm>
              <a:off x="7096670" y="4097814"/>
              <a:ext cx="40444" cy="34834"/>
            </a:xfrm>
            <a:custGeom>
              <a:avLst/>
              <a:gdLst/>
              <a:ahLst/>
              <a:cxnLst/>
              <a:rect l="l" t="t" r="r" b="b"/>
              <a:pathLst>
                <a:path w="2069" h="1782" extrusionOk="0">
                  <a:moveTo>
                    <a:pt x="147" y="0"/>
                  </a:moveTo>
                  <a:cubicBezTo>
                    <a:pt x="100" y="0"/>
                    <a:pt x="58" y="31"/>
                    <a:pt x="34" y="80"/>
                  </a:cubicBezTo>
                  <a:cubicBezTo>
                    <a:pt x="0" y="147"/>
                    <a:pt x="34" y="214"/>
                    <a:pt x="100" y="247"/>
                  </a:cubicBezTo>
                  <a:cubicBezTo>
                    <a:pt x="267" y="380"/>
                    <a:pt x="434" y="547"/>
                    <a:pt x="601" y="714"/>
                  </a:cubicBezTo>
                  <a:cubicBezTo>
                    <a:pt x="767" y="847"/>
                    <a:pt x="867" y="1014"/>
                    <a:pt x="1001" y="1214"/>
                  </a:cubicBezTo>
                  <a:cubicBezTo>
                    <a:pt x="1034" y="1281"/>
                    <a:pt x="1034" y="1314"/>
                    <a:pt x="1068" y="1348"/>
                  </a:cubicBezTo>
                  <a:cubicBezTo>
                    <a:pt x="1068" y="1381"/>
                    <a:pt x="1101" y="1414"/>
                    <a:pt x="1101" y="1448"/>
                  </a:cubicBezTo>
                  <a:cubicBezTo>
                    <a:pt x="1101" y="1448"/>
                    <a:pt x="1134" y="1481"/>
                    <a:pt x="1134" y="1481"/>
                  </a:cubicBezTo>
                  <a:cubicBezTo>
                    <a:pt x="1168" y="1581"/>
                    <a:pt x="1201" y="1681"/>
                    <a:pt x="1268" y="1715"/>
                  </a:cubicBezTo>
                  <a:cubicBezTo>
                    <a:pt x="1368" y="1781"/>
                    <a:pt x="1501" y="1781"/>
                    <a:pt x="1568" y="1781"/>
                  </a:cubicBezTo>
                  <a:cubicBezTo>
                    <a:pt x="1868" y="1715"/>
                    <a:pt x="2068" y="1448"/>
                    <a:pt x="2002" y="1148"/>
                  </a:cubicBezTo>
                  <a:lnTo>
                    <a:pt x="1968" y="1148"/>
                  </a:lnTo>
                  <a:cubicBezTo>
                    <a:pt x="1950" y="1073"/>
                    <a:pt x="1878" y="1029"/>
                    <a:pt x="1807" y="1029"/>
                  </a:cubicBezTo>
                  <a:cubicBezTo>
                    <a:pt x="1752" y="1029"/>
                    <a:pt x="1697" y="1056"/>
                    <a:pt x="1668" y="1114"/>
                  </a:cubicBezTo>
                  <a:cubicBezTo>
                    <a:pt x="1668" y="1114"/>
                    <a:pt x="1635" y="1148"/>
                    <a:pt x="1635" y="1148"/>
                  </a:cubicBezTo>
                  <a:cubicBezTo>
                    <a:pt x="1601" y="1181"/>
                    <a:pt x="1601" y="1181"/>
                    <a:pt x="1601" y="1181"/>
                  </a:cubicBezTo>
                  <a:cubicBezTo>
                    <a:pt x="1601" y="1181"/>
                    <a:pt x="1568" y="1181"/>
                    <a:pt x="1568" y="1214"/>
                  </a:cubicBezTo>
                  <a:cubicBezTo>
                    <a:pt x="1234" y="681"/>
                    <a:pt x="767" y="214"/>
                    <a:pt x="200" y="13"/>
                  </a:cubicBezTo>
                  <a:cubicBezTo>
                    <a:pt x="182" y="5"/>
                    <a:pt x="165" y="0"/>
                    <a:pt x="147" y="0"/>
                  </a:cubicBezTo>
                  <a:close/>
                </a:path>
              </a:pathLst>
            </a:custGeom>
            <a:solidFill>
              <a:srgbClr val="73CA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3222;p61">
              <a:extLst>
                <a:ext uri="{FF2B5EF4-FFF2-40B4-BE49-F238E27FC236}">
                  <a16:creationId xmlns:a16="http://schemas.microsoft.com/office/drawing/2014/main" id="{658C4C5A-08CB-4491-B629-F5A991BADD27}"/>
                </a:ext>
              </a:extLst>
            </p:cNvPr>
            <p:cNvSpPr/>
            <p:nvPr/>
          </p:nvSpPr>
          <p:spPr>
            <a:xfrm>
              <a:off x="7131699" y="4088255"/>
              <a:ext cx="32801" cy="35967"/>
            </a:xfrm>
            <a:custGeom>
              <a:avLst/>
              <a:gdLst/>
              <a:ahLst/>
              <a:cxnLst/>
              <a:rect l="l" t="t" r="r" b="b"/>
              <a:pathLst>
                <a:path w="1678" h="1840" extrusionOk="0">
                  <a:moveTo>
                    <a:pt x="208" y="1"/>
                  </a:moveTo>
                  <a:cubicBezTo>
                    <a:pt x="98" y="1"/>
                    <a:pt x="0" y="109"/>
                    <a:pt x="76" y="236"/>
                  </a:cubicBezTo>
                  <a:cubicBezTo>
                    <a:pt x="243" y="502"/>
                    <a:pt x="410" y="769"/>
                    <a:pt x="577" y="1003"/>
                  </a:cubicBezTo>
                  <a:cubicBezTo>
                    <a:pt x="777" y="1270"/>
                    <a:pt x="943" y="1537"/>
                    <a:pt x="1210" y="1770"/>
                  </a:cubicBezTo>
                  <a:cubicBezTo>
                    <a:pt x="1272" y="1811"/>
                    <a:pt x="1347" y="1840"/>
                    <a:pt x="1418" y="1840"/>
                  </a:cubicBezTo>
                  <a:cubicBezTo>
                    <a:pt x="1463" y="1840"/>
                    <a:pt x="1506" y="1829"/>
                    <a:pt x="1544" y="1803"/>
                  </a:cubicBezTo>
                  <a:cubicBezTo>
                    <a:pt x="1644" y="1703"/>
                    <a:pt x="1677" y="1570"/>
                    <a:pt x="1611" y="1436"/>
                  </a:cubicBezTo>
                  <a:cubicBezTo>
                    <a:pt x="1444" y="1170"/>
                    <a:pt x="1210" y="936"/>
                    <a:pt x="977" y="703"/>
                  </a:cubicBezTo>
                  <a:cubicBezTo>
                    <a:pt x="777" y="469"/>
                    <a:pt x="543" y="269"/>
                    <a:pt x="310" y="35"/>
                  </a:cubicBezTo>
                  <a:cubicBezTo>
                    <a:pt x="278" y="12"/>
                    <a:pt x="242" y="1"/>
                    <a:pt x="208" y="1"/>
                  </a:cubicBezTo>
                  <a:close/>
                </a:path>
              </a:pathLst>
            </a:custGeom>
            <a:solidFill>
              <a:srgbClr val="73CA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3223;p61">
              <a:extLst>
                <a:ext uri="{FF2B5EF4-FFF2-40B4-BE49-F238E27FC236}">
                  <a16:creationId xmlns:a16="http://schemas.microsoft.com/office/drawing/2014/main" id="{AE471F33-1C1E-4CFC-A111-1C600D6A333C}"/>
                </a:ext>
              </a:extLst>
            </p:cNvPr>
            <p:cNvSpPr/>
            <p:nvPr/>
          </p:nvSpPr>
          <p:spPr>
            <a:xfrm>
              <a:off x="7277523" y="4092497"/>
              <a:ext cx="25216" cy="19020"/>
            </a:xfrm>
            <a:custGeom>
              <a:avLst/>
              <a:gdLst/>
              <a:ahLst/>
              <a:cxnLst/>
              <a:rect l="l" t="t" r="r" b="b"/>
              <a:pathLst>
                <a:path w="1290" h="973" extrusionOk="0">
                  <a:moveTo>
                    <a:pt x="114" y="0"/>
                  </a:moveTo>
                  <a:cubicBezTo>
                    <a:pt x="56" y="0"/>
                    <a:pt x="1" y="98"/>
                    <a:pt x="55" y="152"/>
                  </a:cubicBezTo>
                  <a:lnTo>
                    <a:pt x="88" y="185"/>
                  </a:lnTo>
                  <a:cubicBezTo>
                    <a:pt x="88" y="185"/>
                    <a:pt x="122" y="219"/>
                    <a:pt x="122" y="252"/>
                  </a:cubicBezTo>
                  <a:cubicBezTo>
                    <a:pt x="155" y="252"/>
                    <a:pt x="155" y="285"/>
                    <a:pt x="155" y="285"/>
                  </a:cubicBezTo>
                  <a:cubicBezTo>
                    <a:pt x="188" y="319"/>
                    <a:pt x="222" y="386"/>
                    <a:pt x="255" y="386"/>
                  </a:cubicBezTo>
                  <a:cubicBezTo>
                    <a:pt x="255" y="419"/>
                    <a:pt x="288" y="419"/>
                    <a:pt x="288" y="452"/>
                  </a:cubicBezTo>
                  <a:cubicBezTo>
                    <a:pt x="322" y="452"/>
                    <a:pt x="322" y="486"/>
                    <a:pt x="355" y="486"/>
                  </a:cubicBezTo>
                  <a:lnTo>
                    <a:pt x="422" y="586"/>
                  </a:lnTo>
                  <a:cubicBezTo>
                    <a:pt x="488" y="652"/>
                    <a:pt x="555" y="719"/>
                    <a:pt x="622" y="786"/>
                  </a:cubicBezTo>
                  <a:cubicBezTo>
                    <a:pt x="655" y="819"/>
                    <a:pt x="722" y="853"/>
                    <a:pt x="755" y="886"/>
                  </a:cubicBezTo>
                  <a:cubicBezTo>
                    <a:pt x="789" y="919"/>
                    <a:pt x="855" y="919"/>
                    <a:pt x="889" y="953"/>
                  </a:cubicBezTo>
                  <a:cubicBezTo>
                    <a:pt x="925" y="965"/>
                    <a:pt x="967" y="973"/>
                    <a:pt x="1007" y="973"/>
                  </a:cubicBezTo>
                  <a:cubicBezTo>
                    <a:pt x="1078" y="973"/>
                    <a:pt x="1147" y="949"/>
                    <a:pt x="1189" y="886"/>
                  </a:cubicBezTo>
                  <a:cubicBezTo>
                    <a:pt x="1289" y="786"/>
                    <a:pt x="1256" y="652"/>
                    <a:pt x="1189" y="586"/>
                  </a:cubicBezTo>
                  <a:cubicBezTo>
                    <a:pt x="1122" y="486"/>
                    <a:pt x="1056" y="419"/>
                    <a:pt x="955" y="386"/>
                  </a:cubicBezTo>
                  <a:cubicBezTo>
                    <a:pt x="855" y="319"/>
                    <a:pt x="789" y="285"/>
                    <a:pt x="722" y="252"/>
                  </a:cubicBezTo>
                  <a:cubicBezTo>
                    <a:pt x="655" y="219"/>
                    <a:pt x="622" y="219"/>
                    <a:pt x="589" y="185"/>
                  </a:cubicBezTo>
                  <a:cubicBezTo>
                    <a:pt x="555" y="185"/>
                    <a:pt x="555" y="152"/>
                    <a:pt x="522" y="152"/>
                  </a:cubicBezTo>
                  <a:lnTo>
                    <a:pt x="455" y="119"/>
                  </a:lnTo>
                  <a:cubicBezTo>
                    <a:pt x="422" y="119"/>
                    <a:pt x="388" y="85"/>
                    <a:pt x="322" y="52"/>
                  </a:cubicBezTo>
                  <a:lnTo>
                    <a:pt x="222" y="52"/>
                  </a:lnTo>
                  <a:lnTo>
                    <a:pt x="155" y="19"/>
                  </a:lnTo>
                  <a:cubicBezTo>
                    <a:pt x="142" y="6"/>
                    <a:pt x="128" y="0"/>
                    <a:pt x="114" y="0"/>
                  </a:cubicBezTo>
                  <a:close/>
                </a:path>
              </a:pathLst>
            </a:custGeom>
            <a:solidFill>
              <a:srgbClr val="73CA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3224;p61">
              <a:extLst>
                <a:ext uri="{FF2B5EF4-FFF2-40B4-BE49-F238E27FC236}">
                  <a16:creationId xmlns:a16="http://schemas.microsoft.com/office/drawing/2014/main" id="{A379A9CF-0CC2-425D-9096-7A1565A8920E}"/>
                </a:ext>
              </a:extLst>
            </p:cNvPr>
            <p:cNvSpPr/>
            <p:nvPr/>
          </p:nvSpPr>
          <p:spPr>
            <a:xfrm>
              <a:off x="7299162" y="4063371"/>
              <a:ext cx="30963" cy="20017"/>
            </a:xfrm>
            <a:custGeom>
              <a:avLst/>
              <a:gdLst/>
              <a:ahLst/>
              <a:cxnLst/>
              <a:rect l="l" t="t" r="r" b="b"/>
              <a:pathLst>
                <a:path w="1584" h="1024" extrusionOk="0">
                  <a:moveTo>
                    <a:pt x="181" y="0"/>
                  </a:moveTo>
                  <a:cubicBezTo>
                    <a:pt x="90" y="0"/>
                    <a:pt x="1" y="79"/>
                    <a:pt x="49" y="174"/>
                  </a:cubicBezTo>
                  <a:cubicBezTo>
                    <a:pt x="82" y="308"/>
                    <a:pt x="149" y="441"/>
                    <a:pt x="249" y="541"/>
                  </a:cubicBezTo>
                  <a:cubicBezTo>
                    <a:pt x="249" y="541"/>
                    <a:pt x="249" y="575"/>
                    <a:pt x="249" y="575"/>
                  </a:cubicBezTo>
                  <a:cubicBezTo>
                    <a:pt x="249" y="608"/>
                    <a:pt x="282" y="608"/>
                    <a:pt x="282" y="641"/>
                  </a:cubicBezTo>
                  <a:cubicBezTo>
                    <a:pt x="315" y="641"/>
                    <a:pt x="349" y="675"/>
                    <a:pt x="349" y="675"/>
                  </a:cubicBezTo>
                  <a:cubicBezTo>
                    <a:pt x="416" y="741"/>
                    <a:pt x="482" y="775"/>
                    <a:pt x="549" y="841"/>
                  </a:cubicBezTo>
                  <a:cubicBezTo>
                    <a:pt x="649" y="908"/>
                    <a:pt x="782" y="975"/>
                    <a:pt x="916" y="1008"/>
                  </a:cubicBezTo>
                  <a:cubicBezTo>
                    <a:pt x="983" y="1008"/>
                    <a:pt x="1064" y="1023"/>
                    <a:pt x="1131" y="1023"/>
                  </a:cubicBezTo>
                  <a:cubicBezTo>
                    <a:pt x="1164" y="1023"/>
                    <a:pt x="1194" y="1019"/>
                    <a:pt x="1216" y="1008"/>
                  </a:cubicBezTo>
                  <a:lnTo>
                    <a:pt x="1316" y="1008"/>
                  </a:lnTo>
                  <a:cubicBezTo>
                    <a:pt x="1350" y="975"/>
                    <a:pt x="1416" y="975"/>
                    <a:pt x="1450" y="942"/>
                  </a:cubicBezTo>
                  <a:cubicBezTo>
                    <a:pt x="1516" y="908"/>
                    <a:pt x="1583" y="808"/>
                    <a:pt x="1550" y="708"/>
                  </a:cubicBezTo>
                  <a:cubicBezTo>
                    <a:pt x="1550" y="608"/>
                    <a:pt x="1483" y="541"/>
                    <a:pt x="1383" y="508"/>
                  </a:cubicBezTo>
                  <a:cubicBezTo>
                    <a:pt x="1350" y="508"/>
                    <a:pt x="1350" y="508"/>
                    <a:pt x="1316" y="475"/>
                  </a:cubicBezTo>
                  <a:lnTo>
                    <a:pt x="1249" y="475"/>
                  </a:lnTo>
                  <a:cubicBezTo>
                    <a:pt x="1216" y="441"/>
                    <a:pt x="1149" y="441"/>
                    <a:pt x="1083" y="441"/>
                  </a:cubicBezTo>
                  <a:cubicBezTo>
                    <a:pt x="983" y="408"/>
                    <a:pt x="849" y="374"/>
                    <a:pt x="749" y="341"/>
                  </a:cubicBezTo>
                  <a:cubicBezTo>
                    <a:pt x="716" y="341"/>
                    <a:pt x="716" y="308"/>
                    <a:pt x="682" y="308"/>
                  </a:cubicBezTo>
                  <a:lnTo>
                    <a:pt x="649" y="308"/>
                  </a:lnTo>
                  <a:cubicBezTo>
                    <a:pt x="649" y="308"/>
                    <a:pt x="616" y="274"/>
                    <a:pt x="582" y="274"/>
                  </a:cubicBezTo>
                  <a:cubicBezTo>
                    <a:pt x="582" y="241"/>
                    <a:pt x="549" y="241"/>
                    <a:pt x="516" y="241"/>
                  </a:cubicBezTo>
                  <a:cubicBezTo>
                    <a:pt x="482" y="208"/>
                    <a:pt x="416" y="174"/>
                    <a:pt x="382" y="141"/>
                  </a:cubicBezTo>
                  <a:cubicBezTo>
                    <a:pt x="382" y="141"/>
                    <a:pt x="349" y="108"/>
                    <a:pt x="349" y="108"/>
                  </a:cubicBezTo>
                  <a:cubicBezTo>
                    <a:pt x="315" y="74"/>
                    <a:pt x="315" y="74"/>
                    <a:pt x="282" y="41"/>
                  </a:cubicBezTo>
                  <a:cubicBezTo>
                    <a:pt x="254" y="13"/>
                    <a:pt x="217" y="0"/>
                    <a:pt x="181" y="0"/>
                  </a:cubicBezTo>
                  <a:close/>
                </a:path>
              </a:pathLst>
            </a:custGeom>
            <a:solidFill>
              <a:srgbClr val="73CA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3225;p61">
              <a:extLst>
                <a:ext uri="{FF2B5EF4-FFF2-40B4-BE49-F238E27FC236}">
                  <a16:creationId xmlns:a16="http://schemas.microsoft.com/office/drawing/2014/main" id="{6A9A7131-CF01-4CD3-B91F-0B2174B52459}"/>
                </a:ext>
              </a:extLst>
            </p:cNvPr>
            <p:cNvSpPr/>
            <p:nvPr/>
          </p:nvSpPr>
          <p:spPr>
            <a:xfrm>
              <a:off x="7434548" y="2612692"/>
              <a:ext cx="32507" cy="10458"/>
            </a:xfrm>
            <a:custGeom>
              <a:avLst/>
              <a:gdLst/>
              <a:ahLst/>
              <a:cxnLst/>
              <a:rect l="l" t="t" r="r" b="b"/>
              <a:pathLst>
                <a:path w="1663" h="535" extrusionOk="0">
                  <a:moveTo>
                    <a:pt x="1495" y="1"/>
                  </a:moveTo>
                  <a:cubicBezTo>
                    <a:pt x="1362" y="34"/>
                    <a:pt x="1262" y="67"/>
                    <a:pt x="1162" y="134"/>
                  </a:cubicBezTo>
                  <a:cubicBezTo>
                    <a:pt x="1028" y="168"/>
                    <a:pt x="928" y="168"/>
                    <a:pt x="828" y="201"/>
                  </a:cubicBezTo>
                  <a:cubicBezTo>
                    <a:pt x="561" y="201"/>
                    <a:pt x="361" y="101"/>
                    <a:pt x="128" y="67"/>
                  </a:cubicBezTo>
                  <a:cubicBezTo>
                    <a:pt x="116" y="62"/>
                    <a:pt x="104" y="59"/>
                    <a:pt x="93" y="59"/>
                  </a:cubicBezTo>
                  <a:cubicBezTo>
                    <a:pt x="40" y="59"/>
                    <a:pt x="0" y="119"/>
                    <a:pt x="28" y="201"/>
                  </a:cubicBezTo>
                  <a:cubicBezTo>
                    <a:pt x="194" y="468"/>
                    <a:pt x="528" y="534"/>
                    <a:pt x="828" y="534"/>
                  </a:cubicBezTo>
                  <a:cubicBezTo>
                    <a:pt x="962" y="534"/>
                    <a:pt x="1128" y="501"/>
                    <a:pt x="1262" y="468"/>
                  </a:cubicBezTo>
                  <a:cubicBezTo>
                    <a:pt x="1328" y="434"/>
                    <a:pt x="1395" y="401"/>
                    <a:pt x="1462" y="368"/>
                  </a:cubicBezTo>
                  <a:cubicBezTo>
                    <a:pt x="1562" y="301"/>
                    <a:pt x="1595" y="234"/>
                    <a:pt x="1629" y="168"/>
                  </a:cubicBezTo>
                  <a:cubicBezTo>
                    <a:pt x="1662" y="67"/>
                    <a:pt x="1562" y="1"/>
                    <a:pt x="1495" y="1"/>
                  </a:cubicBezTo>
                  <a:close/>
                </a:path>
              </a:pathLst>
            </a:custGeom>
            <a:solidFill>
              <a:srgbClr val="110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3226;p61">
              <a:extLst>
                <a:ext uri="{FF2B5EF4-FFF2-40B4-BE49-F238E27FC236}">
                  <a16:creationId xmlns:a16="http://schemas.microsoft.com/office/drawing/2014/main" id="{CB029316-31E2-412D-BC02-DD88F93E461A}"/>
                </a:ext>
              </a:extLst>
            </p:cNvPr>
            <p:cNvSpPr/>
            <p:nvPr/>
          </p:nvSpPr>
          <p:spPr>
            <a:xfrm>
              <a:off x="7116217" y="3204767"/>
              <a:ext cx="356703" cy="12393"/>
            </a:xfrm>
            <a:custGeom>
              <a:avLst/>
              <a:gdLst/>
              <a:ahLst/>
              <a:cxnLst/>
              <a:rect l="l" t="t" r="r" b="b"/>
              <a:pathLst>
                <a:path w="18248" h="634" extrusionOk="0">
                  <a:moveTo>
                    <a:pt x="1" y="0"/>
                  </a:moveTo>
                  <a:lnTo>
                    <a:pt x="1" y="634"/>
                  </a:lnTo>
                  <a:lnTo>
                    <a:pt x="18247" y="634"/>
                  </a:lnTo>
                  <a:cubicBezTo>
                    <a:pt x="18247" y="267"/>
                    <a:pt x="17947" y="0"/>
                    <a:pt x="17613" y="0"/>
                  </a:cubicBezTo>
                  <a:close/>
                </a:path>
              </a:pathLst>
            </a:custGeom>
            <a:solidFill>
              <a:srgbClr val="D6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3227;p61">
              <a:extLst>
                <a:ext uri="{FF2B5EF4-FFF2-40B4-BE49-F238E27FC236}">
                  <a16:creationId xmlns:a16="http://schemas.microsoft.com/office/drawing/2014/main" id="{736FE5EC-8460-4E62-B566-894A659D3EBE}"/>
                </a:ext>
              </a:extLst>
            </p:cNvPr>
            <p:cNvSpPr/>
            <p:nvPr/>
          </p:nvSpPr>
          <p:spPr>
            <a:xfrm>
              <a:off x="6990370" y="3005226"/>
              <a:ext cx="420604" cy="199560"/>
            </a:xfrm>
            <a:custGeom>
              <a:avLst/>
              <a:gdLst/>
              <a:ahLst/>
              <a:cxnLst/>
              <a:rect l="l" t="t" r="r" b="b"/>
              <a:pathLst>
                <a:path w="21517" h="10209" extrusionOk="0">
                  <a:moveTo>
                    <a:pt x="1002" y="1"/>
                  </a:moveTo>
                  <a:cubicBezTo>
                    <a:pt x="435" y="1"/>
                    <a:pt x="1" y="534"/>
                    <a:pt x="201" y="1035"/>
                  </a:cubicBezTo>
                  <a:lnTo>
                    <a:pt x="3270" y="10208"/>
                  </a:lnTo>
                  <a:lnTo>
                    <a:pt x="21516" y="10208"/>
                  </a:lnTo>
                  <a:lnTo>
                    <a:pt x="18281" y="568"/>
                  </a:lnTo>
                  <a:cubicBezTo>
                    <a:pt x="18147" y="234"/>
                    <a:pt x="17847" y="1"/>
                    <a:pt x="17447" y="1"/>
                  </a:cubicBezTo>
                  <a:close/>
                </a:path>
              </a:pathLst>
            </a:custGeom>
            <a:solidFill>
              <a:srgbClr val="D6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3228;p61">
              <a:extLst>
                <a:ext uri="{FF2B5EF4-FFF2-40B4-BE49-F238E27FC236}">
                  <a16:creationId xmlns:a16="http://schemas.microsoft.com/office/drawing/2014/main" id="{DE118AD9-4017-4C66-B416-E9AAD9833AFD}"/>
                </a:ext>
              </a:extLst>
            </p:cNvPr>
            <p:cNvSpPr/>
            <p:nvPr/>
          </p:nvSpPr>
          <p:spPr>
            <a:xfrm>
              <a:off x="7054936" y="3204767"/>
              <a:ext cx="357993" cy="12393"/>
            </a:xfrm>
            <a:custGeom>
              <a:avLst/>
              <a:gdLst/>
              <a:ahLst/>
              <a:cxnLst/>
              <a:rect l="l" t="t" r="r" b="b"/>
              <a:pathLst>
                <a:path w="18314" h="634" extrusionOk="0">
                  <a:moveTo>
                    <a:pt x="0" y="0"/>
                  </a:moveTo>
                  <a:lnTo>
                    <a:pt x="0" y="634"/>
                  </a:lnTo>
                  <a:lnTo>
                    <a:pt x="18313" y="634"/>
                  </a:lnTo>
                  <a:lnTo>
                    <a:pt x="18313" y="0"/>
                  </a:lnTo>
                  <a:close/>
                </a:path>
              </a:pathLst>
            </a:custGeom>
            <a:solidFill>
              <a:srgbClr val="D6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3229;p61">
              <a:extLst>
                <a:ext uri="{FF2B5EF4-FFF2-40B4-BE49-F238E27FC236}">
                  <a16:creationId xmlns:a16="http://schemas.microsoft.com/office/drawing/2014/main" id="{662E4FFB-20B2-41B7-A3A2-A854CEF41C21}"/>
                </a:ext>
              </a:extLst>
            </p:cNvPr>
            <p:cNvSpPr/>
            <p:nvPr/>
          </p:nvSpPr>
          <p:spPr>
            <a:xfrm>
              <a:off x="7180782" y="3085390"/>
              <a:ext cx="33270" cy="28813"/>
            </a:xfrm>
            <a:custGeom>
              <a:avLst/>
              <a:gdLst/>
              <a:ahLst/>
              <a:cxnLst/>
              <a:rect l="l" t="t" r="r" b="b"/>
              <a:pathLst>
                <a:path w="1702" h="1474" extrusionOk="0">
                  <a:moveTo>
                    <a:pt x="860" y="1"/>
                  </a:moveTo>
                  <a:cubicBezTo>
                    <a:pt x="840" y="1"/>
                    <a:pt x="821" y="1"/>
                    <a:pt x="801" y="3"/>
                  </a:cubicBezTo>
                  <a:lnTo>
                    <a:pt x="667" y="3"/>
                  </a:lnTo>
                  <a:cubicBezTo>
                    <a:pt x="267" y="103"/>
                    <a:pt x="0" y="503"/>
                    <a:pt x="67" y="870"/>
                  </a:cubicBezTo>
                  <a:lnTo>
                    <a:pt x="67" y="903"/>
                  </a:lnTo>
                  <a:cubicBezTo>
                    <a:pt x="129" y="1247"/>
                    <a:pt x="484" y="1474"/>
                    <a:pt x="858" y="1474"/>
                  </a:cubicBezTo>
                  <a:cubicBezTo>
                    <a:pt x="883" y="1474"/>
                    <a:pt x="909" y="1473"/>
                    <a:pt x="934" y="1470"/>
                  </a:cubicBezTo>
                  <a:cubicBezTo>
                    <a:pt x="1335" y="1437"/>
                    <a:pt x="1701" y="1137"/>
                    <a:pt x="1668" y="737"/>
                  </a:cubicBezTo>
                  <a:cubicBezTo>
                    <a:pt x="1636" y="353"/>
                    <a:pt x="1298" y="1"/>
                    <a:pt x="860" y="1"/>
                  </a:cubicBezTo>
                  <a:close/>
                </a:path>
              </a:pathLst>
            </a:custGeom>
            <a:solidFill>
              <a:srgbClr val="110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3230;p61">
              <a:extLst>
                <a:ext uri="{FF2B5EF4-FFF2-40B4-BE49-F238E27FC236}">
                  <a16:creationId xmlns:a16="http://schemas.microsoft.com/office/drawing/2014/main" id="{1F72458F-1F47-4BAD-8309-1E9ABCC2624C}"/>
                </a:ext>
              </a:extLst>
            </p:cNvPr>
            <p:cNvSpPr/>
            <p:nvPr/>
          </p:nvSpPr>
          <p:spPr>
            <a:xfrm>
              <a:off x="5837575" y="3223678"/>
              <a:ext cx="125866" cy="957867"/>
            </a:xfrm>
            <a:custGeom>
              <a:avLst/>
              <a:gdLst/>
              <a:ahLst/>
              <a:cxnLst/>
              <a:rect l="l" t="t" r="r" b="b"/>
              <a:pathLst>
                <a:path w="6439" h="49002" extrusionOk="0">
                  <a:moveTo>
                    <a:pt x="5104" y="0"/>
                  </a:moveTo>
                  <a:lnTo>
                    <a:pt x="1" y="48868"/>
                  </a:lnTo>
                  <a:lnTo>
                    <a:pt x="1335" y="49002"/>
                  </a:lnTo>
                  <a:lnTo>
                    <a:pt x="6438" y="134"/>
                  </a:lnTo>
                  <a:lnTo>
                    <a:pt x="51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3231;p61">
              <a:extLst>
                <a:ext uri="{FF2B5EF4-FFF2-40B4-BE49-F238E27FC236}">
                  <a16:creationId xmlns:a16="http://schemas.microsoft.com/office/drawing/2014/main" id="{5FD8DF31-F8C8-46C2-862F-B26546BAFC23}"/>
                </a:ext>
              </a:extLst>
            </p:cNvPr>
            <p:cNvSpPr/>
            <p:nvPr/>
          </p:nvSpPr>
          <p:spPr>
            <a:xfrm>
              <a:off x="7901948" y="3232153"/>
              <a:ext cx="125866" cy="957867"/>
            </a:xfrm>
            <a:custGeom>
              <a:avLst/>
              <a:gdLst/>
              <a:ahLst/>
              <a:cxnLst/>
              <a:rect l="l" t="t" r="r" b="b"/>
              <a:pathLst>
                <a:path w="6439" h="49002" extrusionOk="0">
                  <a:moveTo>
                    <a:pt x="1335" y="0"/>
                  </a:moveTo>
                  <a:lnTo>
                    <a:pt x="0" y="134"/>
                  </a:lnTo>
                  <a:lnTo>
                    <a:pt x="5104" y="49002"/>
                  </a:lnTo>
                  <a:lnTo>
                    <a:pt x="6438" y="48868"/>
                  </a:lnTo>
                  <a:lnTo>
                    <a:pt x="13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3232;p61">
              <a:extLst>
                <a:ext uri="{FF2B5EF4-FFF2-40B4-BE49-F238E27FC236}">
                  <a16:creationId xmlns:a16="http://schemas.microsoft.com/office/drawing/2014/main" id="{D4E69555-40F4-47F3-BC8E-1DD4141B361D}"/>
                </a:ext>
              </a:extLst>
            </p:cNvPr>
            <p:cNvSpPr/>
            <p:nvPr/>
          </p:nvSpPr>
          <p:spPr>
            <a:xfrm rot="10800000" flipH="1">
              <a:off x="5833650" y="3221933"/>
              <a:ext cx="2250094" cy="33550"/>
            </a:xfrm>
            <a:custGeom>
              <a:avLst/>
              <a:gdLst/>
              <a:ahLst/>
              <a:cxnLst/>
              <a:rect l="l" t="t" r="r" b="b"/>
              <a:pathLst>
                <a:path w="175926" h="1101" extrusionOk="0">
                  <a:moveTo>
                    <a:pt x="567" y="0"/>
                  </a:moveTo>
                  <a:cubicBezTo>
                    <a:pt x="267" y="0"/>
                    <a:pt x="0" y="234"/>
                    <a:pt x="0" y="534"/>
                  </a:cubicBezTo>
                  <a:cubicBezTo>
                    <a:pt x="0" y="834"/>
                    <a:pt x="267" y="1101"/>
                    <a:pt x="567" y="1101"/>
                  </a:cubicBezTo>
                  <a:lnTo>
                    <a:pt x="175359" y="1101"/>
                  </a:lnTo>
                  <a:cubicBezTo>
                    <a:pt x="175659" y="1101"/>
                    <a:pt x="175926" y="834"/>
                    <a:pt x="175926" y="534"/>
                  </a:cubicBezTo>
                  <a:cubicBezTo>
                    <a:pt x="175926" y="234"/>
                    <a:pt x="175659" y="0"/>
                    <a:pt x="1753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3233;p61">
              <a:extLst>
                <a:ext uri="{FF2B5EF4-FFF2-40B4-BE49-F238E27FC236}">
                  <a16:creationId xmlns:a16="http://schemas.microsoft.com/office/drawing/2014/main" id="{AEF53138-5695-41ED-B15C-78C584D01582}"/>
                </a:ext>
              </a:extLst>
            </p:cNvPr>
            <p:cNvSpPr/>
            <p:nvPr/>
          </p:nvSpPr>
          <p:spPr>
            <a:xfrm>
              <a:off x="6194220" y="3097079"/>
              <a:ext cx="80223" cy="103133"/>
            </a:xfrm>
            <a:custGeom>
              <a:avLst/>
              <a:gdLst/>
              <a:ahLst/>
              <a:cxnLst/>
              <a:rect l="l" t="t" r="r" b="b"/>
              <a:pathLst>
                <a:path w="4104" h="5276" extrusionOk="0">
                  <a:moveTo>
                    <a:pt x="1436" y="0"/>
                  </a:moveTo>
                  <a:cubicBezTo>
                    <a:pt x="978" y="0"/>
                    <a:pt x="506" y="107"/>
                    <a:pt x="34" y="305"/>
                  </a:cubicBezTo>
                  <a:lnTo>
                    <a:pt x="334" y="1039"/>
                  </a:lnTo>
                  <a:cubicBezTo>
                    <a:pt x="713" y="862"/>
                    <a:pt x="1092" y="781"/>
                    <a:pt x="1442" y="781"/>
                  </a:cubicBezTo>
                  <a:cubicBezTo>
                    <a:pt x="1554" y="781"/>
                    <a:pt x="1664" y="790"/>
                    <a:pt x="1769" y="806"/>
                  </a:cubicBezTo>
                  <a:cubicBezTo>
                    <a:pt x="2269" y="906"/>
                    <a:pt x="2669" y="1139"/>
                    <a:pt x="2936" y="1473"/>
                  </a:cubicBezTo>
                  <a:cubicBezTo>
                    <a:pt x="3203" y="1873"/>
                    <a:pt x="3270" y="2440"/>
                    <a:pt x="3136" y="2941"/>
                  </a:cubicBezTo>
                  <a:cubicBezTo>
                    <a:pt x="2736" y="4175"/>
                    <a:pt x="1702" y="4442"/>
                    <a:pt x="1" y="4508"/>
                  </a:cubicBezTo>
                  <a:lnTo>
                    <a:pt x="34" y="5276"/>
                  </a:lnTo>
                  <a:cubicBezTo>
                    <a:pt x="1135" y="5242"/>
                    <a:pt x="3237" y="5209"/>
                    <a:pt x="3870" y="3207"/>
                  </a:cubicBezTo>
                  <a:cubicBezTo>
                    <a:pt x="4104" y="2440"/>
                    <a:pt x="4004" y="1640"/>
                    <a:pt x="3570" y="1039"/>
                  </a:cubicBezTo>
                  <a:cubicBezTo>
                    <a:pt x="3203" y="505"/>
                    <a:pt x="2603" y="139"/>
                    <a:pt x="1902" y="38"/>
                  </a:cubicBezTo>
                  <a:cubicBezTo>
                    <a:pt x="1749" y="13"/>
                    <a:pt x="1593" y="0"/>
                    <a:pt x="1436" y="0"/>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3234;p61">
              <a:extLst>
                <a:ext uri="{FF2B5EF4-FFF2-40B4-BE49-F238E27FC236}">
                  <a16:creationId xmlns:a16="http://schemas.microsoft.com/office/drawing/2014/main" id="{94E1B0BC-2535-4404-B92C-17FC6E771DE9}"/>
                </a:ext>
              </a:extLst>
            </p:cNvPr>
            <p:cNvSpPr/>
            <p:nvPr/>
          </p:nvSpPr>
          <p:spPr>
            <a:xfrm>
              <a:off x="6104243" y="3073036"/>
              <a:ext cx="116738" cy="142834"/>
            </a:xfrm>
            <a:custGeom>
              <a:avLst/>
              <a:gdLst/>
              <a:ahLst/>
              <a:cxnLst/>
              <a:rect l="l" t="t" r="r" b="b"/>
              <a:pathLst>
                <a:path w="5972" h="7307" extrusionOk="0">
                  <a:moveTo>
                    <a:pt x="1" y="1"/>
                  </a:moveTo>
                  <a:lnTo>
                    <a:pt x="267" y="7306"/>
                  </a:lnTo>
                  <a:lnTo>
                    <a:pt x="5705" y="7306"/>
                  </a:lnTo>
                  <a:lnTo>
                    <a:pt x="59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3235;p61">
              <a:extLst>
                <a:ext uri="{FF2B5EF4-FFF2-40B4-BE49-F238E27FC236}">
                  <a16:creationId xmlns:a16="http://schemas.microsoft.com/office/drawing/2014/main" id="{495E9D66-4250-4FCE-9936-216F94E890C8}"/>
                </a:ext>
              </a:extLst>
            </p:cNvPr>
            <p:cNvSpPr/>
            <p:nvPr/>
          </p:nvSpPr>
          <p:spPr>
            <a:xfrm>
              <a:off x="5542839" y="1730475"/>
              <a:ext cx="127156" cy="191077"/>
            </a:xfrm>
            <a:custGeom>
              <a:avLst/>
              <a:gdLst/>
              <a:ahLst/>
              <a:cxnLst/>
              <a:rect l="l" t="t" r="r" b="b"/>
              <a:pathLst>
                <a:path w="6505" h="9775" extrusionOk="0">
                  <a:moveTo>
                    <a:pt x="3269" y="0"/>
                  </a:moveTo>
                  <a:cubicBezTo>
                    <a:pt x="1468" y="0"/>
                    <a:pt x="0" y="1468"/>
                    <a:pt x="0" y="3236"/>
                  </a:cubicBezTo>
                  <a:cubicBezTo>
                    <a:pt x="0" y="5037"/>
                    <a:pt x="3269" y="9774"/>
                    <a:pt x="3269" y="9774"/>
                  </a:cubicBezTo>
                  <a:cubicBezTo>
                    <a:pt x="3269" y="9774"/>
                    <a:pt x="6505" y="5037"/>
                    <a:pt x="6505" y="3236"/>
                  </a:cubicBezTo>
                  <a:cubicBezTo>
                    <a:pt x="6505" y="1468"/>
                    <a:pt x="5037" y="0"/>
                    <a:pt x="32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3236;p61">
              <a:extLst>
                <a:ext uri="{FF2B5EF4-FFF2-40B4-BE49-F238E27FC236}">
                  <a16:creationId xmlns:a16="http://schemas.microsoft.com/office/drawing/2014/main" id="{604F9A0C-CFC2-4BE2-94F7-8A53DBF93CA2}"/>
                </a:ext>
              </a:extLst>
            </p:cNvPr>
            <p:cNvSpPr/>
            <p:nvPr/>
          </p:nvSpPr>
          <p:spPr>
            <a:xfrm>
              <a:off x="5580644" y="1763725"/>
              <a:ext cx="51547" cy="51527"/>
            </a:xfrm>
            <a:custGeom>
              <a:avLst/>
              <a:gdLst/>
              <a:ahLst/>
              <a:cxnLst/>
              <a:rect l="l" t="t" r="r" b="b"/>
              <a:pathLst>
                <a:path w="2637" h="2636" extrusionOk="0">
                  <a:moveTo>
                    <a:pt x="1335" y="1"/>
                  </a:moveTo>
                  <a:cubicBezTo>
                    <a:pt x="601" y="1"/>
                    <a:pt x="1" y="601"/>
                    <a:pt x="1" y="1335"/>
                  </a:cubicBezTo>
                  <a:cubicBezTo>
                    <a:pt x="1" y="2035"/>
                    <a:pt x="601" y="2636"/>
                    <a:pt x="1335" y="2636"/>
                  </a:cubicBezTo>
                  <a:cubicBezTo>
                    <a:pt x="2036" y="2636"/>
                    <a:pt x="2636" y="2035"/>
                    <a:pt x="2636" y="1335"/>
                  </a:cubicBezTo>
                  <a:cubicBezTo>
                    <a:pt x="2636" y="601"/>
                    <a:pt x="2036" y="1"/>
                    <a:pt x="13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3237;p61">
              <a:extLst>
                <a:ext uri="{FF2B5EF4-FFF2-40B4-BE49-F238E27FC236}">
                  <a16:creationId xmlns:a16="http://schemas.microsoft.com/office/drawing/2014/main" id="{EFA41295-EB77-4BB8-BA3E-72EDD1518EEE}"/>
                </a:ext>
              </a:extLst>
            </p:cNvPr>
            <p:cNvSpPr/>
            <p:nvPr/>
          </p:nvSpPr>
          <p:spPr>
            <a:xfrm>
              <a:off x="7155351" y="2383830"/>
              <a:ext cx="125202" cy="188457"/>
            </a:xfrm>
            <a:custGeom>
              <a:avLst/>
              <a:gdLst/>
              <a:ahLst/>
              <a:cxnLst/>
              <a:rect l="l" t="t" r="r" b="b"/>
              <a:pathLst>
                <a:path w="6405" h="9641" extrusionOk="0">
                  <a:moveTo>
                    <a:pt x="3203" y="0"/>
                  </a:moveTo>
                  <a:cubicBezTo>
                    <a:pt x="1435" y="0"/>
                    <a:pt x="0" y="1435"/>
                    <a:pt x="0" y="3203"/>
                  </a:cubicBezTo>
                  <a:cubicBezTo>
                    <a:pt x="0" y="4971"/>
                    <a:pt x="3203" y="9641"/>
                    <a:pt x="3203" y="9641"/>
                  </a:cubicBezTo>
                  <a:cubicBezTo>
                    <a:pt x="3203" y="9641"/>
                    <a:pt x="6405" y="4937"/>
                    <a:pt x="6405" y="3203"/>
                  </a:cubicBezTo>
                  <a:cubicBezTo>
                    <a:pt x="6405" y="1435"/>
                    <a:pt x="4971" y="0"/>
                    <a:pt x="32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3238;p61">
              <a:extLst>
                <a:ext uri="{FF2B5EF4-FFF2-40B4-BE49-F238E27FC236}">
                  <a16:creationId xmlns:a16="http://schemas.microsoft.com/office/drawing/2014/main" id="{ED374144-A730-424F-B77B-61404D8AD397}"/>
                </a:ext>
              </a:extLst>
            </p:cNvPr>
            <p:cNvSpPr/>
            <p:nvPr/>
          </p:nvSpPr>
          <p:spPr>
            <a:xfrm>
              <a:off x="7192511" y="2416435"/>
              <a:ext cx="50882" cy="50882"/>
            </a:xfrm>
            <a:custGeom>
              <a:avLst/>
              <a:gdLst/>
              <a:ahLst/>
              <a:cxnLst/>
              <a:rect l="l" t="t" r="r" b="b"/>
              <a:pathLst>
                <a:path w="2603" h="2603" extrusionOk="0">
                  <a:moveTo>
                    <a:pt x="1302" y="0"/>
                  </a:moveTo>
                  <a:cubicBezTo>
                    <a:pt x="568" y="0"/>
                    <a:pt x="1" y="601"/>
                    <a:pt x="1" y="1301"/>
                  </a:cubicBezTo>
                  <a:cubicBezTo>
                    <a:pt x="1" y="2002"/>
                    <a:pt x="568" y="2602"/>
                    <a:pt x="1302" y="2602"/>
                  </a:cubicBezTo>
                  <a:cubicBezTo>
                    <a:pt x="2002" y="2602"/>
                    <a:pt x="2603" y="2002"/>
                    <a:pt x="2603" y="1301"/>
                  </a:cubicBezTo>
                  <a:cubicBezTo>
                    <a:pt x="2603" y="601"/>
                    <a:pt x="2002" y="0"/>
                    <a:pt x="1302" y="0"/>
                  </a:cubicBezTo>
                  <a:close/>
                </a:path>
              </a:pathLst>
            </a:custGeom>
            <a:solidFill>
              <a:srgbClr val="110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3239;p61">
              <a:extLst>
                <a:ext uri="{FF2B5EF4-FFF2-40B4-BE49-F238E27FC236}">
                  <a16:creationId xmlns:a16="http://schemas.microsoft.com/office/drawing/2014/main" id="{BBD12662-A415-43F8-BB8E-4F44DDC1180C}"/>
                </a:ext>
              </a:extLst>
            </p:cNvPr>
            <p:cNvSpPr/>
            <p:nvPr/>
          </p:nvSpPr>
          <p:spPr>
            <a:xfrm>
              <a:off x="6174673" y="1259047"/>
              <a:ext cx="133685" cy="200851"/>
            </a:xfrm>
            <a:custGeom>
              <a:avLst/>
              <a:gdLst/>
              <a:ahLst/>
              <a:cxnLst/>
              <a:rect l="l" t="t" r="r" b="b"/>
              <a:pathLst>
                <a:path w="6839" h="10275" extrusionOk="0">
                  <a:moveTo>
                    <a:pt x="3403" y="0"/>
                  </a:moveTo>
                  <a:cubicBezTo>
                    <a:pt x="1535" y="0"/>
                    <a:pt x="0" y="1535"/>
                    <a:pt x="0" y="3403"/>
                  </a:cubicBezTo>
                  <a:cubicBezTo>
                    <a:pt x="0" y="5304"/>
                    <a:pt x="3403" y="10274"/>
                    <a:pt x="3403" y="10274"/>
                  </a:cubicBezTo>
                  <a:cubicBezTo>
                    <a:pt x="3403" y="10274"/>
                    <a:pt x="6838" y="5304"/>
                    <a:pt x="6838" y="3403"/>
                  </a:cubicBezTo>
                  <a:cubicBezTo>
                    <a:pt x="6838" y="1535"/>
                    <a:pt x="5304" y="0"/>
                    <a:pt x="34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3240;p61">
              <a:extLst>
                <a:ext uri="{FF2B5EF4-FFF2-40B4-BE49-F238E27FC236}">
                  <a16:creationId xmlns:a16="http://schemas.microsoft.com/office/drawing/2014/main" id="{D8233247-95F2-47D8-9EF1-CF38E13908BB}"/>
                </a:ext>
              </a:extLst>
            </p:cNvPr>
            <p:cNvSpPr/>
            <p:nvPr/>
          </p:nvSpPr>
          <p:spPr>
            <a:xfrm>
              <a:off x="6214432" y="1294253"/>
              <a:ext cx="54147" cy="53482"/>
            </a:xfrm>
            <a:custGeom>
              <a:avLst/>
              <a:gdLst/>
              <a:ahLst/>
              <a:cxnLst/>
              <a:rect l="l" t="t" r="r" b="b"/>
              <a:pathLst>
                <a:path w="2770" h="2736" extrusionOk="0">
                  <a:moveTo>
                    <a:pt x="1369" y="0"/>
                  </a:moveTo>
                  <a:cubicBezTo>
                    <a:pt x="601" y="0"/>
                    <a:pt x="1" y="601"/>
                    <a:pt x="1" y="1368"/>
                  </a:cubicBezTo>
                  <a:cubicBezTo>
                    <a:pt x="1" y="2135"/>
                    <a:pt x="601" y="2736"/>
                    <a:pt x="1369" y="2736"/>
                  </a:cubicBezTo>
                  <a:cubicBezTo>
                    <a:pt x="2136" y="2736"/>
                    <a:pt x="2770" y="2135"/>
                    <a:pt x="2770" y="1368"/>
                  </a:cubicBezTo>
                  <a:cubicBezTo>
                    <a:pt x="2770" y="601"/>
                    <a:pt x="2136" y="0"/>
                    <a:pt x="1369" y="0"/>
                  </a:cubicBezTo>
                  <a:close/>
                </a:path>
              </a:pathLst>
            </a:custGeom>
            <a:solidFill>
              <a:srgbClr val="110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3241;p61">
              <a:extLst>
                <a:ext uri="{FF2B5EF4-FFF2-40B4-BE49-F238E27FC236}">
                  <a16:creationId xmlns:a16="http://schemas.microsoft.com/office/drawing/2014/main" id="{DD4358E7-F65F-4F2D-B302-B906E7FDB178}"/>
                </a:ext>
              </a:extLst>
            </p:cNvPr>
            <p:cNvSpPr/>
            <p:nvPr/>
          </p:nvSpPr>
          <p:spPr>
            <a:xfrm>
              <a:off x="5226580" y="1250935"/>
              <a:ext cx="208024" cy="186131"/>
            </a:xfrm>
            <a:custGeom>
              <a:avLst/>
              <a:gdLst/>
              <a:ahLst/>
              <a:cxnLst/>
              <a:rect l="l" t="t" r="r" b="b"/>
              <a:pathLst>
                <a:path w="10642" h="9522" extrusionOk="0">
                  <a:moveTo>
                    <a:pt x="5848" y="0"/>
                  </a:moveTo>
                  <a:cubicBezTo>
                    <a:pt x="4434" y="0"/>
                    <a:pt x="3005" y="658"/>
                    <a:pt x="2036" y="2150"/>
                  </a:cubicBezTo>
                  <a:cubicBezTo>
                    <a:pt x="1" y="5252"/>
                    <a:pt x="2336" y="9522"/>
                    <a:pt x="6039" y="9522"/>
                  </a:cubicBezTo>
                  <a:cubicBezTo>
                    <a:pt x="9141" y="9522"/>
                    <a:pt x="10642" y="7153"/>
                    <a:pt x="10608" y="4752"/>
                  </a:cubicBezTo>
                  <a:cubicBezTo>
                    <a:pt x="10567" y="1864"/>
                    <a:pt x="8228" y="0"/>
                    <a:pt x="58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3242;p61">
              <a:extLst>
                <a:ext uri="{FF2B5EF4-FFF2-40B4-BE49-F238E27FC236}">
                  <a16:creationId xmlns:a16="http://schemas.microsoft.com/office/drawing/2014/main" id="{8ACE2C24-9D6D-4883-B1A8-D33425883C26}"/>
                </a:ext>
              </a:extLst>
            </p:cNvPr>
            <p:cNvSpPr/>
            <p:nvPr/>
          </p:nvSpPr>
          <p:spPr>
            <a:xfrm>
              <a:off x="5310693" y="1269466"/>
              <a:ext cx="69804" cy="153780"/>
            </a:xfrm>
            <a:custGeom>
              <a:avLst/>
              <a:gdLst/>
              <a:ahLst/>
              <a:cxnLst/>
              <a:rect l="l" t="t" r="r" b="b"/>
              <a:pathLst>
                <a:path w="3571" h="7867" extrusionOk="0">
                  <a:moveTo>
                    <a:pt x="1669" y="1"/>
                  </a:moveTo>
                  <a:cubicBezTo>
                    <a:pt x="1602" y="1"/>
                    <a:pt x="1502" y="1"/>
                    <a:pt x="1435" y="68"/>
                  </a:cubicBezTo>
                  <a:cubicBezTo>
                    <a:pt x="1369" y="101"/>
                    <a:pt x="1302" y="168"/>
                    <a:pt x="1269" y="268"/>
                  </a:cubicBezTo>
                  <a:cubicBezTo>
                    <a:pt x="1235" y="435"/>
                    <a:pt x="1235" y="601"/>
                    <a:pt x="1269" y="768"/>
                  </a:cubicBezTo>
                  <a:cubicBezTo>
                    <a:pt x="1302" y="801"/>
                    <a:pt x="1302" y="868"/>
                    <a:pt x="1335" y="902"/>
                  </a:cubicBezTo>
                  <a:cubicBezTo>
                    <a:pt x="1335" y="935"/>
                    <a:pt x="1335" y="968"/>
                    <a:pt x="1335" y="968"/>
                  </a:cubicBezTo>
                  <a:cubicBezTo>
                    <a:pt x="1302" y="1002"/>
                    <a:pt x="1235" y="1035"/>
                    <a:pt x="1168" y="1068"/>
                  </a:cubicBezTo>
                  <a:cubicBezTo>
                    <a:pt x="501" y="1402"/>
                    <a:pt x="1" y="2136"/>
                    <a:pt x="101" y="2936"/>
                  </a:cubicBezTo>
                  <a:cubicBezTo>
                    <a:pt x="201" y="3770"/>
                    <a:pt x="1068" y="3937"/>
                    <a:pt x="1736" y="4070"/>
                  </a:cubicBezTo>
                  <a:cubicBezTo>
                    <a:pt x="2102" y="4137"/>
                    <a:pt x="2403" y="4271"/>
                    <a:pt x="2603" y="4604"/>
                  </a:cubicBezTo>
                  <a:cubicBezTo>
                    <a:pt x="2736" y="4871"/>
                    <a:pt x="2770" y="5205"/>
                    <a:pt x="2569" y="5471"/>
                  </a:cubicBezTo>
                  <a:cubicBezTo>
                    <a:pt x="2389" y="5742"/>
                    <a:pt x="2020" y="5877"/>
                    <a:pt x="1681" y="5877"/>
                  </a:cubicBezTo>
                  <a:cubicBezTo>
                    <a:pt x="1643" y="5877"/>
                    <a:pt x="1605" y="5875"/>
                    <a:pt x="1569" y="5872"/>
                  </a:cubicBezTo>
                  <a:cubicBezTo>
                    <a:pt x="1335" y="5872"/>
                    <a:pt x="1135" y="5805"/>
                    <a:pt x="902" y="5738"/>
                  </a:cubicBezTo>
                  <a:cubicBezTo>
                    <a:pt x="717" y="5692"/>
                    <a:pt x="581" y="5614"/>
                    <a:pt x="426" y="5614"/>
                  </a:cubicBezTo>
                  <a:cubicBezTo>
                    <a:pt x="357" y="5614"/>
                    <a:pt x="284" y="5630"/>
                    <a:pt x="201" y="5672"/>
                  </a:cubicBezTo>
                  <a:cubicBezTo>
                    <a:pt x="68" y="5738"/>
                    <a:pt x="1" y="5905"/>
                    <a:pt x="34" y="6039"/>
                  </a:cubicBezTo>
                  <a:cubicBezTo>
                    <a:pt x="201" y="6439"/>
                    <a:pt x="735" y="6506"/>
                    <a:pt x="1102" y="6572"/>
                  </a:cubicBezTo>
                  <a:lnTo>
                    <a:pt x="1269" y="6572"/>
                  </a:lnTo>
                  <a:lnTo>
                    <a:pt x="1269" y="6606"/>
                  </a:lnTo>
                  <a:cubicBezTo>
                    <a:pt x="1202" y="6739"/>
                    <a:pt x="1202" y="6839"/>
                    <a:pt x="1202" y="6973"/>
                  </a:cubicBezTo>
                  <a:cubicBezTo>
                    <a:pt x="1168" y="7073"/>
                    <a:pt x="1168" y="7173"/>
                    <a:pt x="1135" y="7306"/>
                  </a:cubicBezTo>
                  <a:cubicBezTo>
                    <a:pt x="1135" y="7473"/>
                    <a:pt x="1102" y="7640"/>
                    <a:pt x="1235" y="7773"/>
                  </a:cubicBezTo>
                  <a:cubicBezTo>
                    <a:pt x="1293" y="7831"/>
                    <a:pt x="1374" y="7867"/>
                    <a:pt x="1458" y="7867"/>
                  </a:cubicBezTo>
                  <a:cubicBezTo>
                    <a:pt x="1518" y="7867"/>
                    <a:pt x="1580" y="7848"/>
                    <a:pt x="1635" y="7806"/>
                  </a:cubicBezTo>
                  <a:cubicBezTo>
                    <a:pt x="1702" y="7773"/>
                    <a:pt x="1802" y="7706"/>
                    <a:pt x="1802" y="7606"/>
                  </a:cubicBezTo>
                  <a:cubicBezTo>
                    <a:pt x="1802" y="7573"/>
                    <a:pt x="1836" y="7506"/>
                    <a:pt x="1836" y="7473"/>
                  </a:cubicBezTo>
                  <a:cubicBezTo>
                    <a:pt x="1836" y="7406"/>
                    <a:pt x="1836" y="7373"/>
                    <a:pt x="1836" y="7306"/>
                  </a:cubicBezTo>
                  <a:cubicBezTo>
                    <a:pt x="1836" y="7206"/>
                    <a:pt x="1836" y="7106"/>
                    <a:pt x="1836" y="7006"/>
                  </a:cubicBezTo>
                  <a:cubicBezTo>
                    <a:pt x="1869" y="6872"/>
                    <a:pt x="1869" y="6772"/>
                    <a:pt x="1836" y="6672"/>
                  </a:cubicBezTo>
                  <a:cubicBezTo>
                    <a:pt x="1836" y="6639"/>
                    <a:pt x="1836" y="6606"/>
                    <a:pt x="1836" y="6572"/>
                  </a:cubicBezTo>
                  <a:cubicBezTo>
                    <a:pt x="2002" y="6539"/>
                    <a:pt x="2169" y="6506"/>
                    <a:pt x="2303" y="6472"/>
                  </a:cubicBezTo>
                  <a:cubicBezTo>
                    <a:pt x="2970" y="6205"/>
                    <a:pt x="3437" y="5538"/>
                    <a:pt x="3303" y="4804"/>
                  </a:cubicBezTo>
                  <a:cubicBezTo>
                    <a:pt x="3170" y="4104"/>
                    <a:pt x="2603" y="3637"/>
                    <a:pt x="1902" y="3503"/>
                  </a:cubicBezTo>
                  <a:cubicBezTo>
                    <a:pt x="1535" y="3437"/>
                    <a:pt x="1068" y="3437"/>
                    <a:pt x="768" y="3170"/>
                  </a:cubicBezTo>
                  <a:cubicBezTo>
                    <a:pt x="468" y="2870"/>
                    <a:pt x="635" y="2336"/>
                    <a:pt x="835" y="2002"/>
                  </a:cubicBezTo>
                  <a:cubicBezTo>
                    <a:pt x="1068" y="1635"/>
                    <a:pt x="1469" y="1402"/>
                    <a:pt x="1902" y="1302"/>
                  </a:cubicBezTo>
                  <a:cubicBezTo>
                    <a:pt x="2072" y="1259"/>
                    <a:pt x="2238" y="1247"/>
                    <a:pt x="2401" y="1247"/>
                  </a:cubicBezTo>
                  <a:cubicBezTo>
                    <a:pt x="2620" y="1247"/>
                    <a:pt x="2835" y="1269"/>
                    <a:pt x="3048" y="1269"/>
                  </a:cubicBezTo>
                  <a:cubicBezTo>
                    <a:pt x="3178" y="1269"/>
                    <a:pt x="3307" y="1261"/>
                    <a:pt x="3437" y="1235"/>
                  </a:cubicBezTo>
                  <a:cubicBezTo>
                    <a:pt x="3570" y="1202"/>
                    <a:pt x="3537" y="1035"/>
                    <a:pt x="3470" y="968"/>
                  </a:cubicBezTo>
                  <a:cubicBezTo>
                    <a:pt x="3228" y="799"/>
                    <a:pt x="2916" y="752"/>
                    <a:pt x="2610" y="752"/>
                  </a:cubicBezTo>
                  <a:cubicBezTo>
                    <a:pt x="2494" y="752"/>
                    <a:pt x="2379" y="759"/>
                    <a:pt x="2269" y="768"/>
                  </a:cubicBezTo>
                  <a:lnTo>
                    <a:pt x="2036" y="768"/>
                  </a:lnTo>
                  <a:cubicBezTo>
                    <a:pt x="2036" y="735"/>
                    <a:pt x="2036" y="701"/>
                    <a:pt x="2036" y="668"/>
                  </a:cubicBezTo>
                  <a:lnTo>
                    <a:pt x="2002" y="601"/>
                  </a:lnTo>
                  <a:cubicBezTo>
                    <a:pt x="2002" y="601"/>
                    <a:pt x="2002" y="568"/>
                    <a:pt x="2002" y="535"/>
                  </a:cubicBezTo>
                  <a:cubicBezTo>
                    <a:pt x="2002" y="501"/>
                    <a:pt x="2002" y="468"/>
                    <a:pt x="2002" y="468"/>
                  </a:cubicBezTo>
                  <a:cubicBezTo>
                    <a:pt x="2002" y="435"/>
                    <a:pt x="2002" y="401"/>
                    <a:pt x="2002" y="368"/>
                  </a:cubicBezTo>
                  <a:cubicBezTo>
                    <a:pt x="2002" y="268"/>
                    <a:pt x="1969" y="168"/>
                    <a:pt x="1902" y="101"/>
                  </a:cubicBezTo>
                  <a:cubicBezTo>
                    <a:pt x="1836" y="68"/>
                    <a:pt x="1769" y="34"/>
                    <a:pt x="1669" y="1"/>
                  </a:cubicBezTo>
                  <a:close/>
                </a:path>
              </a:pathLst>
            </a:custGeom>
            <a:solidFill>
              <a:srgbClr val="110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3243;p61">
              <a:extLst>
                <a:ext uri="{FF2B5EF4-FFF2-40B4-BE49-F238E27FC236}">
                  <a16:creationId xmlns:a16="http://schemas.microsoft.com/office/drawing/2014/main" id="{20FA74FF-ABC9-4092-8451-9AE0CB199D24}"/>
                </a:ext>
              </a:extLst>
            </p:cNvPr>
            <p:cNvSpPr/>
            <p:nvPr/>
          </p:nvSpPr>
          <p:spPr>
            <a:xfrm>
              <a:off x="6754999" y="1731784"/>
              <a:ext cx="153897" cy="144769"/>
            </a:xfrm>
            <a:custGeom>
              <a:avLst/>
              <a:gdLst/>
              <a:ahLst/>
              <a:cxnLst/>
              <a:rect l="l" t="t" r="r" b="b"/>
              <a:pathLst>
                <a:path w="7873" h="7406" extrusionOk="0">
                  <a:moveTo>
                    <a:pt x="1601" y="0"/>
                  </a:moveTo>
                  <a:cubicBezTo>
                    <a:pt x="1101" y="467"/>
                    <a:pt x="534" y="901"/>
                    <a:pt x="0" y="1334"/>
                  </a:cubicBezTo>
                  <a:cubicBezTo>
                    <a:pt x="834" y="2202"/>
                    <a:pt x="1601" y="3102"/>
                    <a:pt x="2368" y="4003"/>
                  </a:cubicBezTo>
                  <a:cubicBezTo>
                    <a:pt x="1668" y="4537"/>
                    <a:pt x="1001" y="5137"/>
                    <a:pt x="434" y="5771"/>
                  </a:cubicBezTo>
                  <a:cubicBezTo>
                    <a:pt x="834" y="6238"/>
                    <a:pt x="1134" y="6772"/>
                    <a:pt x="1434" y="7305"/>
                  </a:cubicBezTo>
                  <a:cubicBezTo>
                    <a:pt x="2202" y="6772"/>
                    <a:pt x="2902" y="6104"/>
                    <a:pt x="3569" y="5437"/>
                  </a:cubicBezTo>
                  <a:cubicBezTo>
                    <a:pt x="4103" y="6104"/>
                    <a:pt x="4637" y="6738"/>
                    <a:pt x="5137" y="7405"/>
                  </a:cubicBezTo>
                  <a:cubicBezTo>
                    <a:pt x="5537" y="7105"/>
                    <a:pt x="5938" y="6838"/>
                    <a:pt x="6338" y="6571"/>
                  </a:cubicBezTo>
                  <a:cubicBezTo>
                    <a:pt x="6538" y="6405"/>
                    <a:pt x="6705" y="6238"/>
                    <a:pt x="6905" y="6104"/>
                  </a:cubicBezTo>
                  <a:cubicBezTo>
                    <a:pt x="6371" y="5371"/>
                    <a:pt x="5804" y="4637"/>
                    <a:pt x="5237" y="3903"/>
                  </a:cubicBezTo>
                  <a:cubicBezTo>
                    <a:pt x="6171" y="3102"/>
                    <a:pt x="7038" y="2302"/>
                    <a:pt x="7872" y="1434"/>
                  </a:cubicBezTo>
                  <a:cubicBezTo>
                    <a:pt x="7706" y="1134"/>
                    <a:pt x="7505" y="801"/>
                    <a:pt x="7339" y="467"/>
                  </a:cubicBezTo>
                  <a:cubicBezTo>
                    <a:pt x="6204" y="1068"/>
                    <a:pt x="5137" y="1768"/>
                    <a:pt x="4103" y="2602"/>
                  </a:cubicBezTo>
                  <a:cubicBezTo>
                    <a:pt x="3302" y="1701"/>
                    <a:pt x="2468" y="834"/>
                    <a:pt x="16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3244;p61">
              <a:extLst>
                <a:ext uri="{FF2B5EF4-FFF2-40B4-BE49-F238E27FC236}">
                  <a16:creationId xmlns:a16="http://schemas.microsoft.com/office/drawing/2014/main" id="{D9C27F4D-C470-4554-9EF8-12C7D1B0105E}"/>
                </a:ext>
              </a:extLst>
            </p:cNvPr>
            <p:cNvSpPr/>
            <p:nvPr/>
          </p:nvSpPr>
          <p:spPr>
            <a:xfrm>
              <a:off x="5416992" y="2284060"/>
              <a:ext cx="171510" cy="161736"/>
            </a:xfrm>
            <a:custGeom>
              <a:avLst/>
              <a:gdLst/>
              <a:ahLst/>
              <a:cxnLst/>
              <a:rect l="l" t="t" r="r" b="b"/>
              <a:pathLst>
                <a:path w="8774" h="8274" extrusionOk="0">
                  <a:moveTo>
                    <a:pt x="1768" y="1"/>
                  </a:moveTo>
                  <a:cubicBezTo>
                    <a:pt x="1201" y="501"/>
                    <a:pt x="601" y="1001"/>
                    <a:pt x="0" y="1502"/>
                  </a:cubicBezTo>
                  <a:cubicBezTo>
                    <a:pt x="901" y="2469"/>
                    <a:pt x="1768" y="3470"/>
                    <a:pt x="2635" y="4471"/>
                  </a:cubicBezTo>
                  <a:cubicBezTo>
                    <a:pt x="1868" y="5071"/>
                    <a:pt x="1134" y="5705"/>
                    <a:pt x="467" y="6439"/>
                  </a:cubicBezTo>
                  <a:cubicBezTo>
                    <a:pt x="901" y="6972"/>
                    <a:pt x="1268" y="7539"/>
                    <a:pt x="1601" y="8140"/>
                  </a:cubicBezTo>
                  <a:cubicBezTo>
                    <a:pt x="2435" y="7539"/>
                    <a:pt x="3202" y="6806"/>
                    <a:pt x="3970" y="6072"/>
                  </a:cubicBezTo>
                  <a:cubicBezTo>
                    <a:pt x="4570" y="6806"/>
                    <a:pt x="5137" y="7539"/>
                    <a:pt x="5738" y="8273"/>
                  </a:cubicBezTo>
                  <a:cubicBezTo>
                    <a:pt x="6171" y="7940"/>
                    <a:pt x="6638" y="7639"/>
                    <a:pt x="7072" y="7306"/>
                  </a:cubicBezTo>
                  <a:cubicBezTo>
                    <a:pt x="7272" y="7139"/>
                    <a:pt x="7506" y="6972"/>
                    <a:pt x="7706" y="6806"/>
                  </a:cubicBezTo>
                  <a:cubicBezTo>
                    <a:pt x="7105" y="5972"/>
                    <a:pt x="6505" y="5171"/>
                    <a:pt x="5838" y="4370"/>
                  </a:cubicBezTo>
                  <a:cubicBezTo>
                    <a:pt x="6838" y="3470"/>
                    <a:pt x="7839" y="2569"/>
                    <a:pt x="8773" y="1602"/>
                  </a:cubicBezTo>
                  <a:cubicBezTo>
                    <a:pt x="8573" y="1235"/>
                    <a:pt x="8373" y="868"/>
                    <a:pt x="8173" y="501"/>
                  </a:cubicBezTo>
                  <a:cubicBezTo>
                    <a:pt x="6905" y="1202"/>
                    <a:pt x="5738" y="2002"/>
                    <a:pt x="4570" y="2903"/>
                  </a:cubicBezTo>
                  <a:cubicBezTo>
                    <a:pt x="3669" y="1902"/>
                    <a:pt x="2735" y="935"/>
                    <a:pt x="17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8"/>
        <p:cNvGrpSpPr/>
        <p:nvPr/>
      </p:nvGrpSpPr>
      <p:grpSpPr>
        <a:xfrm>
          <a:off x="0" y="0"/>
          <a:ext cx="0" cy="0"/>
          <a:chOff x="0" y="0"/>
          <a:chExt cx="0" cy="0"/>
        </a:xfrm>
      </p:grpSpPr>
      <p:sp>
        <p:nvSpPr>
          <p:cNvPr id="1579" name="Google Shape;1579;p36"/>
          <p:cNvSpPr txBox="1">
            <a:spLocks noGrp="1"/>
          </p:cNvSpPr>
          <p:nvPr>
            <p:ph type="body" idx="1"/>
          </p:nvPr>
        </p:nvSpPr>
        <p:spPr>
          <a:xfrm>
            <a:off x="3297739" y="2297753"/>
            <a:ext cx="5462803" cy="2250650"/>
          </a:xfrm>
          <a:prstGeom prst="rect">
            <a:avLst/>
          </a:prstGeom>
        </p:spPr>
        <p:txBody>
          <a:bodyPr spcFirstLastPara="1" wrap="square" lIns="91425" tIns="91425" rIns="91425" bIns="91425" anchor="t" anchorCtr="0">
            <a:noAutofit/>
          </a:bodyPr>
          <a:lstStyle/>
          <a:p>
            <a:pPr marL="165100" indent="0" algn="l">
              <a:buNone/>
            </a:pPr>
            <a:r>
              <a:rPr lang="fr-FR" sz="2400" dirty="0">
                <a:solidFill>
                  <a:schemeClr val="bg2">
                    <a:lumMod val="75000"/>
                  </a:schemeClr>
                </a:solidFill>
                <a:latin typeface="Berlin Sans FB" panose="020E0602020502020306" pitchFamily="34" charset="0"/>
              </a:rPr>
              <a:t>Un manager est une personne chargée de diriger, organiser et superviser les activités d'une équipe ou d'une organisation pour atteindre des objectifs spécifiques</a:t>
            </a:r>
            <a:r>
              <a:rPr lang="fr-FR" sz="2400" dirty="0">
                <a:solidFill>
                  <a:srgbClr val="050505"/>
                </a:solidFill>
                <a:latin typeface="Segoe UI Historic" panose="020B0502040204020203" pitchFamily="34" charset="0"/>
              </a:rPr>
              <a:t>.</a:t>
            </a:r>
            <a:endParaRPr lang="en-US" sz="2400" dirty="0"/>
          </a:p>
          <a:p>
            <a:pPr marL="0" lvl="0" indent="0" algn="r" rtl="0">
              <a:spcBef>
                <a:spcPts val="0"/>
              </a:spcBef>
              <a:spcAft>
                <a:spcPts val="1200"/>
              </a:spcAft>
              <a:buNone/>
            </a:pPr>
            <a:endParaRPr dirty="0"/>
          </a:p>
        </p:txBody>
      </p:sp>
      <p:sp>
        <p:nvSpPr>
          <p:cNvPr id="1580" name="Google Shape;1580;p36"/>
          <p:cNvSpPr txBox="1">
            <a:spLocks noGrp="1"/>
          </p:cNvSpPr>
          <p:nvPr>
            <p:ph type="title"/>
          </p:nvPr>
        </p:nvSpPr>
        <p:spPr>
          <a:xfrm>
            <a:off x="3177751" y="1590931"/>
            <a:ext cx="5053570" cy="572700"/>
          </a:xfrm>
          <a:prstGeom prst="rect">
            <a:avLst/>
          </a:prstGeom>
        </p:spPr>
        <p:txBody>
          <a:bodyPr spcFirstLastPara="1" wrap="square" lIns="91425" tIns="91425" rIns="91425" bIns="91425" anchor="t" anchorCtr="0">
            <a:noAutofit/>
          </a:bodyPr>
          <a:lstStyle/>
          <a:p>
            <a:pPr lvl="0" algn="l"/>
            <a:r>
              <a:rPr lang="fr-FR" dirty="0">
                <a:solidFill>
                  <a:schemeClr val="bg1"/>
                </a:solidFill>
                <a:latin typeface="Berlin Sans FB" panose="020E0602020502020306" pitchFamily="34" charset="0"/>
                <a:cs typeface="Bayon" panose="020B0604020202020204" charset="0"/>
              </a:rPr>
              <a:t>Définition d’un manageur :</a:t>
            </a:r>
            <a:endParaRPr lang="en-US" dirty="0">
              <a:solidFill>
                <a:schemeClr val="bg1"/>
              </a:solidFill>
              <a:latin typeface="Berlin Sans FB" panose="020E0602020502020306" pitchFamily="34" charset="0"/>
              <a:cs typeface="Bayon" panose="020B0604020202020204" charset="0"/>
            </a:endParaRPr>
          </a:p>
        </p:txBody>
      </p:sp>
      <p:grpSp>
        <p:nvGrpSpPr>
          <p:cNvPr id="5" name="Google Shape;3089;p61">
            <a:extLst>
              <a:ext uri="{FF2B5EF4-FFF2-40B4-BE49-F238E27FC236}">
                <a16:creationId xmlns:a16="http://schemas.microsoft.com/office/drawing/2014/main" id="{FE96B547-5FCB-4CCA-A6E9-1252A63B5C20}"/>
              </a:ext>
            </a:extLst>
          </p:cNvPr>
          <p:cNvGrpSpPr/>
          <p:nvPr/>
        </p:nvGrpSpPr>
        <p:grpSpPr>
          <a:xfrm>
            <a:off x="255594" y="979082"/>
            <a:ext cx="2860894" cy="3291523"/>
            <a:chOff x="5222850" y="913000"/>
            <a:chExt cx="2860894" cy="3291523"/>
          </a:xfrm>
        </p:grpSpPr>
        <p:sp>
          <p:nvSpPr>
            <p:cNvPr id="6" name="Google Shape;3090;p61">
              <a:extLst>
                <a:ext uri="{FF2B5EF4-FFF2-40B4-BE49-F238E27FC236}">
                  <a16:creationId xmlns:a16="http://schemas.microsoft.com/office/drawing/2014/main" id="{0A95CED7-4D30-4903-94C2-FA8BC9B2FDC8}"/>
                </a:ext>
              </a:extLst>
            </p:cNvPr>
            <p:cNvSpPr/>
            <p:nvPr/>
          </p:nvSpPr>
          <p:spPr>
            <a:xfrm>
              <a:off x="5222850" y="913000"/>
              <a:ext cx="2484000" cy="24837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091;p61">
              <a:extLst>
                <a:ext uri="{FF2B5EF4-FFF2-40B4-BE49-F238E27FC236}">
                  <a16:creationId xmlns:a16="http://schemas.microsoft.com/office/drawing/2014/main" id="{06B78C83-0868-43B6-BC37-7C3AD2AF01B2}"/>
                </a:ext>
              </a:extLst>
            </p:cNvPr>
            <p:cNvSpPr/>
            <p:nvPr/>
          </p:nvSpPr>
          <p:spPr>
            <a:xfrm>
              <a:off x="5284616" y="1497038"/>
              <a:ext cx="24806" cy="665"/>
            </a:xfrm>
            <a:custGeom>
              <a:avLst/>
              <a:gdLst/>
              <a:ahLst/>
              <a:cxnLst/>
              <a:rect l="l" t="t" r="r" b="b"/>
              <a:pathLst>
                <a:path w="1269" h="34" fill="none" extrusionOk="0">
                  <a:moveTo>
                    <a:pt x="1" y="1"/>
                  </a:moveTo>
                  <a:lnTo>
                    <a:pt x="1268" y="34"/>
                  </a:lnTo>
                </a:path>
              </a:pathLst>
            </a:custGeom>
            <a:noFill/>
            <a:ln w="10850" cap="rnd" cmpd="sng">
              <a:solidFill>
                <a:srgbClr val="C4634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092;p61">
              <a:extLst>
                <a:ext uri="{FF2B5EF4-FFF2-40B4-BE49-F238E27FC236}">
                  <a16:creationId xmlns:a16="http://schemas.microsoft.com/office/drawing/2014/main" id="{3A460E3E-7579-4A1E-8B00-68DF186FF1CC}"/>
                </a:ext>
              </a:extLst>
            </p:cNvPr>
            <p:cNvSpPr/>
            <p:nvPr/>
          </p:nvSpPr>
          <p:spPr>
            <a:xfrm>
              <a:off x="5336789" y="1498993"/>
              <a:ext cx="192367" cy="5239"/>
            </a:xfrm>
            <a:custGeom>
              <a:avLst/>
              <a:gdLst/>
              <a:ahLst/>
              <a:cxnLst/>
              <a:rect l="l" t="t" r="r" b="b"/>
              <a:pathLst>
                <a:path w="9841" h="268" fill="none" extrusionOk="0">
                  <a:moveTo>
                    <a:pt x="0" y="1"/>
                  </a:moveTo>
                  <a:lnTo>
                    <a:pt x="9841" y="267"/>
                  </a:lnTo>
                </a:path>
              </a:pathLst>
            </a:custGeom>
            <a:noFill/>
            <a:ln w="1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093;p61">
              <a:extLst>
                <a:ext uri="{FF2B5EF4-FFF2-40B4-BE49-F238E27FC236}">
                  <a16:creationId xmlns:a16="http://schemas.microsoft.com/office/drawing/2014/main" id="{DA9041C4-3FD7-4B69-B6A0-8D19BCF13561}"/>
                </a:ext>
              </a:extLst>
            </p:cNvPr>
            <p:cNvSpPr/>
            <p:nvPr/>
          </p:nvSpPr>
          <p:spPr>
            <a:xfrm>
              <a:off x="5542839" y="1504857"/>
              <a:ext cx="24786" cy="24806"/>
            </a:xfrm>
            <a:custGeom>
              <a:avLst/>
              <a:gdLst/>
              <a:ahLst/>
              <a:cxnLst/>
              <a:rect l="l" t="t" r="r" b="b"/>
              <a:pathLst>
                <a:path w="1268" h="1269" fill="none" extrusionOk="0">
                  <a:moveTo>
                    <a:pt x="0" y="1"/>
                  </a:moveTo>
                  <a:lnTo>
                    <a:pt x="1268" y="34"/>
                  </a:lnTo>
                  <a:lnTo>
                    <a:pt x="1234" y="1268"/>
                  </a:lnTo>
                </a:path>
              </a:pathLst>
            </a:custGeom>
            <a:noFill/>
            <a:ln w="10850" cap="rnd" cmpd="sng">
              <a:solidFill>
                <a:srgbClr val="C4634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094;p61">
              <a:extLst>
                <a:ext uri="{FF2B5EF4-FFF2-40B4-BE49-F238E27FC236}">
                  <a16:creationId xmlns:a16="http://schemas.microsoft.com/office/drawing/2014/main" id="{BB1E5EDF-AA6B-43E7-AEB6-02B8303F4D3A}"/>
                </a:ext>
              </a:extLst>
            </p:cNvPr>
            <p:cNvSpPr/>
            <p:nvPr/>
          </p:nvSpPr>
          <p:spPr>
            <a:xfrm>
              <a:off x="5559786" y="1562894"/>
              <a:ext cx="6529" cy="397772"/>
            </a:xfrm>
            <a:custGeom>
              <a:avLst/>
              <a:gdLst/>
              <a:ahLst/>
              <a:cxnLst/>
              <a:rect l="l" t="t" r="r" b="b"/>
              <a:pathLst>
                <a:path w="334" h="20349" fill="none" extrusionOk="0">
                  <a:moveTo>
                    <a:pt x="334" y="1"/>
                  </a:moveTo>
                  <a:lnTo>
                    <a:pt x="0" y="20349"/>
                  </a:lnTo>
                </a:path>
              </a:pathLst>
            </a:custGeom>
            <a:noFill/>
            <a:ln w="10850" cap="rnd" cmpd="sng">
              <a:solidFill>
                <a:srgbClr val="C4634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095;p61">
              <a:extLst>
                <a:ext uri="{FF2B5EF4-FFF2-40B4-BE49-F238E27FC236}">
                  <a16:creationId xmlns:a16="http://schemas.microsoft.com/office/drawing/2014/main" id="{6DE46E3A-ECEC-4925-8663-AE954913768D}"/>
                </a:ext>
              </a:extLst>
            </p:cNvPr>
            <p:cNvSpPr/>
            <p:nvPr/>
          </p:nvSpPr>
          <p:spPr>
            <a:xfrm>
              <a:off x="5559141" y="1976949"/>
              <a:ext cx="24786" cy="26096"/>
            </a:xfrm>
            <a:custGeom>
              <a:avLst/>
              <a:gdLst/>
              <a:ahLst/>
              <a:cxnLst/>
              <a:rect l="l" t="t" r="r" b="b"/>
              <a:pathLst>
                <a:path w="1268" h="1335" fill="none" extrusionOk="0">
                  <a:moveTo>
                    <a:pt x="33" y="0"/>
                  </a:moveTo>
                  <a:lnTo>
                    <a:pt x="0" y="1268"/>
                  </a:lnTo>
                  <a:lnTo>
                    <a:pt x="1268" y="1335"/>
                  </a:lnTo>
                </a:path>
              </a:pathLst>
            </a:custGeom>
            <a:noFill/>
            <a:ln w="10850" cap="rnd" cmpd="sng">
              <a:solidFill>
                <a:srgbClr val="C4634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096;p61">
              <a:extLst>
                <a:ext uri="{FF2B5EF4-FFF2-40B4-BE49-F238E27FC236}">
                  <a16:creationId xmlns:a16="http://schemas.microsoft.com/office/drawing/2014/main" id="{0B33C963-1C5C-4544-BDAF-A2CDEA6F69A9}"/>
                </a:ext>
              </a:extLst>
            </p:cNvPr>
            <p:cNvSpPr/>
            <p:nvPr/>
          </p:nvSpPr>
          <p:spPr>
            <a:xfrm>
              <a:off x="5615868" y="2004335"/>
              <a:ext cx="64565" cy="3284"/>
            </a:xfrm>
            <a:custGeom>
              <a:avLst/>
              <a:gdLst/>
              <a:ahLst/>
              <a:cxnLst/>
              <a:rect l="l" t="t" r="r" b="b"/>
              <a:pathLst>
                <a:path w="3303" h="168" fill="none" extrusionOk="0">
                  <a:moveTo>
                    <a:pt x="0" y="0"/>
                  </a:moveTo>
                  <a:lnTo>
                    <a:pt x="3302" y="167"/>
                  </a:lnTo>
                </a:path>
              </a:pathLst>
            </a:custGeom>
            <a:noFill/>
            <a:ln w="10850" cap="rnd" cmpd="sng">
              <a:solidFill>
                <a:srgbClr val="C4634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097;p61">
              <a:extLst>
                <a:ext uri="{FF2B5EF4-FFF2-40B4-BE49-F238E27FC236}">
                  <a16:creationId xmlns:a16="http://schemas.microsoft.com/office/drawing/2014/main" id="{A6B0B370-64C2-47A0-ABEF-73A29D3F36EE}"/>
                </a:ext>
              </a:extLst>
            </p:cNvPr>
            <p:cNvSpPr/>
            <p:nvPr/>
          </p:nvSpPr>
          <p:spPr>
            <a:xfrm>
              <a:off x="5696072" y="1985433"/>
              <a:ext cx="24786" cy="24141"/>
            </a:xfrm>
            <a:custGeom>
              <a:avLst/>
              <a:gdLst/>
              <a:ahLst/>
              <a:cxnLst/>
              <a:rect l="l" t="t" r="r" b="b"/>
              <a:pathLst>
                <a:path w="1268" h="1235" fill="none" extrusionOk="0">
                  <a:moveTo>
                    <a:pt x="0" y="1168"/>
                  </a:moveTo>
                  <a:lnTo>
                    <a:pt x="1268" y="1234"/>
                  </a:lnTo>
                  <a:lnTo>
                    <a:pt x="1268" y="0"/>
                  </a:lnTo>
                </a:path>
              </a:pathLst>
            </a:custGeom>
            <a:noFill/>
            <a:ln w="10850" cap="rnd" cmpd="sng">
              <a:solidFill>
                <a:srgbClr val="C4634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098;p61">
              <a:extLst>
                <a:ext uri="{FF2B5EF4-FFF2-40B4-BE49-F238E27FC236}">
                  <a16:creationId xmlns:a16="http://schemas.microsoft.com/office/drawing/2014/main" id="{EF7A0818-A42A-4A56-8F1D-798DCF9E4A21}"/>
                </a:ext>
              </a:extLst>
            </p:cNvPr>
            <p:cNvSpPr/>
            <p:nvPr/>
          </p:nvSpPr>
          <p:spPr>
            <a:xfrm>
              <a:off x="5720838" y="1442266"/>
              <a:ext cx="3284" cy="507961"/>
            </a:xfrm>
            <a:custGeom>
              <a:avLst/>
              <a:gdLst/>
              <a:ahLst/>
              <a:cxnLst/>
              <a:rect l="l" t="t" r="r" b="b"/>
              <a:pathLst>
                <a:path w="168" h="25986" fill="none" extrusionOk="0">
                  <a:moveTo>
                    <a:pt x="1" y="25986"/>
                  </a:moveTo>
                  <a:lnTo>
                    <a:pt x="167" y="1"/>
                  </a:lnTo>
                </a:path>
              </a:pathLst>
            </a:custGeom>
            <a:noFill/>
            <a:ln w="1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099;p61">
              <a:extLst>
                <a:ext uri="{FF2B5EF4-FFF2-40B4-BE49-F238E27FC236}">
                  <a16:creationId xmlns:a16="http://schemas.microsoft.com/office/drawing/2014/main" id="{F4E44984-88C4-4E7C-A148-253E3C26F0DE}"/>
                </a:ext>
              </a:extLst>
            </p:cNvPr>
            <p:cNvSpPr/>
            <p:nvPr/>
          </p:nvSpPr>
          <p:spPr>
            <a:xfrm>
              <a:off x="5724748" y="1400532"/>
              <a:ext cx="24806" cy="24141"/>
            </a:xfrm>
            <a:custGeom>
              <a:avLst/>
              <a:gdLst/>
              <a:ahLst/>
              <a:cxnLst/>
              <a:rect l="l" t="t" r="r" b="b"/>
              <a:pathLst>
                <a:path w="1269" h="1235" fill="none" extrusionOk="0">
                  <a:moveTo>
                    <a:pt x="1" y="1235"/>
                  </a:moveTo>
                  <a:lnTo>
                    <a:pt x="1" y="1"/>
                  </a:lnTo>
                  <a:lnTo>
                    <a:pt x="1268" y="1"/>
                  </a:lnTo>
                </a:path>
              </a:pathLst>
            </a:custGeom>
            <a:noFill/>
            <a:ln w="10850" cap="rnd" cmpd="sng">
              <a:solidFill>
                <a:srgbClr val="C4634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100;p61">
              <a:extLst>
                <a:ext uri="{FF2B5EF4-FFF2-40B4-BE49-F238E27FC236}">
                  <a16:creationId xmlns:a16="http://schemas.microsoft.com/office/drawing/2014/main" id="{7FD5FA84-74C5-4015-A367-1FE4DAD51168}"/>
                </a:ext>
              </a:extLst>
            </p:cNvPr>
            <p:cNvSpPr/>
            <p:nvPr/>
          </p:nvSpPr>
          <p:spPr>
            <a:xfrm>
              <a:off x="5773011" y="1400532"/>
              <a:ext cx="48263" cy="20"/>
            </a:xfrm>
            <a:custGeom>
              <a:avLst/>
              <a:gdLst/>
              <a:ahLst/>
              <a:cxnLst/>
              <a:rect l="l" t="t" r="r" b="b"/>
              <a:pathLst>
                <a:path w="2469" h="1" fill="none" extrusionOk="0">
                  <a:moveTo>
                    <a:pt x="0" y="1"/>
                  </a:moveTo>
                  <a:lnTo>
                    <a:pt x="2469" y="1"/>
                  </a:lnTo>
                </a:path>
              </a:pathLst>
            </a:custGeom>
            <a:noFill/>
            <a:ln w="10850" cap="rnd" cmpd="sng">
              <a:solidFill>
                <a:srgbClr val="C4634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101;p61">
              <a:extLst>
                <a:ext uri="{FF2B5EF4-FFF2-40B4-BE49-F238E27FC236}">
                  <a16:creationId xmlns:a16="http://schemas.microsoft.com/office/drawing/2014/main" id="{409191D2-1F08-4E64-B78B-7A3561A0945D}"/>
                </a:ext>
              </a:extLst>
            </p:cNvPr>
            <p:cNvSpPr/>
            <p:nvPr/>
          </p:nvSpPr>
          <p:spPr>
            <a:xfrm>
              <a:off x="5833647" y="1400532"/>
              <a:ext cx="24141" cy="24141"/>
            </a:xfrm>
            <a:custGeom>
              <a:avLst/>
              <a:gdLst/>
              <a:ahLst/>
              <a:cxnLst/>
              <a:rect l="l" t="t" r="r" b="b"/>
              <a:pathLst>
                <a:path w="1235" h="1235" fill="none" extrusionOk="0">
                  <a:moveTo>
                    <a:pt x="0" y="1"/>
                  </a:moveTo>
                  <a:lnTo>
                    <a:pt x="1235" y="1"/>
                  </a:lnTo>
                  <a:lnTo>
                    <a:pt x="1235" y="1235"/>
                  </a:lnTo>
                </a:path>
              </a:pathLst>
            </a:custGeom>
            <a:noFill/>
            <a:ln w="10850" cap="rnd" cmpd="sng">
              <a:solidFill>
                <a:srgbClr val="C4634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102;p61">
              <a:extLst>
                <a:ext uri="{FF2B5EF4-FFF2-40B4-BE49-F238E27FC236}">
                  <a16:creationId xmlns:a16="http://schemas.microsoft.com/office/drawing/2014/main" id="{3D2A60BF-996A-4EC0-A197-128598B42932}"/>
                </a:ext>
              </a:extLst>
            </p:cNvPr>
            <p:cNvSpPr/>
            <p:nvPr/>
          </p:nvSpPr>
          <p:spPr>
            <a:xfrm>
              <a:off x="5854504" y="1460524"/>
              <a:ext cx="2639" cy="337781"/>
            </a:xfrm>
            <a:custGeom>
              <a:avLst/>
              <a:gdLst/>
              <a:ahLst/>
              <a:cxnLst/>
              <a:rect l="l" t="t" r="r" b="b"/>
              <a:pathLst>
                <a:path w="135" h="17280" fill="none" extrusionOk="0">
                  <a:moveTo>
                    <a:pt x="134" y="1"/>
                  </a:moveTo>
                  <a:lnTo>
                    <a:pt x="1" y="17280"/>
                  </a:lnTo>
                </a:path>
              </a:pathLst>
            </a:custGeom>
            <a:noFill/>
            <a:ln w="10850" cap="rnd" cmpd="sng">
              <a:solidFill>
                <a:srgbClr val="C4634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103;p61">
              <a:extLst>
                <a:ext uri="{FF2B5EF4-FFF2-40B4-BE49-F238E27FC236}">
                  <a16:creationId xmlns:a16="http://schemas.microsoft.com/office/drawing/2014/main" id="{5767D01D-16FC-4661-869B-76DEDEB4AD27}"/>
                </a:ext>
              </a:extLst>
            </p:cNvPr>
            <p:cNvSpPr/>
            <p:nvPr/>
          </p:nvSpPr>
          <p:spPr>
            <a:xfrm>
              <a:off x="5853859" y="1815897"/>
              <a:ext cx="24806" cy="24141"/>
            </a:xfrm>
            <a:custGeom>
              <a:avLst/>
              <a:gdLst/>
              <a:ahLst/>
              <a:cxnLst/>
              <a:rect l="l" t="t" r="r" b="b"/>
              <a:pathLst>
                <a:path w="1269" h="1235" fill="none" extrusionOk="0">
                  <a:moveTo>
                    <a:pt x="0" y="0"/>
                  </a:moveTo>
                  <a:lnTo>
                    <a:pt x="0" y="1234"/>
                  </a:lnTo>
                  <a:lnTo>
                    <a:pt x="1268" y="1234"/>
                  </a:lnTo>
                </a:path>
              </a:pathLst>
            </a:custGeom>
            <a:noFill/>
            <a:ln w="10850" cap="rnd" cmpd="sng">
              <a:solidFill>
                <a:srgbClr val="C4634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104;p61">
              <a:extLst>
                <a:ext uri="{FF2B5EF4-FFF2-40B4-BE49-F238E27FC236}">
                  <a16:creationId xmlns:a16="http://schemas.microsoft.com/office/drawing/2014/main" id="{F8671D8E-632F-4A35-AA17-427F030982CE}"/>
                </a:ext>
              </a:extLst>
            </p:cNvPr>
            <p:cNvSpPr/>
            <p:nvPr/>
          </p:nvSpPr>
          <p:spPr>
            <a:xfrm>
              <a:off x="5912541" y="1840019"/>
              <a:ext cx="323433" cy="20"/>
            </a:xfrm>
            <a:custGeom>
              <a:avLst/>
              <a:gdLst/>
              <a:ahLst/>
              <a:cxnLst/>
              <a:rect l="l" t="t" r="r" b="b"/>
              <a:pathLst>
                <a:path w="16546" h="1" fill="none" extrusionOk="0">
                  <a:moveTo>
                    <a:pt x="1" y="0"/>
                  </a:moveTo>
                  <a:lnTo>
                    <a:pt x="16546" y="0"/>
                  </a:lnTo>
                </a:path>
              </a:pathLst>
            </a:custGeom>
            <a:noFill/>
            <a:ln w="1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105;p61">
              <a:extLst>
                <a:ext uri="{FF2B5EF4-FFF2-40B4-BE49-F238E27FC236}">
                  <a16:creationId xmlns:a16="http://schemas.microsoft.com/office/drawing/2014/main" id="{3FC18CBD-6205-4A19-86BD-A46193AED3A7}"/>
                </a:ext>
              </a:extLst>
            </p:cNvPr>
            <p:cNvSpPr/>
            <p:nvPr/>
          </p:nvSpPr>
          <p:spPr>
            <a:xfrm>
              <a:off x="6252921" y="1840019"/>
              <a:ext cx="24786" cy="24786"/>
            </a:xfrm>
            <a:custGeom>
              <a:avLst/>
              <a:gdLst/>
              <a:ahLst/>
              <a:cxnLst/>
              <a:rect l="l" t="t" r="r" b="b"/>
              <a:pathLst>
                <a:path w="1268" h="1268" fill="none" extrusionOk="0">
                  <a:moveTo>
                    <a:pt x="0" y="0"/>
                  </a:moveTo>
                  <a:lnTo>
                    <a:pt x="1268" y="0"/>
                  </a:lnTo>
                  <a:lnTo>
                    <a:pt x="1268" y="1268"/>
                  </a:lnTo>
                </a:path>
              </a:pathLst>
            </a:custGeom>
            <a:noFill/>
            <a:ln w="10850" cap="rnd" cmpd="sng">
              <a:solidFill>
                <a:srgbClr val="C4634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106;p61">
              <a:extLst>
                <a:ext uri="{FF2B5EF4-FFF2-40B4-BE49-F238E27FC236}">
                  <a16:creationId xmlns:a16="http://schemas.microsoft.com/office/drawing/2014/main" id="{2B0F084E-48A9-4048-8FC3-80184249597D}"/>
                </a:ext>
              </a:extLst>
            </p:cNvPr>
            <p:cNvSpPr/>
            <p:nvPr/>
          </p:nvSpPr>
          <p:spPr>
            <a:xfrm>
              <a:off x="6277688" y="1898055"/>
              <a:ext cx="20" cy="66520"/>
            </a:xfrm>
            <a:custGeom>
              <a:avLst/>
              <a:gdLst/>
              <a:ahLst/>
              <a:cxnLst/>
              <a:rect l="l" t="t" r="r" b="b"/>
              <a:pathLst>
                <a:path w="1" h="3403" fill="none" extrusionOk="0">
                  <a:moveTo>
                    <a:pt x="1" y="0"/>
                  </a:moveTo>
                  <a:lnTo>
                    <a:pt x="1" y="3403"/>
                  </a:lnTo>
                </a:path>
              </a:pathLst>
            </a:custGeom>
            <a:noFill/>
            <a:ln w="10850" cap="rnd" cmpd="sng">
              <a:solidFill>
                <a:srgbClr val="C4634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107;p61">
              <a:extLst>
                <a:ext uri="{FF2B5EF4-FFF2-40B4-BE49-F238E27FC236}">
                  <a16:creationId xmlns:a16="http://schemas.microsoft.com/office/drawing/2014/main" id="{FA0FFFD8-A97B-48F1-A166-7080B894E346}"/>
                </a:ext>
              </a:extLst>
            </p:cNvPr>
            <p:cNvSpPr/>
            <p:nvPr/>
          </p:nvSpPr>
          <p:spPr>
            <a:xfrm>
              <a:off x="6252921" y="1981504"/>
              <a:ext cx="24786" cy="24161"/>
            </a:xfrm>
            <a:custGeom>
              <a:avLst/>
              <a:gdLst/>
              <a:ahLst/>
              <a:cxnLst/>
              <a:rect l="l" t="t" r="r" b="b"/>
              <a:pathLst>
                <a:path w="1268" h="1236" fill="none" extrusionOk="0">
                  <a:moveTo>
                    <a:pt x="1268" y="1"/>
                  </a:moveTo>
                  <a:lnTo>
                    <a:pt x="1268" y="1235"/>
                  </a:lnTo>
                  <a:lnTo>
                    <a:pt x="0" y="1202"/>
                  </a:lnTo>
                </a:path>
              </a:pathLst>
            </a:custGeom>
            <a:noFill/>
            <a:ln w="10850" cap="rnd" cmpd="sng">
              <a:solidFill>
                <a:srgbClr val="C4634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108;p61">
              <a:extLst>
                <a:ext uri="{FF2B5EF4-FFF2-40B4-BE49-F238E27FC236}">
                  <a16:creationId xmlns:a16="http://schemas.microsoft.com/office/drawing/2014/main" id="{62B733B2-87AD-4BED-89FD-CDC1C3C0279D}"/>
                </a:ext>
              </a:extLst>
            </p:cNvPr>
            <p:cNvSpPr/>
            <p:nvPr/>
          </p:nvSpPr>
          <p:spPr>
            <a:xfrm>
              <a:off x="5879935" y="1998471"/>
              <a:ext cx="337781" cy="5884"/>
            </a:xfrm>
            <a:custGeom>
              <a:avLst/>
              <a:gdLst/>
              <a:ahLst/>
              <a:cxnLst/>
              <a:rect l="l" t="t" r="r" b="b"/>
              <a:pathLst>
                <a:path w="17280" h="301" fill="none" extrusionOk="0">
                  <a:moveTo>
                    <a:pt x="17280" y="300"/>
                  </a:moveTo>
                  <a:lnTo>
                    <a:pt x="1" y="0"/>
                  </a:lnTo>
                </a:path>
              </a:pathLst>
            </a:custGeom>
            <a:noFill/>
            <a:ln w="10850" cap="rnd" cmpd="sng">
              <a:solidFill>
                <a:srgbClr val="C4634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109;p61">
              <a:extLst>
                <a:ext uri="{FF2B5EF4-FFF2-40B4-BE49-F238E27FC236}">
                  <a16:creationId xmlns:a16="http://schemas.microsoft.com/office/drawing/2014/main" id="{06C0CABA-A9CA-47E1-B36D-79ED36424E97}"/>
                </a:ext>
              </a:extLst>
            </p:cNvPr>
            <p:cNvSpPr/>
            <p:nvPr/>
          </p:nvSpPr>
          <p:spPr>
            <a:xfrm>
              <a:off x="5837556" y="1997806"/>
              <a:ext cx="24806" cy="24161"/>
            </a:xfrm>
            <a:custGeom>
              <a:avLst/>
              <a:gdLst/>
              <a:ahLst/>
              <a:cxnLst/>
              <a:rect l="l" t="t" r="r" b="b"/>
              <a:pathLst>
                <a:path w="1269" h="1236" fill="none" extrusionOk="0">
                  <a:moveTo>
                    <a:pt x="1268" y="1"/>
                  </a:moveTo>
                  <a:lnTo>
                    <a:pt x="1" y="1"/>
                  </a:lnTo>
                  <a:lnTo>
                    <a:pt x="34" y="1235"/>
                  </a:lnTo>
                </a:path>
              </a:pathLst>
            </a:custGeom>
            <a:noFill/>
            <a:ln w="10850" cap="rnd" cmpd="sng">
              <a:solidFill>
                <a:srgbClr val="C4634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110;p61">
              <a:extLst>
                <a:ext uri="{FF2B5EF4-FFF2-40B4-BE49-F238E27FC236}">
                  <a16:creationId xmlns:a16="http://schemas.microsoft.com/office/drawing/2014/main" id="{78C19BB6-DD90-40D9-9464-B2E6FD536725}"/>
                </a:ext>
              </a:extLst>
            </p:cNvPr>
            <p:cNvSpPr/>
            <p:nvPr/>
          </p:nvSpPr>
          <p:spPr>
            <a:xfrm>
              <a:off x="5838201" y="2055843"/>
              <a:ext cx="7193" cy="489704"/>
            </a:xfrm>
            <a:custGeom>
              <a:avLst/>
              <a:gdLst/>
              <a:ahLst/>
              <a:cxnLst/>
              <a:rect l="l" t="t" r="r" b="b"/>
              <a:pathLst>
                <a:path w="368" h="25052" fill="none" extrusionOk="0">
                  <a:moveTo>
                    <a:pt x="1" y="1"/>
                  </a:moveTo>
                  <a:lnTo>
                    <a:pt x="368" y="25052"/>
                  </a:lnTo>
                </a:path>
              </a:pathLst>
            </a:custGeom>
            <a:noFill/>
            <a:ln w="10850" cap="rnd" cmpd="sng">
              <a:solidFill>
                <a:srgbClr val="C4634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111;p61">
              <a:extLst>
                <a:ext uri="{FF2B5EF4-FFF2-40B4-BE49-F238E27FC236}">
                  <a16:creationId xmlns:a16="http://schemas.microsoft.com/office/drawing/2014/main" id="{760A7ADF-BCBE-4BC1-BDA4-383014A53DEB}"/>
                </a:ext>
              </a:extLst>
            </p:cNvPr>
            <p:cNvSpPr/>
            <p:nvPr/>
          </p:nvSpPr>
          <p:spPr>
            <a:xfrm>
              <a:off x="5845375" y="2562494"/>
              <a:ext cx="24806" cy="24786"/>
            </a:xfrm>
            <a:custGeom>
              <a:avLst/>
              <a:gdLst/>
              <a:ahLst/>
              <a:cxnLst/>
              <a:rect l="l" t="t" r="r" b="b"/>
              <a:pathLst>
                <a:path w="1269" h="1268" fill="none" extrusionOk="0">
                  <a:moveTo>
                    <a:pt x="1" y="0"/>
                  </a:moveTo>
                  <a:lnTo>
                    <a:pt x="34" y="1234"/>
                  </a:lnTo>
                  <a:lnTo>
                    <a:pt x="1268" y="1268"/>
                  </a:lnTo>
                </a:path>
              </a:pathLst>
            </a:custGeom>
            <a:noFill/>
            <a:ln w="10850" cap="rnd" cmpd="sng">
              <a:solidFill>
                <a:srgbClr val="C4634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112;p61">
              <a:extLst>
                <a:ext uri="{FF2B5EF4-FFF2-40B4-BE49-F238E27FC236}">
                  <a16:creationId xmlns:a16="http://schemas.microsoft.com/office/drawing/2014/main" id="{54473F0B-6F43-4BCB-BB36-ED11A67BDF4D}"/>
                </a:ext>
              </a:extLst>
            </p:cNvPr>
            <p:cNvSpPr/>
            <p:nvPr/>
          </p:nvSpPr>
          <p:spPr>
            <a:xfrm>
              <a:off x="5903412" y="2587261"/>
              <a:ext cx="652066" cy="3284"/>
            </a:xfrm>
            <a:custGeom>
              <a:avLst/>
              <a:gdLst/>
              <a:ahLst/>
              <a:cxnLst/>
              <a:rect l="l" t="t" r="r" b="b"/>
              <a:pathLst>
                <a:path w="33358" h="168" fill="none" extrusionOk="0">
                  <a:moveTo>
                    <a:pt x="1" y="1"/>
                  </a:moveTo>
                  <a:lnTo>
                    <a:pt x="33358" y="168"/>
                  </a:lnTo>
                </a:path>
              </a:pathLst>
            </a:custGeom>
            <a:noFill/>
            <a:ln w="10850" cap="rnd" cmpd="sng">
              <a:solidFill>
                <a:srgbClr val="C4634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113;p61">
              <a:extLst>
                <a:ext uri="{FF2B5EF4-FFF2-40B4-BE49-F238E27FC236}">
                  <a16:creationId xmlns:a16="http://schemas.microsoft.com/office/drawing/2014/main" id="{ABB3D27C-EB57-481C-9764-AB4DF0BB7745}"/>
                </a:ext>
              </a:extLst>
            </p:cNvPr>
            <p:cNvSpPr/>
            <p:nvPr/>
          </p:nvSpPr>
          <p:spPr>
            <a:xfrm>
              <a:off x="6571760" y="2566404"/>
              <a:ext cx="24806" cy="24786"/>
            </a:xfrm>
            <a:custGeom>
              <a:avLst/>
              <a:gdLst/>
              <a:ahLst/>
              <a:cxnLst/>
              <a:rect l="l" t="t" r="r" b="b"/>
              <a:pathLst>
                <a:path w="1269" h="1268" fill="none" extrusionOk="0">
                  <a:moveTo>
                    <a:pt x="1" y="1235"/>
                  </a:moveTo>
                  <a:lnTo>
                    <a:pt x="1268" y="1268"/>
                  </a:lnTo>
                  <a:lnTo>
                    <a:pt x="1202" y="0"/>
                  </a:lnTo>
                </a:path>
              </a:pathLst>
            </a:custGeom>
            <a:noFill/>
            <a:ln w="10850" cap="rnd" cmpd="sng">
              <a:solidFill>
                <a:srgbClr val="C4634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114;p61">
              <a:extLst>
                <a:ext uri="{FF2B5EF4-FFF2-40B4-BE49-F238E27FC236}">
                  <a16:creationId xmlns:a16="http://schemas.microsoft.com/office/drawing/2014/main" id="{4B249289-D043-4883-A043-5C6F84B0990D}"/>
                </a:ext>
              </a:extLst>
            </p:cNvPr>
            <p:cNvSpPr/>
            <p:nvPr/>
          </p:nvSpPr>
          <p:spPr>
            <a:xfrm>
              <a:off x="6569806" y="2001735"/>
              <a:ext cx="24141" cy="533393"/>
            </a:xfrm>
            <a:custGeom>
              <a:avLst/>
              <a:gdLst/>
              <a:ahLst/>
              <a:cxnLst/>
              <a:rect l="l" t="t" r="r" b="b"/>
              <a:pathLst>
                <a:path w="1235" h="27287" fill="none" extrusionOk="0">
                  <a:moveTo>
                    <a:pt x="1235" y="27286"/>
                  </a:moveTo>
                  <a:lnTo>
                    <a:pt x="1" y="0"/>
                  </a:lnTo>
                </a:path>
              </a:pathLst>
            </a:custGeom>
            <a:noFill/>
            <a:ln w="10850" cap="rnd" cmpd="sng">
              <a:solidFill>
                <a:srgbClr val="C4634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15;p61">
              <a:extLst>
                <a:ext uri="{FF2B5EF4-FFF2-40B4-BE49-F238E27FC236}">
                  <a16:creationId xmlns:a16="http://schemas.microsoft.com/office/drawing/2014/main" id="{736F8E43-E4E3-4050-B901-F3D116C0211F}"/>
                </a:ext>
              </a:extLst>
            </p:cNvPr>
            <p:cNvSpPr/>
            <p:nvPr/>
          </p:nvSpPr>
          <p:spPr>
            <a:xfrm>
              <a:off x="6568496" y="1932615"/>
              <a:ext cx="39799" cy="53482"/>
            </a:xfrm>
            <a:custGeom>
              <a:avLst/>
              <a:gdLst/>
              <a:ahLst/>
              <a:cxnLst/>
              <a:rect l="l" t="t" r="r" b="b"/>
              <a:pathLst>
                <a:path w="2036" h="2736" fill="none" extrusionOk="0">
                  <a:moveTo>
                    <a:pt x="34" y="2735"/>
                  </a:moveTo>
                  <a:lnTo>
                    <a:pt x="1" y="1468"/>
                  </a:lnTo>
                  <a:lnTo>
                    <a:pt x="2036" y="1268"/>
                  </a:lnTo>
                  <a:lnTo>
                    <a:pt x="2002" y="0"/>
                  </a:lnTo>
                </a:path>
              </a:pathLst>
            </a:custGeom>
            <a:noFill/>
            <a:ln w="10850" cap="rnd" cmpd="sng">
              <a:solidFill>
                <a:srgbClr val="C4634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116;p61">
              <a:extLst>
                <a:ext uri="{FF2B5EF4-FFF2-40B4-BE49-F238E27FC236}">
                  <a16:creationId xmlns:a16="http://schemas.microsoft.com/office/drawing/2014/main" id="{4522660A-E37F-4670-9AE2-9E12A3CFEE3A}"/>
                </a:ext>
              </a:extLst>
            </p:cNvPr>
            <p:cNvSpPr/>
            <p:nvPr/>
          </p:nvSpPr>
          <p:spPr>
            <a:xfrm>
              <a:off x="6593282" y="1452705"/>
              <a:ext cx="13703" cy="449280"/>
            </a:xfrm>
            <a:custGeom>
              <a:avLst/>
              <a:gdLst/>
              <a:ahLst/>
              <a:cxnLst/>
              <a:rect l="l" t="t" r="r" b="b"/>
              <a:pathLst>
                <a:path w="701" h="22984" fill="none" extrusionOk="0">
                  <a:moveTo>
                    <a:pt x="701" y="22983"/>
                  </a:moveTo>
                  <a:lnTo>
                    <a:pt x="0" y="0"/>
                  </a:lnTo>
                </a:path>
              </a:pathLst>
            </a:custGeom>
            <a:noFill/>
            <a:ln w="1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117;p61">
              <a:extLst>
                <a:ext uri="{FF2B5EF4-FFF2-40B4-BE49-F238E27FC236}">
                  <a16:creationId xmlns:a16="http://schemas.microsoft.com/office/drawing/2014/main" id="{5F3FC1BF-626B-406C-A261-467CD5849EE3}"/>
                </a:ext>
              </a:extLst>
            </p:cNvPr>
            <p:cNvSpPr/>
            <p:nvPr/>
          </p:nvSpPr>
          <p:spPr>
            <a:xfrm>
              <a:off x="6592637" y="1412280"/>
              <a:ext cx="24141" cy="24786"/>
            </a:xfrm>
            <a:custGeom>
              <a:avLst/>
              <a:gdLst/>
              <a:ahLst/>
              <a:cxnLst/>
              <a:rect l="l" t="t" r="r" b="b"/>
              <a:pathLst>
                <a:path w="1235" h="1268" fill="none" extrusionOk="0">
                  <a:moveTo>
                    <a:pt x="33" y="1268"/>
                  </a:moveTo>
                  <a:lnTo>
                    <a:pt x="0" y="0"/>
                  </a:lnTo>
                  <a:lnTo>
                    <a:pt x="1234" y="0"/>
                  </a:lnTo>
                </a:path>
              </a:pathLst>
            </a:custGeom>
            <a:noFill/>
            <a:ln w="10850" cap="rnd" cmpd="sng">
              <a:solidFill>
                <a:srgbClr val="C4634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118;p61">
              <a:extLst>
                <a:ext uri="{FF2B5EF4-FFF2-40B4-BE49-F238E27FC236}">
                  <a16:creationId xmlns:a16="http://schemas.microsoft.com/office/drawing/2014/main" id="{C5F4A608-199A-49BE-9CD5-A27C8A9BE486}"/>
                </a:ext>
              </a:extLst>
            </p:cNvPr>
            <p:cNvSpPr/>
            <p:nvPr/>
          </p:nvSpPr>
          <p:spPr>
            <a:xfrm>
              <a:off x="6646745" y="1412280"/>
              <a:ext cx="358658" cy="20"/>
            </a:xfrm>
            <a:custGeom>
              <a:avLst/>
              <a:gdLst/>
              <a:ahLst/>
              <a:cxnLst/>
              <a:rect l="l" t="t" r="r" b="b"/>
              <a:pathLst>
                <a:path w="18348" h="1" fill="none" extrusionOk="0">
                  <a:moveTo>
                    <a:pt x="1" y="0"/>
                  </a:moveTo>
                  <a:lnTo>
                    <a:pt x="18347" y="0"/>
                  </a:lnTo>
                </a:path>
              </a:pathLst>
            </a:custGeom>
            <a:noFill/>
            <a:ln w="1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119;p61">
              <a:extLst>
                <a:ext uri="{FF2B5EF4-FFF2-40B4-BE49-F238E27FC236}">
                  <a16:creationId xmlns:a16="http://schemas.microsoft.com/office/drawing/2014/main" id="{0487618D-30D9-4D97-89CE-A07CAB751C6E}"/>
                </a:ext>
              </a:extLst>
            </p:cNvPr>
            <p:cNvSpPr/>
            <p:nvPr/>
          </p:nvSpPr>
          <p:spPr>
            <a:xfrm>
              <a:off x="7019731" y="1412280"/>
              <a:ext cx="24786" cy="24786"/>
            </a:xfrm>
            <a:custGeom>
              <a:avLst/>
              <a:gdLst/>
              <a:ahLst/>
              <a:cxnLst/>
              <a:rect l="l" t="t" r="r" b="b"/>
              <a:pathLst>
                <a:path w="1268" h="1268" fill="none" extrusionOk="0">
                  <a:moveTo>
                    <a:pt x="0" y="0"/>
                  </a:moveTo>
                  <a:lnTo>
                    <a:pt x="1268" y="0"/>
                  </a:lnTo>
                  <a:lnTo>
                    <a:pt x="1268" y="1268"/>
                  </a:lnTo>
                </a:path>
              </a:pathLst>
            </a:custGeom>
            <a:noFill/>
            <a:ln w="10850" cap="rnd" cmpd="sng">
              <a:solidFill>
                <a:srgbClr val="C4634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120;p61">
              <a:extLst>
                <a:ext uri="{FF2B5EF4-FFF2-40B4-BE49-F238E27FC236}">
                  <a16:creationId xmlns:a16="http://schemas.microsoft.com/office/drawing/2014/main" id="{FDEF1C58-E605-4406-B3C8-103FC327D6CA}"/>
                </a:ext>
              </a:extLst>
            </p:cNvPr>
            <p:cNvSpPr/>
            <p:nvPr/>
          </p:nvSpPr>
          <p:spPr>
            <a:xfrm>
              <a:off x="7045142" y="1469007"/>
              <a:ext cx="7193" cy="778557"/>
            </a:xfrm>
            <a:custGeom>
              <a:avLst/>
              <a:gdLst/>
              <a:ahLst/>
              <a:cxnLst/>
              <a:rect l="l" t="t" r="r" b="b"/>
              <a:pathLst>
                <a:path w="368" h="39829" fill="none" extrusionOk="0">
                  <a:moveTo>
                    <a:pt x="1" y="0"/>
                  </a:moveTo>
                  <a:lnTo>
                    <a:pt x="368" y="39829"/>
                  </a:lnTo>
                </a:path>
              </a:pathLst>
            </a:custGeom>
            <a:noFill/>
            <a:ln w="1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121;p61">
              <a:extLst>
                <a:ext uri="{FF2B5EF4-FFF2-40B4-BE49-F238E27FC236}">
                  <a16:creationId xmlns:a16="http://schemas.microsoft.com/office/drawing/2014/main" id="{A71ED5D6-BAC1-465C-9947-9903E6FD98C8}"/>
                </a:ext>
              </a:extLst>
            </p:cNvPr>
            <p:cNvSpPr/>
            <p:nvPr/>
          </p:nvSpPr>
          <p:spPr>
            <a:xfrm>
              <a:off x="7052316" y="2263848"/>
              <a:ext cx="24806" cy="24141"/>
            </a:xfrm>
            <a:custGeom>
              <a:avLst/>
              <a:gdLst/>
              <a:ahLst/>
              <a:cxnLst/>
              <a:rect l="l" t="t" r="r" b="b"/>
              <a:pathLst>
                <a:path w="1269" h="1235" fill="none" extrusionOk="0">
                  <a:moveTo>
                    <a:pt x="1" y="1"/>
                  </a:moveTo>
                  <a:lnTo>
                    <a:pt x="1" y="1235"/>
                  </a:lnTo>
                  <a:lnTo>
                    <a:pt x="1268" y="1235"/>
                  </a:lnTo>
                </a:path>
              </a:pathLst>
            </a:custGeom>
            <a:noFill/>
            <a:ln w="10850" cap="rnd" cmpd="sng">
              <a:solidFill>
                <a:srgbClr val="C4634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122;p61">
              <a:extLst>
                <a:ext uri="{FF2B5EF4-FFF2-40B4-BE49-F238E27FC236}">
                  <a16:creationId xmlns:a16="http://schemas.microsoft.com/office/drawing/2014/main" id="{BD87F41A-4ED9-49D4-80FB-6E5FF3D13F25}"/>
                </a:ext>
              </a:extLst>
            </p:cNvPr>
            <p:cNvSpPr/>
            <p:nvPr/>
          </p:nvSpPr>
          <p:spPr>
            <a:xfrm>
              <a:off x="7098624" y="2287969"/>
              <a:ext cx="43708" cy="20"/>
            </a:xfrm>
            <a:custGeom>
              <a:avLst/>
              <a:gdLst/>
              <a:ahLst/>
              <a:cxnLst/>
              <a:rect l="l" t="t" r="r" b="b"/>
              <a:pathLst>
                <a:path w="2236" h="1" fill="none" extrusionOk="0">
                  <a:moveTo>
                    <a:pt x="0" y="1"/>
                  </a:moveTo>
                  <a:lnTo>
                    <a:pt x="2235" y="1"/>
                  </a:lnTo>
                </a:path>
              </a:pathLst>
            </a:custGeom>
            <a:noFill/>
            <a:ln w="10850" cap="rnd" cmpd="sng">
              <a:solidFill>
                <a:srgbClr val="C4634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123;p61">
              <a:extLst>
                <a:ext uri="{FF2B5EF4-FFF2-40B4-BE49-F238E27FC236}">
                  <a16:creationId xmlns:a16="http://schemas.microsoft.com/office/drawing/2014/main" id="{81B4F7AD-BE3C-48A6-BDFA-8F5C9D18B5DE}"/>
                </a:ext>
              </a:extLst>
            </p:cNvPr>
            <p:cNvSpPr/>
            <p:nvPr/>
          </p:nvSpPr>
          <p:spPr>
            <a:xfrm>
              <a:off x="7153396" y="2263848"/>
              <a:ext cx="24141" cy="24141"/>
            </a:xfrm>
            <a:custGeom>
              <a:avLst/>
              <a:gdLst/>
              <a:ahLst/>
              <a:cxnLst/>
              <a:rect l="l" t="t" r="r" b="b"/>
              <a:pathLst>
                <a:path w="1235" h="1235" fill="none" extrusionOk="0">
                  <a:moveTo>
                    <a:pt x="0" y="1235"/>
                  </a:moveTo>
                  <a:lnTo>
                    <a:pt x="1234" y="1235"/>
                  </a:lnTo>
                  <a:lnTo>
                    <a:pt x="1234" y="1"/>
                  </a:lnTo>
                </a:path>
              </a:pathLst>
            </a:custGeom>
            <a:noFill/>
            <a:ln w="10850" cap="rnd" cmpd="sng">
              <a:solidFill>
                <a:srgbClr val="C4634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124;p61">
              <a:extLst>
                <a:ext uri="{FF2B5EF4-FFF2-40B4-BE49-F238E27FC236}">
                  <a16:creationId xmlns:a16="http://schemas.microsoft.com/office/drawing/2014/main" id="{9DC7E2CF-32BD-4003-9D22-D020E33FA82B}"/>
                </a:ext>
              </a:extLst>
            </p:cNvPr>
            <p:cNvSpPr/>
            <p:nvPr/>
          </p:nvSpPr>
          <p:spPr>
            <a:xfrm>
              <a:off x="7177518" y="2203211"/>
              <a:ext cx="24806" cy="24786"/>
            </a:xfrm>
            <a:custGeom>
              <a:avLst/>
              <a:gdLst/>
              <a:ahLst/>
              <a:cxnLst/>
              <a:rect l="l" t="t" r="r" b="b"/>
              <a:pathLst>
                <a:path w="1269" h="1268" fill="none" extrusionOk="0">
                  <a:moveTo>
                    <a:pt x="0" y="1268"/>
                  </a:moveTo>
                  <a:lnTo>
                    <a:pt x="0" y="0"/>
                  </a:lnTo>
                  <a:lnTo>
                    <a:pt x="1268" y="0"/>
                  </a:lnTo>
                </a:path>
              </a:pathLst>
            </a:custGeom>
            <a:noFill/>
            <a:ln w="10850" cap="rnd" cmpd="sng">
              <a:solidFill>
                <a:srgbClr val="C4634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125;p61">
              <a:extLst>
                <a:ext uri="{FF2B5EF4-FFF2-40B4-BE49-F238E27FC236}">
                  <a16:creationId xmlns:a16="http://schemas.microsoft.com/office/drawing/2014/main" id="{3A2ADC09-B5DD-452D-B6BC-081EA2D93749}"/>
                </a:ext>
              </a:extLst>
            </p:cNvPr>
            <p:cNvSpPr/>
            <p:nvPr/>
          </p:nvSpPr>
          <p:spPr>
            <a:xfrm>
              <a:off x="7230980" y="2203211"/>
              <a:ext cx="202160" cy="20"/>
            </a:xfrm>
            <a:custGeom>
              <a:avLst/>
              <a:gdLst/>
              <a:ahLst/>
              <a:cxnLst/>
              <a:rect l="l" t="t" r="r" b="b"/>
              <a:pathLst>
                <a:path w="10342" h="1" fill="none" extrusionOk="0">
                  <a:moveTo>
                    <a:pt x="1" y="0"/>
                  </a:moveTo>
                  <a:lnTo>
                    <a:pt x="10341" y="0"/>
                  </a:lnTo>
                </a:path>
              </a:pathLst>
            </a:custGeom>
            <a:noFill/>
            <a:ln w="1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126;p61">
              <a:extLst>
                <a:ext uri="{FF2B5EF4-FFF2-40B4-BE49-F238E27FC236}">
                  <a16:creationId xmlns:a16="http://schemas.microsoft.com/office/drawing/2014/main" id="{6CE09CB6-D790-4D83-B820-1C29EDEF6135}"/>
                </a:ext>
              </a:extLst>
            </p:cNvPr>
            <p:cNvSpPr/>
            <p:nvPr/>
          </p:nvSpPr>
          <p:spPr>
            <a:xfrm>
              <a:off x="7447469" y="2203211"/>
              <a:ext cx="24786" cy="20"/>
            </a:xfrm>
            <a:custGeom>
              <a:avLst/>
              <a:gdLst/>
              <a:ahLst/>
              <a:cxnLst/>
              <a:rect l="l" t="t" r="r" b="b"/>
              <a:pathLst>
                <a:path w="1268" h="1" fill="none" extrusionOk="0">
                  <a:moveTo>
                    <a:pt x="0" y="0"/>
                  </a:moveTo>
                  <a:lnTo>
                    <a:pt x="1268" y="0"/>
                  </a:lnTo>
                </a:path>
              </a:pathLst>
            </a:custGeom>
            <a:noFill/>
            <a:ln w="10850" cap="rnd" cmpd="sng">
              <a:solidFill>
                <a:srgbClr val="C4634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127;p61">
              <a:extLst>
                <a:ext uri="{FF2B5EF4-FFF2-40B4-BE49-F238E27FC236}">
                  <a16:creationId xmlns:a16="http://schemas.microsoft.com/office/drawing/2014/main" id="{063E6B59-B3BD-4AE2-87A4-DAB5AE304F6C}"/>
                </a:ext>
              </a:extLst>
            </p:cNvPr>
            <p:cNvSpPr/>
            <p:nvPr/>
          </p:nvSpPr>
          <p:spPr>
            <a:xfrm>
              <a:off x="5839511" y="2314710"/>
              <a:ext cx="185858" cy="20"/>
            </a:xfrm>
            <a:custGeom>
              <a:avLst/>
              <a:gdLst/>
              <a:ahLst/>
              <a:cxnLst/>
              <a:rect l="l" t="t" r="r" b="b"/>
              <a:pathLst>
                <a:path w="9508" h="1" fill="none" extrusionOk="0">
                  <a:moveTo>
                    <a:pt x="9507" y="0"/>
                  </a:moveTo>
                  <a:lnTo>
                    <a:pt x="1" y="0"/>
                  </a:lnTo>
                </a:path>
              </a:pathLst>
            </a:custGeom>
            <a:noFill/>
            <a:ln w="10850" cap="rnd" cmpd="sng">
              <a:solidFill>
                <a:srgbClr val="C4634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128;p61">
              <a:extLst>
                <a:ext uri="{FF2B5EF4-FFF2-40B4-BE49-F238E27FC236}">
                  <a16:creationId xmlns:a16="http://schemas.microsoft.com/office/drawing/2014/main" id="{9AA89F37-5CAA-41ED-BDA2-5E0A22643893}"/>
                </a:ext>
              </a:extLst>
            </p:cNvPr>
            <p:cNvSpPr/>
            <p:nvPr/>
          </p:nvSpPr>
          <p:spPr>
            <a:xfrm>
              <a:off x="5947101" y="2263848"/>
              <a:ext cx="106964" cy="82823"/>
            </a:xfrm>
            <a:custGeom>
              <a:avLst/>
              <a:gdLst/>
              <a:ahLst/>
              <a:cxnLst/>
              <a:rect l="l" t="t" r="r" b="b"/>
              <a:pathLst>
                <a:path w="5472" h="4237" extrusionOk="0">
                  <a:moveTo>
                    <a:pt x="2736" y="1"/>
                  </a:moveTo>
                  <a:cubicBezTo>
                    <a:pt x="1" y="1"/>
                    <a:pt x="1" y="4237"/>
                    <a:pt x="2736" y="4237"/>
                  </a:cubicBezTo>
                  <a:cubicBezTo>
                    <a:pt x="5471" y="4237"/>
                    <a:pt x="5471" y="1"/>
                    <a:pt x="2736" y="1"/>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129;p61">
              <a:extLst>
                <a:ext uri="{FF2B5EF4-FFF2-40B4-BE49-F238E27FC236}">
                  <a16:creationId xmlns:a16="http://schemas.microsoft.com/office/drawing/2014/main" id="{0857A3EE-52F7-4C8D-9E96-192FE18109E4}"/>
                </a:ext>
              </a:extLst>
            </p:cNvPr>
            <p:cNvSpPr/>
            <p:nvPr/>
          </p:nvSpPr>
          <p:spPr>
            <a:xfrm>
              <a:off x="7493112" y="2199302"/>
              <a:ext cx="135640" cy="104990"/>
            </a:xfrm>
            <a:custGeom>
              <a:avLst/>
              <a:gdLst/>
              <a:ahLst/>
              <a:cxnLst/>
              <a:rect l="l" t="t" r="r" b="b"/>
              <a:pathLst>
                <a:path w="6939" h="5371" extrusionOk="0">
                  <a:moveTo>
                    <a:pt x="3469" y="0"/>
                  </a:moveTo>
                  <a:cubicBezTo>
                    <a:pt x="0" y="0"/>
                    <a:pt x="0" y="5371"/>
                    <a:pt x="3469" y="5371"/>
                  </a:cubicBezTo>
                  <a:cubicBezTo>
                    <a:pt x="6939" y="5371"/>
                    <a:pt x="6939" y="0"/>
                    <a:pt x="34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130;p61">
              <a:extLst>
                <a:ext uri="{FF2B5EF4-FFF2-40B4-BE49-F238E27FC236}">
                  <a16:creationId xmlns:a16="http://schemas.microsoft.com/office/drawing/2014/main" id="{60652693-1830-4C4F-9D77-FA6F2DD156D3}"/>
                </a:ext>
              </a:extLst>
            </p:cNvPr>
            <p:cNvSpPr/>
            <p:nvPr/>
          </p:nvSpPr>
          <p:spPr>
            <a:xfrm>
              <a:off x="5825828" y="1367927"/>
              <a:ext cx="76294" cy="76959"/>
            </a:xfrm>
            <a:custGeom>
              <a:avLst/>
              <a:gdLst/>
              <a:ahLst/>
              <a:cxnLst/>
              <a:rect l="l" t="t" r="r" b="b"/>
              <a:pathLst>
                <a:path w="3903" h="3937" extrusionOk="0">
                  <a:moveTo>
                    <a:pt x="1968" y="1"/>
                  </a:moveTo>
                  <a:cubicBezTo>
                    <a:pt x="867" y="1"/>
                    <a:pt x="0" y="901"/>
                    <a:pt x="0" y="1969"/>
                  </a:cubicBezTo>
                  <a:cubicBezTo>
                    <a:pt x="0" y="3036"/>
                    <a:pt x="867" y="3937"/>
                    <a:pt x="1968" y="3937"/>
                  </a:cubicBezTo>
                  <a:cubicBezTo>
                    <a:pt x="3036" y="3937"/>
                    <a:pt x="3903" y="3070"/>
                    <a:pt x="3903" y="1969"/>
                  </a:cubicBezTo>
                  <a:cubicBezTo>
                    <a:pt x="3903" y="901"/>
                    <a:pt x="3036" y="1"/>
                    <a:pt x="19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131;p61">
              <a:extLst>
                <a:ext uri="{FF2B5EF4-FFF2-40B4-BE49-F238E27FC236}">
                  <a16:creationId xmlns:a16="http://schemas.microsoft.com/office/drawing/2014/main" id="{C31D47E2-3EE1-4B26-BE21-8B541BF749A7}"/>
                </a:ext>
              </a:extLst>
            </p:cNvPr>
            <p:cNvSpPr/>
            <p:nvPr/>
          </p:nvSpPr>
          <p:spPr>
            <a:xfrm>
              <a:off x="6994299" y="1362063"/>
              <a:ext cx="100435" cy="100435"/>
            </a:xfrm>
            <a:custGeom>
              <a:avLst/>
              <a:gdLst/>
              <a:ahLst/>
              <a:cxnLst/>
              <a:rect l="l" t="t" r="r" b="b"/>
              <a:pathLst>
                <a:path w="5138" h="5138" extrusionOk="0">
                  <a:moveTo>
                    <a:pt x="2569" y="1"/>
                  </a:moveTo>
                  <a:cubicBezTo>
                    <a:pt x="1134" y="1"/>
                    <a:pt x="0" y="1168"/>
                    <a:pt x="0" y="2569"/>
                  </a:cubicBezTo>
                  <a:cubicBezTo>
                    <a:pt x="0" y="4003"/>
                    <a:pt x="1134" y="5138"/>
                    <a:pt x="2569" y="5138"/>
                  </a:cubicBezTo>
                  <a:cubicBezTo>
                    <a:pt x="4003" y="5138"/>
                    <a:pt x="5137" y="4003"/>
                    <a:pt x="5137" y="2569"/>
                  </a:cubicBezTo>
                  <a:cubicBezTo>
                    <a:pt x="5137" y="1168"/>
                    <a:pt x="4003" y="1"/>
                    <a:pt x="25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132;p61">
              <a:extLst>
                <a:ext uri="{FF2B5EF4-FFF2-40B4-BE49-F238E27FC236}">
                  <a16:creationId xmlns:a16="http://schemas.microsoft.com/office/drawing/2014/main" id="{3637733A-F2A1-4B90-BCC5-97A48E68A774}"/>
                </a:ext>
              </a:extLst>
            </p:cNvPr>
            <p:cNvSpPr/>
            <p:nvPr/>
          </p:nvSpPr>
          <p:spPr>
            <a:xfrm>
              <a:off x="5321131" y="1459878"/>
              <a:ext cx="1807499" cy="1199786"/>
            </a:xfrm>
            <a:custGeom>
              <a:avLst/>
              <a:gdLst/>
              <a:ahLst/>
              <a:cxnLst/>
              <a:rect l="l" t="t" r="r" b="b"/>
              <a:pathLst>
                <a:path w="92467" h="61378" fill="none" extrusionOk="0">
                  <a:moveTo>
                    <a:pt x="1" y="5004"/>
                  </a:moveTo>
                  <a:cubicBezTo>
                    <a:pt x="268" y="15211"/>
                    <a:pt x="601" y="25452"/>
                    <a:pt x="1001" y="35692"/>
                  </a:cubicBezTo>
                  <a:cubicBezTo>
                    <a:pt x="1168" y="40796"/>
                    <a:pt x="1402" y="45933"/>
                    <a:pt x="1602" y="51037"/>
                  </a:cubicBezTo>
                  <a:cubicBezTo>
                    <a:pt x="1769" y="54506"/>
                    <a:pt x="234" y="61211"/>
                    <a:pt x="5004" y="61211"/>
                  </a:cubicBezTo>
                  <a:cubicBezTo>
                    <a:pt x="33858" y="61211"/>
                    <a:pt x="62679" y="61311"/>
                    <a:pt x="91533" y="61377"/>
                  </a:cubicBezTo>
                  <a:cubicBezTo>
                    <a:pt x="91599" y="57942"/>
                    <a:pt x="92166" y="54539"/>
                    <a:pt x="92166" y="51103"/>
                  </a:cubicBezTo>
                  <a:cubicBezTo>
                    <a:pt x="92166" y="50103"/>
                    <a:pt x="92467" y="47301"/>
                    <a:pt x="91633" y="46567"/>
                  </a:cubicBezTo>
                  <a:cubicBezTo>
                    <a:pt x="90899" y="45933"/>
                    <a:pt x="87430" y="46533"/>
                    <a:pt x="86429" y="46500"/>
                  </a:cubicBezTo>
                  <a:cubicBezTo>
                    <a:pt x="85762" y="43665"/>
                    <a:pt x="86229" y="40096"/>
                    <a:pt x="86196" y="37127"/>
                  </a:cubicBezTo>
                  <a:cubicBezTo>
                    <a:pt x="86162" y="32557"/>
                    <a:pt x="86095" y="28020"/>
                    <a:pt x="86029" y="23484"/>
                  </a:cubicBezTo>
                  <a:cubicBezTo>
                    <a:pt x="85995" y="19047"/>
                    <a:pt x="85962" y="14611"/>
                    <a:pt x="85895" y="10174"/>
                  </a:cubicBezTo>
                  <a:cubicBezTo>
                    <a:pt x="85895" y="7973"/>
                    <a:pt x="85995" y="5704"/>
                    <a:pt x="85829" y="3536"/>
                  </a:cubicBezTo>
                  <a:cubicBezTo>
                    <a:pt x="85528" y="0"/>
                    <a:pt x="80658" y="1301"/>
                    <a:pt x="77956" y="1234"/>
                  </a:cubicBezTo>
                  <a:cubicBezTo>
                    <a:pt x="74887" y="1201"/>
                    <a:pt x="71819" y="1101"/>
                    <a:pt x="68750" y="1068"/>
                  </a:cubicBezTo>
                  <a:cubicBezTo>
                    <a:pt x="69417" y="1134"/>
                    <a:pt x="69317" y="48702"/>
                    <a:pt x="69350" y="51370"/>
                  </a:cubicBezTo>
                  <a:lnTo>
                    <a:pt x="69384" y="54573"/>
                  </a:lnTo>
                </a:path>
              </a:pathLst>
            </a:custGeom>
            <a:noFill/>
            <a:ln w="317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133;p61">
              <a:extLst>
                <a:ext uri="{FF2B5EF4-FFF2-40B4-BE49-F238E27FC236}">
                  <a16:creationId xmlns:a16="http://schemas.microsoft.com/office/drawing/2014/main" id="{8C039FC1-D088-4F56-B03C-9EF745718274}"/>
                </a:ext>
              </a:extLst>
            </p:cNvPr>
            <p:cNvSpPr/>
            <p:nvPr/>
          </p:nvSpPr>
          <p:spPr>
            <a:xfrm>
              <a:off x="6783030" y="1590280"/>
              <a:ext cx="232791" cy="997001"/>
            </a:xfrm>
            <a:custGeom>
              <a:avLst/>
              <a:gdLst/>
              <a:ahLst/>
              <a:cxnLst/>
              <a:rect l="l" t="t" r="r" b="b"/>
              <a:pathLst>
                <a:path w="11909" h="51004" fill="none" extrusionOk="0">
                  <a:moveTo>
                    <a:pt x="1201" y="1"/>
                  </a:moveTo>
                  <a:cubicBezTo>
                    <a:pt x="1201" y="2436"/>
                    <a:pt x="701" y="22684"/>
                    <a:pt x="2035" y="22750"/>
                  </a:cubicBezTo>
                  <a:cubicBezTo>
                    <a:pt x="4203" y="22817"/>
                    <a:pt x="6939" y="22217"/>
                    <a:pt x="7039" y="25185"/>
                  </a:cubicBezTo>
                  <a:cubicBezTo>
                    <a:pt x="7105" y="26386"/>
                    <a:pt x="7773" y="30723"/>
                    <a:pt x="6171" y="31156"/>
                  </a:cubicBezTo>
                  <a:cubicBezTo>
                    <a:pt x="5604" y="31290"/>
                    <a:pt x="5004" y="31123"/>
                    <a:pt x="4437" y="31090"/>
                  </a:cubicBezTo>
                  <a:cubicBezTo>
                    <a:pt x="0" y="30656"/>
                    <a:pt x="1401" y="34125"/>
                    <a:pt x="1401" y="36927"/>
                  </a:cubicBezTo>
                  <a:cubicBezTo>
                    <a:pt x="1401" y="40463"/>
                    <a:pt x="467" y="45466"/>
                    <a:pt x="1401" y="48869"/>
                  </a:cubicBezTo>
                  <a:cubicBezTo>
                    <a:pt x="2002" y="51004"/>
                    <a:pt x="3036" y="50370"/>
                    <a:pt x="5404" y="50370"/>
                  </a:cubicBezTo>
                  <a:lnTo>
                    <a:pt x="11909" y="50370"/>
                  </a:lnTo>
                </a:path>
              </a:pathLst>
            </a:custGeom>
            <a:noFill/>
            <a:ln w="317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134;p61">
              <a:extLst>
                <a:ext uri="{FF2B5EF4-FFF2-40B4-BE49-F238E27FC236}">
                  <a16:creationId xmlns:a16="http://schemas.microsoft.com/office/drawing/2014/main" id="{FD9BB0B7-8672-481C-9FE4-60E330B0C0D9}"/>
                </a:ext>
              </a:extLst>
            </p:cNvPr>
            <p:cNvSpPr/>
            <p:nvPr/>
          </p:nvSpPr>
          <p:spPr>
            <a:xfrm>
              <a:off x="5604120" y="1313155"/>
              <a:ext cx="1798370" cy="813782"/>
            </a:xfrm>
            <a:custGeom>
              <a:avLst/>
              <a:gdLst/>
              <a:ahLst/>
              <a:cxnLst/>
              <a:rect l="l" t="t" r="r" b="b"/>
              <a:pathLst>
                <a:path w="92000" h="41631" fill="none" extrusionOk="0">
                  <a:moveTo>
                    <a:pt x="91032" y="41631"/>
                  </a:moveTo>
                  <a:cubicBezTo>
                    <a:pt x="91066" y="33958"/>
                    <a:pt x="91299" y="29989"/>
                    <a:pt x="91333" y="22317"/>
                  </a:cubicBezTo>
                  <a:cubicBezTo>
                    <a:pt x="91333" y="19982"/>
                    <a:pt x="92000" y="601"/>
                    <a:pt x="90765" y="601"/>
                  </a:cubicBezTo>
                  <a:cubicBezTo>
                    <a:pt x="73687" y="635"/>
                    <a:pt x="56574" y="635"/>
                    <a:pt x="39462" y="668"/>
                  </a:cubicBezTo>
                  <a:cubicBezTo>
                    <a:pt x="30889" y="701"/>
                    <a:pt x="22350" y="701"/>
                    <a:pt x="13777" y="735"/>
                  </a:cubicBezTo>
                  <a:cubicBezTo>
                    <a:pt x="11742" y="735"/>
                    <a:pt x="9674" y="735"/>
                    <a:pt x="7639" y="735"/>
                  </a:cubicBezTo>
                  <a:cubicBezTo>
                    <a:pt x="6339" y="735"/>
                    <a:pt x="1969" y="1"/>
                    <a:pt x="968" y="735"/>
                  </a:cubicBezTo>
                  <a:cubicBezTo>
                    <a:pt x="1" y="1469"/>
                    <a:pt x="401" y="3637"/>
                    <a:pt x="401" y="4938"/>
                  </a:cubicBezTo>
                  <a:cubicBezTo>
                    <a:pt x="401" y="13344"/>
                    <a:pt x="434" y="21750"/>
                    <a:pt x="434" y="30156"/>
                  </a:cubicBezTo>
                </a:path>
              </a:pathLst>
            </a:custGeom>
            <a:noFill/>
            <a:ln w="317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135;p61">
              <a:extLst>
                <a:ext uri="{FF2B5EF4-FFF2-40B4-BE49-F238E27FC236}">
                  <a16:creationId xmlns:a16="http://schemas.microsoft.com/office/drawing/2014/main" id="{7257839F-0106-402E-86A5-885ECCBD38F2}"/>
                </a:ext>
              </a:extLst>
            </p:cNvPr>
            <p:cNvSpPr/>
            <p:nvPr/>
          </p:nvSpPr>
          <p:spPr>
            <a:xfrm>
              <a:off x="5487402" y="1603318"/>
              <a:ext cx="298002" cy="483195"/>
            </a:xfrm>
            <a:custGeom>
              <a:avLst/>
              <a:gdLst/>
              <a:ahLst/>
              <a:cxnLst/>
              <a:rect l="l" t="t" r="r" b="b"/>
              <a:pathLst>
                <a:path w="15245" h="24719" fill="none" extrusionOk="0">
                  <a:moveTo>
                    <a:pt x="1" y="1"/>
                  </a:moveTo>
                  <a:lnTo>
                    <a:pt x="501" y="22283"/>
                  </a:lnTo>
                  <a:cubicBezTo>
                    <a:pt x="534" y="23351"/>
                    <a:pt x="368" y="24518"/>
                    <a:pt x="1402" y="24518"/>
                  </a:cubicBezTo>
                  <a:lnTo>
                    <a:pt x="15245" y="24718"/>
                  </a:lnTo>
                </a:path>
              </a:pathLst>
            </a:custGeom>
            <a:noFill/>
            <a:ln w="317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136;p61">
              <a:extLst>
                <a:ext uri="{FF2B5EF4-FFF2-40B4-BE49-F238E27FC236}">
                  <a16:creationId xmlns:a16="http://schemas.microsoft.com/office/drawing/2014/main" id="{24263D37-3524-4876-8E7E-7239C162D44C}"/>
                </a:ext>
              </a:extLst>
            </p:cNvPr>
            <p:cNvSpPr/>
            <p:nvPr/>
          </p:nvSpPr>
          <p:spPr>
            <a:xfrm>
              <a:off x="5776920" y="1471607"/>
              <a:ext cx="28051" cy="1180239"/>
            </a:xfrm>
            <a:custGeom>
              <a:avLst/>
              <a:gdLst/>
              <a:ahLst/>
              <a:cxnLst/>
              <a:rect l="l" t="t" r="r" b="b"/>
              <a:pathLst>
                <a:path w="1435" h="60378" fill="none" extrusionOk="0">
                  <a:moveTo>
                    <a:pt x="0" y="1"/>
                  </a:moveTo>
                  <a:cubicBezTo>
                    <a:pt x="467" y="20148"/>
                    <a:pt x="934" y="40263"/>
                    <a:pt x="1435" y="60377"/>
                  </a:cubicBezTo>
                </a:path>
              </a:pathLst>
            </a:custGeom>
            <a:noFill/>
            <a:ln w="317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137;p61">
              <a:extLst>
                <a:ext uri="{FF2B5EF4-FFF2-40B4-BE49-F238E27FC236}">
                  <a16:creationId xmlns:a16="http://schemas.microsoft.com/office/drawing/2014/main" id="{DA20A332-2F5B-4DC2-A7AC-75AF354ED371}"/>
                </a:ext>
              </a:extLst>
            </p:cNvPr>
            <p:cNvSpPr/>
            <p:nvPr/>
          </p:nvSpPr>
          <p:spPr>
            <a:xfrm>
              <a:off x="5343962" y="2214940"/>
              <a:ext cx="292137" cy="20"/>
            </a:xfrm>
            <a:custGeom>
              <a:avLst/>
              <a:gdLst/>
              <a:ahLst/>
              <a:cxnLst/>
              <a:rect l="l" t="t" r="r" b="b"/>
              <a:pathLst>
                <a:path w="14945" h="1" fill="none" extrusionOk="0">
                  <a:moveTo>
                    <a:pt x="0" y="1"/>
                  </a:moveTo>
                  <a:lnTo>
                    <a:pt x="14944" y="1"/>
                  </a:lnTo>
                </a:path>
              </a:pathLst>
            </a:custGeom>
            <a:noFill/>
            <a:ln w="317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138;p61">
              <a:extLst>
                <a:ext uri="{FF2B5EF4-FFF2-40B4-BE49-F238E27FC236}">
                  <a16:creationId xmlns:a16="http://schemas.microsoft.com/office/drawing/2014/main" id="{FDAEA476-B8A0-46A9-8BFB-B59B9BB04B7F}"/>
                </a:ext>
              </a:extLst>
            </p:cNvPr>
            <p:cNvSpPr/>
            <p:nvPr/>
          </p:nvSpPr>
          <p:spPr>
            <a:xfrm>
              <a:off x="5351781" y="2521405"/>
              <a:ext cx="292137" cy="20"/>
            </a:xfrm>
            <a:custGeom>
              <a:avLst/>
              <a:gdLst/>
              <a:ahLst/>
              <a:cxnLst/>
              <a:rect l="l" t="t" r="r" b="b"/>
              <a:pathLst>
                <a:path w="14945" h="1" fill="none" extrusionOk="0">
                  <a:moveTo>
                    <a:pt x="0" y="1"/>
                  </a:moveTo>
                  <a:lnTo>
                    <a:pt x="14944" y="1"/>
                  </a:lnTo>
                </a:path>
              </a:pathLst>
            </a:custGeom>
            <a:noFill/>
            <a:ln w="317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139;p61">
              <a:extLst>
                <a:ext uri="{FF2B5EF4-FFF2-40B4-BE49-F238E27FC236}">
                  <a16:creationId xmlns:a16="http://schemas.microsoft.com/office/drawing/2014/main" id="{9A5DD307-0E13-4F4D-9DFF-894CBD77DF0F}"/>
                </a:ext>
              </a:extLst>
            </p:cNvPr>
            <p:cNvSpPr/>
            <p:nvPr/>
          </p:nvSpPr>
          <p:spPr>
            <a:xfrm>
              <a:off x="5499795" y="2351225"/>
              <a:ext cx="292137" cy="20"/>
            </a:xfrm>
            <a:custGeom>
              <a:avLst/>
              <a:gdLst/>
              <a:ahLst/>
              <a:cxnLst/>
              <a:rect l="l" t="t" r="r" b="b"/>
              <a:pathLst>
                <a:path w="14945" h="1" fill="none" extrusionOk="0">
                  <a:moveTo>
                    <a:pt x="1" y="0"/>
                  </a:moveTo>
                  <a:lnTo>
                    <a:pt x="14945" y="0"/>
                  </a:lnTo>
                </a:path>
              </a:pathLst>
            </a:custGeom>
            <a:noFill/>
            <a:ln w="317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140;p61">
              <a:extLst>
                <a:ext uri="{FF2B5EF4-FFF2-40B4-BE49-F238E27FC236}">
                  <a16:creationId xmlns:a16="http://schemas.microsoft.com/office/drawing/2014/main" id="{016DC6CD-0AB6-44C1-AEE7-CE591DF55D95}"/>
                </a:ext>
              </a:extLst>
            </p:cNvPr>
            <p:cNvSpPr/>
            <p:nvPr/>
          </p:nvSpPr>
          <p:spPr>
            <a:xfrm>
              <a:off x="7105134" y="1418790"/>
              <a:ext cx="166291" cy="776622"/>
            </a:xfrm>
            <a:custGeom>
              <a:avLst/>
              <a:gdLst/>
              <a:ahLst/>
              <a:cxnLst/>
              <a:rect l="l" t="t" r="r" b="b"/>
              <a:pathLst>
                <a:path w="8507" h="39730" fill="none" extrusionOk="0">
                  <a:moveTo>
                    <a:pt x="8507" y="1"/>
                  </a:moveTo>
                  <a:lnTo>
                    <a:pt x="8507" y="4070"/>
                  </a:lnTo>
                  <a:cubicBezTo>
                    <a:pt x="8507" y="4971"/>
                    <a:pt x="7740" y="5738"/>
                    <a:pt x="6839" y="5738"/>
                  </a:cubicBezTo>
                  <a:lnTo>
                    <a:pt x="735" y="5738"/>
                  </a:lnTo>
                  <a:cubicBezTo>
                    <a:pt x="334" y="5738"/>
                    <a:pt x="1" y="6072"/>
                    <a:pt x="1" y="6472"/>
                  </a:cubicBezTo>
                  <a:lnTo>
                    <a:pt x="1" y="39729"/>
                  </a:lnTo>
                </a:path>
              </a:pathLst>
            </a:custGeom>
            <a:noFill/>
            <a:ln w="317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141;p61">
              <a:extLst>
                <a:ext uri="{FF2B5EF4-FFF2-40B4-BE49-F238E27FC236}">
                  <a16:creationId xmlns:a16="http://schemas.microsoft.com/office/drawing/2014/main" id="{420DBDDD-35FB-4CE1-9303-148BA485E507}"/>
                </a:ext>
              </a:extLst>
            </p:cNvPr>
            <p:cNvSpPr/>
            <p:nvPr/>
          </p:nvSpPr>
          <p:spPr>
            <a:xfrm>
              <a:off x="7110353" y="2267757"/>
              <a:ext cx="269325" cy="399727"/>
            </a:xfrm>
            <a:custGeom>
              <a:avLst/>
              <a:gdLst/>
              <a:ahLst/>
              <a:cxnLst/>
              <a:rect l="l" t="t" r="r" b="b"/>
              <a:pathLst>
                <a:path w="13778" h="20449" fill="none" extrusionOk="0">
                  <a:moveTo>
                    <a:pt x="13777" y="1"/>
                  </a:moveTo>
                  <a:lnTo>
                    <a:pt x="13777" y="20449"/>
                  </a:lnTo>
                  <a:lnTo>
                    <a:pt x="1" y="20449"/>
                  </a:lnTo>
                </a:path>
              </a:pathLst>
            </a:custGeom>
            <a:noFill/>
            <a:ln w="31700" cap="flat" cmpd="sng">
              <a:solidFill>
                <a:srgbClr val="B6C6B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142;p61">
              <a:extLst>
                <a:ext uri="{FF2B5EF4-FFF2-40B4-BE49-F238E27FC236}">
                  <a16:creationId xmlns:a16="http://schemas.microsoft.com/office/drawing/2014/main" id="{EE165ABC-97D8-4EA1-93F9-D105B3DDFE24}"/>
                </a:ext>
              </a:extLst>
            </p:cNvPr>
            <p:cNvSpPr/>
            <p:nvPr/>
          </p:nvSpPr>
          <p:spPr>
            <a:xfrm>
              <a:off x="7109043" y="2066281"/>
              <a:ext cx="136305" cy="20"/>
            </a:xfrm>
            <a:custGeom>
              <a:avLst/>
              <a:gdLst/>
              <a:ahLst/>
              <a:cxnLst/>
              <a:rect l="l" t="t" r="r" b="b"/>
              <a:pathLst>
                <a:path w="6973" h="1" fill="none" extrusionOk="0">
                  <a:moveTo>
                    <a:pt x="1" y="0"/>
                  </a:moveTo>
                  <a:lnTo>
                    <a:pt x="6973" y="0"/>
                  </a:lnTo>
                </a:path>
              </a:pathLst>
            </a:custGeom>
            <a:noFill/>
            <a:ln w="317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143;p61">
              <a:extLst>
                <a:ext uri="{FF2B5EF4-FFF2-40B4-BE49-F238E27FC236}">
                  <a16:creationId xmlns:a16="http://schemas.microsoft.com/office/drawing/2014/main" id="{08CC2148-16B9-46A5-B21E-0E6278A2B63E}"/>
                </a:ext>
              </a:extLst>
            </p:cNvPr>
            <p:cNvSpPr/>
            <p:nvPr/>
          </p:nvSpPr>
          <p:spPr>
            <a:xfrm>
              <a:off x="7169699" y="1913048"/>
              <a:ext cx="225617" cy="20"/>
            </a:xfrm>
            <a:custGeom>
              <a:avLst/>
              <a:gdLst/>
              <a:ahLst/>
              <a:cxnLst/>
              <a:rect l="l" t="t" r="r" b="b"/>
              <a:pathLst>
                <a:path w="11542" h="1" fill="none" extrusionOk="0">
                  <a:moveTo>
                    <a:pt x="0" y="0"/>
                  </a:moveTo>
                  <a:lnTo>
                    <a:pt x="11542" y="0"/>
                  </a:lnTo>
                </a:path>
              </a:pathLst>
            </a:custGeom>
            <a:noFill/>
            <a:ln w="317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144;p61">
              <a:extLst>
                <a:ext uri="{FF2B5EF4-FFF2-40B4-BE49-F238E27FC236}">
                  <a16:creationId xmlns:a16="http://schemas.microsoft.com/office/drawing/2014/main" id="{A74C0D39-2BD2-4B29-9943-1C13AFB7CD16}"/>
                </a:ext>
              </a:extLst>
            </p:cNvPr>
            <p:cNvSpPr/>
            <p:nvPr/>
          </p:nvSpPr>
          <p:spPr>
            <a:xfrm>
              <a:off x="7262276" y="2494019"/>
              <a:ext cx="116738" cy="20"/>
            </a:xfrm>
            <a:custGeom>
              <a:avLst/>
              <a:gdLst/>
              <a:ahLst/>
              <a:cxnLst/>
              <a:rect l="l" t="t" r="r" b="b"/>
              <a:pathLst>
                <a:path w="5972" h="1" fill="none" extrusionOk="0">
                  <a:moveTo>
                    <a:pt x="1" y="1"/>
                  </a:moveTo>
                  <a:lnTo>
                    <a:pt x="5972" y="1"/>
                  </a:lnTo>
                </a:path>
              </a:pathLst>
            </a:custGeom>
            <a:noFill/>
            <a:ln w="31700" cap="flat" cmpd="sng">
              <a:solidFill>
                <a:srgbClr val="B6C6B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145;p61">
              <a:extLst>
                <a:ext uri="{FF2B5EF4-FFF2-40B4-BE49-F238E27FC236}">
                  <a16:creationId xmlns:a16="http://schemas.microsoft.com/office/drawing/2014/main" id="{9D8ECACC-3E8C-4070-972B-3D1D081191EF}"/>
                </a:ext>
              </a:extLst>
            </p:cNvPr>
            <p:cNvSpPr/>
            <p:nvPr/>
          </p:nvSpPr>
          <p:spPr>
            <a:xfrm>
              <a:off x="7215987" y="1642452"/>
              <a:ext cx="171510" cy="20"/>
            </a:xfrm>
            <a:custGeom>
              <a:avLst/>
              <a:gdLst/>
              <a:ahLst/>
              <a:cxnLst/>
              <a:rect l="l" t="t" r="r" b="b"/>
              <a:pathLst>
                <a:path w="8774" h="1" fill="none" extrusionOk="0">
                  <a:moveTo>
                    <a:pt x="1" y="0"/>
                  </a:moveTo>
                  <a:lnTo>
                    <a:pt x="8773" y="0"/>
                  </a:lnTo>
                </a:path>
              </a:pathLst>
            </a:custGeom>
            <a:noFill/>
            <a:ln w="317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146;p61">
              <a:extLst>
                <a:ext uri="{FF2B5EF4-FFF2-40B4-BE49-F238E27FC236}">
                  <a16:creationId xmlns:a16="http://schemas.microsoft.com/office/drawing/2014/main" id="{59447B2E-533A-4E3A-86BF-D07F8003C675}"/>
                </a:ext>
              </a:extLst>
            </p:cNvPr>
            <p:cNvSpPr/>
            <p:nvPr/>
          </p:nvSpPr>
          <p:spPr>
            <a:xfrm>
              <a:off x="7116882" y="1763725"/>
              <a:ext cx="136285" cy="20"/>
            </a:xfrm>
            <a:custGeom>
              <a:avLst/>
              <a:gdLst/>
              <a:ahLst/>
              <a:cxnLst/>
              <a:rect l="l" t="t" r="r" b="b"/>
              <a:pathLst>
                <a:path w="6972" h="1" fill="none" extrusionOk="0">
                  <a:moveTo>
                    <a:pt x="0" y="1"/>
                  </a:moveTo>
                  <a:lnTo>
                    <a:pt x="6972" y="1"/>
                  </a:lnTo>
                </a:path>
              </a:pathLst>
            </a:custGeom>
            <a:noFill/>
            <a:ln w="317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147;p61">
              <a:extLst>
                <a:ext uri="{FF2B5EF4-FFF2-40B4-BE49-F238E27FC236}">
                  <a16:creationId xmlns:a16="http://schemas.microsoft.com/office/drawing/2014/main" id="{28BA4125-2449-465D-AD3E-BEBF60943B12}"/>
                </a:ext>
              </a:extLst>
            </p:cNvPr>
            <p:cNvSpPr/>
            <p:nvPr/>
          </p:nvSpPr>
          <p:spPr>
            <a:xfrm>
              <a:off x="6515679" y="1327503"/>
              <a:ext cx="20" cy="1162627"/>
            </a:xfrm>
            <a:custGeom>
              <a:avLst/>
              <a:gdLst/>
              <a:ahLst/>
              <a:cxnLst/>
              <a:rect l="l" t="t" r="r" b="b"/>
              <a:pathLst>
                <a:path w="1" h="59477" fill="none" extrusionOk="0">
                  <a:moveTo>
                    <a:pt x="1" y="59477"/>
                  </a:moveTo>
                  <a:lnTo>
                    <a:pt x="1" y="1"/>
                  </a:lnTo>
                </a:path>
              </a:pathLst>
            </a:custGeom>
            <a:noFill/>
            <a:ln w="317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148;p61">
              <a:extLst>
                <a:ext uri="{FF2B5EF4-FFF2-40B4-BE49-F238E27FC236}">
                  <a16:creationId xmlns:a16="http://schemas.microsoft.com/office/drawing/2014/main" id="{282B8522-F469-4B1A-AF4E-338E86A45517}"/>
                </a:ext>
              </a:extLst>
            </p:cNvPr>
            <p:cNvSpPr/>
            <p:nvPr/>
          </p:nvSpPr>
          <p:spPr>
            <a:xfrm>
              <a:off x="5918405" y="2383166"/>
              <a:ext cx="522974" cy="133705"/>
            </a:xfrm>
            <a:custGeom>
              <a:avLst/>
              <a:gdLst/>
              <a:ahLst/>
              <a:cxnLst/>
              <a:rect l="l" t="t" r="r" b="b"/>
              <a:pathLst>
                <a:path w="26754" h="6840" fill="none" extrusionOk="0">
                  <a:moveTo>
                    <a:pt x="635" y="1"/>
                  </a:moveTo>
                  <a:cubicBezTo>
                    <a:pt x="635" y="1168"/>
                    <a:pt x="1" y="4871"/>
                    <a:pt x="635" y="5772"/>
                  </a:cubicBezTo>
                  <a:cubicBezTo>
                    <a:pt x="1368" y="6839"/>
                    <a:pt x="4304" y="6305"/>
                    <a:pt x="5705" y="6305"/>
                  </a:cubicBezTo>
                  <a:lnTo>
                    <a:pt x="26753" y="6305"/>
                  </a:lnTo>
                </a:path>
              </a:pathLst>
            </a:custGeom>
            <a:noFill/>
            <a:ln w="317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149;p61">
              <a:extLst>
                <a:ext uri="{FF2B5EF4-FFF2-40B4-BE49-F238E27FC236}">
                  <a16:creationId xmlns:a16="http://schemas.microsoft.com/office/drawing/2014/main" id="{ABFDF4F4-43EC-46EF-B15C-D7D2D0EAC686}"/>
                </a:ext>
              </a:extLst>
            </p:cNvPr>
            <p:cNvSpPr/>
            <p:nvPr/>
          </p:nvSpPr>
          <p:spPr>
            <a:xfrm>
              <a:off x="5905367" y="1400532"/>
              <a:ext cx="624679" cy="967015"/>
            </a:xfrm>
            <a:custGeom>
              <a:avLst/>
              <a:gdLst/>
              <a:ahLst/>
              <a:cxnLst/>
              <a:rect l="l" t="t" r="r" b="b"/>
              <a:pathLst>
                <a:path w="31957" h="49470" fill="none" extrusionOk="0">
                  <a:moveTo>
                    <a:pt x="23784" y="1"/>
                  </a:moveTo>
                  <a:lnTo>
                    <a:pt x="23784" y="5371"/>
                  </a:lnTo>
                  <a:cubicBezTo>
                    <a:pt x="23784" y="5371"/>
                    <a:pt x="16379" y="5571"/>
                    <a:pt x="14144" y="5571"/>
                  </a:cubicBezTo>
                  <a:lnTo>
                    <a:pt x="8040" y="5571"/>
                  </a:lnTo>
                  <a:cubicBezTo>
                    <a:pt x="6138" y="5571"/>
                    <a:pt x="3370" y="5671"/>
                    <a:pt x="1735" y="5705"/>
                  </a:cubicBezTo>
                  <a:cubicBezTo>
                    <a:pt x="1001" y="5738"/>
                    <a:pt x="434" y="6339"/>
                    <a:pt x="368" y="7072"/>
                  </a:cubicBezTo>
                  <a:cubicBezTo>
                    <a:pt x="234" y="9641"/>
                    <a:pt x="1" y="15412"/>
                    <a:pt x="801" y="17580"/>
                  </a:cubicBezTo>
                  <a:cubicBezTo>
                    <a:pt x="1368" y="19148"/>
                    <a:pt x="935" y="18814"/>
                    <a:pt x="2936" y="18981"/>
                  </a:cubicBezTo>
                  <a:cubicBezTo>
                    <a:pt x="4971" y="19148"/>
                    <a:pt x="7072" y="18981"/>
                    <a:pt x="9107" y="18981"/>
                  </a:cubicBezTo>
                  <a:lnTo>
                    <a:pt x="18214" y="18981"/>
                  </a:lnTo>
                  <a:cubicBezTo>
                    <a:pt x="19348" y="18981"/>
                    <a:pt x="21816" y="18514"/>
                    <a:pt x="22784" y="18981"/>
                  </a:cubicBezTo>
                  <a:cubicBezTo>
                    <a:pt x="24185" y="19648"/>
                    <a:pt x="23784" y="20215"/>
                    <a:pt x="23784" y="22050"/>
                  </a:cubicBezTo>
                  <a:lnTo>
                    <a:pt x="23784" y="36293"/>
                  </a:lnTo>
                  <a:cubicBezTo>
                    <a:pt x="23784" y="37928"/>
                    <a:pt x="24385" y="40630"/>
                    <a:pt x="23017" y="41364"/>
                  </a:cubicBezTo>
                  <a:cubicBezTo>
                    <a:pt x="22483" y="41664"/>
                    <a:pt x="20916" y="41364"/>
                    <a:pt x="20315" y="41364"/>
                  </a:cubicBezTo>
                  <a:lnTo>
                    <a:pt x="9674" y="41364"/>
                  </a:lnTo>
                  <a:cubicBezTo>
                    <a:pt x="8807" y="41364"/>
                    <a:pt x="8106" y="42064"/>
                    <a:pt x="8073" y="42931"/>
                  </a:cubicBezTo>
                  <a:cubicBezTo>
                    <a:pt x="8040" y="44599"/>
                    <a:pt x="7940" y="46300"/>
                    <a:pt x="8040" y="47935"/>
                  </a:cubicBezTo>
                  <a:cubicBezTo>
                    <a:pt x="8073" y="48802"/>
                    <a:pt x="8840" y="49469"/>
                    <a:pt x="9741" y="49436"/>
                  </a:cubicBezTo>
                  <a:cubicBezTo>
                    <a:pt x="17113" y="49036"/>
                    <a:pt x="24552" y="49436"/>
                    <a:pt x="31957" y="49436"/>
                  </a:cubicBezTo>
                </a:path>
              </a:pathLst>
            </a:custGeom>
            <a:noFill/>
            <a:ln w="317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150;p61">
              <a:extLst>
                <a:ext uri="{FF2B5EF4-FFF2-40B4-BE49-F238E27FC236}">
                  <a16:creationId xmlns:a16="http://schemas.microsoft.com/office/drawing/2014/main" id="{C4E9BC38-9D11-41F8-B24C-08745618A1B2}"/>
                </a:ext>
              </a:extLst>
            </p:cNvPr>
            <p:cNvSpPr/>
            <p:nvPr/>
          </p:nvSpPr>
          <p:spPr>
            <a:xfrm>
              <a:off x="5938617" y="2061062"/>
              <a:ext cx="302576" cy="182593"/>
            </a:xfrm>
            <a:custGeom>
              <a:avLst/>
              <a:gdLst/>
              <a:ahLst/>
              <a:cxnLst/>
              <a:rect l="l" t="t" r="r" b="b"/>
              <a:pathLst>
                <a:path w="15479" h="9341" fill="none" extrusionOk="0">
                  <a:moveTo>
                    <a:pt x="1" y="9341"/>
                  </a:moveTo>
                  <a:cubicBezTo>
                    <a:pt x="1" y="7239"/>
                    <a:pt x="68" y="5138"/>
                    <a:pt x="34" y="3003"/>
                  </a:cubicBezTo>
                  <a:cubicBezTo>
                    <a:pt x="1" y="401"/>
                    <a:pt x="68" y="434"/>
                    <a:pt x="2736" y="267"/>
                  </a:cubicBezTo>
                  <a:cubicBezTo>
                    <a:pt x="6973" y="1"/>
                    <a:pt x="11242" y="468"/>
                    <a:pt x="15479" y="468"/>
                  </a:cubicBezTo>
                </a:path>
              </a:pathLst>
            </a:custGeom>
            <a:noFill/>
            <a:ln w="317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151;p61">
              <a:extLst>
                <a:ext uri="{FF2B5EF4-FFF2-40B4-BE49-F238E27FC236}">
                  <a16:creationId xmlns:a16="http://schemas.microsoft.com/office/drawing/2014/main" id="{A2B8B5E2-1BA5-4C26-A440-3F221C612E6B}"/>
                </a:ext>
              </a:extLst>
            </p:cNvPr>
            <p:cNvSpPr/>
            <p:nvPr/>
          </p:nvSpPr>
          <p:spPr>
            <a:xfrm>
              <a:off x="5769101" y="1909139"/>
              <a:ext cx="434267" cy="20"/>
            </a:xfrm>
            <a:custGeom>
              <a:avLst/>
              <a:gdLst/>
              <a:ahLst/>
              <a:cxnLst/>
              <a:rect l="l" t="t" r="r" b="b"/>
              <a:pathLst>
                <a:path w="22216" h="1" fill="none" extrusionOk="0">
                  <a:moveTo>
                    <a:pt x="22216" y="0"/>
                  </a:moveTo>
                  <a:lnTo>
                    <a:pt x="0" y="0"/>
                  </a:lnTo>
                </a:path>
              </a:pathLst>
            </a:custGeom>
            <a:noFill/>
            <a:ln w="317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152;p61">
              <a:extLst>
                <a:ext uri="{FF2B5EF4-FFF2-40B4-BE49-F238E27FC236}">
                  <a16:creationId xmlns:a16="http://schemas.microsoft.com/office/drawing/2014/main" id="{9571F1ED-612B-4B08-8111-E526176F1E46}"/>
                </a:ext>
              </a:extLst>
            </p:cNvPr>
            <p:cNvSpPr/>
            <p:nvPr/>
          </p:nvSpPr>
          <p:spPr>
            <a:xfrm>
              <a:off x="6071638" y="1634614"/>
              <a:ext cx="456454" cy="20"/>
            </a:xfrm>
            <a:custGeom>
              <a:avLst/>
              <a:gdLst/>
              <a:ahLst/>
              <a:cxnLst/>
              <a:rect l="l" t="t" r="r" b="b"/>
              <a:pathLst>
                <a:path w="23351" h="1" fill="none" extrusionOk="0">
                  <a:moveTo>
                    <a:pt x="1" y="1"/>
                  </a:moveTo>
                  <a:lnTo>
                    <a:pt x="23351" y="1"/>
                  </a:lnTo>
                </a:path>
              </a:pathLst>
            </a:custGeom>
            <a:noFill/>
            <a:ln w="317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153;p61">
              <a:extLst>
                <a:ext uri="{FF2B5EF4-FFF2-40B4-BE49-F238E27FC236}">
                  <a16:creationId xmlns:a16="http://schemas.microsoft.com/office/drawing/2014/main" id="{21199CFD-F302-4E0C-AE38-5D126AAF0B9D}"/>
                </a:ext>
              </a:extLst>
            </p:cNvPr>
            <p:cNvSpPr/>
            <p:nvPr/>
          </p:nvSpPr>
          <p:spPr>
            <a:xfrm>
              <a:off x="7518544" y="1955584"/>
              <a:ext cx="92714" cy="219694"/>
            </a:xfrm>
            <a:custGeom>
              <a:avLst/>
              <a:gdLst/>
              <a:ahLst/>
              <a:cxnLst/>
              <a:rect l="l" t="t" r="r" b="b"/>
              <a:pathLst>
                <a:path w="4743" h="11239" extrusionOk="0">
                  <a:moveTo>
                    <a:pt x="1935" y="1"/>
                  </a:moveTo>
                  <a:cubicBezTo>
                    <a:pt x="1910" y="1"/>
                    <a:pt x="1885" y="9"/>
                    <a:pt x="1868" y="26"/>
                  </a:cubicBezTo>
                  <a:cubicBezTo>
                    <a:pt x="1768" y="159"/>
                    <a:pt x="1768" y="360"/>
                    <a:pt x="1768" y="526"/>
                  </a:cubicBezTo>
                  <a:cubicBezTo>
                    <a:pt x="1802" y="760"/>
                    <a:pt x="1802" y="993"/>
                    <a:pt x="1802" y="1194"/>
                  </a:cubicBezTo>
                  <a:cubicBezTo>
                    <a:pt x="1835" y="1661"/>
                    <a:pt x="1835" y="2128"/>
                    <a:pt x="1868" y="2595"/>
                  </a:cubicBezTo>
                  <a:cubicBezTo>
                    <a:pt x="1868" y="3462"/>
                    <a:pt x="1902" y="4362"/>
                    <a:pt x="1935" y="5263"/>
                  </a:cubicBezTo>
                  <a:cubicBezTo>
                    <a:pt x="1968" y="6130"/>
                    <a:pt x="2002" y="7031"/>
                    <a:pt x="2002" y="7932"/>
                  </a:cubicBezTo>
                  <a:cubicBezTo>
                    <a:pt x="2035" y="8699"/>
                    <a:pt x="2002" y="9499"/>
                    <a:pt x="2035" y="10300"/>
                  </a:cubicBezTo>
                  <a:cubicBezTo>
                    <a:pt x="1768" y="9833"/>
                    <a:pt x="1501" y="9333"/>
                    <a:pt x="1234" y="8832"/>
                  </a:cubicBezTo>
                  <a:cubicBezTo>
                    <a:pt x="1034" y="8499"/>
                    <a:pt x="868" y="8165"/>
                    <a:pt x="701" y="7832"/>
                  </a:cubicBezTo>
                  <a:cubicBezTo>
                    <a:pt x="601" y="7665"/>
                    <a:pt x="501" y="7498"/>
                    <a:pt x="401" y="7331"/>
                  </a:cubicBezTo>
                  <a:cubicBezTo>
                    <a:pt x="367" y="7231"/>
                    <a:pt x="300" y="7164"/>
                    <a:pt x="200" y="7131"/>
                  </a:cubicBezTo>
                  <a:lnTo>
                    <a:pt x="167" y="7098"/>
                  </a:lnTo>
                  <a:cubicBezTo>
                    <a:pt x="155" y="7074"/>
                    <a:pt x="131" y="7063"/>
                    <a:pt x="104" y="7063"/>
                  </a:cubicBezTo>
                  <a:cubicBezTo>
                    <a:pt x="56" y="7063"/>
                    <a:pt x="0" y="7100"/>
                    <a:pt x="0" y="7164"/>
                  </a:cubicBezTo>
                  <a:cubicBezTo>
                    <a:pt x="34" y="7231"/>
                    <a:pt x="0" y="7265"/>
                    <a:pt x="0" y="7331"/>
                  </a:cubicBezTo>
                  <a:cubicBezTo>
                    <a:pt x="0" y="7398"/>
                    <a:pt x="67" y="7498"/>
                    <a:pt x="67" y="7565"/>
                  </a:cubicBezTo>
                  <a:cubicBezTo>
                    <a:pt x="134" y="7732"/>
                    <a:pt x="200" y="7898"/>
                    <a:pt x="300" y="8065"/>
                  </a:cubicBezTo>
                  <a:cubicBezTo>
                    <a:pt x="434" y="8399"/>
                    <a:pt x="601" y="8766"/>
                    <a:pt x="767" y="9099"/>
                  </a:cubicBezTo>
                  <a:cubicBezTo>
                    <a:pt x="1134" y="9766"/>
                    <a:pt x="1468" y="10433"/>
                    <a:pt x="1868" y="11101"/>
                  </a:cubicBezTo>
                  <a:cubicBezTo>
                    <a:pt x="1916" y="11196"/>
                    <a:pt x="2002" y="11238"/>
                    <a:pt x="2089" y="11238"/>
                  </a:cubicBezTo>
                  <a:cubicBezTo>
                    <a:pt x="2185" y="11238"/>
                    <a:pt x="2283" y="11188"/>
                    <a:pt x="2335" y="11101"/>
                  </a:cubicBezTo>
                  <a:cubicBezTo>
                    <a:pt x="2402" y="11034"/>
                    <a:pt x="2435" y="10967"/>
                    <a:pt x="2469" y="10900"/>
                  </a:cubicBezTo>
                  <a:cubicBezTo>
                    <a:pt x="2535" y="10867"/>
                    <a:pt x="2569" y="10800"/>
                    <a:pt x="2602" y="10700"/>
                  </a:cubicBezTo>
                  <a:cubicBezTo>
                    <a:pt x="3269" y="9633"/>
                    <a:pt x="3970" y="8532"/>
                    <a:pt x="4604" y="7431"/>
                  </a:cubicBezTo>
                  <a:cubicBezTo>
                    <a:pt x="4742" y="7200"/>
                    <a:pt x="4560" y="7000"/>
                    <a:pt x="4369" y="7000"/>
                  </a:cubicBezTo>
                  <a:cubicBezTo>
                    <a:pt x="4284" y="7000"/>
                    <a:pt x="4198" y="7039"/>
                    <a:pt x="4137" y="7131"/>
                  </a:cubicBezTo>
                  <a:cubicBezTo>
                    <a:pt x="3603" y="7965"/>
                    <a:pt x="3102" y="8799"/>
                    <a:pt x="2602" y="9633"/>
                  </a:cubicBezTo>
                  <a:cubicBezTo>
                    <a:pt x="2569" y="9066"/>
                    <a:pt x="2535" y="8499"/>
                    <a:pt x="2535" y="7932"/>
                  </a:cubicBezTo>
                  <a:cubicBezTo>
                    <a:pt x="2502" y="7031"/>
                    <a:pt x="2469" y="6130"/>
                    <a:pt x="2435" y="5263"/>
                  </a:cubicBezTo>
                  <a:cubicBezTo>
                    <a:pt x="2402" y="4362"/>
                    <a:pt x="2335" y="3462"/>
                    <a:pt x="2302" y="2595"/>
                  </a:cubicBezTo>
                  <a:cubicBezTo>
                    <a:pt x="2269" y="2128"/>
                    <a:pt x="2235" y="1661"/>
                    <a:pt x="2202" y="1194"/>
                  </a:cubicBezTo>
                  <a:cubicBezTo>
                    <a:pt x="2202" y="993"/>
                    <a:pt x="2168" y="760"/>
                    <a:pt x="2168" y="526"/>
                  </a:cubicBezTo>
                  <a:cubicBezTo>
                    <a:pt x="2135" y="360"/>
                    <a:pt x="2135" y="159"/>
                    <a:pt x="2002" y="26"/>
                  </a:cubicBezTo>
                  <a:cubicBezTo>
                    <a:pt x="1985" y="9"/>
                    <a:pt x="1960" y="1"/>
                    <a:pt x="1935" y="1"/>
                  </a:cubicBezTo>
                  <a:close/>
                </a:path>
              </a:pathLst>
            </a:custGeom>
            <a:solidFill>
              <a:srgbClr val="73CA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154;p61">
              <a:extLst>
                <a:ext uri="{FF2B5EF4-FFF2-40B4-BE49-F238E27FC236}">
                  <a16:creationId xmlns:a16="http://schemas.microsoft.com/office/drawing/2014/main" id="{DAB8A9F6-EC77-4ADE-9402-71AA133B4E7F}"/>
                </a:ext>
              </a:extLst>
            </p:cNvPr>
            <p:cNvSpPr/>
            <p:nvPr/>
          </p:nvSpPr>
          <p:spPr>
            <a:xfrm>
              <a:off x="6783030" y="2899630"/>
              <a:ext cx="104990" cy="277125"/>
            </a:xfrm>
            <a:custGeom>
              <a:avLst/>
              <a:gdLst/>
              <a:ahLst/>
              <a:cxnLst/>
              <a:rect l="l" t="t" r="r" b="b"/>
              <a:pathLst>
                <a:path w="5371" h="14177" extrusionOk="0">
                  <a:moveTo>
                    <a:pt x="2414" y="0"/>
                  </a:moveTo>
                  <a:cubicBezTo>
                    <a:pt x="2139" y="0"/>
                    <a:pt x="1843" y="100"/>
                    <a:pt x="1535" y="332"/>
                  </a:cubicBezTo>
                  <a:cubicBezTo>
                    <a:pt x="234" y="1333"/>
                    <a:pt x="234" y="3802"/>
                    <a:pt x="334" y="5236"/>
                  </a:cubicBezTo>
                  <a:cubicBezTo>
                    <a:pt x="501" y="7571"/>
                    <a:pt x="0" y="9806"/>
                    <a:pt x="134" y="12108"/>
                  </a:cubicBezTo>
                  <a:cubicBezTo>
                    <a:pt x="167" y="12875"/>
                    <a:pt x="467" y="13709"/>
                    <a:pt x="1168" y="14042"/>
                  </a:cubicBezTo>
                  <a:cubicBezTo>
                    <a:pt x="1367" y="14134"/>
                    <a:pt x="1594" y="14177"/>
                    <a:pt x="1826" y="14177"/>
                  </a:cubicBezTo>
                  <a:cubicBezTo>
                    <a:pt x="2101" y="14177"/>
                    <a:pt x="2383" y="14117"/>
                    <a:pt x="2636" y="14009"/>
                  </a:cubicBezTo>
                  <a:cubicBezTo>
                    <a:pt x="5371" y="13042"/>
                    <a:pt x="5171" y="9672"/>
                    <a:pt x="4237" y="7504"/>
                  </a:cubicBezTo>
                  <a:cubicBezTo>
                    <a:pt x="4203" y="7438"/>
                    <a:pt x="4170" y="7371"/>
                    <a:pt x="4170" y="7337"/>
                  </a:cubicBezTo>
                  <a:cubicBezTo>
                    <a:pt x="4037" y="7071"/>
                    <a:pt x="3937" y="6770"/>
                    <a:pt x="3937" y="6470"/>
                  </a:cubicBezTo>
                  <a:cubicBezTo>
                    <a:pt x="3903" y="6203"/>
                    <a:pt x="3970" y="5936"/>
                    <a:pt x="4037" y="5670"/>
                  </a:cubicBezTo>
                  <a:cubicBezTo>
                    <a:pt x="4303" y="4502"/>
                    <a:pt x="4337" y="3301"/>
                    <a:pt x="4203" y="2134"/>
                  </a:cubicBezTo>
                  <a:cubicBezTo>
                    <a:pt x="4074" y="1177"/>
                    <a:pt x="3364" y="0"/>
                    <a:pt x="2414"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155;p61">
              <a:extLst>
                <a:ext uri="{FF2B5EF4-FFF2-40B4-BE49-F238E27FC236}">
                  <a16:creationId xmlns:a16="http://schemas.microsoft.com/office/drawing/2014/main" id="{EDEC32E0-D61C-40F2-8260-CD760FD905E6}"/>
                </a:ext>
              </a:extLst>
            </p:cNvPr>
            <p:cNvSpPr/>
            <p:nvPr/>
          </p:nvSpPr>
          <p:spPr>
            <a:xfrm>
              <a:off x="6536770" y="2243381"/>
              <a:ext cx="356468" cy="763916"/>
            </a:xfrm>
            <a:custGeom>
              <a:avLst/>
              <a:gdLst/>
              <a:ahLst/>
              <a:cxnLst/>
              <a:rect l="l" t="t" r="r" b="b"/>
              <a:pathLst>
                <a:path w="18236" h="39080" extrusionOk="0">
                  <a:moveTo>
                    <a:pt x="2970" y="0"/>
                  </a:moveTo>
                  <a:cubicBezTo>
                    <a:pt x="1" y="0"/>
                    <a:pt x="2352" y="4659"/>
                    <a:pt x="4326" y="8219"/>
                  </a:cubicBezTo>
                  <a:cubicBezTo>
                    <a:pt x="5226" y="9821"/>
                    <a:pt x="6060" y="11222"/>
                    <a:pt x="6327" y="11889"/>
                  </a:cubicBezTo>
                  <a:cubicBezTo>
                    <a:pt x="9029" y="19094"/>
                    <a:pt x="10997" y="31303"/>
                    <a:pt x="10830" y="39075"/>
                  </a:cubicBezTo>
                  <a:cubicBezTo>
                    <a:pt x="10925" y="39078"/>
                    <a:pt x="11022" y="39079"/>
                    <a:pt x="11121" y="39079"/>
                  </a:cubicBezTo>
                  <a:cubicBezTo>
                    <a:pt x="12544" y="39079"/>
                    <a:pt x="14373" y="38793"/>
                    <a:pt x="16011" y="38793"/>
                  </a:cubicBezTo>
                  <a:cubicBezTo>
                    <a:pt x="16825" y="38793"/>
                    <a:pt x="17591" y="38863"/>
                    <a:pt x="18236" y="39075"/>
                  </a:cubicBezTo>
                  <a:cubicBezTo>
                    <a:pt x="18069" y="31369"/>
                    <a:pt x="17035" y="20528"/>
                    <a:pt x="16034" y="13156"/>
                  </a:cubicBezTo>
                  <a:cubicBezTo>
                    <a:pt x="14867" y="4750"/>
                    <a:pt x="12031" y="781"/>
                    <a:pt x="3258" y="14"/>
                  </a:cubicBezTo>
                  <a:cubicBezTo>
                    <a:pt x="3157" y="5"/>
                    <a:pt x="3061" y="0"/>
                    <a:pt x="29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156;p61">
              <a:extLst>
                <a:ext uri="{FF2B5EF4-FFF2-40B4-BE49-F238E27FC236}">
                  <a16:creationId xmlns:a16="http://schemas.microsoft.com/office/drawing/2014/main" id="{09794D10-EB9E-4BFF-BEBC-EB9A1776908E}"/>
                </a:ext>
              </a:extLst>
            </p:cNvPr>
            <p:cNvSpPr/>
            <p:nvPr/>
          </p:nvSpPr>
          <p:spPr>
            <a:xfrm>
              <a:off x="6711955" y="3841155"/>
              <a:ext cx="142814" cy="240630"/>
            </a:xfrm>
            <a:custGeom>
              <a:avLst/>
              <a:gdLst/>
              <a:ahLst/>
              <a:cxnLst/>
              <a:rect l="l" t="t" r="r" b="b"/>
              <a:pathLst>
                <a:path w="7306" h="12310" extrusionOk="0">
                  <a:moveTo>
                    <a:pt x="6939" y="1"/>
                  </a:moveTo>
                  <a:lnTo>
                    <a:pt x="0" y="468"/>
                  </a:lnTo>
                  <a:cubicBezTo>
                    <a:pt x="67" y="1468"/>
                    <a:pt x="1235" y="12310"/>
                    <a:pt x="1235" y="12310"/>
                  </a:cubicBezTo>
                  <a:lnTo>
                    <a:pt x="7306" y="11742"/>
                  </a:lnTo>
                  <a:lnTo>
                    <a:pt x="6939" y="1"/>
                  </a:ln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157;p61">
              <a:extLst>
                <a:ext uri="{FF2B5EF4-FFF2-40B4-BE49-F238E27FC236}">
                  <a16:creationId xmlns:a16="http://schemas.microsoft.com/office/drawing/2014/main" id="{5D7E6802-7FBF-402A-B5A0-E2A5756B363F}"/>
                </a:ext>
              </a:extLst>
            </p:cNvPr>
            <p:cNvSpPr/>
            <p:nvPr/>
          </p:nvSpPr>
          <p:spPr>
            <a:xfrm>
              <a:off x="6580244" y="4034968"/>
              <a:ext cx="292782" cy="113610"/>
            </a:xfrm>
            <a:custGeom>
              <a:avLst/>
              <a:gdLst/>
              <a:ahLst/>
              <a:cxnLst/>
              <a:rect l="l" t="t" r="r" b="b"/>
              <a:pathLst>
                <a:path w="14978" h="5812" extrusionOk="0">
                  <a:moveTo>
                    <a:pt x="7939" y="1"/>
                  </a:moveTo>
                  <a:cubicBezTo>
                    <a:pt x="7877" y="1"/>
                    <a:pt x="7821" y="9"/>
                    <a:pt x="7773" y="26"/>
                  </a:cubicBezTo>
                  <a:cubicBezTo>
                    <a:pt x="7472" y="126"/>
                    <a:pt x="7039" y="827"/>
                    <a:pt x="6705" y="1027"/>
                  </a:cubicBezTo>
                  <a:cubicBezTo>
                    <a:pt x="6238" y="1327"/>
                    <a:pt x="5704" y="1527"/>
                    <a:pt x="5171" y="1727"/>
                  </a:cubicBezTo>
                  <a:cubicBezTo>
                    <a:pt x="4137" y="2161"/>
                    <a:pt x="3136" y="2661"/>
                    <a:pt x="2235" y="3262"/>
                  </a:cubicBezTo>
                  <a:cubicBezTo>
                    <a:pt x="1635" y="3695"/>
                    <a:pt x="334" y="4529"/>
                    <a:pt x="67" y="5230"/>
                  </a:cubicBezTo>
                  <a:cubicBezTo>
                    <a:pt x="0" y="5430"/>
                    <a:pt x="67" y="5730"/>
                    <a:pt x="301" y="5797"/>
                  </a:cubicBezTo>
                  <a:cubicBezTo>
                    <a:pt x="323" y="5808"/>
                    <a:pt x="345" y="5812"/>
                    <a:pt x="368" y="5812"/>
                  </a:cubicBezTo>
                  <a:cubicBezTo>
                    <a:pt x="415" y="5812"/>
                    <a:pt x="467" y="5797"/>
                    <a:pt x="534" y="5797"/>
                  </a:cubicBezTo>
                  <a:lnTo>
                    <a:pt x="13743" y="5530"/>
                  </a:lnTo>
                  <a:cubicBezTo>
                    <a:pt x="14177" y="5530"/>
                    <a:pt x="14444" y="5430"/>
                    <a:pt x="14611" y="5263"/>
                  </a:cubicBezTo>
                  <a:cubicBezTo>
                    <a:pt x="14978" y="4963"/>
                    <a:pt x="14878" y="4363"/>
                    <a:pt x="14744" y="3629"/>
                  </a:cubicBezTo>
                  <a:cubicBezTo>
                    <a:pt x="14677" y="3295"/>
                    <a:pt x="14544" y="2962"/>
                    <a:pt x="14477" y="2628"/>
                  </a:cubicBezTo>
                  <a:cubicBezTo>
                    <a:pt x="14344" y="2128"/>
                    <a:pt x="14511" y="1160"/>
                    <a:pt x="14277" y="760"/>
                  </a:cubicBezTo>
                  <a:cubicBezTo>
                    <a:pt x="14144" y="527"/>
                    <a:pt x="13944" y="460"/>
                    <a:pt x="13710" y="426"/>
                  </a:cubicBezTo>
                  <a:cubicBezTo>
                    <a:pt x="13325" y="406"/>
                    <a:pt x="12792" y="374"/>
                    <a:pt x="12284" y="374"/>
                  </a:cubicBezTo>
                  <a:cubicBezTo>
                    <a:pt x="11955" y="374"/>
                    <a:pt x="11637" y="387"/>
                    <a:pt x="11375" y="426"/>
                  </a:cubicBezTo>
                  <a:cubicBezTo>
                    <a:pt x="11075" y="456"/>
                    <a:pt x="10775" y="473"/>
                    <a:pt x="10472" y="473"/>
                  </a:cubicBezTo>
                  <a:cubicBezTo>
                    <a:pt x="10101" y="473"/>
                    <a:pt x="9726" y="448"/>
                    <a:pt x="9340" y="393"/>
                  </a:cubicBezTo>
                  <a:cubicBezTo>
                    <a:pt x="8993" y="335"/>
                    <a:pt x="8344" y="1"/>
                    <a:pt x="793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158;p61">
              <a:extLst>
                <a:ext uri="{FF2B5EF4-FFF2-40B4-BE49-F238E27FC236}">
                  <a16:creationId xmlns:a16="http://schemas.microsoft.com/office/drawing/2014/main" id="{BAC57F6A-4F75-4410-8BD5-9029F1A656D1}"/>
                </a:ext>
              </a:extLst>
            </p:cNvPr>
            <p:cNvSpPr/>
            <p:nvPr/>
          </p:nvSpPr>
          <p:spPr>
            <a:xfrm>
              <a:off x="6535246" y="2670397"/>
              <a:ext cx="344955" cy="1323288"/>
            </a:xfrm>
            <a:custGeom>
              <a:avLst/>
              <a:gdLst/>
              <a:ahLst/>
              <a:cxnLst/>
              <a:rect l="l" t="t" r="r" b="b"/>
              <a:pathLst>
                <a:path w="17647" h="67696" extrusionOk="0">
                  <a:moveTo>
                    <a:pt x="3867" y="1"/>
                  </a:moveTo>
                  <a:cubicBezTo>
                    <a:pt x="1779" y="1"/>
                    <a:pt x="521" y="1059"/>
                    <a:pt x="334" y="2986"/>
                  </a:cubicBezTo>
                  <a:cubicBezTo>
                    <a:pt x="1" y="6022"/>
                    <a:pt x="401" y="9224"/>
                    <a:pt x="368" y="12260"/>
                  </a:cubicBezTo>
                  <a:cubicBezTo>
                    <a:pt x="334" y="15529"/>
                    <a:pt x="634" y="18831"/>
                    <a:pt x="935" y="22100"/>
                  </a:cubicBezTo>
                  <a:cubicBezTo>
                    <a:pt x="935" y="28438"/>
                    <a:pt x="1568" y="34776"/>
                    <a:pt x="2269" y="41080"/>
                  </a:cubicBezTo>
                  <a:cubicBezTo>
                    <a:pt x="3003" y="47785"/>
                    <a:pt x="4537" y="54023"/>
                    <a:pt x="6038" y="60594"/>
                  </a:cubicBezTo>
                  <a:cubicBezTo>
                    <a:pt x="6405" y="62195"/>
                    <a:pt x="6739" y="63797"/>
                    <a:pt x="7239" y="65364"/>
                  </a:cubicBezTo>
                  <a:cubicBezTo>
                    <a:pt x="7439" y="65898"/>
                    <a:pt x="7639" y="66465"/>
                    <a:pt x="8040" y="66865"/>
                  </a:cubicBezTo>
                  <a:cubicBezTo>
                    <a:pt x="8573" y="67399"/>
                    <a:pt x="9374" y="67533"/>
                    <a:pt x="10141" y="67599"/>
                  </a:cubicBezTo>
                  <a:cubicBezTo>
                    <a:pt x="10850" y="67662"/>
                    <a:pt x="11566" y="67695"/>
                    <a:pt x="12286" y="67695"/>
                  </a:cubicBezTo>
                  <a:cubicBezTo>
                    <a:pt x="13091" y="67695"/>
                    <a:pt x="13901" y="67654"/>
                    <a:pt x="14711" y="67566"/>
                  </a:cubicBezTo>
                  <a:cubicBezTo>
                    <a:pt x="15245" y="67499"/>
                    <a:pt x="15812" y="67432"/>
                    <a:pt x="16212" y="67066"/>
                  </a:cubicBezTo>
                  <a:cubicBezTo>
                    <a:pt x="16779" y="66599"/>
                    <a:pt x="16879" y="65798"/>
                    <a:pt x="16979" y="65097"/>
                  </a:cubicBezTo>
                  <a:cubicBezTo>
                    <a:pt x="17647" y="58259"/>
                    <a:pt x="16879" y="51521"/>
                    <a:pt x="16346" y="44716"/>
                  </a:cubicBezTo>
                  <a:cubicBezTo>
                    <a:pt x="15812" y="38045"/>
                    <a:pt x="15245" y="31373"/>
                    <a:pt x="14444" y="24735"/>
                  </a:cubicBezTo>
                  <a:cubicBezTo>
                    <a:pt x="13977" y="20799"/>
                    <a:pt x="12977" y="16930"/>
                    <a:pt x="12610" y="12993"/>
                  </a:cubicBezTo>
                  <a:cubicBezTo>
                    <a:pt x="12243" y="9157"/>
                    <a:pt x="12109" y="5388"/>
                    <a:pt x="9174" y="2353"/>
                  </a:cubicBezTo>
                  <a:cubicBezTo>
                    <a:pt x="7873" y="1018"/>
                    <a:pt x="6172" y="151"/>
                    <a:pt x="4337" y="18"/>
                  </a:cubicBezTo>
                  <a:cubicBezTo>
                    <a:pt x="4176" y="6"/>
                    <a:pt x="4019" y="1"/>
                    <a:pt x="38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159;p61">
              <a:extLst>
                <a:ext uri="{FF2B5EF4-FFF2-40B4-BE49-F238E27FC236}">
                  <a16:creationId xmlns:a16="http://schemas.microsoft.com/office/drawing/2014/main" id="{BD7F8CC8-F978-4484-B533-A16AFB0BCD33}"/>
                </a:ext>
              </a:extLst>
            </p:cNvPr>
            <p:cNvSpPr/>
            <p:nvPr/>
          </p:nvSpPr>
          <p:spPr>
            <a:xfrm>
              <a:off x="6254211" y="3858103"/>
              <a:ext cx="152607" cy="232166"/>
            </a:xfrm>
            <a:custGeom>
              <a:avLst/>
              <a:gdLst/>
              <a:ahLst/>
              <a:cxnLst/>
              <a:rect l="l" t="t" r="r" b="b"/>
              <a:pathLst>
                <a:path w="7807" h="11877" extrusionOk="0">
                  <a:moveTo>
                    <a:pt x="7806" y="1"/>
                  </a:moveTo>
                  <a:lnTo>
                    <a:pt x="234" y="1002"/>
                  </a:lnTo>
                  <a:cubicBezTo>
                    <a:pt x="201" y="2036"/>
                    <a:pt x="1" y="11876"/>
                    <a:pt x="1" y="11876"/>
                  </a:cubicBezTo>
                  <a:lnTo>
                    <a:pt x="6138" y="11476"/>
                  </a:lnTo>
                  <a:lnTo>
                    <a:pt x="7806" y="1"/>
                  </a:ln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3160;p61">
              <a:extLst>
                <a:ext uri="{FF2B5EF4-FFF2-40B4-BE49-F238E27FC236}">
                  <a16:creationId xmlns:a16="http://schemas.microsoft.com/office/drawing/2014/main" id="{2047E5CF-0FDA-4B91-9ABA-E524B0723F0A}"/>
                </a:ext>
              </a:extLst>
            </p:cNvPr>
            <p:cNvSpPr/>
            <p:nvPr/>
          </p:nvSpPr>
          <p:spPr>
            <a:xfrm>
              <a:off x="6517653" y="2152349"/>
              <a:ext cx="106944" cy="134350"/>
            </a:xfrm>
            <a:custGeom>
              <a:avLst/>
              <a:gdLst/>
              <a:ahLst/>
              <a:cxnLst/>
              <a:rect l="l" t="t" r="r" b="b"/>
              <a:pathLst>
                <a:path w="5471" h="6873" extrusionOk="0">
                  <a:moveTo>
                    <a:pt x="0" y="1"/>
                  </a:moveTo>
                  <a:lnTo>
                    <a:pt x="0" y="6872"/>
                  </a:lnTo>
                  <a:lnTo>
                    <a:pt x="5471" y="6872"/>
                  </a:lnTo>
                  <a:lnTo>
                    <a:pt x="5471" y="1"/>
                  </a:ln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161;p61">
              <a:extLst>
                <a:ext uri="{FF2B5EF4-FFF2-40B4-BE49-F238E27FC236}">
                  <a16:creationId xmlns:a16="http://schemas.microsoft.com/office/drawing/2014/main" id="{72C2A9C7-1812-40F4-AE67-4552C704E9FF}"/>
                </a:ext>
              </a:extLst>
            </p:cNvPr>
            <p:cNvSpPr/>
            <p:nvPr/>
          </p:nvSpPr>
          <p:spPr>
            <a:xfrm>
              <a:off x="6196175" y="2611754"/>
              <a:ext cx="500807" cy="1373896"/>
            </a:xfrm>
            <a:custGeom>
              <a:avLst/>
              <a:gdLst/>
              <a:ahLst/>
              <a:cxnLst/>
              <a:rect l="l" t="t" r="r" b="b"/>
              <a:pathLst>
                <a:path w="25620" h="70285" extrusionOk="0">
                  <a:moveTo>
                    <a:pt x="18183" y="1"/>
                  </a:moveTo>
                  <a:cubicBezTo>
                    <a:pt x="15078" y="1"/>
                    <a:pt x="12495" y="3553"/>
                    <a:pt x="11442" y="6253"/>
                  </a:cubicBezTo>
                  <a:cubicBezTo>
                    <a:pt x="4304" y="24566"/>
                    <a:pt x="1" y="46382"/>
                    <a:pt x="568" y="66029"/>
                  </a:cubicBezTo>
                  <a:cubicBezTo>
                    <a:pt x="601" y="66696"/>
                    <a:pt x="635" y="67397"/>
                    <a:pt x="1002" y="67931"/>
                  </a:cubicBezTo>
                  <a:cubicBezTo>
                    <a:pt x="1502" y="68665"/>
                    <a:pt x="2436" y="68898"/>
                    <a:pt x="3303" y="69098"/>
                  </a:cubicBezTo>
                  <a:cubicBezTo>
                    <a:pt x="4704" y="69398"/>
                    <a:pt x="6105" y="69732"/>
                    <a:pt x="7540" y="70066"/>
                  </a:cubicBezTo>
                  <a:cubicBezTo>
                    <a:pt x="8015" y="70175"/>
                    <a:pt x="8520" y="70285"/>
                    <a:pt x="9011" y="70285"/>
                  </a:cubicBezTo>
                  <a:cubicBezTo>
                    <a:pt x="9417" y="70285"/>
                    <a:pt x="9813" y="70210"/>
                    <a:pt x="10175" y="69999"/>
                  </a:cubicBezTo>
                  <a:cubicBezTo>
                    <a:pt x="10909" y="69599"/>
                    <a:pt x="11242" y="68731"/>
                    <a:pt x="11509" y="67931"/>
                  </a:cubicBezTo>
                  <a:cubicBezTo>
                    <a:pt x="13978" y="60759"/>
                    <a:pt x="14745" y="53053"/>
                    <a:pt x="15979" y="45615"/>
                  </a:cubicBezTo>
                  <a:cubicBezTo>
                    <a:pt x="17046" y="39143"/>
                    <a:pt x="18247" y="32672"/>
                    <a:pt x="19782" y="26267"/>
                  </a:cubicBezTo>
                  <a:cubicBezTo>
                    <a:pt x="20249" y="24266"/>
                    <a:pt x="20782" y="22265"/>
                    <a:pt x="21350" y="20297"/>
                  </a:cubicBezTo>
                  <a:cubicBezTo>
                    <a:pt x="21350" y="20230"/>
                    <a:pt x="22417" y="16494"/>
                    <a:pt x="22751" y="14326"/>
                  </a:cubicBezTo>
                  <a:cubicBezTo>
                    <a:pt x="22751" y="13925"/>
                    <a:pt x="22717" y="13492"/>
                    <a:pt x="23017" y="13225"/>
                  </a:cubicBezTo>
                  <a:cubicBezTo>
                    <a:pt x="23084" y="13191"/>
                    <a:pt x="23151" y="13158"/>
                    <a:pt x="23218" y="13125"/>
                  </a:cubicBezTo>
                  <a:cubicBezTo>
                    <a:pt x="23484" y="12524"/>
                    <a:pt x="23785" y="11991"/>
                    <a:pt x="24085" y="11424"/>
                  </a:cubicBezTo>
                  <a:cubicBezTo>
                    <a:pt x="25619" y="8488"/>
                    <a:pt x="23284" y="2317"/>
                    <a:pt x="20449" y="649"/>
                  </a:cubicBezTo>
                  <a:cubicBezTo>
                    <a:pt x="19673" y="198"/>
                    <a:pt x="18913" y="1"/>
                    <a:pt x="18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162;p61">
              <a:extLst>
                <a:ext uri="{FF2B5EF4-FFF2-40B4-BE49-F238E27FC236}">
                  <a16:creationId xmlns:a16="http://schemas.microsoft.com/office/drawing/2014/main" id="{8A32965F-2880-433F-BDF7-3B91463C25E0}"/>
                </a:ext>
              </a:extLst>
            </p:cNvPr>
            <p:cNvSpPr/>
            <p:nvPr/>
          </p:nvSpPr>
          <p:spPr>
            <a:xfrm>
              <a:off x="6333105" y="2242854"/>
              <a:ext cx="474066" cy="739521"/>
            </a:xfrm>
            <a:custGeom>
              <a:avLst/>
              <a:gdLst/>
              <a:ahLst/>
              <a:cxnLst/>
              <a:rect l="l" t="t" r="r" b="b"/>
              <a:pathLst>
                <a:path w="24252" h="37832" extrusionOk="0">
                  <a:moveTo>
                    <a:pt x="13377" y="1"/>
                  </a:moveTo>
                  <a:cubicBezTo>
                    <a:pt x="13277" y="1"/>
                    <a:pt x="13177" y="3"/>
                    <a:pt x="13077" y="7"/>
                  </a:cubicBezTo>
                  <a:cubicBezTo>
                    <a:pt x="12601" y="27"/>
                    <a:pt x="12129" y="32"/>
                    <a:pt x="11657" y="32"/>
                  </a:cubicBezTo>
                  <a:cubicBezTo>
                    <a:pt x="11157" y="32"/>
                    <a:pt x="10659" y="26"/>
                    <a:pt x="10159" y="26"/>
                  </a:cubicBezTo>
                  <a:cubicBezTo>
                    <a:pt x="9544" y="26"/>
                    <a:pt x="8928" y="35"/>
                    <a:pt x="8307" y="74"/>
                  </a:cubicBezTo>
                  <a:cubicBezTo>
                    <a:pt x="5772" y="241"/>
                    <a:pt x="4904" y="1842"/>
                    <a:pt x="3870" y="4010"/>
                  </a:cubicBezTo>
                  <a:cubicBezTo>
                    <a:pt x="3437" y="4944"/>
                    <a:pt x="3103" y="5911"/>
                    <a:pt x="2903" y="6912"/>
                  </a:cubicBezTo>
                  <a:cubicBezTo>
                    <a:pt x="2336" y="9747"/>
                    <a:pt x="2536" y="12683"/>
                    <a:pt x="2536" y="15585"/>
                  </a:cubicBezTo>
                  <a:cubicBezTo>
                    <a:pt x="2536" y="19888"/>
                    <a:pt x="1002" y="33398"/>
                    <a:pt x="1" y="37601"/>
                  </a:cubicBezTo>
                  <a:cubicBezTo>
                    <a:pt x="1751" y="37770"/>
                    <a:pt x="3583" y="37831"/>
                    <a:pt x="5459" y="37831"/>
                  </a:cubicBezTo>
                  <a:cubicBezTo>
                    <a:pt x="10244" y="37831"/>
                    <a:pt x="15316" y="37435"/>
                    <a:pt x="20046" y="37435"/>
                  </a:cubicBezTo>
                  <a:cubicBezTo>
                    <a:pt x="21486" y="37435"/>
                    <a:pt x="22893" y="37472"/>
                    <a:pt x="24252" y="37567"/>
                  </a:cubicBezTo>
                  <a:cubicBezTo>
                    <a:pt x="24085" y="35866"/>
                    <a:pt x="23484" y="25225"/>
                    <a:pt x="23318" y="23524"/>
                  </a:cubicBezTo>
                  <a:cubicBezTo>
                    <a:pt x="23017" y="20055"/>
                    <a:pt x="22751" y="16586"/>
                    <a:pt x="22550" y="13117"/>
                  </a:cubicBezTo>
                  <a:cubicBezTo>
                    <a:pt x="22484" y="11816"/>
                    <a:pt x="22550" y="10448"/>
                    <a:pt x="22350" y="9180"/>
                  </a:cubicBezTo>
                  <a:cubicBezTo>
                    <a:pt x="22217" y="8213"/>
                    <a:pt x="21716" y="7312"/>
                    <a:pt x="21183" y="6478"/>
                  </a:cubicBezTo>
                  <a:cubicBezTo>
                    <a:pt x="20616" y="5511"/>
                    <a:pt x="20082" y="4544"/>
                    <a:pt x="19582" y="3576"/>
                  </a:cubicBezTo>
                  <a:cubicBezTo>
                    <a:pt x="19315" y="3076"/>
                    <a:pt x="19081" y="2576"/>
                    <a:pt x="18848" y="2042"/>
                  </a:cubicBezTo>
                  <a:cubicBezTo>
                    <a:pt x="18548" y="1408"/>
                    <a:pt x="18481" y="975"/>
                    <a:pt x="17714" y="774"/>
                  </a:cubicBezTo>
                  <a:cubicBezTo>
                    <a:pt x="16310" y="431"/>
                    <a:pt x="14819" y="1"/>
                    <a:pt x="133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3163;p61">
              <a:extLst>
                <a:ext uri="{FF2B5EF4-FFF2-40B4-BE49-F238E27FC236}">
                  <a16:creationId xmlns:a16="http://schemas.microsoft.com/office/drawing/2014/main" id="{14C2FFE8-89D5-424C-B31D-006AD5978535}"/>
                </a:ext>
              </a:extLst>
            </p:cNvPr>
            <p:cNvSpPr/>
            <p:nvPr/>
          </p:nvSpPr>
          <p:spPr>
            <a:xfrm>
              <a:off x="5975796" y="2208430"/>
              <a:ext cx="198231" cy="300777"/>
            </a:xfrm>
            <a:custGeom>
              <a:avLst/>
              <a:gdLst/>
              <a:ahLst/>
              <a:cxnLst/>
              <a:rect l="l" t="t" r="r" b="b"/>
              <a:pathLst>
                <a:path w="10141" h="15387" extrusionOk="0">
                  <a:moveTo>
                    <a:pt x="2035" y="0"/>
                  </a:moveTo>
                  <a:cubicBezTo>
                    <a:pt x="1802" y="0"/>
                    <a:pt x="1635" y="267"/>
                    <a:pt x="1601" y="501"/>
                  </a:cubicBezTo>
                  <a:cubicBezTo>
                    <a:pt x="1601" y="701"/>
                    <a:pt x="1701" y="934"/>
                    <a:pt x="1802" y="1134"/>
                  </a:cubicBezTo>
                  <a:lnTo>
                    <a:pt x="2669" y="2936"/>
                  </a:lnTo>
                  <a:cubicBezTo>
                    <a:pt x="2702" y="3002"/>
                    <a:pt x="2736" y="3069"/>
                    <a:pt x="2702" y="3136"/>
                  </a:cubicBezTo>
                  <a:cubicBezTo>
                    <a:pt x="2669" y="3203"/>
                    <a:pt x="2635" y="3236"/>
                    <a:pt x="2569" y="3269"/>
                  </a:cubicBezTo>
                  <a:cubicBezTo>
                    <a:pt x="2202" y="3503"/>
                    <a:pt x="1802" y="3636"/>
                    <a:pt x="1468" y="3870"/>
                  </a:cubicBezTo>
                  <a:cubicBezTo>
                    <a:pt x="1101" y="4137"/>
                    <a:pt x="834" y="4670"/>
                    <a:pt x="601" y="5071"/>
                  </a:cubicBezTo>
                  <a:cubicBezTo>
                    <a:pt x="0" y="6171"/>
                    <a:pt x="734" y="7039"/>
                    <a:pt x="1368" y="7839"/>
                  </a:cubicBezTo>
                  <a:cubicBezTo>
                    <a:pt x="2135" y="8773"/>
                    <a:pt x="2736" y="9841"/>
                    <a:pt x="3303" y="10941"/>
                  </a:cubicBezTo>
                  <a:cubicBezTo>
                    <a:pt x="3770" y="11775"/>
                    <a:pt x="4203" y="12643"/>
                    <a:pt x="4637" y="13410"/>
                  </a:cubicBezTo>
                  <a:cubicBezTo>
                    <a:pt x="5137" y="14277"/>
                    <a:pt x="5771" y="15244"/>
                    <a:pt x="6772" y="15378"/>
                  </a:cubicBezTo>
                  <a:cubicBezTo>
                    <a:pt x="6840" y="15384"/>
                    <a:pt x="6908" y="15386"/>
                    <a:pt x="6975" y="15386"/>
                  </a:cubicBezTo>
                  <a:cubicBezTo>
                    <a:pt x="7298" y="15386"/>
                    <a:pt x="7602" y="15322"/>
                    <a:pt x="7906" y="15211"/>
                  </a:cubicBezTo>
                  <a:cubicBezTo>
                    <a:pt x="8740" y="15011"/>
                    <a:pt x="9674" y="14577"/>
                    <a:pt x="9907" y="13777"/>
                  </a:cubicBezTo>
                  <a:cubicBezTo>
                    <a:pt x="10141" y="13110"/>
                    <a:pt x="9841" y="12409"/>
                    <a:pt x="9540" y="11775"/>
                  </a:cubicBezTo>
                  <a:cubicBezTo>
                    <a:pt x="7639" y="7739"/>
                    <a:pt x="4737" y="4403"/>
                    <a:pt x="2602" y="501"/>
                  </a:cubicBezTo>
                  <a:cubicBezTo>
                    <a:pt x="2469" y="267"/>
                    <a:pt x="2302" y="0"/>
                    <a:pt x="2035"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164;p61">
              <a:extLst>
                <a:ext uri="{FF2B5EF4-FFF2-40B4-BE49-F238E27FC236}">
                  <a16:creationId xmlns:a16="http://schemas.microsoft.com/office/drawing/2014/main" id="{873D7345-7B0F-48B3-90C9-F22327BF00C3}"/>
                </a:ext>
              </a:extLst>
            </p:cNvPr>
            <p:cNvSpPr/>
            <p:nvPr/>
          </p:nvSpPr>
          <p:spPr>
            <a:xfrm>
              <a:off x="6052735" y="2315082"/>
              <a:ext cx="444706" cy="383502"/>
            </a:xfrm>
            <a:custGeom>
              <a:avLst/>
              <a:gdLst/>
              <a:ahLst/>
              <a:cxnLst/>
              <a:rect l="l" t="t" r="r" b="b"/>
              <a:pathLst>
                <a:path w="22750" h="19619" extrusionOk="0">
                  <a:moveTo>
                    <a:pt x="18846" y="1"/>
                  </a:moveTo>
                  <a:cubicBezTo>
                    <a:pt x="18769" y="1"/>
                    <a:pt x="18692" y="5"/>
                    <a:pt x="18614" y="15"/>
                  </a:cubicBezTo>
                  <a:cubicBezTo>
                    <a:pt x="18047" y="82"/>
                    <a:pt x="17546" y="415"/>
                    <a:pt x="17079" y="749"/>
                  </a:cubicBezTo>
                  <a:cubicBezTo>
                    <a:pt x="13677" y="3217"/>
                    <a:pt x="10641" y="6253"/>
                    <a:pt x="8540" y="9889"/>
                  </a:cubicBezTo>
                  <a:cubicBezTo>
                    <a:pt x="8607" y="9755"/>
                    <a:pt x="7639" y="8454"/>
                    <a:pt x="7506" y="8287"/>
                  </a:cubicBezTo>
                  <a:cubicBezTo>
                    <a:pt x="7139" y="7754"/>
                    <a:pt x="6805" y="7187"/>
                    <a:pt x="6438" y="6653"/>
                  </a:cubicBezTo>
                  <a:cubicBezTo>
                    <a:pt x="5805" y="5719"/>
                    <a:pt x="5237" y="4752"/>
                    <a:pt x="4604" y="3784"/>
                  </a:cubicBezTo>
                  <a:cubicBezTo>
                    <a:pt x="3103" y="5052"/>
                    <a:pt x="1568" y="6286"/>
                    <a:pt x="0" y="7487"/>
                  </a:cubicBezTo>
                  <a:cubicBezTo>
                    <a:pt x="901" y="9388"/>
                    <a:pt x="1868" y="11290"/>
                    <a:pt x="2902" y="13124"/>
                  </a:cubicBezTo>
                  <a:cubicBezTo>
                    <a:pt x="3536" y="14158"/>
                    <a:pt x="4070" y="15192"/>
                    <a:pt x="4937" y="16026"/>
                  </a:cubicBezTo>
                  <a:cubicBezTo>
                    <a:pt x="5871" y="16894"/>
                    <a:pt x="6772" y="17761"/>
                    <a:pt x="7739" y="18595"/>
                  </a:cubicBezTo>
                  <a:cubicBezTo>
                    <a:pt x="8240" y="19028"/>
                    <a:pt x="8807" y="19495"/>
                    <a:pt x="9474" y="19596"/>
                  </a:cubicBezTo>
                  <a:cubicBezTo>
                    <a:pt x="9580" y="19611"/>
                    <a:pt x="9685" y="19619"/>
                    <a:pt x="9790" y="19619"/>
                  </a:cubicBezTo>
                  <a:cubicBezTo>
                    <a:pt x="10577" y="19619"/>
                    <a:pt x="11332" y="19203"/>
                    <a:pt x="12009" y="18762"/>
                  </a:cubicBezTo>
                  <a:cubicBezTo>
                    <a:pt x="14444" y="17227"/>
                    <a:pt x="16679" y="15326"/>
                    <a:pt x="18614" y="13191"/>
                  </a:cubicBezTo>
                  <a:cubicBezTo>
                    <a:pt x="21149" y="10389"/>
                    <a:pt x="22750" y="6019"/>
                    <a:pt x="21482" y="2450"/>
                  </a:cubicBezTo>
                  <a:cubicBezTo>
                    <a:pt x="21074" y="1255"/>
                    <a:pt x="20102" y="1"/>
                    <a:pt x="188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3165;p61">
              <a:extLst>
                <a:ext uri="{FF2B5EF4-FFF2-40B4-BE49-F238E27FC236}">
                  <a16:creationId xmlns:a16="http://schemas.microsoft.com/office/drawing/2014/main" id="{0CCA6D91-87F1-4CF2-AE9B-8E80EDA6F0D0}"/>
                </a:ext>
              </a:extLst>
            </p:cNvPr>
            <p:cNvSpPr/>
            <p:nvPr/>
          </p:nvSpPr>
          <p:spPr>
            <a:xfrm>
              <a:off x="6261385" y="2246372"/>
              <a:ext cx="336471" cy="361883"/>
            </a:xfrm>
            <a:custGeom>
              <a:avLst/>
              <a:gdLst/>
              <a:ahLst/>
              <a:cxnLst/>
              <a:rect l="l" t="t" r="r" b="b"/>
              <a:pathLst>
                <a:path w="17213" h="18513" extrusionOk="0">
                  <a:moveTo>
                    <a:pt x="11615" y="0"/>
                  </a:moveTo>
                  <a:cubicBezTo>
                    <a:pt x="10286" y="0"/>
                    <a:pt x="8922" y="502"/>
                    <a:pt x="7906" y="1395"/>
                  </a:cubicBezTo>
                  <a:cubicBezTo>
                    <a:pt x="5038" y="3930"/>
                    <a:pt x="2202" y="6599"/>
                    <a:pt x="301" y="9934"/>
                  </a:cubicBezTo>
                  <a:cubicBezTo>
                    <a:pt x="167" y="10201"/>
                    <a:pt x="34" y="10435"/>
                    <a:pt x="34" y="10702"/>
                  </a:cubicBezTo>
                  <a:cubicBezTo>
                    <a:pt x="1" y="11035"/>
                    <a:pt x="167" y="11302"/>
                    <a:pt x="301" y="11569"/>
                  </a:cubicBezTo>
                  <a:cubicBezTo>
                    <a:pt x="935" y="12636"/>
                    <a:pt x="1635" y="13704"/>
                    <a:pt x="2669" y="14404"/>
                  </a:cubicBezTo>
                  <a:cubicBezTo>
                    <a:pt x="3403" y="14938"/>
                    <a:pt x="4304" y="15238"/>
                    <a:pt x="5104" y="15672"/>
                  </a:cubicBezTo>
                  <a:cubicBezTo>
                    <a:pt x="5905" y="16105"/>
                    <a:pt x="6672" y="16773"/>
                    <a:pt x="6872" y="17673"/>
                  </a:cubicBezTo>
                  <a:cubicBezTo>
                    <a:pt x="6939" y="17873"/>
                    <a:pt x="6939" y="18074"/>
                    <a:pt x="7072" y="18240"/>
                  </a:cubicBezTo>
                  <a:cubicBezTo>
                    <a:pt x="7124" y="18327"/>
                    <a:pt x="7212" y="18404"/>
                    <a:pt x="7308" y="18445"/>
                  </a:cubicBezTo>
                  <a:lnTo>
                    <a:pt x="7308" y="18445"/>
                  </a:lnTo>
                  <a:cubicBezTo>
                    <a:pt x="9520" y="16431"/>
                    <a:pt x="11726" y="14412"/>
                    <a:pt x="13410" y="11969"/>
                  </a:cubicBezTo>
                  <a:cubicBezTo>
                    <a:pt x="15278" y="9301"/>
                    <a:pt x="17213" y="5364"/>
                    <a:pt x="15512" y="2229"/>
                  </a:cubicBezTo>
                  <a:cubicBezTo>
                    <a:pt x="14667" y="684"/>
                    <a:pt x="13165" y="0"/>
                    <a:pt x="11615" y="0"/>
                  </a:cubicBezTo>
                  <a:close/>
                  <a:moveTo>
                    <a:pt x="7873" y="18174"/>
                  </a:moveTo>
                  <a:lnTo>
                    <a:pt x="7573" y="18441"/>
                  </a:lnTo>
                  <a:cubicBezTo>
                    <a:pt x="7533" y="18464"/>
                    <a:pt x="7489" y="18475"/>
                    <a:pt x="7445" y="18475"/>
                  </a:cubicBezTo>
                  <a:cubicBezTo>
                    <a:pt x="7399" y="18475"/>
                    <a:pt x="7352" y="18464"/>
                    <a:pt x="7308" y="18445"/>
                  </a:cubicBezTo>
                  <a:lnTo>
                    <a:pt x="7308" y="18445"/>
                  </a:lnTo>
                  <a:cubicBezTo>
                    <a:pt x="7285" y="18466"/>
                    <a:pt x="7262" y="18486"/>
                    <a:pt x="7239" y="18507"/>
                  </a:cubicBezTo>
                  <a:cubicBezTo>
                    <a:pt x="7266" y="18511"/>
                    <a:pt x="7294" y="18512"/>
                    <a:pt x="7321" y="18512"/>
                  </a:cubicBezTo>
                  <a:cubicBezTo>
                    <a:pt x="7559" y="18512"/>
                    <a:pt x="7783" y="18383"/>
                    <a:pt x="7873" y="18174"/>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3166;p61">
              <a:extLst>
                <a:ext uri="{FF2B5EF4-FFF2-40B4-BE49-F238E27FC236}">
                  <a16:creationId xmlns:a16="http://schemas.microsoft.com/office/drawing/2014/main" id="{D0AE07F6-6E73-4610-AB01-4C6D316596ED}"/>
                </a:ext>
              </a:extLst>
            </p:cNvPr>
            <p:cNvSpPr/>
            <p:nvPr/>
          </p:nvSpPr>
          <p:spPr>
            <a:xfrm>
              <a:off x="6488293" y="2051933"/>
              <a:ext cx="125866" cy="163828"/>
            </a:xfrm>
            <a:custGeom>
              <a:avLst/>
              <a:gdLst/>
              <a:ahLst/>
              <a:cxnLst/>
              <a:rect l="l" t="t" r="r" b="b"/>
              <a:pathLst>
                <a:path w="6439" h="8381" extrusionOk="0">
                  <a:moveTo>
                    <a:pt x="2236" y="1"/>
                  </a:moveTo>
                  <a:cubicBezTo>
                    <a:pt x="1836" y="1"/>
                    <a:pt x="1402" y="67"/>
                    <a:pt x="1168" y="367"/>
                  </a:cubicBezTo>
                  <a:cubicBezTo>
                    <a:pt x="1068" y="501"/>
                    <a:pt x="1035" y="634"/>
                    <a:pt x="1002" y="801"/>
                  </a:cubicBezTo>
                  <a:cubicBezTo>
                    <a:pt x="768" y="1535"/>
                    <a:pt x="568" y="2302"/>
                    <a:pt x="401" y="3069"/>
                  </a:cubicBezTo>
                  <a:cubicBezTo>
                    <a:pt x="134" y="4237"/>
                    <a:pt x="1" y="5438"/>
                    <a:pt x="168" y="6605"/>
                  </a:cubicBezTo>
                  <a:cubicBezTo>
                    <a:pt x="268" y="7339"/>
                    <a:pt x="868" y="7806"/>
                    <a:pt x="1502" y="8106"/>
                  </a:cubicBezTo>
                  <a:cubicBezTo>
                    <a:pt x="1926" y="8288"/>
                    <a:pt x="2384" y="8380"/>
                    <a:pt x="2842" y="8380"/>
                  </a:cubicBezTo>
                  <a:cubicBezTo>
                    <a:pt x="3394" y="8380"/>
                    <a:pt x="3945" y="8246"/>
                    <a:pt x="4437" y="7973"/>
                  </a:cubicBezTo>
                  <a:cubicBezTo>
                    <a:pt x="5105" y="7606"/>
                    <a:pt x="5538" y="7006"/>
                    <a:pt x="5672" y="6238"/>
                  </a:cubicBezTo>
                  <a:cubicBezTo>
                    <a:pt x="5772" y="5738"/>
                    <a:pt x="5805" y="5238"/>
                    <a:pt x="5905" y="4771"/>
                  </a:cubicBezTo>
                  <a:cubicBezTo>
                    <a:pt x="6039" y="4037"/>
                    <a:pt x="6439" y="3336"/>
                    <a:pt x="6372" y="2569"/>
                  </a:cubicBezTo>
                  <a:cubicBezTo>
                    <a:pt x="6339" y="1668"/>
                    <a:pt x="5672" y="901"/>
                    <a:pt x="4871" y="501"/>
                  </a:cubicBezTo>
                  <a:cubicBezTo>
                    <a:pt x="4071" y="67"/>
                    <a:pt x="3137" y="1"/>
                    <a:pt x="2236"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167;p61">
              <a:extLst>
                <a:ext uri="{FF2B5EF4-FFF2-40B4-BE49-F238E27FC236}">
                  <a16:creationId xmlns:a16="http://schemas.microsoft.com/office/drawing/2014/main" id="{C638D58E-CA74-4B07-8A7F-D2FFD92D361D}"/>
                </a:ext>
              </a:extLst>
            </p:cNvPr>
            <p:cNvSpPr/>
            <p:nvPr/>
          </p:nvSpPr>
          <p:spPr>
            <a:xfrm>
              <a:off x="6485693" y="2028203"/>
              <a:ext cx="176729" cy="176709"/>
            </a:xfrm>
            <a:custGeom>
              <a:avLst/>
              <a:gdLst/>
              <a:ahLst/>
              <a:cxnLst/>
              <a:rect l="l" t="t" r="r" b="b"/>
              <a:pathLst>
                <a:path w="9041" h="9040" extrusionOk="0">
                  <a:moveTo>
                    <a:pt x="4517" y="1"/>
                  </a:moveTo>
                  <a:cubicBezTo>
                    <a:pt x="4123" y="1"/>
                    <a:pt x="3730" y="33"/>
                    <a:pt x="3336" y="80"/>
                  </a:cubicBezTo>
                  <a:cubicBezTo>
                    <a:pt x="2402" y="214"/>
                    <a:pt x="1435" y="414"/>
                    <a:pt x="834" y="1081"/>
                  </a:cubicBezTo>
                  <a:cubicBezTo>
                    <a:pt x="468" y="1481"/>
                    <a:pt x="1" y="2415"/>
                    <a:pt x="668" y="2682"/>
                  </a:cubicBezTo>
                  <a:cubicBezTo>
                    <a:pt x="1071" y="2872"/>
                    <a:pt x="1525" y="3045"/>
                    <a:pt x="1970" y="3045"/>
                  </a:cubicBezTo>
                  <a:cubicBezTo>
                    <a:pt x="2150" y="3045"/>
                    <a:pt x="2329" y="3017"/>
                    <a:pt x="2502" y="2949"/>
                  </a:cubicBezTo>
                  <a:cubicBezTo>
                    <a:pt x="2664" y="2889"/>
                    <a:pt x="2983" y="2719"/>
                    <a:pt x="3181" y="2719"/>
                  </a:cubicBezTo>
                  <a:cubicBezTo>
                    <a:pt x="3311" y="2719"/>
                    <a:pt x="3389" y="2791"/>
                    <a:pt x="3336" y="3016"/>
                  </a:cubicBezTo>
                  <a:cubicBezTo>
                    <a:pt x="3236" y="3449"/>
                    <a:pt x="2669" y="3783"/>
                    <a:pt x="2836" y="4283"/>
                  </a:cubicBezTo>
                  <a:cubicBezTo>
                    <a:pt x="2903" y="4617"/>
                    <a:pt x="3270" y="4784"/>
                    <a:pt x="3503" y="5017"/>
                  </a:cubicBezTo>
                  <a:cubicBezTo>
                    <a:pt x="3803" y="5284"/>
                    <a:pt x="3937" y="5718"/>
                    <a:pt x="3903" y="6118"/>
                  </a:cubicBezTo>
                  <a:cubicBezTo>
                    <a:pt x="3903" y="6151"/>
                    <a:pt x="3870" y="6185"/>
                    <a:pt x="3870" y="6218"/>
                  </a:cubicBezTo>
                  <a:cubicBezTo>
                    <a:pt x="3837" y="6418"/>
                    <a:pt x="3803" y="6585"/>
                    <a:pt x="3870" y="6785"/>
                  </a:cubicBezTo>
                  <a:cubicBezTo>
                    <a:pt x="3970" y="7085"/>
                    <a:pt x="4337" y="7185"/>
                    <a:pt x="4604" y="7386"/>
                  </a:cubicBezTo>
                  <a:cubicBezTo>
                    <a:pt x="4971" y="7686"/>
                    <a:pt x="5171" y="8086"/>
                    <a:pt x="5538" y="8386"/>
                  </a:cubicBezTo>
                  <a:cubicBezTo>
                    <a:pt x="5896" y="8660"/>
                    <a:pt x="6493" y="9040"/>
                    <a:pt x="6993" y="9040"/>
                  </a:cubicBezTo>
                  <a:cubicBezTo>
                    <a:pt x="7286" y="9040"/>
                    <a:pt x="7546" y="8910"/>
                    <a:pt x="7706" y="8553"/>
                  </a:cubicBezTo>
                  <a:cubicBezTo>
                    <a:pt x="7806" y="8286"/>
                    <a:pt x="7839" y="8019"/>
                    <a:pt x="7873" y="7719"/>
                  </a:cubicBezTo>
                  <a:cubicBezTo>
                    <a:pt x="8040" y="6819"/>
                    <a:pt x="8540" y="6051"/>
                    <a:pt x="8773" y="5184"/>
                  </a:cubicBezTo>
                  <a:cubicBezTo>
                    <a:pt x="9040" y="4150"/>
                    <a:pt x="8907" y="2982"/>
                    <a:pt x="8340" y="2048"/>
                  </a:cubicBezTo>
                  <a:cubicBezTo>
                    <a:pt x="7806" y="1114"/>
                    <a:pt x="6872" y="414"/>
                    <a:pt x="5838" y="147"/>
                  </a:cubicBezTo>
                  <a:cubicBezTo>
                    <a:pt x="5398" y="41"/>
                    <a:pt x="4957" y="1"/>
                    <a:pt x="45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168;p61">
              <a:extLst>
                <a:ext uri="{FF2B5EF4-FFF2-40B4-BE49-F238E27FC236}">
                  <a16:creationId xmlns:a16="http://schemas.microsoft.com/office/drawing/2014/main" id="{3FCCCCF3-E171-4C4E-935E-950FFE741077}"/>
                </a:ext>
              </a:extLst>
            </p:cNvPr>
            <p:cNvSpPr/>
            <p:nvPr/>
          </p:nvSpPr>
          <p:spPr>
            <a:xfrm>
              <a:off x="6533291" y="2119743"/>
              <a:ext cx="58056" cy="40444"/>
            </a:xfrm>
            <a:custGeom>
              <a:avLst/>
              <a:gdLst/>
              <a:ahLst/>
              <a:cxnLst/>
              <a:rect l="l" t="t" r="r" b="b"/>
              <a:pathLst>
                <a:path w="2970" h="2069" extrusionOk="0">
                  <a:moveTo>
                    <a:pt x="1502" y="1"/>
                  </a:moveTo>
                  <a:cubicBezTo>
                    <a:pt x="1" y="1"/>
                    <a:pt x="1" y="2069"/>
                    <a:pt x="1502" y="2069"/>
                  </a:cubicBezTo>
                  <a:cubicBezTo>
                    <a:pt x="2969" y="2069"/>
                    <a:pt x="2969" y="1"/>
                    <a:pt x="1502"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169;p61">
              <a:extLst>
                <a:ext uri="{FF2B5EF4-FFF2-40B4-BE49-F238E27FC236}">
                  <a16:creationId xmlns:a16="http://schemas.microsoft.com/office/drawing/2014/main" id="{A458D64F-D883-4649-85CF-1E7BF78F99F2}"/>
                </a:ext>
              </a:extLst>
            </p:cNvPr>
            <p:cNvSpPr/>
            <p:nvPr/>
          </p:nvSpPr>
          <p:spPr>
            <a:xfrm>
              <a:off x="6093805" y="4043941"/>
              <a:ext cx="295402" cy="104345"/>
            </a:xfrm>
            <a:custGeom>
              <a:avLst/>
              <a:gdLst/>
              <a:ahLst/>
              <a:cxnLst/>
              <a:rect l="l" t="t" r="r" b="b"/>
              <a:pathLst>
                <a:path w="15112" h="5338" extrusionOk="0">
                  <a:moveTo>
                    <a:pt x="8540" y="1"/>
                  </a:moveTo>
                  <a:cubicBezTo>
                    <a:pt x="7806" y="1"/>
                    <a:pt x="7306" y="1168"/>
                    <a:pt x="6506" y="1469"/>
                  </a:cubicBezTo>
                  <a:cubicBezTo>
                    <a:pt x="5238" y="1969"/>
                    <a:pt x="3904" y="2236"/>
                    <a:pt x="2669" y="2803"/>
                  </a:cubicBezTo>
                  <a:cubicBezTo>
                    <a:pt x="1635" y="3270"/>
                    <a:pt x="368" y="4170"/>
                    <a:pt x="1" y="5338"/>
                  </a:cubicBezTo>
                  <a:lnTo>
                    <a:pt x="14044" y="5338"/>
                  </a:lnTo>
                  <a:cubicBezTo>
                    <a:pt x="14645" y="5338"/>
                    <a:pt x="15112" y="4771"/>
                    <a:pt x="15012" y="4170"/>
                  </a:cubicBezTo>
                  <a:cubicBezTo>
                    <a:pt x="14845" y="3370"/>
                    <a:pt x="14745" y="2536"/>
                    <a:pt x="14845" y="1702"/>
                  </a:cubicBezTo>
                  <a:cubicBezTo>
                    <a:pt x="14845" y="1502"/>
                    <a:pt x="14878" y="1302"/>
                    <a:pt x="14845" y="1102"/>
                  </a:cubicBezTo>
                  <a:cubicBezTo>
                    <a:pt x="14811" y="935"/>
                    <a:pt x="14678" y="735"/>
                    <a:pt x="14478" y="668"/>
                  </a:cubicBezTo>
                  <a:cubicBezTo>
                    <a:pt x="14411" y="635"/>
                    <a:pt x="14344" y="626"/>
                    <a:pt x="14278" y="626"/>
                  </a:cubicBezTo>
                  <a:cubicBezTo>
                    <a:pt x="14211" y="626"/>
                    <a:pt x="14144" y="635"/>
                    <a:pt x="14078" y="635"/>
                  </a:cubicBezTo>
                  <a:cubicBezTo>
                    <a:pt x="13901" y="655"/>
                    <a:pt x="13727" y="663"/>
                    <a:pt x="13556" y="663"/>
                  </a:cubicBezTo>
                  <a:cubicBezTo>
                    <a:pt x="12949" y="663"/>
                    <a:pt x="12367" y="564"/>
                    <a:pt x="11772" y="564"/>
                  </a:cubicBezTo>
                  <a:cubicBezTo>
                    <a:pt x="11706" y="564"/>
                    <a:pt x="11641" y="565"/>
                    <a:pt x="11576" y="568"/>
                  </a:cubicBezTo>
                  <a:cubicBezTo>
                    <a:pt x="11109" y="568"/>
                    <a:pt x="10642" y="568"/>
                    <a:pt x="10175" y="501"/>
                  </a:cubicBezTo>
                  <a:cubicBezTo>
                    <a:pt x="9641" y="401"/>
                    <a:pt x="9041" y="34"/>
                    <a:pt x="85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170;p61">
              <a:extLst>
                <a:ext uri="{FF2B5EF4-FFF2-40B4-BE49-F238E27FC236}">
                  <a16:creationId xmlns:a16="http://schemas.microsoft.com/office/drawing/2014/main" id="{27474E19-1CF2-4C02-9062-2C325B51FCF0}"/>
                </a:ext>
              </a:extLst>
            </p:cNvPr>
            <p:cNvSpPr/>
            <p:nvPr/>
          </p:nvSpPr>
          <p:spPr>
            <a:xfrm>
              <a:off x="6048826" y="2269028"/>
              <a:ext cx="47618" cy="54792"/>
            </a:xfrm>
            <a:custGeom>
              <a:avLst/>
              <a:gdLst/>
              <a:ahLst/>
              <a:cxnLst/>
              <a:rect l="l" t="t" r="r" b="b"/>
              <a:pathLst>
                <a:path w="2436" h="2803" extrusionOk="0">
                  <a:moveTo>
                    <a:pt x="640" y="1"/>
                  </a:moveTo>
                  <a:cubicBezTo>
                    <a:pt x="326" y="1"/>
                    <a:pt x="55" y="140"/>
                    <a:pt x="34" y="570"/>
                  </a:cubicBezTo>
                  <a:cubicBezTo>
                    <a:pt x="0" y="736"/>
                    <a:pt x="34" y="903"/>
                    <a:pt x="134" y="1037"/>
                  </a:cubicBezTo>
                  <a:cubicBezTo>
                    <a:pt x="200" y="1137"/>
                    <a:pt x="300" y="1203"/>
                    <a:pt x="401" y="1270"/>
                  </a:cubicBezTo>
                  <a:cubicBezTo>
                    <a:pt x="567" y="1370"/>
                    <a:pt x="667" y="1504"/>
                    <a:pt x="801" y="1637"/>
                  </a:cubicBezTo>
                  <a:cubicBezTo>
                    <a:pt x="868" y="1737"/>
                    <a:pt x="934" y="1804"/>
                    <a:pt x="1001" y="1904"/>
                  </a:cubicBezTo>
                  <a:cubicBezTo>
                    <a:pt x="1131" y="2190"/>
                    <a:pt x="1343" y="2803"/>
                    <a:pt x="1684" y="2803"/>
                  </a:cubicBezTo>
                  <a:cubicBezTo>
                    <a:pt x="1779" y="2803"/>
                    <a:pt x="1885" y="2755"/>
                    <a:pt x="2002" y="2638"/>
                  </a:cubicBezTo>
                  <a:cubicBezTo>
                    <a:pt x="2135" y="2504"/>
                    <a:pt x="2202" y="2304"/>
                    <a:pt x="2269" y="2104"/>
                  </a:cubicBezTo>
                  <a:cubicBezTo>
                    <a:pt x="2369" y="1637"/>
                    <a:pt x="2435" y="1137"/>
                    <a:pt x="2202" y="736"/>
                  </a:cubicBezTo>
                  <a:cubicBezTo>
                    <a:pt x="2002" y="469"/>
                    <a:pt x="1701" y="303"/>
                    <a:pt x="1368" y="169"/>
                  </a:cubicBezTo>
                  <a:cubicBezTo>
                    <a:pt x="1301" y="136"/>
                    <a:pt x="1234" y="136"/>
                    <a:pt x="1168" y="103"/>
                  </a:cubicBezTo>
                  <a:cubicBezTo>
                    <a:pt x="1002" y="43"/>
                    <a:pt x="814" y="1"/>
                    <a:pt x="640"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171;p61">
              <a:extLst>
                <a:ext uri="{FF2B5EF4-FFF2-40B4-BE49-F238E27FC236}">
                  <a16:creationId xmlns:a16="http://schemas.microsoft.com/office/drawing/2014/main" id="{6B3A7CC8-9795-4300-B63A-2EC9EBED693B}"/>
                </a:ext>
              </a:extLst>
            </p:cNvPr>
            <p:cNvSpPr/>
            <p:nvPr/>
          </p:nvSpPr>
          <p:spPr>
            <a:xfrm>
              <a:off x="6156024" y="4073946"/>
              <a:ext cx="25842" cy="41089"/>
            </a:xfrm>
            <a:custGeom>
              <a:avLst/>
              <a:gdLst/>
              <a:ahLst/>
              <a:cxnLst/>
              <a:rect l="l" t="t" r="r" b="b"/>
              <a:pathLst>
                <a:path w="1322" h="2102" extrusionOk="0">
                  <a:moveTo>
                    <a:pt x="206" y="1"/>
                  </a:moveTo>
                  <a:cubicBezTo>
                    <a:pt x="101" y="1"/>
                    <a:pt x="0" y="93"/>
                    <a:pt x="20" y="234"/>
                  </a:cubicBezTo>
                  <a:cubicBezTo>
                    <a:pt x="87" y="767"/>
                    <a:pt x="354" y="1335"/>
                    <a:pt x="687" y="1768"/>
                  </a:cubicBezTo>
                  <a:cubicBezTo>
                    <a:pt x="787" y="1902"/>
                    <a:pt x="887" y="2102"/>
                    <a:pt x="1088" y="2102"/>
                  </a:cubicBezTo>
                  <a:cubicBezTo>
                    <a:pt x="1188" y="2102"/>
                    <a:pt x="1254" y="2035"/>
                    <a:pt x="1288" y="1935"/>
                  </a:cubicBezTo>
                  <a:cubicBezTo>
                    <a:pt x="1321" y="1835"/>
                    <a:pt x="1288" y="1735"/>
                    <a:pt x="1221" y="1668"/>
                  </a:cubicBezTo>
                  <a:cubicBezTo>
                    <a:pt x="1088" y="1435"/>
                    <a:pt x="887" y="1201"/>
                    <a:pt x="754" y="968"/>
                  </a:cubicBezTo>
                  <a:cubicBezTo>
                    <a:pt x="621" y="701"/>
                    <a:pt x="487" y="401"/>
                    <a:pt x="387" y="134"/>
                  </a:cubicBezTo>
                  <a:cubicBezTo>
                    <a:pt x="347" y="41"/>
                    <a:pt x="276" y="1"/>
                    <a:pt x="206" y="1"/>
                  </a:cubicBezTo>
                  <a:close/>
                </a:path>
              </a:pathLst>
            </a:custGeom>
            <a:solidFill>
              <a:srgbClr val="73CA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172;p61">
              <a:extLst>
                <a:ext uri="{FF2B5EF4-FFF2-40B4-BE49-F238E27FC236}">
                  <a16:creationId xmlns:a16="http://schemas.microsoft.com/office/drawing/2014/main" id="{42A783D1-E24F-4EAF-8D39-3C9FBF9E5BD3}"/>
                </a:ext>
              </a:extLst>
            </p:cNvPr>
            <p:cNvSpPr/>
            <p:nvPr/>
          </p:nvSpPr>
          <p:spPr>
            <a:xfrm>
              <a:off x="6185091" y="4070897"/>
              <a:ext cx="27406" cy="27484"/>
            </a:xfrm>
            <a:custGeom>
              <a:avLst/>
              <a:gdLst/>
              <a:ahLst/>
              <a:cxnLst/>
              <a:rect l="l" t="t" r="r" b="b"/>
              <a:pathLst>
                <a:path w="1402" h="1406" extrusionOk="0">
                  <a:moveTo>
                    <a:pt x="175" y="1"/>
                  </a:moveTo>
                  <a:cubicBezTo>
                    <a:pt x="130" y="1"/>
                    <a:pt x="87" y="17"/>
                    <a:pt x="68" y="56"/>
                  </a:cubicBezTo>
                  <a:cubicBezTo>
                    <a:pt x="1" y="123"/>
                    <a:pt x="1" y="223"/>
                    <a:pt x="68" y="290"/>
                  </a:cubicBezTo>
                  <a:cubicBezTo>
                    <a:pt x="201" y="423"/>
                    <a:pt x="334" y="557"/>
                    <a:pt x="468" y="723"/>
                  </a:cubicBezTo>
                  <a:cubicBezTo>
                    <a:pt x="535" y="790"/>
                    <a:pt x="601" y="890"/>
                    <a:pt x="668" y="957"/>
                  </a:cubicBezTo>
                  <a:cubicBezTo>
                    <a:pt x="658" y="936"/>
                    <a:pt x="654" y="928"/>
                    <a:pt x="654" y="928"/>
                  </a:cubicBezTo>
                  <a:lnTo>
                    <a:pt x="654" y="928"/>
                  </a:lnTo>
                  <a:cubicBezTo>
                    <a:pt x="655" y="928"/>
                    <a:pt x="678" y="967"/>
                    <a:pt x="701" y="990"/>
                  </a:cubicBezTo>
                  <a:cubicBezTo>
                    <a:pt x="701" y="990"/>
                    <a:pt x="735" y="1024"/>
                    <a:pt x="735" y="1024"/>
                  </a:cubicBezTo>
                  <a:cubicBezTo>
                    <a:pt x="768" y="1090"/>
                    <a:pt x="801" y="1124"/>
                    <a:pt x="835" y="1157"/>
                  </a:cubicBezTo>
                  <a:cubicBezTo>
                    <a:pt x="891" y="1269"/>
                    <a:pt x="995" y="1406"/>
                    <a:pt x="1126" y="1406"/>
                  </a:cubicBezTo>
                  <a:cubicBezTo>
                    <a:pt x="1150" y="1406"/>
                    <a:pt x="1176" y="1401"/>
                    <a:pt x="1202" y="1390"/>
                  </a:cubicBezTo>
                  <a:cubicBezTo>
                    <a:pt x="1335" y="1357"/>
                    <a:pt x="1402" y="1224"/>
                    <a:pt x="1369" y="1090"/>
                  </a:cubicBezTo>
                  <a:lnTo>
                    <a:pt x="1369" y="1090"/>
                  </a:lnTo>
                  <a:lnTo>
                    <a:pt x="1369" y="1124"/>
                  </a:lnTo>
                  <a:cubicBezTo>
                    <a:pt x="1369" y="1057"/>
                    <a:pt x="1335" y="990"/>
                    <a:pt x="1268" y="923"/>
                  </a:cubicBezTo>
                  <a:cubicBezTo>
                    <a:pt x="1168" y="757"/>
                    <a:pt x="1002" y="590"/>
                    <a:pt x="835" y="456"/>
                  </a:cubicBezTo>
                  <a:cubicBezTo>
                    <a:pt x="668" y="290"/>
                    <a:pt x="468" y="123"/>
                    <a:pt x="268" y="23"/>
                  </a:cubicBezTo>
                  <a:cubicBezTo>
                    <a:pt x="240" y="9"/>
                    <a:pt x="207" y="1"/>
                    <a:pt x="175" y="1"/>
                  </a:cubicBezTo>
                  <a:close/>
                </a:path>
              </a:pathLst>
            </a:custGeom>
            <a:solidFill>
              <a:srgbClr val="73CA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3173;p61">
              <a:extLst>
                <a:ext uri="{FF2B5EF4-FFF2-40B4-BE49-F238E27FC236}">
                  <a16:creationId xmlns:a16="http://schemas.microsoft.com/office/drawing/2014/main" id="{1A7BD95D-001C-4A96-B21B-5736EFB0F103}"/>
                </a:ext>
              </a:extLst>
            </p:cNvPr>
            <p:cNvSpPr/>
            <p:nvPr/>
          </p:nvSpPr>
          <p:spPr>
            <a:xfrm>
              <a:off x="6217697" y="4059852"/>
              <a:ext cx="32957" cy="21502"/>
            </a:xfrm>
            <a:custGeom>
              <a:avLst/>
              <a:gdLst/>
              <a:ahLst/>
              <a:cxnLst/>
              <a:rect l="l" t="t" r="r" b="b"/>
              <a:pathLst>
                <a:path w="1686" h="1100" extrusionOk="0">
                  <a:moveTo>
                    <a:pt x="193" y="1"/>
                  </a:moveTo>
                  <a:cubicBezTo>
                    <a:pt x="132" y="1"/>
                    <a:pt x="76" y="24"/>
                    <a:pt x="34" y="87"/>
                  </a:cubicBezTo>
                  <a:cubicBezTo>
                    <a:pt x="1" y="188"/>
                    <a:pt x="34" y="288"/>
                    <a:pt x="101" y="354"/>
                  </a:cubicBezTo>
                  <a:cubicBezTo>
                    <a:pt x="301" y="488"/>
                    <a:pt x="501" y="621"/>
                    <a:pt x="701" y="755"/>
                  </a:cubicBezTo>
                  <a:cubicBezTo>
                    <a:pt x="935" y="888"/>
                    <a:pt x="1135" y="1021"/>
                    <a:pt x="1368" y="1088"/>
                  </a:cubicBezTo>
                  <a:cubicBezTo>
                    <a:pt x="1393" y="1096"/>
                    <a:pt x="1416" y="1100"/>
                    <a:pt x="1438" y="1100"/>
                  </a:cubicBezTo>
                  <a:cubicBezTo>
                    <a:pt x="1597" y="1100"/>
                    <a:pt x="1686" y="905"/>
                    <a:pt x="1569" y="788"/>
                  </a:cubicBezTo>
                  <a:cubicBezTo>
                    <a:pt x="1368" y="588"/>
                    <a:pt x="1168" y="488"/>
                    <a:pt x="935" y="354"/>
                  </a:cubicBezTo>
                  <a:cubicBezTo>
                    <a:pt x="735" y="254"/>
                    <a:pt x="501" y="121"/>
                    <a:pt x="301" y="21"/>
                  </a:cubicBezTo>
                  <a:cubicBezTo>
                    <a:pt x="264" y="9"/>
                    <a:pt x="228" y="1"/>
                    <a:pt x="193" y="1"/>
                  </a:cubicBezTo>
                  <a:close/>
                </a:path>
              </a:pathLst>
            </a:custGeom>
            <a:solidFill>
              <a:srgbClr val="73CA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174;p61">
              <a:extLst>
                <a:ext uri="{FF2B5EF4-FFF2-40B4-BE49-F238E27FC236}">
                  <a16:creationId xmlns:a16="http://schemas.microsoft.com/office/drawing/2014/main" id="{8ECCDFDE-DF74-431F-B0F7-1BA554B66A50}"/>
                </a:ext>
              </a:extLst>
            </p:cNvPr>
            <p:cNvSpPr/>
            <p:nvPr/>
          </p:nvSpPr>
          <p:spPr>
            <a:xfrm>
              <a:off x="6668912" y="4052092"/>
              <a:ext cx="28070" cy="29048"/>
            </a:xfrm>
            <a:custGeom>
              <a:avLst/>
              <a:gdLst/>
              <a:ahLst/>
              <a:cxnLst/>
              <a:rect l="l" t="t" r="r" b="b"/>
              <a:pathLst>
                <a:path w="1436" h="1486" extrusionOk="0">
                  <a:moveTo>
                    <a:pt x="184" y="1"/>
                  </a:moveTo>
                  <a:cubicBezTo>
                    <a:pt x="143" y="1"/>
                    <a:pt x="101" y="17"/>
                    <a:pt x="68" y="51"/>
                  </a:cubicBezTo>
                  <a:cubicBezTo>
                    <a:pt x="34" y="84"/>
                    <a:pt x="1" y="184"/>
                    <a:pt x="34" y="251"/>
                  </a:cubicBezTo>
                  <a:cubicBezTo>
                    <a:pt x="168" y="484"/>
                    <a:pt x="334" y="718"/>
                    <a:pt x="535" y="918"/>
                  </a:cubicBezTo>
                  <a:cubicBezTo>
                    <a:pt x="601" y="1018"/>
                    <a:pt x="701" y="1118"/>
                    <a:pt x="801" y="1218"/>
                  </a:cubicBezTo>
                  <a:cubicBezTo>
                    <a:pt x="835" y="1285"/>
                    <a:pt x="868" y="1318"/>
                    <a:pt x="935" y="1352"/>
                  </a:cubicBezTo>
                  <a:cubicBezTo>
                    <a:pt x="968" y="1385"/>
                    <a:pt x="1002" y="1418"/>
                    <a:pt x="1035" y="1418"/>
                  </a:cubicBezTo>
                  <a:cubicBezTo>
                    <a:pt x="1068" y="1452"/>
                    <a:pt x="1102" y="1485"/>
                    <a:pt x="1168" y="1485"/>
                  </a:cubicBezTo>
                  <a:cubicBezTo>
                    <a:pt x="1235" y="1485"/>
                    <a:pt x="1302" y="1485"/>
                    <a:pt x="1369" y="1452"/>
                  </a:cubicBezTo>
                  <a:cubicBezTo>
                    <a:pt x="1402" y="1385"/>
                    <a:pt x="1435" y="1318"/>
                    <a:pt x="1402" y="1252"/>
                  </a:cubicBezTo>
                  <a:lnTo>
                    <a:pt x="1402" y="1218"/>
                  </a:lnTo>
                  <a:cubicBezTo>
                    <a:pt x="1402" y="1185"/>
                    <a:pt x="1369" y="1152"/>
                    <a:pt x="1369" y="1118"/>
                  </a:cubicBezTo>
                  <a:cubicBezTo>
                    <a:pt x="1335" y="1085"/>
                    <a:pt x="1302" y="1052"/>
                    <a:pt x="1268" y="1018"/>
                  </a:cubicBezTo>
                  <a:cubicBezTo>
                    <a:pt x="1235" y="985"/>
                    <a:pt x="1168" y="951"/>
                    <a:pt x="1135" y="885"/>
                  </a:cubicBezTo>
                  <a:cubicBezTo>
                    <a:pt x="1035" y="818"/>
                    <a:pt x="935" y="718"/>
                    <a:pt x="835" y="618"/>
                  </a:cubicBezTo>
                  <a:cubicBezTo>
                    <a:pt x="635" y="451"/>
                    <a:pt x="468" y="251"/>
                    <a:pt x="301" y="51"/>
                  </a:cubicBezTo>
                  <a:cubicBezTo>
                    <a:pt x="268" y="17"/>
                    <a:pt x="226" y="1"/>
                    <a:pt x="184" y="1"/>
                  </a:cubicBezTo>
                  <a:close/>
                </a:path>
              </a:pathLst>
            </a:custGeom>
            <a:solidFill>
              <a:srgbClr val="5CC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175;p61">
              <a:extLst>
                <a:ext uri="{FF2B5EF4-FFF2-40B4-BE49-F238E27FC236}">
                  <a16:creationId xmlns:a16="http://schemas.microsoft.com/office/drawing/2014/main" id="{925A52A9-0A03-43EC-A880-AA2A98C8EA9B}"/>
                </a:ext>
              </a:extLst>
            </p:cNvPr>
            <p:cNvSpPr/>
            <p:nvPr/>
          </p:nvSpPr>
          <p:spPr>
            <a:xfrm>
              <a:off x="6699327" y="4040090"/>
              <a:ext cx="32214" cy="32820"/>
            </a:xfrm>
            <a:custGeom>
              <a:avLst/>
              <a:gdLst/>
              <a:ahLst/>
              <a:cxnLst/>
              <a:rect l="l" t="t" r="r" b="b"/>
              <a:pathLst>
                <a:path w="1648" h="1679" extrusionOk="0">
                  <a:moveTo>
                    <a:pt x="163" y="0"/>
                  </a:moveTo>
                  <a:cubicBezTo>
                    <a:pt x="67" y="0"/>
                    <a:pt x="1" y="126"/>
                    <a:pt x="79" y="231"/>
                  </a:cubicBezTo>
                  <a:cubicBezTo>
                    <a:pt x="313" y="465"/>
                    <a:pt x="546" y="732"/>
                    <a:pt x="780" y="998"/>
                  </a:cubicBezTo>
                  <a:cubicBezTo>
                    <a:pt x="880" y="1132"/>
                    <a:pt x="1013" y="1232"/>
                    <a:pt x="1147" y="1365"/>
                  </a:cubicBezTo>
                  <a:cubicBezTo>
                    <a:pt x="1147" y="1365"/>
                    <a:pt x="1147" y="1399"/>
                    <a:pt x="1180" y="1399"/>
                  </a:cubicBezTo>
                  <a:lnTo>
                    <a:pt x="1180" y="1432"/>
                  </a:lnTo>
                  <a:lnTo>
                    <a:pt x="1180" y="1465"/>
                  </a:lnTo>
                  <a:cubicBezTo>
                    <a:pt x="1180" y="1465"/>
                    <a:pt x="1180" y="1499"/>
                    <a:pt x="1180" y="1532"/>
                  </a:cubicBezTo>
                  <a:cubicBezTo>
                    <a:pt x="1214" y="1565"/>
                    <a:pt x="1214" y="1599"/>
                    <a:pt x="1247" y="1632"/>
                  </a:cubicBezTo>
                  <a:cubicBezTo>
                    <a:pt x="1292" y="1662"/>
                    <a:pt x="1344" y="1679"/>
                    <a:pt x="1393" y="1679"/>
                  </a:cubicBezTo>
                  <a:cubicBezTo>
                    <a:pt x="1453" y="1679"/>
                    <a:pt x="1510" y="1654"/>
                    <a:pt x="1547" y="1599"/>
                  </a:cubicBezTo>
                  <a:cubicBezTo>
                    <a:pt x="1647" y="1532"/>
                    <a:pt x="1647" y="1399"/>
                    <a:pt x="1614" y="1299"/>
                  </a:cubicBezTo>
                  <a:cubicBezTo>
                    <a:pt x="1580" y="1199"/>
                    <a:pt x="1514" y="1132"/>
                    <a:pt x="1447" y="1065"/>
                  </a:cubicBezTo>
                  <a:cubicBezTo>
                    <a:pt x="1380" y="998"/>
                    <a:pt x="1280" y="932"/>
                    <a:pt x="1214" y="865"/>
                  </a:cubicBezTo>
                  <a:cubicBezTo>
                    <a:pt x="1080" y="732"/>
                    <a:pt x="913" y="565"/>
                    <a:pt x="747" y="431"/>
                  </a:cubicBezTo>
                  <a:cubicBezTo>
                    <a:pt x="580" y="298"/>
                    <a:pt x="413" y="164"/>
                    <a:pt x="246" y="31"/>
                  </a:cubicBezTo>
                  <a:cubicBezTo>
                    <a:pt x="218" y="10"/>
                    <a:pt x="189" y="0"/>
                    <a:pt x="163" y="0"/>
                  </a:cubicBezTo>
                  <a:close/>
                </a:path>
              </a:pathLst>
            </a:custGeom>
            <a:solidFill>
              <a:srgbClr val="73CA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176;p61">
              <a:extLst>
                <a:ext uri="{FF2B5EF4-FFF2-40B4-BE49-F238E27FC236}">
                  <a16:creationId xmlns:a16="http://schemas.microsoft.com/office/drawing/2014/main" id="{D21C6C4F-9A84-44A3-AA85-0E1D76D7E405}"/>
                </a:ext>
              </a:extLst>
            </p:cNvPr>
            <p:cNvSpPr/>
            <p:nvPr/>
          </p:nvSpPr>
          <p:spPr>
            <a:xfrm>
              <a:off x="6646667" y="4065521"/>
              <a:ext cx="32703" cy="32723"/>
            </a:xfrm>
            <a:custGeom>
              <a:avLst/>
              <a:gdLst/>
              <a:ahLst/>
              <a:cxnLst/>
              <a:rect l="l" t="t" r="r" b="b"/>
              <a:pathLst>
                <a:path w="1673" h="1674" extrusionOk="0">
                  <a:moveTo>
                    <a:pt x="183" y="0"/>
                  </a:moveTo>
                  <a:cubicBezTo>
                    <a:pt x="80" y="0"/>
                    <a:pt x="0" y="119"/>
                    <a:pt x="105" y="198"/>
                  </a:cubicBezTo>
                  <a:cubicBezTo>
                    <a:pt x="338" y="465"/>
                    <a:pt x="572" y="731"/>
                    <a:pt x="805" y="998"/>
                  </a:cubicBezTo>
                  <a:cubicBezTo>
                    <a:pt x="905" y="1098"/>
                    <a:pt x="1039" y="1232"/>
                    <a:pt x="1139" y="1365"/>
                  </a:cubicBezTo>
                  <a:cubicBezTo>
                    <a:pt x="1172" y="1365"/>
                    <a:pt x="1172" y="1399"/>
                    <a:pt x="1206" y="1399"/>
                  </a:cubicBezTo>
                  <a:lnTo>
                    <a:pt x="1206" y="1432"/>
                  </a:lnTo>
                  <a:cubicBezTo>
                    <a:pt x="1206" y="1465"/>
                    <a:pt x="1206" y="1499"/>
                    <a:pt x="1206" y="1499"/>
                  </a:cubicBezTo>
                  <a:cubicBezTo>
                    <a:pt x="1239" y="1532"/>
                    <a:pt x="1239" y="1599"/>
                    <a:pt x="1272" y="1599"/>
                  </a:cubicBezTo>
                  <a:cubicBezTo>
                    <a:pt x="1322" y="1649"/>
                    <a:pt x="1381" y="1674"/>
                    <a:pt x="1435" y="1674"/>
                  </a:cubicBezTo>
                  <a:cubicBezTo>
                    <a:pt x="1489" y="1674"/>
                    <a:pt x="1539" y="1649"/>
                    <a:pt x="1573" y="1599"/>
                  </a:cubicBezTo>
                  <a:cubicBezTo>
                    <a:pt x="1673" y="1532"/>
                    <a:pt x="1673" y="1399"/>
                    <a:pt x="1639" y="1299"/>
                  </a:cubicBezTo>
                  <a:cubicBezTo>
                    <a:pt x="1606" y="1198"/>
                    <a:pt x="1539" y="1132"/>
                    <a:pt x="1472" y="1065"/>
                  </a:cubicBezTo>
                  <a:cubicBezTo>
                    <a:pt x="1406" y="998"/>
                    <a:pt x="1306" y="898"/>
                    <a:pt x="1239" y="832"/>
                  </a:cubicBezTo>
                  <a:cubicBezTo>
                    <a:pt x="1072" y="698"/>
                    <a:pt x="939" y="565"/>
                    <a:pt x="772" y="431"/>
                  </a:cubicBezTo>
                  <a:cubicBezTo>
                    <a:pt x="605" y="298"/>
                    <a:pt x="438" y="164"/>
                    <a:pt x="272" y="31"/>
                  </a:cubicBezTo>
                  <a:cubicBezTo>
                    <a:pt x="243" y="9"/>
                    <a:pt x="212" y="0"/>
                    <a:pt x="183" y="0"/>
                  </a:cubicBezTo>
                  <a:close/>
                </a:path>
              </a:pathLst>
            </a:custGeom>
            <a:solidFill>
              <a:srgbClr val="73CA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177;p61">
              <a:extLst>
                <a:ext uri="{FF2B5EF4-FFF2-40B4-BE49-F238E27FC236}">
                  <a16:creationId xmlns:a16="http://schemas.microsoft.com/office/drawing/2014/main" id="{1F6946BB-ADA9-4B16-B52C-7AE7C62A6256}"/>
                </a:ext>
              </a:extLst>
            </p:cNvPr>
            <p:cNvSpPr/>
            <p:nvPr/>
          </p:nvSpPr>
          <p:spPr>
            <a:xfrm>
              <a:off x="6722394" y="4068082"/>
              <a:ext cx="20" cy="20"/>
            </a:xfrm>
            <a:custGeom>
              <a:avLst/>
              <a:gdLst/>
              <a:ahLst/>
              <a:cxnLst/>
              <a:rect l="l" t="t" r="r" b="b"/>
              <a:pathLst>
                <a:path w="1" h="1" extrusionOk="0">
                  <a:moveTo>
                    <a:pt x="0" y="0"/>
                  </a:moveTo>
                  <a:lnTo>
                    <a:pt x="0" y="0"/>
                  </a:lnTo>
                  <a:lnTo>
                    <a:pt x="0" y="0"/>
                  </a:lnTo>
                  <a:lnTo>
                    <a:pt x="0" y="0"/>
                  </a:lnTo>
                  <a:close/>
                </a:path>
              </a:pathLst>
            </a:custGeom>
            <a:solidFill>
              <a:srgbClr val="73CA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178;p61">
              <a:extLst>
                <a:ext uri="{FF2B5EF4-FFF2-40B4-BE49-F238E27FC236}">
                  <a16:creationId xmlns:a16="http://schemas.microsoft.com/office/drawing/2014/main" id="{E6B030EF-193B-4200-ADEE-480D0B577A9A}"/>
                </a:ext>
              </a:extLst>
            </p:cNvPr>
            <p:cNvSpPr/>
            <p:nvPr/>
          </p:nvSpPr>
          <p:spPr>
            <a:xfrm>
              <a:off x="6722394" y="4068082"/>
              <a:ext cx="20" cy="20"/>
            </a:xfrm>
            <a:custGeom>
              <a:avLst/>
              <a:gdLst/>
              <a:ahLst/>
              <a:cxnLst/>
              <a:rect l="l" t="t" r="r" b="b"/>
              <a:pathLst>
                <a:path w="1" h="1" extrusionOk="0">
                  <a:moveTo>
                    <a:pt x="0" y="0"/>
                  </a:moveTo>
                  <a:lnTo>
                    <a:pt x="0" y="0"/>
                  </a:lnTo>
                  <a:close/>
                </a:path>
              </a:pathLst>
            </a:custGeom>
            <a:solidFill>
              <a:srgbClr val="73CA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179;p61">
              <a:extLst>
                <a:ext uri="{FF2B5EF4-FFF2-40B4-BE49-F238E27FC236}">
                  <a16:creationId xmlns:a16="http://schemas.microsoft.com/office/drawing/2014/main" id="{1F2B5792-3B24-4383-BFE1-D146ED8ABEF3}"/>
                </a:ext>
              </a:extLst>
            </p:cNvPr>
            <p:cNvSpPr/>
            <p:nvPr/>
          </p:nvSpPr>
          <p:spPr>
            <a:xfrm>
              <a:off x="6373217" y="2470895"/>
              <a:ext cx="116073" cy="143831"/>
            </a:xfrm>
            <a:custGeom>
              <a:avLst/>
              <a:gdLst/>
              <a:ahLst/>
              <a:cxnLst/>
              <a:rect l="l" t="t" r="r" b="b"/>
              <a:pathLst>
                <a:path w="5938" h="7358" extrusionOk="0">
                  <a:moveTo>
                    <a:pt x="5774" y="1"/>
                  </a:moveTo>
                  <a:cubicBezTo>
                    <a:pt x="5744" y="1"/>
                    <a:pt x="5714" y="15"/>
                    <a:pt x="5688" y="50"/>
                  </a:cubicBezTo>
                  <a:cubicBezTo>
                    <a:pt x="5187" y="583"/>
                    <a:pt x="4821" y="1250"/>
                    <a:pt x="4387" y="1851"/>
                  </a:cubicBezTo>
                  <a:cubicBezTo>
                    <a:pt x="3953" y="2485"/>
                    <a:pt x="3453" y="3085"/>
                    <a:pt x="2986" y="3719"/>
                  </a:cubicBezTo>
                  <a:cubicBezTo>
                    <a:pt x="2519" y="4319"/>
                    <a:pt x="2052" y="4886"/>
                    <a:pt x="1552" y="5453"/>
                  </a:cubicBezTo>
                  <a:cubicBezTo>
                    <a:pt x="1051" y="6054"/>
                    <a:pt x="551" y="6621"/>
                    <a:pt x="50" y="7221"/>
                  </a:cubicBezTo>
                  <a:cubicBezTo>
                    <a:pt x="1" y="7271"/>
                    <a:pt x="62" y="7357"/>
                    <a:pt x="124" y="7357"/>
                  </a:cubicBezTo>
                  <a:cubicBezTo>
                    <a:pt x="145" y="7357"/>
                    <a:pt x="167" y="7347"/>
                    <a:pt x="184" y="7321"/>
                  </a:cubicBezTo>
                  <a:cubicBezTo>
                    <a:pt x="784" y="6821"/>
                    <a:pt x="1285" y="6221"/>
                    <a:pt x="1818" y="5654"/>
                  </a:cubicBezTo>
                  <a:cubicBezTo>
                    <a:pt x="2319" y="5086"/>
                    <a:pt x="2786" y="4519"/>
                    <a:pt x="3253" y="3919"/>
                  </a:cubicBezTo>
                  <a:cubicBezTo>
                    <a:pt x="3720" y="3352"/>
                    <a:pt x="4187" y="2751"/>
                    <a:pt x="4620" y="2151"/>
                  </a:cubicBezTo>
                  <a:cubicBezTo>
                    <a:pt x="4854" y="1851"/>
                    <a:pt x="5054" y="1517"/>
                    <a:pt x="5288" y="1184"/>
                  </a:cubicBezTo>
                  <a:cubicBezTo>
                    <a:pt x="5521" y="883"/>
                    <a:pt x="5721" y="550"/>
                    <a:pt x="5888" y="216"/>
                  </a:cubicBezTo>
                  <a:cubicBezTo>
                    <a:pt x="5937" y="118"/>
                    <a:pt x="5859" y="1"/>
                    <a:pt x="577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3180;p61">
              <a:extLst>
                <a:ext uri="{FF2B5EF4-FFF2-40B4-BE49-F238E27FC236}">
                  <a16:creationId xmlns:a16="http://schemas.microsoft.com/office/drawing/2014/main" id="{313FBDF1-1860-4902-9077-0AFA15D1ED43}"/>
                </a:ext>
              </a:extLst>
            </p:cNvPr>
            <p:cNvSpPr/>
            <p:nvPr/>
          </p:nvSpPr>
          <p:spPr>
            <a:xfrm>
              <a:off x="6552193" y="2131492"/>
              <a:ext cx="21541" cy="12452"/>
            </a:xfrm>
            <a:custGeom>
              <a:avLst/>
              <a:gdLst/>
              <a:ahLst/>
              <a:cxnLst/>
              <a:rect l="l" t="t" r="r" b="b"/>
              <a:pathLst>
                <a:path w="1102" h="637" extrusionOk="0">
                  <a:moveTo>
                    <a:pt x="768" y="0"/>
                  </a:moveTo>
                  <a:cubicBezTo>
                    <a:pt x="635" y="0"/>
                    <a:pt x="535" y="0"/>
                    <a:pt x="435" y="67"/>
                  </a:cubicBezTo>
                  <a:cubicBezTo>
                    <a:pt x="335" y="100"/>
                    <a:pt x="234" y="167"/>
                    <a:pt x="168" y="234"/>
                  </a:cubicBezTo>
                  <a:cubicBezTo>
                    <a:pt x="134" y="300"/>
                    <a:pt x="101" y="334"/>
                    <a:pt x="68" y="367"/>
                  </a:cubicBezTo>
                  <a:cubicBezTo>
                    <a:pt x="34" y="434"/>
                    <a:pt x="1" y="500"/>
                    <a:pt x="1" y="567"/>
                  </a:cubicBezTo>
                  <a:cubicBezTo>
                    <a:pt x="1" y="608"/>
                    <a:pt x="52" y="637"/>
                    <a:pt x="99" y="637"/>
                  </a:cubicBezTo>
                  <a:cubicBezTo>
                    <a:pt x="128" y="637"/>
                    <a:pt x="155" y="626"/>
                    <a:pt x="168" y="601"/>
                  </a:cubicBezTo>
                  <a:cubicBezTo>
                    <a:pt x="201" y="567"/>
                    <a:pt x="201" y="534"/>
                    <a:pt x="234" y="467"/>
                  </a:cubicBezTo>
                  <a:cubicBezTo>
                    <a:pt x="268" y="434"/>
                    <a:pt x="268" y="400"/>
                    <a:pt x="301" y="367"/>
                  </a:cubicBezTo>
                  <a:cubicBezTo>
                    <a:pt x="368" y="300"/>
                    <a:pt x="435" y="267"/>
                    <a:pt x="535" y="234"/>
                  </a:cubicBezTo>
                  <a:cubicBezTo>
                    <a:pt x="619" y="170"/>
                    <a:pt x="731" y="147"/>
                    <a:pt x="843" y="147"/>
                  </a:cubicBezTo>
                  <a:cubicBezTo>
                    <a:pt x="908" y="147"/>
                    <a:pt x="974" y="155"/>
                    <a:pt x="1035" y="167"/>
                  </a:cubicBezTo>
                  <a:cubicBezTo>
                    <a:pt x="1068" y="167"/>
                    <a:pt x="1102" y="100"/>
                    <a:pt x="1068" y="67"/>
                  </a:cubicBezTo>
                  <a:cubicBezTo>
                    <a:pt x="968" y="33"/>
                    <a:pt x="868" y="0"/>
                    <a:pt x="7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3181;p61">
              <a:extLst>
                <a:ext uri="{FF2B5EF4-FFF2-40B4-BE49-F238E27FC236}">
                  <a16:creationId xmlns:a16="http://schemas.microsoft.com/office/drawing/2014/main" id="{27EBECD6-3F4E-4BAE-A03C-E9D806FC0320}"/>
                </a:ext>
              </a:extLst>
            </p:cNvPr>
            <p:cNvSpPr/>
            <p:nvPr/>
          </p:nvSpPr>
          <p:spPr>
            <a:xfrm>
              <a:off x="6221508" y="2648621"/>
              <a:ext cx="36632" cy="15286"/>
            </a:xfrm>
            <a:custGeom>
              <a:avLst/>
              <a:gdLst/>
              <a:ahLst/>
              <a:cxnLst/>
              <a:rect l="l" t="t" r="r" b="b"/>
              <a:pathLst>
                <a:path w="1874" h="782" extrusionOk="0">
                  <a:moveTo>
                    <a:pt x="216" y="0"/>
                  </a:moveTo>
                  <a:cubicBezTo>
                    <a:pt x="103" y="0"/>
                    <a:pt x="1" y="126"/>
                    <a:pt x="106" y="231"/>
                  </a:cubicBezTo>
                  <a:cubicBezTo>
                    <a:pt x="423" y="548"/>
                    <a:pt x="887" y="782"/>
                    <a:pt x="1349" y="782"/>
                  </a:cubicBezTo>
                  <a:cubicBezTo>
                    <a:pt x="1469" y="782"/>
                    <a:pt x="1590" y="766"/>
                    <a:pt x="1707" y="731"/>
                  </a:cubicBezTo>
                  <a:cubicBezTo>
                    <a:pt x="1874" y="698"/>
                    <a:pt x="1841" y="498"/>
                    <a:pt x="1674" y="464"/>
                  </a:cubicBezTo>
                  <a:cubicBezTo>
                    <a:pt x="1440" y="464"/>
                    <a:pt x="1173" y="464"/>
                    <a:pt x="940" y="398"/>
                  </a:cubicBezTo>
                  <a:cubicBezTo>
                    <a:pt x="706" y="298"/>
                    <a:pt x="473" y="198"/>
                    <a:pt x="306" y="31"/>
                  </a:cubicBezTo>
                  <a:cubicBezTo>
                    <a:pt x="278" y="9"/>
                    <a:pt x="246" y="0"/>
                    <a:pt x="21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182;p61">
              <a:extLst>
                <a:ext uri="{FF2B5EF4-FFF2-40B4-BE49-F238E27FC236}">
                  <a16:creationId xmlns:a16="http://schemas.microsoft.com/office/drawing/2014/main" id="{E4789A4E-B013-4BAF-8C8C-6694317AD5D2}"/>
                </a:ext>
              </a:extLst>
            </p:cNvPr>
            <p:cNvSpPr/>
            <p:nvPr/>
          </p:nvSpPr>
          <p:spPr>
            <a:xfrm>
              <a:off x="6216778" y="2502347"/>
              <a:ext cx="23594" cy="31511"/>
            </a:xfrm>
            <a:custGeom>
              <a:avLst/>
              <a:gdLst/>
              <a:ahLst/>
              <a:cxnLst/>
              <a:rect l="l" t="t" r="r" b="b"/>
              <a:pathLst>
                <a:path w="1207" h="1612" extrusionOk="0">
                  <a:moveTo>
                    <a:pt x="139" y="0"/>
                  </a:moveTo>
                  <a:cubicBezTo>
                    <a:pt x="70" y="0"/>
                    <a:pt x="1" y="71"/>
                    <a:pt x="48" y="142"/>
                  </a:cubicBezTo>
                  <a:cubicBezTo>
                    <a:pt x="215" y="409"/>
                    <a:pt x="348" y="642"/>
                    <a:pt x="515" y="876"/>
                  </a:cubicBezTo>
                  <a:lnTo>
                    <a:pt x="748" y="1243"/>
                  </a:lnTo>
                  <a:cubicBezTo>
                    <a:pt x="815" y="1343"/>
                    <a:pt x="915" y="1476"/>
                    <a:pt x="1015" y="1576"/>
                  </a:cubicBezTo>
                  <a:cubicBezTo>
                    <a:pt x="1040" y="1601"/>
                    <a:pt x="1065" y="1612"/>
                    <a:pt x="1088" y="1612"/>
                  </a:cubicBezTo>
                  <a:cubicBezTo>
                    <a:pt x="1157" y="1612"/>
                    <a:pt x="1207" y="1518"/>
                    <a:pt x="1182" y="1443"/>
                  </a:cubicBezTo>
                  <a:cubicBezTo>
                    <a:pt x="1115" y="1309"/>
                    <a:pt x="1048" y="1209"/>
                    <a:pt x="982" y="1076"/>
                  </a:cubicBezTo>
                  <a:lnTo>
                    <a:pt x="715" y="742"/>
                  </a:lnTo>
                  <a:cubicBezTo>
                    <a:pt x="548" y="509"/>
                    <a:pt x="381" y="275"/>
                    <a:pt x="215" y="42"/>
                  </a:cubicBezTo>
                  <a:cubicBezTo>
                    <a:pt x="195" y="12"/>
                    <a:pt x="167" y="0"/>
                    <a:pt x="13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183;p61">
              <a:extLst>
                <a:ext uri="{FF2B5EF4-FFF2-40B4-BE49-F238E27FC236}">
                  <a16:creationId xmlns:a16="http://schemas.microsoft.com/office/drawing/2014/main" id="{1FE8CAF1-BD46-4AC5-80EB-DFCDAF675D79}"/>
                </a:ext>
              </a:extLst>
            </p:cNvPr>
            <p:cNvSpPr/>
            <p:nvPr/>
          </p:nvSpPr>
          <p:spPr>
            <a:xfrm>
              <a:off x="6515679" y="2202977"/>
              <a:ext cx="35576" cy="10438"/>
            </a:xfrm>
            <a:custGeom>
              <a:avLst/>
              <a:gdLst/>
              <a:ahLst/>
              <a:cxnLst/>
              <a:rect l="l" t="t" r="r" b="b"/>
              <a:pathLst>
                <a:path w="1820" h="534" extrusionOk="0">
                  <a:moveTo>
                    <a:pt x="1659" y="1"/>
                  </a:moveTo>
                  <a:cubicBezTo>
                    <a:pt x="1642" y="1"/>
                    <a:pt x="1623" y="4"/>
                    <a:pt x="1602" y="12"/>
                  </a:cubicBezTo>
                  <a:cubicBezTo>
                    <a:pt x="1369" y="79"/>
                    <a:pt x="1135" y="146"/>
                    <a:pt x="868" y="213"/>
                  </a:cubicBezTo>
                  <a:cubicBezTo>
                    <a:pt x="635" y="279"/>
                    <a:pt x="368" y="279"/>
                    <a:pt x="134" y="313"/>
                  </a:cubicBezTo>
                  <a:cubicBezTo>
                    <a:pt x="1" y="313"/>
                    <a:pt x="1" y="513"/>
                    <a:pt x="134" y="513"/>
                  </a:cubicBezTo>
                  <a:cubicBezTo>
                    <a:pt x="243" y="526"/>
                    <a:pt x="354" y="533"/>
                    <a:pt x="464" y="533"/>
                  </a:cubicBezTo>
                  <a:cubicBezTo>
                    <a:pt x="896" y="533"/>
                    <a:pt x="1331" y="432"/>
                    <a:pt x="1702" y="246"/>
                  </a:cubicBezTo>
                  <a:cubicBezTo>
                    <a:pt x="1819" y="187"/>
                    <a:pt x="1782" y="1"/>
                    <a:pt x="1659" y="1"/>
                  </a:cubicBezTo>
                  <a:close/>
                </a:path>
              </a:pathLst>
            </a:custGeom>
            <a:solidFill>
              <a:srgbClr val="BF7E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184;p61">
              <a:extLst>
                <a:ext uri="{FF2B5EF4-FFF2-40B4-BE49-F238E27FC236}">
                  <a16:creationId xmlns:a16="http://schemas.microsoft.com/office/drawing/2014/main" id="{A375AA35-A442-4E76-AAC7-CE55E2F6217F}"/>
                </a:ext>
              </a:extLst>
            </p:cNvPr>
            <p:cNvSpPr/>
            <p:nvPr/>
          </p:nvSpPr>
          <p:spPr>
            <a:xfrm>
              <a:off x="6734317" y="2404531"/>
              <a:ext cx="67322" cy="581479"/>
            </a:xfrm>
            <a:custGeom>
              <a:avLst/>
              <a:gdLst/>
              <a:ahLst/>
              <a:cxnLst/>
              <a:rect l="l" t="t" r="r" b="b"/>
              <a:pathLst>
                <a:path w="3444" h="29747" extrusionOk="0">
                  <a:moveTo>
                    <a:pt x="121" y="1"/>
                  </a:moveTo>
                  <a:cubicBezTo>
                    <a:pt x="60" y="1"/>
                    <a:pt x="0" y="71"/>
                    <a:pt x="24" y="142"/>
                  </a:cubicBezTo>
                  <a:cubicBezTo>
                    <a:pt x="858" y="1743"/>
                    <a:pt x="858" y="3678"/>
                    <a:pt x="1025" y="5446"/>
                  </a:cubicBezTo>
                  <a:cubicBezTo>
                    <a:pt x="1191" y="7381"/>
                    <a:pt x="1325" y="9315"/>
                    <a:pt x="1492" y="11250"/>
                  </a:cubicBezTo>
                  <a:cubicBezTo>
                    <a:pt x="1825" y="15186"/>
                    <a:pt x="2159" y="19089"/>
                    <a:pt x="2492" y="22992"/>
                  </a:cubicBezTo>
                  <a:cubicBezTo>
                    <a:pt x="2693" y="25193"/>
                    <a:pt x="2893" y="27395"/>
                    <a:pt x="3059" y="29597"/>
                  </a:cubicBezTo>
                  <a:cubicBezTo>
                    <a:pt x="3076" y="29697"/>
                    <a:pt x="3176" y="29747"/>
                    <a:pt x="3268" y="29747"/>
                  </a:cubicBezTo>
                  <a:cubicBezTo>
                    <a:pt x="3360" y="29747"/>
                    <a:pt x="3443" y="29697"/>
                    <a:pt x="3426" y="29597"/>
                  </a:cubicBezTo>
                  <a:cubicBezTo>
                    <a:pt x="3093" y="25627"/>
                    <a:pt x="2726" y="21691"/>
                    <a:pt x="2359" y="17755"/>
                  </a:cubicBezTo>
                  <a:lnTo>
                    <a:pt x="2359" y="17721"/>
                  </a:lnTo>
                  <a:cubicBezTo>
                    <a:pt x="1992" y="13785"/>
                    <a:pt x="1658" y="9816"/>
                    <a:pt x="1258" y="5846"/>
                  </a:cubicBezTo>
                  <a:cubicBezTo>
                    <a:pt x="1091" y="3912"/>
                    <a:pt x="1125" y="1810"/>
                    <a:pt x="191" y="42"/>
                  </a:cubicBezTo>
                  <a:cubicBezTo>
                    <a:pt x="171" y="13"/>
                    <a:pt x="146" y="1"/>
                    <a:pt x="1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185;p61">
              <a:extLst>
                <a:ext uri="{FF2B5EF4-FFF2-40B4-BE49-F238E27FC236}">
                  <a16:creationId xmlns:a16="http://schemas.microsoft.com/office/drawing/2014/main" id="{FC1925CD-0D82-43B3-8EE5-3EFE21A7F4AA}"/>
                </a:ext>
              </a:extLst>
            </p:cNvPr>
            <p:cNvSpPr/>
            <p:nvPr/>
          </p:nvSpPr>
          <p:spPr>
            <a:xfrm>
              <a:off x="6551177" y="3007532"/>
              <a:ext cx="62337" cy="245810"/>
            </a:xfrm>
            <a:custGeom>
              <a:avLst/>
              <a:gdLst/>
              <a:ahLst/>
              <a:cxnLst/>
              <a:rect l="l" t="t" r="r" b="b"/>
              <a:pathLst>
                <a:path w="3189" h="12575" extrusionOk="0">
                  <a:moveTo>
                    <a:pt x="3035" y="0"/>
                  </a:moveTo>
                  <a:cubicBezTo>
                    <a:pt x="2999" y="0"/>
                    <a:pt x="2967" y="15"/>
                    <a:pt x="2955" y="50"/>
                  </a:cubicBezTo>
                  <a:cubicBezTo>
                    <a:pt x="2755" y="517"/>
                    <a:pt x="2688" y="1084"/>
                    <a:pt x="2555" y="1584"/>
                  </a:cubicBezTo>
                  <a:cubicBezTo>
                    <a:pt x="2421" y="2084"/>
                    <a:pt x="2321" y="2585"/>
                    <a:pt x="2188" y="3085"/>
                  </a:cubicBezTo>
                  <a:cubicBezTo>
                    <a:pt x="1954" y="4119"/>
                    <a:pt x="1687" y="5153"/>
                    <a:pt x="1454" y="6187"/>
                  </a:cubicBezTo>
                  <a:cubicBezTo>
                    <a:pt x="954" y="8289"/>
                    <a:pt x="487" y="10357"/>
                    <a:pt x="20" y="12425"/>
                  </a:cubicBezTo>
                  <a:cubicBezTo>
                    <a:pt x="0" y="12522"/>
                    <a:pt x="71" y="12574"/>
                    <a:pt x="141" y="12574"/>
                  </a:cubicBezTo>
                  <a:cubicBezTo>
                    <a:pt x="190" y="12574"/>
                    <a:pt x="239" y="12547"/>
                    <a:pt x="253" y="12492"/>
                  </a:cubicBezTo>
                  <a:cubicBezTo>
                    <a:pt x="753" y="10424"/>
                    <a:pt x="1254" y="8355"/>
                    <a:pt x="1754" y="6287"/>
                  </a:cubicBezTo>
                  <a:cubicBezTo>
                    <a:pt x="1988" y="5253"/>
                    <a:pt x="2255" y="4186"/>
                    <a:pt x="2488" y="3152"/>
                  </a:cubicBezTo>
                  <a:cubicBezTo>
                    <a:pt x="2588" y="2651"/>
                    <a:pt x="2722" y="2151"/>
                    <a:pt x="2822" y="1651"/>
                  </a:cubicBezTo>
                  <a:cubicBezTo>
                    <a:pt x="2955" y="1150"/>
                    <a:pt x="3155" y="617"/>
                    <a:pt x="3189" y="116"/>
                  </a:cubicBezTo>
                  <a:cubicBezTo>
                    <a:pt x="3189" y="51"/>
                    <a:pt x="3104" y="0"/>
                    <a:pt x="303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186;p61">
              <a:extLst>
                <a:ext uri="{FF2B5EF4-FFF2-40B4-BE49-F238E27FC236}">
                  <a16:creationId xmlns:a16="http://schemas.microsoft.com/office/drawing/2014/main" id="{D0482ACA-C712-4413-B5C7-6DF684195412}"/>
                </a:ext>
              </a:extLst>
            </p:cNvPr>
            <p:cNvSpPr/>
            <p:nvPr/>
          </p:nvSpPr>
          <p:spPr>
            <a:xfrm>
              <a:off x="6543378" y="3508593"/>
              <a:ext cx="534390" cy="660021"/>
            </a:xfrm>
            <a:custGeom>
              <a:avLst/>
              <a:gdLst/>
              <a:ahLst/>
              <a:cxnLst/>
              <a:rect l="l" t="t" r="r" b="b"/>
              <a:pathLst>
                <a:path w="27338" h="33765" extrusionOk="0">
                  <a:moveTo>
                    <a:pt x="22334" y="11743"/>
                  </a:moveTo>
                  <a:cubicBezTo>
                    <a:pt x="22501" y="12644"/>
                    <a:pt x="22701" y="13578"/>
                    <a:pt x="22901" y="14512"/>
                  </a:cubicBezTo>
                  <a:cubicBezTo>
                    <a:pt x="23235" y="16113"/>
                    <a:pt x="23535" y="17714"/>
                    <a:pt x="23869" y="19349"/>
                  </a:cubicBezTo>
                  <a:cubicBezTo>
                    <a:pt x="22835" y="18948"/>
                    <a:pt x="21734" y="18615"/>
                    <a:pt x="20700" y="18248"/>
                  </a:cubicBezTo>
                  <a:cubicBezTo>
                    <a:pt x="19432" y="17814"/>
                    <a:pt x="18165" y="17381"/>
                    <a:pt x="16930" y="16947"/>
                  </a:cubicBezTo>
                  <a:cubicBezTo>
                    <a:pt x="15896" y="16613"/>
                    <a:pt x="14862" y="16246"/>
                    <a:pt x="13828" y="15880"/>
                  </a:cubicBezTo>
                  <a:cubicBezTo>
                    <a:pt x="15463" y="15246"/>
                    <a:pt x="17097" y="14612"/>
                    <a:pt x="18665" y="13811"/>
                  </a:cubicBezTo>
                  <a:cubicBezTo>
                    <a:pt x="19699" y="13311"/>
                    <a:pt x="20700" y="12744"/>
                    <a:pt x="21634" y="12077"/>
                  </a:cubicBezTo>
                  <a:cubicBezTo>
                    <a:pt x="21867" y="11977"/>
                    <a:pt x="22101" y="11843"/>
                    <a:pt x="22334" y="11743"/>
                  </a:cubicBezTo>
                  <a:close/>
                  <a:moveTo>
                    <a:pt x="5289" y="13511"/>
                  </a:moveTo>
                  <a:cubicBezTo>
                    <a:pt x="5422" y="13611"/>
                    <a:pt x="5556" y="13645"/>
                    <a:pt x="5722" y="13711"/>
                  </a:cubicBezTo>
                  <a:cubicBezTo>
                    <a:pt x="6023" y="13845"/>
                    <a:pt x="6356" y="13978"/>
                    <a:pt x="6690" y="14112"/>
                  </a:cubicBezTo>
                  <a:cubicBezTo>
                    <a:pt x="7324" y="14345"/>
                    <a:pt x="7991" y="14545"/>
                    <a:pt x="8624" y="14779"/>
                  </a:cubicBezTo>
                  <a:cubicBezTo>
                    <a:pt x="9759" y="15179"/>
                    <a:pt x="10926" y="15579"/>
                    <a:pt x="12094" y="15980"/>
                  </a:cubicBezTo>
                  <a:cubicBezTo>
                    <a:pt x="12060" y="15980"/>
                    <a:pt x="12027" y="15980"/>
                    <a:pt x="11994" y="16013"/>
                  </a:cubicBezTo>
                  <a:cubicBezTo>
                    <a:pt x="9659" y="16914"/>
                    <a:pt x="7324" y="17848"/>
                    <a:pt x="5122" y="19115"/>
                  </a:cubicBezTo>
                  <a:cubicBezTo>
                    <a:pt x="4655" y="19349"/>
                    <a:pt x="4155" y="19582"/>
                    <a:pt x="3688" y="19816"/>
                  </a:cubicBezTo>
                  <a:cubicBezTo>
                    <a:pt x="4188" y="17714"/>
                    <a:pt x="4755" y="15613"/>
                    <a:pt x="5289" y="13511"/>
                  </a:cubicBezTo>
                  <a:close/>
                  <a:moveTo>
                    <a:pt x="8620" y="0"/>
                  </a:moveTo>
                  <a:cubicBezTo>
                    <a:pt x="8531" y="0"/>
                    <a:pt x="8445" y="49"/>
                    <a:pt x="8391" y="168"/>
                  </a:cubicBezTo>
                  <a:cubicBezTo>
                    <a:pt x="8124" y="669"/>
                    <a:pt x="7991" y="1202"/>
                    <a:pt x="7824" y="1736"/>
                  </a:cubicBezTo>
                  <a:cubicBezTo>
                    <a:pt x="7690" y="2303"/>
                    <a:pt x="7524" y="2837"/>
                    <a:pt x="7357" y="3371"/>
                  </a:cubicBezTo>
                  <a:cubicBezTo>
                    <a:pt x="7057" y="4438"/>
                    <a:pt x="6723" y="5505"/>
                    <a:pt x="6423" y="6573"/>
                  </a:cubicBezTo>
                  <a:cubicBezTo>
                    <a:pt x="5822" y="8708"/>
                    <a:pt x="5255" y="10843"/>
                    <a:pt x="4688" y="13011"/>
                  </a:cubicBezTo>
                  <a:cubicBezTo>
                    <a:pt x="3521" y="17314"/>
                    <a:pt x="2420" y="21684"/>
                    <a:pt x="1486" y="26054"/>
                  </a:cubicBezTo>
                  <a:cubicBezTo>
                    <a:pt x="1219" y="27254"/>
                    <a:pt x="952" y="28489"/>
                    <a:pt x="685" y="29723"/>
                  </a:cubicBezTo>
                  <a:cubicBezTo>
                    <a:pt x="452" y="30924"/>
                    <a:pt x="185" y="32158"/>
                    <a:pt x="18" y="33392"/>
                  </a:cubicBezTo>
                  <a:cubicBezTo>
                    <a:pt x="0" y="33500"/>
                    <a:pt x="100" y="33560"/>
                    <a:pt x="200" y="33560"/>
                  </a:cubicBezTo>
                  <a:cubicBezTo>
                    <a:pt x="285" y="33560"/>
                    <a:pt x="370" y="33517"/>
                    <a:pt x="385" y="33425"/>
                  </a:cubicBezTo>
                  <a:cubicBezTo>
                    <a:pt x="719" y="32358"/>
                    <a:pt x="919" y="31291"/>
                    <a:pt x="1186" y="30190"/>
                  </a:cubicBezTo>
                  <a:cubicBezTo>
                    <a:pt x="1453" y="29122"/>
                    <a:pt x="1686" y="28055"/>
                    <a:pt x="1953" y="26954"/>
                  </a:cubicBezTo>
                  <a:cubicBezTo>
                    <a:pt x="2387" y="25120"/>
                    <a:pt x="2820" y="23285"/>
                    <a:pt x="3287" y="21417"/>
                  </a:cubicBezTo>
                  <a:cubicBezTo>
                    <a:pt x="3454" y="21317"/>
                    <a:pt x="3487" y="21083"/>
                    <a:pt x="3387" y="20950"/>
                  </a:cubicBezTo>
                  <a:cubicBezTo>
                    <a:pt x="3487" y="20883"/>
                    <a:pt x="3554" y="20816"/>
                    <a:pt x="3621" y="20783"/>
                  </a:cubicBezTo>
                  <a:cubicBezTo>
                    <a:pt x="3754" y="20683"/>
                    <a:pt x="3888" y="20583"/>
                    <a:pt x="4021" y="20483"/>
                  </a:cubicBezTo>
                  <a:cubicBezTo>
                    <a:pt x="4321" y="20283"/>
                    <a:pt x="4622" y="20116"/>
                    <a:pt x="4922" y="19916"/>
                  </a:cubicBezTo>
                  <a:cubicBezTo>
                    <a:pt x="5522" y="19549"/>
                    <a:pt x="6156" y="19215"/>
                    <a:pt x="6790" y="18882"/>
                  </a:cubicBezTo>
                  <a:cubicBezTo>
                    <a:pt x="8057" y="18215"/>
                    <a:pt x="9392" y="17647"/>
                    <a:pt x="10726" y="17114"/>
                  </a:cubicBezTo>
                  <a:cubicBezTo>
                    <a:pt x="11460" y="16814"/>
                    <a:pt x="12194" y="16547"/>
                    <a:pt x="12928" y="16246"/>
                  </a:cubicBezTo>
                  <a:cubicBezTo>
                    <a:pt x="15296" y="17047"/>
                    <a:pt x="17631" y="17881"/>
                    <a:pt x="19999" y="18682"/>
                  </a:cubicBezTo>
                  <a:cubicBezTo>
                    <a:pt x="20733" y="18948"/>
                    <a:pt x="21434" y="19182"/>
                    <a:pt x="22134" y="19449"/>
                  </a:cubicBezTo>
                  <a:cubicBezTo>
                    <a:pt x="22768" y="19649"/>
                    <a:pt x="23402" y="19882"/>
                    <a:pt x="24002" y="20083"/>
                  </a:cubicBezTo>
                  <a:cubicBezTo>
                    <a:pt x="24469" y="22284"/>
                    <a:pt x="24903" y="24486"/>
                    <a:pt x="25370" y="26687"/>
                  </a:cubicBezTo>
                  <a:cubicBezTo>
                    <a:pt x="25570" y="27821"/>
                    <a:pt x="25803" y="28956"/>
                    <a:pt x="26037" y="30090"/>
                  </a:cubicBezTo>
                  <a:cubicBezTo>
                    <a:pt x="26137" y="30657"/>
                    <a:pt x="26270" y="31257"/>
                    <a:pt x="26370" y="31824"/>
                  </a:cubicBezTo>
                  <a:cubicBezTo>
                    <a:pt x="26504" y="32391"/>
                    <a:pt x="26571" y="33025"/>
                    <a:pt x="26771" y="33559"/>
                  </a:cubicBezTo>
                  <a:cubicBezTo>
                    <a:pt x="26817" y="33697"/>
                    <a:pt x="26941" y="33765"/>
                    <a:pt x="27061" y="33765"/>
                  </a:cubicBezTo>
                  <a:cubicBezTo>
                    <a:pt x="27202" y="33765"/>
                    <a:pt x="27338" y="33672"/>
                    <a:pt x="27338" y="33492"/>
                  </a:cubicBezTo>
                  <a:cubicBezTo>
                    <a:pt x="27304" y="32992"/>
                    <a:pt x="27204" y="32491"/>
                    <a:pt x="27104" y="31991"/>
                  </a:cubicBezTo>
                  <a:cubicBezTo>
                    <a:pt x="27004" y="31491"/>
                    <a:pt x="26904" y="30990"/>
                    <a:pt x="26804" y="30490"/>
                  </a:cubicBezTo>
                  <a:cubicBezTo>
                    <a:pt x="26604" y="29456"/>
                    <a:pt x="26370" y="28422"/>
                    <a:pt x="26170" y="27388"/>
                  </a:cubicBezTo>
                  <a:cubicBezTo>
                    <a:pt x="25770" y="25353"/>
                    <a:pt x="25370" y="23352"/>
                    <a:pt x="24936" y="21317"/>
                  </a:cubicBezTo>
                  <a:cubicBezTo>
                    <a:pt x="24869" y="20883"/>
                    <a:pt x="24769" y="20450"/>
                    <a:pt x="24669" y="20016"/>
                  </a:cubicBezTo>
                  <a:cubicBezTo>
                    <a:pt x="24736" y="19916"/>
                    <a:pt x="24703" y="19749"/>
                    <a:pt x="24603" y="19649"/>
                  </a:cubicBezTo>
                  <a:cubicBezTo>
                    <a:pt x="23869" y="16146"/>
                    <a:pt x="23135" y="12644"/>
                    <a:pt x="22401" y="9141"/>
                  </a:cubicBezTo>
                  <a:cubicBezTo>
                    <a:pt x="22167" y="8007"/>
                    <a:pt x="21901" y="6906"/>
                    <a:pt x="21667" y="5772"/>
                  </a:cubicBezTo>
                  <a:cubicBezTo>
                    <a:pt x="21400" y="4605"/>
                    <a:pt x="21200" y="3437"/>
                    <a:pt x="20833" y="2303"/>
                  </a:cubicBezTo>
                  <a:cubicBezTo>
                    <a:pt x="20801" y="2224"/>
                    <a:pt x="20716" y="2182"/>
                    <a:pt x="20636" y="2182"/>
                  </a:cubicBezTo>
                  <a:cubicBezTo>
                    <a:pt x="20548" y="2182"/>
                    <a:pt x="20466" y="2232"/>
                    <a:pt x="20466" y="2337"/>
                  </a:cubicBezTo>
                  <a:cubicBezTo>
                    <a:pt x="20566" y="3371"/>
                    <a:pt x="20800" y="4338"/>
                    <a:pt x="21000" y="5339"/>
                  </a:cubicBezTo>
                  <a:cubicBezTo>
                    <a:pt x="21200" y="6373"/>
                    <a:pt x="21434" y="7407"/>
                    <a:pt x="21634" y="8441"/>
                  </a:cubicBezTo>
                  <a:cubicBezTo>
                    <a:pt x="21834" y="9375"/>
                    <a:pt x="22034" y="10309"/>
                    <a:pt x="22201" y="11243"/>
                  </a:cubicBezTo>
                  <a:cubicBezTo>
                    <a:pt x="21634" y="11476"/>
                    <a:pt x="21100" y="11777"/>
                    <a:pt x="20533" y="12043"/>
                  </a:cubicBezTo>
                  <a:cubicBezTo>
                    <a:pt x="19933" y="12344"/>
                    <a:pt x="19299" y="12644"/>
                    <a:pt x="18698" y="12911"/>
                  </a:cubicBezTo>
                  <a:cubicBezTo>
                    <a:pt x="17431" y="13511"/>
                    <a:pt x="16163" y="14112"/>
                    <a:pt x="14896" y="14679"/>
                  </a:cubicBezTo>
                  <a:cubicBezTo>
                    <a:pt x="14228" y="14979"/>
                    <a:pt x="13595" y="15279"/>
                    <a:pt x="12928" y="15579"/>
                  </a:cubicBezTo>
                  <a:cubicBezTo>
                    <a:pt x="11727" y="15179"/>
                    <a:pt x="10526" y="14779"/>
                    <a:pt x="9325" y="14378"/>
                  </a:cubicBezTo>
                  <a:cubicBezTo>
                    <a:pt x="8624" y="14145"/>
                    <a:pt x="7957" y="13911"/>
                    <a:pt x="7257" y="13678"/>
                  </a:cubicBezTo>
                  <a:cubicBezTo>
                    <a:pt x="6890" y="13578"/>
                    <a:pt x="6523" y="13444"/>
                    <a:pt x="6189" y="13344"/>
                  </a:cubicBezTo>
                  <a:cubicBezTo>
                    <a:pt x="5923" y="13278"/>
                    <a:pt x="5656" y="13178"/>
                    <a:pt x="5389" y="13178"/>
                  </a:cubicBezTo>
                  <a:cubicBezTo>
                    <a:pt x="5889" y="11310"/>
                    <a:pt x="6390" y="9475"/>
                    <a:pt x="6923" y="7607"/>
                  </a:cubicBezTo>
                  <a:cubicBezTo>
                    <a:pt x="7257" y="6439"/>
                    <a:pt x="7590" y="5239"/>
                    <a:pt x="7924" y="4071"/>
                  </a:cubicBezTo>
                  <a:cubicBezTo>
                    <a:pt x="8091" y="3471"/>
                    <a:pt x="8291" y="2870"/>
                    <a:pt x="8458" y="2270"/>
                  </a:cubicBezTo>
                  <a:cubicBezTo>
                    <a:pt x="8658" y="1669"/>
                    <a:pt x="8891" y="1069"/>
                    <a:pt x="8958" y="435"/>
                  </a:cubicBezTo>
                  <a:cubicBezTo>
                    <a:pt x="9003" y="210"/>
                    <a:pt x="8805" y="0"/>
                    <a:pt x="86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187;p61">
              <a:extLst>
                <a:ext uri="{FF2B5EF4-FFF2-40B4-BE49-F238E27FC236}">
                  <a16:creationId xmlns:a16="http://schemas.microsoft.com/office/drawing/2014/main" id="{D24719BF-A5DA-4713-B143-E9A64CFEB5D5}"/>
                </a:ext>
              </a:extLst>
            </p:cNvPr>
            <p:cNvSpPr/>
            <p:nvPr/>
          </p:nvSpPr>
          <p:spPr>
            <a:xfrm>
              <a:off x="6448103" y="2865793"/>
              <a:ext cx="745737" cy="711314"/>
            </a:xfrm>
            <a:custGeom>
              <a:avLst/>
              <a:gdLst/>
              <a:ahLst/>
              <a:cxnLst/>
              <a:rect l="l" t="t" r="r" b="b"/>
              <a:pathLst>
                <a:path w="38150" h="36389" extrusionOk="0">
                  <a:moveTo>
                    <a:pt x="28504" y="0"/>
                  </a:moveTo>
                  <a:cubicBezTo>
                    <a:pt x="27240" y="0"/>
                    <a:pt x="25981" y="201"/>
                    <a:pt x="24840" y="562"/>
                  </a:cubicBezTo>
                  <a:cubicBezTo>
                    <a:pt x="20437" y="1963"/>
                    <a:pt x="18836" y="6066"/>
                    <a:pt x="17935" y="10369"/>
                  </a:cubicBezTo>
                  <a:cubicBezTo>
                    <a:pt x="17234" y="13839"/>
                    <a:pt x="16968" y="17441"/>
                    <a:pt x="15833" y="20810"/>
                  </a:cubicBezTo>
                  <a:cubicBezTo>
                    <a:pt x="15400" y="22078"/>
                    <a:pt x="14833" y="23345"/>
                    <a:pt x="14066" y="24480"/>
                  </a:cubicBezTo>
                  <a:cubicBezTo>
                    <a:pt x="12831" y="26348"/>
                    <a:pt x="11163" y="27849"/>
                    <a:pt x="9095" y="28549"/>
                  </a:cubicBezTo>
                  <a:cubicBezTo>
                    <a:pt x="7461" y="29083"/>
                    <a:pt x="5626" y="29116"/>
                    <a:pt x="4125" y="29950"/>
                  </a:cubicBezTo>
                  <a:cubicBezTo>
                    <a:pt x="1" y="32223"/>
                    <a:pt x="2168" y="36331"/>
                    <a:pt x="6072" y="36331"/>
                  </a:cubicBezTo>
                  <a:cubicBezTo>
                    <a:pt x="6178" y="36331"/>
                    <a:pt x="6285" y="36327"/>
                    <a:pt x="6393" y="36321"/>
                  </a:cubicBezTo>
                  <a:cubicBezTo>
                    <a:pt x="8420" y="36208"/>
                    <a:pt x="10457" y="36148"/>
                    <a:pt x="12493" y="36148"/>
                  </a:cubicBezTo>
                  <a:cubicBezTo>
                    <a:pt x="14043" y="36148"/>
                    <a:pt x="15592" y="36183"/>
                    <a:pt x="17134" y="36255"/>
                  </a:cubicBezTo>
                  <a:cubicBezTo>
                    <a:pt x="18513" y="36308"/>
                    <a:pt x="19883" y="36389"/>
                    <a:pt x="21248" y="36389"/>
                  </a:cubicBezTo>
                  <a:cubicBezTo>
                    <a:pt x="22459" y="36389"/>
                    <a:pt x="23666" y="36325"/>
                    <a:pt x="24873" y="36121"/>
                  </a:cubicBezTo>
                  <a:cubicBezTo>
                    <a:pt x="27175" y="35754"/>
                    <a:pt x="30978" y="34420"/>
                    <a:pt x="32012" y="32118"/>
                  </a:cubicBezTo>
                  <a:cubicBezTo>
                    <a:pt x="34447" y="26915"/>
                    <a:pt x="36148" y="21377"/>
                    <a:pt x="37182" y="15707"/>
                  </a:cubicBezTo>
                  <a:cubicBezTo>
                    <a:pt x="37983" y="11203"/>
                    <a:pt x="38149" y="6033"/>
                    <a:pt x="35114" y="2597"/>
                  </a:cubicBezTo>
                  <a:cubicBezTo>
                    <a:pt x="33459" y="766"/>
                    <a:pt x="30973" y="0"/>
                    <a:pt x="28504" y="0"/>
                  </a:cubicBezTo>
                  <a:close/>
                </a:path>
              </a:pathLst>
            </a:custGeom>
            <a:solidFill>
              <a:srgbClr val="110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188;p61">
              <a:extLst>
                <a:ext uri="{FF2B5EF4-FFF2-40B4-BE49-F238E27FC236}">
                  <a16:creationId xmlns:a16="http://schemas.microsoft.com/office/drawing/2014/main" id="{0AB973C7-1A6A-48AB-BBD5-C52A2A4469C5}"/>
                </a:ext>
              </a:extLst>
            </p:cNvPr>
            <p:cNvSpPr/>
            <p:nvPr/>
          </p:nvSpPr>
          <p:spPr>
            <a:xfrm>
              <a:off x="7370178" y="3504684"/>
              <a:ext cx="534390" cy="660021"/>
            </a:xfrm>
            <a:custGeom>
              <a:avLst/>
              <a:gdLst/>
              <a:ahLst/>
              <a:cxnLst/>
              <a:rect l="l" t="t" r="r" b="b"/>
              <a:pathLst>
                <a:path w="27338" h="33765" extrusionOk="0">
                  <a:moveTo>
                    <a:pt x="22301" y="11743"/>
                  </a:moveTo>
                  <a:cubicBezTo>
                    <a:pt x="22501" y="12644"/>
                    <a:pt x="22701" y="13578"/>
                    <a:pt x="22868" y="14512"/>
                  </a:cubicBezTo>
                  <a:cubicBezTo>
                    <a:pt x="23201" y="16113"/>
                    <a:pt x="23535" y="17714"/>
                    <a:pt x="23869" y="19349"/>
                  </a:cubicBezTo>
                  <a:cubicBezTo>
                    <a:pt x="22834" y="18948"/>
                    <a:pt x="21734" y="18615"/>
                    <a:pt x="20700" y="18248"/>
                  </a:cubicBezTo>
                  <a:lnTo>
                    <a:pt x="20666" y="18248"/>
                  </a:lnTo>
                  <a:cubicBezTo>
                    <a:pt x="19432" y="17814"/>
                    <a:pt x="18164" y="17380"/>
                    <a:pt x="16930" y="16947"/>
                  </a:cubicBezTo>
                  <a:cubicBezTo>
                    <a:pt x="15896" y="16613"/>
                    <a:pt x="14862" y="16246"/>
                    <a:pt x="13828" y="15879"/>
                  </a:cubicBezTo>
                  <a:cubicBezTo>
                    <a:pt x="15463" y="15246"/>
                    <a:pt x="17097" y="14612"/>
                    <a:pt x="18665" y="13811"/>
                  </a:cubicBezTo>
                  <a:cubicBezTo>
                    <a:pt x="19699" y="13311"/>
                    <a:pt x="20700" y="12744"/>
                    <a:pt x="21634" y="12077"/>
                  </a:cubicBezTo>
                  <a:cubicBezTo>
                    <a:pt x="21867" y="11977"/>
                    <a:pt x="22101" y="11843"/>
                    <a:pt x="22301" y="11743"/>
                  </a:cubicBezTo>
                  <a:close/>
                  <a:moveTo>
                    <a:pt x="5289" y="13511"/>
                  </a:moveTo>
                  <a:cubicBezTo>
                    <a:pt x="5389" y="13611"/>
                    <a:pt x="5522" y="13644"/>
                    <a:pt x="5689" y="13711"/>
                  </a:cubicBezTo>
                  <a:cubicBezTo>
                    <a:pt x="6022" y="13845"/>
                    <a:pt x="6356" y="13978"/>
                    <a:pt x="6690" y="14111"/>
                  </a:cubicBezTo>
                  <a:cubicBezTo>
                    <a:pt x="7323" y="14345"/>
                    <a:pt x="7957" y="14545"/>
                    <a:pt x="8591" y="14779"/>
                  </a:cubicBezTo>
                  <a:cubicBezTo>
                    <a:pt x="9758" y="15179"/>
                    <a:pt x="10926" y="15579"/>
                    <a:pt x="12060" y="15979"/>
                  </a:cubicBezTo>
                  <a:cubicBezTo>
                    <a:pt x="12060" y="15979"/>
                    <a:pt x="12027" y="15979"/>
                    <a:pt x="11993" y="16013"/>
                  </a:cubicBezTo>
                  <a:cubicBezTo>
                    <a:pt x="9658" y="16913"/>
                    <a:pt x="7323" y="17847"/>
                    <a:pt x="5122" y="19115"/>
                  </a:cubicBezTo>
                  <a:cubicBezTo>
                    <a:pt x="4621" y="19349"/>
                    <a:pt x="4154" y="19582"/>
                    <a:pt x="3654" y="19816"/>
                  </a:cubicBezTo>
                  <a:cubicBezTo>
                    <a:pt x="4188" y="17714"/>
                    <a:pt x="4722" y="15613"/>
                    <a:pt x="5289" y="13511"/>
                  </a:cubicBezTo>
                  <a:close/>
                  <a:moveTo>
                    <a:pt x="8603" y="0"/>
                  </a:moveTo>
                  <a:cubicBezTo>
                    <a:pt x="8512" y="0"/>
                    <a:pt x="8423" y="49"/>
                    <a:pt x="8357" y="168"/>
                  </a:cubicBezTo>
                  <a:cubicBezTo>
                    <a:pt x="8124" y="669"/>
                    <a:pt x="7991" y="1202"/>
                    <a:pt x="7824" y="1736"/>
                  </a:cubicBezTo>
                  <a:cubicBezTo>
                    <a:pt x="7657" y="2303"/>
                    <a:pt x="7524" y="2837"/>
                    <a:pt x="7357" y="3370"/>
                  </a:cubicBezTo>
                  <a:cubicBezTo>
                    <a:pt x="7023" y="4438"/>
                    <a:pt x="6723" y="5505"/>
                    <a:pt x="6423" y="6573"/>
                  </a:cubicBezTo>
                  <a:cubicBezTo>
                    <a:pt x="5822" y="8708"/>
                    <a:pt x="5222" y="10842"/>
                    <a:pt x="4655" y="13011"/>
                  </a:cubicBezTo>
                  <a:cubicBezTo>
                    <a:pt x="3521" y="17314"/>
                    <a:pt x="2420" y="21684"/>
                    <a:pt x="1453" y="26053"/>
                  </a:cubicBezTo>
                  <a:cubicBezTo>
                    <a:pt x="1186" y="27254"/>
                    <a:pt x="919" y="28488"/>
                    <a:pt x="685" y="29723"/>
                  </a:cubicBezTo>
                  <a:cubicBezTo>
                    <a:pt x="452" y="30924"/>
                    <a:pt x="152" y="32158"/>
                    <a:pt x="18" y="33392"/>
                  </a:cubicBezTo>
                  <a:cubicBezTo>
                    <a:pt x="0" y="33500"/>
                    <a:pt x="90" y="33560"/>
                    <a:pt x="186" y="33560"/>
                  </a:cubicBezTo>
                  <a:cubicBezTo>
                    <a:pt x="268" y="33560"/>
                    <a:pt x="355" y="33517"/>
                    <a:pt x="385" y="33425"/>
                  </a:cubicBezTo>
                  <a:cubicBezTo>
                    <a:pt x="719" y="32358"/>
                    <a:pt x="919" y="31290"/>
                    <a:pt x="1186" y="30190"/>
                  </a:cubicBezTo>
                  <a:cubicBezTo>
                    <a:pt x="1453" y="29122"/>
                    <a:pt x="1686" y="28055"/>
                    <a:pt x="1953" y="26954"/>
                  </a:cubicBezTo>
                  <a:cubicBezTo>
                    <a:pt x="2387" y="25119"/>
                    <a:pt x="2820" y="23285"/>
                    <a:pt x="3287" y="21417"/>
                  </a:cubicBezTo>
                  <a:cubicBezTo>
                    <a:pt x="3421" y="21317"/>
                    <a:pt x="3487" y="21083"/>
                    <a:pt x="3387" y="20950"/>
                  </a:cubicBezTo>
                  <a:cubicBezTo>
                    <a:pt x="3454" y="20883"/>
                    <a:pt x="3554" y="20816"/>
                    <a:pt x="3621" y="20783"/>
                  </a:cubicBezTo>
                  <a:cubicBezTo>
                    <a:pt x="3754" y="20683"/>
                    <a:pt x="3888" y="20583"/>
                    <a:pt x="4021" y="20483"/>
                  </a:cubicBezTo>
                  <a:cubicBezTo>
                    <a:pt x="4321" y="20283"/>
                    <a:pt x="4621" y="20116"/>
                    <a:pt x="4922" y="19916"/>
                  </a:cubicBezTo>
                  <a:cubicBezTo>
                    <a:pt x="5522" y="19549"/>
                    <a:pt x="6156" y="19215"/>
                    <a:pt x="6790" y="18882"/>
                  </a:cubicBezTo>
                  <a:cubicBezTo>
                    <a:pt x="8057" y="18214"/>
                    <a:pt x="9392" y="17647"/>
                    <a:pt x="10726" y="17114"/>
                  </a:cubicBezTo>
                  <a:cubicBezTo>
                    <a:pt x="11460" y="16813"/>
                    <a:pt x="12160" y="16547"/>
                    <a:pt x="12894" y="16246"/>
                  </a:cubicBezTo>
                  <a:cubicBezTo>
                    <a:pt x="15262" y="17047"/>
                    <a:pt x="17631" y="17881"/>
                    <a:pt x="19999" y="18681"/>
                  </a:cubicBezTo>
                  <a:cubicBezTo>
                    <a:pt x="20700" y="18948"/>
                    <a:pt x="21433" y="19182"/>
                    <a:pt x="22134" y="19449"/>
                  </a:cubicBezTo>
                  <a:cubicBezTo>
                    <a:pt x="22768" y="19649"/>
                    <a:pt x="23368" y="19882"/>
                    <a:pt x="24002" y="20082"/>
                  </a:cubicBezTo>
                  <a:cubicBezTo>
                    <a:pt x="24469" y="22284"/>
                    <a:pt x="24903" y="24486"/>
                    <a:pt x="25336" y="26687"/>
                  </a:cubicBezTo>
                  <a:cubicBezTo>
                    <a:pt x="25570" y="27821"/>
                    <a:pt x="25803" y="28955"/>
                    <a:pt x="26037" y="30090"/>
                  </a:cubicBezTo>
                  <a:cubicBezTo>
                    <a:pt x="26137" y="30657"/>
                    <a:pt x="26270" y="31257"/>
                    <a:pt x="26370" y="31824"/>
                  </a:cubicBezTo>
                  <a:cubicBezTo>
                    <a:pt x="26470" y="32391"/>
                    <a:pt x="26570" y="33025"/>
                    <a:pt x="26771" y="33559"/>
                  </a:cubicBezTo>
                  <a:cubicBezTo>
                    <a:pt x="26817" y="33697"/>
                    <a:pt x="26941" y="33765"/>
                    <a:pt x="27061" y="33765"/>
                  </a:cubicBezTo>
                  <a:cubicBezTo>
                    <a:pt x="27202" y="33765"/>
                    <a:pt x="27338" y="33672"/>
                    <a:pt x="27338" y="33492"/>
                  </a:cubicBezTo>
                  <a:cubicBezTo>
                    <a:pt x="27304" y="32992"/>
                    <a:pt x="27204" y="32491"/>
                    <a:pt x="27104" y="31991"/>
                  </a:cubicBezTo>
                  <a:cubicBezTo>
                    <a:pt x="27004" y="31491"/>
                    <a:pt x="26904" y="30990"/>
                    <a:pt x="26804" y="30490"/>
                  </a:cubicBezTo>
                  <a:cubicBezTo>
                    <a:pt x="26604" y="29456"/>
                    <a:pt x="26370" y="28422"/>
                    <a:pt x="26170" y="27388"/>
                  </a:cubicBezTo>
                  <a:cubicBezTo>
                    <a:pt x="25770" y="25353"/>
                    <a:pt x="25370" y="23351"/>
                    <a:pt x="24936" y="21317"/>
                  </a:cubicBezTo>
                  <a:cubicBezTo>
                    <a:pt x="24836" y="20883"/>
                    <a:pt x="24769" y="20449"/>
                    <a:pt x="24669" y="20016"/>
                  </a:cubicBezTo>
                  <a:cubicBezTo>
                    <a:pt x="24736" y="19916"/>
                    <a:pt x="24702" y="19749"/>
                    <a:pt x="24602" y="19649"/>
                  </a:cubicBezTo>
                  <a:cubicBezTo>
                    <a:pt x="23869" y="16146"/>
                    <a:pt x="23135" y="12644"/>
                    <a:pt x="22401" y="9141"/>
                  </a:cubicBezTo>
                  <a:cubicBezTo>
                    <a:pt x="22134" y="8007"/>
                    <a:pt x="21900" y="6906"/>
                    <a:pt x="21667" y="5772"/>
                  </a:cubicBezTo>
                  <a:cubicBezTo>
                    <a:pt x="21400" y="4605"/>
                    <a:pt x="21200" y="3437"/>
                    <a:pt x="20800" y="2303"/>
                  </a:cubicBezTo>
                  <a:cubicBezTo>
                    <a:pt x="20784" y="2223"/>
                    <a:pt x="20700" y="2182"/>
                    <a:pt x="20619" y="2182"/>
                  </a:cubicBezTo>
                  <a:cubicBezTo>
                    <a:pt x="20532" y="2182"/>
                    <a:pt x="20449" y="2232"/>
                    <a:pt x="20466" y="2336"/>
                  </a:cubicBezTo>
                  <a:cubicBezTo>
                    <a:pt x="20566" y="3370"/>
                    <a:pt x="20800" y="4338"/>
                    <a:pt x="21000" y="5339"/>
                  </a:cubicBezTo>
                  <a:cubicBezTo>
                    <a:pt x="21200" y="6373"/>
                    <a:pt x="21400" y="7407"/>
                    <a:pt x="21634" y="8441"/>
                  </a:cubicBezTo>
                  <a:cubicBezTo>
                    <a:pt x="21834" y="9375"/>
                    <a:pt x="22001" y="10309"/>
                    <a:pt x="22201" y="11243"/>
                  </a:cubicBezTo>
                  <a:cubicBezTo>
                    <a:pt x="21634" y="11476"/>
                    <a:pt x="21100" y="11776"/>
                    <a:pt x="20533" y="12043"/>
                  </a:cubicBezTo>
                  <a:cubicBezTo>
                    <a:pt x="19932" y="12344"/>
                    <a:pt x="19299" y="12644"/>
                    <a:pt x="18665" y="12911"/>
                  </a:cubicBezTo>
                  <a:cubicBezTo>
                    <a:pt x="17431" y="13511"/>
                    <a:pt x="16163" y="14111"/>
                    <a:pt x="14895" y="14679"/>
                  </a:cubicBezTo>
                  <a:cubicBezTo>
                    <a:pt x="14228" y="14979"/>
                    <a:pt x="13561" y="15279"/>
                    <a:pt x="12927" y="15579"/>
                  </a:cubicBezTo>
                  <a:cubicBezTo>
                    <a:pt x="11727" y="15179"/>
                    <a:pt x="10526" y="14779"/>
                    <a:pt x="9325" y="14378"/>
                  </a:cubicBezTo>
                  <a:cubicBezTo>
                    <a:pt x="8624" y="14145"/>
                    <a:pt x="7924" y="13911"/>
                    <a:pt x="7257" y="13678"/>
                  </a:cubicBezTo>
                  <a:cubicBezTo>
                    <a:pt x="6890" y="13578"/>
                    <a:pt x="6523" y="13444"/>
                    <a:pt x="6156" y="13344"/>
                  </a:cubicBezTo>
                  <a:cubicBezTo>
                    <a:pt x="5922" y="13278"/>
                    <a:pt x="5656" y="13177"/>
                    <a:pt x="5389" y="13177"/>
                  </a:cubicBezTo>
                  <a:cubicBezTo>
                    <a:pt x="5889" y="11309"/>
                    <a:pt x="6389" y="9475"/>
                    <a:pt x="6890" y="7607"/>
                  </a:cubicBezTo>
                  <a:cubicBezTo>
                    <a:pt x="7223" y="6439"/>
                    <a:pt x="7590" y="5238"/>
                    <a:pt x="7924" y="4071"/>
                  </a:cubicBezTo>
                  <a:cubicBezTo>
                    <a:pt x="8091" y="3471"/>
                    <a:pt x="8257" y="2870"/>
                    <a:pt x="8458" y="2270"/>
                  </a:cubicBezTo>
                  <a:cubicBezTo>
                    <a:pt x="8624" y="1669"/>
                    <a:pt x="8858" y="1069"/>
                    <a:pt x="8958" y="435"/>
                  </a:cubicBezTo>
                  <a:cubicBezTo>
                    <a:pt x="8980" y="210"/>
                    <a:pt x="8790" y="0"/>
                    <a:pt x="860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189;p61">
              <a:extLst>
                <a:ext uri="{FF2B5EF4-FFF2-40B4-BE49-F238E27FC236}">
                  <a16:creationId xmlns:a16="http://schemas.microsoft.com/office/drawing/2014/main" id="{D19F8B0F-D280-42C6-B919-4B57E5C69A1A}"/>
                </a:ext>
              </a:extLst>
            </p:cNvPr>
            <p:cNvSpPr/>
            <p:nvPr/>
          </p:nvSpPr>
          <p:spPr>
            <a:xfrm>
              <a:off x="7082967" y="2806213"/>
              <a:ext cx="444061" cy="402033"/>
            </a:xfrm>
            <a:custGeom>
              <a:avLst/>
              <a:gdLst/>
              <a:ahLst/>
              <a:cxnLst/>
              <a:rect l="l" t="t" r="r" b="b"/>
              <a:pathLst>
                <a:path w="22717" h="20567" extrusionOk="0">
                  <a:moveTo>
                    <a:pt x="18845" y="1"/>
                  </a:moveTo>
                  <a:cubicBezTo>
                    <a:pt x="17687" y="1"/>
                    <a:pt x="16865" y="1107"/>
                    <a:pt x="16379" y="2443"/>
                  </a:cubicBezTo>
                  <a:cubicBezTo>
                    <a:pt x="16012" y="3410"/>
                    <a:pt x="15812" y="4444"/>
                    <a:pt x="15578" y="5445"/>
                  </a:cubicBezTo>
                  <a:cubicBezTo>
                    <a:pt x="15245" y="6846"/>
                    <a:pt x="14878" y="7947"/>
                    <a:pt x="14244" y="9281"/>
                  </a:cubicBezTo>
                  <a:cubicBezTo>
                    <a:pt x="13811" y="10115"/>
                    <a:pt x="13410" y="10982"/>
                    <a:pt x="12877" y="11750"/>
                  </a:cubicBezTo>
                  <a:cubicBezTo>
                    <a:pt x="12243" y="12650"/>
                    <a:pt x="11476" y="13451"/>
                    <a:pt x="10608" y="14118"/>
                  </a:cubicBezTo>
                  <a:cubicBezTo>
                    <a:pt x="8974" y="15385"/>
                    <a:pt x="7039" y="16286"/>
                    <a:pt x="5104" y="17020"/>
                  </a:cubicBezTo>
                  <a:cubicBezTo>
                    <a:pt x="4004" y="17420"/>
                    <a:pt x="2903" y="17821"/>
                    <a:pt x="1769" y="18154"/>
                  </a:cubicBezTo>
                  <a:cubicBezTo>
                    <a:pt x="1001" y="18388"/>
                    <a:pt x="1" y="18855"/>
                    <a:pt x="201" y="19488"/>
                  </a:cubicBezTo>
                  <a:lnTo>
                    <a:pt x="201" y="19455"/>
                  </a:lnTo>
                  <a:cubicBezTo>
                    <a:pt x="268" y="19689"/>
                    <a:pt x="501" y="19955"/>
                    <a:pt x="968" y="20222"/>
                  </a:cubicBezTo>
                  <a:cubicBezTo>
                    <a:pt x="1483" y="20493"/>
                    <a:pt x="2063" y="20566"/>
                    <a:pt x="2620" y="20566"/>
                  </a:cubicBezTo>
                  <a:cubicBezTo>
                    <a:pt x="2750" y="20566"/>
                    <a:pt x="2877" y="20562"/>
                    <a:pt x="3003" y="20556"/>
                  </a:cubicBezTo>
                  <a:cubicBezTo>
                    <a:pt x="6505" y="20489"/>
                    <a:pt x="9974" y="20089"/>
                    <a:pt x="13377" y="19355"/>
                  </a:cubicBezTo>
                  <a:cubicBezTo>
                    <a:pt x="14444" y="19121"/>
                    <a:pt x="15612" y="18821"/>
                    <a:pt x="16446" y="18054"/>
                  </a:cubicBezTo>
                  <a:cubicBezTo>
                    <a:pt x="16946" y="17554"/>
                    <a:pt x="17313" y="16920"/>
                    <a:pt x="17647" y="16253"/>
                  </a:cubicBezTo>
                  <a:cubicBezTo>
                    <a:pt x="19114" y="13417"/>
                    <a:pt x="20115" y="10382"/>
                    <a:pt x="21116" y="7346"/>
                  </a:cubicBezTo>
                  <a:cubicBezTo>
                    <a:pt x="21883" y="5078"/>
                    <a:pt x="22717" y="2109"/>
                    <a:pt x="20282" y="508"/>
                  </a:cubicBezTo>
                  <a:cubicBezTo>
                    <a:pt x="19756" y="155"/>
                    <a:pt x="19277" y="1"/>
                    <a:pt x="18845"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3190;p61">
              <a:extLst>
                <a:ext uri="{FF2B5EF4-FFF2-40B4-BE49-F238E27FC236}">
                  <a16:creationId xmlns:a16="http://schemas.microsoft.com/office/drawing/2014/main" id="{5D506287-4DEF-444E-8E51-9A325BC6DFDA}"/>
                </a:ext>
              </a:extLst>
            </p:cNvPr>
            <p:cNvSpPr/>
            <p:nvPr/>
          </p:nvSpPr>
          <p:spPr>
            <a:xfrm>
              <a:off x="7307919" y="2829963"/>
              <a:ext cx="712721" cy="743235"/>
            </a:xfrm>
            <a:custGeom>
              <a:avLst/>
              <a:gdLst/>
              <a:ahLst/>
              <a:cxnLst/>
              <a:rect l="l" t="t" r="r" b="b"/>
              <a:pathLst>
                <a:path w="36461" h="38022" extrusionOk="0">
                  <a:moveTo>
                    <a:pt x="24563" y="0"/>
                  </a:moveTo>
                  <a:cubicBezTo>
                    <a:pt x="22813" y="0"/>
                    <a:pt x="21065" y="485"/>
                    <a:pt x="19481" y="1595"/>
                  </a:cubicBezTo>
                  <a:cubicBezTo>
                    <a:pt x="13911" y="5464"/>
                    <a:pt x="14978" y="11569"/>
                    <a:pt x="14978" y="17406"/>
                  </a:cubicBezTo>
                  <a:cubicBezTo>
                    <a:pt x="14978" y="20975"/>
                    <a:pt x="15512" y="24711"/>
                    <a:pt x="14511" y="27580"/>
                  </a:cubicBezTo>
                  <a:cubicBezTo>
                    <a:pt x="13811" y="29615"/>
                    <a:pt x="12310" y="31216"/>
                    <a:pt x="9274" y="32017"/>
                  </a:cubicBezTo>
                  <a:cubicBezTo>
                    <a:pt x="7006" y="32650"/>
                    <a:pt x="4738" y="33251"/>
                    <a:pt x="2436" y="33885"/>
                  </a:cubicBezTo>
                  <a:cubicBezTo>
                    <a:pt x="1702" y="34085"/>
                    <a:pt x="902" y="34318"/>
                    <a:pt x="535" y="34985"/>
                  </a:cubicBezTo>
                  <a:cubicBezTo>
                    <a:pt x="1" y="35886"/>
                    <a:pt x="668" y="37120"/>
                    <a:pt x="1602" y="37587"/>
                  </a:cubicBezTo>
                  <a:cubicBezTo>
                    <a:pt x="2216" y="37916"/>
                    <a:pt x="2901" y="38000"/>
                    <a:pt x="3602" y="38000"/>
                  </a:cubicBezTo>
                  <a:cubicBezTo>
                    <a:pt x="3968" y="38000"/>
                    <a:pt x="4338" y="37977"/>
                    <a:pt x="4704" y="37954"/>
                  </a:cubicBezTo>
                  <a:cubicBezTo>
                    <a:pt x="6731" y="37841"/>
                    <a:pt x="8768" y="37781"/>
                    <a:pt x="10804" y="37781"/>
                  </a:cubicBezTo>
                  <a:cubicBezTo>
                    <a:pt x="12354" y="37781"/>
                    <a:pt x="13903" y="37815"/>
                    <a:pt x="15445" y="37887"/>
                  </a:cubicBezTo>
                  <a:cubicBezTo>
                    <a:pt x="16807" y="37941"/>
                    <a:pt x="18177" y="38022"/>
                    <a:pt x="19547" y="38022"/>
                  </a:cubicBezTo>
                  <a:cubicBezTo>
                    <a:pt x="20762" y="38022"/>
                    <a:pt x="21977" y="37958"/>
                    <a:pt x="23184" y="37754"/>
                  </a:cubicBezTo>
                  <a:cubicBezTo>
                    <a:pt x="25486" y="37387"/>
                    <a:pt x="29255" y="36053"/>
                    <a:pt x="30323" y="33751"/>
                  </a:cubicBezTo>
                  <a:cubicBezTo>
                    <a:pt x="32724" y="28547"/>
                    <a:pt x="34459" y="23010"/>
                    <a:pt x="35493" y="17339"/>
                  </a:cubicBezTo>
                  <a:cubicBezTo>
                    <a:pt x="36294" y="12836"/>
                    <a:pt x="36460" y="7666"/>
                    <a:pt x="33391" y="4230"/>
                  </a:cubicBezTo>
                  <a:cubicBezTo>
                    <a:pt x="31168" y="1723"/>
                    <a:pt x="27863" y="0"/>
                    <a:pt x="24563" y="0"/>
                  </a:cubicBezTo>
                  <a:close/>
                </a:path>
              </a:pathLst>
            </a:custGeom>
            <a:solidFill>
              <a:srgbClr val="110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3191;p61">
              <a:extLst>
                <a:ext uri="{FF2B5EF4-FFF2-40B4-BE49-F238E27FC236}">
                  <a16:creationId xmlns:a16="http://schemas.microsoft.com/office/drawing/2014/main" id="{7237F903-0722-4EE7-9C03-D465C513354E}"/>
                </a:ext>
              </a:extLst>
            </p:cNvPr>
            <p:cNvSpPr/>
            <p:nvPr/>
          </p:nvSpPr>
          <p:spPr>
            <a:xfrm>
              <a:off x="7191866" y="3903687"/>
              <a:ext cx="128466" cy="229918"/>
            </a:xfrm>
            <a:custGeom>
              <a:avLst/>
              <a:gdLst/>
              <a:ahLst/>
              <a:cxnLst/>
              <a:rect l="l" t="t" r="r" b="b"/>
              <a:pathLst>
                <a:path w="6572" h="11762" extrusionOk="0">
                  <a:moveTo>
                    <a:pt x="3447" y="0"/>
                  </a:moveTo>
                  <a:cubicBezTo>
                    <a:pt x="2922" y="0"/>
                    <a:pt x="2407" y="200"/>
                    <a:pt x="2035" y="571"/>
                  </a:cubicBezTo>
                  <a:cubicBezTo>
                    <a:pt x="1635" y="971"/>
                    <a:pt x="701" y="771"/>
                    <a:pt x="534" y="1305"/>
                  </a:cubicBezTo>
                  <a:cubicBezTo>
                    <a:pt x="0" y="3173"/>
                    <a:pt x="534" y="5875"/>
                    <a:pt x="334" y="7810"/>
                  </a:cubicBezTo>
                  <a:cubicBezTo>
                    <a:pt x="301" y="8410"/>
                    <a:pt x="234" y="8977"/>
                    <a:pt x="167" y="9544"/>
                  </a:cubicBezTo>
                  <a:cubicBezTo>
                    <a:pt x="134" y="9844"/>
                    <a:pt x="134" y="10145"/>
                    <a:pt x="234" y="10411"/>
                  </a:cubicBezTo>
                  <a:cubicBezTo>
                    <a:pt x="367" y="10745"/>
                    <a:pt x="667" y="11312"/>
                    <a:pt x="968" y="11546"/>
                  </a:cubicBezTo>
                  <a:cubicBezTo>
                    <a:pt x="1210" y="11715"/>
                    <a:pt x="1522" y="11762"/>
                    <a:pt x="1828" y="11762"/>
                  </a:cubicBezTo>
                  <a:cubicBezTo>
                    <a:pt x="1944" y="11762"/>
                    <a:pt x="2059" y="11755"/>
                    <a:pt x="2169" y="11746"/>
                  </a:cubicBezTo>
                  <a:lnTo>
                    <a:pt x="4203" y="11679"/>
                  </a:lnTo>
                  <a:cubicBezTo>
                    <a:pt x="4737" y="11646"/>
                    <a:pt x="5337" y="11612"/>
                    <a:pt x="5704" y="11212"/>
                  </a:cubicBezTo>
                  <a:cubicBezTo>
                    <a:pt x="5971" y="10945"/>
                    <a:pt x="6038" y="10545"/>
                    <a:pt x="6138" y="10178"/>
                  </a:cubicBezTo>
                  <a:cubicBezTo>
                    <a:pt x="6271" y="9511"/>
                    <a:pt x="6338" y="8844"/>
                    <a:pt x="6372" y="8210"/>
                  </a:cubicBezTo>
                  <a:lnTo>
                    <a:pt x="6405" y="8210"/>
                  </a:lnTo>
                  <a:cubicBezTo>
                    <a:pt x="6472" y="7243"/>
                    <a:pt x="6472" y="6309"/>
                    <a:pt x="6538" y="5341"/>
                  </a:cubicBezTo>
                  <a:cubicBezTo>
                    <a:pt x="6572" y="4441"/>
                    <a:pt x="6505" y="3473"/>
                    <a:pt x="6372" y="2573"/>
                  </a:cubicBezTo>
                  <a:cubicBezTo>
                    <a:pt x="6338" y="2106"/>
                    <a:pt x="6238" y="1672"/>
                    <a:pt x="6005" y="1272"/>
                  </a:cubicBezTo>
                  <a:cubicBezTo>
                    <a:pt x="5804" y="938"/>
                    <a:pt x="5504" y="705"/>
                    <a:pt x="5171" y="504"/>
                  </a:cubicBezTo>
                  <a:cubicBezTo>
                    <a:pt x="4704" y="204"/>
                    <a:pt x="4137" y="4"/>
                    <a:pt x="3570" y="4"/>
                  </a:cubicBezTo>
                  <a:cubicBezTo>
                    <a:pt x="3529" y="2"/>
                    <a:pt x="3488" y="0"/>
                    <a:pt x="3447"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3192;p61">
              <a:extLst>
                <a:ext uri="{FF2B5EF4-FFF2-40B4-BE49-F238E27FC236}">
                  <a16:creationId xmlns:a16="http://schemas.microsoft.com/office/drawing/2014/main" id="{F342836E-DFF2-4A26-BEA2-2D09AAA7D780}"/>
                </a:ext>
              </a:extLst>
            </p:cNvPr>
            <p:cNvSpPr/>
            <p:nvPr/>
          </p:nvSpPr>
          <p:spPr>
            <a:xfrm>
              <a:off x="7030149" y="4058777"/>
              <a:ext cx="290847" cy="115858"/>
            </a:xfrm>
            <a:custGeom>
              <a:avLst/>
              <a:gdLst/>
              <a:ahLst/>
              <a:cxnLst/>
              <a:rect l="l" t="t" r="r" b="b"/>
              <a:pathLst>
                <a:path w="14879" h="5927" extrusionOk="0">
                  <a:moveTo>
                    <a:pt x="8521" y="0"/>
                  </a:moveTo>
                  <a:cubicBezTo>
                    <a:pt x="8302" y="0"/>
                    <a:pt x="8107" y="70"/>
                    <a:pt x="7973" y="276"/>
                  </a:cubicBezTo>
                  <a:cubicBezTo>
                    <a:pt x="7840" y="509"/>
                    <a:pt x="7806" y="810"/>
                    <a:pt x="7673" y="1043"/>
                  </a:cubicBezTo>
                  <a:cubicBezTo>
                    <a:pt x="7339" y="1677"/>
                    <a:pt x="6539" y="1910"/>
                    <a:pt x="5838" y="2077"/>
                  </a:cubicBezTo>
                  <a:cubicBezTo>
                    <a:pt x="4304" y="2444"/>
                    <a:pt x="2769" y="2944"/>
                    <a:pt x="1302" y="3578"/>
                  </a:cubicBezTo>
                  <a:cubicBezTo>
                    <a:pt x="901" y="3745"/>
                    <a:pt x="501" y="3945"/>
                    <a:pt x="268" y="4312"/>
                  </a:cubicBezTo>
                  <a:cubicBezTo>
                    <a:pt x="1" y="4746"/>
                    <a:pt x="67" y="5213"/>
                    <a:pt x="468" y="5546"/>
                  </a:cubicBezTo>
                  <a:cubicBezTo>
                    <a:pt x="748" y="5784"/>
                    <a:pt x="1043" y="5826"/>
                    <a:pt x="1360" y="5826"/>
                  </a:cubicBezTo>
                  <a:cubicBezTo>
                    <a:pt x="1534" y="5826"/>
                    <a:pt x="1714" y="5813"/>
                    <a:pt x="1902" y="5813"/>
                  </a:cubicBezTo>
                  <a:cubicBezTo>
                    <a:pt x="2469" y="5847"/>
                    <a:pt x="3070" y="5880"/>
                    <a:pt x="3637" y="5913"/>
                  </a:cubicBezTo>
                  <a:cubicBezTo>
                    <a:pt x="3923" y="5922"/>
                    <a:pt x="4209" y="5926"/>
                    <a:pt x="4495" y="5926"/>
                  </a:cubicBezTo>
                  <a:cubicBezTo>
                    <a:pt x="6344" y="5926"/>
                    <a:pt x="8197" y="5753"/>
                    <a:pt x="10075" y="5580"/>
                  </a:cubicBezTo>
                  <a:cubicBezTo>
                    <a:pt x="11009" y="5480"/>
                    <a:pt x="11943" y="5413"/>
                    <a:pt x="12877" y="5313"/>
                  </a:cubicBezTo>
                  <a:cubicBezTo>
                    <a:pt x="13227" y="5272"/>
                    <a:pt x="13603" y="5243"/>
                    <a:pt x="13973" y="5243"/>
                  </a:cubicBezTo>
                  <a:cubicBezTo>
                    <a:pt x="14202" y="5243"/>
                    <a:pt x="14428" y="5254"/>
                    <a:pt x="14645" y="5279"/>
                  </a:cubicBezTo>
                  <a:cubicBezTo>
                    <a:pt x="14745" y="5113"/>
                    <a:pt x="14778" y="4879"/>
                    <a:pt x="14778" y="4679"/>
                  </a:cubicBezTo>
                  <a:cubicBezTo>
                    <a:pt x="14778" y="3512"/>
                    <a:pt x="14878" y="2311"/>
                    <a:pt x="14778" y="1143"/>
                  </a:cubicBezTo>
                  <a:cubicBezTo>
                    <a:pt x="14759" y="778"/>
                    <a:pt x="14574" y="701"/>
                    <a:pt x="14318" y="701"/>
                  </a:cubicBezTo>
                  <a:cubicBezTo>
                    <a:pt x="14130" y="701"/>
                    <a:pt x="13904" y="743"/>
                    <a:pt x="13677" y="743"/>
                  </a:cubicBezTo>
                  <a:cubicBezTo>
                    <a:pt x="13077" y="743"/>
                    <a:pt x="12443" y="676"/>
                    <a:pt x="11809" y="609"/>
                  </a:cubicBezTo>
                  <a:cubicBezTo>
                    <a:pt x="11109" y="543"/>
                    <a:pt x="10375" y="443"/>
                    <a:pt x="9674" y="276"/>
                  </a:cubicBezTo>
                  <a:cubicBezTo>
                    <a:pt x="9356" y="212"/>
                    <a:pt x="8903" y="0"/>
                    <a:pt x="8521" y="0"/>
                  </a:cubicBezTo>
                  <a:close/>
                </a:path>
              </a:pathLst>
            </a:custGeom>
            <a:solidFill>
              <a:srgbClr val="110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3193;p61">
              <a:extLst>
                <a:ext uri="{FF2B5EF4-FFF2-40B4-BE49-F238E27FC236}">
                  <a16:creationId xmlns:a16="http://schemas.microsoft.com/office/drawing/2014/main" id="{7CC03C03-FE07-4574-B41C-0D31ACEDD8ED}"/>
                </a:ext>
              </a:extLst>
            </p:cNvPr>
            <p:cNvSpPr/>
            <p:nvPr/>
          </p:nvSpPr>
          <p:spPr>
            <a:xfrm>
              <a:off x="7498332" y="3124563"/>
              <a:ext cx="665" cy="1310"/>
            </a:xfrm>
            <a:custGeom>
              <a:avLst/>
              <a:gdLst/>
              <a:ahLst/>
              <a:cxnLst/>
              <a:rect l="l" t="t" r="r" b="b"/>
              <a:pathLst>
                <a:path w="34" h="67" extrusionOk="0">
                  <a:moveTo>
                    <a:pt x="34" y="0"/>
                  </a:moveTo>
                  <a:lnTo>
                    <a:pt x="0" y="67"/>
                  </a:lnTo>
                  <a:cubicBezTo>
                    <a:pt x="34" y="67"/>
                    <a:pt x="34" y="33"/>
                    <a:pt x="34" y="0"/>
                  </a:cubicBezTo>
                  <a:close/>
                </a:path>
              </a:pathLst>
            </a:custGeom>
            <a:solidFill>
              <a:srgbClr val="7A48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3194;p61">
              <a:extLst>
                <a:ext uri="{FF2B5EF4-FFF2-40B4-BE49-F238E27FC236}">
                  <a16:creationId xmlns:a16="http://schemas.microsoft.com/office/drawing/2014/main" id="{357CD878-3997-4CC8-8AF1-6E54F95130FC}"/>
                </a:ext>
              </a:extLst>
            </p:cNvPr>
            <p:cNvSpPr/>
            <p:nvPr/>
          </p:nvSpPr>
          <p:spPr>
            <a:xfrm>
              <a:off x="7521808" y="2780918"/>
              <a:ext cx="1310" cy="6548"/>
            </a:xfrm>
            <a:custGeom>
              <a:avLst/>
              <a:gdLst/>
              <a:ahLst/>
              <a:cxnLst/>
              <a:rect l="l" t="t" r="r" b="b"/>
              <a:pathLst>
                <a:path w="67" h="335" extrusionOk="0">
                  <a:moveTo>
                    <a:pt x="67" y="1"/>
                  </a:moveTo>
                  <a:lnTo>
                    <a:pt x="0" y="334"/>
                  </a:lnTo>
                  <a:lnTo>
                    <a:pt x="0" y="334"/>
                  </a:lnTo>
                  <a:close/>
                </a:path>
              </a:pathLst>
            </a:custGeom>
            <a:solidFill>
              <a:srgbClr val="7A48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195;p61">
              <a:extLst>
                <a:ext uri="{FF2B5EF4-FFF2-40B4-BE49-F238E27FC236}">
                  <a16:creationId xmlns:a16="http://schemas.microsoft.com/office/drawing/2014/main" id="{B63D0FFC-BDBA-4597-947F-BFA37AA03063}"/>
                </a:ext>
              </a:extLst>
            </p:cNvPr>
            <p:cNvSpPr/>
            <p:nvPr/>
          </p:nvSpPr>
          <p:spPr>
            <a:xfrm>
              <a:off x="7380949" y="2705230"/>
              <a:ext cx="173895" cy="250462"/>
            </a:xfrm>
            <a:custGeom>
              <a:avLst/>
              <a:gdLst/>
              <a:ahLst/>
              <a:cxnLst/>
              <a:rect l="l" t="t" r="r" b="b"/>
              <a:pathLst>
                <a:path w="8896" h="12813" extrusionOk="0">
                  <a:moveTo>
                    <a:pt x="5812" y="1"/>
                  </a:moveTo>
                  <a:cubicBezTo>
                    <a:pt x="5195" y="1"/>
                    <a:pt x="4561" y="206"/>
                    <a:pt x="4004" y="671"/>
                  </a:cubicBezTo>
                  <a:cubicBezTo>
                    <a:pt x="3603" y="971"/>
                    <a:pt x="3270" y="1304"/>
                    <a:pt x="2970" y="1671"/>
                  </a:cubicBezTo>
                  <a:cubicBezTo>
                    <a:pt x="2436" y="2305"/>
                    <a:pt x="2036" y="3006"/>
                    <a:pt x="1735" y="3773"/>
                  </a:cubicBezTo>
                  <a:cubicBezTo>
                    <a:pt x="1035" y="5541"/>
                    <a:pt x="401" y="8543"/>
                    <a:pt x="1" y="10378"/>
                  </a:cubicBezTo>
                  <a:cubicBezTo>
                    <a:pt x="1836" y="11678"/>
                    <a:pt x="4171" y="11845"/>
                    <a:pt x="6172" y="12813"/>
                  </a:cubicBezTo>
                  <a:cubicBezTo>
                    <a:pt x="7540" y="10378"/>
                    <a:pt x="7840" y="7709"/>
                    <a:pt x="8307" y="5007"/>
                  </a:cubicBezTo>
                  <a:cubicBezTo>
                    <a:pt x="8407" y="4440"/>
                    <a:pt x="8507" y="3840"/>
                    <a:pt x="8607" y="3239"/>
                  </a:cubicBezTo>
                  <a:cubicBezTo>
                    <a:pt x="8896" y="1385"/>
                    <a:pt x="7413" y="1"/>
                    <a:pt x="58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3196;p61">
              <a:extLst>
                <a:ext uri="{FF2B5EF4-FFF2-40B4-BE49-F238E27FC236}">
                  <a16:creationId xmlns:a16="http://schemas.microsoft.com/office/drawing/2014/main" id="{6EB53352-DD17-4AD1-9D7B-5F0ACFEF1CDB}"/>
                </a:ext>
              </a:extLst>
            </p:cNvPr>
            <p:cNvSpPr/>
            <p:nvPr/>
          </p:nvSpPr>
          <p:spPr>
            <a:xfrm>
              <a:off x="7000809" y="3214736"/>
              <a:ext cx="639692" cy="743802"/>
            </a:xfrm>
            <a:custGeom>
              <a:avLst/>
              <a:gdLst/>
              <a:ahLst/>
              <a:cxnLst/>
              <a:rect l="l" t="t" r="r" b="b"/>
              <a:pathLst>
                <a:path w="32725" h="38051" extrusionOk="0">
                  <a:moveTo>
                    <a:pt x="29486" y="1"/>
                  </a:moveTo>
                  <a:cubicBezTo>
                    <a:pt x="29260" y="1"/>
                    <a:pt x="29013" y="67"/>
                    <a:pt x="28788" y="124"/>
                  </a:cubicBezTo>
                  <a:cubicBezTo>
                    <a:pt x="24151" y="1492"/>
                    <a:pt x="19515" y="2859"/>
                    <a:pt x="15078" y="4761"/>
                  </a:cubicBezTo>
                  <a:cubicBezTo>
                    <a:pt x="11009" y="6462"/>
                    <a:pt x="7106" y="8030"/>
                    <a:pt x="4104" y="11365"/>
                  </a:cubicBezTo>
                  <a:cubicBezTo>
                    <a:pt x="1" y="15935"/>
                    <a:pt x="3403" y="22707"/>
                    <a:pt x="5238" y="27443"/>
                  </a:cubicBezTo>
                  <a:cubicBezTo>
                    <a:pt x="6505" y="30746"/>
                    <a:pt x="11042" y="34749"/>
                    <a:pt x="12309" y="38051"/>
                  </a:cubicBezTo>
                  <a:cubicBezTo>
                    <a:pt x="12243" y="37884"/>
                    <a:pt x="20949" y="33915"/>
                    <a:pt x="21383" y="33715"/>
                  </a:cubicBezTo>
                  <a:cubicBezTo>
                    <a:pt x="21816" y="33481"/>
                    <a:pt x="18847" y="26943"/>
                    <a:pt x="18714" y="26176"/>
                  </a:cubicBezTo>
                  <a:cubicBezTo>
                    <a:pt x="18280" y="23441"/>
                    <a:pt x="15245" y="21939"/>
                    <a:pt x="14678" y="19238"/>
                  </a:cubicBezTo>
                  <a:cubicBezTo>
                    <a:pt x="14444" y="18170"/>
                    <a:pt x="14244" y="16802"/>
                    <a:pt x="13977" y="15335"/>
                  </a:cubicBezTo>
                  <a:cubicBezTo>
                    <a:pt x="14811" y="15168"/>
                    <a:pt x="15645" y="15035"/>
                    <a:pt x="16479" y="15001"/>
                  </a:cubicBezTo>
                  <a:cubicBezTo>
                    <a:pt x="17249" y="14967"/>
                    <a:pt x="18021" y="14954"/>
                    <a:pt x="18795" y="14954"/>
                  </a:cubicBezTo>
                  <a:cubicBezTo>
                    <a:pt x="21459" y="14954"/>
                    <a:pt x="24143" y="15110"/>
                    <a:pt x="26800" y="15110"/>
                  </a:cubicBezTo>
                  <a:cubicBezTo>
                    <a:pt x="27152" y="15110"/>
                    <a:pt x="27503" y="15107"/>
                    <a:pt x="27854" y="15101"/>
                  </a:cubicBezTo>
                  <a:lnTo>
                    <a:pt x="28054" y="15101"/>
                  </a:lnTo>
                  <a:cubicBezTo>
                    <a:pt x="30723" y="15035"/>
                    <a:pt x="32724" y="12166"/>
                    <a:pt x="32524" y="8630"/>
                  </a:cubicBezTo>
                  <a:cubicBezTo>
                    <a:pt x="32457" y="7329"/>
                    <a:pt x="31923" y="6328"/>
                    <a:pt x="31523" y="5161"/>
                  </a:cubicBezTo>
                  <a:cubicBezTo>
                    <a:pt x="31023" y="3760"/>
                    <a:pt x="30723" y="2292"/>
                    <a:pt x="30356" y="891"/>
                  </a:cubicBezTo>
                  <a:cubicBezTo>
                    <a:pt x="30256" y="624"/>
                    <a:pt x="30189" y="324"/>
                    <a:pt x="29955" y="157"/>
                  </a:cubicBezTo>
                  <a:cubicBezTo>
                    <a:pt x="29824" y="41"/>
                    <a:pt x="29662" y="1"/>
                    <a:pt x="29486" y="1"/>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3197;p61">
              <a:extLst>
                <a:ext uri="{FF2B5EF4-FFF2-40B4-BE49-F238E27FC236}">
                  <a16:creationId xmlns:a16="http://schemas.microsoft.com/office/drawing/2014/main" id="{297EF805-DB79-4D14-AD6B-F8EA1C0F0096}"/>
                </a:ext>
              </a:extLst>
            </p:cNvPr>
            <p:cNvSpPr/>
            <p:nvPr/>
          </p:nvSpPr>
          <p:spPr>
            <a:xfrm>
              <a:off x="7151442" y="3142078"/>
              <a:ext cx="702263" cy="834170"/>
            </a:xfrm>
            <a:custGeom>
              <a:avLst/>
              <a:gdLst/>
              <a:ahLst/>
              <a:cxnLst/>
              <a:rect l="l" t="t" r="r" b="b"/>
              <a:pathLst>
                <a:path w="35926" h="42674" extrusionOk="0">
                  <a:moveTo>
                    <a:pt x="30134" y="1"/>
                  </a:moveTo>
                  <a:cubicBezTo>
                    <a:pt x="29274" y="1"/>
                    <a:pt x="28405" y="182"/>
                    <a:pt x="27620" y="505"/>
                  </a:cubicBezTo>
                  <a:cubicBezTo>
                    <a:pt x="25919" y="1206"/>
                    <a:pt x="24484" y="2473"/>
                    <a:pt x="23150" y="3774"/>
                  </a:cubicBezTo>
                  <a:cubicBezTo>
                    <a:pt x="21382" y="5475"/>
                    <a:pt x="19814" y="6810"/>
                    <a:pt x="17679" y="7944"/>
                  </a:cubicBezTo>
                  <a:cubicBezTo>
                    <a:pt x="16178" y="8711"/>
                    <a:pt x="14677" y="9412"/>
                    <a:pt x="13176" y="10145"/>
                  </a:cubicBezTo>
                  <a:cubicBezTo>
                    <a:pt x="11375" y="11046"/>
                    <a:pt x="8740" y="12047"/>
                    <a:pt x="6638" y="13381"/>
                  </a:cubicBezTo>
                  <a:cubicBezTo>
                    <a:pt x="5437" y="13615"/>
                    <a:pt x="4403" y="13981"/>
                    <a:pt x="3403" y="15116"/>
                  </a:cubicBezTo>
                  <a:cubicBezTo>
                    <a:pt x="3269" y="15249"/>
                    <a:pt x="3169" y="15416"/>
                    <a:pt x="3036" y="15549"/>
                  </a:cubicBezTo>
                  <a:cubicBezTo>
                    <a:pt x="2035" y="16884"/>
                    <a:pt x="1468" y="18551"/>
                    <a:pt x="1101" y="20219"/>
                  </a:cubicBezTo>
                  <a:cubicBezTo>
                    <a:pt x="434" y="23155"/>
                    <a:pt x="300" y="26224"/>
                    <a:pt x="167" y="29226"/>
                  </a:cubicBezTo>
                  <a:cubicBezTo>
                    <a:pt x="0" y="33762"/>
                    <a:pt x="334" y="37432"/>
                    <a:pt x="934" y="42469"/>
                  </a:cubicBezTo>
                  <a:cubicBezTo>
                    <a:pt x="2313" y="42626"/>
                    <a:pt x="3695" y="42673"/>
                    <a:pt x="5081" y="42673"/>
                  </a:cubicBezTo>
                  <a:cubicBezTo>
                    <a:pt x="7211" y="42673"/>
                    <a:pt x="9347" y="42561"/>
                    <a:pt x="11483" y="42561"/>
                  </a:cubicBezTo>
                  <a:cubicBezTo>
                    <a:pt x="11792" y="42561"/>
                    <a:pt x="12100" y="42563"/>
                    <a:pt x="12409" y="42569"/>
                  </a:cubicBezTo>
                  <a:cubicBezTo>
                    <a:pt x="13043" y="39833"/>
                    <a:pt x="12709" y="36798"/>
                    <a:pt x="12843" y="34029"/>
                  </a:cubicBezTo>
                  <a:cubicBezTo>
                    <a:pt x="12909" y="32295"/>
                    <a:pt x="12909" y="30560"/>
                    <a:pt x="12943" y="28825"/>
                  </a:cubicBezTo>
                  <a:cubicBezTo>
                    <a:pt x="12943" y="28058"/>
                    <a:pt x="12976" y="27291"/>
                    <a:pt x="12943" y="26490"/>
                  </a:cubicBezTo>
                  <a:cubicBezTo>
                    <a:pt x="12909" y="25890"/>
                    <a:pt x="12743" y="24989"/>
                    <a:pt x="13143" y="24456"/>
                  </a:cubicBezTo>
                  <a:cubicBezTo>
                    <a:pt x="13310" y="24289"/>
                    <a:pt x="13476" y="24155"/>
                    <a:pt x="13677" y="24055"/>
                  </a:cubicBezTo>
                  <a:cubicBezTo>
                    <a:pt x="14544" y="23588"/>
                    <a:pt x="15478" y="23255"/>
                    <a:pt x="16445" y="22955"/>
                  </a:cubicBezTo>
                  <a:cubicBezTo>
                    <a:pt x="17646" y="22588"/>
                    <a:pt x="18880" y="22254"/>
                    <a:pt x="20148" y="21954"/>
                  </a:cubicBezTo>
                  <a:cubicBezTo>
                    <a:pt x="21315" y="21654"/>
                    <a:pt x="22750" y="21587"/>
                    <a:pt x="23884" y="21120"/>
                  </a:cubicBezTo>
                  <a:cubicBezTo>
                    <a:pt x="26152" y="20186"/>
                    <a:pt x="28487" y="19452"/>
                    <a:pt x="30822" y="18685"/>
                  </a:cubicBezTo>
                  <a:cubicBezTo>
                    <a:pt x="35559" y="17084"/>
                    <a:pt x="35926" y="11713"/>
                    <a:pt x="35659" y="7477"/>
                  </a:cubicBezTo>
                  <a:cubicBezTo>
                    <a:pt x="35492" y="5008"/>
                    <a:pt x="35025" y="2206"/>
                    <a:pt x="32957" y="805"/>
                  </a:cubicBezTo>
                  <a:cubicBezTo>
                    <a:pt x="32130" y="248"/>
                    <a:pt x="31139" y="1"/>
                    <a:pt x="30134" y="1"/>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3198;p61">
              <a:extLst>
                <a:ext uri="{FF2B5EF4-FFF2-40B4-BE49-F238E27FC236}">
                  <a16:creationId xmlns:a16="http://schemas.microsoft.com/office/drawing/2014/main" id="{CBE9B9A1-96F2-4326-8BF8-022CDAC6BB37}"/>
                </a:ext>
              </a:extLst>
            </p:cNvPr>
            <p:cNvSpPr/>
            <p:nvPr/>
          </p:nvSpPr>
          <p:spPr>
            <a:xfrm>
              <a:off x="7429857" y="2688810"/>
              <a:ext cx="437551" cy="617994"/>
            </a:xfrm>
            <a:custGeom>
              <a:avLst/>
              <a:gdLst/>
              <a:ahLst/>
              <a:cxnLst/>
              <a:rect l="l" t="t" r="r" b="b"/>
              <a:pathLst>
                <a:path w="22384" h="31615" extrusionOk="0">
                  <a:moveTo>
                    <a:pt x="6775" y="1"/>
                  </a:moveTo>
                  <a:cubicBezTo>
                    <a:pt x="4890" y="1"/>
                    <a:pt x="3051" y="633"/>
                    <a:pt x="1802" y="2178"/>
                  </a:cubicBezTo>
                  <a:lnTo>
                    <a:pt x="1769" y="2178"/>
                  </a:lnTo>
                  <a:cubicBezTo>
                    <a:pt x="1335" y="2711"/>
                    <a:pt x="968" y="3312"/>
                    <a:pt x="668" y="3946"/>
                  </a:cubicBezTo>
                  <a:cubicBezTo>
                    <a:pt x="1" y="5413"/>
                    <a:pt x="1" y="7248"/>
                    <a:pt x="201" y="8816"/>
                  </a:cubicBezTo>
                  <a:cubicBezTo>
                    <a:pt x="401" y="10584"/>
                    <a:pt x="735" y="12318"/>
                    <a:pt x="1101" y="14053"/>
                  </a:cubicBezTo>
                  <a:cubicBezTo>
                    <a:pt x="1402" y="15487"/>
                    <a:pt x="1468" y="16788"/>
                    <a:pt x="1669" y="18223"/>
                  </a:cubicBezTo>
                  <a:cubicBezTo>
                    <a:pt x="1869" y="19924"/>
                    <a:pt x="1969" y="21625"/>
                    <a:pt x="1869" y="23326"/>
                  </a:cubicBezTo>
                  <a:cubicBezTo>
                    <a:pt x="1769" y="24660"/>
                    <a:pt x="735" y="27362"/>
                    <a:pt x="2102" y="28330"/>
                  </a:cubicBezTo>
                  <a:cubicBezTo>
                    <a:pt x="2803" y="28864"/>
                    <a:pt x="4471" y="28730"/>
                    <a:pt x="5338" y="28897"/>
                  </a:cubicBezTo>
                  <a:cubicBezTo>
                    <a:pt x="6439" y="29064"/>
                    <a:pt x="7506" y="29297"/>
                    <a:pt x="8607" y="29564"/>
                  </a:cubicBezTo>
                  <a:cubicBezTo>
                    <a:pt x="12439" y="30444"/>
                    <a:pt x="16344" y="31614"/>
                    <a:pt x="20301" y="31614"/>
                  </a:cubicBezTo>
                  <a:cubicBezTo>
                    <a:pt x="20994" y="31614"/>
                    <a:pt x="21688" y="31578"/>
                    <a:pt x="22383" y="31499"/>
                  </a:cubicBezTo>
                  <a:cubicBezTo>
                    <a:pt x="21583" y="30198"/>
                    <a:pt x="21983" y="28530"/>
                    <a:pt x="21783" y="27096"/>
                  </a:cubicBezTo>
                  <a:cubicBezTo>
                    <a:pt x="21549" y="25461"/>
                    <a:pt x="20682" y="23893"/>
                    <a:pt x="20282" y="22292"/>
                  </a:cubicBezTo>
                  <a:cubicBezTo>
                    <a:pt x="20115" y="21592"/>
                    <a:pt x="19948" y="20891"/>
                    <a:pt x="19715" y="20257"/>
                  </a:cubicBezTo>
                  <a:cubicBezTo>
                    <a:pt x="18714" y="17655"/>
                    <a:pt x="17780" y="15187"/>
                    <a:pt x="17080" y="12452"/>
                  </a:cubicBezTo>
                  <a:cubicBezTo>
                    <a:pt x="16679" y="10917"/>
                    <a:pt x="16846" y="9450"/>
                    <a:pt x="16279" y="7949"/>
                  </a:cubicBezTo>
                  <a:cubicBezTo>
                    <a:pt x="15045" y="4613"/>
                    <a:pt x="13444" y="1844"/>
                    <a:pt x="9974" y="577"/>
                  </a:cubicBezTo>
                  <a:cubicBezTo>
                    <a:pt x="8962" y="211"/>
                    <a:pt x="7861" y="1"/>
                    <a:pt x="67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199;p61">
              <a:extLst>
                <a:ext uri="{FF2B5EF4-FFF2-40B4-BE49-F238E27FC236}">
                  <a16:creationId xmlns:a16="http://schemas.microsoft.com/office/drawing/2014/main" id="{07153275-0A81-4CC6-9E1E-0943BE85CE57}"/>
                </a:ext>
              </a:extLst>
            </p:cNvPr>
            <p:cNvSpPr/>
            <p:nvPr/>
          </p:nvSpPr>
          <p:spPr>
            <a:xfrm>
              <a:off x="7423992" y="2500744"/>
              <a:ext cx="149988" cy="235215"/>
            </a:xfrm>
            <a:custGeom>
              <a:avLst/>
              <a:gdLst/>
              <a:ahLst/>
              <a:cxnLst/>
              <a:rect l="l" t="t" r="r" b="b"/>
              <a:pathLst>
                <a:path w="7673" h="12033" extrusionOk="0">
                  <a:moveTo>
                    <a:pt x="4273" y="1"/>
                  </a:moveTo>
                  <a:cubicBezTo>
                    <a:pt x="3564" y="1"/>
                    <a:pt x="2853" y="104"/>
                    <a:pt x="2202" y="391"/>
                  </a:cubicBezTo>
                  <a:cubicBezTo>
                    <a:pt x="1635" y="657"/>
                    <a:pt x="1135" y="1058"/>
                    <a:pt x="834" y="1591"/>
                  </a:cubicBezTo>
                  <a:cubicBezTo>
                    <a:pt x="467" y="2158"/>
                    <a:pt x="467" y="2826"/>
                    <a:pt x="334" y="3459"/>
                  </a:cubicBezTo>
                  <a:cubicBezTo>
                    <a:pt x="101" y="4527"/>
                    <a:pt x="0" y="5628"/>
                    <a:pt x="301" y="6695"/>
                  </a:cubicBezTo>
                  <a:cubicBezTo>
                    <a:pt x="434" y="7095"/>
                    <a:pt x="634" y="7496"/>
                    <a:pt x="934" y="7763"/>
                  </a:cubicBezTo>
                  <a:cubicBezTo>
                    <a:pt x="1268" y="8063"/>
                    <a:pt x="1668" y="8029"/>
                    <a:pt x="1702" y="8530"/>
                  </a:cubicBezTo>
                  <a:lnTo>
                    <a:pt x="1702" y="8563"/>
                  </a:lnTo>
                  <a:cubicBezTo>
                    <a:pt x="1802" y="9497"/>
                    <a:pt x="1969" y="10364"/>
                    <a:pt x="1702" y="11265"/>
                  </a:cubicBezTo>
                  <a:cubicBezTo>
                    <a:pt x="2202" y="11665"/>
                    <a:pt x="2802" y="11999"/>
                    <a:pt x="3470" y="12032"/>
                  </a:cubicBezTo>
                  <a:cubicBezTo>
                    <a:pt x="4137" y="12032"/>
                    <a:pt x="4837" y="11832"/>
                    <a:pt x="5404" y="11499"/>
                  </a:cubicBezTo>
                  <a:cubicBezTo>
                    <a:pt x="6071" y="11065"/>
                    <a:pt x="6505" y="10364"/>
                    <a:pt x="6872" y="9597"/>
                  </a:cubicBezTo>
                  <a:cubicBezTo>
                    <a:pt x="6839" y="9530"/>
                    <a:pt x="6805" y="9464"/>
                    <a:pt x="6805" y="9364"/>
                  </a:cubicBezTo>
                  <a:cubicBezTo>
                    <a:pt x="6672" y="8763"/>
                    <a:pt x="6538" y="8163"/>
                    <a:pt x="6472" y="7562"/>
                  </a:cubicBezTo>
                  <a:cubicBezTo>
                    <a:pt x="6438" y="7129"/>
                    <a:pt x="6238" y="6428"/>
                    <a:pt x="6438" y="5995"/>
                  </a:cubicBezTo>
                  <a:cubicBezTo>
                    <a:pt x="6505" y="5828"/>
                    <a:pt x="6639" y="5694"/>
                    <a:pt x="6705" y="5528"/>
                  </a:cubicBezTo>
                  <a:cubicBezTo>
                    <a:pt x="6905" y="5161"/>
                    <a:pt x="7072" y="4827"/>
                    <a:pt x="7206" y="4427"/>
                  </a:cubicBezTo>
                  <a:cubicBezTo>
                    <a:pt x="7506" y="3726"/>
                    <a:pt x="7673" y="2959"/>
                    <a:pt x="7639" y="2192"/>
                  </a:cubicBezTo>
                  <a:cubicBezTo>
                    <a:pt x="7639" y="1925"/>
                    <a:pt x="7606" y="1491"/>
                    <a:pt x="7472" y="1258"/>
                  </a:cubicBezTo>
                  <a:cubicBezTo>
                    <a:pt x="7339" y="1058"/>
                    <a:pt x="7239" y="891"/>
                    <a:pt x="7106" y="724"/>
                  </a:cubicBezTo>
                  <a:cubicBezTo>
                    <a:pt x="6572" y="190"/>
                    <a:pt x="5571" y="90"/>
                    <a:pt x="4871" y="24"/>
                  </a:cubicBezTo>
                  <a:cubicBezTo>
                    <a:pt x="4673" y="9"/>
                    <a:pt x="4473" y="1"/>
                    <a:pt x="4273"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200;p61">
              <a:extLst>
                <a:ext uri="{FF2B5EF4-FFF2-40B4-BE49-F238E27FC236}">
                  <a16:creationId xmlns:a16="http://schemas.microsoft.com/office/drawing/2014/main" id="{5E3BC5DF-6877-4637-82D4-4CCCD287277D}"/>
                </a:ext>
              </a:extLst>
            </p:cNvPr>
            <p:cNvSpPr/>
            <p:nvPr/>
          </p:nvSpPr>
          <p:spPr>
            <a:xfrm>
              <a:off x="7420728" y="2476309"/>
              <a:ext cx="163691" cy="144808"/>
            </a:xfrm>
            <a:custGeom>
              <a:avLst/>
              <a:gdLst/>
              <a:ahLst/>
              <a:cxnLst/>
              <a:rect l="l" t="t" r="r" b="b"/>
              <a:pathLst>
                <a:path w="8374" h="7408" extrusionOk="0">
                  <a:moveTo>
                    <a:pt x="1490" y="1"/>
                  </a:moveTo>
                  <a:cubicBezTo>
                    <a:pt x="1161" y="1"/>
                    <a:pt x="844" y="130"/>
                    <a:pt x="634" y="340"/>
                  </a:cubicBezTo>
                  <a:cubicBezTo>
                    <a:pt x="234" y="707"/>
                    <a:pt x="1" y="1240"/>
                    <a:pt x="67" y="1774"/>
                  </a:cubicBezTo>
                  <a:cubicBezTo>
                    <a:pt x="134" y="2308"/>
                    <a:pt x="468" y="2808"/>
                    <a:pt x="935" y="3042"/>
                  </a:cubicBezTo>
                  <a:cubicBezTo>
                    <a:pt x="1268" y="3219"/>
                    <a:pt x="1631" y="3264"/>
                    <a:pt x="2005" y="3264"/>
                  </a:cubicBezTo>
                  <a:cubicBezTo>
                    <a:pt x="2191" y="3264"/>
                    <a:pt x="2380" y="3253"/>
                    <a:pt x="2569" y="3242"/>
                  </a:cubicBezTo>
                  <a:cubicBezTo>
                    <a:pt x="2934" y="3219"/>
                    <a:pt x="3314" y="3165"/>
                    <a:pt x="3688" y="3165"/>
                  </a:cubicBezTo>
                  <a:cubicBezTo>
                    <a:pt x="3862" y="3165"/>
                    <a:pt x="4035" y="3177"/>
                    <a:pt x="4204" y="3208"/>
                  </a:cubicBezTo>
                  <a:cubicBezTo>
                    <a:pt x="4604" y="3308"/>
                    <a:pt x="5238" y="3575"/>
                    <a:pt x="5338" y="4009"/>
                  </a:cubicBezTo>
                  <a:cubicBezTo>
                    <a:pt x="5405" y="4376"/>
                    <a:pt x="5038" y="4643"/>
                    <a:pt x="5138" y="5043"/>
                  </a:cubicBezTo>
                  <a:cubicBezTo>
                    <a:pt x="5197" y="5162"/>
                    <a:pt x="5310" y="5282"/>
                    <a:pt x="5453" y="5282"/>
                  </a:cubicBezTo>
                  <a:cubicBezTo>
                    <a:pt x="5470" y="5282"/>
                    <a:pt x="5487" y="5280"/>
                    <a:pt x="5505" y="5277"/>
                  </a:cubicBezTo>
                  <a:cubicBezTo>
                    <a:pt x="5580" y="5201"/>
                    <a:pt x="5899" y="4826"/>
                    <a:pt x="6068" y="4826"/>
                  </a:cubicBezTo>
                  <a:cubicBezTo>
                    <a:pt x="6124" y="4826"/>
                    <a:pt x="6163" y="4868"/>
                    <a:pt x="6172" y="4976"/>
                  </a:cubicBezTo>
                  <a:cubicBezTo>
                    <a:pt x="6205" y="5176"/>
                    <a:pt x="6005" y="5510"/>
                    <a:pt x="5938" y="5710"/>
                  </a:cubicBezTo>
                  <a:cubicBezTo>
                    <a:pt x="5838" y="6077"/>
                    <a:pt x="5805" y="6444"/>
                    <a:pt x="5938" y="6811"/>
                  </a:cubicBezTo>
                  <a:cubicBezTo>
                    <a:pt x="6042" y="7069"/>
                    <a:pt x="6265" y="7408"/>
                    <a:pt x="6562" y="7408"/>
                  </a:cubicBezTo>
                  <a:cubicBezTo>
                    <a:pt x="6648" y="7408"/>
                    <a:pt x="6741" y="7379"/>
                    <a:pt x="6839" y="7311"/>
                  </a:cubicBezTo>
                  <a:cubicBezTo>
                    <a:pt x="7106" y="7078"/>
                    <a:pt x="7039" y="6644"/>
                    <a:pt x="7239" y="6311"/>
                  </a:cubicBezTo>
                  <a:cubicBezTo>
                    <a:pt x="7406" y="6044"/>
                    <a:pt x="7573" y="5777"/>
                    <a:pt x="7740" y="5510"/>
                  </a:cubicBezTo>
                  <a:cubicBezTo>
                    <a:pt x="8006" y="4976"/>
                    <a:pt x="8240" y="4409"/>
                    <a:pt x="8307" y="3709"/>
                  </a:cubicBezTo>
                  <a:cubicBezTo>
                    <a:pt x="8373" y="2908"/>
                    <a:pt x="8173" y="2074"/>
                    <a:pt x="7639" y="1474"/>
                  </a:cubicBezTo>
                  <a:cubicBezTo>
                    <a:pt x="7306" y="1140"/>
                    <a:pt x="6906" y="907"/>
                    <a:pt x="6472" y="740"/>
                  </a:cubicBezTo>
                  <a:cubicBezTo>
                    <a:pt x="5761" y="424"/>
                    <a:pt x="4989" y="274"/>
                    <a:pt x="4219" y="274"/>
                  </a:cubicBezTo>
                  <a:cubicBezTo>
                    <a:pt x="4013" y="274"/>
                    <a:pt x="3807" y="285"/>
                    <a:pt x="3603" y="306"/>
                  </a:cubicBezTo>
                  <a:cubicBezTo>
                    <a:pt x="3371" y="348"/>
                    <a:pt x="3126" y="391"/>
                    <a:pt x="2884" y="391"/>
                  </a:cubicBezTo>
                  <a:cubicBezTo>
                    <a:pt x="2743" y="391"/>
                    <a:pt x="2604" y="376"/>
                    <a:pt x="2469" y="340"/>
                  </a:cubicBezTo>
                  <a:cubicBezTo>
                    <a:pt x="2169" y="240"/>
                    <a:pt x="1902" y="73"/>
                    <a:pt x="1602" y="6"/>
                  </a:cubicBezTo>
                  <a:cubicBezTo>
                    <a:pt x="1564" y="3"/>
                    <a:pt x="1527" y="1"/>
                    <a:pt x="1490" y="1"/>
                  </a:cubicBezTo>
                  <a:close/>
                </a:path>
              </a:pathLst>
            </a:custGeom>
            <a:solidFill>
              <a:srgbClr val="110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201;p61">
              <a:extLst>
                <a:ext uri="{FF2B5EF4-FFF2-40B4-BE49-F238E27FC236}">
                  <a16:creationId xmlns:a16="http://schemas.microsoft.com/office/drawing/2014/main" id="{29FDC755-A869-461A-9CD3-D068638152F6}"/>
                </a:ext>
              </a:extLst>
            </p:cNvPr>
            <p:cNvSpPr/>
            <p:nvPr/>
          </p:nvSpPr>
          <p:spPr>
            <a:xfrm>
              <a:off x="7277933" y="2817335"/>
              <a:ext cx="451234" cy="396599"/>
            </a:xfrm>
            <a:custGeom>
              <a:avLst/>
              <a:gdLst/>
              <a:ahLst/>
              <a:cxnLst/>
              <a:rect l="l" t="t" r="r" b="b"/>
              <a:pathLst>
                <a:path w="23084" h="20289" extrusionOk="0">
                  <a:moveTo>
                    <a:pt x="19621" y="0"/>
                  </a:moveTo>
                  <a:cubicBezTo>
                    <a:pt x="18743" y="0"/>
                    <a:pt x="17878" y="454"/>
                    <a:pt x="17279" y="1107"/>
                  </a:cubicBezTo>
                  <a:cubicBezTo>
                    <a:pt x="16546" y="1907"/>
                    <a:pt x="16112" y="2941"/>
                    <a:pt x="15845" y="4009"/>
                  </a:cubicBezTo>
                  <a:cubicBezTo>
                    <a:pt x="14878" y="7411"/>
                    <a:pt x="14944" y="11014"/>
                    <a:pt x="15011" y="14550"/>
                  </a:cubicBezTo>
                  <a:cubicBezTo>
                    <a:pt x="14807" y="14515"/>
                    <a:pt x="14589" y="14499"/>
                    <a:pt x="14362" y="14499"/>
                  </a:cubicBezTo>
                  <a:cubicBezTo>
                    <a:pt x="12404" y="14499"/>
                    <a:pt x="9706" y="15683"/>
                    <a:pt x="7973" y="16251"/>
                  </a:cubicBezTo>
                  <a:cubicBezTo>
                    <a:pt x="5238" y="17151"/>
                    <a:pt x="2569" y="18252"/>
                    <a:pt x="0" y="19553"/>
                  </a:cubicBezTo>
                  <a:cubicBezTo>
                    <a:pt x="0" y="19953"/>
                    <a:pt x="501" y="20054"/>
                    <a:pt x="901" y="20054"/>
                  </a:cubicBezTo>
                  <a:cubicBezTo>
                    <a:pt x="3606" y="20148"/>
                    <a:pt x="6385" y="20288"/>
                    <a:pt x="9161" y="20288"/>
                  </a:cubicBezTo>
                  <a:cubicBezTo>
                    <a:pt x="12240" y="20288"/>
                    <a:pt x="15316" y="20116"/>
                    <a:pt x="18280" y="19520"/>
                  </a:cubicBezTo>
                  <a:cubicBezTo>
                    <a:pt x="19047" y="19353"/>
                    <a:pt x="19514" y="18619"/>
                    <a:pt x="19881" y="17952"/>
                  </a:cubicBezTo>
                  <a:cubicBezTo>
                    <a:pt x="20115" y="17518"/>
                    <a:pt x="20348" y="17051"/>
                    <a:pt x="20548" y="16584"/>
                  </a:cubicBezTo>
                  <a:cubicBezTo>
                    <a:pt x="21583" y="14316"/>
                    <a:pt x="22250" y="11881"/>
                    <a:pt x="22517" y="9413"/>
                  </a:cubicBezTo>
                  <a:cubicBezTo>
                    <a:pt x="22783" y="7178"/>
                    <a:pt x="23084" y="4209"/>
                    <a:pt x="22250" y="2107"/>
                  </a:cubicBezTo>
                  <a:cubicBezTo>
                    <a:pt x="21916" y="1173"/>
                    <a:pt x="21182" y="306"/>
                    <a:pt x="20215" y="73"/>
                  </a:cubicBezTo>
                  <a:cubicBezTo>
                    <a:pt x="20018" y="23"/>
                    <a:pt x="19819" y="0"/>
                    <a:pt x="19621"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202;p61">
              <a:extLst>
                <a:ext uri="{FF2B5EF4-FFF2-40B4-BE49-F238E27FC236}">
                  <a16:creationId xmlns:a16="http://schemas.microsoft.com/office/drawing/2014/main" id="{072FBF0A-59B3-4031-AB5C-CEBCF150CE6B}"/>
                </a:ext>
              </a:extLst>
            </p:cNvPr>
            <p:cNvSpPr/>
            <p:nvPr/>
          </p:nvSpPr>
          <p:spPr>
            <a:xfrm>
              <a:off x="7547884" y="2717017"/>
              <a:ext cx="192328" cy="283673"/>
            </a:xfrm>
            <a:custGeom>
              <a:avLst/>
              <a:gdLst/>
              <a:ahLst/>
              <a:cxnLst/>
              <a:rect l="l" t="t" r="r" b="b"/>
              <a:pathLst>
                <a:path w="9839" h="14512" extrusionOk="0">
                  <a:moveTo>
                    <a:pt x="4470" y="1"/>
                  </a:moveTo>
                  <a:cubicBezTo>
                    <a:pt x="4037" y="34"/>
                    <a:pt x="3670" y="201"/>
                    <a:pt x="3369" y="501"/>
                  </a:cubicBezTo>
                  <a:cubicBezTo>
                    <a:pt x="3136" y="768"/>
                    <a:pt x="3036" y="1102"/>
                    <a:pt x="2902" y="1402"/>
                  </a:cubicBezTo>
                  <a:cubicBezTo>
                    <a:pt x="2302" y="3003"/>
                    <a:pt x="1735" y="4571"/>
                    <a:pt x="1401" y="6205"/>
                  </a:cubicBezTo>
                  <a:cubicBezTo>
                    <a:pt x="1401" y="6339"/>
                    <a:pt x="1368" y="6472"/>
                    <a:pt x="1335" y="6572"/>
                  </a:cubicBezTo>
                  <a:cubicBezTo>
                    <a:pt x="1201" y="7306"/>
                    <a:pt x="0" y="11209"/>
                    <a:pt x="367" y="11643"/>
                  </a:cubicBezTo>
                  <a:cubicBezTo>
                    <a:pt x="1034" y="12410"/>
                    <a:pt x="2068" y="12677"/>
                    <a:pt x="3036" y="12910"/>
                  </a:cubicBezTo>
                  <a:cubicBezTo>
                    <a:pt x="5237" y="13444"/>
                    <a:pt x="7472" y="13978"/>
                    <a:pt x="9707" y="14511"/>
                  </a:cubicBezTo>
                  <a:cubicBezTo>
                    <a:pt x="9708" y="14511"/>
                    <a:pt x="9709" y="14511"/>
                    <a:pt x="9709" y="14511"/>
                  </a:cubicBezTo>
                  <a:cubicBezTo>
                    <a:pt x="9839" y="14511"/>
                    <a:pt x="9607" y="10940"/>
                    <a:pt x="9607" y="10575"/>
                  </a:cubicBezTo>
                  <a:cubicBezTo>
                    <a:pt x="9574" y="8874"/>
                    <a:pt x="9674" y="7206"/>
                    <a:pt x="9440" y="5572"/>
                  </a:cubicBezTo>
                  <a:cubicBezTo>
                    <a:pt x="9340" y="4938"/>
                    <a:pt x="8973" y="4371"/>
                    <a:pt x="8540" y="3870"/>
                  </a:cubicBezTo>
                  <a:cubicBezTo>
                    <a:pt x="8506" y="3837"/>
                    <a:pt x="8473" y="3804"/>
                    <a:pt x="8473" y="3770"/>
                  </a:cubicBezTo>
                  <a:cubicBezTo>
                    <a:pt x="8406" y="3637"/>
                    <a:pt x="8340" y="3537"/>
                    <a:pt x="8240" y="3403"/>
                  </a:cubicBezTo>
                  <a:cubicBezTo>
                    <a:pt x="8240" y="3403"/>
                    <a:pt x="8206" y="3370"/>
                    <a:pt x="8206" y="3370"/>
                  </a:cubicBezTo>
                  <a:cubicBezTo>
                    <a:pt x="8173" y="3303"/>
                    <a:pt x="8139" y="3270"/>
                    <a:pt x="8073" y="3237"/>
                  </a:cubicBezTo>
                  <a:cubicBezTo>
                    <a:pt x="8006" y="3136"/>
                    <a:pt x="7906" y="3070"/>
                    <a:pt x="7806" y="2970"/>
                  </a:cubicBezTo>
                  <a:cubicBezTo>
                    <a:pt x="7778" y="2942"/>
                    <a:pt x="7751" y="2914"/>
                    <a:pt x="7704" y="2887"/>
                  </a:cubicBezTo>
                  <a:lnTo>
                    <a:pt x="7704" y="2887"/>
                  </a:lnTo>
                  <a:cubicBezTo>
                    <a:pt x="7696" y="2875"/>
                    <a:pt x="7606" y="2803"/>
                    <a:pt x="7606" y="2803"/>
                  </a:cubicBezTo>
                  <a:cubicBezTo>
                    <a:pt x="7172" y="2503"/>
                    <a:pt x="6738" y="2236"/>
                    <a:pt x="6338" y="1936"/>
                  </a:cubicBezTo>
                  <a:cubicBezTo>
                    <a:pt x="5638" y="1402"/>
                    <a:pt x="5037" y="701"/>
                    <a:pt x="44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203;p61">
              <a:extLst>
                <a:ext uri="{FF2B5EF4-FFF2-40B4-BE49-F238E27FC236}">
                  <a16:creationId xmlns:a16="http://schemas.microsoft.com/office/drawing/2014/main" id="{13BE009C-26B3-45C3-B99D-9299E43F655B}"/>
                </a:ext>
              </a:extLst>
            </p:cNvPr>
            <p:cNvSpPr/>
            <p:nvPr/>
          </p:nvSpPr>
          <p:spPr>
            <a:xfrm>
              <a:off x="7526363" y="2569668"/>
              <a:ext cx="31980" cy="43786"/>
            </a:xfrm>
            <a:custGeom>
              <a:avLst/>
              <a:gdLst/>
              <a:ahLst/>
              <a:cxnLst/>
              <a:rect l="l" t="t" r="r" b="b"/>
              <a:pathLst>
                <a:path w="1636" h="2240" extrusionOk="0">
                  <a:moveTo>
                    <a:pt x="774" y="1"/>
                  </a:moveTo>
                  <a:cubicBezTo>
                    <a:pt x="708" y="1"/>
                    <a:pt x="639" y="11"/>
                    <a:pt x="568" y="33"/>
                  </a:cubicBezTo>
                  <a:cubicBezTo>
                    <a:pt x="301" y="134"/>
                    <a:pt x="101" y="367"/>
                    <a:pt x="1" y="601"/>
                  </a:cubicBezTo>
                  <a:lnTo>
                    <a:pt x="434" y="2235"/>
                  </a:lnTo>
                  <a:cubicBezTo>
                    <a:pt x="462" y="2238"/>
                    <a:pt x="491" y="2239"/>
                    <a:pt x="519" y="2239"/>
                  </a:cubicBezTo>
                  <a:cubicBezTo>
                    <a:pt x="829" y="2239"/>
                    <a:pt x="1152" y="2076"/>
                    <a:pt x="1335" y="1801"/>
                  </a:cubicBezTo>
                  <a:cubicBezTo>
                    <a:pt x="1568" y="1535"/>
                    <a:pt x="1635" y="1168"/>
                    <a:pt x="1568" y="834"/>
                  </a:cubicBezTo>
                  <a:cubicBezTo>
                    <a:pt x="1482" y="430"/>
                    <a:pt x="1195" y="1"/>
                    <a:pt x="774"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204;p61">
              <a:extLst>
                <a:ext uri="{FF2B5EF4-FFF2-40B4-BE49-F238E27FC236}">
                  <a16:creationId xmlns:a16="http://schemas.microsoft.com/office/drawing/2014/main" id="{454D3498-6FAD-4E90-A37A-047C5526E840}"/>
                </a:ext>
              </a:extLst>
            </p:cNvPr>
            <p:cNvSpPr/>
            <p:nvPr/>
          </p:nvSpPr>
          <p:spPr>
            <a:xfrm>
              <a:off x="7557658" y="2810259"/>
              <a:ext cx="25451" cy="142169"/>
            </a:xfrm>
            <a:custGeom>
              <a:avLst/>
              <a:gdLst/>
              <a:ahLst/>
              <a:cxnLst/>
              <a:rect l="l" t="t" r="r" b="b"/>
              <a:pathLst>
                <a:path w="1302" h="7273" extrusionOk="0">
                  <a:moveTo>
                    <a:pt x="1302" y="1"/>
                  </a:moveTo>
                  <a:cubicBezTo>
                    <a:pt x="368" y="2303"/>
                    <a:pt x="1" y="4804"/>
                    <a:pt x="234" y="7273"/>
                  </a:cubicBezTo>
                  <a:lnTo>
                    <a:pt x="1302" y="1"/>
                  </a:lnTo>
                  <a:close/>
                </a:path>
              </a:pathLst>
            </a:custGeom>
            <a:solidFill>
              <a:srgbClr val="5CC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3205;p61">
              <a:extLst>
                <a:ext uri="{FF2B5EF4-FFF2-40B4-BE49-F238E27FC236}">
                  <a16:creationId xmlns:a16="http://schemas.microsoft.com/office/drawing/2014/main" id="{37D62BB8-F7F8-4B9A-86B1-CAA0ABF8693E}"/>
                </a:ext>
              </a:extLst>
            </p:cNvPr>
            <p:cNvSpPr/>
            <p:nvPr/>
          </p:nvSpPr>
          <p:spPr>
            <a:xfrm>
              <a:off x="7274024" y="3895282"/>
              <a:ext cx="178019" cy="174774"/>
            </a:xfrm>
            <a:custGeom>
              <a:avLst/>
              <a:gdLst/>
              <a:ahLst/>
              <a:cxnLst/>
              <a:rect l="l" t="t" r="r" b="b"/>
              <a:pathLst>
                <a:path w="9107" h="8941" extrusionOk="0">
                  <a:moveTo>
                    <a:pt x="5838" y="0"/>
                  </a:moveTo>
                  <a:cubicBezTo>
                    <a:pt x="3903" y="834"/>
                    <a:pt x="1935" y="1668"/>
                    <a:pt x="0" y="2536"/>
                  </a:cubicBezTo>
                  <a:cubicBezTo>
                    <a:pt x="868" y="3803"/>
                    <a:pt x="2035" y="5071"/>
                    <a:pt x="2702" y="6272"/>
                  </a:cubicBezTo>
                  <a:cubicBezTo>
                    <a:pt x="3002" y="6772"/>
                    <a:pt x="3303" y="7272"/>
                    <a:pt x="3570" y="7773"/>
                  </a:cubicBezTo>
                  <a:cubicBezTo>
                    <a:pt x="3736" y="8039"/>
                    <a:pt x="3870" y="8306"/>
                    <a:pt x="4137" y="8440"/>
                  </a:cubicBezTo>
                  <a:cubicBezTo>
                    <a:pt x="4437" y="8640"/>
                    <a:pt x="5004" y="8940"/>
                    <a:pt x="5371" y="8940"/>
                  </a:cubicBezTo>
                  <a:cubicBezTo>
                    <a:pt x="5804" y="8940"/>
                    <a:pt x="6171" y="8673"/>
                    <a:pt x="6505" y="8406"/>
                  </a:cubicBezTo>
                  <a:cubicBezTo>
                    <a:pt x="7039" y="7973"/>
                    <a:pt x="7572" y="7572"/>
                    <a:pt x="8106" y="7172"/>
                  </a:cubicBezTo>
                  <a:cubicBezTo>
                    <a:pt x="8506" y="6839"/>
                    <a:pt x="8973" y="6438"/>
                    <a:pt x="9040" y="5905"/>
                  </a:cubicBezTo>
                  <a:cubicBezTo>
                    <a:pt x="9107" y="5538"/>
                    <a:pt x="8940" y="5171"/>
                    <a:pt x="8773" y="4837"/>
                  </a:cubicBezTo>
                  <a:cubicBezTo>
                    <a:pt x="8506" y="4203"/>
                    <a:pt x="8206" y="3636"/>
                    <a:pt x="7839" y="3069"/>
                  </a:cubicBezTo>
                  <a:cubicBezTo>
                    <a:pt x="7372" y="2269"/>
                    <a:pt x="6839" y="1501"/>
                    <a:pt x="6305" y="668"/>
                  </a:cubicBezTo>
                  <a:cubicBezTo>
                    <a:pt x="6171" y="467"/>
                    <a:pt x="6005" y="234"/>
                    <a:pt x="5838"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3206;p61">
              <a:extLst>
                <a:ext uri="{FF2B5EF4-FFF2-40B4-BE49-F238E27FC236}">
                  <a16:creationId xmlns:a16="http://schemas.microsoft.com/office/drawing/2014/main" id="{4112A7FC-A5DB-46B3-86FE-5F179FAED1BA}"/>
                </a:ext>
              </a:extLst>
            </p:cNvPr>
            <p:cNvSpPr/>
            <p:nvPr/>
          </p:nvSpPr>
          <p:spPr>
            <a:xfrm>
              <a:off x="7241419" y="3945480"/>
              <a:ext cx="240630" cy="259043"/>
            </a:xfrm>
            <a:custGeom>
              <a:avLst/>
              <a:gdLst/>
              <a:ahLst/>
              <a:cxnLst/>
              <a:rect l="l" t="t" r="r" b="b"/>
              <a:pathLst>
                <a:path w="12310" h="13252" extrusionOk="0">
                  <a:moveTo>
                    <a:pt x="9541" y="1"/>
                  </a:moveTo>
                  <a:cubicBezTo>
                    <a:pt x="7873" y="1268"/>
                    <a:pt x="5938" y="2236"/>
                    <a:pt x="4370" y="3637"/>
                  </a:cubicBezTo>
                  <a:cubicBezTo>
                    <a:pt x="4037" y="3937"/>
                    <a:pt x="3837" y="4204"/>
                    <a:pt x="4037" y="4638"/>
                  </a:cubicBezTo>
                  <a:cubicBezTo>
                    <a:pt x="4103" y="4771"/>
                    <a:pt x="4237" y="4804"/>
                    <a:pt x="4270" y="4971"/>
                  </a:cubicBezTo>
                  <a:cubicBezTo>
                    <a:pt x="4304" y="5205"/>
                    <a:pt x="4170" y="5605"/>
                    <a:pt x="4103" y="5805"/>
                  </a:cubicBezTo>
                  <a:cubicBezTo>
                    <a:pt x="3870" y="6439"/>
                    <a:pt x="3436" y="6939"/>
                    <a:pt x="3036" y="7440"/>
                  </a:cubicBezTo>
                  <a:cubicBezTo>
                    <a:pt x="2369" y="8240"/>
                    <a:pt x="1702" y="9041"/>
                    <a:pt x="1035" y="9875"/>
                  </a:cubicBezTo>
                  <a:cubicBezTo>
                    <a:pt x="467" y="10608"/>
                    <a:pt x="0" y="11276"/>
                    <a:pt x="34" y="12243"/>
                  </a:cubicBezTo>
                  <a:cubicBezTo>
                    <a:pt x="67" y="12510"/>
                    <a:pt x="101" y="12810"/>
                    <a:pt x="301" y="13010"/>
                  </a:cubicBezTo>
                  <a:cubicBezTo>
                    <a:pt x="468" y="13178"/>
                    <a:pt x="706" y="13252"/>
                    <a:pt x="936" y="13252"/>
                  </a:cubicBezTo>
                  <a:cubicBezTo>
                    <a:pt x="980" y="13252"/>
                    <a:pt x="1025" y="13249"/>
                    <a:pt x="1068" y="13244"/>
                  </a:cubicBezTo>
                  <a:lnTo>
                    <a:pt x="1101" y="13244"/>
                  </a:lnTo>
                  <a:cubicBezTo>
                    <a:pt x="1969" y="12643"/>
                    <a:pt x="2903" y="12076"/>
                    <a:pt x="3803" y="11509"/>
                  </a:cubicBezTo>
                  <a:cubicBezTo>
                    <a:pt x="5604" y="10308"/>
                    <a:pt x="7206" y="8907"/>
                    <a:pt x="8840" y="7506"/>
                  </a:cubicBezTo>
                  <a:cubicBezTo>
                    <a:pt x="9541" y="6872"/>
                    <a:pt x="10274" y="6272"/>
                    <a:pt x="11008" y="5638"/>
                  </a:cubicBezTo>
                  <a:cubicBezTo>
                    <a:pt x="11342" y="5338"/>
                    <a:pt x="12109" y="4971"/>
                    <a:pt x="12176" y="4471"/>
                  </a:cubicBezTo>
                  <a:cubicBezTo>
                    <a:pt x="12309" y="3770"/>
                    <a:pt x="11475" y="2803"/>
                    <a:pt x="11142" y="2269"/>
                  </a:cubicBezTo>
                  <a:cubicBezTo>
                    <a:pt x="10641" y="1502"/>
                    <a:pt x="10108" y="768"/>
                    <a:pt x="9541" y="1"/>
                  </a:cubicBezTo>
                  <a:close/>
                </a:path>
              </a:pathLst>
            </a:custGeom>
            <a:solidFill>
              <a:srgbClr val="110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3207;p61">
              <a:extLst>
                <a:ext uri="{FF2B5EF4-FFF2-40B4-BE49-F238E27FC236}">
                  <a16:creationId xmlns:a16="http://schemas.microsoft.com/office/drawing/2014/main" id="{D5C441C3-5613-4A90-ADB9-1F67B48DE84C}"/>
                </a:ext>
              </a:extLst>
            </p:cNvPr>
            <p:cNvSpPr/>
            <p:nvPr/>
          </p:nvSpPr>
          <p:spPr>
            <a:xfrm>
              <a:off x="7239464" y="3880856"/>
              <a:ext cx="167405" cy="77682"/>
            </a:xfrm>
            <a:custGeom>
              <a:avLst/>
              <a:gdLst/>
              <a:ahLst/>
              <a:cxnLst/>
              <a:rect l="l" t="t" r="r" b="b"/>
              <a:pathLst>
                <a:path w="8564" h="3974" extrusionOk="0">
                  <a:moveTo>
                    <a:pt x="8369" y="1"/>
                  </a:moveTo>
                  <a:cubicBezTo>
                    <a:pt x="8360" y="1"/>
                    <a:pt x="8350" y="2"/>
                    <a:pt x="8340" y="4"/>
                  </a:cubicBezTo>
                  <a:lnTo>
                    <a:pt x="8306" y="4"/>
                  </a:lnTo>
                  <a:cubicBezTo>
                    <a:pt x="7973" y="105"/>
                    <a:pt x="7606" y="271"/>
                    <a:pt x="7272" y="405"/>
                  </a:cubicBezTo>
                  <a:cubicBezTo>
                    <a:pt x="6939" y="572"/>
                    <a:pt x="6572" y="705"/>
                    <a:pt x="6238" y="872"/>
                  </a:cubicBezTo>
                  <a:cubicBezTo>
                    <a:pt x="5538" y="1172"/>
                    <a:pt x="4804" y="1506"/>
                    <a:pt x="4103" y="1806"/>
                  </a:cubicBezTo>
                  <a:cubicBezTo>
                    <a:pt x="3436" y="2139"/>
                    <a:pt x="2736" y="2440"/>
                    <a:pt x="2069" y="2773"/>
                  </a:cubicBezTo>
                  <a:cubicBezTo>
                    <a:pt x="1702" y="2973"/>
                    <a:pt x="1368" y="3140"/>
                    <a:pt x="1001" y="3307"/>
                  </a:cubicBezTo>
                  <a:cubicBezTo>
                    <a:pt x="701" y="3474"/>
                    <a:pt x="301" y="3607"/>
                    <a:pt x="67" y="3874"/>
                  </a:cubicBezTo>
                  <a:cubicBezTo>
                    <a:pt x="0" y="3907"/>
                    <a:pt x="67" y="3974"/>
                    <a:pt x="134" y="3974"/>
                  </a:cubicBezTo>
                  <a:cubicBezTo>
                    <a:pt x="467" y="3907"/>
                    <a:pt x="834" y="3707"/>
                    <a:pt x="1135" y="3540"/>
                  </a:cubicBezTo>
                  <a:lnTo>
                    <a:pt x="2102" y="3073"/>
                  </a:lnTo>
                  <a:cubicBezTo>
                    <a:pt x="2802" y="2740"/>
                    <a:pt x="3503" y="2440"/>
                    <a:pt x="4237" y="2106"/>
                  </a:cubicBezTo>
                  <a:cubicBezTo>
                    <a:pt x="4904" y="1806"/>
                    <a:pt x="5604" y="1472"/>
                    <a:pt x="6305" y="1172"/>
                  </a:cubicBezTo>
                  <a:cubicBezTo>
                    <a:pt x="6638" y="1039"/>
                    <a:pt x="7005" y="872"/>
                    <a:pt x="7339" y="738"/>
                  </a:cubicBezTo>
                  <a:cubicBezTo>
                    <a:pt x="7706" y="572"/>
                    <a:pt x="8106" y="471"/>
                    <a:pt x="8440" y="271"/>
                  </a:cubicBezTo>
                  <a:cubicBezTo>
                    <a:pt x="8563" y="179"/>
                    <a:pt x="8487" y="1"/>
                    <a:pt x="8369" y="1"/>
                  </a:cubicBezTo>
                  <a:close/>
                </a:path>
              </a:pathLst>
            </a:custGeom>
            <a:solidFill>
              <a:srgbClr val="110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3208;p61">
              <a:extLst>
                <a:ext uri="{FF2B5EF4-FFF2-40B4-BE49-F238E27FC236}">
                  <a16:creationId xmlns:a16="http://schemas.microsoft.com/office/drawing/2014/main" id="{6C8E335F-B3D1-413A-BEBE-3FCF83FD3B48}"/>
                </a:ext>
              </a:extLst>
            </p:cNvPr>
            <p:cNvSpPr/>
            <p:nvPr/>
          </p:nvSpPr>
          <p:spPr>
            <a:xfrm>
              <a:off x="7259246" y="3477298"/>
              <a:ext cx="160348" cy="401330"/>
            </a:xfrm>
            <a:custGeom>
              <a:avLst/>
              <a:gdLst/>
              <a:ahLst/>
              <a:cxnLst/>
              <a:rect l="l" t="t" r="r" b="b"/>
              <a:pathLst>
                <a:path w="8203" h="20531" extrusionOk="0">
                  <a:moveTo>
                    <a:pt x="95" y="0"/>
                  </a:moveTo>
                  <a:cubicBezTo>
                    <a:pt x="49" y="0"/>
                    <a:pt x="1" y="37"/>
                    <a:pt x="22" y="101"/>
                  </a:cubicBezTo>
                  <a:cubicBezTo>
                    <a:pt x="523" y="1369"/>
                    <a:pt x="1123" y="2637"/>
                    <a:pt x="1690" y="3904"/>
                  </a:cubicBezTo>
                  <a:cubicBezTo>
                    <a:pt x="2257" y="5238"/>
                    <a:pt x="2791" y="6573"/>
                    <a:pt x="3325" y="7907"/>
                  </a:cubicBezTo>
                  <a:cubicBezTo>
                    <a:pt x="4392" y="10509"/>
                    <a:pt x="5393" y="13177"/>
                    <a:pt x="6294" y="15846"/>
                  </a:cubicBezTo>
                  <a:cubicBezTo>
                    <a:pt x="6827" y="17347"/>
                    <a:pt x="7294" y="18882"/>
                    <a:pt x="7761" y="20383"/>
                  </a:cubicBezTo>
                  <a:cubicBezTo>
                    <a:pt x="7800" y="20487"/>
                    <a:pt x="7880" y="20530"/>
                    <a:pt x="7959" y="20530"/>
                  </a:cubicBezTo>
                  <a:cubicBezTo>
                    <a:pt x="8082" y="20530"/>
                    <a:pt x="8202" y="20425"/>
                    <a:pt x="8162" y="20283"/>
                  </a:cubicBezTo>
                  <a:cubicBezTo>
                    <a:pt x="6460" y="14879"/>
                    <a:pt x="4459" y="9542"/>
                    <a:pt x="2191" y="4338"/>
                  </a:cubicBezTo>
                  <a:cubicBezTo>
                    <a:pt x="1557" y="2903"/>
                    <a:pt x="923" y="1436"/>
                    <a:pt x="156" y="35"/>
                  </a:cubicBezTo>
                  <a:cubicBezTo>
                    <a:pt x="144" y="11"/>
                    <a:pt x="120" y="0"/>
                    <a:pt x="95" y="0"/>
                  </a:cubicBezTo>
                  <a:close/>
                </a:path>
              </a:pathLst>
            </a:custGeom>
            <a:solidFill>
              <a:srgbClr val="110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3209;p61">
              <a:extLst>
                <a:ext uri="{FF2B5EF4-FFF2-40B4-BE49-F238E27FC236}">
                  <a16:creationId xmlns:a16="http://schemas.microsoft.com/office/drawing/2014/main" id="{681C7ECB-4DF5-4EA6-8F1E-737C39DA4CF3}"/>
                </a:ext>
              </a:extLst>
            </p:cNvPr>
            <p:cNvSpPr/>
            <p:nvPr/>
          </p:nvSpPr>
          <p:spPr>
            <a:xfrm>
              <a:off x="7150953" y="3831205"/>
              <a:ext cx="88140" cy="124244"/>
            </a:xfrm>
            <a:custGeom>
              <a:avLst/>
              <a:gdLst/>
              <a:ahLst/>
              <a:cxnLst/>
              <a:rect l="l" t="t" r="r" b="b"/>
              <a:pathLst>
                <a:path w="4509" h="6356" extrusionOk="0">
                  <a:moveTo>
                    <a:pt x="234" y="1"/>
                  </a:moveTo>
                  <a:cubicBezTo>
                    <a:pt x="112" y="1"/>
                    <a:pt x="1" y="106"/>
                    <a:pt x="92" y="243"/>
                  </a:cubicBezTo>
                  <a:cubicBezTo>
                    <a:pt x="759" y="1310"/>
                    <a:pt x="1493" y="2311"/>
                    <a:pt x="2193" y="3345"/>
                  </a:cubicBezTo>
                  <a:cubicBezTo>
                    <a:pt x="2560" y="3845"/>
                    <a:pt x="2894" y="4346"/>
                    <a:pt x="3227" y="4846"/>
                  </a:cubicBezTo>
                  <a:cubicBezTo>
                    <a:pt x="3594" y="5347"/>
                    <a:pt x="3928" y="5880"/>
                    <a:pt x="4328" y="6314"/>
                  </a:cubicBezTo>
                  <a:cubicBezTo>
                    <a:pt x="4348" y="6343"/>
                    <a:pt x="4373" y="6355"/>
                    <a:pt x="4397" y="6355"/>
                  </a:cubicBezTo>
                  <a:cubicBezTo>
                    <a:pt x="4456" y="6355"/>
                    <a:pt x="4509" y="6285"/>
                    <a:pt x="4462" y="6214"/>
                  </a:cubicBezTo>
                  <a:cubicBezTo>
                    <a:pt x="4195" y="5680"/>
                    <a:pt x="3828" y="5180"/>
                    <a:pt x="3494" y="4679"/>
                  </a:cubicBezTo>
                  <a:cubicBezTo>
                    <a:pt x="3161" y="4146"/>
                    <a:pt x="2794" y="3645"/>
                    <a:pt x="2460" y="3112"/>
                  </a:cubicBezTo>
                  <a:cubicBezTo>
                    <a:pt x="1760" y="2111"/>
                    <a:pt x="1093" y="1077"/>
                    <a:pt x="392" y="76"/>
                  </a:cubicBezTo>
                  <a:cubicBezTo>
                    <a:pt x="350" y="23"/>
                    <a:pt x="291" y="1"/>
                    <a:pt x="234" y="1"/>
                  </a:cubicBezTo>
                  <a:close/>
                </a:path>
              </a:pathLst>
            </a:custGeom>
            <a:solidFill>
              <a:srgbClr val="110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3210;p61">
              <a:extLst>
                <a:ext uri="{FF2B5EF4-FFF2-40B4-BE49-F238E27FC236}">
                  <a16:creationId xmlns:a16="http://schemas.microsoft.com/office/drawing/2014/main" id="{51EC9644-9AFA-4363-9CC4-24F3315486AF}"/>
                </a:ext>
              </a:extLst>
            </p:cNvPr>
            <p:cNvSpPr/>
            <p:nvPr/>
          </p:nvSpPr>
          <p:spPr>
            <a:xfrm>
              <a:off x="7257682" y="3311809"/>
              <a:ext cx="247178" cy="165587"/>
            </a:xfrm>
            <a:custGeom>
              <a:avLst/>
              <a:gdLst/>
              <a:ahLst/>
              <a:cxnLst/>
              <a:rect l="l" t="t" r="r" b="b"/>
              <a:pathLst>
                <a:path w="12645" h="8471" extrusionOk="0">
                  <a:moveTo>
                    <a:pt x="12555" y="1"/>
                  </a:moveTo>
                  <a:cubicBezTo>
                    <a:pt x="12523" y="1"/>
                    <a:pt x="12492" y="19"/>
                    <a:pt x="12478" y="61"/>
                  </a:cubicBezTo>
                  <a:cubicBezTo>
                    <a:pt x="12044" y="1896"/>
                    <a:pt x="10210" y="2730"/>
                    <a:pt x="8642" y="3397"/>
                  </a:cubicBezTo>
                  <a:cubicBezTo>
                    <a:pt x="6674" y="4231"/>
                    <a:pt x="4772" y="5065"/>
                    <a:pt x="2971" y="6166"/>
                  </a:cubicBezTo>
                  <a:cubicBezTo>
                    <a:pt x="2004" y="6766"/>
                    <a:pt x="1070" y="7433"/>
                    <a:pt x="136" y="8167"/>
                  </a:cubicBezTo>
                  <a:cubicBezTo>
                    <a:pt x="1" y="8275"/>
                    <a:pt x="150" y="8470"/>
                    <a:pt x="300" y="8470"/>
                  </a:cubicBezTo>
                  <a:cubicBezTo>
                    <a:pt x="335" y="8470"/>
                    <a:pt x="371" y="8460"/>
                    <a:pt x="403" y="8434"/>
                  </a:cubicBezTo>
                  <a:cubicBezTo>
                    <a:pt x="2104" y="7100"/>
                    <a:pt x="3905" y="5932"/>
                    <a:pt x="5840" y="4998"/>
                  </a:cubicBezTo>
                  <a:cubicBezTo>
                    <a:pt x="6841" y="4531"/>
                    <a:pt x="7875" y="4098"/>
                    <a:pt x="8875" y="3664"/>
                  </a:cubicBezTo>
                  <a:cubicBezTo>
                    <a:pt x="9743" y="3297"/>
                    <a:pt x="10577" y="2930"/>
                    <a:pt x="11310" y="2330"/>
                  </a:cubicBezTo>
                  <a:cubicBezTo>
                    <a:pt x="12011" y="1763"/>
                    <a:pt x="12611" y="995"/>
                    <a:pt x="12645" y="95"/>
                  </a:cubicBezTo>
                  <a:cubicBezTo>
                    <a:pt x="12645" y="37"/>
                    <a:pt x="12600" y="1"/>
                    <a:pt x="12555" y="1"/>
                  </a:cubicBezTo>
                  <a:close/>
                </a:path>
              </a:pathLst>
            </a:custGeom>
            <a:solidFill>
              <a:srgbClr val="110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3211;p61">
              <a:extLst>
                <a:ext uri="{FF2B5EF4-FFF2-40B4-BE49-F238E27FC236}">
                  <a16:creationId xmlns:a16="http://schemas.microsoft.com/office/drawing/2014/main" id="{83661B10-A091-4920-AAB1-B84D573FB0EC}"/>
                </a:ext>
              </a:extLst>
            </p:cNvPr>
            <p:cNvSpPr/>
            <p:nvPr/>
          </p:nvSpPr>
          <p:spPr>
            <a:xfrm>
              <a:off x="7243139" y="4072324"/>
              <a:ext cx="71759" cy="93769"/>
            </a:xfrm>
            <a:custGeom>
              <a:avLst/>
              <a:gdLst/>
              <a:ahLst/>
              <a:cxnLst/>
              <a:rect l="l" t="t" r="r" b="b"/>
              <a:pathLst>
                <a:path w="3671" h="4797" extrusionOk="0">
                  <a:moveTo>
                    <a:pt x="3551" y="0"/>
                  </a:moveTo>
                  <a:cubicBezTo>
                    <a:pt x="3521" y="0"/>
                    <a:pt x="3493" y="15"/>
                    <a:pt x="3482" y="50"/>
                  </a:cubicBezTo>
                  <a:cubicBezTo>
                    <a:pt x="3248" y="484"/>
                    <a:pt x="2981" y="884"/>
                    <a:pt x="2648" y="1251"/>
                  </a:cubicBezTo>
                  <a:cubicBezTo>
                    <a:pt x="2314" y="1618"/>
                    <a:pt x="1947" y="1951"/>
                    <a:pt x="1614" y="2285"/>
                  </a:cubicBezTo>
                  <a:cubicBezTo>
                    <a:pt x="980" y="2952"/>
                    <a:pt x="446" y="3753"/>
                    <a:pt x="46" y="4586"/>
                  </a:cubicBezTo>
                  <a:cubicBezTo>
                    <a:pt x="1" y="4699"/>
                    <a:pt x="93" y="4797"/>
                    <a:pt x="178" y="4797"/>
                  </a:cubicBezTo>
                  <a:cubicBezTo>
                    <a:pt x="219" y="4797"/>
                    <a:pt x="258" y="4774"/>
                    <a:pt x="279" y="4720"/>
                  </a:cubicBezTo>
                  <a:cubicBezTo>
                    <a:pt x="713" y="3819"/>
                    <a:pt x="1247" y="3019"/>
                    <a:pt x="1947" y="2318"/>
                  </a:cubicBezTo>
                  <a:cubicBezTo>
                    <a:pt x="2614" y="1651"/>
                    <a:pt x="3315" y="1017"/>
                    <a:pt x="3648" y="117"/>
                  </a:cubicBezTo>
                  <a:cubicBezTo>
                    <a:pt x="3670" y="51"/>
                    <a:pt x="3607" y="0"/>
                    <a:pt x="3551" y="0"/>
                  </a:cubicBezTo>
                  <a:close/>
                </a:path>
              </a:pathLst>
            </a:custGeom>
            <a:solidFill>
              <a:srgbClr val="110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3212;p61">
              <a:extLst>
                <a:ext uri="{FF2B5EF4-FFF2-40B4-BE49-F238E27FC236}">
                  <a16:creationId xmlns:a16="http://schemas.microsoft.com/office/drawing/2014/main" id="{E8DD143D-7473-4139-8CE1-F4FA7F502273}"/>
                </a:ext>
              </a:extLst>
            </p:cNvPr>
            <p:cNvSpPr/>
            <p:nvPr/>
          </p:nvSpPr>
          <p:spPr>
            <a:xfrm>
              <a:off x="7290151" y="3972846"/>
              <a:ext cx="31491" cy="34775"/>
            </a:xfrm>
            <a:custGeom>
              <a:avLst/>
              <a:gdLst/>
              <a:ahLst/>
              <a:cxnLst/>
              <a:rect l="l" t="t" r="r" b="b"/>
              <a:pathLst>
                <a:path w="1611" h="1779" extrusionOk="0">
                  <a:moveTo>
                    <a:pt x="191" y="0"/>
                  </a:moveTo>
                  <a:cubicBezTo>
                    <a:pt x="96" y="0"/>
                    <a:pt x="0" y="101"/>
                    <a:pt x="76" y="202"/>
                  </a:cubicBezTo>
                  <a:cubicBezTo>
                    <a:pt x="276" y="469"/>
                    <a:pt x="510" y="736"/>
                    <a:pt x="743" y="1003"/>
                  </a:cubicBezTo>
                  <a:cubicBezTo>
                    <a:pt x="843" y="1136"/>
                    <a:pt x="977" y="1269"/>
                    <a:pt x="1077" y="1403"/>
                  </a:cubicBezTo>
                  <a:cubicBezTo>
                    <a:pt x="1143" y="1470"/>
                    <a:pt x="1177" y="1536"/>
                    <a:pt x="1243" y="1603"/>
                  </a:cubicBezTo>
                  <a:cubicBezTo>
                    <a:pt x="1310" y="1670"/>
                    <a:pt x="1377" y="1770"/>
                    <a:pt x="1444" y="1770"/>
                  </a:cubicBezTo>
                  <a:cubicBezTo>
                    <a:pt x="1456" y="1776"/>
                    <a:pt x="1469" y="1779"/>
                    <a:pt x="1483" y="1779"/>
                  </a:cubicBezTo>
                  <a:cubicBezTo>
                    <a:pt x="1544" y="1779"/>
                    <a:pt x="1610" y="1724"/>
                    <a:pt x="1610" y="1670"/>
                  </a:cubicBezTo>
                  <a:cubicBezTo>
                    <a:pt x="1577" y="1503"/>
                    <a:pt x="1410" y="1370"/>
                    <a:pt x="1310" y="1236"/>
                  </a:cubicBezTo>
                  <a:cubicBezTo>
                    <a:pt x="1210" y="1103"/>
                    <a:pt x="1077" y="969"/>
                    <a:pt x="977" y="836"/>
                  </a:cubicBezTo>
                  <a:cubicBezTo>
                    <a:pt x="743" y="569"/>
                    <a:pt x="510" y="269"/>
                    <a:pt x="276" y="35"/>
                  </a:cubicBezTo>
                  <a:cubicBezTo>
                    <a:pt x="252" y="11"/>
                    <a:pt x="221" y="0"/>
                    <a:pt x="191" y="0"/>
                  </a:cubicBezTo>
                  <a:close/>
                </a:path>
              </a:pathLst>
            </a:custGeom>
            <a:solidFill>
              <a:srgbClr val="110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3213;p61">
              <a:extLst>
                <a:ext uri="{FF2B5EF4-FFF2-40B4-BE49-F238E27FC236}">
                  <a16:creationId xmlns:a16="http://schemas.microsoft.com/office/drawing/2014/main" id="{A65A8F6A-E420-49E8-A52F-B17E3D79CFE8}"/>
                </a:ext>
              </a:extLst>
            </p:cNvPr>
            <p:cNvSpPr/>
            <p:nvPr/>
          </p:nvSpPr>
          <p:spPr>
            <a:xfrm>
              <a:off x="7566142" y="2822222"/>
              <a:ext cx="9793" cy="138611"/>
            </a:xfrm>
            <a:custGeom>
              <a:avLst/>
              <a:gdLst/>
              <a:ahLst/>
              <a:cxnLst/>
              <a:rect l="l" t="t" r="r" b="b"/>
              <a:pathLst>
                <a:path w="501" h="7091" extrusionOk="0">
                  <a:moveTo>
                    <a:pt x="452" y="1"/>
                  </a:moveTo>
                  <a:cubicBezTo>
                    <a:pt x="434" y="1"/>
                    <a:pt x="414" y="9"/>
                    <a:pt x="401" y="23"/>
                  </a:cubicBezTo>
                  <a:cubicBezTo>
                    <a:pt x="234" y="1190"/>
                    <a:pt x="100" y="2358"/>
                    <a:pt x="67" y="3525"/>
                  </a:cubicBezTo>
                  <a:cubicBezTo>
                    <a:pt x="0" y="4693"/>
                    <a:pt x="0" y="5894"/>
                    <a:pt x="167" y="7028"/>
                  </a:cubicBezTo>
                  <a:cubicBezTo>
                    <a:pt x="167" y="7073"/>
                    <a:pt x="194" y="7091"/>
                    <a:pt x="224" y="7091"/>
                  </a:cubicBezTo>
                  <a:cubicBezTo>
                    <a:pt x="260" y="7091"/>
                    <a:pt x="301" y="7064"/>
                    <a:pt x="301" y="7028"/>
                  </a:cubicBezTo>
                  <a:cubicBezTo>
                    <a:pt x="334" y="5860"/>
                    <a:pt x="267" y="4693"/>
                    <a:pt x="301" y="3525"/>
                  </a:cubicBezTo>
                  <a:cubicBezTo>
                    <a:pt x="334" y="2358"/>
                    <a:pt x="401" y="1190"/>
                    <a:pt x="501" y="56"/>
                  </a:cubicBezTo>
                  <a:cubicBezTo>
                    <a:pt x="501" y="17"/>
                    <a:pt x="478" y="1"/>
                    <a:pt x="452" y="1"/>
                  </a:cubicBezTo>
                  <a:close/>
                </a:path>
              </a:pathLst>
            </a:custGeom>
            <a:solidFill>
              <a:srgbClr val="110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3214;p61">
              <a:extLst>
                <a:ext uri="{FF2B5EF4-FFF2-40B4-BE49-F238E27FC236}">
                  <a16:creationId xmlns:a16="http://schemas.microsoft.com/office/drawing/2014/main" id="{41906A3D-17E7-443A-AE91-15CF36232015}"/>
                </a:ext>
              </a:extLst>
            </p:cNvPr>
            <p:cNvSpPr/>
            <p:nvPr/>
          </p:nvSpPr>
          <p:spPr>
            <a:xfrm>
              <a:off x="7720098" y="2863252"/>
              <a:ext cx="22108" cy="134878"/>
            </a:xfrm>
            <a:custGeom>
              <a:avLst/>
              <a:gdLst/>
              <a:ahLst/>
              <a:cxnLst/>
              <a:rect l="l" t="t" r="r" b="b"/>
              <a:pathLst>
                <a:path w="1131" h="6900" extrusionOk="0">
                  <a:moveTo>
                    <a:pt x="1014" y="0"/>
                  </a:moveTo>
                  <a:cubicBezTo>
                    <a:pt x="956" y="0"/>
                    <a:pt x="897" y="42"/>
                    <a:pt x="897" y="125"/>
                  </a:cubicBezTo>
                  <a:lnTo>
                    <a:pt x="864" y="125"/>
                  </a:lnTo>
                  <a:cubicBezTo>
                    <a:pt x="831" y="1226"/>
                    <a:pt x="764" y="2327"/>
                    <a:pt x="697" y="3428"/>
                  </a:cubicBezTo>
                  <a:cubicBezTo>
                    <a:pt x="664" y="3961"/>
                    <a:pt x="597" y="4528"/>
                    <a:pt x="564" y="5062"/>
                  </a:cubicBezTo>
                  <a:cubicBezTo>
                    <a:pt x="530" y="5329"/>
                    <a:pt x="497" y="5596"/>
                    <a:pt x="497" y="5829"/>
                  </a:cubicBezTo>
                  <a:cubicBezTo>
                    <a:pt x="466" y="6044"/>
                    <a:pt x="492" y="6712"/>
                    <a:pt x="184" y="6712"/>
                  </a:cubicBezTo>
                  <a:cubicBezTo>
                    <a:pt x="157" y="6712"/>
                    <a:pt x="128" y="6707"/>
                    <a:pt x="97" y="6697"/>
                  </a:cubicBezTo>
                  <a:cubicBezTo>
                    <a:pt x="89" y="6693"/>
                    <a:pt x="82" y="6691"/>
                    <a:pt x="76" y="6691"/>
                  </a:cubicBezTo>
                  <a:cubicBezTo>
                    <a:pt x="23" y="6691"/>
                    <a:pt x="0" y="6800"/>
                    <a:pt x="30" y="6830"/>
                  </a:cubicBezTo>
                  <a:cubicBezTo>
                    <a:pt x="103" y="6879"/>
                    <a:pt x="171" y="6900"/>
                    <a:pt x="232" y="6900"/>
                  </a:cubicBezTo>
                  <a:cubicBezTo>
                    <a:pt x="509" y="6900"/>
                    <a:pt x="670" y="6481"/>
                    <a:pt x="697" y="6263"/>
                  </a:cubicBezTo>
                  <a:cubicBezTo>
                    <a:pt x="797" y="5596"/>
                    <a:pt x="864" y="4929"/>
                    <a:pt x="931" y="4262"/>
                  </a:cubicBezTo>
                  <a:cubicBezTo>
                    <a:pt x="1031" y="2894"/>
                    <a:pt x="1097" y="1526"/>
                    <a:pt x="1131" y="125"/>
                  </a:cubicBezTo>
                  <a:cubicBezTo>
                    <a:pt x="1131" y="42"/>
                    <a:pt x="1072" y="0"/>
                    <a:pt x="1014" y="0"/>
                  </a:cubicBezTo>
                  <a:close/>
                </a:path>
              </a:pathLst>
            </a:custGeom>
            <a:solidFill>
              <a:srgbClr val="110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3215;p61">
              <a:extLst>
                <a:ext uri="{FF2B5EF4-FFF2-40B4-BE49-F238E27FC236}">
                  <a16:creationId xmlns:a16="http://schemas.microsoft.com/office/drawing/2014/main" id="{C4785714-74D8-4B04-9557-E4139588AE3C}"/>
                </a:ext>
              </a:extLst>
            </p:cNvPr>
            <p:cNvSpPr/>
            <p:nvPr/>
          </p:nvSpPr>
          <p:spPr>
            <a:xfrm>
              <a:off x="7426983" y="2805919"/>
              <a:ext cx="22851" cy="134057"/>
            </a:xfrm>
            <a:custGeom>
              <a:avLst/>
              <a:gdLst/>
              <a:ahLst/>
              <a:cxnLst/>
              <a:rect l="l" t="t" r="r" b="b"/>
              <a:pathLst>
                <a:path w="1169" h="6858" extrusionOk="0">
                  <a:moveTo>
                    <a:pt x="165" y="1"/>
                  </a:moveTo>
                  <a:cubicBezTo>
                    <a:pt x="87" y="1"/>
                    <a:pt x="0" y="95"/>
                    <a:pt x="48" y="190"/>
                  </a:cubicBezTo>
                  <a:cubicBezTo>
                    <a:pt x="581" y="1157"/>
                    <a:pt x="448" y="2324"/>
                    <a:pt x="481" y="3359"/>
                  </a:cubicBezTo>
                  <a:cubicBezTo>
                    <a:pt x="548" y="4493"/>
                    <a:pt x="715" y="5660"/>
                    <a:pt x="915" y="6761"/>
                  </a:cubicBezTo>
                  <a:cubicBezTo>
                    <a:pt x="928" y="6828"/>
                    <a:pt x="974" y="6858"/>
                    <a:pt x="1022" y="6858"/>
                  </a:cubicBezTo>
                  <a:cubicBezTo>
                    <a:pt x="1093" y="6858"/>
                    <a:pt x="1168" y="6794"/>
                    <a:pt x="1148" y="6694"/>
                  </a:cubicBezTo>
                  <a:cubicBezTo>
                    <a:pt x="915" y="5493"/>
                    <a:pt x="781" y="4259"/>
                    <a:pt x="715" y="3025"/>
                  </a:cubicBezTo>
                  <a:cubicBezTo>
                    <a:pt x="681" y="2024"/>
                    <a:pt x="748" y="990"/>
                    <a:pt x="248" y="56"/>
                  </a:cubicBezTo>
                  <a:cubicBezTo>
                    <a:pt x="228" y="17"/>
                    <a:pt x="197" y="1"/>
                    <a:pt x="1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3216;p61">
              <a:extLst>
                <a:ext uri="{FF2B5EF4-FFF2-40B4-BE49-F238E27FC236}">
                  <a16:creationId xmlns:a16="http://schemas.microsoft.com/office/drawing/2014/main" id="{23C40413-0B0B-4FED-8D71-716AAA7DCBDA}"/>
                </a:ext>
              </a:extLst>
            </p:cNvPr>
            <p:cNvSpPr/>
            <p:nvPr/>
          </p:nvSpPr>
          <p:spPr>
            <a:xfrm>
              <a:off x="7532892" y="2579442"/>
              <a:ext cx="16322" cy="15990"/>
            </a:xfrm>
            <a:custGeom>
              <a:avLst/>
              <a:gdLst/>
              <a:ahLst/>
              <a:cxnLst/>
              <a:rect l="l" t="t" r="r" b="b"/>
              <a:pathLst>
                <a:path w="835" h="818" extrusionOk="0">
                  <a:moveTo>
                    <a:pt x="767" y="1"/>
                  </a:moveTo>
                  <a:cubicBezTo>
                    <a:pt x="667" y="1"/>
                    <a:pt x="567" y="34"/>
                    <a:pt x="467" y="67"/>
                  </a:cubicBezTo>
                  <a:cubicBezTo>
                    <a:pt x="367" y="101"/>
                    <a:pt x="300" y="167"/>
                    <a:pt x="234" y="234"/>
                  </a:cubicBezTo>
                  <a:cubicBezTo>
                    <a:pt x="100" y="367"/>
                    <a:pt x="0" y="568"/>
                    <a:pt x="0" y="768"/>
                  </a:cubicBezTo>
                  <a:cubicBezTo>
                    <a:pt x="0" y="801"/>
                    <a:pt x="25" y="818"/>
                    <a:pt x="54" y="818"/>
                  </a:cubicBezTo>
                  <a:cubicBezTo>
                    <a:pt x="84" y="818"/>
                    <a:pt x="117" y="801"/>
                    <a:pt x="134" y="768"/>
                  </a:cubicBezTo>
                  <a:cubicBezTo>
                    <a:pt x="134" y="601"/>
                    <a:pt x="234" y="468"/>
                    <a:pt x="334" y="334"/>
                  </a:cubicBezTo>
                  <a:cubicBezTo>
                    <a:pt x="400" y="301"/>
                    <a:pt x="467" y="267"/>
                    <a:pt x="534" y="201"/>
                  </a:cubicBezTo>
                  <a:cubicBezTo>
                    <a:pt x="601" y="167"/>
                    <a:pt x="701" y="134"/>
                    <a:pt x="767" y="134"/>
                  </a:cubicBezTo>
                  <a:cubicBezTo>
                    <a:pt x="834" y="101"/>
                    <a:pt x="801" y="34"/>
                    <a:pt x="767" y="1"/>
                  </a:cubicBezTo>
                  <a:close/>
                </a:path>
              </a:pathLst>
            </a:custGeom>
            <a:solidFill>
              <a:srgbClr val="BF7E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3217;p61">
              <a:extLst>
                <a:ext uri="{FF2B5EF4-FFF2-40B4-BE49-F238E27FC236}">
                  <a16:creationId xmlns:a16="http://schemas.microsoft.com/office/drawing/2014/main" id="{B2CA9D91-518F-4D85-AC22-82B482CBA437}"/>
                </a:ext>
              </a:extLst>
            </p:cNvPr>
            <p:cNvSpPr/>
            <p:nvPr/>
          </p:nvSpPr>
          <p:spPr>
            <a:xfrm>
              <a:off x="7454858" y="2659352"/>
              <a:ext cx="35010" cy="6177"/>
            </a:xfrm>
            <a:custGeom>
              <a:avLst/>
              <a:gdLst/>
              <a:ahLst/>
              <a:cxnLst/>
              <a:rect l="l" t="t" r="r" b="b"/>
              <a:pathLst>
                <a:path w="1791" h="316" extrusionOk="0">
                  <a:moveTo>
                    <a:pt x="1557" y="1"/>
                  </a:moveTo>
                  <a:cubicBezTo>
                    <a:pt x="1468" y="1"/>
                    <a:pt x="1379" y="15"/>
                    <a:pt x="1290" y="15"/>
                  </a:cubicBezTo>
                  <a:cubicBezTo>
                    <a:pt x="1157" y="49"/>
                    <a:pt x="1023" y="49"/>
                    <a:pt x="923" y="49"/>
                  </a:cubicBezTo>
                  <a:cubicBezTo>
                    <a:pt x="790" y="49"/>
                    <a:pt x="656" y="49"/>
                    <a:pt x="523" y="15"/>
                  </a:cubicBezTo>
                  <a:lnTo>
                    <a:pt x="123" y="15"/>
                  </a:lnTo>
                  <a:cubicBezTo>
                    <a:pt x="112" y="12"/>
                    <a:pt x="102" y="10"/>
                    <a:pt x="92" y="10"/>
                  </a:cubicBezTo>
                  <a:cubicBezTo>
                    <a:pt x="17" y="10"/>
                    <a:pt x="0" y="119"/>
                    <a:pt x="89" y="149"/>
                  </a:cubicBezTo>
                  <a:cubicBezTo>
                    <a:pt x="156" y="149"/>
                    <a:pt x="223" y="182"/>
                    <a:pt x="256" y="216"/>
                  </a:cubicBezTo>
                  <a:cubicBezTo>
                    <a:pt x="323" y="249"/>
                    <a:pt x="390" y="249"/>
                    <a:pt x="456" y="249"/>
                  </a:cubicBezTo>
                  <a:cubicBezTo>
                    <a:pt x="590" y="282"/>
                    <a:pt x="756" y="282"/>
                    <a:pt x="890" y="316"/>
                  </a:cubicBezTo>
                  <a:cubicBezTo>
                    <a:pt x="1023" y="316"/>
                    <a:pt x="1157" y="316"/>
                    <a:pt x="1290" y="282"/>
                  </a:cubicBezTo>
                  <a:cubicBezTo>
                    <a:pt x="1457" y="282"/>
                    <a:pt x="1590" y="282"/>
                    <a:pt x="1724" y="182"/>
                  </a:cubicBezTo>
                  <a:cubicBezTo>
                    <a:pt x="1791" y="149"/>
                    <a:pt x="1791" y="49"/>
                    <a:pt x="1690" y="15"/>
                  </a:cubicBezTo>
                  <a:cubicBezTo>
                    <a:pt x="1646" y="4"/>
                    <a:pt x="1602" y="1"/>
                    <a:pt x="1557" y="1"/>
                  </a:cubicBezTo>
                  <a:close/>
                </a:path>
              </a:pathLst>
            </a:custGeom>
            <a:solidFill>
              <a:srgbClr val="BF7E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3218;p61">
              <a:extLst>
                <a:ext uri="{FF2B5EF4-FFF2-40B4-BE49-F238E27FC236}">
                  <a16:creationId xmlns:a16="http://schemas.microsoft.com/office/drawing/2014/main" id="{60150D2B-79F2-4D4A-BE52-CDA594341383}"/>
                </a:ext>
              </a:extLst>
            </p:cNvPr>
            <p:cNvSpPr/>
            <p:nvPr/>
          </p:nvSpPr>
          <p:spPr>
            <a:xfrm>
              <a:off x="7449521" y="2678470"/>
              <a:ext cx="115741" cy="60324"/>
            </a:xfrm>
            <a:custGeom>
              <a:avLst/>
              <a:gdLst/>
              <a:ahLst/>
              <a:cxnLst/>
              <a:rect l="l" t="t" r="r" b="b"/>
              <a:pathLst>
                <a:path w="5921" h="3086" extrusionOk="0">
                  <a:moveTo>
                    <a:pt x="5775" y="1"/>
                  </a:moveTo>
                  <a:cubicBezTo>
                    <a:pt x="5733" y="1"/>
                    <a:pt x="5691" y="23"/>
                    <a:pt x="5666" y="72"/>
                  </a:cubicBezTo>
                  <a:cubicBezTo>
                    <a:pt x="5499" y="272"/>
                    <a:pt x="5399" y="539"/>
                    <a:pt x="5232" y="772"/>
                  </a:cubicBezTo>
                  <a:cubicBezTo>
                    <a:pt x="5099" y="1039"/>
                    <a:pt x="4932" y="1306"/>
                    <a:pt x="4765" y="1539"/>
                  </a:cubicBezTo>
                  <a:cubicBezTo>
                    <a:pt x="4399" y="1973"/>
                    <a:pt x="3965" y="2306"/>
                    <a:pt x="3465" y="2540"/>
                  </a:cubicBezTo>
                  <a:cubicBezTo>
                    <a:pt x="3046" y="2724"/>
                    <a:pt x="2619" y="2809"/>
                    <a:pt x="2196" y="2809"/>
                  </a:cubicBezTo>
                  <a:cubicBezTo>
                    <a:pt x="1472" y="2809"/>
                    <a:pt x="761" y="2561"/>
                    <a:pt x="129" y="2140"/>
                  </a:cubicBezTo>
                  <a:cubicBezTo>
                    <a:pt x="120" y="2135"/>
                    <a:pt x="110" y="2133"/>
                    <a:pt x="101" y="2133"/>
                  </a:cubicBezTo>
                  <a:cubicBezTo>
                    <a:pt x="45" y="2133"/>
                    <a:pt x="0" y="2211"/>
                    <a:pt x="29" y="2240"/>
                  </a:cubicBezTo>
                  <a:cubicBezTo>
                    <a:pt x="636" y="2803"/>
                    <a:pt x="1426" y="3085"/>
                    <a:pt x="2226" y="3085"/>
                  </a:cubicBezTo>
                  <a:cubicBezTo>
                    <a:pt x="2656" y="3085"/>
                    <a:pt x="3089" y="3004"/>
                    <a:pt x="3498" y="2840"/>
                  </a:cubicBezTo>
                  <a:cubicBezTo>
                    <a:pt x="4032" y="2640"/>
                    <a:pt x="4532" y="2273"/>
                    <a:pt x="4932" y="1806"/>
                  </a:cubicBezTo>
                  <a:cubicBezTo>
                    <a:pt x="5132" y="1573"/>
                    <a:pt x="5299" y="1306"/>
                    <a:pt x="5466" y="1006"/>
                  </a:cubicBezTo>
                  <a:cubicBezTo>
                    <a:pt x="5633" y="739"/>
                    <a:pt x="5800" y="472"/>
                    <a:pt x="5900" y="172"/>
                  </a:cubicBezTo>
                  <a:cubicBezTo>
                    <a:pt x="5921" y="66"/>
                    <a:pt x="5848" y="1"/>
                    <a:pt x="5775" y="1"/>
                  </a:cubicBezTo>
                  <a:close/>
                </a:path>
              </a:pathLst>
            </a:custGeom>
            <a:solidFill>
              <a:srgbClr val="110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3219;p61">
              <a:extLst>
                <a:ext uri="{FF2B5EF4-FFF2-40B4-BE49-F238E27FC236}">
                  <a16:creationId xmlns:a16="http://schemas.microsoft.com/office/drawing/2014/main" id="{06DC7BC2-7FD2-431B-91BC-7E202FA48760}"/>
                </a:ext>
              </a:extLst>
            </p:cNvPr>
            <p:cNvSpPr/>
            <p:nvPr/>
          </p:nvSpPr>
          <p:spPr>
            <a:xfrm>
              <a:off x="7633385" y="3166414"/>
              <a:ext cx="15873" cy="17632"/>
            </a:xfrm>
            <a:custGeom>
              <a:avLst/>
              <a:gdLst/>
              <a:ahLst/>
              <a:cxnLst/>
              <a:rect l="l" t="t" r="r" b="b"/>
              <a:pathLst>
                <a:path w="812" h="902" extrusionOk="0">
                  <a:moveTo>
                    <a:pt x="696" y="0"/>
                  </a:moveTo>
                  <a:cubicBezTo>
                    <a:pt x="672" y="0"/>
                    <a:pt x="649" y="9"/>
                    <a:pt x="630" y="27"/>
                  </a:cubicBezTo>
                  <a:lnTo>
                    <a:pt x="330" y="394"/>
                  </a:lnTo>
                  <a:cubicBezTo>
                    <a:pt x="263" y="461"/>
                    <a:pt x="230" y="528"/>
                    <a:pt x="163" y="561"/>
                  </a:cubicBezTo>
                  <a:cubicBezTo>
                    <a:pt x="130" y="594"/>
                    <a:pt x="96" y="661"/>
                    <a:pt x="96" y="694"/>
                  </a:cubicBezTo>
                  <a:cubicBezTo>
                    <a:pt x="63" y="728"/>
                    <a:pt x="29" y="761"/>
                    <a:pt x="29" y="795"/>
                  </a:cubicBezTo>
                  <a:cubicBezTo>
                    <a:pt x="1" y="823"/>
                    <a:pt x="46" y="901"/>
                    <a:pt x="102" y="901"/>
                  </a:cubicBezTo>
                  <a:cubicBezTo>
                    <a:pt x="111" y="901"/>
                    <a:pt x="120" y="899"/>
                    <a:pt x="130" y="895"/>
                  </a:cubicBezTo>
                  <a:cubicBezTo>
                    <a:pt x="163" y="861"/>
                    <a:pt x="196" y="828"/>
                    <a:pt x="230" y="795"/>
                  </a:cubicBezTo>
                  <a:cubicBezTo>
                    <a:pt x="263" y="795"/>
                    <a:pt x="263" y="761"/>
                    <a:pt x="296" y="728"/>
                  </a:cubicBezTo>
                  <a:cubicBezTo>
                    <a:pt x="363" y="661"/>
                    <a:pt x="396" y="594"/>
                    <a:pt x="463" y="528"/>
                  </a:cubicBezTo>
                  <a:cubicBezTo>
                    <a:pt x="563" y="394"/>
                    <a:pt x="663" y="261"/>
                    <a:pt x="763" y="127"/>
                  </a:cubicBezTo>
                  <a:cubicBezTo>
                    <a:pt x="811" y="55"/>
                    <a:pt x="756" y="0"/>
                    <a:pt x="696" y="0"/>
                  </a:cubicBezTo>
                  <a:close/>
                </a:path>
              </a:pathLst>
            </a:custGeom>
            <a:solidFill>
              <a:srgbClr val="BF7E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3220;p61">
              <a:extLst>
                <a:ext uri="{FF2B5EF4-FFF2-40B4-BE49-F238E27FC236}">
                  <a16:creationId xmlns:a16="http://schemas.microsoft.com/office/drawing/2014/main" id="{5939C184-43AD-418A-A56E-88A199F828EA}"/>
                </a:ext>
              </a:extLst>
            </p:cNvPr>
            <p:cNvSpPr/>
            <p:nvPr/>
          </p:nvSpPr>
          <p:spPr>
            <a:xfrm>
              <a:off x="7393342" y="3137601"/>
              <a:ext cx="37199" cy="13703"/>
            </a:xfrm>
            <a:custGeom>
              <a:avLst/>
              <a:gdLst/>
              <a:ahLst/>
              <a:cxnLst/>
              <a:rect l="l" t="t" r="r" b="b"/>
              <a:pathLst>
                <a:path w="1903" h="701" extrusionOk="0">
                  <a:moveTo>
                    <a:pt x="1802" y="0"/>
                  </a:moveTo>
                  <a:cubicBezTo>
                    <a:pt x="1502" y="34"/>
                    <a:pt x="1168" y="100"/>
                    <a:pt x="868" y="200"/>
                  </a:cubicBezTo>
                  <a:cubicBezTo>
                    <a:pt x="735" y="267"/>
                    <a:pt x="601" y="300"/>
                    <a:pt x="434" y="367"/>
                  </a:cubicBezTo>
                  <a:cubicBezTo>
                    <a:pt x="301" y="434"/>
                    <a:pt x="167" y="501"/>
                    <a:pt x="34" y="601"/>
                  </a:cubicBezTo>
                  <a:cubicBezTo>
                    <a:pt x="1" y="634"/>
                    <a:pt x="34" y="701"/>
                    <a:pt x="101" y="701"/>
                  </a:cubicBezTo>
                  <a:cubicBezTo>
                    <a:pt x="234" y="634"/>
                    <a:pt x="368" y="567"/>
                    <a:pt x="501" y="501"/>
                  </a:cubicBezTo>
                  <a:cubicBezTo>
                    <a:pt x="668" y="434"/>
                    <a:pt x="801" y="367"/>
                    <a:pt x="935" y="334"/>
                  </a:cubicBezTo>
                  <a:cubicBezTo>
                    <a:pt x="1235" y="200"/>
                    <a:pt x="1535" y="134"/>
                    <a:pt x="1835" y="100"/>
                  </a:cubicBezTo>
                  <a:cubicBezTo>
                    <a:pt x="1902" y="100"/>
                    <a:pt x="1869" y="0"/>
                    <a:pt x="1802" y="0"/>
                  </a:cubicBezTo>
                  <a:close/>
                </a:path>
              </a:pathLst>
            </a:custGeom>
            <a:solidFill>
              <a:srgbClr val="BF7E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3221;p61">
              <a:extLst>
                <a:ext uri="{FF2B5EF4-FFF2-40B4-BE49-F238E27FC236}">
                  <a16:creationId xmlns:a16="http://schemas.microsoft.com/office/drawing/2014/main" id="{AFDB55CB-B829-4FEC-A614-7D485DBAB1B2}"/>
                </a:ext>
              </a:extLst>
            </p:cNvPr>
            <p:cNvSpPr/>
            <p:nvPr/>
          </p:nvSpPr>
          <p:spPr>
            <a:xfrm>
              <a:off x="7096670" y="4097814"/>
              <a:ext cx="40444" cy="34834"/>
            </a:xfrm>
            <a:custGeom>
              <a:avLst/>
              <a:gdLst/>
              <a:ahLst/>
              <a:cxnLst/>
              <a:rect l="l" t="t" r="r" b="b"/>
              <a:pathLst>
                <a:path w="2069" h="1782" extrusionOk="0">
                  <a:moveTo>
                    <a:pt x="147" y="0"/>
                  </a:moveTo>
                  <a:cubicBezTo>
                    <a:pt x="100" y="0"/>
                    <a:pt x="58" y="31"/>
                    <a:pt x="34" y="80"/>
                  </a:cubicBezTo>
                  <a:cubicBezTo>
                    <a:pt x="0" y="147"/>
                    <a:pt x="34" y="214"/>
                    <a:pt x="100" y="247"/>
                  </a:cubicBezTo>
                  <a:cubicBezTo>
                    <a:pt x="267" y="380"/>
                    <a:pt x="434" y="547"/>
                    <a:pt x="601" y="714"/>
                  </a:cubicBezTo>
                  <a:cubicBezTo>
                    <a:pt x="767" y="847"/>
                    <a:pt x="867" y="1014"/>
                    <a:pt x="1001" y="1214"/>
                  </a:cubicBezTo>
                  <a:cubicBezTo>
                    <a:pt x="1034" y="1281"/>
                    <a:pt x="1034" y="1314"/>
                    <a:pt x="1068" y="1348"/>
                  </a:cubicBezTo>
                  <a:cubicBezTo>
                    <a:pt x="1068" y="1381"/>
                    <a:pt x="1101" y="1414"/>
                    <a:pt x="1101" y="1448"/>
                  </a:cubicBezTo>
                  <a:cubicBezTo>
                    <a:pt x="1101" y="1448"/>
                    <a:pt x="1134" y="1481"/>
                    <a:pt x="1134" y="1481"/>
                  </a:cubicBezTo>
                  <a:cubicBezTo>
                    <a:pt x="1168" y="1581"/>
                    <a:pt x="1201" y="1681"/>
                    <a:pt x="1268" y="1715"/>
                  </a:cubicBezTo>
                  <a:cubicBezTo>
                    <a:pt x="1368" y="1781"/>
                    <a:pt x="1501" y="1781"/>
                    <a:pt x="1568" y="1781"/>
                  </a:cubicBezTo>
                  <a:cubicBezTo>
                    <a:pt x="1868" y="1715"/>
                    <a:pt x="2068" y="1448"/>
                    <a:pt x="2002" y="1148"/>
                  </a:cubicBezTo>
                  <a:lnTo>
                    <a:pt x="1968" y="1148"/>
                  </a:lnTo>
                  <a:cubicBezTo>
                    <a:pt x="1950" y="1073"/>
                    <a:pt x="1878" y="1029"/>
                    <a:pt x="1807" y="1029"/>
                  </a:cubicBezTo>
                  <a:cubicBezTo>
                    <a:pt x="1752" y="1029"/>
                    <a:pt x="1697" y="1056"/>
                    <a:pt x="1668" y="1114"/>
                  </a:cubicBezTo>
                  <a:cubicBezTo>
                    <a:pt x="1668" y="1114"/>
                    <a:pt x="1635" y="1148"/>
                    <a:pt x="1635" y="1148"/>
                  </a:cubicBezTo>
                  <a:cubicBezTo>
                    <a:pt x="1601" y="1181"/>
                    <a:pt x="1601" y="1181"/>
                    <a:pt x="1601" y="1181"/>
                  </a:cubicBezTo>
                  <a:cubicBezTo>
                    <a:pt x="1601" y="1181"/>
                    <a:pt x="1568" y="1181"/>
                    <a:pt x="1568" y="1214"/>
                  </a:cubicBezTo>
                  <a:cubicBezTo>
                    <a:pt x="1234" y="681"/>
                    <a:pt x="767" y="214"/>
                    <a:pt x="200" y="13"/>
                  </a:cubicBezTo>
                  <a:cubicBezTo>
                    <a:pt x="182" y="5"/>
                    <a:pt x="165" y="0"/>
                    <a:pt x="147" y="0"/>
                  </a:cubicBezTo>
                  <a:close/>
                </a:path>
              </a:pathLst>
            </a:custGeom>
            <a:solidFill>
              <a:srgbClr val="73CA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3222;p61">
              <a:extLst>
                <a:ext uri="{FF2B5EF4-FFF2-40B4-BE49-F238E27FC236}">
                  <a16:creationId xmlns:a16="http://schemas.microsoft.com/office/drawing/2014/main" id="{658C4C5A-08CB-4491-B629-F5A991BADD27}"/>
                </a:ext>
              </a:extLst>
            </p:cNvPr>
            <p:cNvSpPr/>
            <p:nvPr/>
          </p:nvSpPr>
          <p:spPr>
            <a:xfrm>
              <a:off x="7131699" y="4088255"/>
              <a:ext cx="32801" cy="35967"/>
            </a:xfrm>
            <a:custGeom>
              <a:avLst/>
              <a:gdLst/>
              <a:ahLst/>
              <a:cxnLst/>
              <a:rect l="l" t="t" r="r" b="b"/>
              <a:pathLst>
                <a:path w="1678" h="1840" extrusionOk="0">
                  <a:moveTo>
                    <a:pt x="208" y="1"/>
                  </a:moveTo>
                  <a:cubicBezTo>
                    <a:pt x="98" y="1"/>
                    <a:pt x="0" y="109"/>
                    <a:pt x="76" y="236"/>
                  </a:cubicBezTo>
                  <a:cubicBezTo>
                    <a:pt x="243" y="502"/>
                    <a:pt x="410" y="769"/>
                    <a:pt x="577" y="1003"/>
                  </a:cubicBezTo>
                  <a:cubicBezTo>
                    <a:pt x="777" y="1270"/>
                    <a:pt x="943" y="1537"/>
                    <a:pt x="1210" y="1770"/>
                  </a:cubicBezTo>
                  <a:cubicBezTo>
                    <a:pt x="1272" y="1811"/>
                    <a:pt x="1347" y="1840"/>
                    <a:pt x="1418" y="1840"/>
                  </a:cubicBezTo>
                  <a:cubicBezTo>
                    <a:pt x="1463" y="1840"/>
                    <a:pt x="1506" y="1829"/>
                    <a:pt x="1544" y="1803"/>
                  </a:cubicBezTo>
                  <a:cubicBezTo>
                    <a:pt x="1644" y="1703"/>
                    <a:pt x="1677" y="1570"/>
                    <a:pt x="1611" y="1436"/>
                  </a:cubicBezTo>
                  <a:cubicBezTo>
                    <a:pt x="1444" y="1170"/>
                    <a:pt x="1210" y="936"/>
                    <a:pt x="977" y="703"/>
                  </a:cubicBezTo>
                  <a:cubicBezTo>
                    <a:pt x="777" y="469"/>
                    <a:pt x="543" y="269"/>
                    <a:pt x="310" y="35"/>
                  </a:cubicBezTo>
                  <a:cubicBezTo>
                    <a:pt x="278" y="12"/>
                    <a:pt x="242" y="1"/>
                    <a:pt x="208" y="1"/>
                  </a:cubicBezTo>
                  <a:close/>
                </a:path>
              </a:pathLst>
            </a:custGeom>
            <a:solidFill>
              <a:srgbClr val="73CA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3223;p61">
              <a:extLst>
                <a:ext uri="{FF2B5EF4-FFF2-40B4-BE49-F238E27FC236}">
                  <a16:creationId xmlns:a16="http://schemas.microsoft.com/office/drawing/2014/main" id="{AE471F33-1C1E-4CFC-A111-1C600D6A333C}"/>
                </a:ext>
              </a:extLst>
            </p:cNvPr>
            <p:cNvSpPr/>
            <p:nvPr/>
          </p:nvSpPr>
          <p:spPr>
            <a:xfrm>
              <a:off x="7277523" y="4092497"/>
              <a:ext cx="25216" cy="19020"/>
            </a:xfrm>
            <a:custGeom>
              <a:avLst/>
              <a:gdLst/>
              <a:ahLst/>
              <a:cxnLst/>
              <a:rect l="l" t="t" r="r" b="b"/>
              <a:pathLst>
                <a:path w="1290" h="973" extrusionOk="0">
                  <a:moveTo>
                    <a:pt x="114" y="0"/>
                  </a:moveTo>
                  <a:cubicBezTo>
                    <a:pt x="56" y="0"/>
                    <a:pt x="1" y="98"/>
                    <a:pt x="55" y="152"/>
                  </a:cubicBezTo>
                  <a:lnTo>
                    <a:pt x="88" y="185"/>
                  </a:lnTo>
                  <a:cubicBezTo>
                    <a:pt x="88" y="185"/>
                    <a:pt x="122" y="219"/>
                    <a:pt x="122" y="252"/>
                  </a:cubicBezTo>
                  <a:cubicBezTo>
                    <a:pt x="155" y="252"/>
                    <a:pt x="155" y="285"/>
                    <a:pt x="155" y="285"/>
                  </a:cubicBezTo>
                  <a:cubicBezTo>
                    <a:pt x="188" y="319"/>
                    <a:pt x="222" y="386"/>
                    <a:pt x="255" y="386"/>
                  </a:cubicBezTo>
                  <a:cubicBezTo>
                    <a:pt x="255" y="419"/>
                    <a:pt x="288" y="419"/>
                    <a:pt x="288" y="452"/>
                  </a:cubicBezTo>
                  <a:cubicBezTo>
                    <a:pt x="322" y="452"/>
                    <a:pt x="322" y="486"/>
                    <a:pt x="355" y="486"/>
                  </a:cubicBezTo>
                  <a:lnTo>
                    <a:pt x="422" y="586"/>
                  </a:lnTo>
                  <a:cubicBezTo>
                    <a:pt x="488" y="652"/>
                    <a:pt x="555" y="719"/>
                    <a:pt x="622" y="786"/>
                  </a:cubicBezTo>
                  <a:cubicBezTo>
                    <a:pt x="655" y="819"/>
                    <a:pt x="722" y="853"/>
                    <a:pt x="755" y="886"/>
                  </a:cubicBezTo>
                  <a:cubicBezTo>
                    <a:pt x="789" y="919"/>
                    <a:pt x="855" y="919"/>
                    <a:pt x="889" y="953"/>
                  </a:cubicBezTo>
                  <a:cubicBezTo>
                    <a:pt x="925" y="965"/>
                    <a:pt x="967" y="973"/>
                    <a:pt x="1007" y="973"/>
                  </a:cubicBezTo>
                  <a:cubicBezTo>
                    <a:pt x="1078" y="973"/>
                    <a:pt x="1147" y="949"/>
                    <a:pt x="1189" y="886"/>
                  </a:cubicBezTo>
                  <a:cubicBezTo>
                    <a:pt x="1289" y="786"/>
                    <a:pt x="1256" y="652"/>
                    <a:pt x="1189" y="586"/>
                  </a:cubicBezTo>
                  <a:cubicBezTo>
                    <a:pt x="1122" y="486"/>
                    <a:pt x="1056" y="419"/>
                    <a:pt x="955" y="386"/>
                  </a:cubicBezTo>
                  <a:cubicBezTo>
                    <a:pt x="855" y="319"/>
                    <a:pt x="789" y="285"/>
                    <a:pt x="722" y="252"/>
                  </a:cubicBezTo>
                  <a:cubicBezTo>
                    <a:pt x="655" y="219"/>
                    <a:pt x="622" y="219"/>
                    <a:pt x="589" y="185"/>
                  </a:cubicBezTo>
                  <a:cubicBezTo>
                    <a:pt x="555" y="185"/>
                    <a:pt x="555" y="152"/>
                    <a:pt x="522" y="152"/>
                  </a:cubicBezTo>
                  <a:lnTo>
                    <a:pt x="455" y="119"/>
                  </a:lnTo>
                  <a:cubicBezTo>
                    <a:pt x="422" y="119"/>
                    <a:pt x="388" y="85"/>
                    <a:pt x="322" y="52"/>
                  </a:cubicBezTo>
                  <a:lnTo>
                    <a:pt x="222" y="52"/>
                  </a:lnTo>
                  <a:lnTo>
                    <a:pt x="155" y="19"/>
                  </a:lnTo>
                  <a:cubicBezTo>
                    <a:pt x="142" y="6"/>
                    <a:pt x="128" y="0"/>
                    <a:pt x="114" y="0"/>
                  </a:cubicBezTo>
                  <a:close/>
                </a:path>
              </a:pathLst>
            </a:custGeom>
            <a:solidFill>
              <a:srgbClr val="73CA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3224;p61">
              <a:extLst>
                <a:ext uri="{FF2B5EF4-FFF2-40B4-BE49-F238E27FC236}">
                  <a16:creationId xmlns:a16="http://schemas.microsoft.com/office/drawing/2014/main" id="{A379A9CF-0CC2-425D-9096-7A1565A8920E}"/>
                </a:ext>
              </a:extLst>
            </p:cNvPr>
            <p:cNvSpPr/>
            <p:nvPr/>
          </p:nvSpPr>
          <p:spPr>
            <a:xfrm>
              <a:off x="7299162" y="4063371"/>
              <a:ext cx="30963" cy="20017"/>
            </a:xfrm>
            <a:custGeom>
              <a:avLst/>
              <a:gdLst/>
              <a:ahLst/>
              <a:cxnLst/>
              <a:rect l="l" t="t" r="r" b="b"/>
              <a:pathLst>
                <a:path w="1584" h="1024" extrusionOk="0">
                  <a:moveTo>
                    <a:pt x="181" y="0"/>
                  </a:moveTo>
                  <a:cubicBezTo>
                    <a:pt x="90" y="0"/>
                    <a:pt x="1" y="79"/>
                    <a:pt x="49" y="174"/>
                  </a:cubicBezTo>
                  <a:cubicBezTo>
                    <a:pt x="82" y="308"/>
                    <a:pt x="149" y="441"/>
                    <a:pt x="249" y="541"/>
                  </a:cubicBezTo>
                  <a:cubicBezTo>
                    <a:pt x="249" y="541"/>
                    <a:pt x="249" y="575"/>
                    <a:pt x="249" y="575"/>
                  </a:cubicBezTo>
                  <a:cubicBezTo>
                    <a:pt x="249" y="608"/>
                    <a:pt x="282" y="608"/>
                    <a:pt x="282" y="641"/>
                  </a:cubicBezTo>
                  <a:cubicBezTo>
                    <a:pt x="315" y="641"/>
                    <a:pt x="349" y="675"/>
                    <a:pt x="349" y="675"/>
                  </a:cubicBezTo>
                  <a:cubicBezTo>
                    <a:pt x="416" y="741"/>
                    <a:pt x="482" y="775"/>
                    <a:pt x="549" y="841"/>
                  </a:cubicBezTo>
                  <a:cubicBezTo>
                    <a:pt x="649" y="908"/>
                    <a:pt x="782" y="975"/>
                    <a:pt x="916" y="1008"/>
                  </a:cubicBezTo>
                  <a:cubicBezTo>
                    <a:pt x="983" y="1008"/>
                    <a:pt x="1064" y="1023"/>
                    <a:pt x="1131" y="1023"/>
                  </a:cubicBezTo>
                  <a:cubicBezTo>
                    <a:pt x="1164" y="1023"/>
                    <a:pt x="1194" y="1019"/>
                    <a:pt x="1216" y="1008"/>
                  </a:cubicBezTo>
                  <a:lnTo>
                    <a:pt x="1316" y="1008"/>
                  </a:lnTo>
                  <a:cubicBezTo>
                    <a:pt x="1350" y="975"/>
                    <a:pt x="1416" y="975"/>
                    <a:pt x="1450" y="942"/>
                  </a:cubicBezTo>
                  <a:cubicBezTo>
                    <a:pt x="1516" y="908"/>
                    <a:pt x="1583" y="808"/>
                    <a:pt x="1550" y="708"/>
                  </a:cubicBezTo>
                  <a:cubicBezTo>
                    <a:pt x="1550" y="608"/>
                    <a:pt x="1483" y="541"/>
                    <a:pt x="1383" y="508"/>
                  </a:cubicBezTo>
                  <a:cubicBezTo>
                    <a:pt x="1350" y="508"/>
                    <a:pt x="1350" y="508"/>
                    <a:pt x="1316" y="475"/>
                  </a:cubicBezTo>
                  <a:lnTo>
                    <a:pt x="1249" y="475"/>
                  </a:lnTo>
                  <a:cubicBezTo>
                    <a:pt x="1216" y="441"/>
                    <a:pt x="1149" y="441"/>
                    <a:pt x="1083" y="441"/>
                  </a:cubicBezTo>
                  <a:cubicBezTo>
                    <a:pt x="983" y="408"/>
                    <a:pt x="849" y="374"/>
                    <a:pt x="749" y="341"/>
                  </a:cubicBezTo>
                  <a:cubicBezTo>
                    <a:pt x="716" y="341"/>
                    <a:pt x="716" y="308"/>
                    <a:pt x="682" y="308"/>
                  </a:cubicBezTo>
                  <a:lnTo>
                    <a:pt x="649" y="308"/>
                  </a:lnTo>
                  <a:cubicBezTo>
                    <a:pt x="649" y="308"/>
                    <a:pt x="616" y="274"/>
                    <a:pt x="582" y="274"/>
                  </a:cubicBezTo>
                  <a:cubicBezTo>
                    <a:pt x="582" y="241"/>
                    <a:pt x="549" y="241"/>
                    <a:pt x="516" y="241"/>
                  </a:cubicBezTo>
                  <a:cubicBezTo>
                    <a:pt x="482" y="208"/>
                    <a:pt x="416" y="174"/>
                    <a:pt x="382" y="141"/>
                  </a:cubicBezTo>
                  <a:cubicBezTo>
                    <a:pt x="382" y="141"/>
                    <a:pt x="349" y="108"/>
                    <a:pt x="349" y="108"/>
                  </a:cubicBezTo>
                  <a:cubicBezTo>
                    <a:pt x="315" y="74"/>
                    <a:pt x="315" y="74"/>
                    <a:pt x="282" y="41"/>
                  </a:cubicBezTo>
                  <a:cubicBezTo>
                    <a:pt x="254" y="13"/>
                    <a:pt x="217" y="0"/>
                    <a:pt x="181" y="0"/>
                  </a:cubicBezTo>
                  <a:close/>
                </a:path>
              </a:pathLst>
            </a:custGeom>
            <a:solidFill>
              <a:srgbClr val="73CA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3225;p61">
              <a:extLst>
                <a:ext uri="{FF2B5EF4-FFF2-40B4-BE49-F238E27FC236}">
                  <a16:creationId xmlns:a16="http://schemas.microsoft.com/office/drawing/2014/main" id="{6A9A7131-CF01-4CD3-B91F-0B2174B52459}"/>
                </a:ext>
              </a:extLst>
            </p:cNvPr>
            <p:cNvSpPr/>
            <p:nvPr/>
          </p:nvSpPr>
          <p:spPr>
            <a:xfrm>
              <a:off x="7434548" y="2612692"/>
              <a:ext cx="32507" cy="10458"/>
            </a:xfrm>
            <a:custGeom>
              <a:avLst/>
              <a:gdLst/>
              <a:ahLst/>
              <a:cxnLst/>
              <a:rect l="l" t="t" r="r" b="b"/>
              <a:pathLst>
                <a:path w="1663" h="535" extrusionOk="0">
                  <a:moveTo>
                    <a:pt x="1495" y="1"/>
                  </a:moveTo>
                  <a:cubicBezTo>
                    <a:pt x="1362" y="34"/>
                    <a:pt x="1262" y="67"/>
                    <a:pt x="1162" y="134"/>
                  </a:cubicBezTo>
                  <a:cubicBezTo>
                    <a:pt x="1028" y="168"/>
                    <a:pt x="928" y="168"/>
                    <a:pt x="828" y="201"/>
                  </a:cubicBezTo>
                  <a:cubicBezTo>
                    <a:pt x="561" y="201"/>
                    <a:pt x="361" y="101"/>
                    <a:pt x="128" y="67"/>
                  </a:cubicBezTo>
                  <a:cubicBezTo>
                    <a:pt x="116" y="62"/>
                    <a:pt x="104" y="59"/>
                    <a:pt x="93" y="59"/>
                  </a:cubicBezTo>
                  <a:cubicBezTo>
                    <a:pt x="40" y="59"/>
                    <a:pt x="0" y="119"/>
                    <a:pt x="28" y="201"/>
                  </a:cubicBezTo>
                  <a:cubicBezTo>
                    <a:pt x="194" y="468"/>
                    <a:pt x="528" y="534"/>
                    <a:pt x="828" y="534"/>
                  </a:cubicBezTo>
                  <a:cubicBezTo>
                    <a:pt x="962" y="534"/>
                    <a:pt x="1128" y="501"/>
                    <a:pt x="1262" y="468"/>
                  </a:cubicBezTo>
                  <a:cubicBezTo>
                    <a:pt x="1328" y="434"/>
                    <a:pt x="1395" y="401"/>
                    <a:pt x="1462" y="368"/>
                  </a:cubicBezTo>
                  <a:cubicBezTo>
                    <a:pt x="1562" y="301"/>
                    <a:pt x="1595" y="234"/>
                    <a:pt x="1629" y="168"/>
                  </a:cubicBezTo>
                  <a:cubicBezTo>
                    <a:pt x="1662" y="67"/>
                    <a:pt x="1562" y="1"/>
                    <a:pt x="1495" y="1"/>
                  </a:cubicBezTo>
                  <a:close/>
                </a:path>
              </a:pathLst>
            </a:custGeom>
            <a:solidFill>
              <a:srgbClr val="110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3226;p61">
              <a:extLst>
                <a:ext uri="{FF2B5EF4-FFF2-40B4-BE49-F238E27FC236}">
                  <a16:creationId xmlns:a16="http://schemas.microsoft.com/office/drawing/2014/main" id="{CB029316-31E2-412D-BC02-DD88F93E461A}"/>
                </a:ext>
              </a:extLst>
            </p:cNvPr>
            <p:cNvSpPr/>
            <p:nvPr/>
          </p:nvSpPr>
          <p:spPr>
            <a:xfrm>
              <a:off x="7116217" y="3204767"/>
              <a:ext cx="356703" cy="12393"/>
            </a:xfrm>
            <a:custGeom>
              <a:avLst/>
              <a:gdLst/>
              <a:ahLst/>
              <a:cxnLst/>
              <a:rect l="l" t="t" r="r" b="b"/>
              <a:pathLst>
                <a:path w="18248" h="634" extrusionOk="0">
                  <a:moveTo>
                    <a:pt x="1" y="0"/>
                  </a:moveTo>
                  <a:lnTo>
                    <a:pt x="1" y="634"/>
                  </a:lnTo>
                  <a:lnTo>
                    <a:pt x="18247" y="634"/>
                  </a:lnTo>
                  <a:cubicBezTo>
                    <a:pt x="18247" y="267"/>
                    <a:pt x="17947" y="0"/>
                    <a:pt x="17613" y="0"/>
                  </a:cubicBezTo>
                  <a:close/>
                </a:path>
              </a:pathLst>
            </a:custGeom>
            <a:solidFill>
              <a:srgbClr val="D6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3227;p61">
              <a:extLst>
                <a:ext uri="{FF2B5EF4-FFF2-40B4-BE49-F238E27FC236}">
                  <a16:creationId xmlns:a16="http://schemas.microsoft.com/office/drawing/2014/main" id="{736FE5EC-8460-4E62-B566-894A659D3EBE}"/>
                </a:ext>
              </a:extLst>
            </p:cNvPr>
            <p:cNvSpPr/>
            <p:nvPr/>
          </p:nvSpPr>
          <p:spPr>
            <a:xfrm>
              <a:off x="6990370" y="3005226"/>
              <a:ext cx="420604" cy="199560"/>
            </a:xfrm>
            <a:custGeom>
              <a:avLst/>
              <a:gdLst/>
              <a:ahLst/>
              <a:cxnLst/>
              <a:rect l="l" t="t" r="r" b="b"/>
              <a:pathLst>
                <a:path w="21517" h="10209" extrusionOk="0">
                  <a:moveTo>
                    <a:pt x="1002" y="1"/>
                  </a:moveTo>
                  <a:cubicBezTo>
                    <a:pt x="435" y="1"/>
                    <a:pt x="1" y="534"/>
                    <a:pt x="201" y="1035"/>
                  </a:cubicBezTo>
                  <a:lnTo>
                    <a:pt x="3270" y="10208"/>
                  </a:lnTo>
                  <a:lnTo>
                    <a:pt x="21516" y="10208"/>
                  </a:lnTo>
                  <a:lnTo>
                    <a:pt x="18281" y="568"/>
                  </a:lnTo>
                  <a:cubicBezTo>
                    <a:pt x="18147" y="234"/>
                    <a:pt x="17847" y="1"/>
                    <a:pt x="17447" y="1"/>
                  </a:cubicBezTo>
                  <a:close/>
                </a:path>
              </a:pathLst>
            </a:custGeom>
            <a:solidFill>
              <a:srgbClr val="D6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3228;p61">
              <a:extLst>
                <a:ext uri="{FF2B5EF4-FFF2-40B4-BE49-F238E27FC236}">
                  <a16:creationId xmlns:a16="http://schemas.microsoft.com/office/drawing/2014/main" id="{DE118AD9-4017-4C66-B416-E9AAD9833AFD}"/>
                </a:ext>
              </a:extLst>
            </p:cNvPr>
            <p:cNvSpPr/>
            <p:nvPr/>
          </p:nvSpPr>
          <p:spPr>
            <a:xfrm>
              <a:off x="7054936" y="3204767"/>
              <a:ext cx="357993" cy="12393"/>
            </a:xfrm>
            <a:custGeom>
              <a:avLst/>
              <a:gdLst/>
              <a:ahLst/>
              <a:cxnLst/>
              <a:rect l="l" t="t" r="r" b="b"/>
              <a:pathLst>
                <a:path w="18314" h="634" extrusionOk="0">
                  <a:moveTo>
                    <a:pt x="0" y="0"/>
                  </a:moveTo>
                  <a:lnTo>
                    <a:pt x="0" y="634"/>
                  </a:lnTo>
                  <a:lnTo>
                    <a:pt x="18313" y="634"/>
                  </a:lnTo>
                  <a:lnTo>
                    <a:pt x="18313" y="0"/>
                  </a:lnTo>
                  <a:close/>
                </a:path>
              </a:pathLst>
            </a:custGeom>
            <a:solidFill>
              <a:srgbClr val="D6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3229;p61">
              <a:extLst>
                <a:ext uri="{FF2B5EF4-FFF2-40B4-BE49-F238E27FC236}">
                  <a16:creationId xmlns:a16="http://schemas.microsoft.com/office/drawing/2014/main" id="{662E4FFB-20B2-41B7-A3A2-A854CEF41C21}"/>
                </a:ext>
              </a:extLst>
            </p:cNvPr>
            <p:cNvSpPr/>
            <p:nvPr/>
          </p:nvSpPr>
          <p:spPr>
            <a:xfrm>
              <a:off x="7180782" y="3085390"/>
              <a:ext cx="33270" cy="28813"/>
            </a:xfrm>
            <a:custGeom>
              <a:avLst/>
              <a:gdLst/>
              <a:ahLst/>
              <a:cxnLst/>
              <a:rect l="l" t="t" r="r" b="b"/>
              <a:pathLst>
                <a:path w="1702" h="1474" extrusionOk="0">
                  <a:moveTo>
                    <a:pt x="860" y="1"/>
                  </a:moveTo>
                  <a:cubicBezTo>
                    <a:pt x="840" y="1"/>
                    <a:pt x="821" y="1"/>
                    <a:pt x="801" y="3"/>
                  </a:cubicBezTo>
                  <a:lnTo>
                    <a:pt x="667" y="3"/>
                  </a:lnTo>
                  <a:cubicBezTo>
                    <a:pt x="267" y="103"/>
                    <a:pt x="0" y="503"/>
                    <a:pt x="67" y="870"/>
                  </a:cubicBezTo>
                  <a:lnTo>
                    <a:pt x="67" y="903"/>
                  </a:lnTo>
                  <a:cubicBezTo>
                    <a:pt x="129" y="1247"/>
                    <a:pt x="484" y="1474"/>
                    <a:pt x="858" y="1474"/>
                  </a:cubicBezTo>
                  <a:cubicBezTo>
                    <a:pt x="883" y="1474"/>
                    <a:pt x="909" y="1473"/>
                    <a:pt x="934" y="1470"/>
                  </a:cubicBezTo>
                  <a:cubicBezTo>
                    <a:pt x="1335" y="1437"/>
                    <a:pt x="1701" y="1137"/>
                    <a:pt x="1668" y="737"/>
                  </a:cubicBezTo>
                  <a:cubicBezTo>
                    <a:pt x="1636" y="353"/>
                    <a:pt x="1298" y="1"/>
                    <a:pt x="860" y="1"/>
                  </a:cubicBezTo>
                  <a:close/>
                </a:path>
              </a:pathLst>
            </a:custGeom>
            <a:solidFill>
              <a:srgbClr val="110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3230;p61">
              <a:extLst>
                <a:ext uri="{FF2B5EF4-FFF2-40B4-BE49-F238E27FC236}">
                  <a16:creationId xmlns:a16="http://schemas.microsoft.com/office/drawing/2014/main" id="{1F72458F-1F47-4BAD-8309-1E9ABCC2624C}"/>
                </a:ext>
              </a:extLst>
            </p:cNvPr>
            <p:cNvSpPr/>
            <p:nvPr/>
          </p:nvSpPr>
          <p:spPr>
            <a:xfrm>
              <a:off x="5837575" y="3223678"/>
              <a:ext cx="125866" cy="957867"/>
            </a:xfrm>
            <a:custGeom>
              <a:avLst/>
              <a:gdLst/>
              <a:ahLst/>
              <a:cxnLst/>
              <a:rect l="l" t="t" r="r" b="b"/>
              <a:pathLst>
                <a:path w="6439" h="49002" extrusionOk="0">
                  <a:moveTo>
                    <a:pt x="5104" y="0"/>
                  </a:moveTo>
                  <a:lnTo>
                    <a:pt x="1" y="48868"/>
                  </a:lnTo>
                  <a:lnTo>
                    <a:pt x="1335" y="49002"/>
                  </a:lnTo>
                  <a:lnTo>
                    <a:pt x="6438" y="134"/>
                  </a:lnTo>
                  <a:lnTo>
                    <a:pt x="51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3231;p61">
              <a:extLst>
                <a:ext uri="{FF2B5EF4-FFF2-40B4-BE49-F238E27FC236}">
                  <a16:creationId xmlns:a16="http://schemas.microsoft.com/office/drawing/2014/main" id="{5FD8DF31-F8C8-46C2-862F-B26546BAFC23}"/>
                </a:ext>
              </a:extLst>
            </p:cNvPr>
            <p:cNvSpPr/>
            <p:nvPr/>
          </p:nvSpPr>
          <p:spPr>
            <a:xfrm>
              <a:off x="7901948" y="3232153"/>
              <a:ext cx="125866" cy="957867"/>
            </a:xfrm>
            <a:custGeom>
              <a:avLst/>
              <a:gdLst/>
              <a:ahLst/>
              <a:cxnLst/>
              <a:rect l="l" t="t" r="r" b="b"/>
              <a:pathLst>
                <a:path w="6439" h="49002" extrusionOk="0">
                  <a:moveTo>
                    <a:pt x="1335" y="0"/>
                  </a:moveTo>
                  <a:lnTo>
                    <a:pt x="0" y="134"/>
                  </a:lnTo>
                  <a:lnTo>
                    <a:pt x="5104" y="49002"/>
                  </a:lnTo>
                  <a:lnTo>
                    <a:pt x="6438" y="48868"/>
                  </a:lnTo>
                  <a:lnTo>
                    <a:pt x="13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3232;p61">
              <a:extLst>
                <a:ext uri="{FF2B5EF4-FFF2-40B4-BE49-F238E27FC236}">
                  <a16:creationId xmlns:a16="http://schemas.microsoft.com/office/drawing/2014/main" id="{D4E69555-40F4-47F3-BC8E-1DD4141B361D}"/>
                </a:ext>
              </a:extLst>
            </p:cNvPr>
            <p:cNvSpPr/>
            <p:nvPr/>
          </p:nvSpPr>
          <p:spPr>
            <a:xfrm rot="10800000" flipH="1">
              <a:off x="5833650" y="3221933"/>
              <a:ext cx="2250094" cy="33550"/>
            </a:xfrm>
            <a:custGeom>
              <a:avLst/>
              <a:gdLst/>
              <a:ahLst/>
              <a:cxnLst/>
              <a:rect l="l" t="t" r="r" b="b"/>
              <a:pathLst>
                <a:path w="175926" h="1101" extrusionOk="0">
                  <a:moveTo>
                    <a:pt x="567" y="0"/>
                  </a:moveTo>
                  <a:cubicBezTo>
                    <a:pt x="267" y="0"/>
                    <a:pt x="0" y="234"/>
                    <a:pt x="0" y="534"/>
                  </a:cubicBezTo>
                  <a:cubicBezTo>
                    <a:pt x="0" y="834"/>
                    <a:pt x="267" y="1101"/>
                    <a:pt x="567" y="1101"/>
                  </a:cubicBezTo>
                  <a:lnTo>
                    <a:pt x="175359" y="1101"/>
                  </a:lnTo>
                  <a:cubicBezTo>
                    <a:pt x="175659" y="1101"/>
                    <a:pt x="175926" y="834"/>
                    <a:pt x="175926" y="534"/>
                  </a:cubicBezTo>
                  <a:cubicBezTo>
                    <a:pt x="175926" y="234"/>
                    <a:pt x="175659" y="0"/>
                    <a:pt x="1753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3233;p61">
              <a:extLst>
                <a:ext uri="{FF2B5EF4-FFF2-40B4-BE49-F238E27FC236}">
                  <a16:creationId xmlns:a16="http://schemas.microsoft.com/office/drawing/2014/main" id="{AEF53138-5695-41ED-B15C-78C584D01582}"/>
                </a:ext>
              </a:extLst>
            </p:cNvPr>
            <p:cNvSpPr/>
            <p:nvPr/>
          </p:nvSpPr>
          <p:spPr>
            <a:xfrm>
              <a:off x="6194220" y="3097079"/>
              <a:ext cx="80223" cy="103133"/>
            </a:xfrm>
            <a:custGeom>
              <a:avLst/>
              <a:gdLst/>
              <a:ahLst/>
              <a:cxnLst/>
              <a:rect l="l" t="t" r="r" b="b"/>
              <a:pathLst>
                <a:path w="4104" h="5276" extrusionOk="0">
                  <a:moveTo>
                    <a:pt x="1436" y="0"/>
                  </a:moveTo>
                  <a:cubicBezTo>
                    <a:pt x="978" y="0"/>
                    <a:pt x="506" y="107"/>
                    <a:pt x="34" y="305"/>
                  </a:cubicBezTo>
                  <a:lnTo>
                    <a:pt x="334" y="1039"/>
                  </a:lnTo>
                  <a:cubicBezTo>
                    <a:pt x="713" y="862"/>
                    <a:pt x="1092" y="781"/>
                    <a:pt x="1442" y="781"/>
                  </a:cubicBezTo>
                  <a:cubicBezTo>
                    <a:pt x="1554" y="781"/>
                    <a:pt x="1664" y="790"/>
                    <a:pt x="1769" y="806"/>
                  </a:cubicBezTo>
                  <a:cubicBezTo>
                    <a:pt x="2269" y="906"/>
                    <a:pt x="2669" y="1139"/>
                    <a:pt x="2936" y="1473"/>
                  </a:cubicBezTo>
                  <a:cubicBezTo>
                    <a:pt x="3203" y="1873"/>
                    <a:pt x="3270" y="2440"/>
                    <a:pt x="3136" y="2941"/>
                  </a:cubicBezTo>
                  <a:cubicBezTo>
                    <a:pt x="2736" y="4175"/>
                    <a:pt x="1702" y="4442"/>
                    <a:pt x="1" y="4508"/>
                  </a:cubicBezTo>
                  <a:lnTo>
                    <a:pt x="34" y="5276"/>
                  </a:lnTo>
                  <a:cubicBezTo>
                    <a:pt x="1135" y="5242"/>
                    <a:pt x="3237" y="5209"/>
                    <a:pt x="3870" y="3207"/>
                  </a:cubicBezTo>
                  <a:cubicBezTo>
                    <a:pt x="4104" y="2440"/>
                    <a:pt x="4004" y="1640"/>
                    <a:pt x="3570" y="1039"/>
                  </a:cubicBezTo>
                  <a:cubicBezTo>
                    <a:pt x="3203" y="505"/>
                    <a:pt x="2603" y="139"/>
                    <a:pt x="1902" y="38"/>
                  </a:cubicBezTo>
                  <a:cubicBezTo>
                    <a:pt x="1749" y="13"/>
                    <a:pt x="1593" y="0"/>
                    <a:pt x="1436" y="0"/>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3234;p61">
              <a:extLst>
                <a:ext uri="{FF2B5EF4-FFF2-40B4-BE49-F238E27FC236}">
                  <a16:creationId xmlns:a16="http://schemas.microsoft.com/office/drawing/2014/main" id="{94E1B0BC-2535-4404-B92C-17FC6E771DE9}"/>
                </a:ext>
              </a:extLst>
            </p:cNvPr>
            <p:cNvSpPr/>
            <p:nvPr/>
          </p:nvSpPr>
          <p:spPr>
            <a:xfrm>
              <a:off x="6104243" y="3073036"/>
              <a:ext cx="116738" cy="142834"/>
            </a:xfrm>
            <a:custGeom>
              <a:avLst/>
              <a:gdLst/>
              <a:ahLst/>
              <a:cxnLst/>
              <a:rect l="l" t="t" r="r" b="b"/>
              <a:pathLst>
                <a:path w="5972" h="7307" extrusionOk="0">
                  <a:moveTo>
                    <a:pt x="1" y="1"/>
                  </a:moveTo>
                  <a:lnTo>
                    <a:pt x="267" y="7306"/>
                  </a:lnTo>
                  <a:lnTo>
                    <a:pt x="5705" y="7306"/>
                  </a:lnTo>
                  <a:lnTo>
                    <a:pt x="59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3235;p61">
              <a:extLst>
                <a:ext uri="{FF2B5EF4-FFF2-40B4-BE49-F238E27FC236}">
                  <a16:creationId xmlns:a16="http://schemas.microsoft.com/office/drawing/2014/main" id="{495E9D66-4250-4FCE-9936-216F94E890C8}"/>
                </a:ext>
              </a:extLst>
            </p:cNvPr>
            <p:cNvSpPr/>
            <p:nvPr/>
          </p:nvSpPr>
          <p:spPr>
            <a:xfrm>
              <a:off x="5542839" y="1730475"/>
              <a:ext cx="127156" cy="191077"/>
            </a:xfrm>
            <a:custGeom>
              <a:avLst/>
              <a:gdLst/>
              <a:ahLst/>
              <a:cxnLst/>
              <a:rect l="l" t="t" r="r" b="b"/>
              <a:pathLst>
                <a:path w="6505" h="9775" extrusionOk="0">
                  <a:moveTo>
                    <a:pt x="3269" y="0"/>
                  </a:moveTo>
                  <a:cubicBezTo>
                    <a:pt x="1468" y="0"/>
                    <a:pt x="0" y="1468"/>
                    <a:pt x="0" y="3236"/>
                  </a:cubicBezTo>
                  <a:cubicBezTo>
                    <a:pt x="0" y="5037"/>
                    <a:pt x="3269" y="9774"/>
                    <a:pt x="3269" y="9774"/>
                  </a:cubicBezTo>
                  <a:cubicBezTo>
                    <a:pt x="3269" y="9774"/>
                    <a:pt x="6505" y="5037"/>
                    <a:pt x="6505" y="3236"/>
                  </a:cubicBezTo>
                  <a:cubicBezTo>
                    <a:pt x="6505" y="1468"/>
                    <a:pt x="5037" y="0"/>
                    <a:pt x="32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3236;p61">
              <a:extLst>
                <a:ext uri="{FF2B5EF4-FFF2-40B4-BE49-F238E27FC236}">
                  <a16:creationId xmlns:a16="http://schemas.microsoft.com/office/drawing/2014/main" id="{604F9A0C-CFC2-4BE2-94F7-8A53DBF93CA2}"/>
                </a:ext>
              </a:extLst>
            </p:cNvPr>
            <p:cNvSpPr/>
            <p:nvPr/>
          </p:nvSpPr>
          <p:spPr>
            <a:xfrm>
              <a:off x="5580644" y="1763725"/>
              <a:ext cx="51547" cy="51527"/>
            </a:xfrm>
            <a:custGeom>
              <a:avLst/>
              <a:gdLst/>
              <a:ahLst/>
              <a:cxnLst/>
              <a:rect l="l" t="t" r="r" b="b"/>
              <a:pathLst>
                <a:path w="2637" h="2636" extrusionOk="0">
                  <a:moveTo>
                    <a:pt x="1335" y="1"/>
                  </a:moveTo>
                  <a:cubicBezTo>
                    <a:pt x="601" y="1"/>
                    <a:pt x="1" y="601"/>
                    <a:pt x="1" y="1335"/>
                  </a:cubicBezTo>
                  <a:cubicBezTo>
                    <a:pt x="1" y="2035"/>
                    <a:pt x="601" y="2636"/>
                    <a:pt x="1335" y="2636"/>
                  </a:cubicBezTo>
                  <a:cubicBezTo>
                    <a:pt x="2036" y="2636"/>
                    <a:pt x="2636" y="2035"/>
                    <a:pt x="2636" y="1335"/>
                  </a:cubicBezTo>
                  <a:cubicBezTo>
                    <a:pt x="2636" y="601"/>
                    <a:pt x="2036" y="1"/>
                    <a:pt x="13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3237;p61">
              <a:extLst>
                <a:ext uri="{FF2B5EF4-FFF2-40B4-BE49-F238E27FC236}">
                  <a16:creationId xmlns:a16="http://schemas.microsoft.com/office/drawing/2014/main" id="{EFA41295-EB77-4BB8-BA3E-72EDD1518EEE}"/>
                </a:ext>
              </a:extLst>
            </p:cNvPr>
            <p:cNvSpPr/>
            <p:nvPr/>
          </p:nvSpPr>
          <p:spPr>
            <a:xfrm>
              <a:off x="7155351" y="2383830"/>
              <a:ext cx="125202" cy="188457"/>
            </a:xfrm>
            <a:custGeom>
              <a:avLst/>
              <a:gdLst/>
              <a:ahLst/>
              <a:cxnLst/>
              <a:rect l="l" t="t" r="r" b="b"/>
              <a:pathLst>
                <a:path w="6405" h="9641" extrusionOk="0">
                  <a:moveTo>
                    <a:pt x="3203" y="0"/>
                  </a:moveTo>
                  <a:cubicBezTo>
                    <a:pt x="1435" y="0"/>
                    <a:pt x="0" y="1435"/>
                    <a:pt x="0" y="3203"/>
                  </a:cubicBezTo>
                  <a:cubicBezTo>
                    <a:pt x="0" y="4971"/>
                    <a:pt x="3203" y="9641"/>
                    <a:pt x="3203" y="9641"/>
                  </a:cubicBezTo>
                  <a:cubicBezTo>
                    <a:pt x="3203" y="9641"/>
                    <a:pt x="6405" y="4937"/>
                    <a:pt x="6405" y="3203"/>
                  </a:cubicBezTo>
                  <a:cubicBezTo>
                    <a:pt x="6405" y="1435"/>
                    <a:pt x="4971" y="0"/>
                    <a:pt x="32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3238;p61">
              <a:extLst>
                <a:ext uri="{FF2B5EF4-FFF2-40B4-BE49-F238E27FC236}">
                  <a16:creationId xmlns:a16="http://schemas.microsoft.com/office/drawing/2014/main" id="{ED374144-A730-424F-B77B-61404D8AD397}"/>
                </a:ext>
              </a:extLst>
            </p:cNvPr>
            <p:cNvSpPr/>
            <p:nvPr/>
          </p:nvSpPr>
          <p:spPr>
            <a:xfrm>
              <a:off x="7192511" y="2416435"/>
              <a:ext cx="50882" cy="50882"/>
            </a:xfrm>
            <a:custGeom>
              <a:avLst/>
              <a:gdLst/>
              <a:ahLst/>
              <a:cxnLst/>
              <a:rect l="l" t="t" r="r" b="b"/>
              <a:pathLst>
                <a:path w="2603" h="2603" extrusionOk="0">
                  <a:moveTo>
                    <a:pt x="1302" y="0"/>
                  </a:moveTo>
                  <a:cubicBezTo>
                    <a:pt x="568" y="0"/>
                    <a:pt x="1" y="601"/>
                    <a:pt x="1" y="1301"/>
                  </a:cubicBezTo>
                  <a:cubicBezTo>
                    <a:pt x="1" y="2002"/>
                    <a:pt x="568" y="2602"/>
                    <a:pt x="1302" y="2602"/>
                  </a:cubicBezTo>
                  <a:cubicBezTo>
                    <a:pt x="2002" y="2602"/>
                    <a:pt x="2603" y="2002"/>
                    <a:pt x="2603" y="1301"/>
                  </a:cubicBezTo>
                  <a:cubicBezTo>
                    <a:pt x="2603" y="601"/>
                    <a:pt x="2002" y="0"/>
                    <a:pt x="1302" y="0"/>
                  </a:cubicBezTo>
                  <a:close/>
                </a:path>
              </a:pathLst>
            </a:custGeom>
            <a:solidFill>
              <a:srgbClr val="110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3239;p61">
              <a:extLst>
                <a:ext uri="{FF2B5EF4-FFF2-40B4-BE49-F238E27FC236}">
                  <a16:creationId xmlns:a16="http://schemas.microsoft.com/office/drawing/2014/main" id="{BBD12662-A415-43F8-BB8E-4F44DDC1180C}"/>
                </a:ext>
              </a:extLst>
            </p:cNvPr>
            <p:cNvSpPr/>
            <p:nvPr/>
          </p:nvSpPr>
          <p:spPr>
            <a:xfrm>
              <a:off x="6174673" y="1259047"/>
              <a:ext cx="133685" cy="200851"/>
            </a:xfrm>
            <a:custGeom>
              <a:avLst/>
              <a:gdLst/>
              <a:ahLst/>
              <a:cxnLst/>
              <a:rect l="l" t="t" r="r" b="b"/>
              <a:pathLst>
                <a:path w="6839" h="10275" extrusionOk="0">
                  <a:moveTo>
                    <a:pt x="3403" y="0"/>
                  </a:moveTo>
                  <a:cubicBezTo>
                    <a:pt x="1535" y="0"/>
                    <a:pt x="0" y="1535"/>
                    <a:pt x="0" y="3403"/>
                  </a:cubicBezTo>
                  <a:cubicBezTo>
                    <a:pt x="0" y="5304"/>
                    <a:pt x="3403" y="10274"/>
                    <a:pt x="3403" y="10274"/>
                  </a:cubicBezTo>
                  <a:cubicBezTo>
                    <a:pt x="3403" y="10274"/>
                    <a:pt x="6838" y="5304"/>
                    <a:pt x="6838" y="3403"/>
                  </a:cubicBezTo>
                  <a:cubicBezTo>
                    <a:pt x="6838" y="1535"/>
                    <a:pt x="5304" y="0"/>
                    <a:pt x="34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3240;p61">
              <a:extLst>
                <a:ext uri="{FF2B5EF4-FFF2-40B4-BE49-F238E27FC236}">
                  <a16:creationId xmlns:a16="http://schemas.microsoft.com/office/drawing/2014/main" id="{D8233247-95F2-47D8-9EF1-CF38E13908BB}"/>
                </a:ext>
              </a:extLst>
            </p:cNvPr>
            <p:cNvSpPr/>
            <p:nvPr/>
          </p:nvSpPr>
          <p:spPr>
            <a:xfrm>
              <a:off x="6214432" y="1294253"/>
              <a:ext cx="54147" cy="53482"/>
            </a:xfrm>
            <a:custGeom>
              <a:avLst/>
              <a:gdLst/>
              <a:ahLst/>
              <a:cxnLst/>
              <a:rect l="l" t="t" r="r" b="b"/>
              <a:pathLst>
                <a:path w="2770" h="2736" extrusionOk="0">
                  <a:moveTo>
                    <a:pt x="1369" y="0"/>
                  </a:moveTo>
                  <a:cubicBezTo>
                    <a:pt x="601" y="0"/>
                    <a:pt x="1" y="601"/>
                    <a:pt x="1" y="1368"/>
                  </a:cubicBezTo>
                  <a:cubicBezTo>
                    <a:pt x="1" y="2135"/>
                    <a:pt x="601" y="2736"/>
                    <a:pt x="1369" y="2736"/>
                  </a:cubicBezTo>
                  <a:cubicBezTo>
                    <a:pt x="2136" y="2736"/>
                    <a:pt x="2770" y="2135"/>
                    <a:pt x="2770" y="1368"/>
                  </a:cubicBezTo>
                  <a:cubicBezTo>
                    <a:pt x="2770" y="601"/>
                    <a:pt x="2136" y="0"/>
                    <a:pt x="1369" y="0"/>
                  </a:cubicBezTo>
                  <a:close/>
                </a:path>
              </a:pathLst>
            </a:custGeom>
            <a:solidFill>
              <a:srgbClr val="110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3241;p61">
              <a:extLst>
                <a:ext uri="{FF2B5EF4-FFF2-40B4-BE49-F238E27FC236}">
                  <a16:creationId xmlns:a16="http://schemas.microsoft.com/office/drawing/2014/main" id="{DD4358E7-F65F-4F2D-B302-B906E7FDB178}"/>
                </a:ext>
              </a:extLst>
            </p:cNvPr>
            <p:cNvSpPr/>
            <p:nvPr/>
          </p:nvSpPr>
          <p:spPr>
            <a:xfrm>
              <a:off x="5226580" y="1250935"/>
              <a:ext cx="208024" cy="186131"/>
            </a:xfrm>
            <a:custGeom>
              <a:avLst/>
              <a:gdLst/>
              <a:ahLst/>
              <a:cxnLst/>
              <a:rect l="l" t="t" r="r" b="b"/>
              <a:pathLst>
                <a:path w="10642" h="9522" extrusionOk="0">
                  <a:moveTo>
                    <a:pt x="5848" y="0"/>
                  </a:moveTo>
                  <a:cubicBezTo>
                    <a:pt x="4434" y="0"/>
                    <a:pt x="3005" y="658"/>
                    <a:pt x="2036" y="2150"/>
                  </a:cubicBezTo>
                  <a:cubicBezTo>
                    <a:pt x="1" y="5252"/>
                    <a:pt x="2336" y="9522"/>
                    <a:pt x="6039" y="9522"/>
                  </a:cubicBezTo>
                  <a:cubicBezTo>
                    <a:pt x="9141" y="9522"/>
                    <a:pt x="10642" y="7153"/>
                    <a:pt x="10608" y="4752"/>
                  </a:cubicBezTo>
                  <a:cubicBezTo>
                    <a:pt x="10567" y="1864"/>
                    <a:pt x="8228" y="0"/>
                    <a:pt x="58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3242;p61">
              <a:extLst>
                <a:ext uri="{FF2B5EF4-FFF2-40B4-BE49-F238E27FC236}">
                  <a16:creationId xmlns:a16="http://schemas.microsoft.com/office/drawing/2014/main" id="{8ACE2C24-9D6D-4883-B1A8-D33425883C26}"/>
                </a:ext>
              </a:extLst>
            </p:cNvPr>
            <p:cNvSpPr/>
            <p:nvPr/>
          </p:nvSpPr>
          <p:spPr>
            <a:xfrm>
              <a:off x="5310693" y="1269466"/>
              <a:ext cx="69804" cy="153780"/>
            </a:xfrm>
            <a:custGeom>
              <a:avLst/>
              <a:gdLst/>
              <a:ahLst/>
              <a:cxnLst/>
              <a:rect l="l" t="t" r="r" b="b"/>
              <a:pathLst>
                <a:path w="3571" h="7867" extrusionOk="0">
                  <a:moveTo>
                    <a:pt x="1669" y="1"/>
                  </a:moveTo>
                  <a:cubicBezTo>
                    <a:pt x="1602" y="1"/>
                    <a:pt x="1502" y="1"/>
                    <a:pt x="1435" y="68"/>
                  </a:cubicBezTo>
                  <a:cubicBezTo>
                    <a:pt x="1369" y="101"/>
                    <a:pt x="1302" y="168"/>
                    <a:pt x="1269" y="268"/>
                  </a:cubicBezTo>
                  <a:cubicBezTo>
                    <a:pt x="1235" y="435"/>
                    <a:pt x="1235" y="601"/>
                    <a:pt x="1269" y="768"/>
                  </a:cubicBezTo>
                  <a:cubicBezTo>
                    <a:pt x="1302" y="801"/>
                    <a:pt x="1302" y="868"/>
                    <a:pt x="1335" y="902"/>
                  </a:cubicBezTo>
                  <a:cubicBezTo>
                    <a:pt x="1335" y="935"/>
                    <a:pt x="1335" y="968"/>
                    <a:pt x="1335" y="968"/>
                  </a:cubicBezTo>
                  <a:cubicBezTo>
                    <a:pt x="1302" y="1002"/>
                    <a:pt x="1235" y="1035"/>
                    <a:pt x="1168" y="1068"/>
                  </a:cubicBezTo>
                  <a:cubicBezTo>
                    <a:pt x="501" y="1402"/>
                    <a:pt x="1" y="2136"/>
                    <a:pt x="101" y="2936"/>
                  </a:cubicBezTo>
                  <a:cubicBezTo>
                    <a:pt x="201" y="3770"/>
                    <a:pt x="1068" y="3937"/>
                    <a:pt x="1736" y="4070"/>
                  </a:cubicBezTo>
                  <a:cubicBezTo>
                    <a:pt x="2102" y="4137"/>
                    <a:pt x="2403" y="4271"/>
                    <a:pt x="2603" y="4604"/>
                  </a:cubicBezTo>
                  <a:cubicBezTo>
                    <a:pt x="2736" y="4871"/>
                    <a:pt x="2770" y="5205"/>
                    <a:pt x="2569" y="5471"/>
                  </a:cubicBezTo>
                  <a:cubicBezTo>
                    <a:pt x="2389" y="5742"/>
                    <a:pt x="2020" y="5877"/>
                    <a:pt x="1681" y="5877"/>
                  </a:cubicBezTo>
                  <a:cubicBezTo>
                    <a:pt x="1643" y="5877"/>
                    <a:pt x="1605" y="5875"/>
                    <a:pt x="1569" y="5872"/>
                  </a:cubicBezTo>
                  <a:cubicBezTo>
                    <a:pt x="1335" y="5872"/>
                    <a:pt x="1135" y="5805"/>
                    <a:pt x="902" y="5738"/>
                  </a:cubicBezTo>
                  <a:cubicBezTo>
                    <a:pt x="717" y="5692"/>
                    <a:pt x="581" y="5614"/>
                    <a:pt x="426" y="5614"/>
                  </a:cubicBezTo>
                  <a:cubicBezTo>
                    <a:pt x="357" y="5614"/>
                    <a:pt x="284" y="5630"/>
                    <a:pt x="201" y="5672"/>
                  </a:cubicBezTo>
                  <a:cubicBezTo>
                    <a:pt x="68" y="5738"/>
                    <a:pt x="1" y="5905"/>
                    <a:pt x="34" y="6039"/>
                  </a:cubicBezTo>
                  <a:cubicBezTo>
                    <a:pt x="201" y="6439"/>
                    <a:pt x="735" y="6506"/>
                    <a:pt x="1102" y="6572"/>
                  </a:cubicBezTo>
                  <a:lnTo>
                    <a:pt x="1269" y="6572"/>
                  </a:lnTo>
                  <a:lnTo>
                    <a:pt x="1269" y="6606"/>
                  </a:lnTo>
                  <a:cubicBezTo>
                    <a:pt x="1202" y="6739"/>
                    <a:pt x="1202" y="6839"/>
                    <a:pt x="1202" y="6973"/>
                  </a:cubicBezTo>
                  <a:cubicBezTo>
                    <a:pt x="1168" y="7073"/>
                    <a:pt x="1168" y="7173"/>
                    <a:pt x="1135" y="7306"/>
                  </a:cubicBezTo>
                  <a:cubicBezTo>
                    <a:pt x="1135" y="7473"/>
                    <a:pt x="1102" y="7640"/>
                    <a:pt x="1235" y="7773"/>
                  </a:cubicBezTo>
                  <a:cubicBezTo>
                    <a:pt x="1293" y="7831"/>
                    <a:pt x="1374" y="7867"/>
                    <a:pt x="1458" y="7867"/>
                  </a:cubicBezTo>
                  <a:cubicBezTo>
                    <a:pt x="1518" y="7867"/>
                    <a:pt x="1580" y="7848"/>
                    <a:pt x="1635" y="7806"/>
                  </a:cubicBezTo>
                  <a:cubicBezTo>
                    <a:pt x="1702" y="7773"/>
                    <a:pt x="1802" y="7706"/>
                    <a:pt x="1802" y="7606"/>
                  </a:cubicBezTo>
                  <a:cubicBezTo>
                    <a:pt x="1802" y="7573"/>
                    <a:pt x="1836" y="7506"/>
                    <a:pt x="1836" y="7473"/>
                  </a:cubicBezTo>
                  <a:cubicBezTo>
                    <a:pt x="1836" y="7406"/>
                    <a:pt x="1836" y="7373"/>
                    <a:pt x="1836" y="7306"/>
                  </a:cubicBezTo>
                  <a:cubicBezTo>
                    <a:pt x="1836" y="7206"/>
                    <a:pt x="1836" y="7106"/>
                    <a:pt x="1836" y="7006"/>
                  </a:cubicBezTo>
                  <a:cubicBezTo>
                    <a:pt x="1869" y="6872"/>
                    <a:pt x="1869" y="6772"/>
                    <a:pt x="1836" y="6672"/>
                  </a:cubicBezTo>
                  <a:cubicBezTo>
                    <a:pt x="1836" y="6639"/>
                    <a:pt x="1836" y="6606"/>
                    <a:pt x="1836" y="6572"/>
                  </a:cubicBezTo>
                  <a:cubicBezTo>
                    <a:pt x="2002" y="6539"/>
                    <a:pt x="2169" y="6506"/>
                    <a:pt x="2303" y="6472"/>
                  </a:cubicBezTo>
                  <a:cubicBezTo>
                    <a:pt x="2970" y="6205"/>
                    <a:pt x="3437" y="5538"/>
                    <a:pt x="3303" y="4804"/>
                  </a:cubicBezTo>
                  <a:cubicBezTo>
                    <a:pt x="3170" y="4104"/>
                    <a:pt x="2603" y="3637"/>
                    <a:pt x="1902" y="3503"/>
                  </a:cubicBezTo>
                  <a:cubicBezTo>
                    <a:pt x="1535" y="3437"/>
                    <a:pt x="1068" y="3437"/>
                    <a:pt x="768" y="3170"/>
                  </a:cubicBezTo>
                  <a:cubicBezTo>
                    <a:pt x="468" y="2870"/>
                    <a:pt x="635" y="2336"/>
                    <a:pt x="835" y="2002"/>
                  </a:cubicBezTo>
                  <a:cubicBezTo>
                    <a:pt x="1068" y="1635"/>
                    <a:pt x="1469" y="1402"/>
                    <a:pt x="1902" y="1302"/>
                  </a:cubicBezTo>
                  <a:cubicBezTo>
                    <a:pt x="2072" y="1259"/>
                    <a:pt x="2238" y="1247"/>
                    <a:pt x="2401" y="1247"/>
                  </a:cubicBezTo>
                  <a:cubicBezTo>
                    <a:pt x="2620" y="1247"/>
                    <a:pt x="2835" y="1269"/>
                    <a:pt x="3048" y="1269"/>
                  </a:cubicBezTo>
                  <a:cubicBezTo>
                    <a:pt x="3178" y="1269"/>
                    <a:pt x="3307" y="1261"/>
                    <a:pt x="3437" y="1235"/>
                  </a:cubicBezTo>
                  <a:cubicBezTo>
                    <a:pt x="3570" y="1202"/>
                    <a:pt x="3537" y="1035"/>
                    <a:pt x="3470" y="968"/>
                  </a:cubicBezTo>
                  <a:cubicBezTo>
                    <a:pt x="3228" y="799"/>
                    <a:pt x="2916" y="752"/>
                    <a:pt x="2610" y="752"/>
                  </a:cubicBezTo>
                  <a:cubicBezTo>
                    <a:pt x="2494" y="752"/>
                    <a:pt x="2379" y="759"/>
                    <a:pt x="2269" y="768"/>
                  </a:cubicBezTo>
                  <a:lnTo>
                    <a:pt x="2036" y="768"/>
                  </a:lnTo>
                  <a:cubicBezTo>
                    <a:pt x="2036" y="735"/>
                    <a:pt x="2036" y="701"/>
                    <a:pt x="2036" y="668"/>
                  </a:cubicBezTo>
                  <a:lnTo>
                    <a:pt x="2002" y="601"/>
                  </a:lnTo>
                  <a:cubicBezTo>
                    <a:pt x="2002" y="601"/>
                    <a:pt x="2002" y="568"/>
                    <a:pt x="2002" y="535"/>
                  </a:cubicBezTo>
                  <a:cubicBezTo>
                    <a:pt x="2002" y="501"/>
                    <a:pt x="2002" y="468"/>
                    <a:pt x="2002" y="468"/>
                  </a:cubicBezTo>
                  <a:cubicBezTo>
                    <a:pt x="2002" y="435"/>
                    <a:pt x="2002" y="401"/>
                    <a:pt x="2002" y="368"/>
                  </a:cubicBezTo>
                  <a:cubicBezTo>
                    <a:pt x="2002" y="268"/>
                    <a:pt x="1969" y="168"/>
                    <a:pt x="1902" y="101"/>
                  </a:cubicBezTo>
                  <a:cubicBezTo>
                    <a:pt x="1836" y="68"/>
                    <a:pt x="1769" y="34"/>
                    <a:pt x="1669" y="1"/>
                  </a:cubicBezTo>
                  <a:close/>
                </a:path>
              </a:pathLst>
            </a:custGeom>
            <a:solidFill>
              <a:srgbClr val="110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3243;p61">
              <a:extLst>
                <a:ext uri="{FF2B5EF4-FFF2-40B4-BE49-F238E27FC236}">
                  <a16:creationId xmlns:a16="http://schemas.microsoft.com/office/drawing/2014/main" id="{20FA74FF-ABC9-4092-8451-9AE0CB199D24}"/>
                </a:ext>
              </a:extLst>
            </p:cNvPr>
            <p:cNvSpPr/>
            <p:nvPr/>
          </p:nvSpPr>
          <p:spPr>
            <a:xfrm>
              <a:off x="6754999" y="1731784"/>
              <a:ext cx="153897" cy="144769"/>
            </a:xfrm>
            <a:custGeom>
              <a:avLst/>
              <a:gdLst/>
              <a:ahLst/>
              <a:cxnLst/>
              <a:rect l="l" t="t" r="r" b="b"/>
              <a:pathLst>
                <a:path w="7873" h="7406" extrusionOk="0">
                  <a:moveTo>
                    <a:pt x="1601" y="0"/>
                  </a:moveTo>
                  <a:cubicBezTo>
                    <a:pt x="1101" y="467"/>
                    <a:pt x="534" y="901"/>
                    <a:pt x="0" y="1334"/>
                  </a:cubicBezTo>
                  <a:cubicBezTo>
                    <a:pt x="834" y="2202"/>
                    <a:pt x="1601" y="3102"/>
                    <a:pt x="2368" y="4003"/>
                  </a:cubicBezTo>
                  <a:cubicBezTo>
                    <a:pt x="1668" y="4537"/>
                    <a:pt x="1001" y="5137"/>
                    <a:pt x="434" y="5771"/>
                  </a:cubicBezTo>
                  <a:cubicBezTo>
                    <a:pt x="834" y="6238"/>
                    <a:pt x="1134" y="6772"/>
                    <a:pt x="1434" y="7305"/>
                  </a:cubicBezTo>
                  <a:cubicBezTo>
                    <a:pt x="2202" y="6772"/>
                    <a:pt x="2902" y="6104"/>
                    <a:pt x="3569" y="5437"/>
                  </a:cubicBezTo>
                  <a:cubicBezTo>
                    <a:pt x="4103" y="6104"/>
                    <a:pt x="4637" y="6738"/>
                    <a:pt x="5137" y="7405"/>
                  </a:cubicBezTo>
                  <a:cubicBezTo>
                    <a:pt x="5537" y="7105"/>
                    <a:pt x="5938" y="6838"/>
                    <a:pt x="6338" y="6571"/>
                  </a:cubicBezTo>
                  <a:cubicBezTo>
                    <a:pt x="6538" y="6405"/>
                    <a:pt x="6705" y="6238"/>
                    <a:pt x="6905" y="6104"/>
                  </a:cubicBezTo>
                  <a:cubicBezTo>
                    <a:pt x="6371" y="5371"/>
                    <a:pt x="5804" y="4637"/>
                    <a:pt x="5237" y="3903"/>
                  </a:cubicBezTo>
                  <a:cubicBezTo>
                    <a:pt x="6171" y="3102"/>
                    <a:pt x="7038" y="2302"/>
                    <a:pt x="7872" y="1434"/>
                  </a:cubicBezTo>
                  <a:cubicBezTo>
                    <a:pt x="7706" y="1134"/>
                    <a:pt x="7505" y="801"/>
                    <a:pt x="7339" y="467"/>
                  </a:cubicBezTo>
                  <a:cubicBezTo>
                    <a:pt x="6204" y="1068"/>
                    <a:pt x="5137" y="1768"/>
                    <a:pt x="4103" y="2602"/>
                  </a:cubicBezTo>
                  <a:cubicBezTo>
                    <a:pt x="3302" y="1701"/>
                    <a:pt x="2468" y="834"/>
                    <a:pt x="16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3244;p61">
              <a:extLst>
                <a:ext uri="{FF2B5EF4-FFF2-40B4-BE49-F238E27FC236}">
                  <a16:creationId xmlns:a16="http://schemas.microsoft.com/office/drawing/2014/main" id="{D9C27F4D-C470-4554-9EF8-12C7D1B0105E}"/>
                </a:ext>
              </a:extLst>
            </p:cNvPr>
            <p:cNvSpPr/>
            <p:nvPr/>
          </p:nvSpPr>
          <p:spPr>
            <a:xfrm>
              <a:off x="5416992" y="2284060"/>
              <a:ext cx="171510" cy="161736"/>
            </a:xfrm>
            <a:custGeom>
              <a:avLst/>
              <a:gdLst/>
              <a:ahLst/>
              <a:cxnLst/>
              <a:rect l="l" t="t" r="r" b="b"/>
              <a:pathLst>
                <a:path w="8774" h="8274" extrusionOk="0">
                  <a:moveTo>
                    <a:pt x="1768" y="1"/>
                  </a:moveTo>
                  <a:cubicBezTo>
                    <a:pt x="1201" y="501"/>
                    <a:pt x="601" y="1001"/>
                    <a:pt x="0" y="1502"/>
                  </a:cubicBezTo>
                  <a:cubicBezTo>
                    <a:pt x="901" y="2469"/>
                    <a:pt x="1768" y="3470"/>
                    <a:pt x="2635" y="4471"/>
                  </a:cubicBezTo>
                  <a:cubicBezTo>
                    <a:pt x="1868" y="5071"/>
                    <a:pt x="1134" y="5705"/>
                    <a:pt x="467" y="6439"/>
                  </a:cubicBezTo>
                  <a:cubicBezTo>
                    <a:pt x="901" y="6972"/>
                    <a:pt x="1268" y="7539"/>
                    <a:pt x="1601" y="8140"/>
                  </a:cubicBezTo>
                  <a:cubicBezTo>
                    <a:pt x="2435" y="7539"/>
                    <a:pt x="3202" y="6806"/>
                    <a:pt x="3970" y="6072"/>
                  </a:cubicBezTo>
                  <a:cubicBezTo>
                    <a:pt x="4570" y="6806"/>
                    <a:pt x="5137" y="7539"/>
                    <a:pt x="5738" y="8273"/>
                  </a:cubicBezTo>
                  <a:cubicBezTo>
                    <a:pt x="6171" y="7940"/>
                    <a:pt x="6638" y="7639"/>
                    <a:pt x="7072" y="7306"/>
                  </a:cubicBezTo>
                  <a:cubicBezTo>
                    <a:pt x="7272" y="7139"/>
                    <a:pt x="7506" y="6972"/>
                    <a:pt x="7706" y="6806"/>
                  </a:cubicBezTo>
                  <a:cubicBezTo>
                    <a:pt x="7105" y="5972"/>
                    <a:pt x="6505" y="5171"/>
                    <a:pt x="5838" y="4370"/>
                  </a:cubicBezTo>
                  <a:cubicBezTo>
                    <a:pt x="6838" y="3470"/>
                    <a:pt x="7839" y="2569"/>
                    <a:pt x="8773" y="1602"/>
                  </a:cubicBezTo>
                  <a:cubicBezTo>
                    <a:pt x="8573" y="1235"/>
                    <a:pt x="8373" y="868"/>
                    <a:pt x="8173" y="501"/>
                  </a:cubicBezTo>
                  <a:cubicBezTo>
                    <a:pt x="6905" y="1202"/>
                    <a:pt x="5738" y="2002"/>
                    <a:pt x="4570" y="2903"/>
                  </a:cubicBezTo>
                  <a:cubicBezTo>
                    <a:pt x="3669" y="1902"/>
                    <a:pt x="2735" y="935"/>
                    <a:pt x="17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59771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34"/>
        <p:cNvGrpSpPr/>
        <p:nvPr/>
      </p:nvGrpSpPr>
      <p:grpSpPr>
        <a:xfrm>
          <a:off x="0" y="0"/>
          <a:ext cx="0" cy="0"/>
          <a:chOff x="0" y="0"/>
          <a:chExt cx="0" cy="0"/>
        </a:xfrm>
      </p:grpSpPr>
      <p:sp>
        <p:nvSpPr>
          <p:cNvPr id="2435" name="Google Shape;2435;p47"/>
          <p:cNvSpPr txBox="1">
            <a:spLocks noGrp="1"/>
          </p:cNvSpPr>
          <p:nvPr>
            <p:ph type="title"/>
          </p:nvPr>
        </p:nvSpPr>
        <p:spPr>
          <a:xfrm>
            <a:off x="729300" y="445025"/>
            <a:ext cx="7685400" cy="572700"/>
          </a:xfrm>
          <a:prstGeom prst="rect">
            <a:avLst/>
          </a:prstGeom>
        </p:spPr>
        <p:txBody>
          <a:bodyPr spcFirstLastPara="1" wrap="square" lIns="91425" tIns="91425" rIns="91425" bIns="91425" anchor="t" anchorCtr="0">
            <a:noAutofit/>
          </a:bodyPr>
          <a:lstStyle/>
          <a:p>
            <a:pPr algn="l"/>
            <a:r>
              <a:rPr lang="fr-FR" dirty="0">
                <a:solidFill>
                  <a:schemeClr val="bg1"/>
                </a:solidFill>
                <a:latin typeface="Berlin Sans FB" panose="020E0602020502020306" pitchFamily="34" charset="0"/>
              </a:rPr>
              <a:t>Caractéristique d’entrepreneur et manager:</a:t>
            </a:r>
            <a:br>
              <a:rPr lang="fr-FR" dirty="0">
                <a:solidFill>
                  <a:srgbClr val="0F0F0F"/>
                </a:solidFill>
                <a:latin typeface="Berlin Sans FB" panose="020E0602020502020306" pitchFamily="34" charset="0"/>
              </a:rPr>
            </a:br>
            <a:endParaRPr dirty="0">
              <a:latin typeface="Berlin Sans FB" panose="020E0602020502020306" pitchFamily="34" charset="0"/>
            </a:endParaRPr>
          </a:p>
        </p:txBody>
      </p:sp>
      <p:sp>
        <p:nvSpPr>
          <p:cNvPr id="2436" name="Google Shape;2436;p47"/>
          <p:cNvSpPr txBox="1">
            <a:spLocks noGrp="1"/>
          </p:cNvSpPr>
          <p:nvPr>
            <p:ph type="body" idx="1"/>
          </p:nvPr>
        </p:nvSpPr>
        <p:spPr>
          <a:xfrm>
            <a:off x="729299" y="1380675"/>
            <a:ext cx="4335335" cy="2492400"/>
          </a:xfrm>
          <a:prstGeom prst="rect">
            <a:avLst/>
          </a:prstGeom>
        </p:spPr>
        <p:txBody>
          <a:bodyPr spcFirstLastPara="1" wrap="square" lIns="91425" tIns="91425" rIns="91425" bIns="91425" anchor="t" anchorCtr="0">
            <a:noAutofit/>
          </a:bodyPr>
          <a:lstStyle/>
          <a:p>
            <a:pPr marL="0" indent="0">
              <a:buClr>
                <a:schemeClr val="accent3"/>
              </a:buClr>
              <a:buSzPts val="1100"/>
              <a:buNone/>
            </a:pPr>
            <a:r>
              <a:rPr lang="fr-FR" sz="2400" dirty="0">
                <a:solidFill>
                  <a:schemeClr val="bg2">
                    <a:lumMod val="75000"/>
                  </a:schemeClr>
                </a:solidFill>
                <a:latin typeface="Berlin Sans FB" panose="020E0602020502020306" pitchFamily="34" charset="0"/>
              </a:rPr>
              <a:t>Les caractéristiques d'un entrepreneur et d'un manager peuvent être différentes en raison des rôles distincts qu'ils jouent au sein d'une entreprise. Voici certaines caractéristiques associées à chaque rôle </a:t>
            </a:r>
            <a:r>
              <a:rPr lang="fr-FR" sz="2400" dirty="0">
                <a:solidFill>
                  <a:schemeClr val="bg2"/>
                </a:solidFill>
                <a:latin typeface="Berlin Sans FB" panose="020E0602020502020306" pitchFamily="34" charset="0"/>
              </a:rPr>
              <a:t>:</a:t>
            </a:r>
          </a:p>
          <a:p>
            <a:pPr marL="0" lvl="0" indent="0" algn="l" rtl="0">
              <a:spcBef>
                <a:spcPts val="0"/>
              </a:spcBef>
              <a:spcAft>
                <a:spcPts val="0"/>
              </a:spcAft>
              <a:buClr>
                <a:schemeClr val="accent3"/>
              </a:buClr>
              <a:buSzPts val="1100"/>
              <a:buFont typeface="Arial"/>
              <a:buNone/>
            </a:pPr>
            <a:endParaRPr dirty="0"/>
          </a:p>
        </p:txBody>
      </p:sp>
      <p:sp>
        <p:nvSpPr>
          <p:cNvPr id="2437" name="Google Shape;2437;p47"/>
          <p:cNvSpPr/>
          <p:nvPr/>
        </p:nvSpPr>
        <p:spPr>
          <a:xfrm flipH="1">
            <a:off x="7356589" y="4230114"/>
            <a:ext cx="18753" cy="5794"/>
          </a:xfrm>
          <a:custGeom>
            <a:avLst/>
            <a:gdLst/>
            <a:ahLst/>
            <a:cxnLst/>
            <a:rect l="l" t="t" r="r" b="b"/>
            <a:pathLst>
              <a:path w="1136" h="351" extrusionOk="0">
                <a:moveTo>
                  <a:pt x="1" y="0"/>
                </a:moveTo>
                <a:cubicBezTo>
                  <a:pt x="68" y="234"/>
                  <a:pt x="293" y="350"/>
                  <a:pt x="530" y="350"/>
                </a:cubicBezTo>
                <a:cubicBezTo>
                  <a:pt x="768" y="350"/>
                  <a:pt x="1018" y="234"/>
                  <a:pt x="1135"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47"/>
          <p:cNvSpPr/>
          <p:nvPr/>
        </p:nvSpPr>
        <p:spPr>
          <a:xfrm flipH="1">
            <a:off x="7368653" y="4192136"/>
            <a:ext cx="22311" cy="267"/>
          </a:xfrm>
          <a:custGeom>
            <a:avLst/>
            <a:gdLst/>
            <a:ahLst/>
            <a:cxnLst/>
            <a:rect l="l" t="t" r="r" b="b"/>
            <a:pathLst>
              <a:path w="1335" h="16" extrusionOk="0">
                <a:moveTo>
                  <a:pt x="361" y="1"/>
                </a:moveTo>
                <a:cubicBezTo>
                  <a:pt x="163" y="1"/>
                  <a:pt x="11" y="4"/>
                  <a:pt x="0" y="16"/>
                </a:cubicBezTo>
                <a:lnTo>
                  <a:pt x="1335" y="16"/>
                </a:lnTo>
                <a:cubicBezTo>
                  <a:pt x="1335" y="16"/>
                  <a:pt x="756" y="1"/>
                  <a:pt x="3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47"/>
          <p:cNvSpPr/>
          <p:nvPr/>
        </p:nvSpPr>
        <p:spPr>
          <a:xfrm flipH="1">
            <a:off x="7150121" y="4191836"/>
            <a:ext cx="22879" cy="17"/>
          </a:xfrm>
          <a:custGeom>
            <a:avLst/>
            <a:gdLst/>
            <a:ahLst/>
            <a:cxnLst/>
            <a:rect l="l" t="t" r="r" b="b"/>
            <a:pathLst>
              <a:path w="1369" h="1" extrusionOk="0">
                <a:moveTo>
                  <a:pt x="1369" y="0"/>
                </a:moveTo>
                <a:cubicBezTo>
                  <a:pt x="1302" y="0"/>
                  <a:pt x="1" y="0"/>
                  <a:pt x="1" y="0"/>
                </a:cubicBezTo>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47"/>
          <p:cNvSpPr/>
          <p:nvPr/>
        </p:nvSpPr>
        <p:spPr>
          <a:xfrm flipH="1">
            <a:off x="6363513" y="4191267"/>
            <a:ext cx="658406" cy="1454"/>
          </a:xfrm>
          <a:custGeom>
            <a:avLst/>
            <a:gdLst/>
            <a:ahLst/>
            <a:cxnLst/>
            <a:rect l="l" t="t" r="r" b="b"/>
            <a:pathLst>
              <a:path w="39396" h="87" extrusionOk="0">
                <a:moveTo>
                  <a:pt x="1" y="1"/>
                </a:moveTo>
                <a:cubicBezTo>
                  <a:pt x="1" y="1"/>
                  <a:pt x="24893" y="86"/>
                  <a:pt x="35106" y="86"/>
                </a:cubicBezTo>
                <a:cubicBezTo>
                  <a:pt x="37660" y="86"/>
                  <a:pt x="39295" y="81"/>
                  <a:pt x="39396" y="68"/>
                </a:cubicBezTo>
                <a:lnTo>
                  <a:pt x="1" y="1"/>
                </a:ln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41" name="Google Shape;2441;p47"/>
          <p:cNvGrpSpPr/>
          <p:nvPr/>
        </p:nvGrpSpPr>
        <p:grpSpPr>
          <a:xfrm>
            <a:off x="5623467" y="1505220"/>
            <a:ext cx="3076186" cy="3267768"/>
            <a:chOff x="5070718" y="937862"/>
            <a:chExt cx="3076186" cy="3267768"/>
          </a:xfrm>
        </p:grpSpPr>
        <p:sp>
          <p:nvSpPr>
            <p:cNvPr id="2442" name="Google Shape;2442;p47"/>
            <p:cNvSpPr/>
            <p:nvPr/>
          </p:nvSpPr>
          <p:spPr>
            <a:xfrm flipH="1">
              <a:off x="5070718" y="937862"/>
              <a:ext cx="3076186" cy="1968181"/>
            </a:xfrm>
            <a:custGeom>
              <a:avLst/>
              <a:gdLst/>
              <a:ahLst/>
              <a:cxnLst/>
              <a:rect l="l" t="t" r="r" b="b"/>
              <a:pathLst>
                <a:path w="184065" h="117767" extrusionOk="0">
                  <a:moveTo>
                    <a:pt x="140645" y="1"/>
                  </a:moveTo>
                  <a:cubicBezTo>
                    <a:pt x="134831" y="1"/>
                    <a:pt x="128871" y="555"/>
                    <a:pt x="123055" y="1231"/>
                  </a:cubicBezTo>
                  <a:cubicBezTo>
                    <a:pt x="114415" y="2265"/>
                    <a:pt x="105742" y="1765"/>
                    <a:pt x="96969" y="2299"/>
                  </a:cubicBezTo>
                  <a:cubicBezTo>
                    <a:pt x="77522" y="3500"/>
                    <a:pt x="58108" y="5735"/>
                    <a:pt x="39161" y="10371"/>
                  </a:cubicBezTo>
                  <a:cubicBezTo>
                    <a:pt x="33057" y="11872"/>
                    <a:pt x="26886" y="13674"/>
                    <a:pt x="21749" y="17276"/>
                  </a:cubicBezTo>
                  <a:cubicBezTo>
                    <a:pt x="15478" y="21613"/>
                    <a:pt x="11175" y="28317"/>
                    <a:pt x="8306" y="35356"/>
                  </a:cubicBezTo>
                  <a:cubicBezTo>
                    <a:pt x="0" y="55737"/>
                    <a:pt x="2735" y="78720"/>
                    <a:pt x="6638" y="100369"/>
                  </a:cubicBezTo>
                  <a:cubicBezTo>
                    <a:pt x="7339" y="104138"/>
                    <a:pt x="8139" y="108141"/>
                    <a:pt x="10641" y="111077"/>
                  </a:cubicBezTo>
                  <a:cubicBezTo>
                    <a:pt x="13043" y="113912"/>
                    <a:pt x="16745" y="115380"/>
                    <a:pt x="20381" y="116280"/>
                  </a:cubicBezTo>
                  <a:cubicBezTo>
                    <a:pt x="25109" y="117423"/>
                    <a:pt x="29945" y="117766"/>
                    <a:pt x="34810" y="117766"/>
                  </a:cubicBezTo>
                  <a:cubicBezTo>
                    <a:pt x="39315" y="117766"/>
                    <a:pt x="43844" y="117472"/>
                    <a:pt x="48335" y="117248"/>
                  </a:cubicBezTo>
                  <a:cubicBezTo>
                    <a:pt x="67615" y="116280"/>
                    <a:pt x="86929" y="116481"/>
                    <a:pt x="106142" y="114813"/>
                  </a:cubicBezTo>
                  <a:cubicBezTo>
                    <a:pt x="125356" y="113145"/>
                    <a:pt x="144637" y="109576"/>
                    <a:pt x="162116" y="101403"/>
                  </a:cubicBezTo>
                  <a:cubicBezTo>
                    <a:pt x="167286" y="98968"/>
                    <a:pt x="172490" y="95999"/>
                    <a:pt x="175725" y="91263"/>
                  </a:cubicBezTo>
                  <a:cubicBezTo>
                    <a:pt x="178294" y="87426"/>
                    <a:pt x="179395" y="82823"/>
                    <a:pt x="180329" y="78320"/>
                  </a:cubicBezTo>
                  <a:cubicBezTo>
                    <a:pt x="182330" y="68846"/>
                    <a:pt x="182430" y="59607"/>
                    <a:pt x="183231" y="49966"/>
                  </a:cubicBezTo>
                  <a:cubicBezTo>
                    <a:pt x="184065" y="39659"/>
                    <a:pt x="183164" y="28985"/>
                    <a:pt x="178427" y="19645"/>
                  </a:cubicBezTo>
                  <a:cubicBezTo>
                    <a:pt x="170413" y="3883"/>
                    <a:pt x="156038" y="1"/>
                    <a:pt x="1406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47"/>
            <p:cNvSpPr/>
            <p:nvPr/>
          </p:nvSpPr>
          <p:spPr>
            <a:xfrm flipH="1">
              <a:off x="6361291" y="3191425"/>
              <a:ext cx="450268" cy="199063"/>
            </a:xfrm>
            <a:custGeom>
              <a:avLst/>
              <a:gdLst/>
              <a:ahLst/>
              <a:cxnLst/>
              <a:rect l="l" t="t" r="r" b="b"/>
              <a:pathLst>
                <a:path w="26942" h="11911" extrusionOk="0">
                  <a:moveTo>
                    <a:pt x="4176" y="0"/>
                  </a:moveTo>
                  <a:cubicBezTo>
                    <a:pt x="0" y="0"/>
                    <a:pt x="714" y="5677"/>
                    <a:pt x="1157" y="9191"/>
                  </a:cubicBezTo>
                  <a:cubicBezTo>
                    <a:pt x="1190" y="9524"/>
                    <a:pt x="1257" y="9924"/>
                    <a:pt x="1490" y="10191"/>
                  </a:cubicBezTo>
                  <a:cubicBezTo>
                    <a:pt x="1824" y="10558"/>
                    <a:pt x="2358" y="10592"/>
                    <a:pt x="2825" y="10625"/>
                  </a:cubicBezTo>
                  <a:cubicBezTo>
                    <a:pt x="10297" y="11059"/>
                    <a:pt x="17735" y="11492"/>
                    <a:pt x="25174" y="11893"/>
                  </a:cubicBezTo>
                  <a:cubicBezTo>
                    <a:pt x="25282" y="11904"/>
                    <a:pt x="25396" y="11910"/>
                    <a:pt x="25512" y="11910"/>
                  </a:cubicBezTo>
                  <a:cubicBezTo>
                    <a:pt x="26074" y="11910"/>
                    <a:pt x="26676" y="11757"/>
                    <a:pt x="26842" y="11259"/>
                  </a:cubicBezTo>
                  <a:cubicBezTo>
                    <a:pt x="26942" y="10992"/>
                    <a:pt x="26875" y="10658"/>
                    <a:pt x="26809" y="10391"/>
                  </a:cubicBezTo>
                  <a:cubicBezTo>
                    <a:pt x="26508" y="9091"/>
                    <a:pt x="26175" y="7756"/>
                    <a:pt x="25374" y="6689"/>
                  </a:cubicBezTo>
                  <a:cubicBezTo>
                    <a:pt x="24040" y="4854"/>
                    <a:pt x="21705" y="4054"/>
                    <a:pt x="19503" y="3453"/>
                  </a:cubicBezTo>
                  <a:cubicBezTo>
                    <a:pt x="14733" y="2119"/>
                    <a:pt x="9796" y="751"/>
                    <a:pt x="4893" y="51"/>
                  </a:cubicBezTo>
                  <a:cubicBezTo>
                    <a:pt x="4639" y="17"/>
                    <a:pt x="4401" y="0"/>
                    <a:pt x="4176" y="0"/>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47"/>
            <p:cNvSpPr/>
            <p:nvPr/>
          </p:nvSpPr>
          <p:spPr>
            <a:xfrm flipH="1">
              <a:off x="7332421" y="3956891"/>
              <a:ext cx="58544" cy="235513"/>
            </a:xfrm>
            <a:custGeom>
              <a:avLst/>
              <a:gdLst/>
              <a:ahLst/>
              <a:cxnLst/>
              <a:rect l="l" t="t" r="r" b="b"/>
              <a:pathLst>
                <a:path w="3503" h="14092" extrusionOk="0">
                  <a:moveTo>
                    <a:pt x="3260" y="1"/>
                  </a:moveTo>
                  <a:cubicBezTo>
                    <a:pt x="3156" y="1"/>
                    <a:pt x="3048" y="60"/>
                    <a:pt x="3002" y="182"/>
                  </a:cubicBezTo>
                  <a:cubicBezTo>
                    <a:pt x="2669" y="1016"/>
                    <a:pt x="2535" y="1916"/>
                    <a:pt x="2335" y="2783"/>
                  </a:cubicBezTo>
                  <a:cubicBezTo>
                    <a:pt x="2135" y="3684"/>
                    <a:pt x="1935" y="4585"/>
                    <a:pt x="1768" y="5519"/>
                  </a:cubicBezTo>
                  <a:cubicBezTo>
                    <a:pt x="1401" y="7287"/>
                    <a:pt x="1034" y="9021"/>
                    <a:pt x="667" y="10789"/>
                  </a:cubicBezTo>
                  <a:cubicBezTo>
                    <a:pt x="434" y="11890"/>
                    <a:pt x="200" y="12991"/>
                    <a:pt x="0" y="14092"/>
                  </a:cubicBezTo>
                  <a:lnTo>
                    <a:pt x="1335" y="14092"/>
                  </a:lnTo>
                  <a:cubicBezTo>
                    <a:pt x="1768" y="11490"/>
                    <a:pt x="2202" y="8888"/>
                    <a:pt x="2636" y="6286"/>
                  </a:cubicBezTo>
                  <a:cubicBezTo>
                    <a:pt x="2802" y="5319"/>
                    <a:pt x="2969" y="4318"/>
                    <a:pt x="3136" y="3317"/>
                  </a:cubicBezTo>
                  <a:cubicBezTo>
                    <a:pt x="3303" y="2316"/>
                    <a:pt x="3503" y="1282"/>
                    <a:pt x="3503" y="248"/>
                  </a:cubicBezTo>
                  <a:cubicBezTo>
                    <a:pt x="3503" y="85"/>
                    <a:pt x="3384" y="1"/>
                    <a:pt x="326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47"/>
            <p:cNvSpPr/>
            <p:nvPr/>
          </p:nvSpPr>
          <p:spPr>
            <a:xfrm flipH="1">
              <a:off x="7150121" y="3990533"/>
              <a:ext cx="31236" cy="201319"/>
            </a:xfrm>
            <a:custGeom>
              <a:avLst/>
              <a:gdLst/>
              <a:ahLst/>
              <a:cxnLst/>
              <a:rect l="l" t="t" r="r" b="b"/>
              <a:pathLst>
                <a:path w="1869" h="12046" extrusionOk="0">
                  <a:moveTo>
                    <a:pt x="489" y="0"/>
                  </a:moveTo>
                  <a:cubicBezTo>
                    <a:pt x="348" y="0"/>
                    <a:pt x="205" y="87"/>
                    <a:pt x="167" y="237"/>
                  </a:cubicBezTo>
                  <a:cubicBezTo>
                    <a:pt x="1" y="737"/>
                    <a:pt x="67" y="1271"/>
                    <a:pt x="101" y="1771"/>
                  </a:cubicBezTo>
                  <a:cubicBezTo>
                    <a:pt x="101" y="2338"/>
                    <a:pt x="134" y="2872"/>
                    <a:pt x="134" y="3439"/>
                  </a:cubicBezTo>
                  <a:cubicBezTo>
                    <a:pt x="201" y="4473"/>
                    <a:pt x="234" y="5507"/>
                    <a:pt x="267" y="6541"/>
                  </a:cubicBezTo>
                  <a:cubicBezTo>
                    <a:pt x="368" y="8376"/>
                    <a:pt x="434" y="10211"/>
                    <a:pt x="501" y="12045"/>
                  </a:cubicBezTo>
                  <a:lnTo>
                    <a:pt x="1869" y="12045"/>
                  </a:lnTo>
                  <a:cubicBezTo>
                    <a:pt x="1769" y="10144"/>
                    <a:pt x="1668" y="8242"/>
                    <a:pt x="1502" y="6308"/>
                  </a:cubicBezTo>
                  <a:cubicBezTo>
                    <a:pt x="1435" y="5274"/>
                    <a:pt x="1335" y="4240"/>
                    <a:pt x="1235" y="3206"/>
                  </a:cubicBezTo>
                  <a:cubicBezTo>
                    <a:pt x="1201" y="2672"/>
                    <a:pt x="1135" y="2105"/>
                    <a:pt x="1068" y="1571"/>
                  </a:cubicBezTo>
                  <a:cubicBezTo>
                    <a:pt x="1035" y="1071"/>
                    <a:pt x="1001" y="604"/>
                    <a:pt x="768" y="170"/>
                  </a:cubicBezTo>
                  <a:cubicBezTo>
                    <a:pt x="709" y="53"/>
                    <a:pt x="600" y="0"/>
                    <a:pt x="48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47"/>
            <p:cNvSpPr/>
            <p:nvPr/>
          </p:nvSpPr>
          <p:spPr>
            <a:xfrm flipH="1">
              <a:off x="6433205" y="2776186"/>
              <a:ext cx="1423253" cy="1352008"/>
            </a:xfrm>
            <a:custGeom>
              <a:avLst/>
              <a:gdLst/>
              <a:ahLst/>
              <a:cxnLst/>
              <a:rect l="l" t="t" r="r" b="b"/>
              <a:pathLst>
                <a:path w="85161" h="80898" extrusionOk="0">
                  <a:moveTo>
                    <a:pt x="22742" y="0"/>
                  </a:moveTo>
                  <a:cubicBezTo>
                    <a:pt x="17821" y="0"/>
                    <a:pt x="12882" y="2070"/>
                    <a:pt x="9507" y="5683"/>
                  </a:cubicBezTo>
                  <a:cubicBezTo>
                    <a:pt x="4670" y="10853"/>
                    <a:pt x="3336" y="18325"/>
                    <a:pt x="2769" y="25364"/>
                  </a:cubicBezTo>
                  <a:cubicBezTo>
                    <a:pt x="1535" y="40108"/>
                    <a:pt x="0" y="61289"/>
                    <a:pt x="13043" y="71630"/>
                  </a:cubicBezTo>
                  <a:cubicBezTo>
                    <a:pt x="22805" y="79362"/>
                    <a:pt x="38664" y="80897"/>
                    <a:pt x="52387" y="80897"/>
                  </a:cubicBezTo>
                  <a:cubicBezTo>
                    <a:pt x="56248" y="80897"/>
                    <a:pt x="59939" y="80776"/>
                    <a:pt x="63279" y="80637"/>
                  </a:cubicBezTo>
                  <a:cubicBezTo>
                    <a:pt x="69983" y="80370"/>
                    <a:pt x="77656" y="79102"/>
                    <a:pt x="81125" y="73365"/>
                  </a:cubicBezTo>
                  <a:cubicBezTo>
                    <a:pt x="85161" y="66693"/>
                    <a:pt x="80191" y="61189"/>
                    <a:pt x="74253" y="58354"/>
                  </a:cubicBezTo>
                  <a:cubicBezTo>
                    <a:pt x="67648" y="55185"/>
                    <a:pt x="60777" y="52517"/>
                    <a:pt x="53738" y="50382"/>
                  </a:cubicBezTo>
                  <a:cubicBezTo>
                    <a:pt x="50436" y="49381"/>
                    <a:pt x="47067" y="48480"/>
                    <a:pt x="44232" y="46546"/>
                  </a:cubicBezTo>
                  <a:cubicBezTo>
                    <a:pt x="37527" y="41942"/>
                    <a:pt x="35626" y="32969"/>
                    <a:pt x="35058" y="24863"/>
                  </a:cubicBezTo>
                  <a:cubicBezTo>
                    <a:pt x="34625" y="19293"/>
                    <a:pt x="35092" y="8385"/>
                    <a:pt x="30889" y="3148"/>
                  </a:cubicBezTo>
                  <a:lnTo>
                    <a:pt x="30855" y="3148"/>
                  </a:lnTo>
                  <a:cubicBezTo>
                    <a:pt x="29788" y="1814"/>
                    <a:pt x="28420" y="846"/>
                    <a:pt x="26619" y="446"/>
                  </a:cubicBezTo>
                  <a:cubicBezTo>
                    <a:pt x="25348" y="145"/>
                    <a:pt x="24045" y="0"/>
                    <a:pt x="227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47"/>
            <p:cNvSpPr/>
            <p:nvPr/>
          </p:nvSpPr>
          <p:spPr>
            <a:xfrm flipH="1">
              <a:off x="7677701" y="3392477"/>
              <a:ext cx="106843" cy="803270"/>
            </a:xfrm>
            <a:custGeom>
              <a:avLst/>
              <a:gdLst/>
              <a:ahLst/>
              <a:cxnLst/>
              <a:rect l="l" t="t" r="r" b="b"/>
              <a:pathLst>
                <a:path w="6393" h="48064" extrusionOk="0">
                  <a:moveTo>
                    <a:pt x="6077" y="0"/>
                  </a:moveTo>
                  <a:cubicBezTo>
                    <a:pt x="5982" y="0"/>
                    <a:pt x="5888" y="41"/>
                    <a:pt x="5838" y="129"/>
                  </a:cubicBezTo>
                  <a:cubicBezTo>
                    <a:pt x="5237" y="1497"/>
                    <a:pt x="4904" y="2998"/>
                    <a:pt x="4637" y="4432"/>
                  </a:cubicBezTo>
                  <a:cubicBezTo>
                    <a:pt x="4370" y="5934"/>
                    <a:pt x="4170" y="7435"/>
                    <a:pt x="3970" y="8936"/>
                  </a:cubicBezTo>
                  <a:cubicBezTo>
                    <a:pt x="3603" y="12005"/>
                    <a:pt x="3303" y="15073"/>
                    <a:pt x="3002" y="18142"/>
                  </a:cubicBezTo>
                  <a:cubicBezTo>
                    <a:pt x="2369" y="24413"/>
                    <a:pt x="1735" y="30685"/>
                    <a:pt x="1101" y="36922"/>
                  </a:cubicBezTo>
                  <a:cubicBezTo>
                    <a:pt x="734" y="40458"/>
                    <a:pt x="400" y="43961"/>
                    <a:pt x="34" y="47463"/>
                  </a:cubicBezTo>
                  <a:cubicBezTo>
                    <a:pt x="0" y="47864"/>
                    <a:pt x="292" y="48064"/>
                    <a:pt x="605" y="48064"/>
                  </a:cubicBezTo>
                  <a:cubicBezTo>
                    <a:pt x="917" y="48064"/>
                    <a:pt x="1251" y="47864"/>
                    <a:pt x="1301" y="47463"/>
                  </a:cubicBezTo>
                  <a:cubicBezTo>
                    <a:pt x="2535" y="35088"/>
                    <a:pt x="3803" y="22712"/>
                    <a:pt x="4937" y="10337"/>
                  </a:cubicBezTo>
                  <a:cubicBezTo>
                    <a:pt x="5104" y="8669"/>
                    <a:pt x="5271" y="6968"/>
                    <a:pt x="5537" y="5300"/>
                  </a:cubicBezTo>
                  <a:cubicBezTo>
                    <a:pt x="5771" y="3632"/>
                    <a:pt x="6171" y="1964"/>
                    <a:pt x="6371" y="296"/>
                  </a:cubicBezTo>
                  <a:cubicBezTo>
                    <a:pt x="6392" y="110"/>
                    <a:pt x="6233" y="0"/>
                    <a:pt x="60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47"/>
            <p:cNvSpPr/>
            <p:nvPr/>
          </p:nvSpPr>
          <p:spPr>
            <a:xfrm flipH="1">
              <a:off x="7436105" y="2572093"/>
              <a:ext cx="200717" cy="370583"/>
            </a:xfrm>
            <a:custGeom>
              <a:avLst/>
              <a:gdLst/>
              <a:ahLst/>
              <a:cxnLst/>
              <a:rect l="l" t="t" r="r" b="b"/>
              <a:pathLst>
                <a:path w="12010" h="22174" extrusionOk="0">
                  <a:moveTo>
                    <a:pt x="7572" y="0"/>
                  </a:moveTo>
                  <a:cubicBezTo>
                    <a:pt x="7206" y="0"/>
                    <a:pt x="6844" y="141"/>
                    <a:pt x="6505" y="282"/>
                  </a:cubicBezTo>
                  <a:cubicBezTo>
                    <a:pt x="6038" y="449"/>
                    <a:pt x="5571" y="649"/>
                    <a:pt x="5138" y="916"/>
                  </a:cubicBezTo>
                  <a:cubicBezTo>
                    <a:pt x="4804" y="1116"/>
                    <a:pt x="4471" y="1316"/>
                    <a:pt x="4237" y="1617"/>
                  </a:cubicBezTo>
                  <a:cubicBezTo>
                    <a:pt x="3003" y="3051"/>
                    <a:pt x="3437" y="5019"/>
                    <a:pt x="3603" y="6720"/>
                  </a:cubicBezTo>
                  <a:cubicBezTo>
                    <a:pt x="3703" y="8021"/>
                    <a:pt x="3570" y="9422"/>
                    <a:pt x="3870" y="10723"/>
                  </a:cubicBezTo>
                  <a:cubicBezTo>
                    <a:pt x="3904" y="10923"/>
                    <a:pt x="3937" y="11123"/>
                    <a:pt x="3970" y="11324"/>
                  </a:cubicBezTo>
                  <a:cubicBezTo>
                    <a:pt x="4004" y="12224"/>
                    <a:pt x="3737" y="13092"/>
                    <a:pt x="3437" y="14026"/>
                  </a:cubicBezTo>
                  <a:cubicBezTo>
                    <a:pt x="2803" y="15827"/>
                    <a:pt x="1" y="20463"/>
                    <a:pt x="2569" y="21798"/>
                  </a:cubicBezTo>
                  <a:cubicBezTo>
                    <a:pt x="3056" y="22065"/>
                    <a:pt x="3631" y="22173"/>
                    <a:pt x="4205" y="22173"/>
                  </a:cubicBezTo>
                  <a:cubicBezTo>
                    <a:pt x="4417" y="22173"/>
                    <a:pt x="4630" y="22158"/>
                    <a:pt x="4838" y="22131"/>
                  </a:cubicBezTo>
                  <a:cubicBezTo>
                    <a:pt x="5338" y="22065"/>
                    <a:pt x="6339" y="21931"/>
                    <a:pt x="6739" y="21631"/>
                  </a:cubicBezTo>
                  <a:cubicBezTo>
                    <a:pt x="7306" y="21264"/>
                    <a:pt x="7406" y="19963"/>
                    <a:pt x="7540" y="19363"/>
                  </a:cubicBezTo>
                  <a:cubicBezTo>
                    <a:pt x="7973" y="17495"/>
                    <a:pt x="8340" y="15627"/>
                    <a:pt x="8574" y="13759"/>
                  </a:cubicBezTo>
                  <a:cubicBezTo>
                    <a:pt x="8640" y="13425"/>
                    <a:pt x="8674" y="13125"/>
                    <a:pt x="8840" y="12825"/>
                  </a:cubicBezTo>
                  <a:cubicBezTo>
                    <a:pt x="9174" y="12258"/>
                    <a:pt x="9875" y="11957"/>
                    <a:pt x="10275" y="11424"/>
                  </a:cubicBezTo>
                  <a:cubicBezTo>
                    <a:pt x="10742" y="10857"/>
                    <a:pt x="11042" y="10189"/>
                    <a:pt x="11276" y="9489"/>
                  </a:cubicBezTo>
                  <a:cubicBezTo>
                    <a:pt x="11843" y="7921"/>
                    <a:pt x="12009" y="6187"/>
                    <a:pt x="11876" y="4519"/>
                  </a:cubicBezTo>
                  <a:cubicBezTo>
                    <a:pt x="11876" y="4419"/>
                    <a:pt x="11843" y="4285"/>
                    <a:pt x="11776" y="4219"/>
                  </a:cubicBezTo>
                  <a:cubicBezTo>
                    <a:pt x="11712" y="4155"/>
                    <a:pt x="11636" y="4132"/>
                    <a:pt x="11554" y="4132"/>
                  </a:cubicBezTo>
                  <a:cubicBezTo>
                    <a:pt x="11507" y="4132"/>
                    <a:pt x="11458" y="4140"/>
                    <a:pt x="11409" y="4152"/>
                  </a:cubicBezTo>
                  <a:cubicBezTo>
                    <a:pt x="11276" y="4185"/>
                    <a:pt x="11209" y="4285"/>
                    <a:pt x="11109" y="4385"/>
                  </a:cubicBezTo>
                  <a:cubicBezTo>
                    <a:pt x="10975" y="4552"/>
                    <a:pt x="10875" y="4752"/>
                    <a:pt x="10775" y="4952"/>
                  </a:cubicBezTo>
                  <a:cubicBezTo>
                    <a:pt x="10708" y="5119"/>
                    <a:pt x="10675" y="5286"/>
                    <a:pt x="10642" y="5453"/>
                  </a:cubicBezTo>
                  <a:cubicBezTo>
                    <a:pt x="10542" y="5886"/>
                    <a:pt x="10508" y="6320"/>
                    <a:pt x="10342" y="6720"/>
                  </a:cubicBezTo>
                  <a:cubicBezTo>
                    <a:pt x="10308" y="6787"/>
                    <a:pt x="10241" y="6887"/>
                    <a:pt x="10175" y="6920"/>
                  </a:cubicBezTo>
                  <a:cubicBezTo>
                    <a:pt x="10081" y="6979"/>
                    <a:pt x="10003" y="7005"/>
                    <a:pt x="9940" y="7005"/>
                  </a:cubicBezTo>
                  <a:cubicBezTo>
                    <a:pt x="9463" y="7005"/>
                    <a:pt x="9774" y="5529"/>
                    <a:pt x="9774" y="5353"/>
                  </a:cubicBezTo>
                  <a:cubicBezTo>
                    <a:pt x="9774" y="3885"/>
                    <a:pt x="9841" y="249"/>
                    <a:pt x="7773" y="16"/>
                  </a:cubicBezTo>
                  <a:cubicBezTo>
                    <a:pt x="7706" y="5"/>
                    <a:pt x="7639" y="0"/>
                    <a:pt x="7572"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47"/>
            <p:cNvSpPr/>
            <p:nvPr/>
          </p:nvSpPr>
          <p:spPr>
            <a:xfrm flipH="1">
              <a:off x="7465519" y="2687159"/>
              <a:ext cx="17799" cy="22060"/>
            </a:xfrm>
            <a:custGeom>
              <a:avLst/>
              <a:gdLst/>
              <a:ahLst/>
              <a:cxnLst/>
              <a:rect l="l" t="t" r="r" b="b"/>
              <a:pathLst>
                <a:path w="1065" h="1320" extrusionOk="0">
                  <a:moveTo>
                    <a:pt x="919" y="0"/>
                  </a:moveTo>
                  <a:cubicBezTo>
                    <a:pt x="896" y="0"/>
                    <a:pt x="873" y="10"/>
                    <a:pt x="856" y="35"/>
                  </a:cubicBezTo>
                  <a:cubicBezTo>
                    <a:pt x="656" y="202"/>
                    <a:pt x="523" y="369"/>
                    <a:pt x="356" y="569"/>
                  </a:cubicBezTo>
                  <a:cubicBezTo>
                    <a:pt x="223" y="769"/>
                    <a:pt x="122" y="969"/>
                    <a:pt x="22" y="1203"/>
                  </a:cubicBezTo>
                  <a:cubicBezTo>
                    <a:pt x="1" y="1268"/>
                    <a:pt x="50" y="1319"/>
                    <a:pt x="105" y="1319"/>
                  </a:cubicBezTo>
                  <a:cubicBezTo>
                    <a:pt x="135" y="1319"/>
                    <a:pt x="166" y="1305"/>
                    <a:pt x="189" y="1270"/>
                  </a:cubicBezTo>
                  <a:cubicBezTo>
                    <a:pt x="423" y="869"/>
                    <a:pt x="656" y="502"/>
                    <a:pt x="990" y="169"/>
                  </a:cubicBezTo>
                  <a:cubicBezTo>
                    <a:pt x="1065" y="94"/>
                    <a:pt x="990" y="0"/>
                    <a:pt x="919" y="0"/>
                  </a:cubicBezTo>
                  <a:close/>
                </a:path>
              </a:pathLst>
            </a:custGeom>
            <a:solidFill>
              <a:srgbClr val="B55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47"/>
            <p:cNvSpPr/>
            <p:nvPr/>
          </p:nvSpPr>
          <p:spPr>
            <a:xfrm flipH="1">
              <a:off x="6027843" y="3384572"/>
              <a:ext cx="163164" cy="802985"/>
            </a:xfrm>
            <a:custGeom>
              <a:avLst/>
              <a:gdLst/>
              <a:ahLst/>
              <a:cxnLst/>
              <a:rect l="l" t="t" r="r" b="b"/>
              <a:pathLst>
                <a:path w="9763" h="48047" extrusionOk="0">
                  <a:moveTo>
                    <a:pt x="402" y="0"/>
                  </a:moveTo>
                  <a:cubicBezTo>
                    <a:pt x="193" y="0"/>
                    <a:pt x="0" y="134"/>
                    <a:pt x="18" y="402"/>
                  </a:cubicBezTo>
                  <a:cubicBezTo>
                    <a:pt x="152" y="1937"/>
                    <a:pt x="585" y="3471"/>
                    <a:pt x="852" y="4972"/>
                  </a:cubicBezTo>
                  <a:cubicBezTo>
                    <a:pt x="1152" y="6540"/>
                    <a:pt x="1486" y="8074"/>
                    <a:pt x="1786" y="9642"/>
                  </a:cubicBezTo>
                  <a:cubicBezTo>
                    <a:pt x="2387" y="12678"/>
                    <a:pt x="2987" y="15713"/>
                    <a:pt x="3554" y="18782"/>
                  </a:cubicBezTo>
                  <a:cubicBezTo>
                    <a:pt x="4688" y="24920"/>
                    <a:pt x="5822" y="31091"/>
                    <a:pt x="6856" y="37262"/>
                  </a:cubicBezTo>
                  <a:cubicBezTo>
                    <a:pt x="7123" y="38963"/>
                    <a:pt x="7424" y="40631"/>
                    <a:pt x="7690" y="42332"/>
                  </a:cubicBezTo>
                  <a:cubicBezTo>
                    <a:pt x="7991" y="44100"/>
                    <a:pt x="8157" y="45902"/>
                    <a:pt x="8558" y="47636"/>
                  </a:cubicBezTo>
                  <a:cubicBezTo>
                    <a:pt x="8632" y="47917"/>
                    <a:pt x="8882" y="48047"/>
                    <a:pt x="9133" y="48047"/>
                  </a:cubicBezTo>
                  <a:cubicBezTo>
                    <a:pt x="9448" y="48047"/>
                    <a:pt x="9762" y="47841"/>
                    <a:pt x="9725" y="47469"/>
                  </a:cubicBezTo>
                  <a:cubicBezTo>
                    <a:pt x="9625" y="45935"/>
                    <a:pt x="9292" y="44367"/>
                    <a:pt x="9058" y="42833"/>
                  </a:cubicBezTo>
                  <a:cubicBezTo>
                    <a:pt x="8791" y="41265"/>
                    <a:pt x="8524" y="39697"/>
                    <a:pt x="8291" y="38129"/>
                  </a:cubicBezTo>
                  <a:cubicBezTo>
                    <a:pt x="7757" y="35094"/>
                    <a:pt x="7257" y="32025"/>
                    <a:pt x="6690" y="28989"/>
                  </a:cubicBezTo>
                  <a:cubicBezTo>
                    <a:pt x="5589" y="22818"/>
                    <a:pt x="4421" y="16681"/>
                    <a:pt x="3154" y="10543"/>
                  </a:cubicBezTo>
                  <a:cubicBezTo>
                    <a:pt x="2820" y="8875"/>
                    <a:pt x="2453" y="7174"/>
                    <a:pt x="2086" y="5506"/>
                  </a:cubicBezTo>
                  <a:lnTo>
                    <a:pt x="1519" y="2904"/>
                  </a:lnTo>
                  <a:cubicBezTo>
                    <a:pt x="1319" y="2037"/>
                    <a:pt x="1152" y="1136"/>
                    <a:pt x="852" y="302"/>
                  </a:cubicBezTo>
                  <a:cubicBezTo>
                    <a:pt x="775" y="101"/>
                    <a:pt x="582" y="0"/>
                    <a:pt x="4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47"/>
            <p:cNvSpPr/>
            <p:nvPr/>
          </p:nvSpPr>
          <p:spPr>
            <a:xfrm flipH="1">
              <a:off x="6830678" y="2791311"/>
              <a:ext cx="608235" cy="826266"/>
            </a:xfrm>
            <a:custGeom>
              <a:avLst/>
              <a:gdLst/>
              <a:ahLst/>
              <a:cxnLst/>
              <a:rect l="l" t="t" r="r" b="b"/>
              <a:pathLst>
                <a:path w="36394" h="49440" extrusionOk="0">
                  <a:moveTo>
                    <a:pt x="18720" y="1"/>
                  </a:moveTo>
                  <a:cubicBezTo>
                    <a:pt x="18675" y="1"/>
                    <a:pt x="18628" y="3"/>
                    <a:pt x="18581" y="8"/>
                  </a:cubicBezTo>
                  <a:cubicBezTo>
                    <a:pt x="17146" y="141"/>
                    <a:pt x="15745" y="575"/>
                    <a:pt x="14344" y="909"/>
                  </a:cubicBezTo>
                  <a:cubicBezTo>
                    <a:pt x="13877" y="1009"/>
                    <a:pt x="13377" y="1109"/>
                    <a:pt x="12910" y="1109"/>
                  </a:cubicBezTo>
                  <a:cubicBezTo>
                    <a:pt x="12576" y="1109"/>
                    <a:pt x="12209" y="1042"/>
                    <a:pt x="11876" y="1009"/>
                  </a:cubicBezTo>
                  <a:cubicBezTo>
                    <a:pt x="11450" y="976"/>
                    <a:pt x="11023" y="961"/>
                    <a:pt x="10598" y="961"/>
                  </a:cubicBezTo>
                  <a:cubicBezTo>
                    <a:pt x="9291" y="961"/>
                    <a:pt x="7989" y="1099"/>
                    <a:pt x="6705" y="1275"/>
                  </a:cubicBezTo>
                  <a:cubicBezTo>
                    <a:pt x="6505" y="1309"/>
                    <a:pt x="6272" y="1376"/>
                    <a:pt x="6072" y="1476"/>
                  </a:cubicBezTo>
                  <a:cubicBezTo>
                    <a:pt x="5538" y="1776"/>
                    <a:pt x="5304" y="2576"/>
                    <a:pt x="4971" y="3077"/>
                  </a:cubicBezTo>
                  <a:cubicBezTo>
                    <a:pt x="4604" y="3644"/>
                    <a:pt x="4137" y="4144"/>
                    <a:pt x="3837" y="4745"/>
                  </a:cubicBezTo>
                  <a:cubicBezTo>
                    <a:pt x="3136" y="6146"/>
                    <a:pt x="2869" y="7713"/>
                    <a:pt x="2903" y="9248"/>
                  </a:cubicBezTo>
                  <a:cubicBezTo>
                    <a:pt x="2903" y="9581"/>
                    <a:pt x="2903" y="9948"/>
                    <a:pt x="2903" y="10315"/>
                  </a:cubicBezTo>
                  <a:cubicBezTo>
                    <a:pt x="2936" y="22858"/>
                    <a:pt x="1" y="36501"/>
                    <a:pt x="534" y="49110"/>
                  </a:cubicBezTo>
                  <a:cubicBezTo>
                    <a:pt x="1525" y="49091"/>
                    <a:pt x="2534" y="49083"/>
                    <a:pt x="3559" y="49083"/>
                  </a:cubicBezTo>
                  <a:cubicBezTo>
                    <a:pt x="10410" y="49083"/>
                    <a:pt x="17971" y="49440"/>
                    <a:pt x="25394" y="49440"/>
                  </a:cubicBezTo>
                  <a:cubicBezTo>
                    <a:pt x="28980" y="49440"/>
                    <a:pt x="32534" y="49357"/>
                    <a:pt x="35960" y="49110"/>
                  </a:cubicBezTo>
                  <a:cubicBezTo>
                    <a:pt x="36393" y="49076"/>
                    <a:pt x="35860" y="23925"/>
                    <a:pt x="35526" y="21690"/>
                  </a:cubicBezTo>
                  <a:cubicBezTo>
                    <a:pt x="34725" y="16386"/>
                    <a:pt x="31957" y="11249"/>
                    <a:pt x="29789" y="6246"/>
                  </a:cubicBezTo>
                  <a:cubicBezTo>
                    <a:pt x="28454" y="3110"/>
                    <a:pt x="25219" y="2476"/>
                    <a:pt x="21816" y="1909"/>
                  </a:cubicBezTo>
                  <a:cubicBezTo>
                    <a:pt x="20529" y="1684"/>
                    <a:pt x="19956" y="1"/>
                    <a:pt x="187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47"/>
            <p:cNvSpPr/>
            <p:nvPr/>
          </p:nvSpPr>
          <p:spPr>
            <a:xfrm flipH="1">
              <a:off x="6610474" y="2827310"/>
              <a:ext cx="391925" cy="556744"/>
            </a:xfrm>
            <a:custGeom>
              <a:avLst/>
              <a:gdLst/>
              <a:ahLst/>
              <a:cxnLst/>
              <a:rect l="l" t="t" r="r" b="b"/>
              <a:pathLst>
                <a:path w="23451" h="33313" extrusionOk="0">
                  <a:moveTo>
                    <a:pt x="2207" y="0"/>
                  </a:moveTo>
                  <a:cubicBezTo>
                    <a:pt x="1843" y="0"/>
                    <a:pt x="1483" y="62"/>
                    <a:pt x="1134" y="222"/>
                  </a:cubicBezTo>
                  <a:cubicBezTo>
                    <a:pt x="901" y="356"/>
                    <a:pt x="734" y="489"/>
                    <a:pt x="601" y="656"/>
                  </a:cubicBezTo>
                  <a:cubicBezTo>
                    <a:pt x="0" y="1490"/>
                    <a:pt x="300" y="2991"/>
                    <a:pt x="267" y="3958"/>
                  </a:cubicBezTo>
                  <a:cubicBezTo>
                    <a:pt x="267" y="4058"/>
                    <a:pt x="267" y="4192"/>
                    <a:pt x="267" y="4292"/>
                  </a:cubicBezTo>
                  <a:cubicBezTo>
                    <a:pt x="200" y="5760"/>
                    <a:pt x="234" y="7227"/>
                    <a:pt x="267" y="8695"/>
                  </a:cubicBezTo>
                  <a:cubicBezTo>
                    <a:pt x="434" y="12097"/>
                    <a:pt x="434" y="15533"/>
                    <a:pt x="534" y="18936"/>
                  </a:cubicBezTo>
                  <a:lnTo>
                    <a:pt x="868" y="33313"/>
                  </a:lnTo>
                  <a:lnTo>
                    <a:pt x="23450" y="33313"/>
                  </a:lnTo>
                  <a:cubicBezTo>
                    <a:pt x="22716" y="29310"/>
                    <a:pt x="21782" y="25274"/>
                    <a:pt x="20548" y="21337"/>
                  </a:cubicBezTo>
                  <a:cubicBezTo>
                    <a:pt x="19447" y="17835"/>
                    <a:pt x="18080" y="14466"/>
                    <a:pt x="16312" y="11264"/>
                  </a:cubicBezTo>
                  <a:cubicBezTo>
                    <a:pt x="14677" y="8261"/>
                    <a:pt x="12909" y="5426"/>
                    <a:pt x="10341" y="3091"/>
                  </a:cubicBezTo>
                  <a:cubicBezTo>
                    <a:pt x="9540" y="2390"/>
                    <a:pt x="8706" y="1723"/>
                    <a:pt x="7706" y="1323"/>
                  </a:cubicBezTo>
                  <a:cubicBezTo>
                    <a:pt x="6838" y="923"/>
                    <a:pt x="5904" y="756"/>
                    <a:pt x="4970" y="589"/>
                  </a:cubicBezTo>
                  <a:cubicBezTo>
                    <a:pt x="4085" y="398"/>
                    <a:pt x="3131" y="0"/>
                    <a:pt x="22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47"/>
            <p:cNvSpPr/>
            <p:nvPr/>
          </p:nvSpPr>
          <p:spPr>
            <a:xfrm flipH="1">
              <a:off x="7186353" y="2783624"/>
              <a:ext cx="550811" cy="828439"/>
            </a:xfrm>
            <a:custGeom>
              <a:avLst/>
              <a:gdLst/>
              <a:ahLst/>
              <a:cxnLst/>
              <a:rect l="l" t="t" r="r" b="b"/>
              <a:pathLst>
                <a:path w="32958" h="49570" extrusionOk="0">
                  <a:moveTo>
                    <a:pt x="32957" y="1"/>
                  </a:moveTo>
                  <a:lnTo>
                    <a:pt x="32957" y="1"/>
                  </a:lnTo>
                  <a:cubicBezTo>
                    <a:pt x="31656" y="801"/>
                    <a:pt x="29989" y="1068"/>
                    <a:pt x="28454" y="1268"/>
                  </a:cubicBezTo>
                  <a:cubicBezTo>
                    <a:pt x="27353" y="1402"/>
                    <a:pt x="26353" y="1569"/>
                    <a:pt x="25219" y="1669"/>
                  </a:cubicBezTo>
                  <a:lnTo>
                    <a:pt x="25252" y="1669"/>
                  </a:lnTo>
                  <a:cubicBezTo>
                    <a:pt x="24852" y="1702"/>
                    <a:pt x="24451" y="1735"/>
                    <a:pt x="24051" y="1802"/>
                  </a:cubicBezTo>
                  <a:cubicBezTo>
                    <a:pt x="23284" y="1902"/>
                    <a:pt x="22550" y="2036"/>
                    <a:pt x="21816" y="2202"/>
                  </a:cubicBezTo>
                  <a:cubicBezTo>
                    <a:pt x="19148" y="2836"/>
                    <a:pt x="17179" y="4137"/>
                    <a:pt x="15045" y="5805"/>
                  </a:cubicBezTo>
                  <a:cubicBezTo>
                    <a:pt x="9974" y="9741"/>
                    <a:pt x="6138" y="15545"/>
                    <a:pt x="2969" y="21083"/>
                  </a:cubicBezTo>
                  <a:cubicBezTo>
                    <a:pt x="2602" y="21750"/>
                    <a:pt x="2235" y="22417"/>
                    <a:pt x="1902" y="23084"/>
                  </a:cubicBezTo>
                  <a:cubicBezTo>
                    <a:pt x="1168" y="24652"/>
                    <a:pt x="468" y="26286"/>
                    <a:pt x="167" y="27988"/>
                  </a:cubicBezTo>
                  <a:cubicBezTo>
                    <a:pt x="67" y="28655"/>
                    <a:pt x="1" y="29389"/>
                    <a:pt x="201" y="30056"/>
                  </a:cubicBezTo>
                  <a:cubicBezTo>
                    <a:pt x="544" y="31272"/>
                    <a:pt x="1586" y="31730"/>
                    <a:pt x="2729" y="31730"/>
                  </a:cubicBezTo>
                  <a:cubicBezTo>
                    <a:pt x="2809" y="31730"/>
                    <a:pt x="2889" y="31728"/>
                    <a:pt x="2969" y="31724"/>
                  </a:cubicBezTo>
                  <a:cubicBezTo>
                    <a:pt x="4304" y="31657"/>
                    <a:pt x="5738" y="31423"/>
                    <a:pt x="7006" y="30956"/>
                  </a:cubicBezTo>
                  <a:cubicBezTo>
                    <a:pt x="10241" y="29789"/>
                    <a:pt x="13243" y="27988"/>
                    <a:pt x="15778" y="25653"/>
                  </a:cubicBezTo>
                  <a:lnTo>
                    <a:pt x="15778" y="25653"/>
                  </a:lnTo>
                  <a:cubicBezTo>
                    <a:pt x="15712" y="28021"/>
                    <a:pt x="15879" y="30389"/>
                    <a:pt x="15845" y="32791"/>
                  </a:cubicBezTo>
                  <a:cubicBezTo>
                    <a:pt x="15812" y="35293"/>
                    <a:pt x="15678" y="37761"/>
                    <a:pt x="15578" y="40263"/>
                  </a:cubicBezTo>
                  <a:cubicBezTo>
                    <a:pt x="15512" y="41831"/>
                    <a:pt x="15845" y="48002"/>
                    <a:pt x="15778" y="49570"/>
                  </a:cubicBezTo>
                  <a:lnTo>
                    <a:pt x="31757" y="49136"/>
                  </a:lnTo>
                  <a:cubicBezTo>
                    <a:pt x="31923" y="41364"/>
                    <a:pt x="29555" y="29455"/>
                    <a:pt x="29822" y="21683"/>
                  </a:cubicBezTo>
                  <a:cubicBezTo>
                    <a:pt x="29955" y="17747"/>
                    <a:pt x="30089" y="13811"/>
                    <a:pt x="30189" y="9875"/>
                  </a:cubicBezTo>
                  <a:cubicBezTo>
                    <a:pt x="30255" y="8140"/>
                    <a:pt x="30356" y="6539"/>
                    <a:pt x="30956" y="4904"/>
                  </a:cubicBezTo>
                  <a:cubicBezTo>
                    <a:pt x="31556" y="3270"/>
                    <a:pt x="32224" y="1635"/>
                    <a:pt x="32957" y="1"/>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47"/>
            <p:cNvSpPr/>
            <p:nvPr/>
          </p:nvSpPr>
          <p:spPr>
            <a:xfrm flipH="1">
              <a:off x="6930468" y="2456410"/>
              <a:ext cx="332829" cy="475571"/>
            </a:xfrm>
            <a:custGeom>
              <a:avLst/>
              <a:gdLst/>
              <a:ahLst/>
              <a:cxnLst/>
              <a:rect l="l" t="t" r="r" b="b"/>
              <a:pathLst>
                <a:path w="19915" h="28456" extrusionOk="0">
                  <a:moveTo>
                    <a:pt x="17846" y="22182"/>
                  </a:moveTo>
                  <a:lnTo>
                    <a:pt x="17846" y="22182"/>
                  </a:lnTo>
                  <a:cubicBezTo>
                    <a:pt x="17845" y="22184"/>
                    <a:pt x="17844" y="22187"/>
                    <a:pt x="17843" y="22189"/>
                  </a:cubicBezTo>
                  <a:lnTo>
                    <a:pt x="17843" y="22189"/>
                  </a:lnTo>
                  <a:cubicBezTo>
                    <a:pt x="17845" y="22187"/>
                    <a:pt x="17846" y="22184"/>
                    <a:pt x="17846" y="22182"/>
                  </a:cubicBezTo>
                  <a:close/>
                  <a:moveTo>
                    <a:pt x="14309" y="1"/>
                  </a:moveTo>
                  <a:cubicBezTo>
                    <a:pt x="14166" y="1"/>
                    <a:pt x="14022" y="11"/>
                    <a:pt x="13877" y="33"/>
                  </a:cubicBezTo>
                  <a:cubicBezTo>
                    <a:pt x="12909" y="199"/>
                    <a:pt x="12042" y="566"/>
                    <a:pt x="11208" y="1067"/>
                  </a:cubicBezTo>
                  <a:cubicBezTo>
                    <a:pt x="9407" y="2101"/>
                    <a:pt x="7939" y="3669"/>
                    <a:pt x="6972" y="5470"/>
                  </a:cubicBezTo>
                  <a:cubicBezTo>
                    <a:pt x="5838" y="7538"/>
                    <a:pt x="5904" y="9473"/>
                    <a:pt x="6004" y="11774"/>
                  </a:cubicBezTo>
                  <a:cubicBezTo>
                    <a:pt x="6071" y="13375"/>
                    <a:pt x="6038" y="14977"/>
                    <a:pt x="5871" y="16578"/>
                  </a:cubicBezTo>
                  <a:cubicBezTo>
                    <a:pt x="5838" y="17011"/>
                    <a:pt x="5771" y="17412"/>
                    <a:pt x="5637" y="17745"/>
                  </a:cubicBezTo>
                  <a:cubicBezTo>
                    <a:pt x="5037" y="19513"/>
                    <a:pt x="3436" y="20214"/>
                    <a:pt x="1434" y="20647"/>
                  </a:cubicBezTo>
                  <a:cubicBezTo>
                    <a:pt x="1068" y="20747"/>
                    <a:pt x="367" y="20781"/>
                    <a:pt x="0" y="20847"/>
                  </a:cubicBezTo>
                  <a:cubicBezTo>
                    <a:pt x="1434" y="24150"/>
                    <a:pt x="3836" y="27252"/>
                    <a:pt x="7505" y="28219"/>
                  </a:cubicBezTo>
                  <a:cubicBezTo>
                    <a:pt x="8106" y="28380"/>
                    <a:pt x="8749" y="28456"/>
                    <a:pt x="9401" y="28456"/>
                  </a:cubicBezTo>
                  <a:cubicBezTo>
                    <a:pt x="10920" y="28456"/>
                    <a:pt x="12486" y="28042"/>
                    <a:pt x="13677" y="27319"/>
                  </a:cubicBezTo>
                  <a:cubicBezTo>
                    <a:pt x="14611" y="26752"/>
                    <a:pt x="14944" y="26218"/>
                    <a:pt x="15778" y="25484"/>
                  </a:cubicBezTo>
                  <a:cubicBezTo>
                    <a:pt x="16710" y="24652"/>
                    <a:pt x="17410" y="23388"/>
                    <a:pt x="17843" y="22189"/>
                  </a:cubicBezTo>
                  <a:lnTo>
                    <a:pt x="17843" y="22189"/>
                  </a:lnTo>
                  <a:cubicBezTo>
                    <a:pt x="17830" y="22216"/>
                    <a:pt x="17786" y="22229"/>
                    <a:pt x="17717" y="22229"/>
                  </a:cubicBezTo>
                  <a:cubicBezTo>
                    <a:pt x="17171" y="22229"/>
                    <a:pt x="15087" y="21450"/>
                    <a:pt x="14911" y="20981"/>
                  </a:cubicBezTo>
                  <a:cubicBezTo>
                    <a:pt x="14811" y="20747"/>
                    <a:pt x="14811" y="20481"/>
                    <a:pt x="14811" y="20247"/>
                  </a:cubicBezTo>
                  <a:cubicBezTo>
                    <a:pt x="14844" y="18713"/>
                    <a:pt x="14911" y="17212"/>
                    <a:pt x="15044" y="15677"/>
                  </a:cubicBezTo>
                  <a:cubicBezTo>
                    <a:pt x="15044" y="15577"/>
                    <a:pt x="15044" y="15444"/>
                    <a:pt x="15144" y="15344"/>
                  </a:cubicBezTo>
                  <a:cubicBezTo>
                    <a:pt x="15211" y="15310"/>
                    <a:pt x="15278" y="15277"/>
                    <a:pt x="15378" y="15243"/>
                  </a:cubicBezTo>
                  <a:cubicBezTo>
                    <a:pt x="16812" y="14810"/>
                    <a:pt x="17980" y="12908"/>
                    <a:pt x="18547" y="11641"/>
                  </a:cubicBezTo>
                  <a:cubicBezTo>
                    <a:pt x="19547" y="9339"/>
                    <a:pt x="19914" y="6571"/>
                    <a:pt x="18947" y="4069"/>
                  </a:cubicBezTo>
                  <a:cubicBezTo>
                    <a:pt x="18229" y="2196"/>
                    <a:pt x="16400" y="1"/>
                    <a:pt x="14309"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47"/>
            <p:cNvSpPr/>
            <p:nvPr/>
          </p:nvSpPr>
          <p:spPr>
            <a:xfrm flipH="1">
              <a:off x="7644610" y="3068505"/>
              <a:ext cx="30667" cy="30383"/>
            </a:xfrm>
            <a:custGeom>
              <a:avLst/>
              <a:gdLst/>
              <a:ahLst/>
              <a:cxnLst/>
              <a:rect l="l" t="t" r="r" b="b"/>
              <a:pathLst>
                <a:path w="1835" h="1818" extrusionOk="0">
                  <a:moveTo>
                    <a:pt x="34" y="0"/>
                  </a:moveTo>
                  <a:lnTo>
                    <a:pt x="34" y="0"/>
                  </a:lnTo>
                  <a:cubicBezTo>
                    <a:pt x="3" y="62"/>
                    <a:pt x="0" y="182"/>
                    <a:pt x="54" y="252"/>
                  </a:cubicBezTo>
                  <a:lnTo>
                    <a:pt x="54" y="252"/>
                  </a:lnTo>
                  <a:cubicBezTo>
                    <a:pt x="45" y="167"/>
                    <a:pt x="39" y="83"/>
                    <a:pt x="34" y="0"/>
                  </a:cubicBezTo>
                  <a:close/>
                  <a:moveTo>
                    <a:pt x="54" y="252"/>
                  </a:moveTo>
                  <a:cubicBezTo>
                    <a:pt x="96" y="683"/>
                    <a:pt x="189" y="1134"/>
                    <a:pt x="467" y="1468"/>
                  </a:cubicBezTo>
                  <a:cubicBezTo>
                    <a:pt x="650" y="1688"/>
                    <a:pt x="954" y="1817"/>
                    <a:pt x="1241" y="1817"/>
                  </a:cubicBezTo>
                  <a:cubicBezTo>
                    <a:pt x="1476" y="1817"/>
                    <a:pt x="1700" y="1730"/>
                    <a:pt x="1835" y="1535"/>
                  </a:cubicBezTo>
                  <a:lnTo>
                    <a:pt x="67" y="267"/>
                  </a:lnTo>
                  <a:cubicBezTo>
                    <a:pt x="62" y="263"/>
                    <a:pt x="58" y="258"/>
                    <a:pt x="54" y="252"/>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47"/>
            <p:cNvSpPr/>
            <p:nvPr/>
          </p:nvSpPr>
          <p:spPr>
            <a:xfrm flipH="1">
              <a:off x="7437225" y="2792548"/>
              <a:ext cx="336172" cy="511302"/>
            </a:xfrm>
            <a:custGeom>
              <a:avLst/>
              <a:gdLst/>
              <a:ahLst/>
              <a:cxnLst/>
              <a:rect l="l" t="t" r="r" b="b"/>
              <a:pathLst>
                <a:path w="20115" h="30594" extrusionOk="0">
                  <a:moveTo>
                    <a:pt x="7739" y="1"/>
                  </a:moveTo>
                  <a:cubicBezTo>
                    <a:pt x="6171" y="4337"/>
                    <a:pt x="4137" y="8507"/>
                    <a:pt x="2602" y="12843"/>
                  </a:cubicBezTo>
                  <a:cubicBezTo>
                    <a:pt x="1068" y="17180"/>
                    <a:pt x="0" y="21816"/>
                    <a:pt x="501" y="26420"/>
                  </a:cubicBezTo>
                  <a:cubicBezTo>
                    <a:pt x="847" y="29470"/>
                    <a:pt x="2097" y="30593"/>
                    <a:pt x="3685" y="30593"/>
                  </a:cubicBezTo>
                  <a:cubicBezTo>
                    <a:pt x="5466" y="30593"/>
                    <a:pt x="7673" y="29180"/>
                    <a:pt x="9507" y="27487"/>
                  </a:cubicBezTo>
                  <a:cubicBezTo>
                    <a:pt x="13010" y="24251"/>
                    <a:pt x="15044" y="19615"/>
                    <a:pt x="16746" y="15245"/>
                  </a:cubicBezTo>
                  <a:cubicBezTo>
                    <a:pt x="17580" y="13010"/>
                    <a:pt x="18347" y="10742"/>
                    <a:pt x="18780" y="8407"/>
                  </a:cubicBezTo>
                  <a:cubicBezTo>
                    <a:pt x="18981" y="7373"/>
                    <a:pt x="20115" y="4504"/>
                    <a:pt x="19648" y="3103"/>
                  </a:cubicBezTo>
                  <a:cubicBezTo>
                    <a:pt x="19314" y="2202"/>
                    <a:pt x="11909" y="734"/>
                    <a:pt x="8873" y="201"/>
                  </a:cubicBezTo>
                  <a:cubicBezTo>
                    <a:pt x="8340" y="101"/>
                    <a:pt x="7939" y="34"/>
                    <a:pt x="7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47"/>
            <p:cNvSpPr/>
            <p:nvPr/>
          </p:nvSpPr>
          <p:spPr>
            <a:xfrm flipH="1">
              <a:off x="6923783" y="2398400"/>
              <a:ext cx="309967" cy="272882"/>
            </a:xfrm>
            <a:custGeom>
              <a:avLst/>
              <a:gdLst/>
              <a:ahLst/>
              <a:cxnLst/>
              <a:rect l="l" t="t" r="r" b="b"/>
              <a:pathLst>
                <a:path w="18547" h="16328" extrusionOk="0">
                  <a:moveTo>
                    <a:pt x="9551" y="0"/>
                  </a:moveTo>
                  <a:cubicBezTo>
                    <a:pt x="9503" y="0"/>
                    <a:pt x="9455" y="0"/>
                    <a:pt x="9407" y="1"/>
                  </a:cubicBezTo>
                  <a:cubicBezTo>
                    <a:pt x="8906" y="1"/>
                    <a:pt x="8373" y="68"/>
                    <a:pt x="7872" y="168"/>
                  </a:cubicBezTo>
                  <a:cubicBezTo>
                    <a:pt x="4470" y="835"/>
                    <a:pt x="1501" y="3470"/>
                    <a:pt x="567" y="6806"/>
                  </a:cubicBezTo>
                  <a:cubicBezTo>
                    <a:pt x="0" y="8907"/>
                    <a:pt x="267" y="11176"/>
                    <a:pt x="1234" y="13110"/>
                  </a:cubicBezTo>
                  <a:cubicBezTo>
                    <a:pt x="1747" y="14137"/>
                    <a:pt x="3070" y="16328"/>
                    <a:pt x="4397" y="16328"/>
                  </a:cubicBezTo>
                  <a:cubicBezTo>
                    <a:pt x="4795" y="16328"/>
                    <a:pt x="5193" y="16131"/>
                    <a:pt x="5571" y="15646"/>
                  </a:cubicBezTo>
                  <a:lnTo>
                    <a:pt x="5571" y="15679"/>
                  </a:lnTo>
                  <a:cubicBezTo>
                    <a:pt x="5904" y="15245"/>
                    <a:pt x="6004" y="14678"/>
                    <a:pt x="5737" y="13911"/>
                  </a:cubicBezTo>
                  <a:cubicBezTo>
                    <a:pt x="5404" y="12977"/>
                    <a:pt x="4403" y="10442"/>
                    <a:pt x="6038" y="10108"/>
                  </a:cubicBezTo>
                  <a:cubicBezTo>
                    <a:pt x="6176" y="10075"/>
                    <a:pt x="6321" y="10065"/>
                    <a:pt x="6469" y="10065"/>
                  </a:cubicBezTo>
                  <a:cubicBezTo>
                    <a:pt x="6752" y="10065"/>
                    <a:pt x="7047" y="10104"/>
                    <a:pt x="7329" y="10104"/>
                  </a:cubicBezTo>
                  <a:cubicBezTo>
                    <a:pt x="7648" y="10104"/>
                    <a:pt x="7951" y="10054"/>
                    <a:pt x="8206" y="9841"/>
                  </a:cubicBezTo>
                  <a:cubicBezTo>
                    <a:pt x="8673" y="9408"/>
                    <a:pt x="8406" y="8741"/>
                    <a:pt x="8673" y="8240"/>
                  </a:cubicBezTo>
                  <a:cubicBezTo>
                    <a:pt x="8928" y="7729"/>
                    <a:pt x="9595" y="7484"/>
                    <a:pt x="10178" y="7484"/>
                  </a:cubicBezTo>
                  <a:cubicBezTo>
                    <a:pt x="10280" y="7484"/>
                    <a:pt x="10380" y="7492"/>
                    <a:pt x="10474" y="7506"/>
                  </a:cubicBezTo>
                  <a:cubicBezTo>
                    <a:pt x="10975" y="7607"/>
                    <a:pt x="11442" y="7873"/>
                    <a:pt x="11909" y="8107"/>
                  </a:cubicBezTo>
                  <a:cubicBezTo>
                    <a:pt x="12798" y="8537"/>
                    <a:pt x="13761" y="8795"/>
                    <a:pt x="14756" y="8795"/>
                  </a:cubicBezTo>
                  <a:cubicBezTo>
                    <a:pt x="14918" y="8795"/>
                    <a:pt x="15081" y="8788"/>
                    <a:pt x="15244" y="8774"/>
                  </a:cubicBezTo>
                  <a:cubicBezTo>
                    <a:pt x="16145" y="8707"/>
                    <a:pt x="16979" y="8374"/>
                    <a:pt x="17713" y="7840"/>
                  </a:cubicBezTo>
                  <a:cubicBezTo>
                    <a:pt x="18447" y="7306"/>
                    <a:pt x="18547" y="6939"/>
                    <a:pt x="18413" y="6072"/>
                  </a:cubicBezTo>
                  <a:cubicBezTo>
                    <a:pt x="18246" y="4771"/>
                    <a:pt x="17613" y="3604"/>
                    <a:pt x="16679" y="2703"/>
                  </a:cubicBezTo>
                  <a:cubicBezTo>
                    <a:pt x="14878" y="870"/>
                    <a:pt x="12113" y="0"/>
                    <a:pt x="955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47"/>
            <p:cNvSpPr/>
            <p:nvPr/>
          </p:nvSpPr>
          <p:spPr>
            <a:xfrm flipH="1">
              <a:off x="7098278" y="2553292"/>
              <a:ext cx="74722" cy="80504"/>
            </a:xfrm>
            <a:custGeom>
              <a:avLst/>
              <a:gdLst/>
              <a:ahLst/>
              <a:cxnLst/>
              <a:rect l="l" t="t" r="r" b="b"/>
              <a:pathLst>
                <a:path w="4471" h="4817" extrusionOk="0">
                  <a:moveTo>
                    <a:pt x="2307" y="1"/>
                  </a:moveTo>
                  <a:cubicBezTo>
                    <a:pt x="1190" y="1"/>
                    <a:pt x="156" y="787"/>
                    <a:pt x="68" y="1941"/>
                  </a:cubicBezTo>
                  <a:cubicBezTo>
                    <a:pt x="1" y="3242"/>
                    <a:pt x="868" y="4543"/>
                    <a:pt x="2236" y="4776"/>
                  </a:cubicBezTo>
                  <a:cubicBezTo>
                    <a:pt x="2379" y="4804"/>
                    <a:pt x="2517" y="4817"/>
                    <a:pt x="2649" y="4817"/>
                  </a:cubicBezTo>
                  <a:cubicBezTo>
                    <a:pt x="3654" y="4817"/>
                    <a:pt x="4316" y="4054"/>
                    <a:pt x="4404" y="2875"/>
                  </a:cubicBezTo>
                  <a:cubicBezTo>
                    <a:pt x="4471" y="1608"/>
                    <a:pt x="4071" y="273"/>
                    <a:pt x="2736" y="40"/>
                  </a:cubicBezTo>
                  <a:cubicBezTo>
                    <a:pt x="2593" y="13"/>
                    <a:pt x="2449" y="1"/>
                    <a:pt x="2307"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47"/>
            <p:cNvSpPr/>
            <p:nvPr/>
          </p:nvSpPr>
          <p:spPr>
            <a:xfrm flipH="1">
              <a:off x="6983982" y="2649272"/>
              <a:ext cx="56889" cy="16228"/>
            </a:xfrm>
            <a:custGeom>
              <a:avLst/>
              <a:gdLst/>
              <a:ahLst/>
              <a:cxnLst/>
              <a:rect l="l" t="t" r="r" b="b"/>
              <a:pathLst>
                <a:path w="3404" h="971" extrusionOk="0">
                  <a:moveTo>
                    <a:pt x="3403" y="1"/>
                  </a:moveTo>
                  <a:lnTo>
                    <a:pt x="1" y="168"/>
                  </a:lnTo>
                  <a:cubicBezTo>
                    <a:pt x="381" y="674"/>
                    <a:pt x="1032" y="971"/>
                    <a:pt x="1667" y="971"/>
                  </a:cubicBezTo>
                  <a:cubicBezTo>
                    <a:pt x="1701" y="971"/>
                    <a:pt x="1735" y="970"/>
                    <a:pt x="1769" y="968"/>
                  </a:cubicBezTo>
                  <a:cubicBezTo>
                    <a:pt x="2436" y="935"/>
                    <a:pt x="3069" y="568"/>
                    <a:pt x="34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47"/>
            <p:cNvSpPr/>
            <p:nvPr/>
          </p:nvSpPr>
          <p:spPr>
            <a:xfrm flipH="1">
              <a:off x="6249785" y="3060149"/>
              <a:ext cx="608786" cy="312206"/>
            </a:xfrm>
            <a:custGeom>
              <a:avLst/>
              <a:gdLst/>
              <a:ahLst/>
              <a:cxnLst/>
              <a:rect l="l" t="t" r="r" b="b"/>
              <a:pathLst>
                <a:path w="36427" h="18681" extrusionOk="0">
                  <a:moveTo>
                    <a:pt x="5704" y="0"/>
                  </a:moveTo>
                  <a:cubicBezTo>
                    <a:pt x="5438" y="0"/>
                    <a:pt x="5171" y="200"/>
                    <a:pt x="5071" y="467"/>
                  </a:cubicBezTo>
                  <a:lnTo>
                    <a:pt x="0" y="18680"/>
                  </a:lnTo>
                  <a:lnTo>
                    <a:pt x="31289" y="18680"/>
                  </a:lnTo>
                  <a:lnTo>
                    <a:pt x="36293" y="834"/>
                  </a:lnTo>
                  <a:cubicBezTo>
                    <a:pt x="36426" y="400"/>
                    <a:pt x="36093" y="0"/>
                    <a:pt x="356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47"/>
            <p:cNvSpPr/>
            <p:nvPr/>
          </p:nvSpPr>
          <p:spPr>
            <a:xfrm flipH="1">
              <a:off x="6357931" y="3343342"/>
              <a:ext cx="648930" cy="29013"/>
            </a:xfrm>
            <a:custGeom>
              <a:avLst/>
              <a:gdLst/>
              <a:ahLst/>
              <a:cxnLst/>
              <a:rect l="l" t="t" r="r" b="b"/>
              <a:pathLst>
                <a:path w="38829" h="1736" extrusionOk="0">
                  <a:moveTo>
                    <a:pt x="834" y="1"/>
                  </a:moveTo>
                  <a:cubicBezTo>
                    <a:pt x="367" y="1"/>
                    <a:pt x="0" y="401"/>
                    <a:pt x="0" y="868"/>
                  </a:cubicBezTo>
                  <a:cubicBezTo>
                    <a:pt x="0" y="1335"/>
                    <a:pt x="367" y="1735"/>
                    <a:pt x="834" y="1735"/>
                  </a:cubicBezTo>
                  <a:lnTo>
                    <a:pt x="37961" y="1735"/>
                  </a:lnTo>
                  <a:cubicBezTo>
                    <a:pt x="38461" y="1735"/>
                    <a:pt x="38828" y="1335"/>
                    <a:pt x="38828" y="868"/>
                  </a:cubicBezTo>
                  <a:cubicBezTo>
                    <a:pt x="38828" y="401"/>
                    <a:pt x="38461" y="1"/>
                    <a:pt x="3796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47"/>
            <p:cNvSpPr/>
            <p:nvPr/>
          </p:nvSpPr>
          <p:spPr>
            <a:xfrm flipH="1">
              <a:off x="6491732" y="3188918"/>
              <a:ext cx="60232" cy="49636"/>
            </a:xfrm>
            <a:custGeom>
              <a:avLst/>
              <a:gdLst/>
              <a:ahLst/>
              <a:cxnLst/>
              <a:rect l="l" t="t" r="r" b="b"/>
              <a:pathLst>
                <a:path w="3604" h="2970" fill="none" extrusionOk="0">
                  <a:moveTo>
                    <a:pt x="3437" y="1502"/>
                  </a:moveTo>
                  <a:cubicBezTo>
                    <a:pt x="3236" y="2302"/>
                    <a:pt x="2369" y="2969"/>
                    <a:pt x="1469" y="2969"/>
                  </a:cubicBezTo>
                  <a:cubicBezTo>
                    <a:pt x="568" y="2969"/>
                    <a:pt x="1" y="2302"/>
                    <a:pt x="168" y="1502"/>
                  </a:cubicBezTo>
                  <a:cubicBezTo>
                    <a:pt x="334" y="668"/>
                    <a:pt x="1202" y="1"/>
                    <a:pt x="2102" y="1"/>
                  </a:cubicBezTo>
                  <a:cubicBezTo>
                    <a:pt x="3003" y="1"/>
                    <a:pt x="3603" y="668"/>
                    <a:pt x="3437" y="1502"/>
                  </a:cubicBezTo>
                  <a:close/>
                </a:path>
              </a:pathLst>
            </a:custGeom>
            <a:noFill/>
            <a:ln w="10850"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47"/>
            <p:cNvSpPr/>
            <p:nvPr/>
          </p:nvSpPr>
          <p:spPr>
            <a:xfrm flipH="1">
              <a:off x="7113320" y="2570021"/>
              <a:ext cx="17682" cy="38272"/>
            </a:xfrm>
            <a:custGeom>
              <a:avLst/>
              <a:gdLst/>
              <a:ahLst/>
              <a:cxnLst/>
              <a:rect l="l" t="t" r="r" b="b"/>
              <a:pathLst>
                <a:path w="1058" h="2290" extrusionOk="0">
                  <a:moveTo>
                    <a:pt x="101" y="1"/>
                  </a:moveTo>
                  <a:cubicBezTo>
                    <a:pt x="44" y="1"/>
                    <a:pt x="1" y="110"/>
                    <a:pt x="90" y="140"/>
                  </a:cubicBezTo>
                  <a:cubicBezTo>
                    <a:pt x="423" y="306"/>
                    <a:pt x="690" y="640"/>
                    <a:pt x="724" y="1007"/>
                  </a:cubicBezTo>
                  <a:cubicBezTo>
                    <a:pt x="790" y="1407"/>
                    <a:pt x="624" y="1774"/>
                    <a:pt x="390" y="2074"/>
                  </a:cubicBezTo>
                  <a:cubicBezTo>
                    <a:pt x="306" y="2158"/>
                    <a:pt x="387" y="2290"/>
                    <a:pt x="474" y="2290"/>
                  </a:cubicBezTo>
                  <a:cubicBezTo>
                    <a:pt x="491" y="2290"/>
                    <a:pt x="508" y="2285"/>
                    <a:pt x="523" y="2274"/>
                  </a:cubicBezTo>
                  <a:cubicBezTo>
                    <a:pt x="757" y="2108"/>
                    <a:pt x="890" y="1941"/>
                    <a:pt x="990" y="1674"/>
                  </a:cubicBezTo>
                  <a:cubicBezTo>
                    <a:pt x="1057" y="1440"/>
                    <a:pt x="1057" y="1207"/>
                    <a:pt x="1024" y="973"/>
                  </a:cubicBezTo>
                  <a:cubicBezTo>
                    <a:pt x="924" y="506"/>
                    <a:pt x="557" y="140"/>
                    <a:pt x="123" y="6"/>
                  </a:cubicBezTo>
                  <a:cubicBezTo>
                    <a:pt x="116" y="2"/>
                    <a:pt x="109" y="1"/>
                    <a:pt x="101" y="1"/>
                  </a:cubicBezTo>
                  <a:close/>
                </a:path>
              </a:pathLst>
            </a:custGeom>
            <a:solidFill>
              <a:srgbClr val="B55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47"/>
            <p:cNvSpPr/>
            <p:nvPr/>
          </p:nvSpPr>
          <p:spPr>
            <a:xfrm flipH="1">
              <a:off x="7006527" y="2710941"/>
              <a:ext cx="67067" cy="10345"/>
            </a:xfrm>
            <a:custGeom>
              <a:avLst/>
              <a:gdLst/>
              <a:ahLst/>
              <a:cxnLst/>
              <a:rect l="l" t="t" r="r" b="b"/>
              <a:pathLst>
                <a:path w="4013" h="619" extrusionOk="0">
                  <a:moveTo>
                    <a:pt x="3910" y="0"/>
                  </a:moveTo>
                  <a:cubicBezTo>
                    <a:pt x="3895" y="0"/>
                    <a:pt x="3879" y="4"/>
                    <a:pt x="3860" y="13"/>
                  </a:cubicBezTo>
                  <a:cubicBezTo>
                    <a:pt x="3293" y="214"/>
                    <a:pt x="2659" y="314"/>
                    <a:pt x="2059" y="314"/>
                  </a:cubicBezTo>
                  <a:cubicBezTo>
                    <a:pt x="1425" y="314"/>
                    <a:pt x="824" y="180"/>
                    <a:pt x="224" y="13"/>
                  </a:cubicBezTo>
                  <a:cubicBezTo>
                    <a:pt x="214" y="11"/>
                    <a:pt x="204" y="10"/>
                    <a:pt x="194" y="10"/>
                  </a:cubicBezTo>
                  <a:cubicBezTo>
                    <a:pt x="77" y="10"/>
                    <a:pt x="1" y="185"/>
                    <a:pt x="124" y="247"/>
                  </a:cubicBezTo>
                  <a:cubicBezTo>
                    <a:pt x="695" y="501"/>
                    <a:pt x="1320" y="619"/>
                    <a:pt x="1943" y="619"/>
                  </a:cubicBezTo>
                  <a:cubicBezTo>
                    <a:pt x="2630" y="619"/>
                    <a:pt x="3315" y="476"/>
                    <a:pt x="3927" y="214"/>
                  </a:cubicBezTo>
                  <a:cubicBezTo>
                    <a:pt x="4013" y="156"/>
                    <a:pt x="4000" y="0"/>
                    <a:pt x="3910" y="0"/>
                  </a:cubicBezTo>
                  <a:close/>
                </a:path>
              </a:pathLst>
            </a:custGeom>
            <a:solidFill>
              <a:srgbClr val="B55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47"/>
            <p:cNvSpPr/>
            <p:nvPr/>
          </p:nvSpPr>
          <p:spPr>
            <a:xfrm flipH="1">
              <a:off x="6823441" y="3122269"/>
              <a:ext cx="51608" cy="229663"/>
            </a:xfrm>
            <a:custGeom>
              <a:avLst/>
              <a:gdLst/>
              <a:ahLst/>
              <a:cxnLst/>
              <a:rect l="l" t="t" r="r" b="b"/>
              <a:pathLst>
                <a:path w="3088" h="13742" extrusionOk="0">
                  <a:moveTo>
                    <a:pt x="113" y="1"/>
                  </a:moveTo>
                  <a:cubicBezTo>
                    <a:pt x="55" y="1"/>
                    <a:pt x="0" y="44"/>
                    <a:pt x="19" y="119"/>
                  </a:cubicBezTo>
                  <a:cubicBezTo>
                    <a:pt x="786" y="2254"/>
                    <a:pt x="1320" y="4456"/>
                    <a:pt x="1754" y="6657"/>
                  </a:cubicBezTo>
                  <a:cubicBezTo>
                    <a:pt x="2187" y="8959"/>
                    <a:pt x="2387" y="11227"/>
                    <a:pt x="2621" y="13529"/>
                  </a:cubicBezTo>
                  <a:cubicBezTo>
                    <a:pt x="2621" y="13666"/>
                    <a:pt x="2736" y="13742"/>
                    <a:pt x="2847" y="13742"/>
                  </a:cubicBezTo>
                  <a:cubicBezTo>
                    <a:pt x="2952" y="13742"/>
                    <a:pt x="3055" y="13674"/>
                    <a:pt x="3055" y="13529"/>
                  </a:cubicBezTo>
                  <a:cubicBezTo>
                    <a:pt x="3088" y="8892"/>
                    <a:pt x="1820" y="4356"/>
                    <a:pt x="219" y="86"/>
                  </a:cubicBezTo>
                  <a:cubicBezTo>
                    <a:pt x="205" y="27"/>
                    <a:pt x="158" y="1"/>
                    <a:pt x="11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47"/>
            <p:cNvSpPr/>
            <p:nvPr/>
          </p:nvSpPr>
          <p:spPr>
            <a:xfrm flipH="1">
              <a:off x="7441904" y="2843889"/>
              <a:ext cx="125043" cy="333581"/>
            </a:xfrm>
            <a:custGeom>
              <a:avLst/>
              <a:gdLst/>
              <a:ahLst/>
              <a:cxnLst/>
              <a:rect l="l" t="t" r="r" b="b"/>
              <a:pathLst>
                <a:path w="7482" h="19960" extrusionOk="0">
                  <a:moveTo>
                    <a:pt x="7335" y="1"/>
                  </a:moveTo>
                  <a:cubicBezTo>
                    <a:pt x="7288" y="1"/>
                    <a:pt x="7241" y="30"/>
                    <a:pt x="7228" y="98"/>
                  </a:cubicBezTo>
                  <a:cubicBezTo>
                    <a:pt x="6828" y="1398"/>
                    <a:pt x="6527" y="2733"/>
                    <a:pt x="6127" y="4034"/>
                  </a:cubicBezTo>
                  <a:cubicBezTo>
                    <a:pt x="5760" y="5335"/>
                    <a:pt x="5327" y="6669"/>
                    <a:pt x="4893" y="7970"/>
                  </a:cubicBezTo>
                  <a:cubicBezTo>
                    <a:pt x="3992" y="10572"/>
                    <a:pt x="2992" y="13140"/>
                    <a:pt x="1891" y="15675"/>
                  </a:cubicBezTo>
                  <a:cubicBezTo>
                    <a:pt x="1290" y="17076"/>
                    <a:pt x="590" y="18411"/>
                    <a:pt x="23" y="19812"/>
                  </a:cubicBezTo>
                  <a:cubicBezTo>
                    <a:pt x="1" y="19901"/>
                    <a:pt x="67" y="19960"/>
                    <a:pt x="134" y="19960"/>
                  </a:cubicBezTo>
                  <a:cubicBezTo>
                    <a:pt x="167" y="19960"/>
                    <a:pt x="201" y="19945"/>
                    <a:pt x="223" y="19912"/>
                  </a:cubicBezTo>
                  <a:cubicBezTo>
                    <a:pt x="923" y="18711"/>
                    <a:pt x="1457" y="17443"/>
                    <a:pt x="2024" y="16176"/>
                  </a:cubicBezTo>
                  <a:cubicBezTo>
                    <a:pt x="2558" y="14975"/>
                    <a:pt x="3092" y="13741"/>
                    <a:pt x="3559" y="12506"/>
                  </a:cubicBezTo>
                  <a:cubicBezTo>
                    <a:pt x="4593" y="9938"/>
                    <a:pt x="5493" y="7336"/>
                    <a:pt x="6261" y="4667"/>
                  </a:cubicBezTo>
                  <a:cubicBezTo>
                    <a:pt x="6694" y="3200"/>
                    <a:pt x="7161" y="1665"/>
                    <a:pt x="7461" y="164"/>
                  </a:cubicBezTo>
                  <a:cubicBezTo>
                    <a:pt x="7481" y="65"/>
                    <a:pt x="7406" y="1"/>
                    <a:pt x="73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47"/>
            <p:cNvSpPr/>
            <p:nvPr/>
          </p:nvSpPr>
          <p:spPr>
            <a:xfrm flipH="1">
              <a:off x="6961487" y="2798698"/>
              <a:ext cx="303833" cy="138179"/>
            </a:xfrm>
            <a:custGeom>
              <a:avLst/>
              <a:gdLst/>
              <a:ahLst/>
              <a:cxnLst/>
              <a:rect l="l" t="t" r="r" b="b"/>
              <a:pathLst>
                <a:path w="18180" h="8268" extrusionOk="0">
                  <a:moveTo>
                    <a:pt x="214" y="0"/>
                  </a:moveTo>
                  <a:cubicBezTo>
                    <a:pt x="114" y="0"/>
                    <a:pt x="1" y="92"/>
                    <a:pt x="21" y="233"/>
                  </a:cubicBezTo>
                  <a:cubicBezTo>
                    <a:pt x="588" y="3402"/>
                    <a:pt x="3190" y="5937"/>
                    <a:pt x="5959" y="7371"/>
                  </a:cubicBezTo>
                  <a:cubicBezTo>
                    <a:pt x="7099" y="7954"/>
                    <a:pt x="8297" y="8268"/>
                    <a:pt x="9538" y="8268"/>
                  </a:cubicBezTo>
                  <a:cubicBezTo>
                    <a:pt x="9931" y="8268"/>
                    <a:pt x="10328" y="8236"/>
                    <a:pt x="10729" y="8172"/>
                  </a:cubicBezTo>
                  <a:cubicBezTo>
                    <a:pt x="12363" y="7905"/>
                    <a:pt x="13931" y="7138"/>
                    <a:pt x="15165" y="6037"/>
                  </a:cubicBezTo>
                  <a:cubicBezTo>
                    <a:pt x="16466" y="4870"/>
                    <a:pt x="17634" y="3235"/>
                    <a:pt x="18134" y="1534"/>
                  </a:cubicBezTo>
                  <a:cubicBezTo>
                    <a:pt x="18179" y="1421"/>
                    <a:pt x="18072" y="1324"/>
                    <a:pt x="17967" y="1324"/>
                  </a:cubicBezTo>
                  <a:cubicBezTo>
                    <a:pt x="17916" y="1324"/>
                    <a:pt x="17866" y="1346"/>
                    <a:pt x="17834" y="1401"/>
                  </a:cubicBezTo>
                  <a:cubicBezTo>
                    <a:pt x="17133" y="2802"/>
                    <a:pt x="16433" y="4102"/>
                    <a:pt x="15332" y="5237"/>
                  </a:cubicBezTo>
                  <a:cubicBezTo>
                    <a:pt x="14231" y="6371"/>
                    <a:pt x="12864" y="7238"/>
                    <a:pt x="11329" y="7605"/>
                  </a:cubicBezTo>
                  <a:cubicBezTo>
                    <a:pt x="10739" y="7765"/>
                    <a:pt x="10139" y="7843"/>
                    <a:pt x="9543" y="7843"/>
                  </a:cubicBezTo>
                  <a:cubicBezTo>
                    <a:pt x="8521" y="7843"/>
                    <a:pt x="7507" y="7614"/>
                    <a:pt x="6559" y="7171"/>
                  </a:cubicBezTo>
                  <a:cubicBezTo>
                    <a:pt x="5125" y="6538"/>
                    <a:pt x="3857" y="5570"/>
                    <a:pt x="2756" y="4469"/>
                  </a:cubicBezTo>
                  <a:cubicBezTo>
                    <a:pt x="1589" y="3235"/>
                    <a:pt x="688" y="1801"/>
                    <a:pt x="355" y="133"/>
                  </a:cubicBezTo>
                  <a:cubicBezTo>
                    <a:pt x="341" y="40"/>
                    <a:pt x="281" y="0"/>
                    <a:pt x="2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47"/>
            <p:cNvSpPr/>
            <p:nvPr/>
          </p:nvSpPr>
          <p:spPr>
            <a:xfrm flipH="1">
              <a:off x="5831120" y="3369547"/>
              <a:ext cx="2165823" cy="45174"/>
            </a:xfrm>
            <a:custGeom>
              <a:avLst/>
              <a:gdLst/>
              <a:ahLst/>
              <a:cxnLst/>
              <a:rect l="l" t="t" r="r" b="b"/>
              <a:pathLst>
                <a:path w="129593" h="2703" extrusionOk="0">
                  <a:moveTo>
                    <a:pt x="0" y="0"/>
                  </a:moveTo>
                  <a:lnTo>
                    <a:pt x="0" y="2702"/>
                  </a:lnTo>
                  <a:lnTo>
                    <a:pt x="129593" y="2702"/>
                  </a:lnTo>
                  <a:lnTo>
                    <a:pt x="12959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47"/>
            <p:cNvSpPr/>
            <p:nvPr/>
          </p:nvSpPr>
          <p:spPr>
            <a:xfrm flipH="1">
              <a:off x="7376291" y="3051792"/>
              <a:ext cx="105289" cy="168729"/>
            </a:xfrm>
            <a:custGeom>
              <a:avLst/>
              <a:gdLst/>
              <a:ahLst/>
              <a:cxnLst/>
              <a:rect l="l" t="t" r="r" b="b"/>
              <a:pathLst>
                <a:path w="6300" h="10096" extrusionOk="0">
                  <a:moveTo>
                    <a:pt x="6052" y="1"/>
                  </a:moveTo>
                  <a:cubicBezTo>
                    <a:pt x="5987" y="1"/>
                    <a:pt x="5924" y="30"/>
                    <a:pt x="5889" y="100"/>
                  </a:cubicBezTo>
                  <a:cubicBezTo>
                    <a:pt x="4255" y="3569"/>
                    <a:pt x="2353" y="6871"/>
                    <a:pt x="52" y="9940"/>
                  </a:cubicBezTo>
                  <a:cubicBezTo>
                    <a:pt x="0" y="10018"/>
                    <a:pt x="89" y="10095"/>
                    <a:pt x="162" y="10095"/>
                  </a:cubicBezTo>
                  <a:cubicBezTo>
                    <a:pt x="183" y="10095"/>
                    <a:pt x="204" y="10089"/>
                    <a:pt x="219" y="10074"/>
                  </a:cubicBezTo>
                  <a:cubicBezTo>
                    <a:pt x="2787" y="7205"/>
                    <a:pt x="4889" y="3869"/>
                    <a:pt x="6256" y="233"/>
                  </a:cubicBezTo>
                  <a:cubicBezTo>
                    <a:pt x="6300" y="103"/>
                    <a:pt x="6173" y="1"/>
                    <a:pt x="60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47"/>
            <p:cNvSpPr/>
            <p:nvPr/>
          </p:nvSpPr>
          <p:spPr>
            <a:xfrm flipH="1">
              <a:off x="7464349" y="1145297"/>
              <a:ext cx="426971" cy="213887"/>
            </a:xfrm>
            <a:custGeom>
              <a:avLst/>
              <a:gdLst/>
              <a:ahLst/>
              <a:cxnLst/>
              <a:rect l="l" t="t" r="r" b="b"/>
              <a:pathLst>
                <a:path w="25548" h="12798" extrusionOk="0">
                  <a:moveTo>
                    <a:pt x="8278" y="1"/>
                  </a:moveTo>
                  <a:cubicBezTo>
                    <a:pt x="8229" y="1"/>
                    <a:pt x="8166" y="55"/>
                    <a:pt x="8190" y="127"/>
                  </a:cubicBezTo>
                  <a:cubicBezTo>
                    <a:pt x="8224" y="161"/>
                    <a:pt x="8257" y="228"/>
                    <a:pt x="8257" y="294"/>
                  </a:cubicBezTo>
                  <a:cubicBezTo>
                    <a:pt x="7590" y="861"/>
                    <a:pt x="6956" y="1495"/>
                    <a:pt x="6289" y="2096"/>
                  </a:cubicBezTo>
                  <a:lnTo>
                    <a:pt x="4188" y="4030"/>
                  </a:lnTo>
                  <a:cubicBezTo>
                    <a:pt x="2820" y="5331"/>
                    <a:pt x="1419" y="6599"/>
                    <a:pt x="51" y="7866"/>
                  </a:cubicBezTo>
                  <a:cubicBezTo>
                    <a:pt x="0" y="7918"/>
                    <a:pt x="47" y="7988"/>
                    <a:pt x="102" y="7988"/>
                  </a:cubicBezTo>
                  <a:cubicBezTo>
                    <a:pt x="119" y="7988"/>
                    <a:pt x="136" y="7982"/>
                    <a:pt x="151" y="7966"/>
                  </a:cubicBezTo>
                  <a:cubicBezTo>
                    <a:pt x="1519" y="6699"/>
                    <a:pt x="2920" y="5431"/>
                    <a:pt x="4288" y="4164"/>
                  </a:cubicBezTo>
                  <a:lnTo>
                    <a:pt x="6356" y="2262"/>
                  </a:lnTo>
                  <a:cubicBezTo>
                    <a:pt x="7023" y="1629"/>
                    <a:pt x="7690" y="1061"/>
                    <a:pt x="8324" y="428"/>
                  </a:cubicBezTo>
                  <a:cubicBezTo>
                    <a:pt x="9692" y="3597"/>
                    <a:pt x="11059" y="6799"/>
                    <a:pt x="12293" y="10035"/>
                  </a:cubicBezTo>
                  <a:cubicBezTo>
                    <a:pt x="12627" y="10902"/>
                    <a:pt x="12927" y="11769"/>
                    <a:pt x="13327" y="12603"/>
                  </a:cubicBezTo>
                  <a:cubicBezTo>
                    <a:pt x="13261" y="12670"/>
                    <a:pt x="13327" y="12703"/>
                    <a:pt x="13361" y="12737"/>
                  </a:cubicBezTo>
                  <a:cubicBezTo>
                    <a:pt x="13361" y="12737"/>
                    <a:pt x="13394" y="12737"/>
                    <a:pt x="13394" y="12770"/>
                  </a:cubicBezTo>
                  <a:cubicBezTo>
                    <a:pt x="13404" y="12789"/>
                    <a:pt x="13419" y="12798"/>
                    <a:pt x="13436" y="12798"/>
                  </a:cubicBezTo>
                  <a:cubicBezTo>
                    <a:pt x="13475" y="12798"/>
                    <a:pt x="13518" y="12750"/>
                    <a:pt x="13494" y="12703"/>
                  </a:cubicBezTo>
                  <a:cubicBezTo>
                    <a:pt x="13494" y="12703"/>
                    <a:pt x="13494" y="12670"/>
                    <a:pt x="13461" y="12670"/>
                  </a:cubicBezTo>
                  <a:cubicBezTo>
                    <a:pt x="14462" y="11269"/>
                    <a:pt x="15396" y="9868"/>
                    <a:pt x="16396" y="8500"/>
                  </a:cubicBezTo>
                  <a:cubicBezTo>
                    <a:pt x="17397" y="7132"/>
                    <a:pt x="18398" y="5765"/>
                    <a:pt x="19432" y="4431"/>
                  </a:cubicBezTo>
                  <a:cubicBezTo>
                    <a:pt x="20032" y="3663"/>
                    <a:pt x="20633" y="2929"/>
                    <a:pt x="21200" y="2129"/>
                  </a:cubicBezTo>
                  <a:cubicBezTo>
                    <a:pt x="21333" y="2396"/>
                    <a:pt x="21500" y="2629"/>
                    <a:pt x="21633" y="2863"/>
                  </a:cubicBezTo>
                  <a:cubicBezTo>
                    <a:pt x="21834" y="3130"/>
                    <a:pt x="22000" y="3396"/>
                    <a:pt x="22167" y="3663"/>
                  </a:cubicBezTo>
                  <a:cubicBezTo>
                    <a:pt x="22534" y="4230"/>
                    <a:pt x="22868" y="4797"/>
                    <a:pt x="23235" y="5365"/>
                  </a:cubicBezTo>
                  <a:cubicBezTo>
                    <a:pt x="23935" y="6499"/>
                    <a:pt x="24602" y="7633"/>
                    <a:pt x="25336" y="8734"/>
                  </a:cubicBezTo>
                  <a:cubicBezTo>
                    <a:pt x="25358" y="8778"/>
                    <a:pt x="25392" y="8797"/>
                    <a:pt x="25424" y="8797"/>
                  </a:cubicBezTo>
                  <a:cubicBezTo>
                    <a:pt x="25488" y="8797"/>
                    <a:pt x="25547" y="8723"/>
                    <a:pt x="25503" y="8634"/>
                  </a:cubicBezTo>
                  <a:lnTo>
                    <a:pt x="25503" y="8634"/>
                  </a:lnTo>
                  <a:lnTo>
                    <a:pt x="25503" y="8667"/>
                  </a:lnTo>
                  <a:cubicBezTo>
                    <a:pt x="24869" y="7499"/>
                    <a:pt x="24135" y="6399"/>
                    <a:pt x="23435" y="5264"/>
                  </a:cubicBezTo>
                  <a:cubicBezTo>
                    <a:pt x="23068" y="4731"/>
                    <a:pt x="22734" y="4197"/>
                    <a:pt x="22367" y="3630"/>
                  </a:cubicBezTo>
                  <a:cubicBezTo>
                    <a:pt x="22200" y="3363"/>
                    <a:pt x="22000" y="3063"/>
                    <a:pt x="21800" y="2796"/>
                  </a:cubicBezTo>
                  <a:cubicBezTo>
                    <a:pt x="21633" y="2529"/>
                    <a:pt x="21467" y="2229"/>
                    <a:pt x="21266" y="2029"/>
                  </a:cubicBezTo>
                  <a:lnTo>
                    <a:pt x="21233" y="2029"/>
                  </a:lnTo>
                  <a:cubicBezTo>
                    <a:pt x="21214" y="2010"/>
                    <a:pt x="21183" y="1990"/>
                    <a:pt x="21155" y="1990"/>
                  </a:cubicBezTo>
                  <a:cubicBezTo>
                    <a:pt x="21134" y="1990"/>
                    <a:pt x="21114" y="2001"/>
                    <a:pt x="21100" y="2029"/>
                  </a:cubicBezTo>
                  <a:cubicBezTo>
                    <a:pt x="19966" y="3296"/>
                    <a:pt x="18965" y="4664"/>
                    <a:pt x="17964" y="6032"/>
                  </a:cubicBezTo>
                  <a:cubicBezTo>
                    <a:pt x="16930" y="7399"/>
                    <a:pt x="15929" y="8800"/>
                    <a:pt x="14962" y="10201"/>
                  </a:cubicBezTo>
                  <a:cubicBezTo>
                    <a:pt x="14428" y="10935"/>
                    <a:pt x="13895" y="11702"/>
                    <a:pt x="13428" y="12470"/>
                  </a:cubicBezTo>
                  <a:cubicBezTo>
                    <a:pt x="13194" y="11702"/>
                    <a:pt x="12860" y="10935"/>
                    <a:pt x="12560" y="10201"/>
                  </a:cubicBezTo>
                  <a:cubicBezTo>
                    <a:pt x="12260" y="9367"/>
                    <a:pt x="11926" y="8534"/>
                    <a:pt x="11593" y="7733"/>
                  </a:cubicBezTo>
                  <a:cubicBezTo>
                    <a:pt x="10926" y="6098"/>
                    <a:pt x="10259" y="4464"/>
                    <a:pt x="9558" y="2829"/>
                  </a:cubicBezTo>
                  <a:cubicBezTo>
                    <a:pt x="9191" y="1995"/>
                    <a:pt x="8824" y="1162"/>
                    <a:pt x="8457" y="294"/>
                  </a:cubicBezTo>
                  <a:cubicBezTo>
                    <a:pt x="8491" y="261"/>
                    <a:pt x="8457" y="194"/>
                    <a:pt x="8391" y="194"/>
                  </a:cubicBezTo>
                  <a:cubicBezTo>
                    <a:pt x="8391" y="161"/>
                    <a:pt x="8357" y="94"/>
                    <a:pt x="8324" y="27"/>
                  </a:cubicBezTo>
                  <a:cubicBezTo>
                    <a:pt x="8315" y="9"/>
                    <a:pt x="8297" y="1"/>
                    <a:pt x="82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47"/>
            <p:cNvSpPr/>
            <p:nvPr/>
          </p:nvSpPr>
          <p:spPr>
            <a:xfrm flipH="1">
              <a:off x="7327173" y="1079249"/>
              <a:ext cx="131644" cy="226972"/>
            </a:xfrm>
            <a:custGeom>
              <a:avLst/>
              <a:gdLst/>
              <a:ahLst/>
              <a:cxnLst/>
              <a:rect l="l" t="t" r="r" b="b"/>
              <a:pathLst>
                <a:path w="7877" h="13581" extrusionOk="0">
                  <a:moveTo>
                    <a:pt x="7768" y="1"/>
                  </a:moveTo>
                  <a:cubicBezTo>
                    <a:pt x="7743" y="1"/>
                    <a:pt x="7717" y="13"/>
                    <a:pt x="7696" y="43"/>
                  </a:cubicBezTo>
                  <a:cubicBezTo>
                    <a:pt x="5728" y="3546"/>
                    <a:pt x="3727" y="7048"/>
                    <a:pt x="1725" y="10551"/>
                  </a:cubicBezTo>
                  <a:cubicBezTo>
                    <a:pt x="1158" y="11518"/>
                    <a:pt x="591" y="12486"/>
                    <a:pt x="24" y="13486"/>
                  </a:cubicBezTo>
                  <a:cubicBezTo>
                    <a:pt x="1" y="13533"/>
                    <a:pt x="60" y="13581"/>
                    <a:pt x="109" y="13581"/>
                  </a:cubicBezTo>
                  <a:cubicBezTo>
                    <a:pt x="129" y="13581"/>
                    <a:pt x="148" y="13572"/>
                    <a:pt x="158" y="13553"/>
                  </a:cubicBezTo>
                  <a:cubicBezTo>
                    <a:pt x="2226" y="10117"/>
                    <a:pt x="4227" y="6648"/>
                    <a:pt x="6162" y="3145"/>
                  </a:cubicBezTo>
                  <a:cubicBezTo>
                    <a:pt x="6729" y="2145"/>
                    <a:pt x="7296" y="1144"/>
                    <a:pt x="7830" y="110"/>
                  </a:cubicBezTo>
                  <a:cubicBezTo>
                    <a:pt x="7876" y="64"/>
                    <a:pt x="7826" y="1"/>
                    <a:pt x="77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47"/>
            <p:cNvSpPr/>
            <p:nvPr/>
          </p:nvSpPr>
          <p:spPr>
            <a:xfrm flipH="1">
              <a:off x="7324616" y="1069924"/>
              <a:ext cx="568" cy="585"/>
            </a:xfrm>
            <a:custGeom>
              <a:avLst/>
              <a:gdLst/>
              <a:ahLst/>
              <a:cxnLst/>
              <a:rect l="l" t="t" r="r" b="b"/>
              <a:pathLst>
                <a:path w="34" h="35" extrusionOk="0">
                  <a:moveTo>
                    <a:pt x="0" y="1"/>
                  </a:moveTo>
                  <a:cubicBezTo>
                    <a:pt x="0" y="1"/>
                    <a:pt x="0" y="34"/>
                    <a:pt x="0" y="34"/>
                  </a:cubicBezTo>
                  <a:cubicBezTo>
                    <a:pt x="34" y="34"/>
                    <a:pt x="34" y="1"/>
                    <a:pt x="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47"/>
            <p:cNvSpPr/>
            <p:nvPr/>
          </p:nvSpPr>
          <p:spPr>
            <a:xfrm flipH="1">
              <a:off x="7118267" y="1059997"/>
              <a:ext cx="208839" cy="285466"/>
            </a:xfrm>
            <a:custGeom>
              <a:avLst/>
              <a:gdLst/>
              <a:ahLst/>
              <a:cxnLst/>
              <a:rect l="l" t="t" r="r" b="b"/>
              <a:pathLst>
                <a:path w="12496" h="17081" extrusionOk="0">
                  <a:moveTo>
                    <a:pt x="116" y="1"/>
                  </a:moveTo>
                  <a:cubicBezTo>
                    <a:pt x="57" y="1"/>
                    <a:pt x="1" y="56"/>
                    <a:pt x="49" y="128"/>
                  </a:cubicBezTo>
                  <a:cubicBezTo>
                    <a:pt x="1617" y="2329"/>
                    <a:pt x="3251" y="4531"/>
                    <a:pt x="4819" y="6699"/>
                  </a:cubicBezTo>
                  <a:cubicBezTo>
                    <a:pt x="6420" y="8901"/>
                    <a:pt x="7988" y="11102"/>
                    <a:pt x="9556" y="13304"/>
                  </a:cubicBezTo>
                  <a:cubicBezTo>
                    <a:pt x="10456" y="14538"/>
                    <a:pt x="11357" y="15772"/>
                    <a:pt x="12257" y="17040"/>
                  </a:cubicBezTo>
                  <a:cubicBezTo>
                    <a:pt x="12276" y="17068"/>
                    <a:pt x="12306" y="17081"/>
                    <a:pt x="12336" y="17081"/>
                  </a:cubicBezTo>
                  <a:cubicBezTo>
                    <a:pt x="12414" y="17081"/>
                    <a:pt x="12496" y="17002"/>
                    <a:pt x="12424" y="16907"/>
                  </a:cubicBezTo>
                  <a:lnTo>
                    <a:pt x="12424" y="16907"/>
                  </a:lnTo>
                  <a:lnTo>
                    <a:pt x="12458" y="16940"/>
                  </a:lnTo>
                  <a:cubicBezTo>
                    <a:pt x="9355" y="12470"/>
                    <a:pt x="6120" y="8100"/>
                    <a:pt x="2917" y="3730"/>
                  </a:cubicBezTo>
                  <a:cubicBezTo>
                    <a:pt x="2017" y="2496"/>
                    <a:pt x="1083" y="1262"/>
                    <a:pt x="182" y="28"/>
                  </a:cubicBezTo>
                  <a:cubicBezTo>
                    <a:pt x="164" y="9"/>
                    <a:pt x="140" y="1"/>
                    <a:pt x="11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47"/>
            <p:cNvSpPr/>
            <p:nvPr/>
          </p:nvSpPr>
          <p:spPr>
            <a:xfrm flipH="1">
              <a:off x="7075967" y="1272145"/>
              <a:ext cx="111523" cy="101946"/>
            </a:xfrm>
            <a:custGeom>
              <a:avLst/>
              <a:gdLst/>
              <a:ahLst/>
              <a:cxnLst/>
              <a:rect l="l" t="t" r="r" b="b"/>
              <a:pathLst>
                <a:path w="6673" h="6100" extrusionOk="0">
                  <a:moveTo>
                    <a:pt x="3316" y="1"/>
                  </a:moveTo>
                  <a:cubicBezTo>
                    <a:pt x="3091" y="1"/>
                    <a:pt x="2864" y="25"/>
                    <a:pt x="2636" y="76"/>
                  </a:cubicBezTo>
                  <a:cubicBezTo>
                    <a:pt x="1001" y="477"/>
                    <a:pt x="1" y="2111"/>
                    <a:pt x="368" y="3746"/>
                  </a:cubicBezTo>
                  <a:cubicBezTo>
                    <a:pt x="710" y="5142"/>
                    <a:pt x="1952" y="6100"/>
                    <a:pt x="3326" y="6100"/>
                  </a:cubicBezTo>
                  <a:cubicBezTo>
                    <a:pt x="3561" y="6100"/>
                    <a:pt x="3799" y="6072"/>
                    <a:pt x="4037" y="6014"/>
                  </a:cubicBezTo>
                  <a:cubicBezTo>
                    <a:pt x="5671" y="5614"/>
                    <a:pt x="6672" y="3979"/>
                    <a:pt x="6305" y="2345"/>
                  </a:cubicBezTo>
                  <a:cubicBezTo>
                    <a:pt x="5961" y="938"/>
                    <a:pt x="4702" y="1"/>
                    <a:pt x="33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47"/>
            <p:cNvSpPr/>
            <p:nvPr/>
          </p:nvSpPr>
          <p:spPr>
            <a:xfrm flipH="1">
              <a:off x="7518615" y="1157447"/>
              <a:ext cx="54098" cy="53547"/>
            </a:xfrm>
            <a:custGeom>
              <a:avLst/>
              <a:gdLst/>
              <a:ahLst/>
              <a:cxnLst/>
              <a:rect l="l" t="t" r="r" b="b"/>
              <a:pathLst>
                <a:path w="3237" h="3204" extrusionOk="0">
                  <a:moveTo>
                    <a:pt x="1602" y="1"/>
                  </a:moveTo>
                  <a:cubicBezTo>
                    <a:pt x="735" y="1"/>
                    <a:pt x="1" y="701"/>
                    <a:pt x="1" y="1602"/>
                  </a:cubicBezTo>
                  <a:cubicBezTo>
                    <a:pt x="1" y="2503"/>
                    <a:pt x="735" y="3203"/>
                    <a:pt x="1602" y="3203"/>
                  </a:cubicBezTo>
                  <a:cubicBezTo>
                    <a:pt x="2503" y="3203"/>
                    <a:pt x="3237" y="2503"/>
                    <a:pt x="3237" y="1602"/>
                  </a:cubicBezTo>
                  <a:cubicBezTo>
                    <a:pt x="3237" y="701"/>
                    <a:pt x="2503" y="1"/>
                    <a:pt x="16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47"/>
            <p:cNvSpPr/>
            <p:nvPr/>
          </p:nvSpPr>
          <p:spPr>
            <a:xfrm flipH="1">
              <a:off x="7855338" y="1241628"/>
              <a:ext cx="78616" cy="78632"/>
            </a:xfrm>
            <a:custGeom>
              <a:avLst/>
              <a:gdLst/>
              <a:ahLst/>
              <a:cxnLst/>
              <a:rect l="l" t="t" r="r" b="b"/>
              <a:pathLst>
                <a:path w="4704" h="4705" extrusionOk="0">
                  <a:moveTo>
                    <a:pt x="2369" y="1"/>
                  </a:moveTo>
                  <a:cubicBezTo>
                    <a:pt x="1068" y="1"/>
                    <a:pt x="0" y="1068"/>
                    <a:pt x="0" y="2369"/>
                  </a:cubicBezTo>
                  <a:cubicBezTo>
                    <a:pt x="0" y="3670"/>
                    <a:pt x="1068" y="4704"/>
                    <a:pt x="2369" y="4704"/>
                  </a:cubicBezTo>
                  <a:cubicBezTo>
                    <a:pt x="3670" y="4704"/>
                    <a:pt x="4704" y="3670"/>
                    <a:pt x="4704" y="2369"/>
                  </a:cubicBezTo>
                  <a:cubicBezTo>
                    <a:pt x="4704" y="1068"/>
                    <a:pt x="3670" y="1"/>
                    <a:pt x="23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47"/>
            <p:cNvSpPr/>
            <p:nvPr/>
          </p:nvSpPr>
          <p:spPr>
            <a:xfrm flipH="1">
              <a:off x="7715956" y="1107844"/>
              <a:ext cx="94242" cy="94225"/>
            </a:xfrm>
            <a:custGeom>
              <a:avLst/>
              <a:gdLst/>
              <a:ahLst/>
              <a:cxnLst/>
              <a:rect l="l" t="t" r="r" b="b"/>
              <a:pathLst>
                <a:path w="5639" h="5638" extrusionOk="0">
                  <a:moveTo>
                    <a:pt x="2836" y="0"/>
                  </a:moveTo>
                  <a:cubicBezTo>
                    <a:pt x="1268" y="0"/>
                    <a:pt x="1" y="1268"/>
                    <a:pt x="1" y="2802"/>
                  </a:cubicBezTo>
                  <a:cubicBezTo>
                    <a:pt x="1" y="4370"/>
                    <a:pt x="1268" y="5637"/>
                    <a:pt x="2836" y="5637"/>
                  </a:cubicBezTo>
                  <a:cubicBezTo>
                    <a:pt x="4371" y="5637"/>
                    <a:pt x="5638" y="4370"/>
                    <a:pt x="5638" y="2802"/>
                  </a:cubicBezTo>
                  <a:cubicBezTo>
                    <a:pt x="5638" y="1268"/>
                    <a:pt x="4371" y="0"/>
                    <a:pt x="2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47"/>
            <p:cNvSpPr/>
            <p:nvPr/>
          </p:nvSpPr>
          <p:spPr>
            <a:xfrm flipH="1">
              <a:off x="7280562" y="1027006"/>
              <a:ext cx="79184" cy="79735"/>
            </a:xfrm>
            <a:custGeom>
              <a:avLst/>
              <a:gdLst/>
              <a:ahLst/>
              <a:cxnLst/>
              <a:rect l="l" t="t" r="r" b="b"/>
              <a:pathLst>
                <a:path w="4738" h="4771" extrusionOk="0">
                  <a:moveTo>
                    <a:pt x="2369" y="0"/>
                  </a:moveTo>
                  <a:cubicBezTo>
                    <a:pt x="1068" y="0"/>
                    <a:pt x="0" y="1068"/>
                    <a:pt x="0" y="2369"/>
                  </a:cubicBezTo>
                  <a:cubicBezTo>
                    <a:pt x="0" y="3703"/>
                    <a:pt x="1068" y="4770"/>
                    <a:pt x="2369" y="4770"/>
                  </a:cubicBezTo>
                  <a:cubicBezTo>
                    <a:pt x="3703" y="4770"/>
                    <a:pt x="4737" y="3703"/>
                    <a:pt x="4737" y="2369"/>
                  </a:cubicBezTo>
                  <a:cubicBezTo>
                    <a:pt x="4737" y="1068"/>
                    <a:pt x="3703" y="0"/>
                    <a:pt x="23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47"/>
            <p:cNvSpPr/>
            <p:nvPr/>
          </p:nvSpPr>
          <p:spPr>
            <a:xfrm flipH="1">
              <a:off x="7423838" y="1266713"/>
              <a:ext cx="70259" cy="70259"/>
            </a:xfrm>
            <a:custGeom>
              <a:avLst/>
              <a:gdLst/>
              <a:ahLst/>
              <a:cxnLst/>
              <a:rect l="l" t="t" r="r" b="b"/>
              <a:pathLst>
                <a:path w="4204" h="4204" extrusionOk="0">
                  <a:moveTo>
                    <a:pt x="2102" y="1"/>
                  </a:moveTo>
                  <a:cubicBezTo>
                    <a:pt x="934" y="1"/>
                    <a:pt x="0" y="935"/>
                    <a:pt x="0" y="2102"/>
                  </a:cubicBezTo>
                  <a:cubicBezTo>
                    <a:pt x="0" y="3270"/>
                    <a:pt x="934" y="4204"/>
                    <a:pt x="2102" y="4204"/>
                  </a:cubicBezTo>
                  <a:cubicBezTo>
                    <a:pt x="3269" y="4204"/>
                    <a:pt x="4203" y="3270"/>
                    <a:pt x="4203" y="2102"/>
                  </a:cubicBezTo>
                  <a:cubicBezTo>
                    <a:pt x="4203" y="935"/>
                    <a:pt x="3269" y="1"/>
                    <a:pt x="2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47"/>
            <p:cNvSpPr/>
            <p:nvPr/>
          </p:nvSpPr>
          <p:spPr>
            <a:xfrm flipH="1">
              <a:off x="7638477" y="1312439"/>
              <a:ext cx="62455" cy="62455"/>
            </a:xfrm>
            <a:custGeom>
              <a:avLst/>
              <a:gdLst/>
              <a:ahLst/>
              <a:cxnLst/>
              <a:rect l="l" t="t" r="r" b="b"/>
              <a:pathLst>
                <a:path w="3737" h="3737" extrusionOk="0">
                  <a:moveTo>
                    <a:pt x="1869" y="0"/>
                  </a:moveTo>
                  <a:cubicBezTo>
                    <a:pt x="835" y="0"/>
                    <a:pt x="1" y="834"/>
                    <a:pt x="1" y="1868"/>
                  </a:cubicBezTo>
                  <a:cubicBezTo>
                    <a:pt x="1" y="2902"/>
                    <a:pt x="835" y="3736"/>
                    <a:pt x="1869" y="3736"/>
                  </a:cubicBezTo>
                  <a:cubicBezTo>
                    <a:pt x="2903" y="3736"/>
                    <a:pt x="3737" y="2902"/>
                    <a:pt x="3737" y="1868"/>
                  </a:cubicBezTo>
                  <a:cubicBezTo>
                    <a:pt x="3737" y="834"/>
                    <a:pt x="2903" y="0"/>
                    <a:pt x="18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47"/>
            <p:cNvSpPr/>
            <p:nvPr/>
          </p:nvSpPr>
          <p:spPr>
            <a:xfrm flipH="1">
              <a:off x="6759332" y="1823641"/>
              <a:ext cx="57424" cy="416459"/>
            </a:xfrm>
            <a:custGeom>
              <a:avLst/>
              <a:gdLst/>
              <a:ahLst/>
              <a:cxnLst/>
              <a:rect l="l" t="t" r="r" b="b"/>
              <a:pathLst>
                <a:path w="3436" h="24919" extrusionOk="0">
                  <a:moveTo>
                    <a:pt x="0" y="1"/>
                  </a:moveTo>
                  <a:lnTo>
                    <a:pt x="0" y="24919"/>
                  </a:lnTo>
                  <a:lnTo>
                    <a:pt x="3436" y="24919"/>
                  </a:lnTo>
                  <a:lnTo>
                    <a:pt x="34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47"/>
            <p:cNvSpPr/>
            <p:nvPr/>
          </p:nvSpPr>
          <p:spPr>
            <a:xfrm flipH="1">
              <a:off x="6876955" y="1738357"/>
              <a:ext cx="57992" cy="501743"/>
            </a:xfrm>
            <a:custGeom>
              <a:avLst/>
              <a:gdLst/>
              <a:ahLst/>
              <a:cxnLst/>
              <a:rect l="l" t="t" r="r" b="b"/>
              <a:pathLst>
                <a:path w="3470" h="30022" extrusionOk="0">
                  <a:moveTo>
                    <a:pt x="0" y="0"/>
                  </a:moveTo>
                  <a:lnTo>
                    <a:pt x="0" y="30022"/>
                  </a:lnTo>
                  <a:lnTo>
                    <a:pt x="3470" y="30022"/>
                  </a:lnTo>
                  <a:lnTo>
                    <a:pt x="34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47"/>
            <p:cNvSpPr/>
            <p:nvPr/>
          </p:nvSpPr>
          <p:spPr>
            <a:xfrm flipH="1">
              <a:off x="6981759" y="2114087"/>
              <a:ext cx="57441" cy="126012"/>
            </a:xfrm>
            <a:custGeom>
              <a:avLst/>
              <a:gdLst/>
              <a:ahLst/>
              <a:cxnLst/>
              <a:rect l="l" t="t" r="r" b="b"/>
              <a:pathLst>
                <a:path w="3437" h="7540" extrusionOk="0">
                  <a:moveTo>
                    <a:pt x="1" y="1"/>
                  </a:moveTo>
                  <a:lnTo>
                    <a:pt x="1" y="7540"/>
                  </a:lnTo>
                  <a:lnTo>
                    <a:pt x="3436" y="7540"/>
                  </a:lnTo>
                  <a:lnTo>
                    <a:pt x="34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47"/>
            <p:cNvSpPr/>
            <p:nvPr/>
          </p:nvSpPr>
          <p:spPr>
            <a:xfrm flipH="1">
              <a:off x="7099381" y="1960784"/>
              <a:ext cx="57441" cy="279316"/>
            </a:xfrm>
            <a:custGeom>
              <a:avLst/>
              <a:gdLst/>
              <a:ahLst/>
              <a:cxnLst/>
              <a:rect l="l" t="t" r="r" b="b"/>
              <a:pathLst>
                <a:path w="3437" h="16713" extrusionOk="0">
                  <a:moveTo>
                    <a:pt x="0" y="1"/>
                  </a:moveTo>
                  <a:lnTo>
                    <a:pt x="0" y="16713"/>
                  </a:lnTo>
                  <a:lnTo>
                    <a:pt x="3436" y="16713"/>
                  </a:lnTo>
                  <a:lnTo>
                    <a:pt x="34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47"/>
            <p:cNvSpPr/>
            <p:nvPr/>
          </p:nvSpPr>
          <p:spPr>
            <a:xfrm flipH="1">
              <a:off x="7196949" y="1878274"/>
              <a:ext cx="57441" cy="361826"/>
            </a:xfrm>
            <a:custGeom>
              <a:avLst/>
              <a:gdLst/>
              <a:ahLst/>
              <a:cxnLst/>
              <a:rect l="l" t="t" r="r" b="b"/>
              <a:pathLst>
                <a:path w="3437" h="21650" extrusionOk="0">
                  <a:moveTo>
                    <a:pt x="1" y="1"/>
                  </a:moveTo>
                  <a:lnTo>
                    <a:pt x="1" y="21650"/>
                  </a:lnTo>
                  <a:lnTo>
                    <a:pt x="3437" y="21650"/>
                  </a:lnTo>
                  <a:lnTo>
                    <a:pt x="34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47"/>
            <p:cNvSpPr/>
            <p:nvPr/>
          </p:nvSpPr>
          <p:spPr>
            <a:xfrm flipH="1">
              <a:off x="6631665" y="2101837"/>
              <a:ext cx="714142" cy="142324"/>
            </a:xfrm>
            <a:custGeom>
              <a:avLst/>
              <a:gdLst/>
              <a:ahLst/>
              <a:cxnLst/>
              <a:rect l="l" t="t" r="r" b="b"/>
              <a:pathLst>
                <a:path w="42731" h="8516" extrusionOk="0">
                  <a:moveTo>
                    <a:pt x="42297" y="0"/>
                  </a:moveTo>
                  <a:cubicBezTo>
                    <a:pt x="42297" y="667"/>
                    <a:pt x="42297" y="1301"/>
                    <a:pt x="42297" y="1935"/>
                  </a:cubicBezTo>
                  <a:cubicBezTo>
                    <a:pt x="42297" y="4036"/>
                    <a:pt x="42230" y="6138"/>
                    <a:pt x="42297" y="8206"/>
                  </a:cubicBezTo>
                  <a:cubicBezTo>
                    <a:pt x="35626" y="8173"/>
                    <a:pt x="28988" y="8173"/>
                    <a:pt x="22316" y="8173"/>
                  </a:cubicBezTo>
                  <a:cubicBezTo>
                    <a:pt x="20415" y="8173"/>
                    <a:pt x="11775" y="8273"/>
                    <a:pt x="9440" y="8273"/>
                  </a:cubicBezTo>
                  <a:lnTo>
                    <a:pt x="100" y="8273"/>
                  </a:lnTo>
                  <a:cubicBezTo>
                    <a:pt x="0" y="8273"/>
                    <a:pt x="0" y="8439"/>
                    <a:pt x="100" y="8439"/>
                  </a:cubicBezTo>
                  <a:lnTo>
                    <a:pt x="16512" y="8439"/>
                  </a:lnTo>
                  <a:cubicBezTo>
                    <a:pt x="16539" y="8466"/>
                    <a:pt x="25430" y="8515"/>
                    <a:pt x="32411" y="8515"/>
                  </a:cubicBezTo>
                  <a:cubicBezTo>
                    <a:pt x="34059" y="8515"/>
                    <a:pt x="35600" y="8512"/>
                    <a:pt x="36893" y="8506"/>
                  </a:cubicBezTo>
                  <a:cubicBezTo>
                    <a:pt x="38795" y="8506"/>
                    <a:pt x="40696" y="8506"/>
                    <a:pt x="42597" y="8473"/>
                  </a:cubicBezTo>
                  <a:cubicBezTo>
                    <a:pt x="42664" y="8473"/>
                    <a:pt x="42731" y="8406"/>
                    <a:pt x="42731" y="8339"/>
                  </a:cubicBezTo>
                  <a:cubicBezTo>
                    <a:pt x="42731" y="8273"/>
                    <a:pt x="42664" y="8206"/>
                    <a:pt x="42597" y="8206"/>
                  </a:cubicBezTo>
                  <a:lnTo>
                    <a:pt x="42464" y="8206"/>
                  </a:lnTo>
                  <a:cubicBezTo>
                    <a:pt x="42531" y="6104"/>
                    <a:pt x="42497" y="4036"/>
                    <a:pt x="42497" y="1935"/>
                  </a:cubicBezTo>
                  <a:cubicBezTo>
                    <a:pt x="42497" y="1368"/>
                    <a:pt x="42464" y="801"/>
                    <a:pt x="42464" y="200"/>
                  </a:cubicBezTo>
                  <a:cubicBezTo>
                    <a:pt x="42397" y="167"/>
                    <a:pt x="42330" y="100"/>
                    <a:pt x="422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47"/>
            <p:cNvSpPr/>
            <p:nvPr/>
          </p:nvSpPr>
          <p:spPr>
            <a:xfrm flipH="1">
              <a:off x="6611193" y="2073376"/>
              <a:ext cx="52260" cy="47113"/>
            </a:xfrm>
            <a:custGeom>
              <a:avLst/>
              <a:gdLst/>
              <a:ahLst/>
              <a:cxnLst/>
              <a:rect l="l" t="t" r="r" b="b"/>
              <a:pathLst>
                <a:path w="3127" h="2819" extrusionOk="0">
                  <a:moveTo>
                    <a:pt x="1600" y="1"/>
                  </a:moveTo>
                  <a:cubicBezTo>
                    <a:pt x="1444" y="1"/>
                    <a:pt x="1287" y="33"/>
                    <a:pt x="1135" y="102"/>
                  </a:cubicBezTo>
                  <a:cubicBezTo>
                    <a:pt x="401" y="402"/>
                    <a:pt x="0" y="1369"/>
                    <a:pt x="334" y="2070"/>
                  </a:cubicBezTo>
                  <a:cubicBezTo>
                    <a:pt x="589" y="2593"/>
                    <a:pt x="1044" y="2819"/>
                    <a:pt x="1505" y="2819"/>
                  </a:cubicBezTo>
                  <a:cubicBezTo>
                    <a:pt x="2307" y="2819"/>
                    <a:pt x="3127" y="2132"/>
                    <a:pt x="2936" y="1136"/>
                  </a:cubicBezTo>
                  <a:cubicBezTo>
                    <a:pt x="2936" y="1136"/>
                    <a:pt x="2902" y="1103"/>
                    <a:pt x="2902" y="1103"/>
                  </a:cubicBezTo>
                  <a:cubicBezTo>
                    <a:pt x="2770" y="468"/>
                    <a:pt x="2198" y="1"/>
                    <a:pt x="1600" y="1"/>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47"/>
            <p:cNvSpPr/>
            <p:nvPr/>
          </p:nvSpPr>
          <p:spPr>
            <a:xfrm flipH="1">
              <a:off x="7317346" y="2213577"/>
              <a:ext cx="52995" cy="45007"/>
            </a:xfrm>
            <a:custGeom>
              <a:avLst/>
              <a:gdLst/>
              <a:ahLst/>
              <a:cxnLst/>
              <a:rect l="l" t="t" r="r" b="b"/>
              <a:pathLst>
                <a:path w="3171" h="2693" extrusionOk="0">
                  <a:moveTo>
                    <a:pt x="1668" y="0"/>
                  </a:moveTo>
                  <a:cubicBezTo>
                    <a:pt x="1524" y="0"/>
                    <a:pt x="1377" y="27"/>
                    <a:pt x="1235" y="86"/>
                  </a:cubicBezTo>
                  <a:cubicBezTo>
                    <a:pt x="401" y="419"/>
                    <a:pt x="1" y="1353"/>
                    <a:pt x="568" y="2154"/>
                  </a:cubicBezTo>
                  <a:cubicBezTo>
                    <a:pt x="832" y="2529"/>
                    <a:pt x="1218" y="2692"/>
                    <a:pt x="1604" y="2692"/>
                  </a:cubicBezTo>
                  <a:cubicBezTo>
                    <a:pt x="2385" y="2692"/>
                    <a:pt x="3170" y="2024"/>
                    <a:pt x="2969" y="1086"/>
                  </a:cubicBezTo>
                  <a:cubicBezTo>
                    <a:pt x="2969" y="1086"/>
                    <a:pt x="2969" y="1053"/>
                    <a:pt x="2969" y="1053"/>
                  </a:cubicBezTo>
                  <a:cubicBezTo>
                    <a:pt x="2835" y="462"/>
                    <a:pt x="2268" y="0"/>
                    <a:pt x="1668" y="0"/>
                  </a:cubicBezTo>
                  <a:close/>
                </a:path>
              </a:pathLst>
            </a:custGeom>
            <a:solidFill>
              <a:srgbClr val="B5C7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47"/>
            <p:cNvSpPr/>
            <p:nvPr/>
          </p:nvSpPr>
          <p:spPr>
            <a:xfrm flipH="1">
              <a:off x="6550276" y="1190705"/>
              <a:ext cx="392476" cy="348289"/>
            </a:xfrm>
            <a:custGeom>
              <a:avLst/>
              <a:gdLst/>
              <a:ahLst/>
              <a:cxnLst/>
              <a:rect l="l" t="t" r="r" b="b"/>
              <a:pathLst>
                <a:path w="23484" h="20840" extrusionOk="0">
                  <a:moveTo>
                    <a:pt x="11727" y="5537"/>
                  </a:moveTo>
                  <a:cubicBezTo>
                    <a:pt x="13176" y="5537"/>
                    <a:pt x="14616" y="6172"/>
                    <a:pt x="15578" y="7384"/>
                  </a:cubicBezTo>
                  <a:cubicBezTo>
                    <a:pt x="17246" y="9486"/>
                    <a:pt x="16879" y="12555"/>
                    <a:pt x="14778" y="14223"/>
                  </a:cubicBezTo>
                  <a:cubicBezTo>
                    <a:pt x="13883" y="14933"/>
                    <a:pt x="12813" y="15280"/>
                    <a:pt x="11750" y="15280"/>
                  </a:cubicBezTo>
                  <a:cubicBezTo>
                    <a:pt x="10317" y="15280"/>
                    <a:pt x="8897" y="14648"/>
                    <a:pt x="7939" y="13422"/>
                  </a:cubicBezTo>
                  <a:cubicBezTo>
                    <a:pt x="6272" y="11320"/>
                    <a:pt x="6605" y="8252"/>
                    <a:pt x="8707" y="6584"/>
                  </a:cubicBezTo>
                  <a:cubicBezTo>
                    <a:pt x="9596" y="5878"/>
                    <a:pt x="10664" y="5537"/>
                    <a:pt x="11727" y="5537"/>
                  </a:cubicBezTo>
                  <a:close/>
                  <a:moveTo>
                    <a:pt x="11728" y="0"/>
                  </a:moveTo>
                  <a:cubicBezTo>
                    <a:pt x="9461" y="0"/>
                    <a:pt x="7180" y="734"/>
                    <a:pt x="5271" y="2247"/>
                  </a:cubicBezTo>
                  <a:cubicBezTo>
                    <a:pt x="768" y="5817"/>
                    <a:pt x="0" y="12388"/>
                    <a:pt x="3570" y="16891"/>
                  </a:cubicBezTo>
                  <a:cubicBezTo>
                    <a:pt x="5626" y="19485"/>
                    <a:pt x="8678" y="20839"/>
                    <a:pt x="11757" y="20839"/>
                  </a:cubicBezTo>
                  <a:cubicBezTo>
                    <a:pt x="14023" y="20839"/>
                    <a:pt x="16304" y="20106"/>
                    <a:pt x="18213" y="18592"/>
                  </a:cubicBezTo>
                  <a:cubicBezTo>
                    <a:pt x="22717" y="15023"/>
                    <a:pt x="23484" y="8452"/>
                    <a:pt x="19915" y="3948"/>
                  </a:cubicBezTo>
                  <a:cubicBezTo>
                    <a:pt x="17859" y="1355"/>
                    <a:pt x="14807" y="0"/>
                    <a:pt x="117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47"/>
            <p:cNvSpPr/>
            <p:nvPr/>
          </p:nvSpPr>
          <p:spPr>
            <a:xfrm flipH="1">
              <a:off x="6550276" y="1190705"/>
              <a:ext cx="332261" cy="310736"/>
            </a:xfrm>
            <a:custGeom>
              <a:avLst/>
              <a:gdLst/>
              <a:ahLst/>
              <a:cxnLst/>
              <a:rect l="l" t="t" r="r" b="b"/>
              <a:pathLst>
                <a:path w="19881" h="18593" extrusionOk="0">
                  <a:moveTo>
                    <a:pt x="8125" y="0"/>
                  </a:moveTo>
                  <a:cubicBezTo>
                    <a:pt x="5858" y="0"/>
                    <a:pt x="3577" y="734"/>
                    <a:pt x="1668" y="2247"/>
                  </a:cubicBezTo>
                  <a:cubicBezTo>
                    <a:pt x="1067" y="2714"/>
                    <a:pt x="500" y="3281"/>
                    <a:pt x="0" y="3882"/>
                  </a:cubicBezTo>
                  <a:lnTo>
                    <a:pt x="4336" y="7384"/>
                  </a:lnTo>
                  <a:cubicBezTo>
                    <a:pt x="4570" y="7084"/>
                    <a:pt x="4837" y="6817"/>
                    <a:pt x="5104" y="6584"/>
                  </a:cubicBezTo>
                  <a:cubicBezTo>
                    <a:pt x="5976" y="5894"/>
                    <a:pt x="7038" y="5561"/>
                    <a:pt x="8099" y="5561"/>
                  </a:cubicBezTo>
                  <a:cubicBezTo>
                    <a:pt x="9555" y="5561"/>
                    <a:pt x="11011" y="6188"/>
                    <a:pt x="11975" y="7384"/>
                  </a:cubicBezTo>
                  <a:cubicBezTo>
                    <a:pt x="13610" y="9452"/>
                    <a:pt x="13243" y="12588"/>
                    <a:pt x="11175" y="14223"/>
                  </a:cubicBezTo>
                  <a:lnTo>
                    <a:pt x="14610" y="18592"/>
                  </a:lnTo>
                  <a:cubicBezTo>
                    <a:pt x="19114" y="15023"/>
                    <a:pt x="19881" y="8452"/>
                    <a:pt x="16312" y="3948"/>
                  </a:cubicBezTo>
                  <a:cubicBezTo>
                    <a:pt x="14256" y="1355"/>
                    <a:pt x="11204" y="0"/>
                    <a:pt x="81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47"/>
            <p:cNvSpPr/>
            <p:nvPr/>
          </p:nvSpPr>
          <p:spPr>
            <a:xfrm flipH="1">
              <a:off x="6550276" y="1197591"/>
              <a:ext cx="173392" cy="303850"/>
            </a:xfrm>
            <a:custGeom>
              <a:avLst/>
              <a:gdLst/>
              <a:ahLst/>
              <a:cxnLst/>
              <a:rect l="l" t="t" r="r" b="b"/>
              <a:pathLst>
                <a:path w="10375" h="18181" extrusionOk="0">
                  <a:moveTo>
                    <a:pt x="1535" y="1"/>
                  </a:moveTo>
                  <a:lnTo>
                    <a:pt x="1" y="5338"/>
                  </a:lnTo>
                  <a:cubicBezTo>
                    <a:pt x="968" y="5605"/>
                    <a:pt x="1835" y="6172"/>
                    <a:pt x="2469" y="6972"/>
                  </a:cubicBezTo>
                  <a:cubicBezTo>
                    <a:pt x="4104" y="9040"/>
                    <a:pt x="3737" y="12176"/>
                    <a:pt x="1669" y="13811"/>
                  </a:cubicBezTo>
                  <a:lnTo>
                    <a:pt x="5104" y="18180"/>
                  </a:lnTo>
                  <a:cubicBezTo>
                    <a:pt x="9608" y="14611"/>
                    <a:pt x="10375" y="8040"/>
                    <a:pt x="6806" y="3536"/>
                  </a:cubicBezTo>
                  <a:cubicBezTo>
                    <a:pt x="5471" y="1835"/>
                    <a:pt x="3637" y="601"/>
                    <a:pt x="15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47"/>
            <p:cNvSpPr/>
            <p:nvPr/>
          </p:nvSpPr>
          <p:spPr>
            <a:xfrm flipH="1">
              <a:off x="5155450" y="1664204"/>
              <a:ext cx="1278874" cy="966183"/>
            </a:xfrm>
            <a:custGeom>
              <a:avLst/>
              <a:gdLst/>
              <a:ahLst/>
              <a:cxnLst/>
              <a:rect l="l" t="t" r="r" b="b"/>
              <a:pathLst>
                <a:path w="76522" h="57812" extrusionOk="0">
                  <a:moveTo>
                    <a:pt x="34" y="1"/>
                  </a:moveTo>
                  <a:cubicBezTo>
                    <a:pt x="667" y="1"/>
                    <a:pt x="134" y="45600"/>
                    <a:pt x="34" y="55574"/>
                  </a:cubicBezTo>
                  <a:cubicBezTo>
                    <a:pt x="0" y="56608"/>
                    <a:pt x="767" y="57475"/>
                    <a:pt x="1801" y="57609"/>
                  </a:cubicBezTo>
                  <a:cubicBezTo>
                    <a:pt x="2848" y="57757"/>
                    <a:pt x="3955" y="57812"/>
                    <a:pt x="5087" y="57812"/>
                  </a:cubicBezTo>
                  <a:cubicBezTo>
                    <a:pt x="8283" y="57812"/>
                    <a:pt x="11686" y="57375"/>
                    <a:pt x="14544" y="57375"/>
                  </a:cubicBezTo>
                  <a:lnTo>
                    <a:pt x="59743" y="57375"/>
                  </a:lnTo>
                  <a:cubicBezTo>
                    <a:pt x="61322" y="57375"/>
                    <a:pt x="65412" y="57611"/>
                    <a:pt x="69115" y="57611"/>
                  </a:cubicBezTo>
                  <a:cubicBezTo>
                    <a:pt x="72374" y="57611"/>
                    <a:pt x="75334" y="57428"/>
                    <a:pt x="76021" y="56741"/>
                  </a:cubicBezTo>
                  <a:lnTo>
                    <a:pt x="76055" y="56741"/>
                  </a:lnTo>
                  <a:lnTo>
                    <a:pt x="76055" y="56708"/>
                  </a:lnTo>
                  <a:cubicBezTo>
                    <a:pt x="76488" y="56074"/>
                    <a:pt x="76522" y="55274"/>
                    <a:pt x="76522" y="54506"/>
                  </a:cubicBezTo>
                  <a:cubicBezTo>
                    <a:pt x="76488" y="50036"/>
                    <a:pt x="76488" y="1"/>
                    <a:pt x="76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47"/>
            <p:cNvSpPr/>
            <p:nvPr/>
          </p:nvSpPr>
          <p:spPr>
            <a:xfrm flipH="1">
              <a:off x="5150437" y="1660861"/>
              <a:ext cx="1287798" cy="973386"/>
            </a:xfrm>
            <a:custGeom>
              <a:avLst/>
              <a:gdLst/>
              <a:ahLst/>
              <a:cxnLst/>
              <a:rect l="l" t="t" r="r" b="b"/>
              <a:pathLst>
                <a:path w="77056" h="58243" extrusionOk="0">
                  <a:moveTo>
                    <a:pt x="38495" y="367"/>
                  </a:moveTo>
                  <a:lnTo>
                    <a:pt x="76543" y="434"/>
                  </a:lnTo>
                  <a:lnTo>
                    <a:pt x="76543" y="434"/>
                  </a:lnTo>
                  <a:cubicBezTo>
                    <a:pt x="76530" y="492"/>
                    <a:pt x="76522" y="551"/>
                    <a:pt x="76522" y="601"/>
                  </a:cubicBezTo>
                  <a:cubicBezTo>
                    <a:pt x="76489" y="668"/>
                    <a:pt x="76489" y="701"/>
                    <a:pt x="76489" y="768"/>
                  </a:cubicBezTo>
                  <a:lnTo>
                    <a:pt x="76489" y="1101"/>
                  </a:lnTo>
                  <a:lnTo>
                    <a:pt x="76489" y="2002"/>
                  </a:lnTo>
                  <a:lnTo>
                    <a:pt x="76489" y="3770"/>
                  </a:lnTo>
                  <a:lnTo>
                    <a:pt x="76489" y="7306"/>
                  </a:lnTo>
                  <a:lnTo>
                    <a:pt x="76489" y="14411"/>
                  </a:lnTo>
                  <a:lnTo>
                    <a:pt x="76455" y="28621"/>
                  </a:lnTo>
                  <a:lnTo>
                    <a:pt x="76422" y="42798"/>
                  </a:lnTo>
                  <a:lnTo>
                    <a:pt x="76422" y="49903"/>
                  </a:lnTo>
                  <a:lnTo>
                    <a:pt x="76422" y="53439"/>
                  </a:lnTo>
                  <a:cubicBezTo>
                    <a:pt x="76389" y="54039"/>
                    <a:pt x="76422" y="54640"/>
                    <a:pt x="76389" y="55207"/>
                  </a:cubicBezTo>
                  <a:cubicBezTo>
                    <a:pt x="76355" y="55774"/>
                    <a:pt x="76222" y="56274"/>
                    <a:pt x="75955" y="56674"/>
                  </a:cubicBezTo>
                  <a:lnTo>
                    <a:pt x="75955" y="56641"/>
                  </a:lnTo>
                  <a:cubicBezTo>
                    <a:pt x="75922" y="56674"/>
                    <a:pt x="75922" y="56708"/>
                    <a:pt x="75855" y="56708"/>
                  </a:cubicBezTo>
                  <a:cubicBezTo>
                    <a:pt x="75788" y="56741"/>
                    <a:pt x="75755" y="56774"/>
                    <a:pt x="75688" y="56808"/>
                  </a:cubicBezTo>
                  <a:cubicBezTo>
                    <a:pt x="75521" y="56875"/>
                    <a:pt x="75388" y="56908"/>
                    <a:pt x="75221" y="56975"/>
                  </a:cubicBezTo>
                  <a:cubicBezTo>
                    <a:pt x="74921" y="57041"/>
                    <a:pt x="74587" y="57108"/>
                    <a:pt x="74254" y="57141"/>
                  </a:cubicBezTo>
                  <a:cubicBezTo>
                    <a:pt x="73587" y="57241"/>
                    <a:pt x="72919" y="57308"/>
                    <a:pt x="72252" y="57342"/>
                  </a:cubicBezTo>
                  <a:cubicBezTo>
                    <a:pt x="70885" y="57408"/>
                    <a:pt x="69484" y="57408"/>
                    <a:pt x="68116" y="57408"/>
                  </a:cubicBezTo>
                  <a:cubicBezTo>
                    <a:pt x="65347" y="57375"/>
                    <a:pt x="62612" y="57208"/>
                    <a:pt x="59810" y="57175"/>
                  </a:cubicBezTo>
                  <a:lnTo>
                    <a:pt x="43165" y="57241"/>
                  </a:lnTo>
                  <a:lnTo>
                    <a:pt x="26553" y="57275"/>
                  </a:lnTo>
                  <a:lnTo>
                    <a:pt x="18247" y="57308"/>
                  </a:lnTo>
                  <a:lnTo>
                    <a:pt x="14077" y="57308"/>
                  </a:lnTo>
                  <a:cubicBezTo>
                    <a:pt x="12710" y="57342"/>
                    <a:pt x="11309" y="57475"/>
                    <a:pt x="9941" y="57575"/>
                  </a:cubicBezTo>
                  <a:cubicBezTo>
                    <a:pt x="8540" y="57642"/>
                    <a:pt x="7172" y="57742"/>
                    <a:pt x="5805" y="57775"/>
                  </a:cubicBezTo>
                  <a:cubicBezTo>
                    <a:pt x="5104" y="57775"/>
                    <a:pt x="4404" y="57775"/>
                    <a:pt x="3737" y="57742"/>
                  </a:cubicBezTo>
                  <a:cubicBezTo>
                    <a:pt x="3403" y="57742"/>
                    <a:pt x="3036" y="57708"/>
                    <a:pt x="2703" y="57675"/>
                  </a:cubicBezTo>
                  <a:cubicBezTo>
                    <a:pt x="2369" y="57642"/>
                    <a:pt x="2002" y="57642"/>
                    <a:pt x="1735" y="57542"/>
                  </a:cubicBezTo>
                  <a:cubicBezTo>
                    <a:pt x="1135" y="57342"/>
                    <a:pt x="668" y="56841"/>
                    <a:pt x="501" y="56241"/>
                  </a:cubicBezTo>
                  <a:cubicBezTo>
                    <a:pt x="468" y="56074"/>
                    <a:pt x="468" y="55907"/>
                    <a:pt x="468" y="55774"/>
                  </a:cubicBezTo>
                  <a:lnTo>
                    <a:pt x="468" y="55240"/>
                  </a:lnTo>
                  <a:lnTo>
                    <a:pt x="501" y="54206"/>
                  </a:lnTo>
                  <a:lnTo>
                    <a:pt x="534" y="50036"/>
                  </a:lnTo>
                  <a:lnTo>
                    <a:pt x="768" y="33424"/>
                  </a:lnTo>
                  <a:cubicBezTo>
                    <a:pt x="835" y="27887"/>
                    <a:pt x="901" y="22350"/>
                    <a:pt x="935" y="16813"/>
                  </a:cubicBezTo>
                  <a:lnTo>
                    <a:pt x="935" y="8507"/>
                  </a:lnTo>
                  <a:lnTo>
                    <a:pt x="901" y="4337"/>
                  </a:lnTo>
                  <a:lnTo>
                    <a:pt x="868" y="2269"/>
                  </a:lnTo>
                  <a:cubicBezTo>
                    <a:pt x="835" y="1902"/>
                    <a:pt x="835" y="1568"/>
                    <a:pt x="801" y="1201"/>
                  </a:cubicBezTo>
                  <a:cubicBezTo>
                    <a:pt x="768" y="1035"/>
                    <a:pt x="735" y="868"/>
                    <a:pt x="668" y="701"/>
                  </a:cubicBezTo>
                  <a:lnTo>
                    <a:pt x="601" y="434"/>
                  </a:lnTo>
                  <a:lnTo>
                    <a:pt x="601" y="434"/>
                  </a:lnTo>
                  <a:lnTo>
                    <a:pt x="601" y="434"/>
                  </a:lnTo>
                  <a:lnTo>
                    <a:pt x="19381" y="401"/>
                  </a:lnTo>
                  <a:lnTo>
                    <a:pt x="38495" y="367"/>
                  </a:lnTo>
                  <a:close/>
                  <a:moveTo>
                    <a:pt x="234" y="0"/>
                  </a:moveTo>
                  <a:lnTo>
                    <a:pt x="234" y="434"/>
                  </a:lnTo>
                  <a:cubicBezTo>
                    <a:pt x="120" y="434"/>
                    <a:pt x="79" y="361"/>
                    <a:pt x="70" y="361"/>
                  </a:cubicBezTo>
                  <a:cubicBezTo>
                    <a:pt x="68" y="361"/>
                    <a:pt x="67" y="363"/>
                    <a:pt x="67" y="367"/>
                  </a:cubicBezTo>
                  <a:lnTo>
                    <a:pt x="67" y="501"/>
                  </a:lnTo>
                  <a:cubicBezTo>
                    <a:pt x="67" y="568"/>
                    <a:pt x="34" y="668"/>
                    <a:pt x="34" y="734"/>
                  </a:cubicBezTo>
                  <a:cubicBezTo>
                    <a:pt x="1" y="901"/>
                    <a:pt x="1" y="1068"/>
                    <a:pt x="1" y="1268"/>
                  </a:cubicBezTo>
                  <a:cubicBezTo>
                    <a:pt x="1" y="1602"/>
                    <a:pt x="34" y="1935"/>
                    <a:pt x="34" y="2269"/>
                  </a:cubicBezTo>
                  <a:lnTo>
                    <a:pt x="101" y="4337"/>
                  </a:lnTo>
                  <a:lnTo>
                    <a:pt x="167" y="8507"/>
                  </a:lnTo>
                  <a:lnTo>
                    <a:pt x="201" y="16813"/>
                  </a:lnTo>
                  <a:lnTo>
                    <a:pt x="201" y="33424"/>
                  </a:lnTo>
                  <a:lnTo>
                    <a:pt x="167" y="41730"/>
                  </a:lnTo>
                  <a:lnTo>
                    <a:pt x="101" y="50036"/>
                  </a:lnTo>
                  <a:lnTo>
                    <a:pt x="34" y="54206"/>
                  </a:lnTo>
                  <a:lnTo>
                    <a:pt x="34" y="55240"/>
                  </a:lnTo>
                  <a:lnTo>
                    <a:pt x="34" y="55740"/>
                  </a:lnTo>
                  <a:cubicBezTo>
                    <a:pt x="34" y="55941"/>
                    <a:pt x="34" y="56141"/>
                    <a:pt x="101" y="56307"/>
                  </a:cubicBezTo>
                  <a:cubicBezTo>
                    <a:pt x="268" y="57075"/>
                    <a:pt x="835" y="57708"/>
                    <a:pt x="1568" y="57942"/>
                  </a:cubicBezTo>
                  <a:cubicBezTo>
                    <a:pt x="1969" y="58075"/>
                    <a:pt x="2302" y="58075"/>
                    <a:pt x="2636" y="58109"/>
                  </a:cubicBezTo>
                  <a:cubicBezTo>
                    <a:pt x="3003" y="58142"/>
                    <a:pt x="3336" y="58175"/>
                    <a:pt x="3703" y="58175"/>
                  </a:cubicBezTo>
                  <a:cubicBezTo>
                    <a:pt x="4404" y="58242"/>
                    <a:pt x="5104" y="58242"/>
                    <a:pt x="5805" y="58242"/>
                  </a:cubicBezTo>
                  <a:cubicBezTo>
                    <a:pt x="7172" y="58209"/>
                    <a:pt x="8573" y="58109"/>
                    <a:pt x="9941" y="58042"/>
                  </a:cubicBezTo>
                  <a:cubicBezTo>
                    <a:pt x="11342" y="57942"/>
                    <a:pt x="12710" y="57842"/>
                    <a:pt x="14077" y="57809"/>
                  </a:cubicBezTo>
                  <a:lnTo>
                    <a:pt x="18247" y="57809"/>
                  </a:lnTo>
                  <a:lnTo>
                    <a:pt x="26553" y="57842"/>
                  </a:lnTo>
                  <a:lnTo>
                    <a:pt x="43165" y="57909"/>
                  </a:lnTo>
                  <a:lnTo>
                    <a:pt x="59777" y="57942"/>
                  </a:lnTo>
                  <a:cubicBezTo>
                    <a:pt x="62545" y="57975"/>
                    <a:pt x="65314" y="58175"/>
                    <a:pt x="68083" y="58209"/>
                  </a:cubicBezTo>
                  <a:cubicBezTo>
                    <a:pt x="68783" y="58209"/>
                    <a:pt x="69484" y="58217"/>
                    <a:pt x="70184" y="58217"/>
                  </a:cubicBezTo>
                  <a:cubicBezTo>
                    <a:pt x="70885" y="58217"/>
                    <a:pt x="71585" y="58209"/>
                    <a:pt x="72286" y="58175"/>
                  </a:cubicBezTo>
                  <a:cubicBezTo>
                    <a:pt x="72953" y="58142"/>
                    <a:pt x="73687" y="58075"/>
                    <a:pt x="74387" y="57975"/>
                  </a:cubicBezTo>
                  <a:cubicBezTo>
                    <a:pt x="74721" y="57942"/>
                    <a:pt x="75088" y="57875"/>
                    <a:pt x="75455" y="57775"/>
                  </a:cubicBezTo>
                  <a:cubicBezTo>
                    <a:pt x="75621" y="57708"/>
                    <a:pt x="75822" y="57675"/>
                    <a:pt x="75988" y="57575"/>
                  </a:cubicBezTo>
                  <a:cubicBezTo>
                    <a:pt x="76088" y="57575"/>
                    <a:pt x="76188" y="57508"/>
                    <a:pt x="76289" y="57442"/>
                  </a:cubicBezTo>
                  <a:cubicBezTo>
                    <a:pt x="76389" y="57408"/>
                    <a:pt x="76489" y="57308"/>
                    <a:pt x="76589" y="57208"/>
                  </a:cubicBezTo>
                  <a:lnTo>
                    <a:pt x="76555" y="57208"/>
                  </a:lnTo>
                  <a:lnTo>
                    <a:pt x="76589" y="57175"/>
                  </a:lnTo>
                  <a:lnTo>
                    <a:pt x="76622" y="57141"/>
                  </a:lnTo>
                  <a:cubicBezTo>
                    <a:pt x="77056" y="56541"/>
                    <a:pt x="77056" y="55807"/>
                    <a:pt x="77056" y="55207"/>
                  </a:cubicBezTo>
                  <a:lnTo>
                    <a:pt x="77056" y="53439"/>
                  </a:lnTo>
                  <a:lnTo>
                    <a:pt x="77056" y="49870"/>
                  </a:lnTo>
                  <a:lnTo>
                    <a:pt x="77022" y="42798"/>
                  </a:lnTo>
                  <a:lnTo>
                    <a:pt x="76989" y="28588"/>
                  </a:lnTo>
                  <a:lnTo>
                    <a:pt x="76956" y="14411"/>
                  </a:lnTo>
                  <a:lnTo>
                    <a:pt x="76922" y="7306"/>
                  </a:lnTo>
                  <a:lnTo>
                    <a:pt x="76922" y="3770"/>
                  </a:lnTo>
                  <a:lnTo>
                    <a:pt x="76922" y="768"/>
                  </a:lnTo>
                  <a:cubicBezTo>
                    <a:pt x="76922" y="734"/>
                    <a:pt x="76889" y="734"/>
                    <a:pt x="76889" y="701"/>
                  </a:cubicBezTo>
                  <a:cubicBezTo>
                    <a:pt x="76889" y="668"/>
                    <a:pt x="76856" y="668"/>
                    <a:pt x="76822" y="601"/>
                  </a:cubicBezTo>
                  <a:cubicBezTo>
                    <a:pt x="76756" y="568"/>
                    <a:pt x="76722" y="501"/>
                    <a:pt x="76689" y="434"/>
                  </a:cubicBezTo>
                  <a:lnTo>
                    <a:pt x="76689" y="434"/>
                  </a:lnTo>
                  <a:lnTo>
                    <a:pt x="76689" y="434"/>
                  </a:lnTo>
                  <a:lnTo>
                    <a:pt x="76722" y="434"/>
                  </a:lnTo>
                  <a:lnTo>
                    <a:pt x="76722" y="0"/>
                  </a:lnTo>
                  <a:cubicBezTo>
                    <a:pt x="76711" y="22"/>
                    <a:pt x="76701" y="47"/>
                    <a:pt x="76689" y="74"/>
                  </a:cubicBezTo>
                  <a:lnTo>
                    <a:pt x="76689" y="74"/>
                  </a:lnTo>
                  <a:lnTo>
                    <a:pt x="76689" y="0"/>
                  </a:lnTo>
                  <a:lnTo>
                    <a:pt x="38461" y="34"/>
                  </a:lnTo>
                  <a:lnTo>
                    <a:pt x="19348" y="34"/>
                  </a:lnTo>
                  <a:lnTo>
                    <a:pt x="274" y="1"/>
                  </a:lnTo>
                  <a:lnTo>
                    <a:pt x="274" y="1"/>
                  </a:lnTo>
                  <a:cubicBezTo>
                    <a:pt x="272" y="1"/>
                    <a:pt x="270" y="0"/>
                    <a:pt x="268" y="0"/>
                  </a:cubicBezTo>
                  <a:lnTo>
                    <a:pt x="268" y="1"/>
                  </a:lnTo>
                  <a:lnTo>
                    <a:pt x="268" y="1"/>
                  </a:lnTo>
                  <a:lnTo>
                    <a:pt x="234"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47"/>
            <p:cNvSpPr/>
            <p:nvPr/>
          </p:nvSpPr>
          <p:spPr>
            <a:xfrm flipH="1">
              <a:off x="5270850" y="2173901"/>
              <a:ext cx="661748" cy="447511"/>
            </a:xfrm>
            <a:custGeom>
              <a:avLst/>
              <a:gdLst/>
              <a:ahLst/>
              <a:cxnLst/>
              <a:rect l="l" t="t" r="r" b="b"/>
              <a:pathLst>
                <a:path w="39596" h="26777" extrusionOk="0">
                  <a:moveTo>
                    <a:pt x="11342" y="1"/>
                  </a:moveTo>
                  <a:cubicBezTo>
                    <a:pt x="11240" y="1"/>
                    <a:pt x="11140" y="9"/>
                    <a:pt x="11042" y="24"/>
                  </a:cubicBezTo>
                  <a:cubicBezTo>
                    <a:pt x="10575" y="125"/>
                    <a:pt x="10141" y="358"/>
                    <a:pt x="9708" y="592"/>
                  </a:cubicBezTo>
                  <a:cubicBezTo>
                    <a:pt x="8006" y="1425"/>
                    <a:pt x="6105" y="1759"/>
                    <a:pt x="4370" y="2526"/>
                  </a:cubicBezTo>
                  <a:cubicBezTo>
                    <a:pt x="1568" y="3727"/>
                    <a:pt x="501" y="6029"/>
                    <a:pt x="101" y="8931"/>
                  </a:cubicBezTo>
                  <a:cubicBezTo>
                    <a:pt x="34" y="9665"/>
                    <a:pt x="1" y="10365"/>
                    <a:pt x="1" y="11099"/>
                  </a:cubicBezTo>
                  <a:cubicBezTo>
                    <a:pt x="34" y="11733"/>
                    <a:pt x="267" y="12267"/>
                    <a:pt x="267" y="12900"/>
                  </a:cubicBezTo>
                  <a:cubicBezTo>
                    <a:pt x="401" y="16403"/>
                    <a:pt x="901" y="19839"/>
                    <a:pt x="1435" y="23274"/>
                  </a:cubicBezTo>
                  <a:cubicBezTo>
                    <a:pt x="1668" y="24709"/>
                    <a:pt x="2002" y="25142"/>
                    <a:pt x="2236" y="26577"/>
                  </a:cubicBezTo>
                  <a:lnTo>
                    <a:pt x="39362" y="26777"/>
                  </a:lnTo>
                  <a:cubicBezTo>
                    <a:pt x="39429" y="24909"/>
                    <a:pt x="38995" y="23741"/>
                    <a:pt x="38995" y="21840"/>
                  </a:cubicBezTo>
                  <a:cubicBezTo>
                    <a:pt x="39028" y="18538"/>
                    <a:pt x="39596" y="15269"/>
                    <a:pt x="39395" y="11933"/>
                  </a:cubicBezTo>
                  <a:cubicBezTo>
                    <a:pt x="39295" y="10499"/>
                    <a:pt x="39129" y="8731"/>
                    <a:pt x="38361" y="7463"/>
                  </a:cubicBezTo>
                  <a:cubicBezTo>
                    <a:pt x="37527" y="6095"/>
                    <a:pt x="35960" y="5262"/>
                    <a:pt x="34559" y="4561"/>
                  </a:cubicBezTo>
                  <a:cubicBezTo>
                    <a:pt x="31957" y="3293"/>
                    <a:pt x="29055" y="2426"/>
                    <a:pt x="26353" y="1392"/>
                  </a:cubicBezTo>
                  <a:cubicBezTo>
                    <a:pt x="24652" y="2993"/>
                    <a:pt x="22483" y="3227"/>
                    <a:pt x="20148" y="3327"/>
                  </a:cubicBezTo>
                  <a:cubicBezTo>
                    <a:pt x="20102" y="3328"/>
                    <a:pt x="20055" y="3328"/>
                    <a:pt x="20009" y="3328"/>
                  </a:cubicBezTo>
                  <a:cubicBezTo>
                    <a:pt x="18396" y="3328"/>
                    <a:pt x="16938" y="2771"/>
                    <a:pt x="15512" y="1993"/>
                  </a:cubicBezTo>
                  <a:cubicBezTo>
                    <a:pt x="14424" y="1402"/>
                    <a:pt x="12728" y="1"/>
                    <a:pt x="11342" y="1"/>
                  </a:cubicBezTo>
                  <a:close/>
                </a:path>
              </a:pathLst>
            </a:custGeom>
            <a:solidFill>
              <a:srgbClr val="5CC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47"/>
            <p:cNvSpPr/>
            <p:nvPr/>
          </p:nvSpPr>
          <p:spPr>
            <a:xfrm flipH="1">
              <a:off x="5705693" y="2206992"/>
              <a:ext cx="720827" cy="417211"/>
            </a:xfrm>
            <a:custGeom>
              <a:avLst/>
              <a:gdLst/>
              <a:ahLst/>
              <a:cxnLst/>
              <a:rect l="l" t="t" r="r" b="b"/>
              <a:pathLst>
                <a:path w="43131" h="24964" extrusionOk="0">
                  <a:moveTo>
                    <a:pt x="36513" y="1"/>
                  </a:moveTo>
                  <a:cubicBezTo>
                    <a:pt x="36077" y="1"/>
                    <a:pt x="35625" y="58"/>
                    <a:pt x="35159" y="179"/>
                  </a:cubicBezTo>
                  <a:cubicBezTo>
                    <a:pt x="31256" y="1180"/>
                    <a:pt x="28654" y="4883"/>
                    <a:pt x="26953" y="8285"/>
                  </a:cubicBezTo>
                  <a:cubicBezTo>
                    <a:pt x="26419" y="9319"/>
                    <a:pt x="25985" y="10387"/>
                    <a:pt x="25585" y="11454"/>
                  </a:cubicBezTo>
                  <a:cubicBezTo>
                    <a:pt x="25318" y="12188"/>
                    <a:pt x="25085" y="12922"/>
                    <a:pt x="24851" y="13656"/>
                  </a:cubicBezTo>
                  <a:cubicBezTo>
                    <a:pt x="24551" y="14589"/>
                    <a:pt x="22086" y="19087"/>
                    <a:pt x="22449" y="19692"/>
                  </a:cubicBezTo>
                  <a:lnTo>
                    <a:pt x="22449" y="19692"/>
                  </a:lnTo>
                  <a:cubicBezTo>
                    <a:pt x="19380" y="14622"/>
                    <a:pt x="15277" y="10286"/>
                    <a:pt x="11242" y="5950"/>
                  </a:cubicBezTo>
                  <a:cubicBezTo>
                    <a:pt x="10341" y="4983"/>
                    <a:pt x="9440" y="3982"/>
                    <a:pt x="8940" y="2748"/>
                  </a:cubicBezTo>
                  <a:cubicBezTo>
                    <a:pt x="8540" y="2748"/>
                    <a:pt x="7472" y="3849"/>
                    <a:pt x="7105" y="4115"/>
                  </a:cubicBezTo>
                  <a:cubicBezTo>
                    <a:pt x="6338" y="4683"/>
                    <a:pt x="5571" y="5250"/>
                    <a:pt x="4837" y="5850"/>
                  </a:cubicBezTo>
                  <a:cubicBezTo>
                    <a:pt x="3403" y="6984"/>
                    <a:pt x="2002" y="8152"/>
                    <a:pt x="634" y="9386"/>
                  </a:cubicBezTo>
                  <a:cubicBezTo>
                    <a:pt x="434" y="9553"/>
                    <a:pt x="267" y="9719"/>
                    <a:pt x="200" y="9953"/>
                  </a:cubicBezTo>
                  <a:cubicBezTo>
                    <a:pt x="0" y="10553"/>
                    <a:pt x="601" y="10920"/>
                    <a:pt x="867" y="11387"/>
                  </a:cubicBezTo>
                  <a:cubicBezTo>
                    <a:pt x="1134" y="11854"/>
                    <a:pt x="1268" y="12355"/>
                    <a:pt x="1468" y="12855"/>
                  </a:cubicBezTo>
                  <a:cubicBezTo>
                    <a:pt x="2669" y="15590"/>
                    <a:pt x="4103" y="18326"/>
                    <a:pt x="5537" y="20961"/>
                  </a:cubicBezTo>
                  <a:cubicBezTo>
                    <a:pt x="6238" y="22295"/>
                    <a:pt x="7139" y="23763"/>
                    <a:pt x="7973" y="24964"/>
                  </a:cubicBezTo>
                  <a:lnTo>
                    <a:pt x="38461" y="24630"/>
                  </a:lnTo>
                  <a:cubicBezTo>
                    <a:pt x="38694" y="24363"/>
                    <a:pt x="38561" y="24530"/>
                    <a:pt x="38761" y="24230"/>
                  </a:cubicBezTo>
                  <a:cubicBezTo>
                    <a:pt x="41663" y="20127"/>
                    <a:pt x="43131" y="15057"/>
                    <a:pt x="43131" y="10020"/>
                  </a:cubicBezTo>
                  <a:cubicBezTo>
                    <a:pt x="43131" y="8118"/>
                    <a:pt x="42931" y="6150"/>
                    <a:pt x="42164" y="4416"/>
                  </a:cubicBezTo>
                  <a:cubicBezTo>
                    <a:pt x="41081" y="1965"/>
                    <a:pt x="39072" y="1"/>
                    <a:pt x="36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47"/>
            <p:cNvSpPr/>
            <p:nvPr/>
          </p:nvSpPr>
          <p:spPr>
            <a:xfrm flipH="1">
              <a:off x="5198936" y="2173751"/>
              <a:ext cx="346768" cy="448680"/>
            </a:xfrm>
            <a:custGeom>
              <a:avLst/>
              <a:gdLst/>
              <a:ahLst/>
              <a:cxnLst/>
              <a:rect l="l" t="t" r="r" b="b"/>
              <a:pathLst>
                <a:path w="20749" h="26847" extrusionOk="0">
                  <a:moveTo>
                    <a:pt x="2235" y="0"/>
                  </a:moveTo>
                  <a:cubicBezTo>
                    <a:pt x="2335" y="1535"/>
                    <a:pt x="301" y="3269"/>
                    <a:pt x="167" y="4804"/>
                  </a:cubicBezTo>
                  <a:cubicBezTo>
                    <a:pt x="0" y="6471"/>
                    <a:pt x="3970" y="8840"/>
                    <a:pt x="3336" y="10441"/>
                  </a:cubicBezTo>
                  <a:cubicBezTo>
                    <a:pt x="2869" y="11642"/>
                    <a:pt x="2769" y="12976"/>
                    <a:pt x="2802" y="14277"/>
                  </a:cubicBezTo>
                  <a:cubicBezTo>
                    <a:pt x="2903" y="18847"/>
                    <a:pt x="3203" y="22316"/>
                    <a:pt x="3803" y="26753"/>
                  </a:cubicBezTo>
                  <a:cubicBezTo>
                    <a:pt x="6149" y="26811"/>
                    <a:pt x="8528" y="26846"/>
                    <a:pt x="10948" y="26846"/>
                  </a:cubicBezTo>
                  <a:cubicBezTo>
                    <a:pt x="12692" y="26846"/>
                    <a:pt x="14457" y="26828"/>
                    <a:pt x="16245" y="26786"/>
                  </a:cubicBezTo>
                  <a:cubicBezTo>
                    <a:pt x="17780" y="26753"/>
                    <a:pt x="19281" y="26719"/>
                    <a:pt x="20749" y="26686"/>
                  </a:cubicBezTo>
                  <a:cubicBezTo>
                    <a:pt x="20682" y="24618"/>
                    <a:pt x="20515" y="22216"/>
                    <a:pt x="20348" y="20148"/>
                  </a:cubicBezTo>
                  <a:cubicBezTo>
                    <a:pt x="19915" y="14677"/>
                    <a:pt x="20115" y="7172"/>
                    <a:pt x="14044" y="4770"/>
                  </a:cubicBezTo>
                  <a:cubicBezTo>
                    <a:pt x="12810" y="4270"/>
                    <a:pt x="11575" y="3836"/>
                    <a:pt x="10308" y="3436"/>
                  </a:cubicBezTo>
                  <a:cubicBezTo>
                    <a:pt x="8006" y="2735"/>
                    <a:pt x="4971" y="601"/>
                    <a:pt x="22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47"/>
            <p:cNvSpPr/>
            <p:nvPr/>
          </p:nvSpPr>
          <p:spPr>
            <a:xfrm flipH="1">
              <a:off x="5525616" y="1792890"/>
              <a:ext cx="258693" cy="469371"/>
            </a:xfrm>
            <a:custGeom>
              <a:avLst/>
              <a:gdLst/>
              <a:ahLst/>
              <a:cxnLst/>
              <a:rect l="l" t="t" r="r" b="b"/>
              <a:pathLst>
                <a:path w="15479" h="28085" extrusionOk="0">
                  <a:moveTo>
                    <a:pt x="6446" y="0"/>
                  </a:moveTo>
                  <a:cubicBezTo>
                    <a:pt x="5855" y="0"/>
                    <a:pt x="5237" y="83"/>
                    <a:pt x="4571" y="273"/>
                  </a:cubicBezTo>
                  <a:cubicBezTo>
                    <a:pt x="3270" y="673"/>
                    <a:pt x="1068" y="306"/>
                    <a:pt x="668" y="1741"/>
                  </a:cubicBezTo>
                  <a:cubicBezTo>
                    <a:pt x="1" y="4243"/>
                    <a:pt x="368" y="8779"/>
                    <a:pt x="668" y="11314"/>
                  </a:cubicBezTo>
                  <a:cubicBezTo>
                    <a:pt x="835" y="12715"/>
                    <a:pt x="1135" y="14283"/>
                    <a:pt x="2002" y="15317"/>
                  </a:cubicBezTo>
                  <a:cubicBezTo>
                    <a:pt x="2536" y="15984"/>
                    <a:pt x="3270" y="16485"/>
                    <a:pt x="4137" y="16551"/>
                  </a:cubicBezTo>
                  <a:cubicBezTo>
                    <a:pt x="4003" y="18653"/>
                    <a:pt x="4704" y="21421"/>
                    <a:pt x="2636" y="22822"/>
                  </a:cubicBezTo>
                  <a:cubicBezTo>
                    <a:pt x="2469" y="22923"/>
                    <a:pt x="2302" y="23023"/>
                    <a:pt x="2135" y="23123"/>
                  </a:cubicBezTo>
                  <a:cubicBezTo>
                    <a:pt x="3436" y="24457"/>
                    <a:pt x="6105" y="27826"/>
                    <a:pt x="7840" y="28060"/>
                  </a:cubicBezTo>
                  <a:cubicBezTo>
                    <a:pt x="7974" y="28077"/>
                    <a:pt x="8107" y="28085"/>
                    <a:pt x="8238" y="28085"/>
                  </a:cubicBezTo>
                  <a:cubicBezTo>
                    <a:pt x="10957" y="28085"/>
                    <a:pt x="13172" y="24595"/>
                    <a:pt x="15145" y="22622"/>
                  </a:cubicBezTo>
                  <a:cubicBezTo>
                    <a:pt x="15211" y="22589"/>
                    <a:pt x="15245" y="22556"/>
                    <a:pt x="15278" y="22556"/>
                  </a:cubicBezTo>
                  <a:cubicBezTo>
                    <a:pt x="14945" y="21922"/>
                    <a:pt x="14778" y="21188"/>
                    <a:pt x="14711" y="20454"/>
                  </a:cubicBezTo>
                  <a:cubicBezTo>
                    <a:pt x="14644" y="19687"/>
                    <a:pt x="14678" y="18886"/>
                    <a:pt x="14744" y="18119"/>
                  </a:cubicBezTo>
                  <a:cubicBezTo>
                    <a:pt x="14811" y="16618"/>
                    <a:pt x="14911" y="15150"/>
                    <a:pt x="15045" y="13649"/>
                  </a:cubicBezTo>
                  <a:cubicBezTo>
                    <a:pt x="15211" y="11414"/>
                    <a:pt x="15478" y="9146"/>
                    <a:pt x="15078" y="6911"/>
                  </a:cubicBezTo>
                  <a:cubicBezTo>
                    <a:pt x="14644" y="4676"/>
                    <a:pt x="13410" y="2441"/>
                    <a:pt x="11242" y="1440"/>
                  </a:cubicBezTo>
                  <a:cubicBezTo>
                    <a:pt x="9587" y="675"/>
                    <a:pt x="8132" y="0"/>
                    <a:pt x="6446"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47"/>
            <p:cNvSpPr/>
            <p:nvPr/>
          </p:nvSpPr>
          <p:spPr>
            <a:xfrm flipH="1">
              <a:off x="5493845" y="1731455"/>
              <a:ext cx="308864" cy="295460"/>
            </a:xfrm>
            <a:custGeom>
              <a:avLst/>
              <a:gdLst/>
              <a:ahLst/>
              <a:cxnLst/>
              <a:rect l="l" t="t" r="r" b="b"/>
              <a:pathLst>
                <a:path w="18481" h="17679" extrusionOk="0">
                  <a:moveTo>
                    <a:pt x="3112" y="0"/>
                  </a:moveTo>
                  <a:cubicBezTo>
                    <a:pt x="2840" y="0"/>
                    <a:pt x="2562" y="60"/>
                    <a:pt x="2302" y="146"/>
                  </a:cubicBezTo>
                  <a:cubicBezTo>
                    <a:pt x="1235" y="580"/>
                    <a:pt x="535" y="1647"/>
                    <a:pt x="268" y="2781"/>
                  </a:cubicBezTo>
                  <a:cubicBezTo>
                    <a:pt x="1" y="3882"/>
                    <a:pt x="101" y="5050"/>
                    <a:pt x="201" y="6184"/>
                  </a:cubicBezTo>
                  <a:cubicBezTo>
                    <a:pt x="201" y="6517"/>
                    <a:pt x="234" y="6851"/>
                    <a:pt x="434" y="7118"/>
                  </a:cubicBezTo>
                  <a:cubicBezTo>
                    <a:pt x="635" y="7385"/>
                    <a:pt x="935" y="7518"/>
                    <a:pt x="1235" y="7652"/>
                  </a:cubicBezTo>
                  <a:cubicBezTo>
                    <a:pt x="1797" y="7865"/>
                    <a:pt x="2477" y="7933"/>
                    <a:pt x="3217" y="7933"/>
                  </a:cubicBezTo>
                  <a:cubicBezTo>
                    <a:pt x="4500" y="7933"/>
                    <a:pt x="5966" y="7730"/>
                    <a:pt x="7322" y="7730"/>
                  </a:cubicBezTo>
                  <a:cubicBezTo>
                    <a:pt x="8851" y="7730"/>
                    <a:pt x="10241" y="7988"/>
                    <a:pt x="11075" y="9086"/>
                  </a:cubicBezTo>
                  <a:cubicBezTo>
                    <a:pt x="11503" y="9678"/>
                    <a:pt x="10342" y="11923"/>
                    <a:pt x="11299" y="11923"/>
                  </a:cubicBezTo>
                  <a:cubicBezTo>
                    <a:pt x="11313" y="11923"/>
                    <a:pt x="11328" y="11922"/>
                    <a:pt x="11342" y="11921"/>
                  </a:cubicBezTo>
                  <a:cubicBezTo>
                    <a:pt x="11442" y="11921"/>
                    <a:pt x="11542" y="11855"/>
                    <a:pt x="11642" y="11821"/>
                  </a:cubicBezTo>
                  <a:cubicBezTo>
                    <a:pt x="11683" y="11810"/>
                    <a:pt x="11725" y="11805"/>
                    <a:pt x="11769" y="11805"/>
                  </a:cubicBezTo>
                  <a:cubicBezTo>
                    <a:pt x="12524" y="11805"/>
                    <a:pt x="13761" y="13355"/>
                    <a:pt x="14044" y="13923"/>
                  </a:cubicBezTo>
                  <a:cubicBezTo>
                    <a:pt x="14511" y="14823"/>
                    <a:pt x="14478" y="17392"/>
                    <a:pt x="15745" y="17659"/>
                  </a:cubicBezTo>
                  <a:cubicBezTo>
                    <a:pt x="15814" y="17672"/>
                    <a:pt x="15880" y="17679"/>
                    <a:pt x="15944" y="17679"/>
                  </a:cubicBezTo>
                  <a:cubicBezTo>
                    <a:pt x="17297" y="17679"/>
                    <a:pt x="17821" y="14778"/>
                    <a:pt x="17980" y="13823"/>
                  </a:cubicBezTo>
                  <a:cubicBezTo>
                    <a:pt x="18314" y="11788"/>
                    <a:pt x="18481" y="9720"/>
                    <a:pt x="18447" y="7685"/>
                  </a:cubicBezTo>
                  <a:cubicBezTo>
                    <a:pt x="18447" y="6751"/>
                    <a:pt x="18381" y="5817"/>
                    <a:pt x="18114" y="4916"/>
                  </a:cubicBezTo>
                  <a:cubicBezTo>
                    <a:pt x="17647" y="3515"/>
                    <a:pt x="16579" y="2581"/>
                    <a:pt x="15178" y="2181"/>
                  </a:cubicBezTo>
                  <a:cubicBezTo>
                    <a:pt x="13277" y="1634"/>
                    <a:pt x="11276" y="1360"/>
                    <a:pt x="9305" y="1360"/>
                  </a:cubicBezTo>
                  <a:cubicBezTo>
                    <a:pt x="8993" y="1360"/>
                    <a:pt x="8683" y="1367"/>
                    <a:pt x="8373" y="1380"/>
                  </a:cubicBezTo>
                  <a:cubicBezTo>
                    <a:pt x="7973" y="1391"/>
                    <a:pt x="7559" y="1411"/>
                    <a:pt x="7148" y="1411"/>
                  </a:cubicBezTo>
                  <a:cubicBezTo>
                    <a:pt x="6227" y="1411"/>
                    <a:pt x="5320" y="1311"/>
                    <a:pt x="4604" y="780"/>
                  </a:cubicBezTo>
                  <a:cubicBezTo>
                    <a:pt x="4337" y="580"/>
                    <a:pt x="4104" y="313"/>
                    <a:pt x="3837" y="180"/>
                  </a:cubicBezTo>
                  <a:cubicBezTo>
                    <a:pt x="3612" y="51"/>
                    <a:pt x="3365" y="0"/>
                    <a:pt x="31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47"/>
            <p:cNvSpPr/>
            <p:nvPr/>
          </p:nvSpPr>
          <p:spPr>
            <a:xfrm flipH="1">
              <a:off x="5530629" y="1907922"/>
              <a:ext cx="86537" cy="78432"/>
            </a:xfrm>
            <a:custGeom>
              <a:avLst/>
              <a:gdLst/>
              <a:ahLst/>
              <a:cxnLst/>
              <a:rect l="l" t="t" r="r" b="b"/>
              <a:pathLst>
                <a:path w="5178" h="4693" extrusionOk="0">
                  <a:moveTo>
                    <a:pt x="2272" y="0"/>
                  </a:moveTo>
                  <a:cubicBezTo>
                    <a:pt x="960" y="0"/>
                    <a:pt x="0" y="1369"/>
                    <a:pt x="407" y="2763"/>
                  </a:cubicBezTo>
                  <a:cubicBezTo>
                    <a:pt x="685" y="3682"/>
                    <a:pt x="1498" y="4693"/>
                    <a:pt x="2437" y="4693"/>
                  </a:cubicBezTo>
                  <a:cubicBezTo>
                    <a:pt x="2624" y="4693"/>
                    <a:pt x="2815" y="4653"/>
                    <a:pt x="3009" y="4565"/>
                  </a:cubicBezTo>
                  <a:cubicBezTo>
                    <a:pt x="5044" y="3631"/>
                    <a:pt x="5177" y="795"/>
                    <a:pt x="2875" y="95"/>
                  </a:cubicBezTo>
                  <a:cubicBezTo>
                    <a:pt x="2669" y="30"/>
                    <a:pt x="2466" y="0"/>
                    <a:pt x="2272"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47"/>
            <p:cNvSpPr/>
            <p:nvPr/>
          </p:nvSpPr>
          <p:spPr>
            <a:xfrm flipH="1">
              <a:off x="5686172" y="1982527"/>
              <a:ext cx="65246" cy="29030"/>
            </a:xfrm>
            <a:custGeom>
              <a:avLst/>
              <a:gdLst/>
              <a:ahLst/>
              <a:cxnLst/>
              <a:rect l="l" t="t" r="r" b="b"/>
              <a:pathLst>
                <a:path w="3904" h="1737" extrusionOk="0">
                  <a:moveTo>
                    <a:pt x="3903" y="1"/>
                  </a:moveTo>
                  <a:lnTo>
                    <a:pt x="1" y="134"/>
                  </a:lnTo>
                  <a:cubicBezTo>
                    <a:pt x="164" y="1015"/>
                    <a:pt x="1029" y="1736"/>
                    <a:pt x="1941" y="1736"/>
                  </a:cubicBezTo>
                  <a:cubicBezTo>
                    <a:pt x="1961" y="1736"/>
                    <a:pt x="1982" y="1736"/>
                    <a:pt x="2002" y="1735"/>
                  </a:cubicBezTo>
                  <a:cubicBezTo>
                    <a:pt x="2936" y="1702"/>
                    <a:pt x="3770" y="935"/>
                    <a:pt x="39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47"/>
            <p:cNvSpPr/>
            <p:nvPr/>
          </p:nvSpPr>
          <p:spPr>
            <a:xfrm flipH="1">
              <a:off x="5356151" y="2494430"/>
              <a:ext cx="12551" cy="129221"/>
            </a:xfrm>
            <a:custGeom>
              <a:avLst/>
              <a:gdLst/>
              <a:ahLst/>
              <a:cxnLst/>
              <a:rect l="l" t="t" r="r" b="b"/>
              <a:pathLst>
                <a:path w="751" h="7732" extrusionOk="0">
                  <a:moveTo>
                    <a:pt x="109" y="1"/>
                  </a:moveTo>
                  <a:cubicBezTo>
                    <a:pt x="50" y="1"/>
                    <a:pt x="0" y="43"/>
                    <a:pt x="17" y="126"/>
                  </a:cubicBezTo>
                  <a:cubicBezTo>
                    <a:pt x="117" y="2628"/>
                    <a:pt x="284" y="5196"/>
                    <a:pt x="417" y="7731"/>
                  </a:cubicBezTo>
                  <a:lnTo>
                    <a:pt x="751" y="7731"/>
                  </a:lnTo>
                  <a:cubicBezTo>
                    <a:pt x="584" y="5196"/>
                    <a:pt x="384" y="2661"/>
                    <a:pt x="251" y="126"/>
                  </a:cubicBezTo>
                  <a:cubicBezTo>
                    <a:pt x="234" y="43"/>
                    <a:pt x="167" y="1"/>
                    <a:pt x="10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47"/>
            <p:cNvSpPr/>
            <p:nvPr/>
          </p:nvSpPr>
          <p:spPr>
            <a:xfrm flipH="1">
              <a:off x="5831337" y="2454220"/>
              <a:ext cx="56104" cy="166089"/>
            </a:xfrm>
            <a:custGeom>
              <a:avLst/>
              <a:gdLst/>
              <a:ahLst/>
              <a:cxnLst/>
              <a:rect l="l" t="t" r="r" b="b"/>
              <a:pathLst>
                <a:path w="3357" h="9938" extrusionOk="0">
                  <a:moveTo>
                    <a:pt x="3189" y="0"/>
                  </a:moveTo>
                  <a:cubicBezTo>
                    <a:pt x="3134" y="0"/>
                    <a:pt x="3083" y="30"/>
                    <a:pt x="3069" y="97"/>
                  </a:cubicBezTo>
                  <a:cubicBezTo>
                    <a:pt x="2636" y="1665"/>
                    <a:pt x="2269" y="3266"/>
                    <a:pt x="1768" y="4834"/>
                  </a:cubicBezTo>
                  <a:cubicBezTo>
                    <a:pt x="1301" y="6401"/>
                    <a:pt x="768" y="8003"/>
                    <a:pt x="167" y="9537"/>
                  </a:cubicBezTo>
                  <a:lnTo>
                    <a:pt x="1" y="9937"/>
                  </a:lnTo>
                  <a:lnTo>
                    <a:pt x="34" y="9937"/>
                  </a:lnTo>
                  <a:lnTo>
                    <a:pt x="334" y="9904"/>
                  </a:lnTo>
                  <a:cubicBezTo>
                    <a:pt x="1502" y="6902"/>
                    <a:pt x="2869" y="3299"/>
                    <a:pt x="3336" y="164"/>
                  </a:cubicBezTo>
                  <a:cubicBezTo>
                    <a:pt x="3356" y="64"/>
                    <a:pt x="3269" y="0"/>
                    <a:pt x="318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47"/>
            <p:cNvSpPr/>
            <p:nvPr/>
          </p:nvSpPr>
          <p:spPr>
            <a:xfrm flipH="1">
              <a:off x="6310000" y="2021500"/>
              <a:ext cx="212717" cy="316167"/>
            </a:xfrm>
            <a:custGeom>
              <a:avLst/>
              <a:gdLst/>
              <a:ahLst/>
              <a:cxnLst/>
              <a:rect l="l" t="t" r="r" b="b"/>
              <a:pathLst>
                <a:path w="12728" h="18918" extrusionOk="0">
                  <a:moveTo>
                    <a:pt x="918" y="0"/>
                  </a:moveTo>
                  <a:cubicBezTo>
                    <a:pt x="215" y="0"/>
                    <a:pt x="0" y="857"/>
                    <a:pt x="552" y="1671"/>
                  </a:cubicBezTo>
                  <a:lnTo>
                    <a:pt x="3488" y="6075"/>
                  </a:lnTo>
                  <a:cubicBezTo>
                    <a:pt x="1987" y="7342"/>
                    <a:pt x="352" y="8977"/>
                    <a:pt x="519" y="10945"/>
                  </a:cubicBezTo>
                  <a:cubicBezTo>
                    <a:pt x="686" y="13013"/>
                    <a:pt x="3455" y="15648"/>
                    <a:pt x="5556" y="15648"/>
                  </a:cubicBezTo>
                  <a:cubicBezTo>
                    <a:pt x="6457" y="16782"/>
                    <a:pt x="7424" y="17850"/>
                    <a:pt x="8425" y="18917"/>
                  </a:cubicBezTo>
                  <a:cubicBezTo>
                    <a:pt x="9359" y="18083"/>
                    <a:pt x="10359" y="17316"/>
                    <a:pt x="11460" y="16749"/>
                  </a:cubicBezTo>
                  <a:cubicBezTo>
                    <a:pt x="11861" y="16249"/>
                    <a:pt x="12261" y="15782"/>
                    <a:pt x="12728" y="15381"/>
                  </a:cubicBezTo>
                  <a:cubicBezTo>
                    <a:pt x="11760" y="13080"/>
                    <a:pt x="9726" y="10645"/>
                    <a:pt x="8325" y="8710"/>
                  </a:cubicBezTo>
                  <a:cubicBezTo>
                    <a:pt x="6824" y="6575"/>
                    <a:pt x="4555" y="4607"/>
                    <a:pt x="3288" y="2372"/>
                  </a:cubicBezTo>
                  <a:cubicBezTo>
                    <a:pt x="2687" y="1772"/>
                    <a:pt x="2354" y="637"/>
                    <a:pt x="1587" y="204"/>
                  </a:cubicBezTo>
                  <a:cubicBezTo>
                    <a:pt x="1332" y="62"/>
                    <a:pt x="1107" y="0"/>
                    <a:pt x="918"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47"/>
            <p:cNvSpPr/>
            <p:nvPr/>
          </p:nvSpPr>
          <p:spPr>
            <a:xfrm flipH="1">
              <a:off x="5501082" y="2145875"/>
              <a:ext cx="257573" cy="268169"/>
            </a:xfrm>
            <a:custGeom>
              <a:avLst/>
              <a:gdLst/>
              <a:ahLst/>
              <a:cxnLst/>
              <a:rect l="l" t="t" r="r" b="b"/>
              <a:pathLst>
                <a:path w="15412" h="16046" extrusionOk="0">
                  <a:moveTo>
                    <a:pt x="13376" y="0"/>
                  </a:moveTo>
                  <a:cubicBezTo>
                    <a:pt x="10908" y="3403"/>
                    <a:pt x="7572" y="5904"/>
                    <a:pt x="5938" y="6939"/>
                  </a:cubicBezTo>
                  <a:cubicBezTo>
                    <a:pt x="3836" y="3536"/>
                    <a:pt x="2235" y="567"/>
                    <a:pt x="2235" y="434"/>
                  </a:cubicBezTo>
                  <a:cubicBezTo>
                    <a:pt x="2235" y="434"/>
                    <a:pt x="1901" y="934"/>
                    <a:pt x="0" y="1601"/>
                  </a:cubicBezTo>
                  <a:cubicBezTo>
                    <a:pt x="2669" y="5971"/>
                    <a:pt x="2001" y="11675"/>
                    <a:pt x="5871" y="15044"/>
                  </a:cubicBezTo>
                  <a:cubicBezTo>
                    <a:pt x="6305" y="15445"/>
                    <a:pt x="6772" y="15845"/>
                    <a:pt x="7372" y="15978"/>
                  </a:cubicBezTo>
                  <a:cubicBezTo>
                    <a:pt x="7548" y="16024"/>
                    <a:pt x="7725" y="16045"/>
                    <a:pt x="7901" y="16045"/>
                  </a:cubicBezTo>
                  <a:cubicBezTo>
                    <a:pt x="8627" y="16045"/>
                    <a:pt x="9337" y="15681"/>
                    <a:pt x="9874" y="15144"/>
                  </a:cubicBezTo>
                  <a:cubicBezTo>
                    <a:pt x="10541" y="14511"/>
                    <a:pt x="10975" y="13677"/>
                    <a:pt x="11442" y="12876"/>
                  </a:cubicBezTo>
                  <a:cubicBezTo>
                    <a:pt x="12843" y="10374"/>
                    <a:pt x="15411" y="1868"/>
                    <a:pt x="15411" y="1868"/>
                  </a:cubicBezTo>
                  <a:cubicBezTo>
                    <a:pt x="15411" y="1868"/>
                    <a:pt x="15178" y="1701"/>
                    <a:pt x="133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47"/>
            <p:cNvSpPr/>
            <p:nvPr/>
          </p:nvSpPr>
          <p:spPr>
            <a:xfrm flipH="1">
              <a:off x="5666803" y="2061059"/>
              <a:ext cx="47814" cy="11465"/>
            </a:xfrm>
            <a:custGeom>
              <a:avLst/>
              <a:gdLst/>
              <a:ahLst/>
              <a:cxnLst/>
              <a:rect l="l" t="t" r="r" b="b"/>
              <a:pathLst>
                <a:path w="2861" h="686" extrusionOk="0">
                  <a:moveTo>
                    <a:pt x="2728" y="1"/>
                  </a:moveTo>
                  <a:cubicBezTo>
                    <a:pt x="2720" y="1"/>
                    <a:pt x="2711" y="2"/>
                    <a:pt x="2702" y="5"/>
                  </a:cubicBezTo>
                  <a:cubicBezTo>
                    <a:pt x="2502" y="72"/>
                    <a:pt x="2302" y="138"/>
                    <a:pt x="2102" y="205"/>
                  </a:cubicBezTo>
                  <a:cubicBezTo>
                    <a:pt x="1868" y="272"/>
                    <a:pt x="1668" y="305"/>
                    <a:pt x="1435" y="339"/>
                  </a:cubicBezTo>
                  <a:cubicBezTo>
                    <a:pt x="1194" y="399"/>
                    <a:pt x="930" y="411"/>
                    <a:pt x="664" y="411"/>
                  </a:cubicBezTo>
                  <a:cubicBezTo>
                    <a:pt x="486" y="411"/>
                    <a:pt x="307" y="405"/>
                    <a:pt x="134" y="405"/>
                  </a:cubicBezTo>
                  <a:cubicBezTo>
                    <a:pt x="34" y="405"/>
                    <a:pt x="0" y="572"/>
                    <a:pt x="134" y="605"/>
                  </a:cubicBezTo>
                  <a:cubicBezTo>
                    <a:pt x="372" y="660"/>
                    <a:pt x="621" y="685"/>
                    <a:pt x="869" y="685"/>
                  </a:cubicBezTo>
                  <a:cubicBezTo>
                    <a:pt x="1071" y="685"/>
                    <a:pt x="1273" y="669"/>
                    <a:pt x="1468" y="639"/>
                  </a:cubicBezTo>
                  <a:cubicBezTo>
                    <a:pt x="1701" y="605"/>
                    <a:pt x="1935" y="539"/>
                    <a:pt x="2135" y="505"/>
                  </a:cubicBezTo>
                  <a:cubicBezTo>
                    <a:pt x="2369" y="439"/>
                    <a:pt x="2569" y="339"/>
                    <a:pt x="2769" y="205"/>
                  </a:cubicBezTo>
                  <a:cubicBezTo>
                    <a:pt x="2860" y="144"/>
                    <a:pt x="2813" y="1"/>
                    <a:pt x="2728" y="1"/>
                  </a:cubicBezTo>
                  <a:close/>
                </a:path>
              </a:pathLst>
            </a:custGeom>
            <a:solidFill>
              <a:srgbClr val="B55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47"/>
            <p:cNvSpPr/>
            <p:nvPr/>
          </p:nvSpPr>
          <p:spPr>
            <a:xfrm flipH="1">
              <a:off x="5568166" y="1925671"/>
              <a:ext cx="34394" cy="29915"/>
            </a:xfrm>
            <a:custGeom>
              <a:avLst/>
              <a:gdLst/>
              <a:ahLst/>
              <a:cxnLst/>
              <a:rect l="l" t="t" r="r" b="b"/>
              <a:pathLst>
                <a:path w="2058" h="1790" extrusionOk="0">
                  <a:moveTo>
                    <a:pt x="1601" y="0"/>
                  </a:moveTo>
                  <a:cubicBezTo>
                    <a:pt x="1468" y="0"/>
                    <a:pt x="1368" y="34"/>
                    <a:pt x="1234" y="67"/>
                  </a:cubicBezTo>
                  <a:cubicBezTo>
                    <a:pt x="1001" y="167"/>
                    <a:pt x="801" y="300"/>
                    <a:pt x="634" y="434"/>
                  </a:cubicBezTo>
                  <a:cubicBezTo>
                    <a:pt x="434" y="601"/>
                    <a:pt x="300" y="801"/>
                    <a:pt x="167" y="1001"/>
                  </a:cubicBezTo>
                  <a:cubicBezTo>
                    <a:pt x="133" y="1134"/>
                    <a:pt x="67" y="1234"/>
                    <a:pt x="67" y="1334"/>
                  </a:cubicBezTo>
                  <a:cubicBezTo>
                    <a:pt x="33" y="1468"/>
                    <a:pt x="0" y="1601"/>
                    <a:pt x="0" y="1701"/>
                  </a:cubicBezTo>
                  <a:cubicBezTo>
                    <a:pt x="16" y="1763"/>
                    <a:pt x="60" y="1789"/>
                    <a:pt x="106" y="1789"/>
                  </a:cubicBezTo>
                  <a:cubicBezTo>
                    <a:pt x="160" y="1789"/>
                    <a:pt x="216" y="1755"/>
                    <a:pt x="234" y="1701"/>
                  </a:cubicBezTo>
                  <a:cubicBezTo>
                    <a:pt x="267" y="1601"/>
                    <a:pt x="267" y="1501"/>
                    <a:pt x="300" y="1401"/>
                  </a:cubicBezTo>
                  <a:cubicBezTo>
                    <a:pt x="300" y="1301"/>
                    <a:pt x="334" y="1201"/>
                    <a:pt x="400" y="1134"/>
                  </a:cubicBezTo>
                  <a:cubicBezTo>
                    <a:pt x="500" y="934"/>
                    <a:pt x="600" y="767"/>
                    <a:pt x="767" y="634"/>
                  </a:cubicBezTo>
                  <a:cubicBezTo>
                    <a:pt x="901" y="501"/>
                    <a:pt x="1101" y="367"/>
                    <a:pt x="1268" y="300"/>
                  </a:cubicBezTo>
                  <a:cubicBezTo>
                    <a:pt x="1368" y="267"/>
                    <a:pt x="1468" y="234"/>
                    <a:pt x="1568" y="200"/>
                  </a:cubicBezTo>
                  <a:lnTo>
                    <a:pt x="1701" y="200"/>
                  </a:lnTo>
                  <a:cubicBezTo>
                    <a:pt x="1768" y="234"/>
                    <a:pt x="1835" y="267"/>
                    <a:pt x="1901" y="267"/>
                  </a:cubicBezTo>
                  <a:cubicBezTo>
                    <a:pt x="1912" y="271"/>
                    <a:pt x="1923" y="272"/>
                    <a:pt x="1933" y="272"/>
                  </a:cubicBezTo>
                  <a:cubicBezTo>
                    <a:pt x="2014" y="272"/>
                    <a:pt x="2057" y="163"/>
                    <a:pt x="1968" y="134"/>
                  </a:cubicBezTo>
                  <a:lnTo>
                    <a:pt x="2001" y="134"/>
                  </a:lnTo>
                  <a:cubicBezTo>
                    <a:pt x="1901" y="100"/>
                    <a:pt x="1835" y="67"/>
                    <a:pt x="1768" y="34"/>
                  </a:cubicBezTo>
                  <a:cubicBezTo>
                    <a:pt x="1701" y="0"/>
                    <a:pt x="1668" y="0"/>
                    <a:pt x="1601" y="0"/>
                  </a:cubicBezTo>
                  <a:close/>
                </a:path>
              </a:pathLst>
            </a:custGeom>
            <a:solidFill>
              <a:srgbClr val="B55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47"/>
            <p:cNvSpPr/>
            <p:nvPr/>
          </p:nvSpPr>
          <p:spPr>
            <a:xfrm flipH="1">
              <a:off x="5496619" y="2169122"/>
              <a:ext cx="262035" cy="448263"/>
            </a:xfrm>
            <a:custGeom>
              <a:avLst/>
              <a:gdLst/>
              <a:ahLst/>
              <a:cxnLst/>
              <a:rect l="l" t="t" r="r" b="b"/>
              <a:pathLst>
                <a:path w="15679" h="26822" extrusionOk="0">
                  <a:moveTo>
                    <a:pt x="5971" y="6782"/>
                  </a:moveTo>
                  <a:cubicBezTo>
                    <a:pt x="5961" y="6794"/>
                    <a:pt x="5951" y="6806"/>
                    <a:pt x="5941" y="6819"/>
                  </a:cubicBezTo>
                  <a:lnTo>
                    <a:pt x="5941" y="6819"/>
                  </a:lnTo>
                  <a:cubicBezTo>
                    <a:pt x="5940" y="6817"/>
                    <a:pt x="5939" y="6816"/>
                    <a:pt x="5938" y="6815"/>
                  </a:cubicBezTo>
                  <a:cubicBezTo>
                    <a:pt x="5954" y="6798"/>
                    <a:pt x="5963" y="6790"/>
                    <a:pt x="5971" y="6782"/>
                  </a:cubicBezTo>
                  <a:close/>
                  <a:moveTo>
                    <a:pt x="167" y="60"/>
                  </a:moveTo>
                  <a:cubicBezTo>
                    <a:pt x="83" y="60"/>
                    <a:pt x="0" y="110"/>
                    <a:pt x="0" y="210"/>
                  </a:cubicBezTo>
                  <a:cubicBezTo>
                    <a:pt x="33" y="1812"/>
                    <a:pt x="734" y="3346"/>
                    <a:pt x="1268" y="4847"/>
                  </a:cubicBezTo>
                  <a:cubicBezTo>
                    <a:pt x="1801" y="6381"/>
                    <a:pt x="2368" y="7916"/>
                    <a:pt x="2969" y="9417"/>
                  </a:cubicBezTo>
                  <a:cubicBezTo>
                    <a:pt x="2902" y="9450"/>
                    <a:pt x="2869" y="9517"/>
                    <a:pt x="2835" y="9584"/>
                  </a:cubicBezTo>
                  <a:cubicBezTo>
                    <a:pt x="2778" y="9670"/>
                    <a:pt x="2870" y="9757"/>
                    <a:pt x="2982" y="9757"/>
                  </a:cubicBezTo>
                  <a:cubicBezTo>
                    <a:pt x="3000" y="9757"/>
                    <a:pt x="3018" y="9755"/>
                    <a:pt x="3036" y="9751"/>
                  </a:cubicBezTo>
                  <a:cubicBezTo>
                    <a:pt x="3069" y="9717"/>
                    <a:pt x="3102" y="9684"/>
                    <a:pt x="3169" y="9650"/>
                  </a:cubicBezTo>
                  <a:cubicBezTo>
                    <a:pt x="3169" y="9650"/>
                    <a:pt x="3202" y="9617"/>
                    <a:pt x="3202" y="9617"/>
                  </a:cubicBezTo>
                  <a:cubicBezTo>
                    <a:pt x="3269" y="9550"/>
                    <a:pt x="3336" y="9484"/>
                    <a:pt x="3402" y="9417"/>
                  </a:cubicBezTo>
                  <a:cubicBezTo>
                    <a:pt x="3536" y="9284"/>
                    <a:pt x="3669" y="9183"/>
                    <a:pt x="3769" y="9050"/>
                  </a:cubicBezTo>
                  <a:cubicBezTo>
                    <a:pt x="4036" y="8817"/>
                    <a:pt x="4303" y="8550"/>
                    <a:pt x="4537" y="8316"/>
                  </a:cubicBezTo>
                  <a:cubicBezTo>
                    <a:pt x="5025" y="7827"/>
                    <a:pt x="5514" y="7339"/>
                    <a:pt x="5941" y="6819"/>
                  </a:cubicBezTo>
                  <a:lnTo>
                    <a:pt x="5941" y="6819"/>
                  </a:lnTo>
                  <a:cubicBezTo>
                    <a:pt x="5948" y="6826"/>
                    <a:pt x="5955" y="6835"/>
                    <a:pt x="5963" y="6846"/>
                  </a:cubicBezTo>
                  <a:lnTo>
                    <a:pt x="5963" y="6846"/>
                  </a:lnTo>
                  <a:cubicBezTo>
                    <a:pt x="5965" y="6824"/>
                    <a:pt x="5968" y="6803"/>
                    <a:pt x="5971" y="6782"/>
                  </a:cubicBezTo>
                  <a:lnTo>
                    <a:pt x="5971" y="6782"/>
                  </a:lnTo>
                  <a:cubicBezTo>
                    <a:pt x="5979" y="6773"/>
                    <a:pt x="5988" y="6765"/>
                    <a:pt x="6004" y="6748"/>
                  </a:cubicBezTo>
                  <a:cubicBezTo>
                    <a:pt x="6078" y="6650"/>
                    <a:pt x="6006" y="6533"/>
                    <a:pt x="5923" y="6533"/>
                  </a:cubicBezTo>
                  <a:cubicBezTo>
                    <a:pt x="5894" y="6533"/>
                    <a:pt x="5864" y="6547"/>
                    <a:pt x="5838" y="6582"/>
                  </a:cubicBezTo>
                  <a:cubicBezTo>
                    <a:pt x="5304" y="7049"/>
                    <a:pt x="4837" y="7616"/>
                    <a:pt x="4336" y="8083"/>
                  </a:cubicBezTo>
                  <a:cubicBezTo>
                    <a:pt x="4103" y="8350"/>
                    <a:pt x="3836" y="8583"/>
                    <a:pt x="3603" y="8817"/>
                  </a:cubicBezTo>
                  <a:cubicBezTo>
                    <a:pt x="3469" y="8950"/>
                    <a:pt x="3336" y="9050"/>
                    <a:pt x="3236" y="9183"/>
                  </a:cubicBezTo>
                  <a:cubicBezTo>
                    <a:pt x="3202" y="9217"/>
                    <a:pt x="3136" y="9250"/>
                    <a:pt x="3102" y="9284"/>
                  </a:cubicBezTo>
                  <a:cubicBezTo>
                    <a:pt x="2635" y="7816"/>
                    <a:pt x="2135" y="6348"/>
                    <a:pt x="1601" y="4880"/>
                  </a:cubicBezTo>
                  <a:cubicBezTo>
                    <a:pt x="1067" y="3379"/>
                    <a:pt x="334" y="1845"/>
                    <a:pt x="334" y="210"/>
                  </a:cubicBezTo>
                  <a:cubicBezTo>
                    <a:pt x="334" y="110"/>
                    <a:pt x="250" y="60"/>
                    <a:pt x="167" y="60"/>
                  </a:cubicBezTo>
                  <a:close/>
                  <a:moveTo>
                    <a:pt x="15512" y="0"/>
                  </a:moveTo>
                  <a:cubicBezTo>
                    <a:pt x="15472" y="0"/>
                    <a:pt x="15433" y="23"/>
                    <a:pt x="15411" y="77"/>
                  </a:cubicBezTo>
                  <a:lnTo>
                    <a:pt x="15378" y="77"/>
                  </a:lnTo>
                  <a:cubicBezTo>
                    <a:pt x="14377" y="2045"/>
                    <a:pt x="13243" y="3946"/>
                    <a:pt x="11975" y="5781"/>
                  </a:cubicBezTo>
                  <a:cubicBezTo>
                    <a:pt x="11341" y="6682"/>
                    <a:pt x="10674" y="7616"/>
                    <a:pt x="9974" y="8483"/>
                  </a:cubicBezTo>
                  <a:cubicBezTo>
                    <a:pt x="9640" y="8917"/>
                    <a:pt x="9273" y="9350"/>
                    <a:pt x="8906" y="9784"/>
                  </a:cubicBezTo>
                  <a:cubicBezTo>
                    <a:pt x="8640" y="10117"/>
                    <a:pt x="8306" y="10484"/>
                    <a:pt x="8039" y="10818"/>
                  </a:cubicBezTo>
                  <a:cubicBezTo>
                    <a:pt x="7906" y="10518"/>
                    <a:pt x="7706" y="10218"/>
                    <a:pt x="7572" y="9951"/>
                  </a:cubicBezTo>
                  <a:lnTo>
                    <a:pt x="7005" y="8917"/>
                  </a:lnTo>
                  <a:cubicBezTo>
                    <a:pt x="6705" y="8316"/>
                    <a:pt x="6405" y="7749"/>
                    <a:pt x="6138" y="7182"/>
                  </a:cubicBezTo>
                  <a:lnTo>
                    <a:pt x="6138" y="7049"/>
                  </a:lnTo>
                  <a:cubicBezTo>
                    <a:pt x="6104" y="6982"/>
                    <a:pt x="6071" y="6982"/>
                    <a:pt x="6038" y="6982"/>
                  </a:cubicBezTo>
                  <a:cubicBezTo>
                    <a:pt x="6013" y="6932"/>
                    <a:pt x="5988" y="6882"/>
                    <a:pt x="5963" y="6846"/>
                  </a:cubicBezTo>
                  <a:lnTo>
                    <a:pt x="5963" y="6846"/>
                  </a:lnTo>
                  <a:cubicBezTo>
                    <a:pt x="5871" y="7560"/>
                    <a:pt x="5871" y="8304"/>
                    <a:pt x="5871" y="9017"/>
                  </a:cubicBezTo>
                  <a:cubicBezTo>
                    <a:pt x="5838" y="9650"/>
                    <a:pt x="5838" y="10284"/>
                    <a:pt x="5804" y="10885"/>
                  </a:cubicBezTo>
                  <a:cubicBezTo>
                    <a:pt x="5771" y="12152"/>
                    <a:pt x="5737" y="13453"/>
                    <a:pt x="5704" y="14721"/>
                  </a:cubicBezTo>
                  <a:cubicBezTo>
                    <a:pt x="5604" y="17289"/>
                    <a:pt x="5471" y="19824"/>
                    <a:pt x="5337" y="22360"/>
                  </a:cubicBezTo>
                  <a:cubicBezTo>
                    <a:pt x="5304" y="23093"/>
                    <a:pt x="5237" y="23827"/>
                    <a:pt x="5204" y="24528"/>
                  </a:cubicBezTo>
                  <a:cubicBezTo>
                    <a:pt x="5170" y="25262"/>
                    <a:pt x="5070" y="25996"/>
                    <a:pt x="5070" y="26696"/>
                  </a:cubicBezTo>
                  <a:cubicBezTo>
                    <a:pt x="5070" y="26779"/>
                    <a:pt x="5129" y="26821"/>
                    <a:pt x="5187" y="26821"/>
                  </a:cubicBezTo>
                  <a:cubicBezTo>
                    <a:pt x="5245" y="26821"/>
                    <a:pt x="5304" y="26779"/>
                    <a:pt x="5304" y="26696"/>
                  </a:cubicBezTo>
                  <a:cubicBezTo>
                    <a:pt x="5471" y="25462"/>
                    <a:pt x="5504" y="24161"/>
                    <a:pt x="5571" y="22893"/>
                  </a:cubicBezTo>
                  <a:cubicBezTo>
                    <a:pt x="5637" y="21592"/>
                    <a:pt x="5704" y="20325"/>
                    <a:pt x="5771" y="19057"/>
                  </a:cubicBezTo>
                  <a:cubicBezTo>
                    <a:pt x="5904" y="16522"/>
                    <a:pt x="6004" y="13954"/>
                    <a:pt x="6071" y="11418"/>
                  </a:cubicBezTo>
                  <a:cubicBezTo>
                    <a:pt x="6071" y="10685"/>
                    <a:pt x="6104" y="9951"/>
                    <a:pt x="6104" y="9250"/>
                  </a:cubicBezTo>
                  <a:cubicBezTo>
                    <a:pt x="6138" y="8716"/>
                    <a:pt x="6171" y="8183"/>
                    <a:pt x="6138" y="7649"/>
                  </a:cubicBezTo>
                  <a:lnTo>
                    <a:pt x="6138" y="7649"/>
                  </a:lnTo>
                  <a:cubicBezTo>
                    <a:pt x="6338" y="8116"/>
                    <a:pt x="6571" y="8550"/>
                    <a:pt x="6772" y="8983"/>
                  </a:cubicBezTo>
                  <a:cubicBezTo>
                    <a:pt x="6938" y="9350"/>
                    <a:pt x="7138" y="9717"/>
                    <a:pt x="7305" y="10084"/>
                  </a:cubicBezTo>
                  <a:cubicBezTo>
                    <a:pt x="7505" y="10418"/>
                    <a:pt x="7639" y="10818"/>
                    <a:pt x="7906" y="11118"/>
                  </a:cubicBezTo>
                  <a:cubicBezTo>
                    <a:pt x="7925" y="11148"/>
                    <a:pt x="7951" y="11160"/>
                    <a:pt x="7976" y="11160"/>
                  </a:cubicBezTo>
                  <a:cubicBezTo>
                    <a:pt x="8039" y="11160"/>
                    <a:pt x="8106" y="11089"/>
                    <a:pt x="8106" y="11018"/>
                  </a:cubicBezTo>
                  <a:cubicBezTo>
                    <a:pt x="8506" y="10651"/>
                    <a:pt x="8840" y="10251"/>
                    <a:pt x="9173" y="9851"/>
                  </a:cubicBezTo>
                  <a:cubicBezTo>
                    <a:pt x="9507" y="9417"/>
                    <a:pt x="9874" y="8983"/>
                    <a:pt x="10207" y="8550"/>
                  </a:cubicBezTo>
                  <a:cubicBezTo>
                    <a:pt x="10908" y="7716"/>
                    <a:pt x="11542" y="6815"/>
                    <a:pt x="12175" y="5948"/>
                  </a:cubicBezTo>
                  <a:cubicBezTo>
                    <a:pt x="13443" y="4113"/>
                    <a:pt x="14610" y="2178"/>
                    <a:pt x="15611" y="210"/>
                  </a:cubicBezTo>
                  <a:cubicBezTo>
                    <a:pt x="15679" y="98"/>
                    <a:pt x="15594" y="0"/>
                    <a:pt x="1551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47"/>
            <p:cNvSpPr/>
            <p:nvPr/>
          </p:nvSpPr>
          <p:spPr>
            <a:xfrm flipH="1">
              <a:off x="6285917" y="2254640"/>
              <a:ext cx="137694" cy="119060"/>
            </a:xfrm>
            <a:custGeom>
              <a:avLst/>
              <a:gdLst/>
              <a:ahLst/>
              <a:cxnLst/>
              <a:rect l="l" t="t" r="r" b="b"/>
              <a:pathLst>
                <a:path w="8239" h="7124" extrusionOk="0">
                  <a:moveTo>
                    <a:pt x="8005" y="1"/>
                  </a:moveTo>
                  <a:cubicBezTo>
                    <a:pt x="7959" y="1"/>
                    <a:pt x="7910" y="19"/>
                    <a:pt x="7865" y="64"/>
                  </a:cubicBezTo>
                  <a:cubicBezTo>
                    <a:pt x="7565" y="364"/>
                    <a:pt x="7298" y="731"/>
                    <a:pt x="6998" y="1031"/>
                  </a:cubicBezTo>
                  <a:cubicBezTo>
                    <a:pt x="6698" y="1365"/>
                    <a:pt x="6364" y="1665"/>
                    <a:pt x="6031" y="1932"/>
                  </a:cubicBezTo>
                  <a:cubicBezTo>
                    <a:pt x="5363" y="2532"/>
                    <a:pt x="4663" y="3066"/>
                    <a:pt x="3962" y="3599"/>
                  </a:cubicBezTo>
                  <a:cubicBezTo>
                    <a:pt x="2595" y="4634"/>
                    <a:pt x="1194" y="5701"/>
                    <a:pt x="26" y="7002"/>
                  </a:cubicBezTo>
                  <a:cubicBezTo>
                    <a:pt x="1" y="7053"/>
                    <a:pt x="54" y="7124"/>
                    <a:pt x="110" y="7124"/>
                  </a:cubicBezTo>
                  <a:cubicBezTo>
                    <a:pt x="127" y="7124"/>
                    <a:pt x="144" y="7117"/>
                    <a:pt x="160" y="7102"/>
                  </a:cubicBezTo>
                  <a:cubicBezTo>
                    <a:pt x="1361" y="5801"/>
                    <a:pt x="2828" y="4767"/>
                    <a:pt x="4296" y="3733"/>
                  </a:cubicBezTo>
                  <a:cubicBezTo>
                    <a:pt x="4997" y="3233"/>
                    <a:pt x="5697" y="2699"/>
                    <a:pt x="6364" y="2132"/>
                  </a:cubicBezTo>
                  <a:cubicBezTo>
                    <a:pt x="6998" y="1598"/>
                    <a:pt x="7698" y="964"/>
                    <a:pt x="8165" y="264"/>
                  </a:cubicBezTo>
                  <a:cubicBezTo>
                    <a:pt x="8239" y="141"/>
                    <a:pt x="8133" y="1"/>
                    <a:pt x="80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47"/>
            <p:cNvSpPr/>
            <p:nvPr/>
          </p:nvSpPr>
          <p:spPr>
            <a:xfrm flipH="1">
              <a:off x="5685621" y="2390612"/>
              <a:ext cx="23982" cy="23982"/>
            </a:xfrm>
            <a:custGeom>
              <a:avLst/>
              <a:gdLst/>
              <a:ahLst/>
              <a:cxnLst/>
              <a:rect l="l" t="t" r="r" b="b"/>
              <a:pathLst>
                <a:path w="1435" h="1435" extrusionOk="0">
                  <a:moveTo>
                    <a:pt x="734" y="0"/>
                  </a:moveTo>
                  <a:cubicBezTo>
                    <a:pt x="634" y="0"/>
                    <a:pt x="534" y="33"/>
                    <a:pt x="434" y="67"/>
                  </a:cubicBezTo>
                  <a:cubicBezTo>
                    <a:pt x="367" y="100"/>
                    <a:pt x="267" y="133"/>
                    <a:pt x="201" y="200"/>
                  </a:cubicBezTo>
                  <a:cubicBezTo>
                    <a:pt x="134" y="267"/>
                    <a:pt x="101" y="367"/>
                    <a:pt x="67" y="434"/>
                  </a:cubicBezTo>
                  <a:cubicBezTo>
                    <a:pt x="34" y="534"/>
                    <a:pt x="0" y="634"/>
                    <a:pt x="0" y="734"/>
                  </a:cubicBezTo>
                  <a:lnTo>
                    <a:pt x="34" y="901"/>
                  </a:lnTo>
                  <a:cubicBezTo>
                    <a:pt x="67" y="1034"/>
                    <a:pt x="134" y="1134"/>
                    <a:pt x="201" y="1234"/>
                  </a:cubicBezTo>
                  <a:lnTo>
                    <a:pt x="367" y="1334"/>
                  </a:lnTo>
                  <a:cubicBezTo>
                    <a:pt x="467" y="1401"/>
                    <a:pt x="601" y="1434"/>
                    <a:pt x="734" y="1434"/>
                  </a:cubicBezTo>
                  <a:cubicBezTo>
                    <a:pt x="834" y="1434"/>
                    <a:pt x="901" y="1434"/>
                    <a:pt x="1001" y="1368"/>
                  </a:cubicBezTo>
                  <a:cubicBezTo>
                    <a:pt x="1101" y="1334"/>
                    <a:pt x="1168" y="1301"/>
                    <a:pt x="1235" y="1234"/>
                  </a:cubicBezTo>
                  <a:cubicBezTo>
                    <a:pt x="1301" y="1168"/>
                    <a:pt x="1335" y="1101"/>
                    <a:pt x="1368" y="1001"/>
                  </a:cubicBezTo>
                  <a:cubicBezTo>
                    <a:pt x="1435" y="901"/>
                    <a:pt x="1435" y="834"/>
                    <a:pt x="1435" y="734"/>
                  </a:cubicBezTo>
                  <a:lnTo>
                    <a:pt x="1401" y="534"/>
                  </a:lnTo>
                  <a:cubicBezTo>
                    <a:pt x="1368" y="400"/>
                    <a:pt x="1335" y="300"/>
                    <a:pt x="1235" y="200"/>
                  </a:cubicBezTo>
                  <a:lnTo>
                    <a:pt x="1101" y="100"/>
                  </a:lnTo>
                  <a:cubicBezTo>
                    <a:pt x="968" y="33"/>
                    <a:pt x="868" y="0"/>
                    <a:pt x="7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47"/>
            <p:cNvSpPr/>
            <p:nvPr/>
          </p:nvSpPr>
          <p:spPr>
            <a:xfrm flipH="1">
              <a:off x="5683950" y="2466755"/>
              <a:ext cx="29564" cy="29230"/>
            </a:xfrm>
            <a:custGeom>
              <a:avLst/>
              <a:gdLst/>
              <a:ahLst/>
              <a:cxnLst/>
              <a:rect l="l" t="t" r="r" b="b"/>
              <a:pathLst>
                <a:path w="1769" h="1749" extrusionOk="0">
                  <a:moveTo>
                    <a:pt x="800" y="1"/>
                  </a:moveTo>
                  <a:cubicBezTo>
                    <a:pt x="712" y="1"/>
                    <a:pt x="632" y="32"/>
                    <a:pt x="535" y="81"/>
                  </a:cubicBezTo>
                  <a:cubicBezTo>
                    <a:pt x="435" y="114"/>
                    <a:pt x="335" y="181"/>
                    <a:pt x="268" y="248"/>
                  </a:cubicBezTo>
                  <a:cubicBezTo>
                    <a:pt x="168" y="348"/>
                    <a:pt x="101" y="414"/>
                    <a:pt x="101" y="548"/>
                  </a:cubicBezTo>
                  <a:cubicBezTo>
                    <a:pt x="34" y="648"/>
                    <a:pt x="1" y="748"/>
                    <a:pt x="1" y="881"/>
                  </a:cubicBezTo>
                  <a:cubicBezTo>
                    <a:pt x="34" y="948"/>
                    <a:pt x="34" y="1015"/>
                    <a:pt x="34" y="1115"/>
                  </a:cubicBezTo>
                  <a:cubicBezTo>
                    <a:pt x="101" y="1248"/>
                    <a:pt x="168" y="1382"/>
                    <a:pt x="268" y="1482"/>
                  </a:cubicBezTo>
                  <a:lnTo>
                    <a:pt x="435" y="1649"/>
                  </a:lnTo>
                  <a:cubicBezTo>
                    <a:pt x="568" y="1715"/>
                    <a:pt x="735" y="1749"/>
                    <a:pt x="902" y="1749"/>
                  </a:cubicBezTo>
                  <a:cubicBezTo>
                    <a:pt x="1002" y="1749"/>
                    <a:pt x="1135" y="1749"/>
                    <a:pt x="1235" y="1682"/>
                  </a:cubicBezTo>
                  <a:cubicBezTo>
                    <a:pt x="1335" y="1649"/>
                    <a:pt x="1435" y="1582"/>
                    <a:pt x="1502" y="1515"/>
                  </a:cubicBezTo>
                  <a:cubicBezTo>
                    <a:pt x="1602" y="1415"/>
                    <a:pt x="1669" y="1315"/>
                    <a:pt x="1702" y="1215"/>
                  </a:cubicBezTo>
                  <a:cubicBezTo>
                    <a:pt x="1736" y="1115"/>
                    <a:pt x="1769" y="1015"/>
                    <a:pt x="1769" y="881"/>
                  </a:cubicBezTo>
                  <a:cubicBezTo>
                    <a:pt x="1769" y="815"/>
                    <a:pt x="1736" y="715"/>
                    <a:pt x="1736" y="648"/>
                  </a:cubicBezTo>
                  <a:cubicBezTo>
                    <a:pt x="1702" y="481"/>
                    <a:pt x="1602" y="381"/>
                    <a:pt x="1502" y="248"/>
                  </a:cubicBezTo>
                  <a:cubicBezTo>
                    <a:pt x="1435" y="214"/>
                    <a:pt x="1402" y="181"/>
                    <a:pt x="1335" y="114"/>
                  </a:cubicBezTo>
                  <a:cubicBezTo>
                    <a:pt x="1202" y="47"/>
                    <a:pt x="1035" y="14"/>
                    <a:pt x="902" y="14"/>
                  </a:cubicBezTo>
                  <a:cubicBezTo>
                    <a:pt x="866" y="5"/>
                    <a:pt x="833" y="1"/>
                    <a:pt x="8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47"/>
            <p:cNvSpPr/>
            <p:nvPr/>
          </p:nvSpPr>
          <p:spPr>
            <a:xfrm flipH="1">
              <a:off x="5689515" y="2540891"/>
              <a:ext cx="29013" cy="29046"/>
            </a:xfrm>
            <a:custGeom>
              <a:avLst/>
              <a:gdLst/>
              <a:ahLst/>
              <a:cxnLst/>
              <a:rect l="l" t="t" r="r" b="b"/>
              <a:pathLst>
                <a:path w="1736" h="1738" extrusionOk="0">
                  <a:moveTo>
                    <a:pt x="845" y="1"/>
                  </a:moveTo>
                  <a:cubicBezTo>
                    <a:pt x="810" y="1"/>
                    <a:pt x="774" y="5"/>
                    <a:pt x="735" y="15"/>
                  </a:cubicBezTo>
                  <a:cubicBezTo>
                    <a:pt x="668" y="15"/>
                    <a:pt x="601" y="48"/>
                    <a:pt x="534" y="81"/>
                  </a:cubicBezTo>
                  <a:cubicBezTo>
                    <a:pt x="434" y="115"/>
                    <a:pt x="334" y="181"/>
                    <a:pt x="268" y="248"/>
                  </a:cubicBezTo>
                  <a:lnTo>
                    <a:pt x="134" y="448"/>
                  </a:lnTo>
                  <a:lnTo>
                    <a:pt x="34" y="648"/>
                  </a:lnTo>
                  <a:cubicBezTo>
                    <a:pt x="1" y="782"/>
                    <a:pt x="1" y="949"/>
                    <a:pt x="34" y="1082"/>
                  </a:cubicBezTo>
                  <a:lnTo>
                    <a:pt x="34" y="1115"/>
                  </a:lnTo>
                  <a:cubicBezTo>
                    <a:pt x="67" y="1249"/>
                    <a:pt x="134" y="1382"/>
                    <a:pt x="234" y="1482"/>
                  </a:cubicBezTo>
                  <a:cubicBezTo>
                    <a:pt x="334" y="1582"/>
                    <a:pt x="468" y="1649"/>
                    <a:pt x="601" y="1682"/>
                  </a:cubicBezTo>
                  <a:lnTo>
                    <a:pt x="635" y="1682"/>
                  </a:lnTo>
                  <a:cubicBezTo>
                    <a:pt x="693" y="1721"/>
                    <a:pt x="763" y="1738"/>
                    <a:pt x="831" y="1738"/>
                  </a:cubicBezTo>
                  <a:cubicBezTo>
                    <a:pt x="880" y="1738"/>
                    <a:pt x="927" y="1730"/>
                    <a:pt x="968" y="1716"/>
                  </a:cubicBezTo>
                  <a:cubicBezTo>
                    <a:pt x="1068" y="1716"/>
                    <a:pt x="1135" y="1682"/>
                    <a:pt x="1202" y="1649"/>
                  </a:cubicBezTo>
                  <a:cubicBezTo>
                    <a:pt x="1302" y="1616"/>
                    <a:pt x="1402" y="1549"/>
                    <a:pt x="1468" y="1482"/>
                  </a:cubicBezTo>
                  <a:cubicBezTo>
                    <a:pt x="1535" y="1416"/>
                    <a:pt x="1569" y="1349"/>
                    <a:pt x="1602" y="1315"/>
                  </a:cubicBezTo>
                  <a:cubicBezTo>
                    <a:pt x="1635" y="1249"/>
                    <a:pt x="1669" y="1149"/>
                    <a:pt x="1702" y="1082"/>
                  </a:cubicBezTo>
                  <a:cubicBezTo>
                    <a:pt x="1735" y="982"/>
                    <a:pt x="1735" y="882"/>
                    <a:pt x="1702" y="748"/>
                  </a:cubicBezTo>
                  <a:cubicBezTo>
                    <a:pt x="1702" y="682"/>
                    <a:pt x="1702" y="615"/>
                    <a:pt x="1669" y="548"/>
                  </a:cubicBezTo>
                  <a:cubicBezTo>
                    <a:pt x="1635" y="415"/>
                    <a:pt x="1569" y="348"/>
                    <a:pt x="1468" y="248"/>
                  </a:cubicBezTo>
                  <a:lnTo>
                    <a:pt x="1302" y="115"/>
                  </a:lnTo>
                  <a:cubicBezTo>
                    <a:pt x="1235" y="81"/>
                    <a:pt x="1168" y="81"/>
                    <a:pt x="1102" y="48"/>
                  </a:cubicBezTo>
                  <a:cubicBezTo>
                    <a:pt x="1007" y="24"/>
                    <a:pt x="930" y="1"/>
                    <a:pt x="84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47"/>
            <p:cNvSpPr/>
            <p:nvPr/>
          </p:nvSpPr>
          <p:spPr>
            <a:xfrm flipH="1">
              <a:off x="5692306" y="2597430"/>
              <a:ext cx="29013" cy="22311"/>
            </a:xfrm>
            <a:custGeom>
              <a:avLst/>
              <a:gdLst/>
              <a:ahLst/>
              <a:cxnLst/>
              <a:rect l="l" t="t" r="r" b="b"/>
              <a:pathLst>
                <a:path w="1736" h="1335" extrusionOk="0">
                  <a:moveTo>
                    <a:pt x="868" y="1"/>
                  </a:moveTo>
                  <a:cubicBezTo>
                    <a:pt x="1" y="1"/>
                    <a:pt x="1" y="1335"/>
                    <a:pt x="868" y="1335"/>
                  </a:cubicBezTo>
                  <a:cubicBezTo>
                    <a:pt x="1736" y="1335"/>
                    <a:pt x="1736" y="1"/>
                    <a:pt x="8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47"/>
            <p:cNvSpPr/>
            <p:nvPr/>
          </p:nvSpPr>
          <p:spPr>
            <a:xfrm flipH="1">
              <a:off x="5143183" y="1595833"/>
              <a:ext cx="1297274" cy="75641"/>
            </a:xfrm>
            <a:custGeom>
              <a:avLst/>
              <a:gdLst/>
              <a:ahLst/>
              <a:cxnLst/>
              <a:rect l="l" t="t" r="r" b="b"/>
              <a:pathLst>
                <a:path w="77623" h="4526" extrusionOk="0">
                  <a:moveTo>
                    <a:pt x="74336" y="1"/>
                  </a:moveTo>
                  <a:cubicBezTo>
                    <a:pt x="73374" y="1"/>
                    <a:pt x="72288" y="155"/>
                    <a:pt x="71551" y="155"/>
                  </a:cubicBezTo>
                  <a:cubicBezTo>
                    <a:pt x="69984" y="122"/>
                    <a:pt x="68416" y="122"/>
                    <a:pt x="66815" y="122"/>
                  </a:cubicBezTo>
                  <a:cubicBezTo>
                    <a:pt x="60777" y="89"/>
                    <a:pt x="54739" y="89"/>
                    <a:pt x="48668" y="89"/>
                  </a:cubicBezTo>
                  <a:cubicBezTo>
                    <a:pt x="45433" y="80"/>
                    <a:pt x="42195" y="76"/>
                    <a:pt x="38955" y="76"/>
                  </a:cubicBezTo>
                  <a:cubicBezTo>
                    <a:pt x="30104" y="76"/>
                    <a:pt x="21240" y="107"/>
                    <a:pt x="12376" y="155"/>
                  </a:cubicBezTo>
                  <a:cubicBezTo>
                    <a:pt x="9874" y="155"/>
                    <a:pt x="7372" y="155"/>
                    <a:pt x="4870" y="189"/>
                  </a:cubicBezTo>
                  <a:cubicBezTo>
                    <a:pt x="4270" y="189"/>
                    <a:pt x="3487" y="102"/>
                    <a:pt x="2724" y="102"/>
                  </a:cubicBezTo>
                  <a:cubicBezTo>
                    <a:pt x="1327" y="102"/>
                    <a:pt x="0" y="395"/>
                    <a:pt x="0" y="2057"/>
                  </a:cubicBezTo>
                  <a:lnTo>
                    <a:pt x="0" y="4525"/>
                  </a:lnTo>
                  <a:lnTo>
                    <a:pt x="77155" y="4525"/>
                  </a:lnTo>
                  <a:cubicBezTo>
                    <a:pt x="77155" y="2957"/>
                    <a:pt x="77622" y="856"/>
                    <a:pt x="75754" y="155"/>
                  </a:cubicBezTo>
                  <a:cubicBezTo>
                    <a:pt x="75588" y="122"/>
                    <a:pt x="75387" y="55"/>
                    <a:pt x="75187" y="22"/>
                  </a:cubicBezTo>
                  <a:lnTo>
                    <a:pt x="75187" y="55"/>
                  </a:lnTo>
                  <a:cubicBezTo>
                    <a:pt x="74925" y="16"/>
                    <a:pt x="74637" y="1"/>
                    <a:pt x="743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47"/>
            <p:cNvSpPr/>
            <p:nvPr/>
          </p:nvSpPr>
          <p:spPr>
            <a:xfrm flipH="1">
              <a:off x="7772828" y="2412205"/>
              <a:ext cx="143844" cy="255283"/>
            </a:xfrm>
            <a:custGeom>
              <a:avLst/>
              <a:gdLst/>
              <a:ahLst/>
              <a:cxnLst/>
              <a:rect l="l" t="t" r="r" b="b"/>
              <a:pathLst>
                <a:path w="8607" h="15275" extrusionOk="0">
                  <a:moveTo>
                    <a:pt x="6114" y="0"/>
                  </a:moveTo>
                  <a:cubicBezTo>
                    <a:pt x="6026" y="0"/>
                    <a:pt x="5932" y="55"/>
                    <a:pt x="5905" y="109"/>
                  </a:cubicBezTo>
                  <a:cubicBezTo>
                    <a:pt x="5838" y="209"/>
                    <a:pt x="5871" y="343"/>
                    <a:pt x="5938" y="409"/>
                  </a:cubicBezTo>
                  <a:cubicBezTo>
                    <a:pt x="6072" y="576"/>
                    <a:pt x="6238" y="676"/>
                    <a:pt x="6405" y="843"/>
                  </a:cubicBezTo>
                  <a:cubicBezTo>
                    <a:pt x="6572" y="943"/>
                    <a:pt x="6739" y="1110"/>
                    <a:pt x="6872" y="1243"/>
                  </a:cubicBezTo>
                  <a:cubicBezTo>
                    <a:pt x="6972" y="1343"/>
                    <a:pt x="7072" y="1443"/>
                    <a:pt x="7172" y="1543"/>
                  </a:cubicBezTo>
                  <a:cubicBezTo>
                    <a:pt x="7004" y="1524"/>
                    <a:pt x="6838" y="1515"/>
                    <a:pt x="6674" y="1515"/>
                  </a:cubicBezTo>
                  <a:cubicBezTo>
                    <a:pt x="3678" y="1515"/>
                    <a:pt x="1356" y="4591"/>
                    <a:pt x="534" y="7248"/>
                  </a:cubicBezTo>
                  <a:cubicBezTo>
                    <a:pt x="1" y="8915"/>
                    <a:pt x="101" y="10683"/>
                    <a:pt x="1035" y="12184"/>
                  </a:cubicBezTo>
                  <a:cubicBezTo>
                    <a:pt x="1835" y="13452"/>
                    <a:pt x="3203" y="14786"/>
                    <a:pt x="4671" y="15253"/>
                  </a:cubicBezTo>
                  <a:cubicBezTo>
                    <a:pt x="4710" y="15268"/>
                    <a:pt x="4749" y="15274"/>
                    <a:pt x="4787" y="15274"/>
                  </a:cubicBezTo>
                  <a:cubicBezTo>
                    <a:pt x="5096" y="15274"/>
                    <a:pt x="5305" y="14828"/>
                    <a:pt x="5037" y="14619"/>
                  </a:cubicBezTo>
                  <a:cubicBezTo>
                    <a:pt x="4003" y="13719"/>
                    <a:pt x="2803" y="13085"/>
                    <a:pt x="2002" y="11918"/>
                  </a:cubicBezTo>
                  <a:cubicBezTo>
                    <a:pt x="1101" y="10617"/>
                    <a:pt x="935" y="9116"/>
                    <a:pt x="1402" y="7614"/>
                  </a:cubicBezTo>
                  <a:cubicBezTo>
                    <a:pt x="2164" y="5094"/>
                    <a:pt x="4280" y="2177"/>
                    <a:pt x="7157" y="2177"/>
                  </a:cubicBezTo>
                  <a:cubicBezTo>
                    <a:pt x="7173" y="2177"/>
                    <a:pt x="7189" y="2177"/>
                    <a:pt x="7206" y="2177"/>
                  </a:cubicBezTo>
                  <a:cubicBezTo>
                    <a:pt x="7106" y="2244"/>
                    <a:pt x="6972" y="2311"/>
                    <a:pt x="6872" y="2411"/>
                  </a:cubicBezTo>
                  <a:cubicBezTo>
                    <a:pt x="6672" y="2511"/>
                    <a:pt x="6472" y="2644"/>
                    <a:pt x="6305" y="2778"/>
                  </a:cubicBezTo>
                  <a:cubicBezTo>
                    <a:pt x="6205" y="2878"/>
                    <a:pt x="6072" y="2944"/>
                    <a:pt x="5971" y="3045"/>
                  </a:cubicBezTo>
                  <a:cubicBezTo>
                    <a:pt x="5871" y="3145"/>
                    <a:pt x="5805" y="3278"/>
                    <a:pt x="5705" y="3378"/>
                  </a:cubicBezTo>
                  <a:cubicBezTo>
                    <a:pt x="5605" y="3512"/>
                    <a:pt x="5638" y="3745"/>
                    <a:pt x="5771" y="3845"/>
                  </a:cubicBezTo>
                  <a:cubicBezTo>
                    <a:pt x="5849" y="3923"/>
                    <a:pt x="5951" y="3956"/>
                    <a:pt x="6048" y="3956"/>
                  </a:cubicBezTo>
                  <a:cubicBezTo>
                    <a:pt x="6116" y="3956"/>
                    <a:pt x="6183" y="3939"/>
                    <a:pt x="6238" y="3912"/>
                  </a:cubicBezTo>
                  <a:cubicBezTo>
                    <a:pt x="6338" y="3845"/>
                    <a:pt x="6438" y="3812"/>
                    <a:pt x="6539" y="3745"/>
                  </a:cubicBezTo>
                  <a:cubicBezTo>
                    <a:pt x="6639" y="3678"/>
                    <a:pt x="6739" y="3578"/>
                    <a:pt x="6839" y="3512"/>
                  </a:cubicBezTo>
                  <a:lnTo>
                    <a:pt x="6972" y="3378"/>
                  </a:lnTo>
                  <a:lnTo>
                    <a:pt x="7039" y="3345"/>
                  </a:lnTo>
                  <a:lnTo>
                    <a:pt x="7039" y="3311"/>
                  </a:lnTo>
                  <a:cubicBezTo>
                    <a:pt x="7139" y="3245"/>
                    <a:pt x="7239" y="3178"/>
                    <a:pt x="7306" y="3145"/>
                  </a:cubicBezTo>
                  <a:cubicBezTo>
                    <a:pt x="7506" y="3011"/>
                    <a:pt x="7673" y="2878"/>
                    <a:pt x="7839" y="2778"/>
                  </a:cubicBezTo>
                  <a:cubicBezTo>
                    <a:pt x="8040" y="2644"/>
                    <a:pt x="8206" y="2511"/>
                    <a:pt x="8407" y="2377"/>
                  </a:cubicBezTo>
                  <a:cubicBezTo>
                    <a:pt x="8540" y="2277"/>
                    <a:pt x="8607" y="2111"/>
                    <a:pt x="8540" y="1944"/>
                  </a:cubicBezTo>
                  <a:cubicBezTo>
                    <a:pt x="8511" y="1828"/>
                    <a:pt x="8407" y="1737"/>
                    <a:pt x="8270" y="1737"/>
                  </a:cubicBezTo>
                  <a:cubicBezTo>
                    <a:pt x="8250" y="1737"/>
                    <a:pt x="8228" y="1739"/>
                    <a:pt x="8206" y="1744"/>
                  </a:cubicBezTo>
                  <a:cubicBezTo>
                    <a:pt x="8206" y="1710"/>
                    <a:pt x="8173" y="1710"/>
                    <a:pt x="8173" y="1710"/>
                  </a:cubicBezTo>
                  <a:cubicBezTo>
                    <a:pt x="7906" y="1377"/>
                    <a:pt x="7606" y="1076"/>
                    <a:pt x="7306" y="810"/>
                  </a:cubicBezTo>
                  <a:cubicBezTo>
                    <a:pt x="7139" y="643"/>
                    <a:pt x="6939" y="509"/>
                    <a:pt x="6772" y="376"/>
                  </a:cubicBezTo>
                  <a:cubicBezTo>
                    <a:pt x="6672" y="309"/>
                    <a:pt x="6572" y="242"/>
                    <a:pt x="6505" y="176"/>
                  </a:cubicBezTo>
                  <a:cubicBezTo>
                    <a:pt x="6438" y="142"/>
                    <a:pt x="6405" y="109"/>
                    <a:pt x="6372" y="76"/>
                  </a:cubicBezTo>
                  <a:cubicBezTo>
                    <a:pt x="6305" y="42"/>
                    <a:pt x="6238" y="42"/>
                    <a:pt x="6172" y="9"/>
                  </a:cubicBezTo>
                  <a:cubicBezTo>
                    <a:pt x="6153" y="3"/>
                    <a:pt x="6134" y="0"/>
                    <a:pt x="61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47"/>
            <p:cNvSpPr/>
            <p:nvPr/>
          </p:nvSpPr>
          <p:spPr>
            <a:xfrm flipH="1">
              <a:off x="7642939" y="2446215"/>
              <a:ext cx="119862" cy="247312"/>
            </a:xfrm>
            <a:custGeom>
              <a:avLst/>
              <a:gdLst/>
              <a:ahLst/>
              <a:cxnLst/>
              <a:rect l="l" t="t" r="r" b="b"/>
              <a:pathLst>
                <a:path w="7172" h="14798" extrusionOk="0">
                  <a:moveTo>
                    <a:pt x="1982" y="0"/>
                  </a:moveTo>
                  <a:cubicBezTo>
                    <a:pt x="1808" y="0"/>
                    <a:pt x="1686" y="288"/>
                    <a:pt x="1868" y="409"/>
                  </a:cubicBezTo>
                  <a:cubicBezTo>
                    <a:pt x="4337" y="1710"/>
                    <a:pt x="6138" y="4312"/>
                    <a:pt x="5838" y="7147"/>
                  </a:cubicBezTo>
                  <a:cubicBezTo>
                    <a:pt x="5571" y="9616"/>
                    <a:pt x="3836" y="11584"/>
                    <a:pt x="1668" y="12551"/>
                  </a:cubicBezTo>
                  <a:cubicBezTo>
                    <a:pt x="1968" y="11951"/>
                    <a:pt x="2168" y="11284"/>
                    <a:pt x="2302" y="10616"/>
                  </a:cubicBezTo>
                  <a:cubicBezTo>
                    <a:pt x="2341" y="10420"/>
                    <a:pt x="2206" y="10304"/>
                    <a:pt x="2069" y="10304"/>
                  </a:cubicBezTo>
                  <a:cubicBezTo>
                    <a:pt x="1973" y="10304"/>
                    <a:pt x="1876" y="10360"/>
                    <a:pt x="1835" y="10483"/>
                  </a:cubicBezTo>
                  <a:cubicBezTo>
                    <a:pt x="1434" y="11484"/>
                    <a:pt x="867" y="12484"/>
                    <a:pt x="200" y="13318"/>
                  </a:cubicBezTo>
                  <a:cubicBezTo>
                    <a:pt x="0" y="13552"/>
                    <a:pt x="67" y="13919"/>
                    <a:pt x="367" y="14019"/>
                  </a:cubicBezTo>
                  <a:cubicBezTo>
                    <a:pt x="867" y="14152"/>
                    <a:pt x="1301" y="14319"/>
                    <a:pt x="1768" y="14486"/>
                  </a:cubicBezTo>
                  <a:cubicBezTo>
                    <a:pt x="2149" y="14603"/>
                    <a:pt x="2608" y="14798"/>
                    <a:pt x="3053" y="14798"/>
                  </a:cubicBezTo>
                  <a:cubicBezTo>
                    <a:pt x="3114" y="14798"/>
                    <a:pt x="3175" y="14794"/>
                    <a:pt x="3236" y="14786"/>
                  </a:cubicBezTo>
                  <a:cubicBezTo>
                    <a:pt x="3403" y="14786"/>
                    <a:pt x="3536" y="14719"/>
                    <a:pt x="3636" y="14553"/>
                  </a:cubicBezTo>
                  <a:cubicBezTo>
                    <a:pt x="3669" y="14386"/>
                    <a:pt x="3669" y="14186"/>
                    <a:pt x="3536" y="14086"/>
                  </a:cubicBezTo>
                  <a:cubicBezTo>
                    <a:pt x="3302" y="13885"/>
                    <a:pt x="3069" y="13785"/>
                    <a:pt x="2802" y="13719"/>
                  </a:cubicBezTo>
                  <a:cubicBezTo>
                    <a:pt x="2569" y="13652"/>
                    <a:pt x="2302" y="13585"/>
                    <a:pt x="2068" y="13552"/>
                  </a:cubicBezTo>
                  <a:cubicBezTo>
                    <a:pt x="2035" y="13518"/>
                    <a:pt x="2035" y="13518"/>
                    <a:pt x="2002" y="13518"/>
                  </a:cubicBezTo>
                  <a:cubicBezTo>
                    <a:pt x="4637" y="12685"/>
                    <a:pt x="6638" y="10116"/>
                    <a:pt x="6872" y="7314"/>
                  </a:cubicBezTo>
                  <a:cubicBezTo>
                    <a:pt x="7172" y="4212"/>
                    <a:pt x="5137" y="843"/>
                    <a:pt x="2035" y="9"/>
                  </a:cubicBezTo>
                  <a:cubicBezTo>
                    <a:pt x="2017" y="3"/>
                    <a:pt x="1999" y="0"/>
                    <a:pt x="19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47"/>
            <p:cNvSpPr/>
            <p:nvPr/>
          </p:nvSpPr>
          <p:spPr>
            <a:xfrm flipH="1">
              <a:off x="6593193" y="2555063"/>
              <a:ext cx="199597" cy="193464"/>
            </a:xfrm>
            <a:custGeom>
              <a:avLst/>
              <a:gdLst/>
              <a:ahLst/>
              <a:cxnLst/>
              <a:rect l="l" t="t" r="r" b="b"/>
              <a:pathLst>
                <a:path w="11943" h="11576" extrusionOk="0">
                  <a:moveTo>
                    <a:pt x="6172" y="0"/>
                  </a:moveTo>
                  <a:cubicBezTo>
                    <a:pt x="3336" y="0"/>
                    <a:pt x="801" y="2235"/>
                    <a:pt x="434" y="5071"/>
                  </a:cubicBezTo>
                  <a:cubicBezTo>
                    <a:pt x="1" y="8440"/>
                    <a:pt x="2769" y="11575"/>
                    <a:pt x="6172" y="11575"/>
                  </a:cubicBezTo>
                  <a:cubicBezTo>
                    <a:pt x="9374" y="11575"/>
                    <a:pt x="11942" y="8873"/>
                    <a:pt x="11942" y="5771"/>
                  </a:cubicBezTo>
                  <a:cubicBezTo>
                    <a:pt x="11942" y="5404"/>
                    <a:pt x="11909" y="5004"/>
                    <a:pt x="11842" y="4604"/>
                  </a:cubicBezTo>
                  <a:cubicBezTo>
                    <a:pt x="11275" y="1969"/>
                    <a:pt x="8874" y="0"/>
                    <a:pt x="6172" y="0"/>
                  </a:cubicBezTo>
                  <a:close/>
                </a:path>
              </a:pathLst>
            </a:custGeom>
            <a:solidFill>
              <a:srgbClr val="B5C7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47"/>
            <p:cNvSpPr/>
            <p:nvPr/>
          </p:nvSpPr>
          <p:spPr>
            <a:xfrm flipH="1">
              <a:off x="6648378" y="2573765"/>
              <a:ext cx="87724" cy="155242"/>
            </a:xfrm>
            <a:custGeom>
              <a:avLst/>
              <a:gdLst/>
              <a:ahLst/>
              <a:cxnLst/>
              <a:rect l="l" t="t" r="r" b="b"/>
              <a:pathLst>
                <a:path w="5249" h="9289" extrusionOk="0">
                  <a:moveTo>
                    <a:pt x="2614" y="1"/>
                  </a:moveTo>
                  <a:cubicBezTo>
                    <a:pt x="2572" y="1"/>
                    <a:pt x="2535" y="16"/>
                    <a:pt x="2513" y="16"/>
                  </a:cubicBezTo>
                  <a:cubicBezTo>
                    <a:pt x="2413" y="49"/>
                    <a:pt x="2346" y="82"/>
                    <a:pt x="2313" y="116"/>
                  </a:cubicBezTo>
                  <a:cubicBezTo>
                    <a:pt x="2313" y="116"/>
                    <a:pt x="2279" y="149"/>
                    <a:pt x="2279" y="149"/>
                  </a:cubicBezTo>
                  <a:cubicBezTo>
                    <a:pt x="2246" y="216"/>
                    <a:pt x="2179" y="282"/>
                    <a:pt x="2179" y="349"/>
                  </a:cubicBezTo>
                  <a:cubicBezTo>
                    <a:pt x="2179" y="383"/>
                    <a:pt x="2146" y="383"/>
                    <a:pt x="2146" y="416"/>
                  </a:cubicBezTo>
                  <a:cubicBezTo>
                    <a:pt x="2146" y="516"/>
                    <a:pt x="2146" y="583"/>
                    <a:pt x="2146" y="649"/>
                  </a:cubicBezTo>
                  <a:cubicBezTo>
                    <a:pt x="2146" y="783"/>
                    <a:pt x="2179" y="916"/>
                    <a:pt x="2213" y="1050"/>
                  </a:cubicBezTo>
                  <a:cubicBezTo>
                    <a:pt x="2213" y="1050"/>
                    <a:pt x="2213" y="1050"/>
                    <a:pt x="2213" y="1083"/>
                  </a:cubicBezTo>
                  <a:cubicBezTo>
                    <a:pt x="1445" y="1417"/>
                    <a:pt x="745" y="2050"/>
                    <a:pt x="812" y="2984"/>
                  </a:cubicBezTo>
                  <a:cubicBezTo>
                    <a:pt x="878" y="4018"/>
                    <a:pt x="1779" y="4452"/>
                    <a:pt x="2680" y="4686"/>
                  </a:cubicBezTo>
                  <a:cubicBezTo>
                    <a:pt x="3113" y="4819"/>
                    <a:pt x="3580" y="4952"/>
                    <a:pt x="3914" y="5353"/>
                  </a:cubicBezTo>
                  <a:cubicBezTo>
                    <a:pt x="4181" y="5686"/>
                    <a:pt x="4281" y="6187"/>
                    <a:pt x="3980" y="6520"/>
                  </a:cubicBezTo>
                  <a:cubicBezTo>
                    <a:pt x="3647" y="6887"/>
                    <a:pt x="3080" y="6987"/>
                    <a:pt x="2646" y="7054"/>
                  </a:cubicBezTo>
                  <a:cubicBezTo>
                    <a:pt x="2500" y="7069"/>
                    <a:pt x="2357" y="7075"/>
                    <a:pt x="2216" y="7075"/>
                  </a:cubicBezTo>
                  <a:cubicBezTo>
                    <a:pt x="1714" y="7075"/>
                    <a:pt x="1240" y="6991"/>
                    <a:pt x="745" y="6887"/>
                  </a:cubicBezTo>
                  <a:cubicBezTo>
                    <a:pt x="720" y="6884"/>
                    <a:pt x="696" y="6883"/>
                    <a:pt x="673" y="6883"/>
                  </a:cubicBezTo>
                  <a:cubicBezTo>
                    <a:pt x="162" y="6883"/>
                    <a:pt x="1" y="7563"/>
                    <a:pt x="511" y="7754"/>
                  </a:cubicBezTo>
                  <a:cubicBezTo>
                    <a:pt x="859" y="7870"/>
                    <a:pt x="1358" y="7961"/>
                    <a:pt x="1898" y="7961"/>
                  </a:cubicBezTo>
                  <a:cubicBezTo>
                    <a:pt x="1980" y="7961"/>
                    <a:pt x="2062" y="7959"/>
                    <a:pt x="2146" y="7955"/>
                  </a:cubicBezTo>
                  <a:lnTo>
                    <a:pt x="2146" y="7955"/>
                  </a:lnTo>
                  <a:cubicBezTo>
                    <a:pt x="2146" y="8055"/>
                    <a:pt x="2112" y="8155"/>
                    <a:pt x="2112" y="8221"/>
                  </a:cubicBezTo>
                  <a:cubicBezTo>
                    <a:pt x="2112" y="8355"/>
                    <a:pt x="2079" y="8455"/>
                    <a:pt x="2079" y="8588"/>
                  </a:cubicBezTo>
                  <a:cubicBezTo>
                    <a:pt x="2079" y="8755"/>
                    <a:pt x="2079" y="8955"/>
                    <a:pt x="2179" y="9089"/>
                  </a:cubicBezTo>
                  <a:cubicBezTo>
                    <a:pt x="2246" y="9222"/>
                    <a:pt x="2379" y="9289"/>
                    <a:pt x="2546" y="9289"/>
                  </a:cubicBezTo>
                  <a:cubicBezTo>
                    <a:pt x="2680" y="9289"/>
                    <a:pt x="2846" y="9222"/>
                    <a:pt x="2913" y="9089"/>
                  </a:cubicBezTo>
                  <a:cubicBezTo>
                    <a:pt x="2980" y="8989"/>
                    <a:pt x="3013" y="8855"/>
                    <a:pt x="2980" y="8755"/>
                  </a:cubicBezTo>
                  <a:cubicBezTo>
                    <a:pt x="2980" y="8688"/>
                    <a:pt x="2980" y="8655"/>
                    <a:pt x="2980" y="8588"/>
                  </a:cubicBezTo>
                  <a:cubicBezTo>
                    <a:pt x="2980" y="8422"/>
                    <a:pt x="2946" y="8288"/>
                    <a:pt x="2913" y="8121"/>
                  </a:cubicBezTo>
                  <a:cubicBezTo>
                    <a:pt x="2880" y="8055"/>
                    <a:pt x="2880" y="7988"/>
                    <a:pt x="2846" y="7921"/>
                  </a:cubicBezTo>
                  <a:cubicBezTo>
                    <a:pt x="4114" y="7721"/>
                    <a:pt x="5248" y="7054"/>
                    <a:pt x="4914" y="5686"/>
                  </a:cubicBezTo>
                  <a:cubicBezTo>
                    <a:pt x="4714" y="4719"/>
                    <a:pt x="3814" y="4252"/>
                    <a:pt x="2980" y="4018"/>
                  </a:cubicBezTo>
                  <a:cubicBezTo>
                    <a:pt x="2546" y="3885"/>
                    <a:pt x="2012" y="3785"/>
                    <a:pt x="1712" y="3418"/>
                  </a:cubicBezTo>
                  <a:cubicBezTo>
                    <a:pt x="1445" y="3051"/>
                    <a:pt x="1579" y="2651"/>
                    <a:pt x="1846" y="2351"/>
                  </a:cubicBezTo>
                  <a:cubicBezTo>
                    <a:pt x="2179" y="1917"/>
                    <a:pt x="2746" y="1784"/>
                    <a:pt x="3213" y="1683"/>
                  </a:cubicBezTo>
                  <a:cubicBezTo>
                    <a:pt x="3436" y="1636"/>
                    <a:pt x="3666" y="1596"/>
                    <a:pt x="3890" y="1596"/>
                  </a:cubicBezTo>
                  <a:cubicBezTo>
                    <a:pt x="4135" y="1596"/>
                    <a:pt x="4371" y="1644"/>
                    <a:pt x="4581" y="1784"/>
                  </a:cubicBezTo>
                  <a:cubicBezTo>
                    <a:pt x="4638" y="1828"/>
                    <a:pt x="4694" y="1847"/>
                    <a:pt x="4745" y="1847"/>
                  </a:cubicBezTo>
                  <a:cubicBezTo>
                    <a:pt x="4966" y="1847"/>
                    <a:pt x="5110" y="1499"/>
                    <a:pt x="4948" y="1283"/>
                  </a:cubicBezTo>
                  <a:cubicBezTo>
                    <a:pt x="4634" y="902"/>
                    <a:pt x="4184" y="762"/>
                    <a:pt x="3720" y="762"/>
                  </a:cubicBezTo>
                  <a:cubicBezTo>
                    <a:pt x="3494" y="762"/>
                    <a:pt x="3265" y="795"/>
                    <a:pt x="3046" y="850"/>
                  </a:cubicBezTo>
                  <a:cubicBezTo>
                    <a:pt x="3046" y="783"/>
                    <a:pt x="3046" y="716"/>
                    <a:pt x="3046" y="649"/>
                  </a:cubicBezTo>
                  <a:cubicBezTo>
                    <a:pt x="3080" y="483"/>
                    <a:pt x="3080" y="349"/>
                    <a:pt x="2980" y="216"/>
                  </a:cubicBezTo>
                  <a:cubicBezTo>
                    <a:pt x="2913" y="116"/>
                    <a:pt x="2813" y="16"/>
                    <a:pt x="2680" y="16"/>
                  </a:cubicBezTo>
                  <a:cubicBezTo>
                    <a:pt x="2657" y="4"/>
                    <a:pt x="2635" y="1"/>
                    <a:pt x="26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47"/>
            <p:cNvSpPr/>
            <p:nvPr/>
          </p:nvSpPr>
          <p:spPr>
            <a:xfrm flipH="1">
              <a:off x="5129813" y="2969584"/>
              <a:ext cx="215758" cy="192595"/>
            </a:xfrm>
            <a:custGeom>
              <a:avLst/>
              <a:gdLst/>
              <a:ahLst/>
              <a:cxnLst/>
              <a:rect l="l" t="t" r="r" b="b"/>
              <a:pathLst>
                <a:path w="12910" h="11524" extrusionOk="0">
                  <a:moveTo>
                    <a:pt x="7056" y="1"/>
                  </a:moveTo>
                  <a:cubicBezTo>
                    <a:pt x="5351" y="1"/>
                    <a:pt x="3632" y="790"/>
                    <a:pt x="2469" y="2584"/>
                  </a:cubicBezTo>
                  <a:cubicBezTo>
                    <a:pt x="1" y="6353"/>
                    <a:pt x="2836" y="11523"/>
                    <a:pt x="7306" y="11523"/>
                  </a:cubicBezTo>
                  <a:cubicBezTo>
                    <a:pt x="11109" y="11523"/>
                    <a:pt x="12910" y="8655"/>
                    <a:pt x="12843" y="5753"/>
                  </a:cubicBezTo>
                  <a:cubicBezTo>
                    <a:pt x="12801" y="2269"/>
                    <a:pt x="9948" y="1"/>
                    <a:pt x="70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47"/>
            <p:cNvSpPr/>
            <p:nvPr/>
          </p:nvSpPr>
          <p:spPr>
            <a:xfrm flipH="1">
              <a:off x="5186118" y="2988786"/>
              <a:ext cx="72482" cy="159170"/>
            </a:xfrm>
            <a:custGeom>
              <a:avLst/>
              <a:gdLst/>
              <a:ahLst/>
              <a:cxnLst/>
              <a:rect l="l" t="t" r="r" b="b"/>
              <a:pathLst>
                <a:path w="4337" h="9524" extrusionOk="0">
                  <a:moveTo>
                    <a:pt x="2069" y="0"/>
                  </a:moveTo>
                  <a:cubicBezTo>
                    <a:pt x="1968" y="0"/>
                    <a:pt x="1835" y="0"/>
                    <a:pt x="1768" y="67"/>
                  </a:cubicBezTo>
                  <a:cubicBezTo>
                    <a:pt x="1668" y="134"/>
                    <a:pt x="1602" y="201"/>
                    <a:pt x="1568" y="334"/>
                  </a:cubicBezTo>
                  <a:cubicBezTo>
                    <a:pt x="1501" y="501"/>
                    <a:pt x="1501" y="734"/>
                    <a:pt x="1568" y="901"/>
                  </a:cubicBezTo>
                  <a:cubicBezTo>
                    <a:pt x="1568" y="968"/>
                    <a:pt x="1602" y="1034"/>
                    <a:pt x="1602" y="1101"/>
                  </a:cubicBezTo>
                  <a:cubicBezTo>
                    <a:pt x="1635" y="1135"/>
                    <a:pt x="1635" y="1135"/>
                    <a:pt x="1635" y="1168"/>
                  </a:cubicBezTo>
                  <a:cubicBezTo>
                    <a:pt x="1568" y="1201"/>
                    <a:pt x="1501" y="1235"/>
                    <a:pt x="1401" y="1268"/>
                  </a:cubicBezTo>
                  <a:cubicBezTo>
                    <a:pt x="601" y="1702"/>
                    <a:pt x="0" y="2602"/>
                    <a:pt x="134" y="3536"/>
                  </a:cubicBezTo>
                  <a:cubicBezTo>
                    <a:pt x="267" y="4570"/>
                    <a:pt x="1301" y="4737"/>
                    <a:pt x="2135" y="4937"/>
                  </a:cubicBezTo>
                  <a:cubicBezTo>
                    <a:pt x="2569" y="5037"/>
                    <a:pt x="2936" y="5171"/>
                    <a:pt x="3136" y="5571"/>
                  </a:cubicBezTo>
                  <a:cubicBezTo>
                    <a:pt x="3303" y="5905"/>
                    <a:pt x="3336" y="6305"/>
                    <a:pt x="3136" y="6605"/>
                  </a:cubicBezTo>
                  <a:cubicBezTo>
                    <a:pt x="2869" y="6972"/>
                    <a:pt x="2369" y="7105"/>
                    <a:pt x="1935" y="7105"/>
                  </a:cubicBezTo>
                  <a:cubicBezTo>
                    <a:pt x="1635" y="7105"/>
                    <a:pt x="1368" y="7039"/>
                    <a:pt x="1135" y="6939"/>
                  </a:cubicBezTo>
                  <a:cubicBezTo>
                    <a:pt x="915" y="6873"/>
                    <a:pt x="740" y="6793"/>
                    <a:pt x="550" y="6793"/>
                  </a:cubicBezTo>
                  <a:cubicBezTo>
                    <a:pt x="451" y="6793"/>
                    <a:pt x="348" y="6815"/>
                    <a:pt x="234" y="6872"/>
                  </a:cubicBezTo>
                  <a:cubicBezTo>
                    <a:pt x="100" y="6939"/>
                    <a:pt x="0" y="7139"/>
                    <a:pt x="67" y="7272"/>
                  </a:cubicBezTo>
                  <a:cubicBezTo>
                    <a:pt x="267" y="7773"/>
                    <a:pt x="901" y="7873"/>
                    <a:pt x="1368" y="7939"/>
                  </a:cubicBezTo>
                  <a:cubicBezTo>
                    <a:pt x="1401" y="7939"/>
                    <a:pt x="1468" y="7939"/>
                    <a:pt x="1535" y="7973"/>
                  </a:cubicBezTo>
                  <a:lnTo>
                    <a:pt x="1535" y="8006"/>
                  </a:lnTo>
                  <a:cubicBezTo>
                    <a:pt x="1501" y="8140"/>
                    <a:pt x="1468" y="8306"/>
                    <a:pt x="1468" y="8440"/>
                  </a:cubicBezTo>
                  <a:cubicBezTo>
                    <a:pt x="1435" y="8573"/>
                    <a:pt x="1435" y="8707"/>
                    <a:pt x="1401" y="8807"/>
                  </a:cubicBezTo>
                  <a:cubicBezTo>
                    <a:pt x="1401" y="9040"/>
                    <a:pt x="1335" y="9240"/>
                    <a:pt x="1535" y="9407"/>
                  </a:cubicBezTo>
                  <a:cubicBezTo>
                    <a:pt x="1600" y="9472"/>
                    <a:pt x="1722" y="9523"/>
                    <a:pt x="1836" y="9523"/>
                  </a:cubicBezTo>
                  <a:cubicBezTo>
                    <a:pt x="1897" y="9523"/>
                    <a:pt x="1955" y="9509"/>
                    <a:pt x="2002" y="9474"/>
                  </a:cubicBezTo>
                  <a:cubicBezTo>
                    <a:pt x="2102" y="9407"/>
                    <a:pt x="2169" y="9340"/>
                    <a:pt x="2202" y="9207"/>
                  </a:cubicBezTo>
                  <a:cubicBezTo>
                    <a:pt x="2235" y="9140"/>
                    <a:pt x="2235" y="9107"/>
                    <a:pt x="2235" y="9040"/>
                  </a:cubicBezTo>
                  <a:lnTo>
                    <a:pt x="2235" y="8840"/>
                  </a:lnTo>
                  <a:cubicBezTo>
                    <a:pt x="2269" y="8707"/>
                    <a:pt x="2269" y="8573"/>
                    <a:pt x="2269" y="8473"/>
                  </a:cubicBezTo>
                  <a:cubicBezTo>
                    <a:pt x="2269" y="8340"/>
                    <a:pt x="2269" y="8206"/>
                    <a:pt x="2269" y="8073"/>
                  </a:cubicBezTo>
                  <a:cubicBezTo>
                    <a:pt x="2269" y="8039"/>
                    <a:pt x="2269" y="8006"/>
                    <a:pt x="2269" y="7939"/>
                  </a:cubicBezTo>
                  <a:cubicBezTo>
                    <a:pt x="2435" y="7939"/>
                    <a:pt x="2636" y="7873"/>
                    <a:pt x="2802" y="7806"/>
                  </a:cubicBezTo>
                  <a:cubicBezTo>
                    <a:pt x="3636" y="7506"/>
                    <a:pt x="4170" y="6739"/>
                    <a:pt x="4037" y="5838"/>
                  </a:cubicBezTo>
                  <a:cubicBezTo>
                    <a:pt x="3870" y="4971"/>
                    <a:pt x="3169" y="4404"/>
                    <a:pt x="2335" y="4237"/>
                  </a:cubicBezTo>
                  <a:cubicBezTo>
                    <a:pt x="1868" y="4170"/>
                    <a:pt x="1335" y="4137"/>
                    <a:pt x="968" y="3836"/>
                  </a:cubicBezTo>
                  <a:cubicBezTo>
                    <a:pt x="601" y="3470"/>
                    <a:pt x="768" y="2836"/>
                    <a:pt x="1034" y="2435"/>
                  </a:cubicBezTo>
                  <a:cubicBezTo>
                    <a:pt x="1301" y="1968"/>
                    <a:pt x="1835" y="1702"/>
                    <a:pt x="2335" y="1568"/>
                  </a:cubicBezTo>
                  <a:cubicBezTo>
                    <a:pt x="2536" y="1524"/>
                    <a:pt x="2739" y="1513"/>
                    <a:pt x="2945" y="1513"/>
                  </a:cubicBezTo>
                  <a:cubicBezTo>
                    <a:pt x="3150" y="1513"/>
                    <a:pt x="3356" y="1524"/>
                    <a:pt x="3561" y="1524"/>
                  </a:cubicBezTo>
                  <a:cubicBezTo>
                    <a:pt x="3766" y="1524"/>
                    <a:pt x="3970" y="1513"/>
                    <a:pt x="4170" y="1468"/>
                  </a:cubicBezTo>
                  <a:cubicBezTo>
                    <a:pt x="4337" y="1435"/>
                    <a:pt x="4337" y="1268"/>
                    <a:pt x="4203" y="1201"/>
                  </a:cubicBezTo>
                  <a:cubicBezTo>
                    <a:pt x="3881" y="959"/>
                    <a:pt x="3450" y="891"/>
                    <a:pt x="3050" y="891"/>
                  </a:cubicBezTo>
                  <a:cubicBezTo>
                    <a:pt x="2954" y="891"/>
                    <a:pt x="2860" y="895"/>
                    <a:pt x="2769" y="901"/>
                  </a:cubicBezTo>
                  <a:cubicBezTo>
                    <a:pt x="2669" y="901"/>
                    <a:pt x="2569" y="934"/>
                    <a:pt x="2502" y="934"/>
                  </a:cubicBezTo>
                  <a:cubicBezTo>
                    <a:pt x="2502" y="901"/>
                    <a:pt x="2469" y="868"/>
                    <a:pt x="2469" y="834"/>
                  </a:cubicBezTo>
                  <a:cubicBezTo>
                    <a:pt x="2469" y="801"/>
                    <a:pt x="2469" y="768"/>
                    <a:pt x="2469" y="734"/>
                  </a:cubicBezTo>
                  <a:cubicBezTo>
                    <a:pt x="2469" y="701"/>
                    <a:pt x="2435" y="668"/>
                    <a:pt x="2435" y="634"/>
                  </a:cubicBezTo>
                  <a:cubicBezTo>
                    <a:pt x="2435" y="601"/>
                    <a:pt x="2469" y="567"/>
                    <a:pt x="2469" y="534"/>
                  </a:cubicBezTo>
                  <a:cubicBezTo>
                    <a:pt x="2469" y="501"/>
                    <a:pt x="2435" y="467"/>
                    <a:pt x="2435" y="434"/>
                  </a:cubicBezTo>
                  <a:cubicBezTo>
                    <a:pt x="2435" y="334"/>
                    <a:pt x="2402" y="201"/>
                    <a:pt x="2302" y="134"/>
                  </a:cubicBezTo>
                  <a:cubicBezTo>
                    <a:pt x="2235" y="67"/>
                    <a:pt x="2169" y="0"/>
                    <a:pt x="20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47"/>
            <p:cNvSpPr/>
            <p:nvPr/>
          </p:nvSpPr>
          <p:spPr>
            <a:xfrm flipH="1">
              <a:off x="5227916" y="1229578"/>
              <a:ext cx="201837" cy="190472"/>
            </a:xfrm>
            <a:custGeom>
              <a:avLst/>
              <a:gdLst/>
              <a:ahLst/>
              <a:cxnLst/>
              <a:rect l="l" t="t" r="r" b="b"/>
              <a:pathLst>
                <a:path w="12077" h="11397" extrusionOk="0">
                  <a:moveTo>
                    <a:pt x="6187" y="1"/>
                  </a:moveTo>
                  <a:cubicBezTo>
                    <a:pt x="3889" y="1"/>
                    <a:pt x="1627" y="1301"/>
                    <a:pt x="901" y="4158"/>
                  </a:cubicBezTo>
                  <a:cubicBezTo>
                    <a:pt x="1" y="7694"/>
                    <a:pt x="2836" y="11396"/>
                    <a:pt x="6505" y="11396"/>
                  </a:cubicBezTo>
                  <a:cubicBezTo>
                    <a:pt x="10275" y="11396"/>
                    <a:pt x="12076" y="8494"/>
                    <a:pt x="12043" y="5625"/>
                  </a:cubicBezTo>
                  <a:cubicBezTo>
                    <a:pt x="12006" y="2044"/>
                    <a:pt x="9068" y="1"/>
                    <a:pt x="61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47"/>
            <p:cNvSpPr/>
            <p:nvPr/>
          </p:nvSpPr>
          <p:spPr>
            <a:xfrm flipH="1">
              <a:off x="5286727" y="1253277"/>
              <a:ext cx="76677" cy="135973"/>
            </a:xfrm>
            <a:custGeom>
              <a:avLst/>
              <a:gdLst/>
              <a:ahLst/>
              <a:cxnLst/>
              <a:rect l="l" t="t" r="r" b="b"/>
              <a:pathLst>
                <a:path w="4588" h="8136" extrusionOk="0">
                  <a:moveTo>
                    <a:pt x="2643" y="0"/>
                  </a:moveTo>
                  <a:cubicBezTo>
                    <a:pt x="2431" y="0"/>
                    <a:pt x="2235" y="161"/>
                    <a:pt x="2235" y="405"/>
                  </a:cubicBezTo>
                  <a:cubicBezTo>
                    <a:pt x="2235" y="571"/>
                    <a:pt x="2235" y="738"/>
                    <a:pt x="2302" y="872"/>
                  </a:cubicBezTo>
                  <a:cubicBezTo>
                    <a:pt x="2302" y="938"/>
                    <a:pt x="2302" y="1005"/>
                    <a:pt x="2335" y="1038"/>
                  </a:cubicBezTo>
                  <a:cubicBezTo>
                    <a:pt x="2302" y="1072"/>
                    <a:pt x="2269" y="1072"/>
                    <a:pt x="2269" y="1072"/>
                  </a:cubicBezTo>
                  <a:cubicBezTo>
                    <a:pt x="1535" y="1339"/>
                    <a:pt x="1068" y="2073"/>
                    <a:pt x="1201" y="2840"/>
                  </a:cubicBezTo>
                  <a:cubicBezTo>
                    <a:pt x="1368" y="3707"/>
                    <a:pt x="2235" y="3840"/>
                    <a:pt x="2836" y="4274"/>
                  </a:cubicBezTo>
                  <a:cubicBezTo>
                    <a:pt x="3403" y="4674"/>
                    <a:pt x="3636" y="5408"/>
                    <a:pt x="3203" y="6009"/>
                  </a:cubicBezTo>
                  <a:cubicBezTo>
                    <a:pt x="2931" y="6348"/>
                    <a:pt x="2546" y="6463"/>
                    <a:pt x="2142" y="6463"/>
                  </a:cubicBezTo>
                  <a:cubicBezTo>
                    <a:pt x="1753" y="6463"/>
                    <a:pt x="1345" y="6357"/>
                    <a:pt x="1001" y="6242"/>
                  </a:cubicBezTo>
                  <a:cubicBezTo>
                    <a:pt x="968" y="6175"/>
                    <a:pt x="934" y="6142"/>
                    <a:pt x="868" y="6142"/>
                  </a:cubicBezTo>
                  <a:cubicBezTo>
                    <a:pt x="778" y="6082"/>
                    <a:pt x="674" y="6049"/>
                    <a:pt x="572" y="6049"/>
                  </a:cubicBezTo>
                  <a:cubicBezTo>
                    <a:pt x="448" y="6049"/>
                    <a:pt x="326" y="6099"/>
                    <a:pt x="234" y="6209"/>
                  </a:cubicBezTo>
                  <a:cubicBezTo>
                    <a:pt x="0" y="6442"/>
                    <a:pt x="100" y="6876"/>
                    <a:pt x="434" y="6943"/>
                  </a:cubicBezTo>
                  <a:cubicBezTo>
                    <a:pt x="934" y="7109"/>
                    <a:pt x="1468" y="7243"/>
                    <a:pt x="2002" y="7276"/>
                  </a:cubicBezTo>
                  <a:cubicBezTo>
                    <a:pt x="2002" y="7376"/>
                    <a:pt x="2002" y="7443"/>
                    <a:pt x="2002" y="7543"/>
                  </a:cubicBezTo>
                  <a:cubicBezTo>
                    <a:pt x="2002" y="7576"/>
                    <a:pt x="2002" y="7610"/>
                    <a:pt x="1968" y="7643"/>
                  </a:cubicBezTo>
                  <a:cubicBezTo>
                    <a:pt x="1968" y="7743"/>
                    <a:pt x="1968" y="7843"/>
                    <a:pt x="2035" y="7943"/>
                  </a:cubicBezTo>
                  <a:cubicBezTo>
                    <a:pt x="2068" y="8043"/>
                    <a:pt x="2168" y="8077"/>
                    <a:pt x="2269" y="8110"/>
                  </a:cubicBezTo>
                  <a:cubicBezTo>
                    <a:pt x="2302" y="8127"/>
                    <a:pt x="2335" y="8135"/>
                    <a:pt x="2369" y="8135"/>
                  </a:cubicBezTo>
                  <a:cubicBezTo>
                    <a:pt x="2402" y="8135"/>
                    <a:pt x="2435" y="8127"/>
                    <a:pt x="2469" y="8110"/>
                  </a:cubicBezTo>
                  <a:cubicBezTo>
                    <a:pt x="2569" y="8077"/>
                    <a:pt x="2669" y="8043"/>
                    <a:pt x="2702" y="7943"/>
                  </a:cubicBezTo>
                  <a:cubicBezTo>
                    <a:pt x="2769" y="7843"/>
                    <a:pt x="2769" y="7743"/>
                    <a:pt x="2769" y="7643"/>
                  </a:cubicBezTo>
                  <a:cubicBezTo>
                    <a:pt x="2736" y="7476"/>
                    <a:pt x="2702" y="7343"/>
                    <a:pt x="2635" y="7210"/>
                  </a:cubicBezTo>
                  <a:cubicBezTo>
                    <a:pt x="2736" y="7176"/>
                    <a:pt x="2836" y="7143"/>
                    <a:pt x="2936" y="7109"/>
                  </a:cubicBezTo>
                  <a:cubicBezTo>
                    <a:pt x="3636" y="6843"/>
                    <a:pt x="4103" y="6242"/>
                    <a:pt x="4203" y="5475"/>
                  </a:cubicBezTo>
                  <a:cubicBezTo>
                    <a:pt x="4270" y="4708"/>
                    <a:pt x="3870" y="4041"/>
                    <a:pt x="3236" y="3640"/>
                  </a:cubicBezTo>
                  <a:cubicBezTo>
                    <a:pt x="2702" y="3273"/>
                    <a:pt x="1635" y="3073"/>
                    <a:pt x="1935" y="2206"/>
                  </a:cubicBezTo>
                  <a:cubicBezTo>
                    <a:pt x="2118" y="1722"/>
                    <a:pt x="2535" y="1572"/>
                    <a:pt x="2994" y="1572"/>
                  </a:cubicBezTo>
                  <a:cubicBezTo>
                    <a:pt x="3453" y="1572"/>
                    <a:pt x="3953" y="1722"/>
                    <a:pt x="4303" y="1839"/>
                  </a:cubicBezTo>
                  <a:cubicBezTo>
                    <a:pt x="4324" y="1847"/>
                    <a:pt x="4343" y="1851"/>
                    <a:pt x="4362" y="1851"/>
                  </a:cubicBezTo>
                  <a:cubicBezTo>
                    <a:pt x="4499" y="1851"/>
                    <a:pt x="4587" y="1660"/>
                    <a:pt x="4470" y="1572"/>
                  </a:cubicBezTo>
                  <a:cubicBezTo>
                    <a:pt x="4070" y="1172"/>
                    <a:pt x="3536" y="972"/>
                    <a:pt x="3002" y="938"/>
                  </a:cubicBezTo>
                  <a:lnTo>
                    <a:pt x="3002" y="905"/>
                  </a:lnTo>
                  <a:cubicBezTo>
                    <a:pt x="3002" y="805"/>
                    <a:pt x="3002" y="738"/>
                    <a:pt x="3002" y="671"/>
                  </a:cubicBezTo>
                  <a:cubicBezTo>
                    <a:pt x="3036" y="605"/>
                    <a:pt x="3036" y="538"/>
                    <a:pt x="3036" y="505"/>
                  </a:cubicBezTo>
                  <a:cubicBezTo>
                    <a:pt x="3069" y="405"/>
                    <a:pt x="3069" y="271"/>
                    <a:pt x="3002" y="171"/>
                  </a:cubicBezTo>
                  <a:cubicBezTo>
                    <a:pt x="2936" y="71"/>
                    <a:pt x="2836" y="4"/>
                    <a:pt x="2702" y="4"/>
                  </a:cubicBezTo>
                  <a:cubicBezTo>
                    <a:pt x="2682" y="2"/>
                    <a:pt x="2662" y="0"/>
                    <a:pt x="26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47"/>
            <p:cNvSpPr/>
            <p:nvPr/>
          </p:nvSpPr>
          <p:spPr>
            <a:xfrm flipH="1">
              <a:off x="7138973" y="1527278"/>
              <a:ext cx="201820" cy="190456"/>
            </a:xfrm>
            <a:custGeom>
              <a:avLst/>
              <a:gdLst/>
              <a:ahLst/>
              <a:cxnLst/>
              <a:rect l="l" t="t" r="r" b="b"/>
              <a:pathLst>
                <a:path w="12076" h="11396" extrusionOk="0">
                  <a:moveTo>
                    <a:pt x="6173" y="1"/>
                  </a:moveTo>
                  <a:cubicBezTo>
                    <a:pt x="3872" y="1"/>
                    <a:pt x="1612" y="1301"/>
                    <a:pt x="901" y="4157"/>
                  </a:cubicBezTo>
                  <a:cubicBezTo>
                    <a:pt x="0" y="7727"/>
                    <a:pt x="2802" y="11396"/>
                    <a:pt x="6472" y="11396"/>
                  </a:cubicBezTo>
                  <a:cubicBezTo>
                    <a:pt x="10241" y="11396"/>
                    <a:pt x="12076" y="8527"/>
                    <a:pt x="12042" y="5625"/>
                  </a:cubicBezTo>
                  <a:cubicBezTo>
                    <a:pt x="12005" y="2044"/>
                    <a:pt x="9057" y="1"/>
                    <a:pt x="61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47"/>
            <p:cNvSpPr/>
            <p:nvPr/>
          </p:nvSpPr>
          <p:spPr>
            <a:xfrm flipH="1">
              <a:off x="7198269" y="1550960"/>
              <a:ext cx="76192" cy="136123"/>
            </a:xfrm>
            <a:custGeom>
              <a:avLst/>
              <a:gdLst/>
              <a:ahLst/>
              <a:cxnLst/>
              <a:rect l="l" t="t" r="r" b="b"/>
              <a:pathLst>
                <a:path w="4559" h="8145" extrusionOk="0">
                  <a:moveTo>
                    <a:pt x="2636" y="1"/>
                  </a:moveTo>
                  <a:cubicBezTo>
                    <a:pt x="2403" y="1"/>
                    <a:pt x="2236" y="161"/>
                    <a:pt x="2236" y="405"/>
                  </a:cubicBezTo>
                  <a:cubicBezTo>
                    <a:pt x="2236" y="572"/>
                    <a:pt x="2236" y="739"/>
                    <a:pt x="2269" y="872"/>
                  </a:cubicBezTo>
                  <a:cubicBezTo>
                    <a:pt x="2303" y="939"/>
                    <a:pt x="2303" y="1006"/>
                    <a:pt x="2303" y="1039"/>
                  </a:cubicBezTo>
                  <a:cubicBezTo>
                    <a:pt x="2303" y="1073"/>
                    <a:pt x="2269" y="1073"/>
                    <a:pt x="2236" y="1073"/>
                  </a:cubicBezTo>
                  <a:cubicBezTo>
                    <a:pt x="1502" y="1339"/>
                    <a:pt x="1035" y="2073"/>
                    <a:pt x="1202" y="2840"/>
                  </a:cubicBezTo>
                  <a:cubicBezTo>
                    <a:pt x="1369" y="3708"/>
                    <a:pt x="2236" y="3841"/>
                    <a:pt x="2836" y="4275"/>
                  </a:cubicBezTo>
                  <a:cubicBezTo>
                    <a:pt x="3403" y="4675"/>
                    <a:pt x="3604" y="5409"/>
                    <a:pt x="3170" y="6009"/>
                  </a:cubicBezTo>
                  <a:cubicBezTo>
                    <a:pt x="2915" y="6349"/>
                    <a:pt x="2539" y="6464"/>
                    <a:pt x="2134" y="6464"/>
                  </a:cubicBezTo>
                  <a:cubicBezTo>
                    <a:pt x="1745" y="6464"/>
                    <a:pt x="1328" y="6357"/>
                    <a:pt x="968" y="6243"/>
                  </a:cubicBezTo>
                  <a:cubicBezTo>
                    <a:pt x="935" y="6176"/>
                    <a:pt x="902" y="6176"/>
                    <a:pt x="868" y="6143"/>
                  </a:cubicBezTo>
                  <a:cubicBezTo>
                    <a:pt x="771" y="6087"/>
                    <a:pt x="673" y="6061"/>
                    <a:pt x="578" y="6061"/>
                  </a:cubicBezTo>
                  <a:cubicBezTo>
                    <a:pt x="446" y="6061"/>
                    <a:pt x="318" y="6112"/>
                    <a:pt x="201" y="6210"/>
                  </a:cubicBezTo>
                  <a:cubicBezTo>
                    <a:pt x="1" y="6476"/>
                    <a:pt x="68" y="6877"/>
                    <a:pt x="401" y="6943"/>
                  </a:cubicBezTo>
                  <a:cubicBezTo>
                    <a:pt x="935" y="7110"/>
                    <a:pt x="1469" y="7244"/>
                    <a:pt x="2002" y="7277"/>
                  </a:cubicBezTo>
                  <a:cubicBezTo>
                    <a:pt x="2002" y="7377"/>
                    <a:pt x="2002" y="7477"/>
                    <a:pt x="1969" y="7577"/>
                  </a:cubicBezTo>
                  <a:cubicBezTo>
                    <a:pt x="1969" y="7577"/>
                    <a:pt x="1969" y="7611"/>
                    <a:pt x="1969" y="7644"/>
                  </a:cubicBezTo>
                  <a:cubicBezTo>
                    <a:pt x="1969" y="7744"/>
                    <a:pt x="1936" y="7844"/>
                    <a:pt x="2002" y="7944"/>
                  </a:cubicBezTo>
                  <a:cubicBezTo>
                    <a:pt x="2069" y="8044"/>
                    <a:pt x="2136" y="8111"/>
                    <a:pt x="2236" y="8144"/>
                  </a:cubicBezTo>
                  <a:lnTo>
                    <a:pt x="2469" y="8144"/>
                  </a:lnTo>
                  <a:cubicBezTo>
                    <a:pt x="2569" y="8111"/>
                    <a:pt x="2636" y="8044"/>
                    <a:pt x="2703" y="7944"/>
                  </a:cubicBezTo>
                  <a:cubicBezTo>
                    <a:pt x="2736" y="7844"/>
                    <a:pt x="2770" y="7744"/>
                    <a:pt x="2736" y="7644"/>
                  </a:cubicBezTo>
                  <a:cubicBezTo>
                    <a:pt x="2703" y="7477"/>
                    <a:pt x="2670" y="7344"/>
                    <a:pt x="2636" y="7210"/>
                  </a:cubicBezTo>
                  <a:cubicBezTo>
                    <a:pt x="2736" y="7177"/>
                    <a:pt x="2803" y="7177"/>
                    <a:pt x="2903" y="7144"/>
                  </a:cubicBezTo>
                  <a:cubicBezTo>
                    <a:pt x="3637" y="6877"/>
                    <a:pt x="4104" y="6243"/>
                    <a:pt x="4171" y="5476"/>
                  </a:cubicBezTo>
                  <a:cubicBezTo>
                    <a:pt x="4271" y="4708"/>
                    <a:pt x="3837" y="4041"/>
                    <a:pt x="3203" y="3641"/>
                  </a:cubicBezTo>
                  <a:cubicBezTo>
                    <a:pt x="2703" y="3274"/>
                    <a:pt x="1635" y="3074"/>
                    <a:pt x="1936" y="2240"/>
                  </a:cubicBezTo>
                  <a:cubicBezTo>
                    <a:pt x="2105" y="1733"/>
                    <a:pt x="2531" y="1577"/>
                    <a:pt x="3001" y="1577"/>
                  </a:cubicBezTo>
                  <a:cubicBezTo>
                    <a:pt x="3459" y="1577"/>
                    <a:pt x="3959" y="1725"/>
                    <a:pt x="4304" y="1840"/>
                  </a:cubicBezTo>
                  <a:cubicBezTo>
                    <a:pt x="4324" y="1848"/>
                    <a:pt x="4344" y="1852"/>
                    <a:pt x="4362" y="1852"/>
                  </a:cubicBezTo>
                  <a:cubicBezTo>
                    <a:pt x="4492" y="1852"/>
                    <a:pt x="4559" y="1661"/>
                    <a:pt x="4471" y="1573"/>
                  </a:cubicBezTo>
                  <a:cubicBezTo>
                    <a:pt x="4071" y="1173"/>
                    <a:pt x="3537" y="972"/>
                    <a:pt x="2970" y="939"/>
                  </a:cubicBezTo>
                  <a:lnTo>
                    <a:pt x="2970" y="906"/>
                  </a:lnTo>
                  <a:cubicBezTo>
                    <a:pt x="2970" y="806"/>
                    <a:pt x="3003" y="739"/>
                    <a:pt x="3003" y="672"/>
                  </a:cubicBezTo>
                  <a:cubicBezTo>
                    <a:pt x="3003" y="606"/>
                    <a:pt x="3003" y="572"/>
                    <a:pt x="3036" y="505"/>
                  </a:cubicBezTo>
                  <a:cubicBezTo>
                    <a:pt x="3070" y="405"/>
                    <a:pt x="3036" y="305"/>
                    <a:pt x="3003" y="205"/>
                  </a:cubicBezTo>
                  <a:cubicBezTo>
                    <a:pt x="2936" y="72"/>
                    <a:pt x="2803" y="5"/>
                    <a:pt x="2703" y="5"/>
                  </a:cubicBezTo>
                  <a:cubicBezTo>
                    <a:pt x="2680" y="2"/>
                    <a:pt x="2658" y="1"/>
                    <a:pt x="26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47"/>
            <p:cNvSpPr/>
            <p:nvPr/>
          </p:nvSpPr>
          <p:spPr>
            <a:xfrm flipH="1">
              <a:off x="5435385" y="2738015"/>
              <a:ext cx="812194" cy="326078"/>
            </a:xfrm>
            <a:custGeom>
              <a:avLst/>
              <a:gdLst/>
              <a:ahLst/>
              <a:cxnLst/>
              <a:rect l="l" t="t" r="r" b="b"/>
              <a:pathLst>
                <a:path w="48598" h="19511" extrusionOk="0">
                  <a:moveTo>
                    <a:pt x="21326" y="1"/>
                  </a:moveTo>
                  <a:cubicBezTo>
                    <a:pt x="13579" y="1"/>
                    <a:pt x="6261" y="1345"/>
                    <a:pt x="3637" y="3497"/>
                  </a:cubicBezTo>
                  <a:cubicBezTo>
                    <a:pt x="1702" y="5098"/>
                    <a:pt x="368" y="7500"/>
                    <a:pt x="101" y="9968"/>
                  </a:cubicBezTo>
                  <a:cubicBezTo>
                    <a:pt x="1" y="10769"/>
                    <a:pt x="34" y="11603"/>
                    <a:pt x="168" y="12403"/>
                  </a:cubicBezTo>
                  <a:cubicBezTo>
                    <a:pt x="1202" y="17941"/>
                    <a:pt x="5505" y="18108"/>
                    <a:pt x="9908" y="18641"/>
                  </a:cubicBezTo>
                  <a:cubicBezTo>
                    <a:pt x="16646" y="19442"/>
                    <a:pt x="23418" y="19475"/>
                    <a:pt x="30156" y="19509"/>
                  </a:cubicBezTo>
                  <a:cubicBezTo>
                    <a:pt x="30311" y="19510"/>
                    <a:pt x="30468" y="19510"/>
                    <a:pt x="30626" y="19510"/>
                  </a:cubicBezTo>
                  <a:cubicBezTo>
                    <a:pt x="35510" y="19510"/>
                    <a:pt x="41407" y="18948"/>
                    <a:pt x="43765" y="13971"/>
                  </a:cubicBezTo>
                  <a:cubicBezTo>
                    <a:pt x="48598" y="3805"/>
                    <a:pt x="34355" y="1"/>
                    <a:pt x="21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47"/>
            <p:cNvSpPr/>
            <p:nvPr/>
          </p:nvSpPr>
          <p:spPr>
            <a:xfrm flipH="1">
              <a:off x="5997810" y="2882779"/>
              <a:ext cx="203491" cy="352433"/>
            </a:xfrm>
            <a:custGeom>
              <a:avLst/>
              <a:gdLst/>
              <a:ahLst/>
              <a:cxnLst/>
              <a:rect l="l" t="t" r="r" b="b"/>
              <a:pathLst>
                <a:path w="12176" h="21088" extrusionOk="0">
                  <a:moveTo>
                    <a:pt x="8073" y="0"/>
                  </a:moveTo>
                  <a:cubicBezTo>
                    <a:pt x="8006" y="0"/>
                    <a:pt x="7940" y="2"/>
                    <a:pt x="7873" y="5"/>
                  </a:cubicBezTo>
                  <a:cubicBezTo>
                    <a:pt x="5971" y="3441"/>
                    <a:pt x="7206" y="8345"/>
                    <a:pt x="6105" y="12214"/>
                  </a:cubicBezTo>
                  <a:cubicBezTo>
                    <a:pt x="5104" y="15750"/>
                    <a:pt x="3069" y="19086"/>
                    <a:pt x="0" y="21087"/>
                  </a:cubicBezTo>
                  <a:cubicBezTo>
                    <a:pt x="6639" y="18819"/>
                    <a:pt x="12176" y="12615"/>
                    <a:pt x="12142" y="5576"/>
                  </a:cubicBezTo>
                  <a:cubicBezTo>
                    <a:pt x="12142" y="4242"/>
                    <a:pt x="11909" y="2841"/>
                    <a:pt x="11175" y="1707"/>
                  </a:cubicBezTo>
                  <a:cubicBezTo>
                    <a:pt x="10446" y="598"/>
                    <a:pt x="9327" y="0"/>
                    <a:pt x="80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47"/>
            <p:cNvSpPr/>
            <p:nvPr/>
          </p:nvSpPr>
          <p:spPr>
            <a:xfrm flipH="1">
              <a:off x="5605334" y="2881743"/>
              <a:ext cx="532410" cy="11732"/>
            </a:xfrm>
            <a:custGeom>
              <a:avLst/>
              <a:gdLst/>
              <a:ahLst/>
              <a:cxnLst/>
              <a:rect l="l" t="t" r="r" b="b"/>
              <a:pathLst>
                <a:path w="31857" h="702" extrusionOk="0">
                  <a:moveTo>
                    <a:pt x="434" y="1"/>
                  </a:moveTo>
                  <a:cubicBezTo>
                    <a:pt x="0" y="1"/>
                    <a:pt x="0" y="701"/>
                    <a:pt x="434" y="701"/>
                  </a:cubicBezTo>
                  <a:cubicBezTo>
                    <a:pt x="3663" y="648"/>
                    <a:pt x="6897" y="632"/>
                    <a:pt x="10132" y="632"/>
                  </a:cubicBezTo>
                  <a:cubicBezTo>
                    <a:pt x="14986" y="632"/>
                    <a:pt x="19841" y="668"/>
                    <a:pt x="24684" y="668"/>
                  </a:cubicBezTo>
                  <a:cubicBezTo>
                    <a:pt x="25592" y="668"/>
                    <a:pt x="26504" y="673"/>
                    <a:pt x="27418" y="673"/>
                  </a:cubicBezTo>
                  <a:cubicBezTo>
                    <a:pt x="28789" y="673"/>
                    <a:pt x="30162" y="661"/>
                    <a:pt x="31523" y="601"/>
                  </a:cubicBezTo>
                  <a:cubicBezTo>
                    <a:pt x="31856" y="601"/>
                    <a:pt x="31856" y="101"/>
                    <a:pt x="31523" y="101"/>
                  </a:cubicBezTo>
                  <a:cubicBezTo>
                    <a:pt x="29688" y="25"/>
                    <a:pt x="27853" y="4"/>
                    <a:pt x="26016" y="4"/>
                  </a:cubicBezTo>
                  <a:cubicBezTo>
                    <a:pt x="23810" y="4"/>
                    <a:pt x="21600" y="34"/>
                    <a:pt x="19381" y="34"/>
                  </a:cubicBezTo>
                  <a:lnTo>
                    <a:pt x="7272" y="34"/>
                  </a:lnTo>
                  <a:cubicBezTo>
                    <a:pt x="4970" y="34"/>
                    <a:pt x="2702" y="34"/>
                    <a:pt x="43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47"/>
            <p:cNvSpPr/>
            <p:nvPr/>
          </p:nvSpPr>
          <p:spPr>
            <a:xfrm flipH="1">
              <a:off x="5722405" y="2932532"/>
              <a:ext cx="422041" cy="11431"/>
            </a:xfrm>
            <a:custGeom>
              <a:avLst/>
              <a:gdLst/>
              <a:ahLst/>
              <a:cxnLst/>
              <a:rect l="l" t="t" r="r" b="b"/>
              <a:pathLst>
                <a:path w="25253" h="684" extrusionOk="0">
                  <a:moveTo>
                    <a:pt x="20774" y="1"/>
                  </a:moveTo>
                  <a:cubicBezTo>
                    <a:pt x="18029" y="1"/>
                    <a:pt x="15278" y="31"/>
                    <a:pt x="12543" y="31"/>
                  </a:cubicBezTo>
                  <a:cubicBezTo>
                    <a:pt x="10720" y="31"/>
                    <a:pt x="8896" y="17"/>
                    <a:pt x="7073" y="17"/>
                  </a:cubicBezTo>
                  <a:cubicBezTo>
                    <a:pt x="4793" y="17"/>
                    <a:pt x="2514" y="38"/>
                    <a:pt x="234" y="131"/>
                  </a:cubicBezTo>
                  <a:cubicBezTo>
                    <a:pt x="1" y="164"/>
                    <a:pt x="1" y="531"/>
                    <a:pt x="234" y="531"/>
                  </a:cubicBezTo>
                  <a:cubicBezTo>
                    <a:pt x="2514" y="624"/>
                    <a:pt x="4793" y="644"/>
                    <a:pt x="7073" y="644"/>
                  </a:cubicBezTo>
                  <a:cubicBezTo>
                    <a:pt x="8896" y="644"/>
                    <a:pt x="10720" y="631"/>
                    <a:pt x="12543" y="631"/>
                  </a:cubicBezTo>
                  <a:cubicBezTo>
                    <a:pt x="15036" y="651"/>
                    <a:pt x="17542" y="684"/>
                    <a:pt x="20044" y="684"/>
                  </a:cubicBezTo>
                  <a:cubicBezTo>
                    <a:pt x="21660" y="684"/>
                    <a:pt x="23275" y="670"/>
                    <a:pt x="24885" y="631"/>
                  </a:cubicBezTo>
                  <a:cubicBezTo>
                    <a:pt x="25252" y="631"/>
                    <a:pt x="25252" y="64"/>
                    <a:pt x="24885" y="31"/>
                  </a:cubicBezTo>
                  <a:cubicBezTo>
                    <a:pt x="23518" y="8"/>
                    <a:pt x="22146" y="1"/>
                    <a:pt x="2077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47"/>
            <p:cNvSpPr/>
            <p:nvPr/>
          </p:nvSpPr>
          <p:spPr>
            <a:xfrm flipH="1">
              <a:off x="5619072" y="2934437"/>
              <a:ext cx="60098" cy="10980"/>
            </a:xfrm>
            <a:custGeom>
              <a:avLst/>
              <a:gdLst/>
              <a:ahLst/>
              <a:cxnLst/>
              <a:rect l="l" t="t" r="r" b="b"/>
              <a:pathLst>
                <a:path w="3596" h="657" extrusionOk="0">
                  <a:moveTo>
                    <a:pt x="1782" y="0"/>
                  </a:moveTo>
                  <a:cubicBezTo>
                    <a:pt x="1282" y="0"/>
                    <a:pt x="781" y="50"/>
                    <a:pt x="281" y="150"/>
                  </a:cubicBezTo>
                  <a:cubicBezTo>
                    <a:pt x="1" y="181"/>
                    <a:pt x="98" y="590"/>
                    <a:pt x="357" y="590"/>
                  </a:cubicBezTo>
                  <a:cubicBezTo>
                    <a:pt x="375" y="590"/>
                    <a:pt x="394" y="588"/>
                    <a:pt x="414" y="584"/>
                  </a:cubicBezTo>
                  <a:cubicBezTo>
                    <a:pt x="804" y="512"/>
                    <a:pt x="1199" y="477"/>
                    <a:pt x="1596" y="477"/>
                  </a:cubicBezTo>
                  <a:cubicBezTo>
                    <a:pt x="2116" y="477"/>
                    <a:pt x="2638" y="537"/>
                    <a:pt x="3150" y="650"/>
                  </a:cubicBezTo>
                  <a:cubicBezTo>
                    <a:pt x="3170" y="655"/>
                    <a:pt x="3190" y="657"/>
                    <a:pt x="3210" y="657"/>
                  </a:cubicBezTo>
                  <a:cubicBezTo>
                    <a:pt x="3498" y="657"/>
                    <a:pt x="3596" y="213"/>
                    <a:pt x="3283" y="150"/>
                  </a:cubicBezTo>
                  <a:cubicBezTo>
                    <a:pt x="2783" y="50"/>
                    <a:pt x="2282" y="0"/>
                    <a:pt x="178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47"/>
            <p:cNvSpPr/>
            <p:nvPr/>
          </p:nvSpPr>
          <p:spPr>
            <a:xfrm flipH="1">
              <a:off x="5656073" y="1022059"/>
              <a:ext cx="761538" cy="315482"/>
            </a:xfrm>
            <a:custGeom>
              <a:avLst/>
              <a:gdLst/>
              <a:ahLst/>
              <a:cxnLst/>
              <a:rect l="l" t="t" r="r" b="b"/>
              <a:pathLst>
                <a:path w="45567" h="18877" extrusionOk="0">
                  <a:moveTo>
                    <a:pt x="31765" y="0"/>
                  </a:moveTo>
                  <a:cubicBezTo>
                    <a:pt x="31062" y="0"/>
                    <a:pt x="30358" y="14"/>
                    <a:pt x="29655" y="29"/>
                  </a:cubicBezTo>
                  <a:cubicBezTo>
                    <a:pt x="26386" y="96"/>
                    <a:pt x="23084" y="163"/>
                    <a:pt x="19815" y="196"/>
                  </a:cubicBezTo>
                  <a:cubicBezTo>
                    <a:pt x="11643" y="363"/>
                    <a:pt x="1" y="2398"/>
                    <a:pt x="3237" y="13706"/>
                  </a:cubicBezTo>
                  <a:cubicBezTo>
                    <a:pt x="4700" y="18813"/>
                    <a:pt x="10510" y="18876"/>
                    <a:pt x="15066" y="18876"/>
                  </a:cubicBezTo>
                  <a:cubicBezTo>
                    <a:pt x="15182" y="18876"/>
                    <a:pt x="15298" y="18876"/>
                    <a:pt x="15412" y="18876"/>
                  </a:cubicBezTo>
                  <a:cubicBezTo>
                    <a:pt x="22183" y="18843"/>
                    <a:pt x="28955" y="18810"/>
                    <a:pt x="35660" y="18009"/>
                  </a:cubicBezTo>
                  <a:cubicBezTo>
                    <a:pt x="40096" y="17475"/>
                    <a:pt x="44366" y="17309"/>
                    <a:pt x="45400" y="11771"/>
                  </a:cubicBezTo>
                  <a:cubicBezTo>
                    <a:pt x="45567" y="10971"/>
                    <a:pt x="45567" y="10170"/>
                    <a:pt x="45500" y="9336"/>
                  </a:cubicBezTo>
                  <a:cubicBezTo>
                    <a:pt x="45066" y="5333"/>
                    <a:pt x="42331" y="2098"/>
                    <a:pt x="38528" y="863"/>
                  </a:cubicBezTo>
                  <a:cubicBezTo>
                    <a:pt x="36356" y="148"/>
                    <a:pt x="34067" y="0"/>
                    <a:pt x="31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47"/>
            <p:cNvSpPr/>
            <p:nvPr/>
          </p:nvSpPr>
          <p:spPr>
            <a:xfrm flipH="1">
              <a:off x="5701782" y="1159670"/>
              <a:ext cx="203491" cy="352366"/>
            </a:xfrm>
            <a:custGeom>
              <a:avLst/>
              <a:gdLst/>
              <a:ahLst/>
              <a:cxnLst/>
              <a:rect l="l" t="t" r="r" b="b"/>
              <a:pathLst>
                <a:path w="12176" h="21084" extrusionOk="0">
                  <a:moveTo>
                    <a:pt x="4198" y="0"/>
                  </a:moveTo>
                  <a:cubicBezTo>
                    <a:pt x="2906" y="0"/>
                    <a:pt x="1748" y="598"/>
                    <a:pt x="1001" y="1703"/>
                  </a:cubicBezTo>
                  <a:cubicBezTo>
                    <a:pt x="267" y="2837"/>
                    <a:pt x="33" y="4238"/>
                    <a:pt x="33" y="5605"/>
                  </a:cubicBezTo>
                  <a:cubicBezTo>
                    <a:pt x="0" y="12610"/>
                    <a:pt x="5537" y="18848"/>
                    <a:pt x="12175" y="21083"/>
                  </a:cubicBezTo>
                  <a:cubicBezTo>
                    <a:pt x="9107" y="19115"/>
                    <a:pt x="7072" y="15746"/>
                    <a:pt x="6071" y="12243"/>
                  </a:cubicBezTo>
                  <a:cubicBezTo>
                    <a:pt x="4970" y="8374"/>
                    <a:pt x="6205" y="3437"/>
                    <a:pt x="4303" y="1"/>
                  </a:cubicBezTo>
                  <a:cubicBezTo>
                    <a:pt x="4268" y="0"/>
                    <a:pt x="4233" y="0"/>
                    <a:pt x="41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47"/>
            <p:cNvSpPr/>
            <p:nvPr/>
          </p:nvSpPr>
          <p:spPr>
            <a:xfrm flipH="1">
              <a:off x="5755864" y="1157648"/>
              <a:ext cx="531842" cy="11532"/>
            </a:xfrm>
            <a:custGeom>
              <a:avLst/>
              <a:gdLst/>
              <a:ahLst/>
              <a:cxnLst/>
              <a:rect l="l" t="t" r="r" b="b"/>
              <a:pathLst>
                <a:path w="31823" h="690" extrusionOk="0">
                  <a:moveTo>
                    <a:pt x="26233" y="0"/>
                  </a:moveTo>
                  <a:cubicBezTo>
                    <a:pt x="23927" y="0"/>
                    <a:pt x="21620" y="22"/>
                    <a:pt x="19314" y="22"/>
                  </a:cubicBezTo>
                  <a:cubicBezTo>
                    <a:pt x="15278" y="22"/>
                    <a:pt x="11208" y="22"/>
                    <a:pt x="7172" y="56"/>
                  </a:cubicBezTo>
                  <a:cubicBezTo>
                    <a:pt x="4904" y="56"/>
                    <a:pt x="2602" y="56"/>
                    <a:pt x="334" y="89"/>
                  </a:cubicBezTo>
                  <a:cubicBezTo>
                    <a:pt x="0" y="89"/>
                    <a:pt x="0" y="623"/>
                    <a:pt x="334" y="623"/>
                  </a:cubicBezTo>
                  <a:cubicBezTo>
                    <a:pt x="8406" y="689"/>
                    <a:pt x="16512" y="656"/>
                    <a:pt x="24584" y="689"/>
                  </a:cubicBezTo>
                  <a:cubicBezTo>
                    <a:pt x="26886" y="689"/>
                    <a:pt x="29154" y="689"/>
                    <a:pt x="31423" y="656"/>
                  </a:cubicBezTo>
                  <a:cubicBezTo>
                    <a:pt x="31823" y="623"/>
                    <a:pt x="31823" y="56"/>
                    <a:pt x="31423" y="56"/>
                  </a:cubicBezTo>
                  <a:cubicBezTo>
                    <a:pt x="29693" y="13"/>
                    <a:pt x="27963" y="0"/>
                    <a:pt x="262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47"/>
            <p:cNvSpPr/>
            <p:nvPr/>
          </p:nvSpPr>
          <p:spPr>
            <a:xfrm flipH="1">
              <a:off x="6123238" y="1213752"/>
              <a:ext cx="148307" cy="12250"/>
            </a:xfrm>
            <a:custGeom>
              <a:avLst/>
              <a:gdLst/>
              <a:ahLst/>
              <a:cxnLst/>
              <a:rect l="l" t="t" r="r" b="b"/>
              <a:pathLst>
                <a:path w="8874" h="733" extrusionOk="0">
                  <a:moveTo>
                    <a:pt x="367" y="1"/>
                  </a:moveTo>
                  <a:cubicBezTo>
                    <a:pt x="0" y="1"/>
                    <a:pt x="0" y="568"/>
                    <a:pt x="367" y="568"/>
                  </a:cubicBezTo>
                  <a:cubicBezTo>
                    <a:pt x="2498" y="620"/>
                    <a:pt x="4628" y="733"/>
                    <a:pt x="6759" y="733"/>
                  </a:cubicBezTo>
                  <a:cubicBezTo>
                    <a:pt x="7364" y="733"/>
                    <a:pt x="7968" y="724"/>
                    <a:pt x="8573" y="701"/>
                  </a:cubicBezTo>
                  <a:cubicBezTo>
                    <a:pt x="8873" y="701"/>
                    <a:pt x="8873" y="268"/>
                    <a:pt x="8573" y="234"/>
                  </a:cubicBezTo>
                  <a:cubicBezTo>
                    <a:pt x="5871" y="1"/>
                    <a:pt x="3103" y="68"/>
                    <a:pt x="3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47"/>
            <p:cNvSpPr/>
            <p:nvPr/>
          </p:nvSpPr>
          <p:spPr>
            <a:xfrm flipH="1">
              <a:off x="5803244" y="1215941"/>
              <a:ext cx="241412" cy="10144"/>
            </a:xfrm>
            <a:custGeom>
              <a:avLst/>
              <a:gdLst/>
              <a:ahLst/>
              <a:cxnLst/>
              <a:rect l="l" t="t" r="r" b="b"/>
              <a:pathLst>
                <a:path w="14445" h="607" extrusionOk="0">
                  <a:moveTo>
                    <a:pt x="12798" y="1"/>
                  </a:moveTo>
                  <a:cubicBezTo>
                    <a:pt x="12115" y="1"/>
                    <a:pt x="11422" y="37"/>
                    <a:pt x="10742" y="37"/>
                  </a:cubicBezTo>
                  <a:lnTo>
                    <a:pt x="7239" y="70"/>
                  </a:lnTo>
                  <a:lnTo>
                    <a:pt x="334" y="70"/>
                  </a:lnTo>
                  <a:cubicBezTo>
                    <a:pt x="1" y="70"/>
                    <a:pt x="1" y="570"/>
                    <a:pt x="334" y="570"/>
                  </a:cubicBezTo>
                  <a:cubicBezTo>
                    <a:pt x="1102" y="559"/>
                    <a:pt x="1869" y="556"/>
                    <a:pt x="2636" y="556"/>
                  </a:cubicBezTo>
                  <a:cubicBezTo>
                    <a:pt x="4170" y="556"/>
                    <a:pt x="5705" y="570"/>
                    <a:pt x="7239" y="570"/>
                  </a:cubicBezTo>
                  <a:lnTo>
                    <a:pt x="10642" y="570"/>
                  </a:lnTo>
                  <a:cubicBezTo>
                    <a:pt x="11342" y="570"/>
                    <a:pt x="12055" y="607"/>
                    <a:pt x="12758" y="607"/>
                  </a:cubicBezTo>
                  <a:cubicBezTo>
                    <a:pt x="13226" y="607"/>
                    <a:pt x="13691" y="591"/>
                    <a:pt x="14144" y="537"/>
                  </a:cubicBezTo>
                  <a:cubicBezTo>
                    <a:pt x="14444" y="504"/>
                    <a:pt x="14444" y="103"/>
                    <a:pt x="14144" y="70"/>
                  </a:cubicBezTo>
                  <a:cubicBezTo>
                    <a:pt x="13704" y="17"/>
                    <a:pt x="13253" y="1"/>
                    <a:pt x="127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47"/>
            <p:cNvSpPr/>
            <p:nvPr/>
          </p:nvSpPr>
          <p:spPr>
            <a:xfrm flipH="1">
              <a:off x="7528642" y="1533763"/>
              <a:ext cx="575896" cy="566821"/>
            </a:xfrm>
            <a:custGeom>
              <a:avLst/>
              <a:gdLst/>
              <a:ahLst/>
              <a:cxnLst/>
              <a:rect l="l" t="t" r="r" b="b"/>
              <a:pathLst>
                <a:path w="34459" h="33916" extrusionOk="0">
                  <a:moveTo>
                    <a:pt x="25769" y="0"/>
                  </a:moveTo>
                  <a:cubicBezTo>
                    <a:pt x="24659" y="0"/>
                    <a:pt x="23550" y="17"/>
                    <a:pt x="22450" y="33"/>
                  </a:cubicBezTo>
                  <a:cubicBezTo>
                    <a:pt x="20181" y="67"/>
                    <a:pt x="17913" y="100"/>
                    <a:pt x="15645" y="100"/>
                  </a:cubicBezTo>
                  <a:cubicBezTo>
                    <a:pt x="13376" y="133"/>
                    <a:pt x="11108" y="167"/>
                    <a:pt x="8873" y="200"/>
                  </a:cubicBezTo>
                  <a:cubicBezTo>
                    <a:pt x="7739" y="234"/>
                    <a:pt x="6638" y="234"/>
                    <a:pt x="5504" y="267"/>
                  </a:cubicBezTo>
                  <a:cubicBezTo>
                    <a:pt x="4603" y="267"/>
                    <a:pt x="3703" y="267"/>
                    <a:pt x="2802" y="434"/>
                  </a:cubicBezTo>
                  <a:cubicBezTo>
                    <a:pt x="2035" y="567"/>
                    <a:pt x="1334" y="867"/>
                    <a:pt x="767" y="1434"/>
                  </a:cubicBezTo>
                  <a:cubicBezTo>
                    <a:pt x="701" y="1434"/>
                    <a:pt x="667" y="1468"/>
                    <a:pt x="667" y="1501"/>
                  </a:cubicBezTo>
                  <a:cubicBezTo>
                    <a:pt x="1001" y="5971"/>
                    <a:pt x="901" y="10474"/>
                    <a:pt x="734" y="14944"/>
                  </a:cubicBezTo>
                  <a:cubicBezTo>
                    <a:pt x="534" y="19414"/>
                    <a:pt x="234" y="23884"/>
                    <a:pt x="100" y="28387"/>
                  </a:cubicBezTo>
                  <a:cubicBezTo>
                    <a:pt x="67" y="29421"/>
                    <a:pt x="0" y="30489"/>
                    <a:pt x="67" y="31556"/>
                  </a:cubicBezTo>
                  <a:cubicBezTo>
                    <a:pt x="100" y="32223"/>
                    <a:pt x="300" y="32990"/>
                    <a:pt x="1001" y="33291"/>
                  </a:cubicBezTo>
                  <a:cubicBezTo>
                    <a:pt x="1311" y="33410"/>
                    <a:pt x="1688" y="33427"/>
                    <a:pt x="2061" y="33427"/>
                  </a:cubicBezTo>
                  <a:cubicBezTo>
                    <a:pt x="2211" y="33427"/>
                    <a:pt x="2359" y="33424"/>
                    <a:pt x="2502" y="33424"/>
                  </a:cubicBezTo>
                  <a:cubicBezTo>
                    <a:pt x="3036" y="33457"/>
                    <a:pt x="3603" y="33491"/>
                    <a:pt x="4136" y="33491"/>
                  </a:cubicBezTo>
                  <a:cubicBezTo>
                    <a:pt x="5271" y="33557"/>
                    <a:pt x="6405" y="33591"/>
                    <a:pt x="7539" y="33624"/>
                  </a:cubicBezTo>
                  <a:cubicBezTo>
                    <a:pt x="12075" y="33758"/>
                    <a:pt x="16579" y="33858"/>
                    <a:pt x="21115" y="33891"/>
                  </a:cubicBezTo>
                  <a:cubicBezTo>
                    <a:pt x="22233" y="33908"/>
                    <a:pt x="23358" y="33916"/>
                    <a:pt x="24488" y="33916"/>
                  </a:cubicBezTo>
                  <a:cubicBezTo>
                    <a:pt x="25618" y="33916"/>
                    <a:pt x="26753" y="33908"/>
                    <a:pt x="27887" y="33891"/>
                  </a:cubicBezTo>
                  <a:cubicBezTo>
                    <a:pt x="29021" y="33891"/>
                    <a:pt x="30155" y="33891"/>
                    <a:pt x="31289" y="33858"/>
                  </a:cubicBezTo>
                  <a:cubicBezTo>
                    <a:pt x="32023" y="33858"/>
                    <a:pt x="32924" y="33858"/>
                    <a:pt x="33591" y="33391"/>
                  </a:cubicBezTo>
                  <a:cubicBezTo>
                    <a:pt x="34325" y="32890"/>
                    <a:pt x="34358" y="32023"/>
                    <a:pt x="34325" y="31189"/>
                  </a:cubicBezTo>
                  <a:cubicBezTo>
                    <a:pt x="34291" y="30088"/>
                    <a:pt x="34258" y="28954"/>
                    <a:pt x="34225" y="27853"/>
                  </a:cubicBezTo>
                  <a:cubicBezTo>
                    <a:pt x="34158" y="25585"/>
                    <a:pt x="34125" y="23317"/>
                    <a:pt x="34091" y="21048"/>
                  </a:cubicBezTo>
                  <a:cubicBezTo>
                    <a:pt x="34058" y="16579"/>
                    <a:pt x="34125" y="12075"/>
                    <a:pt x="34258" y="7572"/>
                  </a:cubicBezTo>
                  <a:cubicBezTo>
                    <a:pt x="34291" y="6438"/>
                    <a:pt x="34325" y="5304"/>
                    <a:pt x="34358" y="4170"/>
                  </a:cubicBezTo>
                  <a:cubicBezTo>
                    <a:pt x="34391" y="3636"/>
                    <a:pt x="34425" y="3069"/>
                    <a:pt x="34425" y="2502"/>
                  </a:cubicBezTo>
                  <a:cubicBezTo>
                    <a:pt x="34458" y="2068"/>
                    <a:pt x="34425" y="1601"/>
                    <a:pt x="34158" y="1234"/>
                  </a:cubicBezTo>
                  <a:cubicBezTo>
                    <a:pt x="33758" y="634"/>
                    <a:pt x="32957" y="400"/>
                    <a:pt x="32257" y="334"/>
                  </a:cubicBezTo>
                  <a:cubicBezTo>
                    <a:pt x="31189" y="167"/>
                    <a:pt x="30155" y="100"/>
                    <a:pt x="29088" y="67"/>
                  </a:cubicBezTo>
                  <a:cubicBezTo>
                    <a:pt x="27987" y="17"/>
                    <a:pt x="26878" y="0"/>
                    <a:pt x="257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47"/>
            <p:cNvSpPr/>
            <p:nvPr/>
          </p:nvSpPr>
          <p:spPr>
            <a:xfrm flipH="1">
              <a:off x="7528642" y="1533763"/>
              <a:ext cx="575896" cy="566821"/>
            </a:xfrm>
            <a:custGeom>
              <a:avLst/>
              <a:gdLst/>
              <a:ahLst/>
              <a:cxnLst/>
              <a:rect l="l" t="t" r="r" b="b"/>
              <a:pathLst>
                <a:path w="34459" h="33916" extrusionOk="0">
                  <a:moveTo>
                    <a:pt x="26966" y="290"/>
                  </a:moveTo>
                  <a:cubicBezTo>
                    <a:pt x="28674" y="290"/>
                    <a:pt x="30382" y="354"/>
                    <a:pt x="32090" y="567"/>
                  </a:cubicBezTo>
                  <a:cubicBezTo>
                    <a:pt x="32824" y="667"/>
                    <a:pt x="33758" y="867"/>
                    <a:pt x="34058" y="1635"/>
                  </a:cubicBezTo>
                  <a:cubicBezTo>
                    <a:pt x="34258" y="2102"/>
                    <a:pt x="34158" y="2669"/>
                    <a:pt x="34125" y="3169"/>
                  </a:cubicBezTo>
                  <a:cubicBezTo>
                    <a:pt x="34125" y="3703"/>
                    <a:pt x="34091" y="4270"/>
                    <a:pt x="34058" y="4803"/>
                  </a:cubicBezTo>
                  <a:cubicBezTo>
                    <a:pt x="33891" y="9173"/>
                    <a:pt x="33824" y="13576"/>
                    <a:pt x="33824" y="17946"/>
                  </a:cubicBezTo>
                  <a:cubicBezTo>
                    <a:pt x="33824" y="22316"/>
                    <a:pt x="33891" y="26719"/>
                    <a:pt x="34058" y="31089"/>
                  </a:cubicBezTo>
                  <a:cubicBezTo>
                    <a:pt x="34058" y="31556"/>
                    <a:pt x="34091" y="32023"/>
                    <a:pt x="33958" y="32490"/>
                  </a:cubicBezTo>
                  <a:cubicBezTo>
                    <a:pt x="33824" y="32924"/>
                    <a:pt x="33524" y="33224"/>
                    <a:pt x="33124" y="33391"/>
                  </a:cubicBezTo>
                  <a:cubicBezTo>
                    <a:pt x="32603" y="33599"/>
                    <a:pt x="32029" y="33638"/>
                    <a:pt x="31461" y="33638"/>
                  </a:cubicBezTo>
                  <a:cubicBezTo>
                    <a:pt x="31120" y="33638"/>
                    <a:pt x="30780" y="33624"/>
                    <a:pt x="30455" y="33624"/>
                  </a:cubicBezTo>
                  <a:cubicBezTo>
                    <a:pt x="28254" y="33657"/>
                    <a:pt x="26085" y="33657"/>
                    <a:pt x="23884" y="33657"/>
                  </a:cubicBezTo>
                  <a:cubicBezTo>
                    <a:pt x="19481" y="33657"/>
                    <a:pt x="15111" y="33591"/>
                    <a:pt x="10708" y="33491"/>
                  </a:cubicBezTo>
                  <a:cubicBezTo>
                    <a:pt x="8506" y="33424"/>
                    <a:pt x="6338" y="33357"/>
                    <a:pt x="4136" y="33291"/>
                  </a:cubicBezTo>
                  <a:cubicBezTo>
                    <a:pt x="3569" y="33257"/>
                    <a:pt x="3036" y="33224"/>
                    <a:pt x="2469" y="33224"/>
                  </a:cubicBezTo>
                  <a:cubicBezTo>
                    <a:pt x="2002" y="33190"/>
                    <a:pt x="1368" y="33257"/>
                    <a:pt x="934" y="32990"/>
                  </a:cubicBezTo>
                  <a:cubicBezTo>
                    <a:pt x="200" y="32557"/>
                    <a:pt x="267" y="31489"/>
                    <a:pt x="300" y="30789"/>
                  </a:cubicBezTo>
                  <a:cubicBezTo>
                    <a:pt x="334" y="26419"/>
                    <a:pt x="601" y="22083"/>
                    <a:pt x="801" y="17746"/>
                  </a:cubicBezTo>
                  <a:cubicBezTo>
                    <a:pt x="1034" y="13410"/>
                    <a:pt x="1201" y="9073"/>
                    <a:pt x="1034" y="4703"/>
                  </a:cubicBezTo>
                  <a:cubicBezTo>
                    <a:pt x="1001" y="3703"/>
                    <a:pt x="934" y="2735"/>
                    <a:pt x="834" y="1735"/>
                  </a:cubicBezTo>
                  <a:cubicBezTo>
                    <a:pt x="867" y="1735"/>
                    <a:pt x="901" y="1701"/>
                    <a:pt x="934" y="1701"/>
                  </a:cubicBezTo>
                  <a:cubicBezTo>
                    <a:pt x="1943" y="666"/>
                    <a:pt x="3480" y="560"/>
                    <a:pt x="4907" y="560"/>
                  </a:cubicBezTo>
                  <a:cubicBezTo>
                    <a:pt x="5272" y="560"/>
                    <a:pt x="5631" y="567"/>
                    <a:pt x="5971" y="567"/>
                  </a:cubicBezTo>
                  <a:cubicBezTo>
                    <a:pt x="8139" y="534"/>
                    <a:pt x="10341" y="500"/>
                    <a:pt x="12542" y="467"/>
                  </a:cubicBezTo>
                  <a:cubicBezTo>
                    <a:pt x="16912" y="400"/>
                    <a:pt x="21282" y="300"/>
                    <a:pt x="25685" y="300"/>
                  </a:cubicBezTo>
                  <a:cubicBezTo>
                    <a:pt x="26112" y="294"/>
                    <a:pt x="26539" y="290"/>
                    <a:pt x="26966" y="290"/>
                  </a:cubicBezTo>
                  <a:close/>
                  <a:moveTo>
                    <a:pt x="25769" y="0"/>
                  </a:moveTo>
                  <a:cubicBezTo>
                    <a:pt x="24659" y="0"/>
                    <a:pt x="23550" y="17"/>
                    <a:pt x="22450" y="33"/>
                  </a:cubicBezTo>
                  <a:cubicBezTo>
                    <a:pt x="20181" y="67"/>
                    <a:pt x="17913" y="100"/>
                    <a:pt x="15645" y="100"/>
                  </a:cubicBezTo>
                  <a:cubicBezTo>
                    <a:pt x="13376" y="133"/>
                    <a:pt x="11108" y="167"/>
                    <a:pt x="8873" y="200"/>
                  </a:cubicBezTo>
                  <a:cubicBezTo>
                    <a:pt x="7739" y="234"/>
                    <a:pt x="6638" y="234"/>
                    <a:pt x="5504" y="267"/>
                  </a:cubicBezTo>
                  <a:cubicBezTo>
                    <a:pt x="4603" y="267"/>
                    <a:pt x="3703" y="267"/>
                    <a:pt x="2802" y="434"/>
                  </a:cubicBezTo>
                  <a:cubicBezTo>
                    <a:pt x="2035" y="567"/>
                    <a:pt x="1334" y="867"/>
                    <a:pt x="767" y="1434"/>
                  </a:cubicBezTo>
                  <a:cubicBezTo>
                    <a:pt x="701" y="1434"/>
                    <a:pt x="667" y="1468"/>
                    <a:pt x="667" y="1501"/>
                  </a:cubicBezTo>
                  <a:cubicBezTo>
                    <a:pt x="1001" y="5971"/>
                    <a:pt x="901" y="10474"/>
                    <a:pt x="734" y="14944"/>
                  </a:cubicBezTo>
                  <a:cubicBezTo>
                    <a:pt x="534" y="19414"/>
                    <a:pt x="234" y="23884"/>
                    <a:pt x="100" y="28387"/>
                  </a:cubicBezTo>
                  <a:cubicBezTo>
                    <a:pt x="67" y="29421"/>
                    <a:pt x="0" y="30489"/>
                    <a:pt x="67" y="31556"/>
                  </a:cubicBezTo>
                  <a:cubicBezTo>
                    <a:pt x="100" y="32223"/>
                    <a:pt x="300" y="32990"/>
                    <a:pt x="1001" y="33291"/>
                  </a:cubicBezTo>
                  <a:cubicBezTo>
                    <a:pt x="1311" y="33410"/>
                    <a:pt x="1688" y="33427"/>
                    <a:pt x="2061" y="33427"/>
                  </a:cubicBezTo>
                  <a:cubicBezTo>
                    <a:pt x="2211" y="33427"/>
                    <a:pt x="2359" y="33424"/>
                    <a:pt x="2502" y="33424"/>
                  </a:cubicBezTo>
                  <a:cubicBezTo>
                    <a:pt x="3036" y="33457"/>
                    <a:pt x="3603" y="33491"/>
                    <a:pt x="4136" y="33491"/>
                  </a:cubicBezTo>
                  <a:cubicBezTo>
                    <a:pt x="5271" y="33557"/>
                    <a:pt x="6405" y="33591"/>
                    <a:pt x="7539" y="33624"/>
                  </a:cubicBezTo>
                  <a:cubicBezTo>
                    <a:pt x="12075" y="33758"/>
                    <a:pt x="16579" y="33858"/>
                    <a:pt x="21115" y="33891"/>
                  </a:cubicBezTo>
                  <a:cubicBezTo>
                    <a:pt x="22233" y="33908"/>
                    <a:pt x="23358" y="33916"/>
                    <a:pt x="24488" y="33916"/>
                  </a:cubicBezTo>
                  <a:cubicBezTo>
                    <a:pt x="25618" y="33916"/>
                    <a:pt x="26753" y="33908"/>
                    <a:pt x="27887" y="33891"/>
                  </a:cubicBezTo>
                  <a:cubicBezTo>
                    <a:pt x="29021" y="33891"/>
                    <a:pt x="30155" y="33891"/>
                    <a:pt x="31289" y="33858"/>
                  </a:cubicBezTo>
                  <a:cubicBezTo>
                    <a:pt x="32023" y="33858"/>
                    <a:pt x="32924" y="33858"/>
                    <a:pt x="33591" y="33391"/>
                  </a:cubicBezTo>
                  <a:cubicBezTo>
                    <a:pt x="34325" y="32890"/>
                    <a:pt x="34358" y="32023"/>
                    <a:pt x="34325" y="31189"/>
                  </a:cubicBezTo>
                  <a:cubicBezTo>
                    <a:pt x="34291" y="30088"/>
                    <a:pt x="34258" y="28954"/>
                    <a:pt x="34225" y="27853"/>
                  </a:cubicBezTo>
                  <a:cubicBezTo>
                    <a:pt x="34158" y="25585"/>
                    <a:pt x="34125" y="23317"/>
                    <a:pt x="34091" y="21048"/>
                  </a:cubicBezTo>
                  <a:cubicBezTo>
                    <a:pt x="34058" y="16579"/>
                    <a:pt x="34125" y="12075"/>
                    <a:pt x="34258" y="7572"/>
                  </a:cubicBezTo>
                  <a:cubicBezTo>
                    <a:pt x="34291" y="6438"/>
                    <a:pt x="34325" y="5304"/>
                    <a:pt x="34358" y="4170"/>
                  </a:cubicBezTo>
                  <a:cubicBezTo>
                    <a:pt x="34391" y="3636"/>
                    <a:pt x="34425" y="3069"/>
                    <a:pt x="34425" y="2502"/>
                  </a:cubicBezTo>
                  <a:cubicBezTo>
                    <a:pt x="34458" y="2068"/>
                    <a:pt x="34425" y="1601"/>
                    <a:pt x="34158" y="1234"/>
                  </a:cubicBezTo>
                  <a:cubicBezTo>
                    <a:pt x="33758" y="634"/>
                    <a:pt x="32957" y="400"/>
                    <a:pt x="32257" y="334"/>
                  </a:cubicBezTo>
                  <a:cubicBezTo>
                    <a:pt x="31189" y="167"/>
                    <a:pt x="30155" y="100"/>
                    <a:pt x="29088" y="67"/>
                  </a:cubicBezTo>
                  <a:cubicBezTo>
                    <a:pt x="27987" y="17"/>
                    <a:pt x="26878" y="0"/>
                    <a:pt x="257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47"/>
            <p:cNvSpPr/>
            <p:nvPr/>
          </p:nvSpPr>
          <p:spPr>
            <a:xfrm flipH="1">
              <a:off x="7532001" y="1537105"/>
              <a:ext cx="569194" cy="560136"/>
            </a:xfrm>
            <a:custGeom>
              <a:avLst/>
              <a:gdLst/>
              <a:ahLst/>
              <a:cxnLst/>
              <a:rect l="l" t="t" r="r" b="b"/>
              <a:pathLst>
                <a:path w="34058" h="33516" extrusionOk="0">
                  <a:moveTo>
                    <a:pt x="25385" y="267"/>
                  </a:moveTo>
                  <a:cubicBezTo>
                    <a:pt x="27487" y="267"/>
                    <a:pt x="29621" y="300"/>
                    <a:pt x="31723" y="567"/>
                  </a:cubicBezTo>
                  <a:cubicBezTo>
                    <a:pt x="32423" y="634"/>
                    <a:pt x="33391" y="834"/>
                    <a:pt x="33658" y="1601"/>
                  </a:cubicBezTo>
                  <a:cubicBezTo>
                    <a:pt x="33858" y="2068"/>
                    <a:pt x="33758" y="2635"/>
                    <a:pt x="33758" y="3102"/>
                  </a:cubicBezTo>
                  <a:lnTo>
                    <a:pt x="33724" y="3136"/>
                  </a:lnTo>
                  <a:cubicBezTo>
                    <a:pt x="33724" y="3669"/>
                    <a:pt x="33691" y="4203"/>
                    <a:pt x="33658" y="4770"/>
                  </a:cubicBezTo>
                  <a:cubicBezTo>
                    <a:pt x="33524" y="9073"/>
                    <a:pt x="33424" y="13410"/>
                    <a:pt x="33424" y="17746"/>
                  </a:cubicBezTo>
                  <a:cubicBezTo>
                    <a:pt x="33424" y="22049"/>
                    <a:pt x="33491" y="26386"/>
                    <a:pt x="33658" y="30722"/>
                  </a:cubicBezTo>
                  <a:cubicBezTo>
                    <a:pt x="33658" y="31189"/>
                    <a:pt x="33691" y="31656"/>
                    <a:pt x="33558" y="32090"/>
                  </a:cubicBezTo>
                  <a:cubicBezTo>
                    <a:pt x="33424" y="32523"/>
                    <a:pt x="33124" y="32824"/>
                    <a:pt x="32724" y="32990"/>
                  </a:cubicBezTo>
                  <a:cubicBezTo>
                    <a:pt x="32223" y="33199"/>
                    <a:pt x="31658" y="33238"/>
                    <a:pt x="31100" y="33238"/>
                  </a:cubicBezTo>
                  <a:cubicBezTo>
                    <a:pt x="30766" y="33238"/>
                    <a:pt x="30435" y="33224"/>
                    <a:pt x="30122" y="33224"/>
                  </a:cubicBezTo>
                  <a:cubicBezTo>
                    <a:pt x="27954" y="33257"/>
                    <a:pt x="25785" y="33257"/>
                    <a:pt x="23617" y="33257"/>
                  </a:cubicBezTo>
                  <a:cubicBezTo>
                    <a:pt x="19281" y="33257"/>
                    <a:pt x="14944" y="33191"/>
                    <a:pt x="10608" y="33091"/>
                  </a:cubicBezTo>
                  <a:cubicBezTo>
                    <a:pt x="8440" y="33024"/>
                    <a:pt x="6271" y="32957"/>
                    <a:pt x="4103" y="32890"/>
                  </a:cubicBezTo>
                  <a:cubicBezTo>
                    <a:pt x="3536" y="32857"/>
                    <a:pt x="3002" y="32857"/>
                    <a:pt x="2469" y="32824"/>
                  </a:cubicBezTo>
                  <a:cubicBezTo>
                    <a:pt x="1968" y="32790"/>
                    <a:pt x="1368" y="32857"/>
                    <a:pt x="934" y="32590"/>
                  </a:cubicBezTo>
                  <a:cubicBezTo>
                    <a:pt x="200" y="32190"/>
                    <a:pt x="301" y="31122"/>
                    <a:pt x="301" y="30422"/>
                  </a:cubicBezTo>
                  <a:cubicBezTo>
                    <a:pt x="334" y="26119"/>
                    <a:pt x="601" y="21816"/>
                    <a:pt x="801" y="17513"/>
                  </a:cubicBezTo>
                  <a:cubicBezTo>
                    <a:pt x="1034" y="13243"/>
                    <a:pt x="1201" y="8940"/>
                    <a:pt x="1034" y="4637"/>
                  </a:cubicBezTo>
                  <a:cubicBezTo>
                    <a:pt x="1001" y="3669"/>
                    <a:pt x="934" y="2669"/>
                    <a:pt x="834" y="1701"/>
                  </a:cubicBezTo>
                  <a:cubicBezTo>
                    <a:pt x="868" y="1701"/>
                    <a:pt x="901" y="1668"/>
                    <a:pt x="934" y="1668"/>
                  </a:cubicBezTo>
                  <a:cubicBezTo>
                    <a:pt x="2169" y="367"/>
                    <a:pt x="4270" y="567"/>
                    <a:pt x="5905" y="534"/>
                  </a:cubicBezTo>
                  <a:cubicBezTo>
                    <a:pt x="8073" y="501"/>
                    <a:pt x="10241" y="467"/>
                    <a:pt x="12409" y="434"/>
                  </a:cubicBezTo>
                  <a:cubicBezTo>
                    <a:pt x="16712" y="367"/>
                    <a:pt x="21049" y="300"/>
                    <a:pt x="25385" y="267"/>
                  </a:cubicBezTo>
                  <a:close/>
                  <a:moveTo>
                    <a:pt x="25481" y="0"/>
                  </a:moveTo>
                  <a:cubicBezTo>
                    <a:pt x="24384" y="0"/>
                    <a:pt x="23284" y="17"/>
                    <a:pt x="22183" y="34"/>
                  </a:cubicBezTo>
                  <a:lnTo>
                    <a:pt x="15445" y="134"/>
                  </a:lnTo>
                  <a:cubicBezTo>
                    <a:pt x="13243" y="134"/>
                    <a:pt x="11008" y="167"/>
                    <a:pt x="8773" y="200"/>
                  </a:cubicBezTo>
                  <a:cubicBezTo>
                    <a:pt x="7672" y="234"/>
                    <a:pt x="6572" y="234"/>
                    <a:pt x="5438" y="267"/>
                  </a:cubicBezTo>
                  <a:cubicBezTo>
                    <a:pt x="4570" y="267"/>
                    <a:pt x="3670" y="267"/>
                    <a:pt x="2802" y="434"/>
                  </a:cubicBezTo>
                  <a:cubicBezTo>
                    <a:pt x="2035" y="567"/>
                    <a:pt x="1301" y="867"/>
                    <a:pt x="768" y="1435"/>
                  </a:cubicBezTo>
                  <a:cubicBezTo>
                    <a:pt x="701" y="1435"/>
                    <a:pt x="667" y="1435"/>
                    <a:pt x="667" y="1501"/>
                  </a:cubicBezTo>
                  <a:cubicBezTo>
                    <a:pt x="1001" y="5904"/>
                    <a:pt x="901" y="10341"/>
                    <a:pt x="734" y="14777"/>
                  </a:cubicBezTo>
                  <a:cubicBezTo>
                    <a:pt x="534" y="19181"/>
                    <a:pt x="234" y="23617"/>
                    <a:pt x="100" y="28054"/>
                  </a:cubicBezTo>
                  <a:cubicBezTo>
                    <a:pt x="67" y="29088"/>
                    <a:pt x="0" y="30155"/>
                    <a:pt x="67" y="31189"/>
                  </a:cubicBezTo>
                  <a:cubicBezTo>
                    <a:pt x="100" y="31856"/>
                    <a:pt x="301" y="32624"/>
                    <a:pt x="968" y="32890"/>
                  </a:cubicBezTo>
                  <a:cubicBezTo>
                    <a:pt x="1435" y="33091"/>
                    <a:pt x="1968" y="33024"/>
                    <a:pt x="2469" y="33057"/>
                  </a:cubicBezTo>
                  <a:cubicBezTo>
                    <a:pt x="3002" y="33091"/>
                    <a:pt x="3570" y="33091"/>
                    <a:pt x="4103" y="33124"/>
                  </a:cubicBezTo>
                  <a:cubicBezTo>
                    <a:pt x="5204" y="33157"/>
                    <a:pt x="6338" y="33191"/>
                    <a:pt x="7472" y="33257"/>
                  </a:cubicBezTo>
                  <a:cubicBezTo>
                    <a:pt x="11909" y="33391"/>
                    <a:pt x="16379" y="33491"/>
                    <a:pt x="20849" y="33491"/>
                  </a:cubicBezTo>
                  <a:cubicBezTo>
                    <a:pt x="21966" y="33507"/>
                    <a:pt x="23083" y="33516"/>
                    <a:pt x="24201" y="33516"/>
                  </a:cubicBezTo>
                  <a:cubicBezTo>
                    <a:pt x="25318" y="33516"/>
                    <a:pt x="26436" y="33507"/>
                    <a:pt x="27553" y="33491"/>
                  </a:cubicBezTo>
                  <a:cubicBezTo>
                    <a:pt x="28654" y="33491"/>
                    <a:pt x="29788" y="33491"/>
                    <a:pt x="30922" y="33457"/>
                  </a:cubicBezTo>
                  <a:cubicBezTo>
                    <a:pt x="31656" y="33457"/>
                    <a:pt x="32524" y="33457"/>
                    <a:pt x="33191" y="33024"/>
                  </a:cubicBezTo>
                  <a:cubicBezTo>
                    <a:pt x="33925" y="32523"/>
                    <a:pt x="33958" y="31656"/>
                    <a:pt x="33925" y="30856"/>
                  </a:cubicBezTo>
                  <a:cubicBezTo>
                    <a:pt x="33891" y="29755"/>
                    <a:pt x="33858" y="28654"/>
                    <a:pt x="33824" y="27553"/>
                  </a:cubicBezTo>
                  <a:cubicBezTo>
                    <a:pt x="33758" y="25318"/>
                    <a:pt x="33724" y="23050"/>
                    <a:pt x="33691" y="20815"/>
                  </a:cubicBezTo>
                  <a:cubicBezTo>
                    <a:pt x="33658" y="16379"/>
                    <a:pt x="33724" y="11942"/>
                    <a:pt x="33858" y="7506"/>
                  </a:cubicBezTo>
                  <a:cubicBezTo>
                    <a:pt x="33891" y="6371"/>
                    <a:pt x="33925" y="5271"/>
                    <a:pt x="33958" y="4136"/>
                  </a:cubicBezTo>
                  <a:cubicBezTo>
                    <a:pt x="33991" y="3603"/>
                    <a:pt x="34025" y="3036"/>
                    <a:pt x="34025" y="2502"/>
                  </a:cubicBezTo>
                  <a:cubicBezTo>
                    <a:pt x="34058" y="2068"/>
                    <a:pt x="34025" y="1601"/>
                    <a:pt x="33758" y="1234"/>
                  </a:cubicBezTo>
                  <a:cubicBezTo>
                    <a:pt x="33357" y="601"/>
                    <a:pt x="32557" y="400"/>
                    <a:pt x="31856" y="300"/>
                  </a:cubicBezTo>
                  <a:cubicBezTo>
                    <a:pt x="30856" y="167"/>
                    <a:pt x="29788" y="100"/>
                    <a:pt x="28754" y="67"/>
                  </a:cubicBezTo>
                  <a:cubicBezTo>
                    <a:pt x="27670" y="17"/>
                    <a:pt x="26578" y="0"/>
                    <a:pt x="2548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47"/>
            <p:cNvSpPr/>
            <p:nvPr/>
          </p:nvSpPr>
          <p:spPr>
            <a:xfrm flipH="1">
              <a:off x="7587186" y="1657652"/>
              <a:ext cx="350678" cy="13888"/>
            </a:xfrm>
            <a:custGeom>
              <a:avLst/>
              <a:gdLst/>
              <a:ahLst/>
              <a:cxnLst/>
              <a:rect l="l" t="t" r="r" b="b"/>
              <a:pathLst>
                <a:path w="20983" h="831" extrusionOk="0">
                  <a:moveTo>
                    <a:pt x="17830" y="1"/>
                  </a:moveTo>
                  <a:cubicBezTo>
                    <a:pt x="16896" y="1"/>
                    <a:pt x="15962" y="26"/>
                    <a:pt x="15045" y="26"/>
                  </a:cubicBezTo>
                  <a:cubicBezTo>
                    <a:pt x="13244" y="59"/>
                    <a:pt x="11409" y="59"/>
                    <a:pt x="9608" y="59"/>
                  </a:cubicBezTo>
                  <a:cubicBezTo>
                    <a:pt x="6406" y="59"/>
                    <a:pt x="3203" y="59"/>
                    <a:pt x="1" y="192"/>
                  </a:cubicBezTo>
                  <a:lnTo>
                    <a:pt x="1" y="626"/>
                  </a:lnTo>
                  <a:cubicBezTo>
                    <a:pt x="3203" y="793"/>
                    <a:pt x="6406" y="760"/>
                    <a:pt x="9608" y="793"/>
                  </a:cubicBezTo>
                  <a:lnTo>
                    <a:pt x="15045" y="793"/>
                  </a:lnTo>
                  <a:cubicBezTo>
                    <a:pt x="16023" y="793"/>
                    <a:pt x="17021" y="831"/>
                    <a:pt x="18017" y="831"/>
                  </a:cubicBezTo>
                  <a:cubicBezTo>
                    <a:pt x="18889" y="831"/>
                    <a:pt x="19759" y="802"/>
                    <a:pt x="20616" y="693"/>
                  </a:cubicBezTo>
                  <a:cubicBezTo>
                    <a:pt x="20983" y="659"/>
                    <a:pt x="20983" y="192"/>
                    <a:pt x="20616" y="126"/>
                  </a:cubicBezTo>
                  <a:cubicBezTo>
                    <a:pt x="19698" y="26"/>
                    <a:pt x="18764" y="1"/>
                    <a:pt x="17830" y="1"/>
                  </a:cubicBezTo>
                  <a:close/>
                </a:path>
              </a:pathLst>
            </a:custGeom>
            <a:solidFill>
              <a:srgbClr val="D471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47"/>
            <p:cNvSpPr/>
            <p:nvPr/>
          </p:nvSpPr>
          <p:spPr>
            <a:xfrm flipH="1">
              <a:off x="7601124" y="1761704"/>
              <a:ext cx="336740" cy="15693"/>
            </a:xfrm>
            <a:custGeom>
              <a:avLst/>
              <a:gdLst/>
              <a:ahLst/>
              <a:cxnLst/>
              <a:rect l="l" t="t" r="r" b="b"/>
              <a:pathLst>
                <a:path w="20149" h="939" extrusionOk="0">
                  <a:moveTo>
                    <a:pt x="16145" y="0"/>
                  </a:moveTo>
                  <a:cubicBezTo>
                    <a:pt x="15545" y="0"/>
                    <a:pt x="14945" y="4"/>
                    <a:pt x="14345" y="4"/>
                  </a:cubicBezTo>
                  <a:lnTo>
                    <a:pt x="8907" y="4"/>
                  </a:lnTo>
                  <a:cubicBezTo>
                    <a:pt x="7106" y="4"/>
                    <a:pt x="5338" y="4"/>
                    <a:pt x="3537" y="37"/>
                  </a:cubicBezTo>
                  <a:cubicBezTo>
                    <a:pt x="2369" y="37"/>
                    <a:pt x="1168" y="37"/>
                    <a:pt x="1" y="138"/>
                  </a:cubicBezTo>
                  <a:lnTo>
                    <a:pt x="1" y="771"/>
                  </a:lnTo>
                  <a:cubicBezTo>
                    <a:pt x="1135" y="838"/>
                    <a:pt x="2303" y="871"/>
                    <a:pt x="3437" y="871"/>
                  </a:cubicBezTo>
                  <a:cubicBezTo>
                    <a:pt x="5271" y="905"/>
                    <a:pt x="7073" y="905"/>
                    <a:pt x="8907" y="905"/>
                  </a:cubicBezTo>
                  <a:lnTo>
                    <a:pt x="14278" y="905"/>
                  </a:lnTo>
                  <a:cubicBezTo>
                    <a:pt x="16079" y="871"/>
                    <a:pt x="17914" y="938"/>
                    <a:pt x="19715" y="771"/>
                  </a:cubicBezTo>
                  <a:cubicBezTo>
                    <a:pt x="20149" y="738"/>
                    <a:pt x="20149" y="171"/>
                    <a:pt x="19715" y="104"/>
                  </a:cubicBezTo>
                  <a:cubicBezTo>
                    <a:pt x="18536" y="15"/>
                    <a:pt x="17343" y="0"/>
                    <a:pt x="16145" y="0"/>
                  </a:cubicBezTo>
                  <a:close/>
                </a:path>
              </a:pathLst>
            </a:custGeom>
            <a:solidFill>
              <a:srgbClr val="D471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47"/>
            <p:cNvSpPr/>
            <p:nvPr/>
          </p:nvSpPr>
          <p:spPr>
            <a:xfrm flipH="1">
              <a:off x="7609480" y="1837211"/>
              <a:ext cx="334501" cy="13487"/>
            </a:xfrm>
            <a:custGeom>
              <a:avLst/>
              <a:gdLst/>
              <a:ahLst/>
              <a:cxnLst/>
              <a:rect l="l" t="t" r="r" b="b"/>
              <a:pathLst>
                <a:path w="20015" h="807" extrusionOk="0">
                  <a:moveTo>
                    <a:pt x="1346" y="1"/>
                  </a:moveTo>
                  <a:cubicBezTo>
                    <a:pt x="1003" y="1"/>
                    <a:pt x="662" y="13"/>
                    <a:pt x="334" y="56"/>
                  </a:cubicBezTo>
                  <a:cubicBezTo>
                    <a:pt x="0" y="123"/>
                    <a:pt x="0" y="690"/>
                    <a:pt x="334" y="723"/>
                  </a:cubicBezTo>
                  <a:cubicBezTo>
                    <a:pt x="717" y="790"/>
                    <a:pt x="1117" y="807"/>
                    <a:pt x="1518" y="807"/>
                  </a:cubicBezTo>
                  <a:cubicBezTo>
                    <a:pt x="1918" y="807"/>
                    <a:pt x="2318" y="790"/>
                    <a:pt x="2702" y="790"/>
                  </a:cubicBezTo>
                  <a:cubicBezTo>
                    <a:pt x="3536" y="790"/>
                    <a:pt x="4336" y="790"/>
                    <a:pt x="5170" y="757"/>
                  </a:cubicBezTo>
                  <a:cubicBezTo>
                    <a:pt x="6772" y="757"/>
                    <a:pt x="8406" y="690"/>
                    <a:pt x="10007" y="623"/>
                  </a:cubicBezTo>
                  <a:cubicBezTo>
                    <a:pt x="10808" y="590"/>
                    <a:pt x="11617" y="581"/>
                    <a:pt x="12426" y="581"/>
                  </a:cubicBezTo>
                  <a:cubicBezTo>
                    <a:pt x="13234" y="581"/>
                    <a:pt x="14043" y="590"/>
                    <a:pt x="14844" y="590"/>
                  </a:cubicBezTo>
                  <a:lnTo>
                    <a:pt x="19781" y="590"/>
                  </a:lnTo>
                  <a:cubicBezTo>
                    <a:pt x="20014" y="590"/>
                    <a:pt x="20014" y="223"/>
                    <a:pt x="19781" y="223"/>
                  </a:cubicBezTo>
                  <a:lnTo>
                    <a:pt x="14844" y="223"/>
                  </a:lnTo>
                  <a:cubicBezTo>
                    <a:pt x="14043" y="223"/>
                    <a:pt x="13234" y="231"/>
                    <a:pt x="12426" y="231"/>
                  </a:cubicBezTo>
                  <a:cubicBezTo>
                    <a:pt x="11617" y="231"/>
                    <a:pt x="10808" y="223"/>
                    <a:pt x="10007" y="189"/>
                  </a:cubicBezTo>
                  <a:cubicBezTo>
                    <a:pt x="8406" y="123"/>
                    <a:pt x="6772" y="56"/>
                    <a:pt x="5170" y="23"/>
                  </a:cubicBezTo>
                  <a:lnTo>
                    <a:pt x="2702" y="23"/>
                  </a:lnTo>
                  <a:cubicBezTo>
                    <a:pt x="2264" y="23"/>
                    <a:pt x="1803" y="1"/>
                    <a:pt x="1346" y="1"/>
                  </a:cubicBezTo>
                  <a:close/>
                </a:path>
              </a:pathLst>
            </a:custGeom>
            <a:solidFill>
              <a:srgbClr val="D471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47"/>
            <p:cNvSpPr/>
            <p:nvPr/>
          </p:nvSpPr>
          <p:spPr>
            <a:xfrm flipH="1">
              <a:off x="7618956" y="1980822"/>
              <a:ext cx="331726" cy="14573"/>
            </a:xfrm>
            <a:custGeom>
              <a:avLst/>
              <a:gdLst/>
              <a:ahLst/>
              <a:cxnLst/>
              <a:rect l="l" t="t" r="r" b="b"/>
              <a:pathLst>
                <a:path w="19849" h="872" extrusionOk="0">
                  <a:moveTo>
                    <a:pt x="3986" y="1"/>
                  </a:moveTo>
                  <a:cubicBezTo>
                    <a:pt x="2725" y="1"/>
                    <a:pt x="1480" y="21"/>
                    <a:pt x="234" y="203"/>
                  </a:cubicBezTo>
                  <a:cubicBezTo>
                    <a:pt x="1" y="236"/>
                    <a:pt x="1" y="670"/>
                    <a:pt x="234" y="703"/>
                  </a:cubicBezTo>
                  <a:cubicBezTo>
                    <a:pt x="1435" y="853"/>
                    <a:pt x="2636" y="872"/>
                    <a:pt x="3851" y="872"/>
                  </a:cubicBezTo>
                  <a:cubicBezTo>
                    <a:pt x="4256" y="872"/>
                    <a:pt x="4662" y="870"/>
                    <a:pt x="5071" y="870"/>
                  </a:cubicBezTo>
                  <a:lnTo>
                    <a:pt x="14945" y="870"/>
                  </a:lnTo>
                  <a:cubicBezTo>
                    <a:pt x="15745" y="836"/>
                    <a:pt x="16579" y="836"/>
                    <a:pt x="17413" y="836"/>
                  </a:cubicBezTo>
                  <a:cubicBezTo>
                    <a:pt x="17780" y="803"/>
                    <a:pt x="18147" y="803"/>
                    <a:pt x="18547" y="803"/>
                  </a:cubicBezTo>
                  <a:cubicBezTo>
                    <a:pt x="18948" y="770"/>
                    <a:pt x="19315" y="670"/>
                    <a:pt x="19715" y="570"/>
                  </a:cubicBezTo>
                  <a:cubicBezTo>
                    <a:pt x="19848" y="536"/>
                    <a:pt x="19848" y="336"/>
                    <a:pt x="19715" y="303"/>
                  </a:cubicBezTo>
                  <a:cubicBezTo>
                    <a:pt x="19315" y="203"/>
                    <a:pt x="18981" y="136"/>
                    <a:pt x="18547" y="103"/>
                  </a:cubicBezTo>
                  <a:cubicBezTo>
                    <a:pt x="18147" y="69"/>
                    <a:pt x="17780" y="69"/>
                    <a:pt x="17413" y="69"/>
                  </a:cubicBezTo>
                  <a:cubicBezTo>
                    <a:pt x="16579" y="36"/>
                    <a:pt x="15745" y="36"/>
                    <a:pt x="14945" y="36"/>
                  </a:cubicBezTo>
                  <a:cubicBezTo>
                    <a:pt x="13277" y="3"/>
                    <a:pt x="11642" y="3"/>
                    <a:pt x="10008" y="3"/>
                  </a:cubicBezTo>
                  <a:lnTo>
                    <a:pt x="5071" y="3"/>
                  </a:lnTo>
                  <a:cubicBezTo>
                    <a:pt x="4708" y="3"/>
                    <a:pt x="4346" y="1"/>
                    <a:pt x="3986" y="1"/>
                  </a:cubicBezTo>
                  <a:close/>
                </a:path>
              </a:pathLst>
            </a:custGeom>
            <a:solidFill>
              <a:srgbClr val="D471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47"/>
            <p:cNvSpPr/>
            <p:nvPr/>
          </p:nvSpPr>
          <p:spPr>
            <a:xfrm flipH="1">
              <a:off x="7480142" y="1601214"/>
              <a:ext cx="575896" cy="566838"/>
            </a:xfrm>
            <a:custGeom>
              <a:avLst/>
              <a:gdLst/>
              <a:ahLst/>
              <a:cxnLst/>
              <a:rect l="l" t="t" r="r" b="b"/>
              <a:pathLst>
                <a:path w="34459" h="33917" extrusionOk="0">
                  <a:moveTo>
                    <a:pt x="25785" y="0"/>
                  </a:moveTo>
                  <a:cubicBezTo>
                    <a:pt x="24676" y="0"/>
                    <a:pt x="23567" y="17"/>
                    <a:pt x="22450" y="34"/>
                  </a:cubicBezTo>
                  <a:cubicBezTo>
                    <a:pt x="20181" y="67"/>
                    <a:pt x="17913" y="100"/>
                    <a:pt x="15645" y="134"/>
                  </a:cubicBezTo>
                  <a:cubicBezTo>
                    <a:pt x="13376" y="134"/>
                    <a:pt x="11142" y="167"/>
                    <a:pt x="8873" y="200"/>
                  </a:cubicBezTo>
                  <a:cubicBezTo>
                    <a:pt x="7772" y="234"/>
                    <a:pt x="6638" y="234"/>
                    <a:pt x="5538" y="267"/>
                  </a:cubicBezTo>
                  <a:cubicBezTo>
                    <a:pt x="4637" y="267"/>
                    <a:pt x="3703" y="267"/>
                    <a:pt x="2836" y="434"/>
                  </a:cubicBezTo>
                  <a:cubicBezTo>
                    <a:pt x="2068" y="567"/>
                    <a:pt x="1335" y="868"/>
                    <a:pt x="767" y="1435"/>
                  </a:cubicBezTo>
                  <a:cubicBezTo>
                    <a:pt x="734" y="1435"/>
                    <a:pt x="667" y="1468"/>
                    <a:pt x="667" y="1535"/>
                  </a:cubicBezTo>
                  <a:cubicBezTo>
                    <a:pt x="1001" y="5971"/>
                    <a:pt x="934" y="10474"/>
                    <a:pt x="734" y="14944"/>
                  </a:cubicBezTo>
                  <a:cubicBezTo>
                    <a:pt x="534" y="19414"/>
                    <a:pt x="234" y="23884"/>
                    <a:pt x="100" y="28387"/>
                  </a:cubicBezTo>
                  <a:cubicBezTo>
                    <a:pt x="100" y="29421"/>
                    <a:pt x="0" y="30489"/>
                    <a:pt x="67" y="31556"/>
                  </a:cubicBezTo>
                  <a:cubicBezTo>
                    <a:pt x="134" y="32223"/>
                    <a:pt x="300" y="33024"/>
                    <a:pt x="1001" y="33291"/>
                  </a:cubicBezTo>
                  <a:cubicBezTo>
                    <a:pt x="1468" y="33458"/>
                    <a:pt x="2002" y="33424"/>
                    <a:pt x="2502" y="33458"/>
                  </a:cubicBezTo>
                  <a:cubicBezTo>
                    <a:pt x="3036" y="33458"/>
                    <a:pt x="3603" y="33491"/>
                    <a:pt x="4170" y="33524"/>
                  </a:cubicBezTo>
                  <a:cubicBezTo>
                    <a:pt x="5304" y="33558"/>
                    <a:pt x="6438" y="33591"/>
                    <a:pt x="7572" y="33624"/>
                  </a:cubicBezTo>
                  <a:cubicBezTo>
                    <a:pt x="12076" y="33791"/>
                    <a:pt x="16612" y="33858"/>
                    <a:pt x="21115" y="33891"/>
                  </a:cubicBezTo>
                  <a:cubicBezTo>
                    <a:pt x="22249" y="33908"/>
                    <a:pt x="23375" y="33916"/>
                    <a:pt x="24501" y="33916"/>
                  </a:cubicBezTo>
                  <a:cubicBezTo>
                    <a:pt x="25627" y="33916"/>
                    <a:pt x="26753" y="33908"/>
                    <a:pt x="27887" y="33891"/>
                  </a:cubicBezTo>
                  <a:cubicBezTo>
                    <a:pt x="29021" y="33891"/>
                    <a:pt x="30155" y="33891"/>
                    <a:pt x="31289" y="33858"/>
                  </a:cubicBezTo>
                  <a:cubicBezTo>
                    <a:pt x="32056" y="33858"/>
                    <a:pt x="32924" y="33858"/>
                    <a:pt x="33591" y="33424"/>
                  </a:cubicBezTo>
                  <a:cubicBezTo>
                    <a:pt x="34325" y="32890"/>
                    <a:pt x="34358" y="32023"/>
                    <a:pt x="34325" y="31223"/>
                  </a:cubicBezTo>
                  <a:cubicBezTo>
                    <a:pt x="34291" y="30088"/>
                    <a:pt x="34258" y="28988"/>
                    <a:pt x="34225" y="27854"/>
                  </a:cubicBezTo>
                  <a:cubicBezTo>
                    <a:pt x="34158" y="25585"/>
                    <a:pt x="34125" y="23317"/>
                    <a:pt x="34125" y="21082"/>
                  </a:cubicBezTo>
                  <a:cubicBezTo>
                    <a:pt x="34058" y="16579"/>
                    <a:pt x="34125" y="12076"/>
                    <a:pt x="34258" y="7572"/>
                  </a:cubicBezTo>
                  <a:cubicBezTo>
                    <a:pt x="34291" y="6438"/>
                    <a:pt x="34325" y="5304"/>
                    <a:pt x="34358" y="4170"/>
                  </a:cubicBezTo>
                  <a:cubicBezTo>
                    <a:pt x="34391" y="3636"/>
                    <a:pt x="34425" y="3069"/>
                    <a:pt x="34458" y="2502"/>
                  </a:cubicBezTo>
                  <a:cubicBezTo>
                    <a:pt x="34458" y="2068"/>
                    <a:pt x="34425" y="1601"/>
                    <a:pt x="34191" y="1234"/>
                  </a:cubicBezTo>
                  <a:cubicBezTo>
                    <a:pt x="33758" y="634"/>
                    <a:pt x="32957" y="434"/>
                    <a:pt x="32257" y="334"/>
                  </a:cubicBezTo>
                  <a:cubicBezTo>
                    <a:pt x="31223" y="167"/>
                    <a:pt x="30155" y="100"/>
                    <a:pt x="29121" y="67"/>
                  </a:cubicBezTo>
                  <a:cubicBezTo>
                    <a:pt x="28004" y="17"/>
                    <a:pt x="26894" y="0"/>
                    <a:pt x="257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47"/>
            <p:cNvSpPr/>
            <p:nvPr/>
          </p:nvSpPr>
          <p:spPr>
            <a:xfrm flipH="1">
              <a:off x="7480142" y="1601214"/>
              <a:ext cx="575896" cy="566838"/>
            </a:xfrm>
            <a:custGeom>
              <a:avLst/>
              <a:gdLst/>
              <a:ahLst/>
              <a:cxnLst/>
              <a:rect l="l" t="t" r="r" b="b"/>
              <a:pathLst>
                <a:path w="34459" h="33917" extrusionOk="0">
                  <a:moveTo>
                    <a:pt x="26969" y="290"/>
                  </a:moveTo>
                  <a:cubicBezTo>
                    <a:pt x="28685" y="290"/>
                    <a:pt x="30409" y="354"/>
                    <a:pt x="32090" y="567"/>
                  </a:cubicBezTo>
                  <a:cubicBezTo>
                    <a:pt x="32824" y="667"/>
                    <a:pt x="33791" y="868"/>
                    <a:pt x="34058" y="1635"/>
                  </a:cubicBezTo>
                  <a:cubicBezTo>
                    <a:pt x="34258" y="2102"/>
                    <a:pt x="34158" y="2669"/>
                    <a:pt x="34158" y="3169"/>
                  </a:cubicBezTo>
                  <a:cubicBezTo>
                    <a:pt x="34125" y="3703"/>
                    <a:pt x="34091" y="4270"/>
                    <a:pt x="34091" y="4804"/>
                  </a:cubicBezTo>
                  <a:cubicBezTo>
                    <a:pt x="33924" y="9207"/>
                    <a:pt x="33824" y="13577"/>
                    <a:pt x="33824" y="17946"/>
                  </a:cubicBezTo>
                  <a:cubicBezTo>
                    <a:pt x="33824" y="22316"/>
                    <a:pt x="33891" y="26719"/>
                    <a:pt x="34058" y="31089"/>
                  </a:cubicBezTo>
                  <a:cubicBezTo>
                    <a:pt x="34058" y="31556"/>
                    <a:pt x="34125" y="32023"/>
                    <a:pt x="33958" y="32490"/>
                  </a:cubicBezTo>
                  <a:cubicBezTo>
                    <a:pt x="33824" y="32924"/>
                    <a:pt x="33524" y="33224"/>
                    <a:pt x="33124" y="33391"/>
                  </a:cubicBezTo>
                  <a:cubicBezTo>
                    <a:pt x="32624" y="33599"/>
                    <a:pt x="32045" y="33638"/>
                    <a:pt x="31478" y="33638"/>
                  </a:cubicBezTo>
                  <a:cubicBezTo>
                    <a:pt x="31138" y="33638"/>
                    <a:pt x="30801" y="33624"/>
                    <a:pt x="30489" y="33624"/>
                  </a:cubicBezTo>
                  <a:cubicBezTo>
                    <a:pt x="28287" y="33658"/>
                    <a:pt x="26086" y="33658"/>
                    <a:pt x="23884" y="33658"/>
                  </a:cubicBezTo>
                  <a:cubicBezTo>
                    <a:pt x="19514" y="33658"/>
                    <a:pt x="15111" y="33624"/>
                    <a:pt x="10741" y="33491"/>
                  </a:cubicBezTo>
                  <a:cubicBezTo>
                    <a:pt x="8540" y="33424"/>
                    <a:pt x="6338" y="33357"/>
                    <a:pt x="4137" y="33291"/>
                  </a:cubicBezTo>
                  <a:cubicBezTo>
                    <a:pt x="3603" y="33257"/>
                    <a:pt x="3036" y="33257"/>
                    <a:pt x="2502" y="33224"/>
                  </a:cubicBezTo>
                  <a:cubicBezTo>
                    <a:pt x="2002" y="33191"/>
                    <a:pt x="1368" y="33257"/>
                    <a:pt x="934" y="32991"/>
                  </a:cubicBezTo>
                  <a:cubicBezTo>
                    <a:pt x="200" y="32590"/>
                    <a:pt x="300" y="31489"/>
                    <a:pt x="300" y="30789"/>
                  </a:cubicBezTo>
                  <a:cubicBezTo>
                    <a:pt x="334" y="26419"/>
                    <a:pt x="601" y="22083"/>
                    <a:pt x="834" y="17746"/>
                  </a:cubicBezTo>
                  <a:cubicBezTo>
                    <a:pt x="1034" y="13410"/>
                    <a:pt x="1201" y="9073"/>
                    <a:pt x="1034" y="4704"/>
                  </a:cubicBezTo>
                  <a:cubicBezTo>
                    <a:pt x="1001" y="3736"/>
                    <a:pt x="934" y="2736"/>
                    <a:pt x="868" y="1735"/>
                  </a:cubicBezTo>
                  <a:cubicBezTo>
                    <a:pt x="901" y="1735"/>
                    <a:pt x="934" y="1735"/>
                    <a:pt x="968" y="1701"/>
                  </a:cubicBezTo>
                  <a:cubicBezTo>
                    <a:pt x="1950" y="666"/>
                    <a:pt x="3482" y="560"/>
                    <a:pt x="4907" y="560"/>
                  </a:cubicBezTo>
                  <a:cubicBezTo>
                    <a:pt x="5272" y="560"/>
                    <a:pt x="5631" y="567"/>
                    <a:pt x="5971" y="567"/>
                  </a:cubicBezTo>
                  <a:lnTo>
                    <a:pt x="12543" y="467"/>
                  </a:lnTo>
                  <a:cubicBezTo>
                    <a:pt x="16912" y="401"/>
                    <a:pt x="21315" y="300"/>
                    <a:pt x="25685" y="300"/>
                  </a:cubicBezTo>
                  <a:cubicBezTo>
                    <a:pt x="26112" y="294"/>
                    <a:pt x="26541" y="290"/>
                    <a:pt x="26969" y="290"/>
                  </a:cubicBezTo>
                  <a:close/>
                  <a:moveTo>
                    <a:pt x="25785" y="0"/>
                  </a:moveTo>
                  <a:cubicBezTo>
                    <a:pt x="24676" y="0"/>
                    <a:pt x="23567" y="17"/>
                    <a:pt x="22450" y="34"/>
                  </a:cubicBezTo>
                  <a:cubicBezTo>
                    <a:pt x="20181" y="67"/>
                    <a:pt x="17913" y="100"/>
                    <a:pt x="15645" y="134"/>
                  </a:cubicBezTo>
                  <a:cubicBezTo>
                    <a:pt x="13376" y="134"/>
                    <a:pt x="11142" y="167"/>
                    <a:pt x="8873" y="200"/>
                  </a:cubicBezTo>
                  <a:cubicBezTo>
                    <a:pt x="7772" y="234"/>
                    <a:pt x="6638" y="234"/>
                    <a:pt x="5538" y="267"/>
                  </a:cubicBezTo>
                  <a:cubicBezTo>
                    <a:pt x="4637" y="267"/>
                    <a:pt x="3703" y="267"/>
                    <a:pt x="2836" y="434"/>
                  </a:cubicBezTo>
                  <a:cubicBezTo>
                    <a:pt x="2068" y="567"/>
                    <a:pt x="1335" y="868"/>
                    <a:pt x="767" y="1435"/>
                  </a:cubicBezTo>
                  <a:cubicBezTo>
                    <a:pt x="734" y="1435"/>
                    <a:pt x="667" y="1468"/>
                    <a:pt x="667" y="1535"/>
                  </a:cubicBezTo>
                  <a:cubicBezTo>
                    <a:pt x="1001" y="5971"/>
                    <a:pt x="934" y="10474"/>
                    <a:pt x="734" y="14944"/>
                  </a:cubicBezTo>
                  <a:cubicBezTo>
                    <a:pt x="534" y="19414"/>
                    <a:pt x="234" y="23884"/>
                    <a:pt x="100" y="28387"/>
                  </a:cubicBezTo>
                  <a:cubicBezTo>
                    <a:pt x="100" y="29421"/>
                    <a:pt x="0" y="30489"/>
                    <a:pt x="67" y="31556"/>
                  </a:cubicBezTo>
                  <a:cubicBezTo>
                    <a:pt x="134" y="32223"/>
                    <a:pt x="300" y="33024"/>
                    <a:pt x="1001" y="33291"/>
                  </a:cubicBezTo>
                  <a:cubicBezTo>
                    <a:pt x="1468" y="33458"/>
                    <a:pt x="2002" y="33424"/>
                    <a:pt x="2502" y="33458"/>
                  </a:cubicBezTo>
                  <a:cubicBezTo>
                    <a:pt x="3036" y="33458"/>
                    <a:pt x="3603" y="33491"/>
                    <a:pt x="4170" y="33524"/>
                  </a:cubicBezTo>
                  <a:cubicBezTo>
                    <a:pt x="5304" y="33558"/>
                    <a:pt x="6438" y="33591"/>
                    <a:pt x="7572" y="33624"/>
                  </a:cubicBezTo>
                  <a:cubicBezTo>
                    <a:pt x="12076" y="33791"/>
                    <a:pt x="16612" y="33858"/>
                    <a:pt x="21115" y="33891"/>
                  </a:cubicBezTo>
                  <a:cubicBezTo>
                    <a:pt x="22249" y="33908"/>
                    <a:pt x="23375" y="33916"/>
                    <a:pt x="24501" y="33916"/>
                  </a:cubicBezTo>
                  <a:cubicBezTo>
                    <a:pt x="25627" y="33916"/>
                    <a:pt x="26753" y="33908"/>
                    <a:pt x="27887" y="33891"/>
                  </a:cubicBezTo>
                  <a:cubicBezTo>
                    <a:pt x="29021" y="33891"/>
                    <a:pt x="30155" y="33891"/>
                    <a:pt x="31289" y="33858"/>
                  </a:cubicBezTo>
                  <a:cubicBezTo>
                    <a:pt x="32056" y="33858"/>
                    <a:pt x="32924" y="33858"/>
                    <a:pt x="33591" y="33424"/>
                  </a:cubicBezTo>
                  <a:cubicBezTo>
                    <a:pt x="34325" y="32890"/>
                    <a:pt x="34358" y="32023"/>
                    <a:pt x="34325" y="31223"/>
                  </a:cubicBezTo>
                  <a:cubicBezTo>
                    <a:pt x="34291" y="30088"/>
                    <a:pt x="34258" y="28988"/>
                    <a:pt x="34225" y="27854"/>
                  </a:cubicBezTo>
                  <a:cubicBezTo>
                    <a:pt x="34158" y="25585"/>
                    <a:pt x="34125" y="23317"/>
                    <a:pt x="34125" y="21082"/>
                  </a:cubicBezTo>
                  <a:cubicBezTo>
                    <a:pt x="34058" y="16579"/>
                    <a:pt x="34125" y="12076"/>
                    <a:pt x="34258" y="7572"/>
                  </a:cubicBezTo>
                  <a:cubicBezTo>
                    <a:pt x="34291" y="6438"/>
                    <a:pt x="34325" y="5304"/>
                    <a:pt x="34358" y="4170"/>
                  </a:cubicBezTo>
                  <a:cubicBezTo>
                    <a:pt x="34391" y="3636"/>
                    <a:pt x="34425" y="3069"/>
                    <a:pt x="34458" y="2502"/>
                  </a:cubicBezTo>
                  <a:cubicBezTo>
                    <a:pt x="34458" y="2068"/>
                    <a:pt x="34425" y="1601"/>
                    <a:pt x="34191" y="1234"/>
                  </a:cubicBezTo>
                  <a:cubicBezTo>
                    <a:pt x="33758" y="634"/>
                    <a:pt x="32957" y="434"/>
                    <a:pt x="32257" y="334"/>
                  </a:cubicBezTo>
                  <a:cubicBezTo>
                    <a:pt x="31223" y="167"/>
                    <a:pt x="30155" y="100"/>
                    <a:pt x="29121" y="67"/>
                  </a:cubicBezTo>
                  <a:cubicBezTo>
                    <a:pt x="28004" y="17"/>
                    <a:pt x="26894" y="0"/>
                    <a:pt x="2578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47"/>
            <p:cNvSpPr/>
            <p:nvPr/>
          </p:nvSpPr>
          <p:spPr>
            <a:xfrm flipH="1">
              <a:off x="7483485" y="1604557"/>
              <a:ext cx="568660" cy="560287"/>
            </a:xfrm>
            <a:custGeom>
              <a:avLst/>
              <a:gdLst/>
              <a:ahLst/>
              <a:cxnLst/>
              <a:rect l="l" t="t" r="r" b="b"/>
              <a:pathLst>
                <a:path w="34026" h="33525" extrusionOk="0">
                  <a:moveTo>
                    <a:pt x="25352" y="267"/>
                  </a:moveTo>
                  <a:cubicBezTo>
                    <a:pt x="27487" y="267"/>
                    <a:pt x="29589" y="301"/>
                    <a:pt x="31690" y="567"/>
                  </a:cubicBezTo>
                  <a:cubicBezTo>
                    <a:pt x="32424" y="668"/>
                    <a:pt x="33358" y="834"/>
                    <a:pt x="33658" y="1602"/>
                  </a:cubicBezTo>
                  <a:cubicBezTo>
                    <a:pt x="33825" y="2069"/>
                    <a:pt x="33758" y="2636"/>
                    <a:pt x="33725" y="3136"/>
                  </a:cubicBezTo>
                  <a:cubicBezTo>
                    <a:pt x="33691" y="3670"/>
                    <a:pt x="33658" y="4203"/>
                    <a:pt x="33658" y="4770"/>
                  </a:cubicBezTo>
                  <a:cubicBezTo>
                    <a:pt x="33491" y="9074"/>
                    <a:pt x="33425" y="13410"/>
                    <a:pt x="33391" y="17746"/>
                  </a:cubicBezTo>
                  <a:cubicBezTo>
                    <a:pt x="33391" y="22050"/>
                    <a:pt x="33458" y="26386"/>
                    <a:pt x="33625" y="30722"/>
                  </a:cubicBezTo>
                  <a:cubicBezTo>
                    <a:pt x="33658" y="31189"/>
                    <a:pt x="33691" y="31656"/>
                    <a:pt x="33558" y="32123"/>
                  </a:cubicBezTo>
                  <a:cubicBezTo>
                    <a:pt x="33425" y="32524"/>
                    <a:pt x="33124" y="32824"/>
                    <a:pt x="32724" y="32991"/>
                  </a:cubicBezTo>
                  <a:cubicBezTo>
                    <a:pt x="32203" y="33199"/>
                    <a:pt x="31643" y="33238"/>
                    <a:pt x="31084" y="33238"/>
                  </a:cubicBezTo>
                  <a:cubicBezTo>
                    <a:pt x="30749" y="33238"/>
                    <a:pt x="30414" y="33224"/>
                    <a:pt x="30089" y="33224"/>
                  </a:cubicBezTo>
                  <a:cubicBezTo>
                    <a:pt x="28556" y="33248"/>
                    <a:pt x="27023" y="33271"/>
                    <a:pt x="25489" y="33271"/>
                  </a:cubicBezTo>
                  <a:cubicBezTo>
                    <a:pt x="24854" y="33271"/>
                    <a:pt x="24219" y="33267"/>
                    <a:pt x="23584" y="33258"/>
                  </a:cubicBezTo>
                  <a:cubicBezTo>
                    <a:pt x="19248" y="33258"/>
                    <a:pt x="14911" y="33224"/>
                    <a:pt x="10575" y="33091"/>
                  </a:cubicBezTo>
                  <a:cubicBezTo>
                    <a:pt x="8407" y="33024"/>
                    <a:pt x="6239" y="32957"/>
                    <a:pt x="4070" y="32891"/>
                  </a:cubicBezTo>
                  <a:cubicBezTo>
                    <a:pt x="3537" y="32857"/>
                    <a:pt x="3003" y="32857"/>
                    <a:pt x="2436" y="32824"/>
                  </a:cubicBezTo>
                  <a:cubicBezTo>
                    <a:pt x="1969" y="32791"/>
                    <a:pt x="1335" y="32857"/>
                    <a:pt x="901" y="32624"/>
                  </a:cubicBezTo>
                  <a:cubicBezTo>
                    <a:pt x="201" y="32190"/>
                    <a:pt x="268" y="31123"/>
                    <a:pt x="268" y="30422"/>
                  </a:cubicBezTo>
                  <a:cubicBezTo>
                    <a:pt x="301" y="26119"/>
                    <a:pt x="568" y="21816"/>
                    <a:pt x="801" y="17513"/>
                  </a:cubicBezTo>
                  <a:cubicBezTo>
                    <a:pt x="1001" y="13243"/>
                    <a:pt x="1202" y="8940"/>
                    <a:pt x="1001" y="4637"/>
                  </a:cubicBezTo>
                  <a:cubicBezTo>
                    <a:pt x="968" y="3670"/>
                    <a:pt x="901" y="2669"/>
                    <a:pt x="835" y="1702"/>
                  </a:cubicBezTo>
                  <a:cubicBezTo>
                    <a:pt x="868" y="1702"/>
                    <a:pt x="901" y="1702"/>
                    <a:pt x="935" y="1668"/>
                  </a:cubicBezTo>
                  <a:cubicBezTo>
                    <a:pt x="2169" y="367"/>
                    <a:pt x="4237" y="567"/>
                    <a:pt x="5872" y="534"/>
                  </a:cubicBezTo>
                  <a:cubicBezTo>
                    <a:pt x="8040" y="501"/>
                    <a:pt x="10208" y="467"/>
                    <a:pt x="12376" y="434"/>
                  </a:cubicBezTo>
                  <a:cubicBezTo>
                    <a:pt x="16713" y="401"/>
                    <a:pt x="21049" y="301"/>
                    <a:pt x="25352" y="267"/>
                  </a:cubicBezTo>
                  <a:close/>
                  <a:moveTo>
                    <a:pt x="25456" y="0"/>
                  </a:moveTo>
                  <a:cubicBezTo>
                    <a:pt x="24360" y="0"/>
                    <a:pt x="23267" y="17"/>
                    <a:pt x="22183" y="34"/>
                  </a:cubicBezTo>
                  <a:cubicBezTo>
                    <a:pt x="19915" y="67"/>
                    <a:pt x="17680" y="100"/>
                    <a:pt x="15445" y="134"/>
                  </a:cubicBezTo>
                  <a:lnTo>
                    <a:pt x="8740" y="201"/>
                  </a:lnTo>
                  <a:cubicBezTo>
                    <a:pt x="7640" y="234"/>
                    <a:pt x="6539" y="234"/>
                    <a:pt x="5438" y="267"/>
                  </a:cubicBezTo>
                  <a:cubicBezTo>
                    <a:pt x="4537" y="267"/>
                    <a:pt x="3637" y="267"/>
                    <a:pt x="2769" y="434"/>
                  </a:cubicBezTo>
                  <a:cubicBezTo>
                    <a:pt x="2036" y="567"/>
                    <a:pt x="1302" y="868"/>
                    <a:pt x="735" y="1435"/>
                  </a:cubicBezTo>
                  <a:cubicBezTo>
                    <a:pt x="701" y="1435"/>
                    <a:pt x="635" y="1435"/>
                    <a:pt x="668" y="1501"/>
                  </a:cubicBezTo>
                  <a:cubicBezTo>
                    <a:pt x="968" y="5905"/>
                    <a:pt x="901" y="10341"/>
                    <a:pt x="701" y="14778"/>
                  </a:cubicBezTo>
                  <a:cubicBezTo>
                    <a:pt x="501" y="19181"/>
                    <a:pt x="201" y="23617"/>
                    <a:pt x="101" y="28054"/>
                  </a:cubicBezTo>
                  <a:cubicBezTo>
                    <a:pt x="67" y="29088"/>
                    <a:pt x="1" y="30155"/>
                    <a:pt x="67" y="31189"/>
                  </a:cubicBezTo>
                  <a:cubicBezTo>
                    <a:pt x="101" y="31857"/>
                    <a:pt x="268" y="32624"/>
                    <a:pt x="968" y="32891"/>
                  </a:cubicBezTo>
                  <a:cubicBezTo>
                    <a:pt x="1435" y="33091"/>
                    <a:pt x="1969" y="33024"/>
                    <a:pt x="2436" y="33057"/>
                  </a:cubicBezTo>
                  <a:cubicBezTo>
                    <a:pt x="3003" y="33091"/>
                    <a:pt x="3537" y="33091"/>
                    <a:pt x="4070" y="33124"/>
                  </a:cubicBezTo>
                  <a:cubicBezTo>
                    <a:pt x="5204" y="33157"/>
                    <a:pt x="6305" y="33224"/>
                    <a:pt x="7439" y="33258"/>
                  </a:cubicBezTo>
                  <a:cubicBezTo>
                    <a:pt x="11909" y="33391"/>
                    <a:pt x="16379" y="33491"/>
                    <a:pt x="20849" y="33524"/>
                  </a:cubicBezTo>
                  <a:lnTo>
                    <a:pt x="27520" y="33524"/>
                  </a:lnTo>
                  <a:cubicBezTo>
                    <a:pt x="28655" y="33491"/>
                    <a:pt x="29755" y="33491"/>
                    <a:pt x="30889" y="33491"/>
                  </a:cubicBezTo>
                  <a:cubicBezTo>
                    <a:pt x="31657" y="33458"/>
                    <a:pt x="32524" y="33491"/>
                    <a:pt x="33158" y="33024"/>
                  </a:cubicBezTo>
                  <a:cubicBezTo>
                    <a:pt x="33892" y="32524"/>
                    <a:pt x="33925" y="31656"/>
                    <a:pt x="33892" y="30856"/>
                  </a:cubicBezTo>
                  <a:cubicBezTo>
                    <a:pt x="33858" y="29755"/>
                    <a:pt x="33825" y="28654"/>
                    <a:pt x="33792" y="27553"/>
                  </a:cubicBezTo>
                  <a:cubicBezTo>
                    <a:pt x="33725" y="25319"/>
                    <a:pt x="33691" y="23084"/>
                    <a:pt x="33691" y="20849"/>
                  </a:cubicBezTo>
                  <a:cubicBezTo>
                    <a:pt x="33658" y="16379"/>
                    <a:pt x="33691" y="11942"/>
                    <a:pt x="33825" y="7506"/>
                  </a:cubicBezTo>
                  <a:cubicBezTo>
                    <a:pt x="33858" y="6372"/>
                    <a:pt x="33892" y="5271"/>
                    <a:pt x="33925" y="4137"/>
                  </a:cubicBezTo>
                  <a:cubicBezTo>
                    <a:pt x="33958" y="3603"/>
                    <a:pt x="33992" y="3036"/>
                    <a:pt x="34025" y="2502"/>
                  </a:cubicBezTo>
                  <a:cubicBezTo>
                    <a:pt x="34025" y="2069"/>
                    <a:pt x="33992" y="1602"/>
                    <a:pt x="33758" y="1235"/>
                  </a:cubicBezTo>
                  <a:cubicBezTo>
                    <a:pt x="33325" y="634"/>
                    <a:pt x="32557" y="401"/>
                    <a:pt x="31857" y="334"/>
                  </a:cubicBezTo>
                  <a:cubicBezTo>
                    <a:pt x="30823" y="167"/>
                    <a:pt x="29789" y="100"/>
                    <a:pt x="28755" y="67"/>
                  </a:cubicBezTo>
                  <a:cubicBezTo>
                    <a:pt x="27654" y="17"/>
                    <a:pt x="26553" y="0"/>
                    <a:pt x="2545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47"/>
            <p:cNvSpPr/>
            <p:nvPr/>
          </p:nvSpPr>
          <p:spPr>
            <a:xfrm flipH="1">
              <a:off x="7538686" y="1725171"/>
              <a:ext cx="350662" cy="13838"/>
            </a:xfrm>
            <a:custGeom>
              <a:avLst/>
              <a:gdLst/>
              <a:ahLst/>
              <a:cxnLst/>
              <a:rect l="l" t="t" r="r" b="b"/>
              <a:pathLst>
                <a:path w="20982" h="828" extrusionOk="0">
                  <a:moveTo>
                    <a:pt x="18048" y="1"/>
                  </a:moveTo>
                  <a:cubicBezTo>
                    <a:pt x="17056" y="1"/>
                    <a:pt x="16057" y="37"/>
                    <a:pt x="15077" y="55"/>
                  </a:cubicBezTo>
                  <a:lnTo>
                    <a:pt x="9607" y="55"/>
                  </a:lnTo>
                  <a:cubicBezTo>
                    <a:pt x="6405" y="55"/>
                    <a:pt x="3202" y="55"/>
                    <a:pt x="0" y="189"/>
                  </a:cubicBezTo>
                  <a:lnTo>
                    <a:pt x="0" y="656"/>
                  </a:lnTo>
                  <a:cubicBezTo>
                    <a:pt x="3202" y="789"/>
                    <a:pt x="6405" y="789"/>
                    <a:pt x="9607" y="789"/>
                  </a:cubicBezTo>
                  <a:lnTo>
                    <a:pt x="15077" y="789"/>
                  </a:lnTo>
                  <a:cubicBezTo>
                    <a:pt x="16056" y="789"/>
                    <a:pt x="17053" y="827"/>
                    <a:pt x="18045" y="827"/>
                  </a:cubicBezTo>
                  <a:cubicBezTo>
                    <a:pt x="18912" y="827"/>
                    <a:pt x="19774" y="798"/>
                    <a:pt x="20615" y="689"/>
                  </a:cubicBezTo>
                  <a:cubicBezTo>
                    <a:pt x="20982" y="656"/>
                    <a:pt x="20982" y="189"/>
                    <a:pt x="20615" y="122"/>
                  </a:cubicBezTo>
                  <a:cubicBezTo>
                    <a:pt x="19775" y="29"/>
                    <a:pt x="18914" y="1"/>
                    <a:pt x="18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47"/>
            <p:cNvSpPr/>
            <p:nvPr/>
          </p:nvSpPr>
          <p:spPr>
            <a:xfrm flipH="1">
              <a:off x="7552624" y="1829173"/>
              <a:ext cx="336723" cy="15175"/>
            </a:xfrm>
            <a:custGeom>
              <a:avLst/>
              <a:gdLst/>
              <a:ahLst/>
              <a:cxnLst/>
              <a:rect l="l" t="t" r="r" b="b"/>
              <a:pathLst>
                <a:path w="20148" h="908" extrusionOk="0">
                  <a:moveTo>
                    <a:pt x="15914" y="1"/>
                  </a:moveTo>
                  <a:cubicBezTo>
                    <a:pt x="15404" y="1"/>
                    <a:pt x="14892" y="3"/>
                    <a:pt x="14377" y="3"/>
                  </a:cubicBezTo>
                  <a:lnTo>
                    <a:pt x="8906" y="3"/>
                  </a:lnTo>
                  <a:cubicBezTo>
                    <a:pt x="7138" y="3"/>
                    <a:pt x="5337" y="37"/>
                    <a:pt x="3569" y="37"/>
                  </a:cubicBezTo>
                  <a:cubicBezTo>
                    <a:pt x="2368" y="37"/>
                    <a:pt x="1201" y="37"/>
                    <a:pt x="0" y="137"/>
                  </a:cubicBezTo>
                  <a:lnTo>
                    <a:pt x="0" y="771"/>
                  </a:lnTo>
                  <a:cubicBezTo>
                    <a:pt x="1168" y="871"/>
                    <a:pt x="2302" y="871"/>
                    <a:pt x="3469" y="871"/>
                  </a:cubicBezTo>
                  <a:cubicBezTo>
                    <a:pt x="5270" y="904"/>
                    <a:pt x="7105" y="904"/>
                    <a:pt x="8906" y="904"/>
                  </a:cubicBezTo>
                  <a:lnTo>
                    <a:pt x="14277" y="904"/>
                  </a:lnTo>
                  <a:cubicBezTo>
                    <a:pt x="14888" y="904"/>
                    <a:pt x="15496" y="908"/>
                    <a:pt x="16103" y="908"/>
                  </a:cubicBezTo>
                  <a:cubicBezTo>
                    <a:pt x="17316" y="908"/>
                    <a:pt x="18524" y="893"/>
                    <a:pt x="19747" y="804"/>
                  </a:cubicBezTo>
                  <a:cubicBezTo>
                    <a:pt x="20148" y="737"/>
                    <a:pt x="20148" y="170"/>
                    <a:pt x="19747" y="137"/>
                  </a:cubicBezTo>
                  <a:cubicBezTo>
                    <a:pt x="18461" y="18"/>
                    <a:pt x="17191" y="1"/>
                    <a:pt x="159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47"/>
            <p:cNvSpPr/>
            <p:nvPr/>
          </p:nvSpPr>
          <p:spPr>
            <a:xfrm flipH="1">
              <a:off x="7560981" y="1904680"/>
              <a:ext cx="334501" cy="13554"/>
            </a:xfrm>
            <a:custGeom>
              <a:avLst/>
              <a:gdLst/>
              <a:ahLst/>
              <a:cxnLst/>
              <a:rect l="l" t="t" r="r" b="b"/>
              <a:pathLst>
                <a:path w="20015" h="811" extrusionOk="0">
                  <a:moveTo>
                    <a:pt x="1346" y="0"/>
                  </a:moveTo>
                  <a:cubicBezTo>
                    <a:pt x="1004" y="0"/>
                    <a:pt x="662" y="12"/>
                    <a:pt x="334" y="55"/>
                  </a:cubicBezTo>
                  <a:cubicBezTo>
                    <a:pt x="0" y="122"/>
                    <a:pt x="0" y="689"/>
                    <a:pt x="334" y="756"/>
                  </a:cubicBezTo>
                  <a:cubicBezTo>
                    <a:pt x="662" y="799"/>
                    <a:pt x="1004" y="811"/>
                    <a:pt x="1346" y="811"/>
                  </a:cubicBezTo>
                  <a:cubicBezTo>
                    <a:pt x="1803" y="811"/>
                    <a:pt x="2264" y="789"/>
                    <a:pt x="2702" y="789"/>
                  </a:cubicBezTo>
                  <a:cubicBezTo>
                    <a:pt x="3536" y="789"/>
                    <a:pt x="4370" y="789"/>
                    <a:pt x="5170" y="756"/>
                  </a:cubicBezTo>
                  <a:cubicBezTo>
                    <a:pt x="6805" y="756"/>
                    <a:pt x="8406" y="689"/>
                    <a:pt x="10041" y="622"/>
                  </a:cubicBezTo>
                  <a:cubicBezTo>
                    <a:pt x="10841" y="589"/>
                    <a:pt x="11642" y="581"/>
                    <a:pt x="12446" y="581"/>
                  </a:cubicBezTo>
                  <a:cubicBezTo>
                    <a:pt x="13251" y="581"/>
                    <a:pt x="14060" y="589"/>
                    <a:pt x="14877" y="589"/>
                  </a:cubicBezTo>
                  <a:lnTo>
                    <a:pt x="19814" y="589"/>
                  </a:lnTo>
                  <a:cubicBezTo>
                    <a:pt x="20014" y="589"/>
                    <a:pt x="20014" y="222"/>
                    <a:pt x="19814" y="222"/>
                  </a:cubicBezTo>
                  <a:lnTo>
                    <a:pt x="14877" y="222"/>
                  </a:lnTo>
                  <a:cubicBezTo>
                    <a:pt x="14060" y="222"/>
                    <a:pt x="13251" y="230"/>
                    <a:pt x="12446" y="230"/>
                  </a:cubicBezTo>
                  <a:cubicBezTo>
                    <a:pt x="11642" y="230"/>
                    <a:pt x="10841" y="222"/>
                    <a:pt x="10041" y="189"/>
                  </a:cubicBezTo>
                  <a:cubicBezTo>
                    <a:pt x="8406" y="122"/>
                    <a:pt x="6805" y="55"/>
                    <a:pt x="5170" y="55"/>
                  </a:cubicBezTo>
                  <a:cubicBezTo>
                    <a:pt x="4370" y="22"/>
                    <a:pt x="3536" y="22"/>
                    <a:pt x="2702" y="22"/>
                  </a:cubicBezTo>
                  <a:cubicBezTo>
                    <a:pt x="2264" y="22"/>
                    <a:pt x="1803" y="0"/>
                    <a:pt x="1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47"/>
            <p:cNvSpPr/>
            <p:nvPr/>
          </p:nvSpPr>
          <p:spPr>
            <a:xfrm flipH="1">
              <a:off x="7569905" y="2048290"/>
              <a:ext cx="332278" cy="14674"/>
            </a:xfrm>
            <a:custGeom>
              <a:avLst/>
              <a:gdLst/>
              <a:ahLst/>
              <a:cxnLst/>
              <a:rect l="l" t="t" r="r" b="b"/>
              <a:pathLst>
                <a:path w="19882" h="878" extrusionOk="0">
                  <a:moveTo>
                    <a:pt x="4004" y="0"/>
                  </a:moveTo>
                  <a:cubicBezTo>
                    <a:pt x="2758" y="0"/>
                    <a:pt x="1513" y="20"/>
                    <a:pt x="268" y="202"/>
                  </a:cubicBezTo>
                  <a:cubicBezTo>
                    <a:pt x="1" y="235"/>
                    <a:pt x="1" y="669"/>
                    <a:pt x="268" y="702"/>
                  </a:cubicBezTo>
                  <a:cubicBezTo>
                    <a:pt x="1287" y="851"/>
                    <a:pt x="2305" y="878"/>
                    <a:pt x="3324" y="878"/>
                  </a:cubicBezTo>
                  <a:cubicBezTo>
                    <a:pt x="3907" y="878"/>
                    <a:pt x="4489" y="869"/>
                    <a:pt x="5071" y="869"/>
                  </a:cubicBezTo>
                  <a:lnTo>
                    <a:pt x="14945" y="869"/>
                  </a:lnTo>
                  <a:cubicBezTo>
                    <a:pt x="15779" y="869"/>
                    <a:pt x="16613" y="869"/>
                    <a:pt x="17413" y="836"/>
                  </a:cubicBezTo>
                  <a:cubicBezTo>
                    <a:pt x="17814" y="836"/>
                    <a:pt x="18180" y="802"/>
                    <a:pt x="18547" y="802"/>
                  </a:cubicBezTo>
                  <a:cubicBezTo>
                    <a:pt x="18981" y="769"/>
                    <a:pt x="19315" y="669"/>
                    <a:pt x="19748" y="569"/>
                  </a:cubicBezTo>
                  <a:cubicBezTo>
                    <a:pt x="19848" y="569"/>
                    <a:pt x="19882" y="335"/>
                    <a:pt x="19748" y="302"/>
                  </a:cubicBezTo>
                  <a:cubicBezTo>
                    <a:pt x="19315" y="235"/>
                    <a:pt x="18981" y="135"/>
                    <a:pt x="18547" y="102"/>
                  </a:cubicBezTo>
                  <a:cubicBezTo>
                    <a:pt x="18180" y="68"/>
                    <a:pt x="17814" y="68"/>
                    <a:pt x="17413" y="68"/>
                  </a:cubicBezTo>
                  <a:cubicBezTo>
                    <a:pt x="16613" y="35"/>
                    <a:pt x="15779" y="35"/>
                    <a:pt x="14945" y="35"/>
                  </a:cubicBezTo>
                  <a:lnTo>
                    <a:pt x="10008" y="35"/>
                  </a:lnTo>
                  <a:lnTo>
                    <a:pt x="5071" y="2"/>
                  </a:lnTo>
                  <a:cubicBezTo>
                    <a:pt x="4715" y="2"/>
                    <a:pt x="4359" y="0"/>
                    <a:pt x="40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47"/>
            <p:cNvSpPr/>
            <p:nvPr/>
          </p:nvSpPr>
          <p:spPr>
            <a:xfrm flipH="1">
              <a:off x="7928355" y="1692097"/>
              <a:ext cx="69156" cy="66516"/>
            </a:xfrm>
            <a:custGeom>
              <a:avLst/>
              <a:gdLst/>
              <a:ahLst/>
              <a:cxnLst/>
              <a:rect l="l" t="t" r="r" b="b"/>
              <a:pathLst>
                <a:path w="4138" h="3980" extrusionOk="0">
                  <a:moveTo>
                    <a:pt x="3739" y="1"/>
                  </a:moveTo>
                  <a:cubicBezTo>
                    <a:pt x="3620" y="1"/>
                    <a:pt x="3505" y="52"/>
                    <a:pt x="3437" y="166"/>
                  </a:cubicBezTo>
                  <a:cubicBezTo>
                    <a:pt x="3303" y="466"/>
                    <a:pt x="3203" y="767"/>
                    <a:pt x="3103" y="1067"/>
                  </a:cubicBezTo>
                  <a:cubicBezTo>
                    <a:pt x="2970" y="1334"/>
                    <a:pt x="2869" y="1601"/>
                    <a:pt x="2703" y="1867"/>
                  </a:cubicBezTo>
                  <a:cubicBezTo>
                    <a:pt x="2503" y="2268"/>
                    <a:pt x="2269" y="2668"/>
                    <a:pt x="2036" y="3035"/>
                  </a:cubicBezTo>
                  <a:cubicBezTo>
                    <a:pt x="1569" y="2435"/>
                    <a:pt x="1068" y="1867"/>
                    <a:pt x="601" y="1267"/>
                  </a:cubicBezTo>
                  <a:cubicBezTo>
                    <a:pt x="539" y="1205"/>
                    <a:pt x="455" y="1179"/>
                    <a:pt x="374" y="1179"/>
                  </a:cubicBezTo>
                  <a:cubicBezTo>
                    <a:pt x="279" y="1179"/>
                    <a:pt x="188" y="1213"/>
                    <a:pt x="134" y="1267"/>
                  </a:cubicBezTo>
                  <a:cubicBezTo>
                    <a:pt x="1" y="1400"/>
                    <a:pt x="1" y="1601"/>
                    <a:pt x="134" y="1734"/>
                  </a:cubicBezTo>
                  <a:lnTo>
                    <a:pt x="1835" y="3869"/>
                  </a:lnTo>
                  <a:cubicBezTo>
                    <a:pt x="1888" y="3948"/>
                    <a:pt x="1966" y="3980"/>
                    <a:pt x="2048" y="3980"/>
                  </a:cubicBezTo>
                  <a:cubicBezTo>
                    <a:pt x="2174" y="3980"/>
                    <a:pt x="2308" y="3903"/>
                    <a:pt x="2369" y="3802"/>
                  </a:cubicBezTo>
                  <a:cubicBezTo>
                    <a:pt x="2769" y="3302"/>
                    <a:pt x="3103" y="2768"/>
                    <a:pt x="3370" y="2234"/>
                  </a:cubicBezTo>
                  <a:cubicBezTo>
                    <a:pt x="3537" y="1968"/>
                    <a:pt x="3670" y="1667"/>
                    <a:pt x="3770" y="1400"/>
                  </a:cubicBezTo>
                  <a:cubicBezTo>
                    <a:pt x="3904" y="1100"/>
                    <a:pt x="4070" y="767"/>
                    <a:pt x="4104" y="466"/>
                  </a:cubicBezTo>
                  <a:cubicBezTo>
                    <a:pt x="4137" y="266"/>
                    <a:pt x="4070" y="100"/>
                    <a:pt x="3904" y="33"/>
                  </a:cubicBezTo>
                  <a:cubicBezTo>
                    <a:pt x="3851" y="12"/>
                    <a:pt x="3795" y="1"/>
                    <a:pt x="37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47"/>
            <p:cNvSpPr/>
            <p:nvPr/>
          </p:nvSpPr>
          <p:spPr>
            <a:xfrm flipH="1">
              <a:off x="7933937" y="1806293"/>
              <a:ext cx="64126" cy="59697"/>
            </a:xfrm>
            <a:custGeom>
              <a:avLst/>
              <a:gdLst/>
              <a:ahLst/>
              <a:cxnLst/>
              <a:rect l="l" t="t" r="r" b="b"/>
              <a:pathLst>
                <a:path w="3837" h="3572" extrusionOk="0">
                  <a:moveTo>
                    <a:pt x="2047" y="0"/>
                  </a:moveTo>
                  <a:cubicBezTo>
                    <a:pt x="1734" y="0"/>
                    <a:pt x="1425" y="83"/>
                    <a:pt x="1168" y="272"/>
                  </a:cubicBezTo>
                  <a:cubicBezTo>
                    <a:pt x="934" y="438"/>
                    <a:pt x="768" y="605"/>
                    <a:pt x="668" y="839"/>
                  </a:cubicBezTo>
                  <a:cubicBezTo>
                    <a:pt x="234" y="1206"/>
                    <a:pt x="0" y="1839"/>
                    <a:pt x="234" y="2406"/>
                  </a:cubicBezTo>
                  <a:cubicBezTo>
                    <a:pt x="467" y="2940"/>
                    <a:pt x="901" y="3374"/>
                    <a:pt x="1501" y="3507"/>
                  </a:cubicBezTo>
                  <a:cubicBezTo>
                    <a:pt x="1660" y="3549"/>
                    <a:pt x="1828" y="3572"/>
                    <a:pt x="1997" y="3572"/>
                  </a:cubicBezTo>
                  <a:cubicBezTo>
                    <a:pt x="2362" y="3572"/>
                    <a:pt x="2729" y="3468"/>
                    <a:pt x="3003" y="3240"/>
                  </a:cubicBezTo>
                  <a:cubicBezTo>
                    <a:pt x="3503" y="2873"/>
                    <a:pt x="3836" y="2306"/>
                    <a:pt x="3803" y="1673"/>
                  </a:cubicBezTo>
                  <a:cubicBezTo>
                    <a:pt x="3770" y="1072"/>
                    <a:pt x="3470" y="472"/>
                    <a:pt x="2902" y="205"/>
                  </a:cubicBezTo>
                  <a:cubicBezTo>
                    <a:pt x="2643" y="75"/>
                    <a:pt x="2343" y="0"/>
                    <a:pt x="20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47"/>
            <p:cNvSpPr/>
            <p:nvPr/>
          </p:nvSpPr>
          <p:spPr>
            <a:xfrm flipH="1">
              <a:off x="7934488" y="1884174"/>
              <a:ext cx="60783" cy="60499"/>
            </a:xfrm>
            <a:custGeom>
              <a:avLst/>
              <a:gdLst/>
              <a:ahLst/>
              <a:cxnLst/>
              <a:rect l="l" t="t" r="r" b="b"/>
              <a:pathLst>
                <a:path w="3637" h="3620" extrusionOk="0">
                  <a:moveTo>
                    <a:pt x="1803" y="1"/>
                  </a:moveTo>
                  <a:cubicBezTo>
                    <a:pt x="1749" y="1"/>
                    <a:pt x="1693" y="5"/>
                    <a:pt x="1635" y="15"/>
                  </a:cubicBezTo>
                  <a:cubicBezTo>
                    <a:pt x="1368" y="48"/>
                    <a:pt x="1168" y="81"/>
                    <a:pt x="934" y="215"/>
                  </a:cubicBezTo>
                  <a:cubicBezTo>
                    <a:pt x="801" y="282"/>
                    <a:pt x="667" y="415"/>
                    <a:pt x="601" y="548"/>
                  </a:cubicBezTo>
                  <a:cubicBezTo>
                    <a:pt x="367" y="749"/>
                    <a:pt x="167" y="1049"/>
                    <a:pt x="100" y="1349"/>
                  </a:cubicBezTo>
                  <a:cubicBezTo>
                    <a:pt x="0" y="1683"/>
                    <a:pt x="0" y="2050"/>
                    <a:pt x="100" y="2383"/>
                  </a:cubicBezTo>
                  <a:cubicBezTo>
                    <a:pt x="200" y="2617"/>
                    <a:pt x="300" y="2783"/>
                    <a:pt x="467" y="2984"/>
                  </a:cubicBezTo>
                  <a:cubicBezTo>
                    <a:pt x="567" y="3084"/>
                    <a:pt x="701" y="3184"/>
                    <a:pt x="834" y="3284"/>
                  </a:cubicBezTo>
                  <a:cubicBezTo>
                    <a:pt x="1101" y="3484"/>
                    <a:pt x="1435" y="3584"/>
                    <a:pt x="1768" y="3617"/>
                  </a:cubicBezTo>
                  <a:cubicBezTo>
                    <a:pt x="1793" y="3619"/>
                    <a:pt x="1817" y="3619"/>
                    <a:pt x="1842" y="3619"/>
                  </a:cubicBezTo>
                  <a:cubicBezTo>
                    <a:pt x="2453" y="3619"/>
                    <a:pt x="3081" y="3228"/>
                    <a:pt x="3369" y="2683"/>
                  </a:cubicBezTo>
                  <a:cubicBezTo>
                    <a:pt x="3536" y="2383"/>
                    <a:pt x="3636" y="2016"/>
                    <a:pt x="3603" y="1649"/>
                  </a:cubicBezTo>
                  <a:cubicBezTo>
                    <a:pt x="3569" y="1382"/>
                    <a:pt x="3536" y="1216"/>
                    <a:pt x="3403" y="949"/>
                  </a:cubicBezTo>
                  <a:cubicBezTo>
                    <a:pt x="3336" y="782"/>
                    <a:pt x="3202" y="649"/>
                    <a:pt x="3102" y="548"/>
                  </a:cubicBezTo>
                  <a:cubicBezTo>
                    <a:pt x="2969" y="415"/>
                    <a:pt x="2802" y="315"/>
                    <a:pt x="2669" y="215"/>
                  </a:cubicBezTo>
                  <a:cubicBezTo>
                    <a:pt x="2502" y="148"/>
                    <a:pt x="2335" y="81"/>
                    <a:pt x="2168" y="48"/>
                  </a:cubicBezTo>
                  <a:cubicBezTo>
                    <a:pt x="2050" y="24"/>
                    <a:pt x="1932" y="1"/>
                    <a:pt x="18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47"/>
            <p:cNvSpPr/>
            <p:nvPr/>
          </p:nvSpPr>
          <p:spPr>
            <a:xfrm flipH="1">
              <a:off x="7926132" y="2010921"/>
              <a:ext cx="70259" cy="67686"/>
            </a:xfrm>
            <a:custGeom>
              <a:avLst/>
              <a:gdLst/>
              <a:ahLst/>
              <a:cxnLst/>
              <a:rect l="l" t="t" r="r" b="b"/>
              <a:pathLst>
                <a:path w="4204" h="4050" extrusionOk="0">
                  <a:moveTo>
                    <a:pt x="1965" y="0"/>
                  </a:moveTo>
                  <a:cubicBezTo>
                    <a:pt x="1933" y="0"/>
                    <a:pt x="1900" y="1"/>
                    <a:pt x="1868" y="3"/>
                  </a:cubicBezTo>
                  <a:cubicBezTo>
                    <a:pt x="1101" y="70"/>
                    <a:pt x="301" y="503"/>
                    <a:pt x="101" y="1304"/>
                  </a:cubicBezTo>
                  <a:cubicBezTo>
                    <a:pt x="67" y="1437"/>
                    <a:pt x="34" y="1537"/>
                    <a:pt x="34" y="1671"/>
                  </a:cubicBezTo>
                  <a:cubicBezTo>
                    <a:pt x="0" y="1938"/>
                    <a:pt x="0" y="2204"/>
                    <a:pt x="34" y="2471"/>
                  </a:cubicBezTo>
                  <a:cubicBezTo>
                    <a:pt x="134" y="3005"/>
                    <a:pt x="534" y="3439"/>
                    <a:pt x="968" y="3739"/>
                  </a:cubicBezTo>
                  <a:cubicBezTo>
                    <a:pt x="1326" y="3954"/>
                    <a:pt x="1719" y="4049"/>
                    <a:pt x="2121" y="4049"/>
                  </a:cubicBezTo>
                  <a:cubicBezTo>
                    <a:pt x="2280" y="4049"/>
                    <a:pt x="2441" y="4034"/>
                    <a:pt x="2602" y="4006"/>
                  </a:cubicBezTo>
                  <a:cubicBezTo>
                    <a:pt x="3303" y="3906"/>
                    <a:pt x="3870" y="3339"/>
                    <a:pt x="4037" y="2671"/>
                  </a:cubicBezTo>
                  <a:cubicBezTo>
                    <a:pt x="4203" y="1971"/>
                    <a:pt x="4003" y="1304"/>
                    <a:pt x="3570" y="770"/>
                  </a:cubicBezTo>
                  <a:cubicBezTo>
                    <a:pt x="3221" y="295"/>
                    <a:pt x="2572" y="0"/>
                    <a:pt x="19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47"/>
            <p:cNvSpPr/>
            <p:nvPr/>
          </p:nvSpPr>
          <p:spPr>
            <a:xfrm flipH="1">
              <a:off x="6303866" y="3565167"/>
              <a:ext cx="1165145" cy="627237"/>
            </a:xfrm>
            <a:custGeom>
              <a:avLst/>
              <a:gdLst/>
              <a:ahLst/>
              <a:cxnLst/>
              <a:rect l="l" t="t" r="r" b="b"/>
              <a:pathLst>
                <a:path w="69717" h="37531" extrusionOk="0">
                  <a:moveTo>
                    <a:pt x="24396" y="1"/>
                  </a:moveTo>
                  <a:cubicBezTo>
                    <a:pt x="16330" y="1"/>
                    <a:pt x="8203" y="785"/>
                    <a:pt x="134" y="2005"/>
                  </a:cubicBezTo>
                  <a:cubicBezTo>
                    <a:pt x="234" y="7776"/>
                    <a:pt x="0" y="16382"/>
                    <a:pt x="5171" y="20118"/>
                  </a:cubicBezTo>
                  <a:cubicBezTo>
                    <a:pt x="7339" y="21686"/>
                    <a:pt x="9907" y="22520"/>
                    <a:pt x="12543" y="23020"/>
                  </a:cubicBezTo>
                  <a:cubicBezTo>
                    <a:pt x="13310" y="23187"/>
                    <a:pt x="14110" y="23320"/>
                    <a:pt x="14878" y="23420"/>
                  </a:cubicBezTo>
                  <a:cubicBezTo>
                    <a:pt x="18280" y="23887"/>
                    <a:pt x="21783" y="24154"/>
                    <a:pt x="25018" y="25389"/>
                  </a:cubicBezTo>
                  <a:cubicBezTo>
                    <a:pt x="25519" y="25555"/>
                    <a:pt x="26052" y="25789"/>
                    <a:pt x="26386" y="26256"/>
                  </a:cubicBezTo>
                  <a:cubicBezTo>
                    <a:pt x="26753" y="26756"/>
                    <a:pt x="26753" y="27457"/>
                    <a:pt x="26753" y="28124"/>
                  </a:cubicBezTo>
                  <a:lnTo>
                    <a:pt x="26753" y="37464"/>
                  </a:lnTo>
                  <a:lnTo>
                    <a:pt x="66148" y="37531"/>
                  </a:lnTo>
                  <a:cubicBezTo>
                    <a:pt x="66748" y="33294"/>
                    <a:pt x="67215" y="29091"/>
                    <a:pt x="67348" y="25389"/>
                  </a:cubicBezTo>
                  <a:cubicBezTo>
                    <a:pt x="67615" y="19017"/>
                    <a:pt x="69717" y="10912"/>
                    <a:pt x="62712" y="7709"/>
                  </a:cubicBezTo>
                  <a:cubicBezTo>
                    <a:pt x="50446" y="2072"/>
                    <a:pt x="37502" y="1"/>
                    <a:pt x="243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47"/>
            <p:cNvSpPr/>
            <p:nvPr/>
          </p:nvSpPr>
          <p:spPr>
            <a:xfrm flipH="1">
              <a:off x="7157374" y="2603680"/>
              <a:ext cx="138263" cy="133934"/>
            </a:xfrm>
            <a:custGeom>
              <a:avLst/>
              <a:gdLst/>
              <a:ahLst/>
              <a:cxnLst/>
              <a:rect l="l" t="t" r="r" b="b"/>
              <a:pathLst>
                <a:path w="8273" h="8014" extrusionOk="0">
                  <a:moveTo>
                    <a:pt x="3787" y="1"/>
                  </a:moveTo>
                  <a:cubicBezTo>
                    <a:pt x="2734" y="1"/>
                    <a:pt x="1669" y="580"/>
                    <a:pt x="1068" y="1528"/>
                  </a:cubicBezTo>
                  <a:cubicBezTo>
                    <a:pt x="0" y="3229"/>
                    <a:pt x="434" y="5631"/>
                    <a:pt x="1902" y="6965"/>
                  </a:cubicBezTo>
                  <a:cubicBezTo>
                    <a:pt x="2565" y="7598"/>
                    <a:pt x="3474" y="8014"/>
                    <a:pt x="4406" y="8014"/>
                  </a:cubicBezTo>
                  <a:cubicBezTo>
                    <a:pt x="4505" y="8014"/>
                    <a:pt x="4604" y="8009"/>
                    <a:pt x="4704" y="7999"/>
                  </a:cubicBezTo>
                  <a:cubicBezTo>
                    <a:pt x="5838" y="7899"/>
                    <a:pt x="6739" y="7332"/>
                    <a:pt x="7339" y="6365"/>
                  </a:cubicBezTo>
                  <a:cubicBezTo>
                    <a:pt x="7873" y="5531"/>
                    <a:pt x="8273" y="4430"/>
                    <a:pt x="8240" y="3429"/>
                  </a:cubicBezTo>
                  <a:cubicBezTo>
                    <a:pt x="8206" y="2262"/>
                    <a:pt x="7572" y="1294"/>
                    <a:pt x="6572" y="794"/>
                  </a:cubicBezTo>
                  <a:cubicBezTo>
                    <a:pt x="6105" y="594"/>
                    <a:pt x="5638" y="427"/>
                    <a:pt x="5137" y="360"/>
                  </a:cubicBezTo>
                  <a:cubicBezTo>
                    <a:pt x="4717" y="115"/>
                    <a:pt x="4254" y="1"/>
                    <a:pt x="37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47"/>
            <p:cNvSpPr/>
            <p:nvPr/>
          </p:nvSpPr>
          <p:spPr>
            <a:xfrm flipH="1">
              <a:off x="5906376" y="1854292"/>
              <a:ext cx="403072" cy="18985"/>
            </a:xfrm>
            <a:custGeom>
              <a:avLst/>
              <a:gdLst/>
              <a:ahLst/>
              <a:cxnLst/>
              <a:rect l="l" t="t" r="r" b="b"/>
              <a:pathLst>
                <a:path w="24118" h="1136" extrusionOk="0">
                  <a:moveTo>
                    <a:pt x="22767" y="0"/>
                  </a:moveTo>
                  <a:cubicBezTo>
                    <a:pt x="22675" y="0"/>
                    <a:pt x="22580" y="1"/>
                    <a:pt x="22483" y="1"/>
                  </a:cubicBezTo>
                  <a:lnTo>
                    <a:pt x="18046" y="1"/>
                  </a:lnTo>
                  <a:lnTo>
                    <a:pt x="12242" y="35"/>
                  </a:lnTo>
                  <a:cubicBezTo>
                    <a:pt x="11118" y="35"/>
                    <a:pt x="9990" y="29"/>
                    <a:pt x="8863" y="29"/>
                  </a:cubicBezTo>
                  <a:cubicBezTo>
                    <a:pt x="6043" y="29"/>
                    <a:pt x="3222" y="63"/>
                    <a:pt x="434" y="302"/>
                  </a:cubicBezTo>
                  <a:cubicBezTo>
                    <a:pt x="0" y="335"/>
                    <a:pt x="0" y="735"/>
                    <a:pt x="434" y="769"/>
                  </a:cubicBezTo>
                  <a:cubicBezTo>
                    <a:pt x="4337" y="1136"/>
                    <a:pt x="8306" y="1036"/>
                    <a:pt x="12242" y="1069"/>
                  </a:cubicBezTo>
                  <a:lnTo>
                    <a:pt x="22483" y="1069"/>
                  </a:lnTo>
                  <a:cubicBezTo>
                    <a:pt x="22590" y="1069"/>
                    <a:pt x="22694" y="1070"/>
                    <a:pt x="22795" y="1070"/>
                  </a:cubicBezTo>
                  <a:cubicBezTo>
                    <a:pt x="23201" y="1070"/>
                    <a:pt x="23564" y="1049"/>
                    <a:pt x="23884" y="835"/>
                  </a:cubicBezTo>
                  <a:cubicBezTo>
                    <a:pt x="24117" y="669"/>
                    <a:pt x="24117" y="402"/>
                    <a:pt x="23884" y="235"/>
                  </a:cubicBezTo>
                  <a:lnTo>
                    <a:pt x="23884" y="268"/>
                  </a:lnTo>
                  <a:cubicBezTo>
                    <a:pt x="23556" y="23"/>
                    <a:pt x="23184" y="0"/>
                    <a:pt x="22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47"/>
            <p:cNvSpPr/>
            <p:nvPr/>
          </p:nvSpPr>
          <p:spPr>
            <a:xfrm flipH="1">
              <a:off x="5906376" y="1918417"/>
              <a:ext cx="403072" cy="18985"/>
            </a:xfrm>
            <a:custGeom>
              <a:avLst/>
              <a:gdLst/>
              <a:ahLst/>
              <a:cxnLst/>
              <a:rect l="l" t="t" r="r" b="b"/>
              <a:pathLst>
                <a:path w="24118" h="1136" extrusionOk="0">
                  <a:moveTo>
                    <a:pt x="22795" y="66"/>
                  </a:moveTo>
                  <a:cubicBezTo>
                    <a:pt x="22694" y="66"/>
                    <a:pt x="22590" y="67"/>
                    <a:pt x="22483" y="67"/>
                  </a:cubicBezTo>
                  <a:lnTo>
                    <a:pt x="12242" y="67"/>
                  </a:lnTo>
                  <a:cubicBezTo>
                    <a:pt x="8306" y="101"/>
                    <a:pt x="4337" y="1"/>
                    <a:pt x="434" y="367"/>
                  </a:cubicBezTo>
                  <a:cubicBezTo>
                    <a:pt x="0" y="401"/>
                    <a:pt x="0" y="801"/>
                    <a:pt x="434" y="834"/>
                  </a:cubicBezTo>
                  <a:cubicBezTo>
                    <a:pt x="2959" y="1072"/>
                    <a:pt x="5512" y="1114"/>
                    <a:pt x="8067" y="1114"/>
                  </a:cubicBezTo>
                  <a:cubicBezTo>
                    <a:pt x="9460" y="1114"/>
                    <a:pt x="10853" y="1101"/>
                    <a:pt x="12242" y="1101"/>
                  </a:cubicBezTo>
                  <a:cubicBezTo>
                    <a:pt x="14177" y="1101"/>
                    <a:pt x="16112" y="1135"/>
                    <a:pt x="18046" y="1135"/>
                  </a:cubicBezTo>
                  <a:lnTo>
                    <a:pt x="22483" y="1135"/>
                  </a:lnTo>
                  <a:cubicBezTo>
                    <a:pt x="22590" y="1135"/>
                    <a:pt x="22694" y="1136"/>
                    <a:pt x="22795" y="1136"/>
                  </a:cubicBezTo>
                  <a:cubicBezTo>
                    <a:pt x="23201" y="1136"/>
                    <a:pt x="23564" y="1115"/>
                    <a:pt x="23884" y="901"/>
                  </a:cubicBezTo>
                  <a:cubicBezTo>
                    <a:pt x="24117" y="734"/>
                    <a:pt x="24117" y="468"/>
                    <a:pt x="23884" y="301"/>
                  </a:cubicBezTo>
                  <a:cubicBezTo>
                    <a:pt x="23564" y="87"/>
                    <a:pt x="23201" y="66"/>
                    <a:pt x="22795" y="6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47"/>
            <p:cNvSpPr/>
            <p:nvPr/>
          </p:nvSpPr>
          <p:spPr>
            <a:xfrm flipH="1">
              <a:off x="5571747" y="3742778"/>
              <a:ext cx="71415" cy="225205"/>
            </a:xfrm>
            <a:custGeom>
              <a:avLst/>
              <a:gdLst/>
              <a:ahLst/>
              <a:cxnLst/>
              <a:rect l="l" t="t" r="r" b="b"/>
              <a:pathLst>
                <a:path w="4959" h="15638" extrusionOk="0">
                  <a:moveTo>
                    <a:pt x="120" y="1"/>
                  </a:moveTo>
                  <a:cubicBezTo>
                    <a:pt x="64" y="1"/>
                    <a:pt x="0" y="52"/>
                    <a:pt x="22" y="117"/>
                  </a:cubicBezTo>
                  <a:cubicBezTo>
                    <a:pt x="789" y="2052"/>
                    <a:pt x="1623" y="3986"/>
                    <a:pt x="2290" y="5988"/>
                  </a:cubicBezTo>
                  <a:cubicBezTo>
                    <a:pt x="2924" y="7956"/>
                    <a:pt x="3491" y="9991"/>
                    <a:pt x="3958" y="12025"/>
                  </a:cubicBezTo>
                  <a:cubicBezTo>
                    <a:pt x="4092" y="12592"/>
                    <a:pt x="4225" y="13159"/>
                    <a:pt x="4325" y="13727"/>
                  </a:cubicBezTo>
                  <a:cubicBezTo>
                    <a:pt x="4425" y="14327"/>
                    <a:pt x="4459" y="14994"/>
                    <a:pt x="4692" y="15528"/>
                  </a:cubicBezTo>
                  <a:cubicBezTo>
                    <a:pt x="4707" y="15603"/>
                    <a:pt x="4763" y="15637"/>
                    <a:pt x="4819" y="15637"/>
                  </a:cubicBezTo>
                  <a:cubicBezTo>
                    <a:pt x="4888" y="15637"/>
                    <a:pt x="4959" y="15586"/>
                    <a:pt x="4959" y="15494"/>
                  </a:cubicBezTo>
                  <a:cubicBezTo>
                    <a:pt x="4959" y="14994"/>
                    <a:pt x="4826" y="14460"/>
                    <a:pt x="4725" y="13993"/>
                  </a:cubicBezTo>
                  <a:cubicBezTo>
                    <a:pt x="4625" y="13460"/>
                    <a:pt x="4525" y="12926"/>
                    <a:pt x="4392" y="12426"/>
                  </a:cubicBezTo>
                  <a:cubicBezTo>
                    <a:pt x="4192" y="11392"/>
                    <a:pt x="3925" y="10357"/>
                    <a:pt x="3658" y="9323"/>
                  </a:cubicBezTo>
                  <a:cubicBezTo>
                    <a:pt x="3091" y="7255"/>
                    <a:pt x="2390" y="5254"/>
                    <a:pt x="1623" y="3252"/>
                  </a:cubicBezTo>
                  <a:cubicBezTo>
                    <a:pt x="1190" y="2185"/>
                    <a:pt x="756" y="1084"/>
                    <a:pt x="189" y="50"/>
                  </a:cubicBezTo>
                  <a:cubicBezTo>
                    <a:pt x="177" y="15"/>
                    <a:pt x="149" y="1"/>
                    <a:pt x="1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47"/>
            <p:cNvSpPr/>
            <p:nvPr/>
          </p:nvSpPr>
          <p:spPr>
            <a:xfrm flipH="1">
              <a:off x="5410340" y="3125926"/>
              <a:ext cx="170539" cy="576334"/>
            </a:xfrm>
            <a:custGeom>
              <a:avLst/>
              <a:gdLst/>
              <a:ahLst/>
              <a:cxnLst/>
              <a:rect l="l" t="t" r="r" b="b"/>
              <a:pathLst>
                <a:path w="11842" h="40020" extrusionOk="0">
                  <a:moveTo>
                    <a:pt x="5970" y="0"/>
                  </a:moveTo>
                  <a:cubicBezTo>
                    <a:pt x="5801" y="0"/>
                    <a:pt x="5632" y="27"/>
                    <a:pt x="5471" y="87"/>
                  </a:cubicBezTo>
                  <a:lnTo>
                    <a:pt x="5504" y="87"/>
                  </a:lnTo>
                  <a:cubicBezTo>
                    <a:pt x="5437" y="87"/>
                    <a:pt x="5371" y="120"/>
                    <a:pt x="5304" y="154"/>
                  </a:cubicBezTo>
                  <a:cubicBezTo>
                    <a:pt x="4904" y="387"/>
                    <a:pt x="4670" y="754"/>
                    <a:pt x="4437" y="1154"/>
                  </a:cubicBezTo>
                  <a:cubicBezTo>
                    <a:pt x="1902" y="5357"/>
                    <a:pt x="634" y="10261"/>
                    <a:pt x="267" y="15131"/>
                  </a:cubicBezTo>
                  <a:cubicBezTo>
                    <a:pt x="0" y="18800"/>
                    <a:pt x="200" y="22503"/>
                    <a:pt x="667" y="26172"/>
                  </a:cubicBezTo>
                  <a:cubicBezTo>
                    <a:pt x="1201" y="30475"/>
                    <a:pt x="634" y="34745"/>
                    <a:pt x="2202" y="38881"/>
                  </a:cubicBezTo>
                  <a:cubicBezTo>
                    <a:pt x="2335" y="39282"/>
                    <a:pt x="2535" y="39715"/>
                    <a:pt x="2902" y="39915"/>
                  </a:cubicBezTo>
                  <a:cubicBezTo>
                    <a:pt x="3040" y="39988"/>
                    <a:pt x="3183" y="40020"/>
                    <a:pt x="3327" y="40020"/>
                  </a:cubicBezTo>
                  <a:cubicBezTo>
                    <a:pt x="3915" y="40020"/>
                    <a:pt x="4522" y="39484"/>
                    <a:pt x="4870" y="38948"/>
                  </a:cubicBezTo>
                  <a:cubicBezTo>
                    <a:pt x="5871" y="37514"/>
                    <a:pt x="6438" y="35812"/>
                    <a:pt x="6938" y="34145"/>
                  </a:cubicBezTo>
                  <a:cubicBezTo>
                    <a:pt x="10007" y="24271"/>
                    <a:pt x="11842" y="12529"/>
                    <a:pt x="8373" y="2489"/>
                  </a:cubicBezTo>
                  <a:cubicBezTo>
                    <a:pt x="8139" y="1788"/>
                    <a:pt x="7872" y="1088"/>
                    <a:pt x="7339" y="554"/>
                  </a:cubicBezTo>
                  <a:cubicBezTo>
                    <a:pt x="6966" y="231"/>
                    <a:pt x="6464" y="0"/>
                    <a:pt x="59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47"/>
            <p:cNvSpPr/>
            <p:nvPr/>
          </p:nvSpPr>
          <p:spPr>
            <a:xfrm flipH="1">
              <a:off x="5502090" y="3244735"/>
              <a:ext cx="67743" cy="779088"/>
            </a:xfrm>
            <a:custGeom>
              <a:avLst/>
              <a:gdLst/>
              <a:ahLst/>
              <a:cxnLst/>
              <a:rect l="l" t="t" r="r" b="b"/>
              <a:pathLst>
                <a:path w="4704" h="54099" extrusionOk="0">
                  <a:moveTo>
                    <a:pt x="4620" y="1"/>
                  </a:moveTo>
                  <a:cubicBezTo>
                    <a:pt x="4579" y="1"/>
                    <a:pt x="4537" y="26"/>
                    <a:pt x="4537" y="76"/>
                  </a:cubicBezTo>
                  <a:cubicBezTo>
                    <a:pt x="4437" y="4146"/>
                    <a:pt x="4370" y="8215"/>
                    <a:pt x="4270" y="12285"/>
                  </a:cubicBezTo>
                  <a:cubicBezTo>
                    <a:pt x="4170" y="15854"/>
                    <a:pt x="4203" y="19490"/>
                    <a:pt x="3903" y="23059"/>
                  </a:cubicBezTo>
                  <a:cubicBezTo>
                    <a:pt x="3603" y="26495"/>
                    <a:pt x="2836" y="29831"/>
                    <a:pt x="2002" y="33166"/>
                  </a:cubicBezTo>
                  <a:cubicBezTo>
                    <a:pt x="1201" y="36469"/>
                    <a:pt x="434" y="39771"/>
                    <a:pt x="201" y="43207"/>
                  </a:cubicBezTo>
                  <a:cubicBezTo>
                    <a:pt x="0" y="46776"/>
                    <a:pt x="301" y="50379"/>
                    <a:pt x="701" y="53948"/>
                  </a:cubicBezTo>
                  <a:cubicBezTo>
                    <a:pt x="701" y="54048"/>
                    <a:pt x="768" y="54098"/>
                    <a:pt x="834" y="54098"/>
                  </a:cubicBezTo>
                  <a:cubicBezTo>
                    <a:pt x="901" y="54098"/>
                    <a:pt x="968" y="54048"/>
                    <a:pt x="968" y="53948"/>
                  </a:cubicBezTo>
                  <a:cubicBezTo>
                    <a:pt x="634" y="49945"/>
                    <a:pt x="234" y="45942"/>
                    <a:pt x="634" y="41906"/>
                  </a:cubicBezTo>
                  <a:cubicBezTo>
                    <a:pt x="1001" y="38504"/>
                    <a:pt x="1868" y="35168"/>
                    <a:pt x="2669" y="31865"/>
                  </a:cubicBezTo>
                  <a:cubicBezTo>
                    <a:pt x="3069" y="30231"/>
                    <a:pt x="3436" y="28596"/>
                    <a:pt x="3703" y="26962"/>
                  </a:cubicBezTo>
                  <a:cubicBezTo>
                    <a:pt x="4003" y="25261"/>
                    <a:pt x="4170" y="23526"/>
                    <a:pt x="4270" y="21792"/>
                  </a:cubicBezTo>
                  <a:cubicBezTo>
                    <a:pt x="4470" y="18189"/>
                    <a:pt x="4470" y="14586"/>
                    <a:pt x="4537" y="10984"/>
                  </a:cubicBezTo>
                  <a:cubicBezTo>
                    <a:pt x="4570" y="7348"/>
                    <a:pt x="4637" y="3712"/>
                    <a:pt x="4704" y="76"/>
                  </a:cubicBezTo>
                  <a:cubicBezTo>
                    <a:pt x="4704" y="26"/>
                    <a:pt x="4662" y="1"/>
                    <a:pt x="46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47"/>
            <p:cNvSpPr/>
            <p:nvPr/>
          </p:nvSpPr>
          <p:spPr>
            <a:xfrm flipH="1">
              <a:off x="5187785" y="3408071"/>
              <a:ext cx="308070" cy="418541"/>
            </a:xfrm>
            <a:custGeom>
              <a:avLst/>
              <a:gdLst/>
              <a:ahLst/>
              <a:cxnLst/>
              <a:rect l="l" t="t" r="r" b="b"/>
              <a:pathLst>
                <a:path w="21392" h="29063" extrusionOk="0">
                  <a:moveTo>
                    <a:pt x="18721" y="1"/>
                  </a:moveTo>
                  <a:cubicBezTo>
                    <a:pt x="18451" y="1"/>
                    <a:pt x="18150" y="35"/>
                    <a:pt x="17813" y="109"/>
                  </a:cubicBezTo>
                  <a:cubicBezTo>
                    <a:pt x="13043" y="1143"/>
                    <a:pt x="8773" y="6113"/>
                    <a:pt x="6405" y="10083"/>
                  </a:cubicBezTo>
                  <a:cubicBezTo>
                    <a:pt x="4470" y="13285"/>
                    <a:pt x="3136" y="16787"/>
                    <a:pt x="2102" y="20323"/>
                  </a:cubicBezTo>
                  <a:cubicBezTo>
                    <a:pt x="1335" y="22925"/>
                    <a:pt x="0" y="26361"/>
                    <a:pt x="768" y="29063"/>
                  </a:cubicBezTo>
                  <a:cubicBezTo>
                    <a:pt x="2302" y="27462"/>
                    <a:pt x="3703" y="25627"/>
                    <a:pt x="5271" y="23993"/>
                  </a:cubicBezTo>
                  <a:cubicBezTo>
                    <a:pt x="10641" y="18355"/>
                    <a:pt x="16746" y="12985"/>
                    <a:pt x="19915" y="5679"/>
                  </a:cubicBezTo>
                  <a:cubicBezTo>
                    <a:pt x="20914" y="3377"/>
                    <a:pt x="21391" y="1"/>
                    <a:pt x="187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47"/>
            <p:cNvSpPr/>
            <p:nvPr/>
          </p:nvSpPr>
          <p:spPr>
            <a:xfrm flipH="1">
              <a:off x="5608250" y="3567115"/>
              <a:ext cx="341077" cy="219517"/>
            </a:xfrm>
            <a:custGeom>
              <a:avLst/>
              <a:gdLst/>
              <a:ahLst/>
              <a:cxnLst/>
              <a:rect l="l" t="t" r="r" b="b"/>
              <a:pathLst>
                <a:path w="23684" h="15243" extrusionOk="0">
                  <a:moveTo>
                    <a:pt x="13067" y="1"/>
                  </a:moveTo>
                  <a:cubicBezTo>
                    <a:pt x="12585" y="1"/>
                    <a:pt x="12103" y="60"/>
                    <a:pt x="11642" y="173"/>
                  </a:cubicBezTo>
                  <a:cubicBezTo>
                    <a:pt x="10141" y="573"/>
                    <a:pt x="8840" y="1440"/>
                    <a:pt x="7606" y="2374"/>
                  </a:cubicBezTo>
                  <a:cubicBezTo>
                    <a:pt x="5604" y="3909"/>
                    <a:pt x="3770" y="5643"/>
                    <a:pt x="2168" y="7545"/>
                  </a:cubicBezTo>
                  <a:cubicBezTo>
                    <a:pt x="1335" y="8512"/>
                    <a:pt x="534" y="9580"/>
                    <a:pt x="200" y="10814"/>
                  </a:cubicBezTo>
                  <a:cubicBezTo>
                    <a:pt x="67" y="11347"/>
                    <a:pt x="0" y="11948"/>
                    <a:pt x="234" y="12482"/>
                  </a:cubicBezTo>
                  <a:cubicBezTo>
                    <a:pt x="501" y="13149"/>
                    <a:pt x="1201" y="13616"/>
                    <a:pt x="1935" y="13749"/>
                  </a:cubicBezTo>
                  <a:cubicBezTo>
                    <a:pt x="2172" y="13792"/>
                    <a:pt x="2412" y="13811"/>
                    <a:pt x="2653" y="13811"/>
                  </a:cubicBezTo>
                  <a:cubicBezTo>
                    <a:pt x="3157" y="13811"/>
                    <a:pt x="3662" y="13729"/>
                    <a:pt x="4137" y="13616"/>
                  </a:cubicBezTo>
                  <a:cubicBezTo>
                    <a:pt x="8306" y="12648"/>
                    <a:pt x="11909" y="10147"/>
                    <a:pt x="15378" y="7678"/>
                  </a:cubicBezTo>
                  <a:cubicBezTo>
                    <a:pt x="16979" y="10080"/>
                    <a:pt x="18847" y="12281"/>
                    <a:pt x="20915" y="14283"/>
                  </a:cubicBezTo>
                  <a:cubicBezTo>
                    <a:pt x="21292" y="14613"/>
                    <a:pt x="22036" y="15243"/>
                    <a:pt x="22628" y="15243"/>
                  </a:cubicBezTo>
                  <a:cubicBezTo>
                    <a:pt x="22874" y="15243"/>
                    <a:pt x="23094" y="15134"/>
                    <a:pt x="23250" y="14850"/>
                  </a:cubicBezTo>
                  <a:cubicBezTo>
                    <a:pt x="23684" y="14049"/>
                    <a:pt x="22383" y="12315"/>
                    <a:pt x="22049" y="11681"/>
                  </a:cubicBezTo>
                  <a:cubicBezTo>
                    <a:pt x="20615" y="8912"/>
                    <a:pt x="19181" y="6144"/>
                    <a:pt x="17713" y="3375"/>
                  </a:cubicBezTo>
                  <a:cubicBezTo>
                    <a:pt x="17279" y="2508"/>
                    <a:pt x="16779" y="1607"/>
                    <a:pt x="16045" y="973"/>
                  </a:cubicBezTo>
                  <a:cubicBezTo>
                    <a:pt x="15236" y="303"/>
                    <a:pt x="14154" y="1"/>
                    <a:pt x="130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47"/>
            <p:cNvSpPr/>
            <p:nvPr/>
          </p:nvSpPr>
          <p:spPr>
            <a:xfrm flipH="1">
              <a:off x="5329521" y="3590502"/>
              <a:ext cx="195640" cy="371334"/>
            </a:xfrm>
            <a:custGeom>
              <a:avLst/>
              <a:gdLst/>
              <a:ahLst/>
              <a:cxnLst/>
              <a:rect l="l" t="t" r="r" b="b"/>
              <a:pathLst>
                <a:path w="13585" h="25785" extrusionOk="0">
                  <a:moveTo>
                    <a:pt x="13401" y="1"/>
                  </a:moveTo>
                  <a:cubicBezTo>
                    <a:pt x="13369" y="1"/>
                    <a:pt x="13336" y="15"/>
                    <a:pt x="13310" y="50"/>
                  </a:cubicBezTo>
                  <a:cubicBezTo>
                    <a:pt x="10808" y="3052"/>
                    <a:pt x="8507" y="6221"/>
                    <a:pt x="6372" y="9523"/>
                  </a:cubicBezTo>
                  <a:cubicBezTo>
                    <a:pt x="4304" y="12692"/>
                    <a:pt x="2236" y="15995"/>
                    <a:pt x="1035" y="19597"/>
                  </a:cubicBezTo>
                  <a:cubicBezTo>
                    <a:pt x="701" y="20598"/>
                    <a:pt x="434" y="21599"/>
                    <a:pt x="267" y="22633"/>
                  </a:cubicBezTo>
                  <a:cubicBezTo>
                    <a:pt x="101" y="23633"/>
                    <a:pt x="1" y="24701"/>
                    <a:pt x="134" y="25735"/>
                  </a:cubicBezTo>
                  <a:cubicBezTo>
                    <a:pt x="134" y="25768"/>
                    <a:pt x="159" y="25785"/>
                    <a:pt x="184" y="25785"/>
                  </a:cubicBezTo>
                  <a:cubicBezTo>
                    <a:pt x="209" y="25785"/>
                    <a:pt x="234" y="25768"/>
                    <a:pt x="234" y="25735"/>
                  </a:cubicBezTo>
                  <a:cubicBezTo>
                    <a:pt x="234" y="24768"/>
                    <a:pt x="267" y="23834"/>
                    <a:pt x="401" y="22900"/>
                  </a:cubicBezTo>
                  <a:cubicBezTo>
                    <a:pt x="534" y="21999"/>
                    <a:pt x="734" y="21098"/>
                    <a:pt x="1035" y="20231"/>
                  </a:cubicBezTo>
                  <a:cubicBezTo>
                    <a:pt x="1602" y="18430"/>
                    <a:pt x="2402" y="16728"/>
                    <a:pt x="3270" y="15094"/>
                  </a:cubicBezTo>
                  <a:cubicBezTo>
                    <a:pt x="5104" y="11725"/>
                    <a:pt x="7206" y="8523"/>
                    <a:pt x="9441" y="5454"/>
                  </a:cubicBezTo>
                  <a:cubicBezTo>
                    <a:pt x="10742" y="3652"/>
                    <a:pt x="12076" y="1918"/>
                    <a:pt x="13510" y="217"/>
                  </a:cubicBezTo>
                  <a:cubicBezTo>
                    <a:pt x="13584" y="118"/>
                    <a:pt x="13494" y="1"/>
                    <a:pt x="134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47"/>
            <p:cNvSpPr/>
            <p:nvPr/>
          </p:nvSpPr>
          <p:spPr>
            <a:xfrm flipH="1">
              <a:off x="5695394" y="3656833"/>
              <a:ext cx="41029" cy="26225"/>
            </a:xfrm>
            <a:custGeom>
              <a:avLst/>
              <a:gdLst/>
              <a:ahLst/>
              <a:cxnLst/>
              <a:rect l="l" t="t" r="r" b="b"/>
              <a:pathLst>
                <a:path w="2849" h="1821" extrusionOk="0">
                  <a:moveTo>
                    <a:pt x="2650" y="0"/>
                  </a:moveTo>
                  <a:cubicBezTo>
                    <a:pt x="2632" y="0"/>
                    <a:pt x="2614" y="5"/>
                    <a:pt x="2595" y="14"/>
                  </a:cubicBezTo>
                  <a:cubicBezTo>
                    <a:pt x="2362" y="147"/>
                    <a:pt x="2162" y="314"/>
                    <a:pt x="1962" y="447"/>
                  </a:cubicBezTo>
                  <a:cubicBezTo>
                    <a:pt x="1761" y="614"/>
                    <a:pt x="1561" y="748"/>
                    <a:pt x="1328" y="881"/>
                  </a:cubicBezTo>
                  <a:cubicBezTo>
                    <a:pt x="927" y="1148"/>
                    <a:pt x="494" y="1415"/>
                    <a:pt x="60" y="1682"/>
                  </a:cubicBezTo>
                  <a:cubicBezTo>
                    <a:pt x="1" y="1711"/>
                    <a:pt x="47" y="1820"/>
                    <a:pt x="129" y="1820"/>
                  </a:cubicBezTo>
                  <a:cubicBezTo>
                    <a:pt x="139" y="1820"/>
                    <a:pt x="149" y="1819"/>
                    <a:pt x="160" y="1815"/>
                  </a:cubicBezTo>
                  <a:cubicBezTo>
                    <a:pt x="594" y="1582"/>
                    <a:pt x="1061" y="1348"/>
                    <a:pt x="1495" y="1081"/>
                  </a:cubicBezTo>
                  <a:cubicBezTo>
                    <a:pt x="1928" y="814"/>
                    <a:pt x="2362" y="548"/>
                    <a:pt x="2762" y="247"/>
                  </a:cubicBezTo>
                  <a:cubicBezTo>
                    <a:pt x="2848" y="161"/>
                    <a:pt x="2761" y="0"/>
                    <a:pt x="26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47"/>
            <p:cNvSpPr/>
            <p:nvPr/>
          </p:nvSpPr>
          <p:spPr>
            <a:xfrm flipH="1">
              <a:off x="5422334" y="3872718"/>
              <a:ext cx="287289" cy="332912"/>
            </a:xfrm>
            <a:custGeom>
              <a:avLst/>
              <a:gdLst/>
              <a:ahLst/>
              <a:cxnLst/>
              <a:rect l="l" t="t" r="r" b="b"/>
              <a:pathLst>
                <a:path w="19949" h="23117" extrusionOk="0">
                  <a:moveTo>
                    <a:pt x="0" y="0"/>
                  </a:moveTo>
                  <a:lnTo>
                    <a:pt x="2502" y="23117"/>
                  </a:lnTo>
                  <a:lnTo>
                    <a:pt x="16312" y="23117"/>
                  </a:lnTo>
                  <a:lnTo>
                    <a:pt x="19948" y="10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47"/>
            <p:cNvSpPr/>
            <p:nvPr/>
          </p:nvSpPr>
          <p:spPr>
            <a:xfrm flipH="1">
              <a:off x="5430025" y="3916915"/>
              <a:ext cx="275753" cy="10095"/>
            </a:xfrm>
            <a:custGeom>
              <a:avLst/>
              <a:gdLst/>
              <a:ahLst/>
              <a:cxnLst/>
              <a:rect l="l" t="t" r="r" b="b"/>
              <a:pathLst>
                <a:path w="19148" h="701" extrusionOk="0">
                  <a:moveTo>
                    <a:pt x="0" y="0"/>
                  </a:moveTo>
                  <a:cubicBezTo>
                    <a:pt x="34" y="100"/>
                    <a:pt x="34" y="200"/>
                    <a:pt x="67" y="300"/>
                  </a:cubicBezTo>
                  <a:cubicBezTo>
                    <a:pt x="67" y="334"/>
                    <a:pt x="67" y="334"/>
                    <a:pt x="67" y="367"/>
                  </a:cubicBezTo>
                  <a:lnTo>
                    <a:pt x="1601" y="367"/>
                  </a:lnTo>
                  <a:cubicBezTo>
                    <a:pt x="2335" y="367"/>
                    <a:pt x="3069" y="400"/>
                    <a:pt x="3770" y="400"/>
                  </a:cubicBezTo>
                  <a:lnTo>
                    <a:pt x="11642" y="567"/>
                  </a:lnTo>
                  <a:lnTo>
                    <a:pt x="15545" y="634"/>
                  </a:lnTo>
                  <a:cubicBezTo>
                    <a:pt x="16212" y="634"/>
                    <a:pt x="16879" y="667"/>
                    <a:pt x="17546" y="667"/>
                  </a:cubicBezTo>
                  <a:cubicBezTo>
                    <a:pt x="18047" y="667"/>
                    <a:pt x="18547" y="701"/>
                    <a:pt x="19081" y="701"/>
                  </a:cubicBezTo>
                  <a:cubicBezTo>
                    <a:pt x="19081" y="600"/>
                    <a:pt x="19114" y="500"/>
                    <a:pt x="19147" y="434"/>
                  </a:cubicBezTo>
                  <a:cubicBezTo>
                    <a:pt x="18514" y="367"/>
                    <a:pt x="17880" y="367"/>
                    <a:pt x="17246" y="367"/>
                  </a:cubicBezTo>
                  <a:cubicBezTo>
                    <a:pt x="16545" y="367"/>
                    <a:pt x="15812" y="334"/>
                    <a:pt x="15078" y="334"/>
                  </a:cubicBezTo>
                  <a:lnTo>
                    <a:pt x="7306" y="167"/>
                  </a:lnTo>
                  <a:cubicBezTo>
                    <a:pt x="6005" y="167"/>
                    <a:pt x="4670" y="133"/>
                    <a:pt x="3369" y="100"/>
                  </a:cubicBezTo>
                  <a:lnTo>
                    <a:pt x="1435" y="67"/>
                  </a:lnTo>
                  <a:cubicBezTo>
                    <a:pt x="968" y="33"/>
                    <a:pt x="467" y="0"/>
                    <a:pt x="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47"/>
            <p:cNvSpPr/>
            <p:nvPr/>
          </p:nvSpPr>
          <p:spPr>
            <a:xfrm flipH="1">
              <a:off x="5430025" y="3937436"/>
              <a:ext cx="275753" cy="9750"/>
            </a:xfrm>
            <a:custGeom>
              <a:avLst/>
              <a:gdLst/>
              <a:ahLst/>
              <a:cxnLst/>
              <a:rect l="l" t="t" r="r" b="b"/>
              <a:pathLst>
                <a:path w="19148" h="677" extrusionOk="0">
                  <a:moveTo>
                    <a:pt x="284" y="0"/>
                  </a:moveTo>
                  <a:cubicBezTo>
                    <a:pt x="188" y="0"/>
                    <a:pt x="94" y="3"/>
                    <a:pt x="0" y="9"/>
                  </a:cubicBezTo>
                  <a:cubicBezTo>
                    <a:pt x="34" y="109"/>
                    <a:pt x="34" y="210"/>
                    <a:pt x="67" y="310"/>
                  </a:cubicBezTo>
                  <a:cubicBezTo>
                    <a:pt x="67" y="310"/>
                    <a:pt x="67" y="310"/>
                    <a:pt x="67" y="343"/>
                  </a:cubicBezTo>
                  <a:lnTo>
                    <a:pt x="1601" y="343"/>
                  </a:lnTo>
                  <a:cubicBezTo>
                    <a:pt x="2335" y="343"/>
                    <a:pt x="3069" y="376"/>
                    <a:pt x="3770" y="376"/>
                  </a:cubicBezTo>
                  <a:lnTo>
                    <a:pt x="11642" y="543"/>
                  </a:lnTo>
                  <a:lnTo>
                    <a:pt x="15545" y="610"/>
                  </a:lnTo>
                  <a:cubicBezTo>
                    <a:pt x="16212" y="610"/>
                    <a:pt x="16879" y="643"/>
                    <a:pt x="17546" y="643"/>
                  </a:cubicBezTo>
                  <a:cubicBezTo>
                    <a:pt x="18047" y="643"/>
                    <a:pt x="18547" y="677"/>
                    <a:pt x="19081" y="677"/>
                  </a:cubicBezTo>
                  <a:cubicBezTo>
                    <a:pt x="19081" y="576"/>
                    <a:pt x="19114" y="476"/>
                    <a:pt x="19147" y="410"/>
                  </a:cubicBezTo>
                  <a:cubicBezTo>
                    <a:pt x="18514" y="343"/>
                    <a:pt x="17880" y="376"/>
                    <a:pt x="17246" y="343"/>
                  </a:cubicBezTo>
                  <a:cubicBezTo>
                    <a:pt x="16545" y="343"/>
                    <a:pt x="15812" y="310"/>
                    <a:pt x="15078" y="310"/>
                  </a:cubicBezTo>
                  <a:lnTo>
                    <a:pt x="7306" y="143"/>
                  </a:lnTo>
                  <a:cubicBezTo>
                    <a:pt x="6005" y="143"/>
                    <a:pt x="4670" y="109"/>
                    <a:pt x="3369" y="76"/>
                  </a:cubicBezTo>
                  <a:lnTo>
                    <a:pt x="1435" y="43"/>
                  </a:lnTo>
                  <a:cubicBezTo>
                    <a:pt x="1061" y="43"/>
                    <a:pt x="666" y="0"/>
                    <a:pt x="28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47"/>
            <p:cNvSpPr/>
            <p:nvPr/>
          </p:nvSpPr>
          <p:spPr>
            <a:xfrm flipH="1">
              <a:off x="5449726" y="4067261"/>
              <a:ext cx="242602" cy="9145"/>
            </a:xfrm>
            <a:custGeom>
              <a:avLst/>
              <a:gdLst/>
              <a:ahLst/>
              <a:cxnLst/>
              <a:rect l="l" t="t" r="r" b="b"/>
              <a:pathLst>
                <a:path w="16846" h="635" extrusionOk="0">
                  <a:moveTo>
                    <a:pt x="0" y="1"/>
                  </a:moveTo>
                  <a:cubicBezTo>
                    <a:pt x="34" y="34"/>
                    <a:pt x="67" y="68"/>
                    <a:pt x="67" y="101"/>
                  </a:cubicBezTo>
                  <a:cubicBezTo>
                    <a:pt x="100" y="168"/>
                    <a:pt x="134" y="268"/>
                    <a:pt x="167" y="334"/>
                  </a:cubicBezTo>
                  <a:lnTo>
                    <a:pt x="667" y="334"/>
                  </a:lnTo>
                  <a:lnTo>
                    <a:pt x="2836" y="368"/>
                  </a:lnTo>
                  <a:lnTo>
                    <a:pt x="10708" y="535"/>
                  </a:lnTo>
                  <a:lnTo>
                    <a:pt x="14611" y="601"/>
                  </a:lnTo>
                  <a:lnTo>
                    <a:pt x="16579" y="635"/>
                  </a:lnTo>
                  <a:lnTo>
                    <a:pt x="16812" y="635"/>
                  </a:lnTo>
                  <a:cubicBezTo>
                    <a:pt x="16812" y="601"/>
                    <a:pt x="16812" y="568"/>
                    <a:pt x="16812" y="535"/>
                  </a:cubicBezTo>
                  <a:cubicBezTo>
                    <a:pt x="16812" y="468"/>
                    <a:pt x="16846" y="401"/>
                    <a:pt x="16846" y="334"/>
                  </a:cubicBezTo>
                  <a:lnTo>
                    <a:pt x="16312" y="334"/>
                  </a:lnTo>
                  <a:cubicBezTo>
                    <a:pt x="15611" y="301"/>
                    <a:pt x="14878" y="301"/>
                    <a:pt x="14144" y="268"/>
                  </a:cubicBezTo>
                  <a:cubicBezTo>
                    <a:pt x="11575" y="234"/>
                    <a:pt x="8973" y="168"/>
                    <a:pt x="6372" y="134"/>
                  </a:cubicBezTo>
                  <a:cubicBezTo>
                    <a:pt x="5071" y="101"/>
                    <a:pt x="3770" y="68"/>
                    <a:pt x="2435" y="34"/>
                  </a:cubicBezTo>
                  <a:lnTo>
                    <a:pt x="5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47"/>
            <p:cNvSpPr/>
            <p:nvPr/>
          </p:nvSpPr>
          <p:spPr>
            <a:xfrm flipH="1">
              <a:off x="6607683" y="3642897"/>
              <a:ext cx="464039" cy="550059"/>
            </a:xfrm>
            <a:custGeom>
              <a:avLst/>
              <a:gdLst/>
              <a:ahLst/>
              <a:cxnLst/>
              <a:rect l="l" t="t" r="r" b="b"/>
              <a:pathLst>
                <a:path w="27766" h="32913" extrusionOk="0">
                  <a:moveTo>
                    <a:pt x="439" y="1"/>
                  </a:moveTo>
                  <a:cubicBezTo>
                    <a:pt x="164" y="1"/>
                    <a:pt x="0" y="428"/>
                    <a:pt x="279" y="623"/>
                  </a:cubicBezTo>
                  <a:cubicBezTo>
                    <a:pt x="6750" y="5193"/>
                    <a:pt x="15290" y="4593"/>
                    <a:pt x="22061" y="8562"/>
                  </a:cubicBezTo>
                  <a:cubicBezTo>
                    <a:pt x="23729" y="9530"/>
                    <a:pt x="25363" y="10830"/>
                    <a:pt x="26231" y="12632"/>
                  </a:cubicBezTo>
                  <a:cubicBezTo>
                    <a:pt x="27231" y="14767"/>
                    <a:pt x="26798" y="17235"/>
                    <a:pt x="26631" y="19470"/>
                  </a:cubicBezTo>
                  <a:cubicBezTo>
                    <a:pt x="26264" y="23940"/>
                    <a:pt x="25864" y="28410"/>
                    <a:pt x="25430" y="32913"/>
                  </a:cubicBezTo>
                  <a:lnTo>
                    <a:pt x="26031" y="32913"/>
                  </a:lnTo>
                  <a:cubicBezTo>
                    <a:pt x="26431" y="28877"/>
                    <a:pt x="26798" y="24840"/>
                    <a:pt x="27131" y="20804"/>
                  </a:cubicBezTo>
                  <a:cubicBezTo>
                    <a:pt x="27331" y="18536"/>
                    <a:pt x="27765" y="16068"/>
                    <a:pt x="27231" y="13799"/>
                  </a:cubicBezTo>
                  <a:cubicBezTo>
                    <a:pt x="26798" y="11898"/>
                    <a:pt x="25530" y="10330"/>
                    <a:pt x="23996" y="9129"/>
                  </a:cubicBezTo>
                  <a:cubicBezTo>
                    <a:pt x="20894" y="6728"/>
                    <a:pt x="16957" y="5660"/>
                    <a:pt x="13188" y="4726"/>
                  </a:cubicBezTo>
                  <a:cubicBezTo>
                    <a:pt x="8852" y="3625"/>
                    <a:pt x="4315" y="2691"/>
                    <a:pt x="612" y="56"/>
                  </a:cubicBezTo>
                  <a:cubicBezTo>
                    <a:pt x="552" y="18"/>
                    <a:pt x="493" y="1"/>
                    <a:pt x="43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2"/>
        <p:cNvGrpSpPr/>
        <p:nvPr/>
      </p:nvGrpSpPr>
      <p:grpSpPr>
        <a:xfrm>
          <a:off x="0" y="0"/>
          <a:ext cx="0" cy="0"/>
          <a:chOff x="0" y="0"/>
          <a:chExt cx="0" cy="0"/>
        </a:xfrm>
      </p:grpSpPr>
      <p:sp>
        <p:nvSpPr>
          <p:cNvPr id="1653" name="Google Shape;1653;p38"/>
          <p:cNvSpPr/>
          <p:nvPr/>
        </p:nvSpPr>
        <p:spPr>
          <a:xfrm rot="-5400000">
            <a:off x="6806648" y="1008877"/>
            <a:ext cx="737509" cy="3956535"/>
          </a:xfrm>
          <a:prstGeom prst="round2SameRect">
            <a:avLst>
              <a:gd name="adj1" fmla="val 50000"/>
              <a:gd name="adj2"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38"/>
          <p:cNvSpPr txBox="1">
            <a:spLocks noGrp="1"/>
          </p:cNvSpPr>
          <p:nvPr>
            <p:ph type="title"/>
          </p:nvPr>
        </p:nvSpPr>
        <p:spPr>
          <a:xfrm>
            <a:off x="4778710" y="2575197"/>
            <a:ext cx="3669600" cy="62689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latin typeface="Berlin Sans FB" panose="020E0602020502020306" pitchFamily="34" charset="0"/>
              </a:rPr>
              <a:t>L’</a:t>
            </a:r>
            <a:r>
              <a:rPr lang="en" dirty="0">
                <a:latin typeface="Berlin Sans FB" panose="020E0602020502020306" pitchFamily="34" charset="0"/>
              </a:rPr>
              <a:t>entrepeneur</a:t>
            </a:r>
            <a:endParaRPr dirty="0">
              <a:latin typeface="Berlin Sans FB" panose="020E0602020502020306" pitchFamily="34" charset="0"/>
            </a:endParaRPr>
          </a:p>
        </p:txBody>
      </p:sp>
      <p:sp>
        <p:nvSpPr>
          <p:cNvPr id="1655" name="Google Shape;1655;p38"/>
          <p:cNvSpPr/>
          <p:nvPr/>
        </p:nvSpPr>
        <p:spPr>
          <a:xfrm>
            <a:off x="6638920" y="1475054"/>
            <a:ext cx="1777409" cy="895249"/>
          </a:xfrm>
          <a:prstGeom prst="rect">
            <a:avLst/>
          </a:prstGeom>
        </p:spPr>
        <p:txBody>
          <a:bodyPr>
            <a:prstTxWarp prst="textPlain">
              <a:avLst/>
            </a:prstTxWarp>
          </a:bodyPr>
          <a:lstStyle/>
          <a:p>
            <a:pPr lvl="0" algn="ctr"/>
            <a:r>
              <a:rPr b="0" i="0" dirty="0">
                <a:ln w="19050" cap="flat" cmpd="sng">
                  <a:solidFill>
                    <a:schemeClr val="lt1"/>
                  </a:solidFill>
                  <a:prstDash val="solid"/>
                  <a:round/>
                  <a:headEnd type="none" w="sm" len="sm"/>
                  <a:tailEnd type="none" w="sm" len="sm"/>
                </a:ln>
                <a:solidFill>
                  <a:schemeClr val="accent6"/>
                </a:solidFill>
                <a:latin typeface="Berlin Sans FB" panose="020E0602020502020306" pitchFamily="34" charset="0"/>
              </a:rPr>
              <a:t>01</a:t>
            </a:r>
            <a:r>
              <a:rPr b="0" i="0" dirty="0">
                <a:ln w="19050" cap="flat" cmpd="sng">
                  <a:solidFill>
                    <a:schemeClr val="lt1"/>
                  </a:solidFill>
                  <a:prstDash val="solid"/>
                  <a:round/>
                  <a:headEnd type="none" w="sm" len="sm"/>
                  <a:tailEnd type="none" w="sm" len="sm"/>
                </a:ln>
                <a:solidFill>
                  <a:schemeClr val="accent6"/>
                </a:solidFill>
                <a:latin typeface="Paytone One"/>
              </a:rPr>
              <a:t>.</a:t>
            </a:r>
          </a:p>
        </p:txBody>
      </p:sp>
      <p:grpSp>
        <p:nvGrpSpPr>
          <p:cNvPr id="300" name="Google Shape;1297;p32">
            <a:extLst>
              <a:ext uri="{FF2B5EF4-FFF2-40B4-BE49-F238E27FC236}">
                <a16:creationId xmlns:a16="http://schemas.microsoft.com/office/drawing/2014/main" id="{D56D8351-3564-477A-AD9E-97CCF2F21DCA}"/>
              </a:ext>
            </a:extLst>
          </p:cNvPr>
          <p:cNvGrpSpPr/>
          <p:nvPr/>
        </p:nvGrpSpPr>
        <p:grpSpPr>
          <a:xfrm>
            <a:off x="777540" y="1043491"/>
            <a:ext cx="3455082" cy="3301412"/>
            <a:chOff x="5266833" y="1474144"/>
            <a:chExt cx="3455082" cy="3301412"/>
          </a:xfrm>
        </p:grpSpPr>
        <p:sp>
          <p:nvSpPr>
            <p:cNvPr id="301" name="Google Shape;1298;p32">
              <a:extLst>
                <a:ext uri="{FF2B5EF4-FFF2-40B4-BE49-F238E27FC236}">
                  <a16:creationId xmlns:a16="http://schemas.microsoft.com/office/drawing/2014/main" id="{D7D5599B-FBD2-4F62-80AC-E7D00F90B070}"/>
                </a:ext>
              </a:extLst>
            </p:cNvPr>
            <p:cNvSpPr/>
            <p:nvPr/>
          </p:nvSpPr>
          <p:spPr>
            <a:xfrm>
              <a:off x="5275530" y="4148161"/>
              <a:ext cx="3404187" cy="590258"/>
            </a:xfrm>
            <a:custGeom>
              <a:avLst/>
              <a:gdLst/>
              <a:ahLst/>
              <a:cxnLst/>
              <a:rect l="l" t="t" r="r" b="b"/>
              <a:pathLst>
                <a:path w="169489" h="29388" extrusionOk="0">
                  <a:moveTo>
                    <a:pt x="30156" y="1"/>
                  </a:moveTo>
                  <a:cubicBezTo>
                    <a:pt x="24552" y="1"/>
                    <a:pt x="18847" y="1"/>
                    <a:pt x="13477" y="1335"/>
                  </a:cubicBezTo>
                  <a:cubicBezTo>
                    <a:pt x="8106" y="2703"/>
                    <a:pt x="3070" y="5638"/>
                    <a:pt x="1101" y="9908"/>
                  </a:cubicBezTo>
                  <a:cubicBezTo>
                    <a:pt x="234" y="11809"/>
                    <a:pt x="1" y="13877"/>
                    <a:pt x="101" y="15912"/>
                  </a:cubicBezTo>
                  <a:cubicBezTo>
                    <a:pt x="268" y="19481"/>
                    <a:pt x="1568" y="23184"/>
                    <a:pt x="4837" y="25552"/>
                  </a:cubicBezTo>
                  <a:cubicBezTo>
                    <a:pt x="7539" y="27487"/>
                    <a:pt x="11209" y="28254"/>
                    <a:pt x="14778" y="28688"/>
                  </a:cubicBezTo>
                  <a:cubicBezTo>
                    <a:pt x="17905" y="29048"/>
                    <a:pt x="21059" y="29168"/>
                    <a:pt x="24223" y="29168"/>
                  </a:cubicBezTo>
                  <a:cubicBezTo>
                    <a:pt x="29563" y="29168"/>
                    <a:pt x="34929" y="28826"/>
                    <a:pt x="40229" y="28721"/>
                  </a:cubicBezTo>
                  <a:cubicBezTo>
                    <a:pt x="46765" y="28582"/>
                    <a:pt x="53284" y="28523"/>
                    <a:pt x="59809" y="28523"/>
                  </a:cubicBezTo>
                  <a:cubicBezTo>
                    <a:pt x="62643" y="28523"/>
                    <a:pt x="65478" y="28534"/>
                    <a:pt x="68316" y="28555"/>
                  </a:cubicBezTo>
                  <a:cubicBezTo>
                    <a:pt x="86729" y="28621"/>
                    <a:pt x="105176" y="29055"/>
                    <a:pt x="123589" y="29222"/>
                  </a:cubicBezTo>
                  <a:cubicBezTo>
                    <a:pt x="127651" y="29261"/>
                    <a:pt x="131723" y="29388"/>
                    <a:pt x="135783" y="29388"/>
                  </a:cubicBezTo>
                  <a:cubicBezTo>
                    <a:pt x="142060" y="29388"/>
                    <a:pt x="148307" y="29085"/>
                    <a:pt x="154444" y="27687"/>
                  </a:cubicBezTo>
                  <a:cubicBezTo>
                    <a:pt x="159081" y="26653"/>
                    <a:pt x="163251" y="24252"/>
                    <a:pt x="165986" y="21049"/>
                  </a:cubicBezTo>
                  <a:cubicBezTo>
                    <a:pt x="166720" y="20182"/>
                    <a:pt x="167354" y="19248"/>
                    <a:pt x="167887" y="18247"/>
                  </a:cubicBezTo>
                  <a:cubicBezTo>
                    <a:pt x="168988" y="16112"/>
                    <a:pt x="169488" y="13811"/>
                    <a:pt x="169121" y="11509"/>
                  </a:cubicBezTo>
                  <a:cubicBezTo>
                    <a:pt x="168321" y="6606"/>
                    <a:pt x="163551" y="2803"/>
                    <a:pt x="157913" y="1335"/>
                  </a:cubicBezTo>
                  <a:cubicBezTo>
                    <a:pt x="153477" y="168"/>
                    <a:pt x="148774" y="168"/>
                    <a:pt x="144104" y="134"/>
                  </a:cubicBezTo>
                  <a:cubicBezTo>
                    <a:pt x="106143" y="101"/>
                    <a:pt x="68149" y="34"/>
                    <a:pt x="30156" y="1"/>
                  </a:cubicBezTo>
                  <a:close/>
                </a:path>
              </a:pathLst>
            </a:custGeom>
            <a:solidFill>
              <a:schemeClr val="accent5"/>
            </a:solidFill>
            <a:ln w="1085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1299;p32">
              <a:extLst>
                <a:ext uri="{FF2B5EF4-FFF2-40B4-BE49-F238E27FC236}">
                  <a16:creationId xmlns:a16="http://schemas.microsoft.com/office/drawing/2014/main" id="{2B41AABE-0932-4FBC-AD66-851BA07D0E87}"/>
                </a:ext>
              </a:extLst>
            </p:cNvPr>
            <p:cNvSpPr/>
            <p:nvPr/>
          </p:nvSpPr>
          <p:spPr>
            <a:xfrm>
              <a:off x="5604502" y="1733562"/>
              <a:ext cx="2903026" cy="1739361"/>
            </a:xfrm>
            <a:custGeom>
              <a:avLst/>
              <a:gdLst/>
              <a:ahLst/>
              <a:cxnLst/>
              <a:rect l="l" t="t" r="r" b="b"/>
              <a:pathLst>
                <a:path w="144537" h="86600" extrusionOk="0">
                  <a:moveTo>
                    <a:pt x="1735" y="0"/>
                  </a:moveTo>
                  <a:cubicBezTo>
                    <a:pt x="801" y="0"/>
                    <a:pt x="33" y="768"/>
                    <a:pt x="33" y="1735"/>
                  </a:cubicBezTo>
                  <a:lnTo>
                    <a:pt x="33" y="15545"/>
                  </a:lnTo>
                  <a:lnTo>
                    <a:pt x="33" y="57475"/>
                  </a:lnTo>
                  <a:lnTo>
                    <a:pt x="33" y="76155"/>
                  </a:lnTo>
                  <a:cubicBezTo>
                    <a:pt x="33" y="78290"/>
                    <a:pt x="0" y="80425"/>
                    <a:pt x="33" y="82560"/>
                  </a:cubicBezTo>
                  <a:cubicBezTo>
                    <a:pt x="115" y="86180"/>
                    <a:pt x="1063" y="86513"/>
                    <a:pt x="3765" y="86513"/>
                  </a:cubicBezTo>
                  <a:cubicBezTo>
                    <a:pt x="4374" y="86513"/>
                    <a:pt x="5073" y="86496"/>
                    <a:pt x="5871" y="86496"/>
                  </a:cubicBezTo>
                  <a:lnTo>
                    <a:pt x="134196" y="86496"/>
                  </a:lnTo>
                  <a:cubicBezTo>
                    <a:pt x="135286" y="86496"/>
                    <a:pt x="136464" y="86599"/>
                    <a:pt x="137613" y="86599"/>
                  </a:cubicBezTo>
                  <a:cubicBezTo>
                    <a:pt x="138188" y="86599"/>
                    <a:pt x="138755" y="86574"/>
                    <a:pt x="139299" y="86496"/>
                  </a:cubicBezTo>
                  <a:cubicBezTo>
                    <a:pt x="140967" y="86262"/>
                    <a:pt x="142035" y="85829"/>
                    <a:pt x="142702" y="85195"/>
                  </a:cubicBezTo>
                  <a:cubicBezTo>
                    <a:pt x="144036" y="83961"/>
                    <a:pt x="143903" y="81926"/>
                    <a:pt x="143903" y="79057"/>
                  </a:cubicBezTo>
                  <a:lnTo>
                    <a:pt x="143903" y="10508"/>
                  </a:lnTo>
                  <a:cubicBezTo>
                    <a:pt x="143903" y="3870"/>
                    <a:pt x="144537" y="0"/>
                    <a:pt x="1370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1300;p32">
              <a:extLst>
                <a:ext uri="{FF2B5EF4-FFF2-40B4-BE49-F238E27FC236}">
                  <a16:creationId xmlns:a16="http://schemas.microsoft.com/office/drawing/2014/main" id="{0038847B-662D-4246-AB98-8E94879BD052}"/>
                </a:ext>
              </a:extLst>
            </p:cNvPr>
            <p:cNvSpPr/>
            <p:nvPr/>
          </p:nvSpPr>
          <p:spPr>
            <a:xfrm>
              <a:off x="6870761" y="1853490"/>
              <a:ext cx="357111" cy="266669"/>
            </a:xfrm>
            <a:custGeom>
              <a:avLst/>
              <a:gdLst/>
              <a:ahLst/>
              <a:cxnLst/>
              <a:rect l="l" t="t" r="r" b="b"/>
              <a:pathLst>
                <a:path w="17780" h="13277" fill="none" extrusionOk="0">
                  <a:moveTo>
                    <a:pt x="0" y="0"/>
                  </a:moveTo>
                  <a:lnTo>
                    <a:pt x="17779" y="0"/>
                  </a:lnTo>
                  <a:lnTo>
                    <a:pt x="17779" y="13277"/>
                  </a:lnTo>
                  <a:lnTo>
                    <a:pt x="0" y="13277"/>
                  </a:lnTo>
                  <a:close/>
                </a:path>
              </a:pathLst>
            </a:custGeom>
            <a:noFill/>
            <a:ln w="7500" cap="flat" cmpd="sng">
              <a:solidFill>
                <a:srgbClr val="77457D"/>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1301;p32">
              <a:extLst>
                <a:ext uri="{FF2B5EF4-FFF2-40B4-BE49-F238E27FC236}">
                  <a16:creationId xmlns:a16="http://schemas.microsoft.com/office/drawing/2014/main" id="{18529935-DF0E-4488-A9D2-9DC35F7F4802}"/>
                </a:ext>
              </a:extLst>
            </p:cNvPr>
            <p:cNvSpPr/>
            <p:nvPr/>
          </p:nvSpPr>
          <p:spPr>
            <a:xfrm>
              <a:off x="7260009" y="1853490"/>
              <a:ext cx="357111" cy="266669"/>
            </a:xfrm>
            <a:custGeom>
              <a:avLst/>
              <a:gdLst/>
              <a:ahLst/>
              <a:cxnLst/>
              <a:rect l="l" t="t" r="r" b="b"/>
              <a:pathLst>
                <a:path w="17780" h="13277" fill="none" extrusionOk="0">
                  <a:moveTo>
                    <a:pt x="1" y="0"/>
                  </a:moveTo>
                  <a:lnTo>
                    <a:pt x="17780" y="0"/>
                  </a:lnTo>
                  <a:lnTo>
                    <a:pt x="17780" y="13277"/>
                  </a:lnTo>
                  <a:lnTo>
                    <a:pt x="1" y="13277"/>
                  </a:lnTo>
                  <a:close/>
                </a:path>
              </a:pathLst>
            </a:custGeom>
            <a:noFill/>
            <a:ln w="750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1302;p32">
              <a:extLst>
                <a:ext uri="{FF2B5EF4-FFF2-40B4-BE49-F238E27FC236}">
                  <a16:creationId xmlns:a16="http://schemas.microsoft.com/office/drawing/2014/main" id="{F9C57A34-503B-43A1-B88F-789D5DBFB7D9}"/>
                </a:ext>
              </a:extLst>
            </p:cNvPr>
            <p:cNvSpPr/>
            <p:nvPr/>
          </p:nvSpPr>
          <p:spPr>
            <a:xfrm>
              <a:off x="7648593" y="1853490"/>
              <a:ext cx="357131" cy="266669"/>
            </a:xfrm>
            <a:custGeom>
              <a:avLst/>
              <a:gdLst/>
              <a:ahLst/>
              <a:cxnLst/>
              <a:rect l="l" t="t" r="r" b="b"/>
              <a:pathLst>
                <a:path w="17781" h="13277" fill="none" extrusionOk="0">
                  <a:moveTo>
                    <a:pt x="1" y="0"/>
                  </a:moveTo>
                  <a:lnTo>
                    <a:pt x="17780" y="0"/>
                  </a:lnTo>
                  <a:lnTo>
                    <a:pt x="17780" y="13277"/>
                  </a:lnTo>
                  <a:lnTo>
                    <a:pt x="1" y="13277"/>
                  </a:lnTo>
                  <a:close/>
                </a:path>
              </a:pathLst>
            </a:custGeom>
            <a:noFill/>
            <a:ln w="750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1303;p32">
              <a:extLst>
                <a:ext uri="{FF2B5EF4-FFF2-40B4-BE49-F238E27FC236}">
                  <a16:creationId xmlns:a16="http://schemas.microsoft.com/office/drawing/2014/main" id="{737A9B09-4C08-4876-9D3C-90CF16137A41}"/>
                </a:ext>
              </a:extLst>
            </p:cNvPr>
            <p:cNvSpPr/>
            <p:nvPr/>
          </p:nvSpPr>
          <p:spPr>
            <a:xfrm>
              <a:off x="8037860" y="1853490"/>
              <a:ext cx="357111" cy="266669"/>
            </a:xfrm>
            <a:custGeom>
              <a:avLst/>
              <a:gdLst/>
              <a:ahLst/>
              <a:cxnLst/>
              <a:rect l="l" t="t" r="r" b="b"/>
              <a:pathLst>
                <a:path w="17780" h="13277" fill="none" extrusionOk="0">
                  <a:moveTo>
                    <a:pt x="0" y="0"/>
                  </a:moveTo>
                  <a:lnTo>
                    <a:pt x="17780" y="0"/>
                  </a:lnTo>
                  <a:lnTo>
                    <a:pt x="17780" y="13277"/>
                  </a:lnTo>
                  <a:lnTo>
                    <a:pt x="0" y="13277"/>
                  </a:lnTo>
                  <a:close/>
                </a:path>
              </a:pathLst>
            </a:custGeom>
            <a:noFill/>
            <a:ln w="750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1304;p32">
              <a:extLst>
                <a:ext uri="{FF2B5EF4-FFF2-40B4-BE49-F238E27FC236}">
                  <a16:creationId xmlns:a16="http://schemas.microsoft.com/office/drawing/2014/main" id="{F6CC09A6-EE8A-4E68-A38F-B815A532CCFC}"/>
                </a:ext>
              </a:extLst>
            </p:cNvPr>
            <p:cNvSpPr/>
            <p:nvPr/>
          </p:nvSpPr>
          <p:spPr>
            <a:xfrm>
              <a:off x="5703642" y="2156994"/>
              <a:ext cx="357131" cy="266669"/>
            </a:xfrm>
            <a:custGeom>
              <a:avLst/>
              <a:gdLst/>
              <a:ahLst/>
              <a:cxnLst/>
              <a:rect l="l" t="t" r="r" b="b"/>
              <a:pathLst>
                <a:path w="17781" h="13277" fill="none" extrusionOk="0">
                  <a:moveTo>
                    <a:pt x="1" y="0"/>
                  </a:moveTo>
                  <a:lnTo>
                    <a:pt x="17780" y="0"/>
                  </a:lnTo>
                  <a:lnTo>
                    <a:pt x="17780" y="13276"/>
                  </a:lnTo>
                  <a:lnTo>
                    <a:pt x="1" y="13276"/>
                  </a:lnTo>
                  <a:close/>
                </a:path>
              </a:pathLst>
            </a:custGeom>
            <a:noFill/>
            <a:ln w="750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1305;p32">
              <a:extLst>
                <a:ext uri="{FF2B5EF4-FFF2-40B4-BE49-F238E27FC236}">
                  <a16:creationId xmlns:a16="http://schemas.microsoft.com/office/drawing/2014/main" id="{0B099F28-5AF8-4B0A-B771-E57807270C90}"/>
                </a:ext>
              </a:extLst>
            </p:cNvPr>
            <p:cNvSpPr/>
            <p:nvPr/>
          </p:nvSpPr>
          <p:spPr>
            <a:xfrm>
              <a:off x="6092909" y="2156994"/>
              <a:ext cx="357111" cy="266669"/>
            </a:xfrm>
            <a:custGeom>
              <a:avLst/>
              <a:gdLst/>
              <a:ahLst/>
              <a:cxnLst/>
              <a:rect l="l" t="t" r="r" b="b"/>
              <a:pathLst>
                <a:path w="17780" h="13277" fill="none" extrusionOk="0">
                  <a:moveTo>
                    <a:pt x="0" y="0"/>
                  </a:moveTo>
                  <a:lnTo>
                    <a:pt x="17780" y="0"/>
                  </a:lnTo>
                  <a:lnTo>
                    <a:pt x="17780" y="13276"/>
                  </a:lnTo>
                  <a:lnTo>
                    <a:pt x="0" y="13276"/>
                  </a:lnTo>
                  <a:close/>
                </a:path>
              </a:pathLst>
            </a:custGeom>
            <a:noFill/>
            <a:ln w="750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1306;p32">
              <a:extLst>
                <a:ext uri="{FF2B5EF4-FFF2-40B4-BE49-F238E27FC236}">
                  <a16:creationId xmlns:a16="http://schemas.microsoft.com/office/drawing/2014/main" id="{A04F523E-EB0B-4DEB-A0B5-10E541EDA070}"/>
                </a:ext>
              </a:extLst>
            </p:cNvPr>
            <p:cNvSpPr/>
            <p:nvPr/>
          </p:nvSpPr>
          <p:spPr>
            <a:xfrm>
              <a:off x="6482157" y="2156994"/>
              <a:ext cx="356448" cy="266669"/>
            </a:xfrm>
            <a:custGeom>
              <a:avLst/>
              <a:gdLst/>
              <a:ahLst/>
              <a:cxnLst/>
              <a:rect l="l" t="t" r="r" b="b"/>
              <a:pathLst>
                <a:path w="17747" h="13277" fill="none" extrusionOk="0">
                  <a:moveTo>
                    <a:pt x="1" y="0"/>
                  </a:moveTo>
                  <a:lnTo>
                    <a:pt x="17747" y="0"/>
                  </a:lnTo>
                  <a:lnTo>
                    <a:pt x="17747" y="13276"/>
                  </a:lnTo>
                  <a:lnTo>
                    <a:pt x="1" y="13276"/>
                  </a:lnTo>
                  <a:close/>
                </a:path>
              </a:pathLst>
            </a:custGeom>
            <a:noFill/>
            <a:ln w="7500" cap="flat" cmpd="sng">
              <a:solidFill>
                <a:srgbClr val="77457D"/>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1307;p32">
              <a:extLst>
                <a:ext uri="{FF2B5EF4-FFF2-40B4-BE49-F238E27FC236}">
                  <a16:creationId xmlns:a16="http://schemas.microsoft.com/office/drawing/2014/main" id="{3F32A642-D933-411D-B351-5280F7691B31}"/>
                </a:ext>
              </a:extLst>
            </p:cNvPr>
            <p:cNvSpPr/>
            <p:nvPr/>
          </p:nvSpPr>
          <p:spPr>
            <a:xfrm>
              <a:off x="6870761" y="2156994"/>
              <a:ext cx="357111" cy="266669"/>
            </a:xfrm>
            <a:custGeom>
              <a:avLst/>
              <a:gdLst/>
              <a:ahLst/>
              <a:cxnLst/>
              <a:rect l="l" t="t" r="r" b="b"/>
              <a:pathLst>
                <a:path w="17780" h="13277" fill="none" extrusionOk="0">
                  <a:moveTo>
                    <a:pt x="0" y="0"/>
                  </a:moveTo>
                  <a:lnTo>
                    <a:pt x="17779" y="0"/>
                  </a:lnTo>
                  <a:lnTo>
                    <a:pt x="17779" y="13276"/>
                  </a:lnTo>
                  <a:lnTo>
                    <a:pt x="0" y="13276"/>
                  </a:lnTo>
                  <a:close/>
                </a:path>
              </a:pathLst>
            </a:custGeom>
            <a:noFill/>
            <a:ln w="7500" cap="flat" cmpd="sng">
              <a:solidFill>
                <a:srgbClr val="77457D"/>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1308;p32">
              <a:extLst>
                <a:ext uri="{FF2B5EF4-FFF2-40B4-BE49-F238E27FC236}">
                  <a16:creationId xmlns:a16="http://schemas.microsoft.com/office/drawing/2014/main" id="{4098BA64-829D-4F92-899E-D7603278639A}"/>
                </a:ext>
              </a:extLst>
            </p:cNvPr>
            <p:cNvSpPr/>
            <p:nvPr/>
          </p:nvSpPr>
          <p:spPr>
            <a:xfrm>
              <a:off x="7260009" y="2156994"/>
              <a:ext cx="357111" cy="266669"/>
            </a:xfrm>
            <a:custGeom>
              <a:avLst/>
              <a:gdLst/>
              <a:ahLst/>
              <a:cxnLst/>
              <a:rect l="l" t="t" r="r" b="b"/>
              <a:pathLst>
                <a:path w="17780" h="13277" fill="none" extrusionOk="0">
                  <a:moveTo>
                    <a:pt x="1" y="0"/>
                  </a:moveTo>
                  <a:lnTo>
                    <a:pt x="17780" y="0"/>
                  </a:lnTo>
                  <a:lnTo>
                    <a:pt x="17780" y="13276"/>
                  </a:lnTo>
                  <a:lnTo>
                    <a:pt x="1" y="13276"/>
                  </a:lnTo>
                  <a:close/>
                </a:path>
              </a:pathLst>
            </a:custGeom>
            <a:noFill/>
            <a:ln w="750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1309;p32">
              <a:extLst>
                <a:ext uri="{FF2B5EF4-FFF2-40B4-BE49-F238E27FC236}">
                  <a16:creationId xmlns:a16="http://schemas.microsoft.com/office/drawing/2014/main" id="{9CC3D3CA-8E84-4913-92FA-96F90C39C53D}"/>
                </a:ext>
              </a:extLst>
            </p:cNvPr>
            <p:cNvSpPr/>
            <p:nvPr/>
          </p:nvSpPr>
          <p:spPr>
            <a:xfrm>
              <a:off x="7648593" y="2156994"/>
              <a:ext cx="357131" cy="266669"/>
            </a:xfrm>
            <a:custGeom>
              <a:avLst/>
              <a:gdLst/>
              <a:ahLst/>
              <a:cxnLst/>
              <a:rect l="l" t="t" r="r" b="b"/>
              <a:pathLst>
                <a:path w="17781" h="13277" extrusionOk="0">
                  <a:moveTo>
                    <a:pt x="1" y="0"/>
                  </a:moveTo>
                  <a:lnTo>
                    <a:pt x="1" y="13276"/>
                  </a:lnTo>
                  <a:lnTo>
                    <a:pt x="17780" y="13276"/>
                  </a:lnTo>
                  <a:lnTo>
                    <a:pt x="17780" y="0"/>
                  </a:lnTo>
                  <a:close/>
                </a:path>
              </a:pathLst>
            </a:custGeom>
            <a:solidFill>
              <a:schemeClr val="dk2"/>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1310;p32">
              <a:extLst>
                <a:ext uri="{FF2B5EF4-FFF2-40B4-BE49-F238E27FC236}">
                  <a16:creationId xmlns:a16="http://schemas.microsoft.com/office/drawing/2014/main" id="{0F9AADAB-475B-49DB-8500-153FF6A34D69}"/>
                </a:ext>
              </a:extLst>
            </p:cNvPr>
            <p:cNvSpPr/>
            <p:nvPr/>
          </p:nvSpPr>
          <p:spPr>
            <a:xfrm>
              <a:off x="8037860" y="2156994"/>
              <a:ext cx="357111" cy="266669"/>
            </a:xfrm>
            <a:custGeom>
              <a:avLst/>
              <a:gdLst/>
              <a:ahLst/>
              <a:cxnLst/>
              <a:rect l="l" t="t" r="r" b="b"/>
              <a:pathLst>
                <a:path w="17780" h="13277" fill="none" extrusionOk="0">
                  <a:moveTo>
                    <a:pt x="0" y="0"/>
                  </a:moveTo>
                  <a:lnTo>
                    <a:pt x="17780" y="0"/>
                  </a:lnTo>
                  <a:lnTo>
                    <a:pt x="17780" y="13276"/>
                  </a:lnTo>
                  <a:lnTo>
                    <a:pt x="0" y="13276"/>
                  </a:lnTo>
                  <a:close/>
                </a:path>
              </a:pathLst>
            </a:custGeom>
            <a:noFill/>
            <a:ln w="750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1311;p32">
              <a:extLst>
                <a:ext uri="{FF2B5EF4-FFF2-40B4-BE49-F238E27FC236}">
                  <a16:creationId xmlns:a16="http://schemas.microsoft.com/office/drawing/2014/main" id="{DE6CCE4F-0519-4006-B59F-C19EB7CA062F}"/>
                </a:ext>
              </a:extLst>
            </p:cNvPr>
            <p:cNvSpPr/>
            <p:nvPr/>
          </p:nvSpPr>
          <p:spPr>
            <a:xfrm>
              <a:off x="5703642" y="2459816"/>
              <a:ext cx="357131" cy="266669"/>
            </a:xfrm>
            <a:custGeom>
              <a:avLst/>
              <a:gdLst/>
              <a:ahLst/>
              <a:cxnLst/>
              <a:rect l="l" t="t" r="r" b="b"/>
              <a:pathLst>
                <a:path w="17781" h="13277" fill="none" extrusionOk="0">
                  <a:moveTo>
                    <a:pt x="1" y="1"/>
                  </a:moveTo>
                  <a:lnTo>
                    <a:pt x="17780" y="1"/>
                  </a:lnTo>
                  <a:lnTo>
                    <a:pt x="17780" y="13277"/>
                  </a:lnTo>
                  <a:lnTo>
                    <a:pt x="1" y="13277"/>
                  </a:lnTo>
                  <a:close/>
                </a:path>
              </a:pathLst>
            </a:custGeom>
            <a:noFill/>
            <a:ln w="7500" cap="flat" cmpd="sng">
              <a:solidFill>
                <a:srgbClr val="77457D"/>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1312;p32">
              <a:extLst>
                <a:ext uri="{FF2B5EF4-FFF2-40B4-BE49-F238E27FC236}">
                  <a16:creationId xmlns:a16="http://schemas.microsoft.com/office/drawing/2014/main" id="{A0C035C9-B4B6-4B14-9CE9-AA5FDB87994C}"/>
                </a:ext>
              </a:extLst>
            </p:cNvPr>
            <p:cNvSpPr/>
            <p:nvPr/>
          </p:nvSpPr>
          <p:spPr>
            <a:xfrm>
              <a:off x="6092909" y="2459816"/>
              <a:ext cx="357111" cy="266669"/>
            </a:xfrm>
            <a:custGeom>
              <a:avLst/>
              <a:gdLst/>
              <a:ahLst/>
              <a:cxnLst/>
              <a:rect l="l" t="t" r="r" b="b"/>
              <a:pathLst>
                <a:path w="17780" h="13277" fill="none" extrusionOk="0">
                  <a:moveTo>
                    <a:pt x="0" y="1"/>
                  </a:moveTo>
                  <a:lnTo>
                    <a:pt x="17780" y="1"/>
                  </a:lnTo>
                  <a:lnTo>
                    <a:pt x="17780" y="13277"/>
                  </a:lnTo>
                  <a:lnTo>
                    <a:pt x="0" y="13277"/>
                  </a:lnTo>
                  <a:close/>
                </a:path>
              </a:pathLst>
            </a:custGeom>
            <a:noFill/>
            <a:ln w="750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1313;p32">
              <a:extLst>
                <a:ext uri="{FF2B5EF4-FFF2-40B4-BE49-F238E27FC236}">
                  <a16:creationId xmlns:a16="http://schemas.microsoft.com/office/drawing/2014/main" id="{CB1BC71A-4985-4EBB-8670-DE4FEF3BAA28}"/>
                </a:ext>
              </a:extLst>
            </p:cNvPr>
            <p:cNvSpPr/>
            <p:nvPr/>
          </p:nvSpPr>
          <p:spPr>
            <a:xfrm>
              <a:off x="6482157" y="2459816"/>
              <a:ext cx="356448" cy="266669"/>
            </a:xfrm>
            <a:custGeom>
              <a:avLst/>
              <a:gdLst/>
              <a:ahLst/>
              <a:cxnLst/>
              <a:rect l="l" t="t" r="r" b="b"/>
              <a:pathLst>
                <a:path w="17747" h="13277" extrusionOk="0">
                  <a:moveTo>
                    <a:pt x="1" y="1"/>
                  </a:moveTo>
                  <a:lnTo>
                    <a:pt x="1" y="13277"/>
                  </a:lnTo>
                  <a:lnTo>
                    <a:pt x="17747" y="13277"/>
                  </a:lnTo>
                  <a:lnTo>
                    <a:pt x="17747" y="1"/>
                  </a:lnTo>
                  <a:close/>
                </a:path>
              </a:pathLst>
            </a:custGeom>
            <a:solidFill>
              <a:schemeClr val="dk2"/>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1314;p32">
              <a:extLst>
                <a:ext uri="{FF2B5EF4-FFF2-40B4-BE49-F238E27FC236}">
                  <a16:creationId xmlns:a16="http://schemas.microsoft.com/office/drawing/2014/main" id="{A46084B5-241D-48CC-8AF9-BE3D1C0A481D}"/>
                </a:ext>
              </a:extLst>
            </p:cNvPr>
            <p:cNvSpPr/>
            <p:nvPr/>
          </p:nvSpPr>
          <p:spPr>
            <a:xfrm>
              <a:off x="6870761" y="2459816"/>
              <a:ext cx="357111" cy="266669"/>
            </a:xfrm>
            <a:custGeom>
              <a:avLst/>
              <a:gdLst/>
              <a:ahLst/>
              <a:cxnLst/>
              <a:rect l="l" t="t" r="r" b="b"/>
              <a:pathLst>
                <a:path w="17780" h="13277" fill="none" extrusionOk="0">
                  <a:moveTo>
                    <a:pt x="0" y="1"/>
                  </a:moveTo>
                  <a:lnTo>
                    <a:pt x="17779" y="1"/>
                  </a:lnTo>
                  <a:lnTo>
                    <a:pt x="17779" y="13277"/>
                  </a:lnTo>
                  <a:lnTo>
                    <a:pt x="0" y="13277"/>
                  </a:lnTo>
                  <a:close/>
                </a:path>
              </a:pathLst>
            </a:custGeom>
            <a:noFill/>
            <a:ln w="750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1315;p32">
              <a:extLst>
                <a:ext uri="{FF2B5EF4-FFF2-40B4-BE49-F238E27FC236}">
                  <a16:creationId xmlns:a16="http://schemas.microsoft.com/office/drawing/2014/main" id="{8A550ABF-F453-4A14-B846-05DCEF17BA92}"/>
                </a:ext>
              </a:extLst>
            </p:cNvPr>
            <p:cNvSpPr/>
            <p:nvPr/>
          </p:nvSpPr>
          <p:spPr>
            <a:xfrm>
              <a:off x="7260009" y="2459816"/>
              <a:ext cx="357111" cy="266669"/>
            </a:xfrm>
            <a:custGeom>
              <a:avLst/>
              <a:gdLst/>
              <a:ahLst/>
              <a:cxnLst/>
              <a:rect l="l" t="t" r="r" b="b"/>
              <a:pathLst>
                <a:path w="17780" h="13277" fill="none" extrusionOk="0">
                  <a:moveTo>
                    <a:pt x="1" y="1"/>
                  </a:moveTo>
                  <a:lnTo>
                    <a:pt x="17780" y="1"/>
                  </a:lnTo>
                  <a:lnTo>
                    <a:pt x="17780" y="13277"/>
                  </a:lnTo>
                  <a:lnTo>
                    <a:pt x="1" y="13277"/>
                  </a:lnTo>
                  <a:close/>
                </a:path>
              </a:pathLst>
            </a:custGeom>
            <a:noFill/>
            <a:ln w="7500" cap="flat" cmpd="sng">
              <a:solidFill>
                <a:srgbClr val="77457D"/>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1316;p32">
              <a:extLst>
                <a:ext uri="{FF2B5EF4-FFF2-40B4-BE49-F238E27FC236}">
                  <a16:creationId xmlns:a16="http://schemas.microsoft.com/office/drawing/2014/main" id="{B503956C-E8F8-4C11-89C6-65EF3D92FF1C}"/>
                </a:ext>
              </a:extLst>
            </p:cNvPr>
            <p:cNvSpPr/>
            <p:nvPr/>
          </p:nvSpPr>
          <p:spPr>
            <a:xfrm>
              <a:off x="7648593" y="2459816"/>
              <a:ext cx="357131" cy="266669"/>
            </a:xfrm>
            <a:custGeom>
              <a:avLst/>
              <a:gdLst/>
              <a:ahLst/>
              <a:cxnLst/>
              <a:rect l="l" t="t" r="r" b="b"/>
              <a:pathLst>
                <a:path w="17781" h="13277" extrusionOk="0">
                  <a:moveTo>
                    <a:pt x="1" y="1"/>
                  </a:moveTo>
                  <a:lnTo>
                    <a:pt x="1" y="13277"/>
                  </a:lnTo>
                  <a:lnTo>
                    <a:pt x="17780" y="13277"/>
                  </a:lnTo>
                  <a:lnTo>
                    <a:pt x="17780" y="1"/>
                  </a:lnTo>
                  <a:close/>
                </a:path>
              </a:pathLst>
            </a:custGeom>
            <a:solidFill>
              <a:srgbClr val="5CC9BF"/>
            </a:solidFill>
            <a:ln w="10850" cap="flat" cmpd="sng">
              <a:solidFill>
                <a:srgbClr val="77457D"/>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1317;p32">
              <a:extLst>
                <a:ext uri="{FF2B5EF4-FFF2-40B4-BE49-F238E27FC236}">
                  <a16:creationId xmlns:a16="http://schemas.microsoft.com/office/drawing/2014/main" id="{BB8F2581-7F12-47AB-9205-F0E58C558297}"/>
                </a:ext>
              </a:extLst>
            </p:cNvPr>
            <p:cNvSpPr/>
            <p:nvPr/>
          </p:nvSpPr>
          <p:spPr>
            <a:xfrm>
              <a:off x="8037860" y="2459816"/>
              <a:ext cx="357111" cy="266669"/>
            </a:xfrm>
            <a:custGeom>
              <a:avLst/>
              <a:gdLst/>
              <a:ahLst/>
              <a:cxnLst/>
              <a:rect l="l" t="t" r="r" b="b"/>
              <a:pathLst>
                <a:path w="17780" h="13277" fill="none" extrusionOk="0">
                  <a:moveTo>
                    <a:pt x="0" y="1"/>
                  </a:moveTo>
                  <a:lnTo>
                    <a:pt x="17780" y="1"/>
                  </a:lnTo>
                  <a:lnTo>
                    <a:pt x="17780" y="13277"/>
                  </a:lnTo>
                  <a:lnTo>
                    <a:pt x="0" y="13277"/>
                  </a:lnTo>
                  <a:close/>
                </a:path>
              </a:pathLst>
            </a:custGeom>
            <a:noFill/>
            <a:ln w="750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1318;p32">
              <a:extLst>
                <a:ext uri="{FF2B5EF4-FFF2-40B4-BE49-F238E27FC236}">
                  <a16:creationId xmlns:a16="http://schemas.microsoft.com/office/drawing/2014/main" id="{29ECC11B-825B-4283-BA8B-C753BCD8C7E5}"/>
                </a:ext>
              </a:extLst>
            </p:cNvPr>
            <p:cNvSpPr/>
            <p:nvPr/>
          </p:nvSpPr>
          <p:spPr>
            <a:xfrm>
              <a:off x="5703642" y="2763320"/>
              <a:ext cx="357131" cy="266669"/>
            </a:xfrm>
            <a:custGeom>
              <a:avLst/>
              <a:gdLst/>
              <a:ahLst/>
              <a:cxnLst/>
              <a:rect l="l" t="t" r="r" b="b"/>
              <a:pathLst>
                <a:path w="17781" h="13277" fill="none" extrusionOk="0">
                  <a:moveTo>
                    <a:pt x="1" y="0"/>
                  </a:moveTo>
                  <a:lnTo>
                    <a:pt x="17780" y="0"/>
                  </a:lnTo>
                  <a:lnTo>
                    <a:pt x="17780" y="13277"/>
                  </a:lnTo>
                  <a:lnTo>
                    <a:pt x="1" y="13277"/>
                  </a:lnTo>
                  <a:close/>
                </a:path>
              </a:pathLst>
            </a:custGeom>
            <a:noFill/>
            <a:ln w="750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1319;p32">
              <a:extLst>
                <a:ext uri="{FF2B5EF4-FFF2-40B4-BE49-F238E27FC236}">
                  <a16:creationId xmlns:a16="http://schemas.microsoft.com/office/drawing/2014/main" id="{CE849B0A-DDC0-4229-AEEF-1B392577A20D}"/>
                </a:ext>
              </a:extLst>
            </p:cNvPr>
            <p:cNvSpPr/>
            <p:nvPr/>
          </p:nvSpPr>
          <p:spPr>
            <a:xfrm>
              <a:off x="6092909" y="2763320"/>
              <a:ext cx="357111" cy="266669"/>
            </a:xfrm>
            <a:custGeom>
              <a:avLst/>
              <a:gdLst/>
              <a:ahLst/>
              <a:cxnLst/>
              <a:rect l="l" t="t" r="r" b="b"/>
              <a:pathLst>
                <a:path w="17780" h="13277" fill="none" extrusionOk="0">
                  <a:moveTo>
                    <a:pt x="0" y="0"/>
                  </a:moveTo>
                  <a:lnTo>
                    <a:pt x="17780" y="0"/>
                  </a:lnTo>
                  <a:lnTo>
                    <a:pt x="17780" y="13277"/>
                  </a:lnTo>
                  <a:lnTo>
                    <a:pt x="0" y="13277"/>
                  </a:lnTo>
                  <a:close/>
                </a:path>
              </a:pathLst>
            </a:custGeom>
            <a:noFill/>
            <a:ln w="750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1320;p32">
              <a:extLst>
                <a:ext uri="{FF2B5EF4-FFF2-40B4-BE49-F238E27FC236}">
                  <a16:creationId xmlns:a16="http://schemas.microsoft.com/office/drawing/2014/main" id="{25C16673-7C32-4B5D-AF6A-62062F8646F4}"/>
                </a:ext>
              </a:extLst>
            </p:cNvPr>
            <p:cNvSpPr/>
            <p:nvPr/>
          </p:nvSpPr>
          <p:spPr>
            <a:xfrm>
              <a:off x="6482157" y="2763320"/>
              <a:ext cx="356448" cy="266669"/>
            </a:xfrm>
            <a:custGeom>
              <a:avLst/>
              <a:gdLst/>
              <a:ahLst/>
              <a:cxnLst/>
              <a:rect l="l" t="t" r="r" b="b"/>
              <a:pathLst>
                <a:path w="17747" h="13277" fill="none" extrusionOk="0">
                  <a:moveTo>
                    <a:pt x="1" y="0"/>
                  </a:moveTo>
                  <a:lnTo>
                    <a:pt x="17747" y="0"/>
                  </a:lnTo>
                  <a:lnTo>
                    <a:pt x="17747" y="13277"/>
                  </a:lnTo>
                  <a:lnTo>
                    <a:pt x="1" y="13277"/>
                  </a:lnTo>
                  <a:close/>
                </a:path>
              </a:pathLst>
            </a:custGeom>
            <a:noFill/>
            <a:ln w="7500" cap="flat" cmpd="sng">
              <a:solidFill>
                <a:srgbClr val="77457D"/>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1321;p32">
              <a:extLst>
                <a:ext uri="{FF2B5EF4-FFF2-40B4-BE49-F238E27FC236}">
                  <a16:creationId xmlns:a16="http://schemas.microsoft.com/office/drawing/2014/main" id="{005EBCE8-0D73-480E-8248-FA42B38D2700}"/>
                </a:ext>
              </a:extLst>
            </p:cNvPr>
            <p:cNvSpPr/>
            <p:nvPr/>
          </p:nvSpPr>
          <p:spPr>
            <a:xfrm>
              <a:off x="6870761" y="2763320"/>
              <a:ext cx="357111" cy="266669"/>
            </a:xfrm>
            <a:custGeom>
              <a:avLst/>
              <a:gdLst/>
              <a:ahLst/>
              <a:cxnLst/>
              <a:rect l="l" t="t" r="r" b="b"/>
              <a:pathLst>
                <a:path w="17780" h="13277" extrusionOk="0">
                  <a:moveTo>
                    <a:pt x="0" y="0"/>
                  </a:moveTo>
                  <a:lnTo>
                    <a:pt x="0" y="13277"/>
                  </a:lnTo>
                  <a:lnTo>
                    <a:pt x="17779" y="13277"/>
                  </a:lnTo>
                  <a:lnTo>
                    <a:pt x="17779" y="0"/>
                  </a:ln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1322;p32">
              <a:extLst>
                <a:ext uri="{FF2B5EF4-FFF2-40B4-BE49-F238E27FC236}">
                  <a16:creationId xmlns:a16="http://schemas.microsoft.com/office/drawing/2014/main" id="{6F7632C8-01CB-4180-8CFB-DE467719F2CD}"/>
                </a:ext>
              </a:extLst>
            </p:cNvPr>
            <p:cNvSpPr/>
            <p:nvPr/>
          </p:nvSpPr>
          <p:spPr>
            <a:xfrm>
              <a:off x="7260009" y="2763320"/>
              <a:ext cx="357111" cy="266669"/>
            </a:xfrm>
            <a:custGeom>
              <a:avLst/>
              <a:gdLst/>
              <a:ahLst/>
              <a:cxnLst/>
              <a:rect l="l" t="t" r="r" b="b"/>
              <a:pathLst>
                <a:path w="17780" h="13277" fill="none" extrusionOk="0">
                  <a:moveTo>
                    <a:pt x="1" y="0"/>
                  </a:moveTo>
                  <a:lnTo>
                    <a:pt x="17780" y="0"/>
                  </a:lnTo>
                  <a:lnTo>
                    <a:pt x="17780" y="13277"/>
                  </a:lnTo>
                  <a:lnTo>
                    <a:pt x="1" y="13277"/>
                  </a:lnTo>
                  <a:close/>
                </a:path>
              </a:pathLst>
            </a:custGeom>
            <a:noFill/>
            <a:ln w="7500" cap="flat" cmpd="sng">
              <a:solidFill>
                <a:srgbClr val="77457D"/>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1323;p32">
              <a:extLst>
                <a:ext uri="{FF2B5EF4-FFF2-40B4-BE49-F238E27FC236}">
                  <a16:creationId xmlns:a16="http://schemas.microsoft.com/office/drawing/2014/main" id="{83783D28-954F-4565-95A5-A42C24931183}"/>
                </a:ext>
              </a:extLst>
            </p:cNvPr>
            <p:cNvSpPr/>
            <p:nvPr/>
          </p:nvSpPr>
          <p:spPr>
            <a:xfrm>
              <a:off x="7648593" y="2763320"/>
              <a:ext cx="357131" cy="266669"/>
            </a:xfrm>
            <a:custGeom>
              <a:avLst/>
              <a:gdLst/>
              <a:ahLst/>
              <a:cxnLst/>
              <a:rect l="l" t="t" r="r" b="b"/>
              <a:pathLst>
                <a:path w="17781" h="13277" fill="none" extrusionOk="0">
                  <a:moveTo>
                    <a:pt x="1" y="0"/>
                  </a:moveTo>
                  <a:lnTo>
                    <a:pt x="17780" y="0"/>
                  </a:lnTo>
                  <a:lnTo>
                    <a:pt x="17780" y="13277"/>
                  </a:lnTo>
                  <a:lnTo>
                    <a:pt x="1" y="13277"/>
                  </a:lnTo>
                  <a:close/>
                </a:path>
              </a:pathLst>
            </a:custGeom>
            <a:noFill/>
            <a:ln w="7500" cap="flat" cmpd="sng">
              <a:solidFill>
                <a:srgbClr val="77457D"/>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1324;p32">
              <a:extLst>
                <a:ext uri="{FF2B5EF4-FFF2-40B4-BE49-F238E27FC236}">
                  <a16:creationId xmlns:a16="http://schemas.microsoft.com/office/drawing/2014/main" id="{1B525B0C-691D-4BC0-9341-E261B557286F}"/>
                </a:ext>
              </a:extLst>
            </p:cNvPr>
            <p:cNvSpPr/>
            <p:nvPr/>
          </p:nvSpPr>
          <p:spPr>
            <a:xfrm>
              <a:off x="8037860" y="2763320"/>
              <a:ext cx="357111" cy="266669"/>
            </a:xfrm>
            <a:custGeom>
              <a:avLst/>
              <a:gdLst/>
              <a:ahLst/>
              <a:cxnLst/>
              <a:rect l="l" t="t" r="r" b="b"/>
              <a:pathLst>
                <a:path w="17780" h="13277" fill="none" extrusionOk="0">
                  <a:moveTo>
                    <a:pt x="0" y="0"/>
                  </a:moveTo>
                  <a:lnTo>
                    <a:pt x="17780" y="0"/>
                  </a:lnTo>
                  <a:lnTo>
                    <a:pt x="17780" y="13277"/>
                  </a:lnTo>
                  <a:lnTo>
                    <a:pt x="0" y="13277"/>
                  </a:lnTo>
                  <a:close/>
                </a:path>
              </a:pathLst>
            </a:custGeom>
            <a:noFill/>
            <a:ln w="7500" cap="flat" cmpd="sng">
              <a:solidFill>
                <a:srgbClr val="77457D"/>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1325;p32">
              <a:extLst>
                <a:ext uri="{FF2B5EF4-FFF2-40B4-BE49-F238E27FC236}">
                  <a16:creationId xmlns:a16="http://schemas.microsoft.com/office/drawing/2014/main" id="{99D0B3F1-10D3-47C4-9B0E-A208BB9D62B7}"/>
                </a:ext>
              </a:extLst>
            </p:cNvPr>
            <p:cNvSpPr/>
            <p:nvPr/>
          </p:nvSpPr>
          <p:spPr>
            <a:xfrm>
              <a:off x="5703642" y="3066141"/>
              <a:ext cx="357131" cy="266689"/>
            </a:xfrm>
            <a:custGeom>
              <a:avLst/>
              <a:gdLst/>
              <a:ahLst/>
              <a:cxnLst/>
              <a:rect l="l" t="t" r="r" b="b"/>
              <a:pathLst>
                <a:path w="17781" h="13278" fill="none" extrusionOk="0">
                  <a:moveTo>
                    <a:pt x="1" y="1"/>
                  </a:moveTo>
                  <a:lnTo>
                    <a:pt x="17780" y="1"/>
                  </a:lnTo>
                  <a:lnTo>
                    <a:pt x="17780" y="13277"/>
                  </a:lnTo>
                  <a:lnTo>
                    <a:pt x="1" y="13277"/>
                  </a:lnTo>
                  <a:close/>
                </a:path>
              </a:pathLst>
            </a:custGeom>
            <a:noFill/>
            <a:ln w="750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1326;p32">
              <a:extLst>
                <a:ext uri="{FF2B5EF4-FFF2-40B4-BE49-F238E27FC236}">
                  <a16:creationId xmlns:a16="http://schemas.microsoft.com/office/drawing/2014/main" id="{F8C5E038-F3FA-4314-B819-26FBE8A1DD5A}"/>
                </a:ext>
              </a:extLst>
            </p:cNvPr>
            <p:cNvSpPr/>
            <p:nvPr/>
          </p:nvSpPr>
          <p:spPr>
            <a:xfrm>
              <a:off x="6092909" y="3066141"/>
              <a:ext cx="357111" cy="266689"/>
            </a:xfrm>
            <a:custGeom>
              <a:avLst/>
              <a:gdLst/>
              <a:ahLst/>
              <a:cxnLst/>
              <a:rect l="l" t="t" r="r" b="b"/>
              <a:pathLst>
                <a:path w="17780" h="13278" fill="none" extrusionOk="0">
                  <a:moveTo>
                    <a:pt x="0" y="1"/>
                  </a:moveTo>
                  <a:lnTo>
                    <a:pt x="17780" y="1"/>
                  </a:lnTo>
                  <a:lnTo>
                    <a:pt x="17780" y="13277"/>
                  </a:lnTo>
                  <a:lnTo>
                    <a:pt x="0" y="13277"/>
                  </a:lnTo>
                  <a:close/>
                </a:path>
              </a:pathLst>
            </a:custGeom>
            <a:noFill/>
            <a:ln w="750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1327;p32">
              <a:extLst>
                <a:ext uri="{FF2B5EF4-FFF2-40B4-BE49-F238E27FC236}">
                  <a16:creationId xmlns:a16="http://schemas.microsoft.com/office/drawing/2014/main" id="{08E3AF35-466B-46B6-BB69-4030B8F5FA1C}"/>
                </a:ext>
              </a:extLst>
            </p:cNvPr>
            <p:cNvSpPr/>
            <p:nvPr/>
          </p:nvSpPr>
          <p:spPr>
            <a:xfrm>
              <a:off x="6482157" y="3066141"/>
              <a:ext cx="356448" cy="266689"/>
            </a:xfrm>
            <a:custGeom>
              <a:avLst/>
              <a:gdLst/>
              <a:ahLst/>
              <a:cxnLst/>
              <a:rect l="l" t="t" r="r" b="b"/>
              <a:pathLst>
                <a:path w="17747" h="13278" fill="none" extrusionOk="0">
                  <a:moveTo>
                    <a:pt x="1" y="1"/>
                  </a:moveTo>
                  <a:lnTo>
                    <a:pt x="17747" y="1"/>
                  </a:lnTo>
                  <a:lnTo>
                    <a:pt x="17747" y="13277"/>
                  </a:lnTo>
                  <a:lnTo>
                    <a:pt x="1" y="13277"/>
                  </a:lnTo>
                  <a:close/>
                </a:path>
              </a:pathLst>
            </a:custGeom>
            <a:noFill/>
            <a:ln w="750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1328;p32">
              <a:extLst>
                <a:ext uri="{FF2B5EF4-FFF2-40B4-BE49-F238E27FC236}">
                  <a16:creationId xmlns:a16="http://schemas.microsoft.com/office/drawing/2014/main" id="{C4CD3D5F-9F1B-47F8-813F-1C87A5D43E12}"/>
                </a:ext>
              </a:extLst>
            </p:cNvPr>
            <p:cNvSpPr/>
            <p:nvPr/>
          </p:nvSpPr>
          <p:spPr>
            <a:xfrm>
              <a:off x="6870761" y="3066141"/>
              <a:ext cx="357111" cy="266689"/>
            </a:xfrm>
            <a:custGeom>
              <a:avLst/>
              <a:gdLst/>
              <a:ahLst/>
              <a:cxnLst/>
              <a:rect l="l" t="t" r="r" b="b"/>
              <a:pathLst>
                <a:path w="17780" h="13278" fill="none" extrusionOk="0">
                  <a:moveTo>
                    <a:pt x="0" y="1"/>
                  </a:moveTo>
                  <a:lnTo>
                    <a:pt x="17779" y="1"/>
                  </a:lnTo>
                  <a:lnTo>
                    <a:pt x="17779" y="13277"/>
                  </a:lnTo>
                  <a:lnTo>
                    <a:pt x="0" y="13277"/>
                  </a:lnTo>
                  <a:close/>
                </a:path>
              </a:pathLst>
            </a:custGeom>
            <a:noFill/>
            <a:ln w="750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1329;p32">
              <a:extLst>
                <a:ext uri="{FF2B5EF4-FFF2-40B4-BE49-F238E27FC236}">
                  <a16:creationId xmlns:a16="http://schemas.microsoft.com/office/drawing/2014/main" id="{8FC0C1FD-98D8-4DC5-82DC-B9D10936C0AD}"/>
                </a:ext>
              </a:extLst>
            </p:cNvPr>
            <p:cNvSpPr/>
            <p:nvPr/>
          </p:nvSpPr>
          <p:spPr>
            <a:xfrm>
              <a:off x="7260009" y="3066141"/>
              <a:ext cx="357111" cy="266689"/>
            </a:xfrm>
            <a:custGeom>
              <a:avLst/>
              <a:gdLst/>
              <a:ahLst/>
              <a:cxnLst/>
              <a:rect l="l" t="t" r="r" b="b"/>
              <a:pathLst>
                <a:path w="17780" h="13278" fill="none" extrusionOk="0">
                  <a:moveTo>
                    <a:pt x="1" y="1"/>
                  </a:moveTo>
                  <a:lnTo>
                    <a:pt x="17780" y="1"/>
                  </a:lnTo>
                  <a:lnTo>
                    <a:pt x="17780" y="13277"/>
                  </a:lnTo>
                  <a:lnTo>
                    <a:pt x="1" y="13277"/>
                  </a:lnTo>
                  <a:close/>
                </a:path>
              </a:pathLst>
            </a:custGeom>
            <a:noFill/>
            <a:ln w="750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1330;p32">
              <a:extLst>
                <a:ext uri="{FF2B5EF4-FFF2-40B4-BE49-F238E27FC236}">
                  <a16:creationId xmlns:a16="http://schemas.microsoft.com/office/drawing/2014/main" id="{7E500A73-1201-4CBB-A4C3-7D45B64046C1}"/>
                </a:ext>
              </a:extLst>
            </p:cNvPr>
            <p:cNvSpPr/>
            <p:nvPr/>
          </p:nvSpPr>
          <p:spPr>
            <a:xfrm>
              <a:off x="7648593" y="3066141"/>
              <a:ext cx="357131" cy="266689"/>
            </a:xfrm>
            <a:custGeom>
              <a:avLst/>
              <a:gdLst/>
              <a:ahLst/>
              <a:cxnLst/>
              <a:rect l="l" t="t" r="r" b="b"/>
              <a:pathLst>
                <a:path w="17781" h="13278" fill="none" extrusionOk="0">
                  <a:moveTo>
                    <a:pt x="1" y="1"/>
                  </a:moveTo>
                  <a:lnTo>
                    <a:pt x="17780" y="1"/>
                  </a:lnTo>
                  <a:lnTo>
                    <a:pt x="17780" y="13277"/>
                  </a:lnTo>
                  <a:lnTo>
                    <a:pt x="1" y="13277"/>
                  </a:lnTo>
                  <a:close/>
                </a:path>
              </a:pathLst>
            </a:custGeom>
            <a:noFill/>
            <a:ln w="750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1331;p32">
              <a:extLst>
                <a:ext uri="{FF2B5EF4-FFF2-40B4-BE49-F238E27FC236}">
                  <a16:creationId xmlns:a16="http://schemas.microsoft.com/office/drawing/2014/main" id="{A41FE712-AB19-40DD-8FA7-051CF1394833}"/>
                </a:ext>
              </a:extLst>
            </p:cNvPr>
            <p:cNvSpPr/>
            <p:nvPr/>
          </p:nvSpPr>
          <p:spPr>
            <a:xfrm>
              <a:off x="8076705" y="2194513"/>
              <a:ext cx="77066" cy="71784"/>
            </a:xfrm>
            <a:custGeom>
              <a:avLst/>
              <a:gdLst/>
              <a:ahLst/>
              <a:cxnLst/>
              <a:rect l="l" t="t" r="r" b="b"/>
              <a:pathLst>
                <a:path w="3837" h="3574" extrusionOk="0">
                  <a:moveTo>
                    <a:pt x="1702" y="467"/>
                  </a:moveTo>
                  <a:lnTo>
                    <a:pt x="1702" y="501"/>
                  </a:lnTo>
                  <a:cubicBezTo>
                    <a:pt x="1728" y="632"/>
                    <a:pt x="1858" y="722"/>
                    <a:pt x="1993" y="722"/>
                  </a:cubicBezTo>
                  <a:cubicBezTo>
                    <a:pt x="2030" y="722"/>
                    <a:pt x="2067" y="715"/>
                    <a:pt x="2102" y="701"/>
                  </a:cubicBezTo>
                  <a:cubicBezTo>
                    <a:pt x="2181" y="676"/>
                    <a:pt x="2259" y="664"/>
                    <a:pt x="2334" y="664"/>
                  </a:cubicBezTo>
                  <a:cubicBezTo>
                    <a:pt x="2766" y="664"/>
                    <a:pt x="3118" y="1047"/>
                    <a:pt x="3203" y="1501"/>
                  </a:cubicBezTo>
                  <a:cubicBezTo>
                    <a:pt x="3270" y="2035"/>
                    <a:pt x="2936" y="2569"/>
                    <a:pt x="2503" y="2836"/>
                  </a:cubicBezTo>
                  <a:cubicBezTo>
                    <a:pt x="2298" y="2962"/>
                    <a:pt x="2063" y="3028"/>
                    <a:pt x="1834" y="3028"/>
                  </a:cubicBezTo>
                  <a:cubicBezTo>
                    <a:pt x="1578" y="3028"/>
                    <a:pt x="1329" y="2945"/>
                    <a:pt x="1135" y="2769"/>
                  </a:cubicBezTo>
                  <a:cubicBezTo>
                    <a:pt x="768" y="2435"/>
                    <a:pt x="535" y="1902"/>
                    <a:pt x="701" y="1435"/>
                  </a:cubicBezTo>
                  <a:cubicBezTo>
                    <a:pt x="835" y="1134"/>
                    <a:pt x="1035" y="934"/>
                    <a:pt x="1302" y="734"/>
                  </a:cubicBezTo>
                  <a:cubicBezTo>
                    <a:pt x="1435" y="634"/>
                    <a:pt x="1569" y="567"/>
                    <a:pt x="1702" y="467"/>
                  </a:cubicBezTo>
                  <a:close/>
                  <a:moveTo>
                    <a:pt x="2069" y="0"/>
                  </a:moveTo>
                  <a:cubicBezTo>
                    <a:pt x="1369" y="200"/>
                    <a:pt x="635" y="501"/>
                    <a:pt x="301" y="1201"/>
                  </a:cubicBezTo>
                  <a:cubicBezTo>
                    <a:pt x="1" y="1835"/>
                    <a:pt x="201" y="2602"/>
                    <a:pt x="701" y="3102"/>
                  </a:cubicBezTo>
                  <a:cubicBezTo>
                    <a:pt x="1020" y="3421"/>
                    <a:pt x="1434" y="3573"/>
                    <a:pt x="1857" y="3573"/>
                  </a:cubicBezTo>
                  <a:cubicBezTo>
                    <a:pt x="2143" y="3573"/>
                    <a:pt x="2434" y="3504"/>
                    <a:pt x="2703" y="3369"/>
                  </a:cubicBezTo>
                  <a:cubicBezTo>
                    <a:pt x="3403" y="3036"/>
                    <a:pt x="3837" y="2302"/>
                    <a:pt x="3804" y="1501"/>
                  </a:cubicBezTo>
                  <a:cubicBezTo>
                    <a:pt x="3804" y="1001"/>
                    <a:pt x="3570" y="567"/>
                    <a:pt x="3170" y="267"/>
                  </a:cubicBezTo>
                  <a:cubicBezTo>
                    <a:pt x="2959" y="109"/>
                    <a:pt x="2685" y="13"/>
                    <a:pt x="2398" y="13"/>
                  </a:cubicBezTo>
                  <a:cubicBezTo>
                    <a:pt x="2322" y="13"/>
                    <a:pt x="2246" y="20"/>
                    <a:pt x="2169" y="34"/>
                  </a:cubicBezTo>
                  <a:cubicBezTo>
                    <a:pt x="2136" y="0"/>
                    <a:pt x="2102" y="0"/>
                    <a:pt x="2069" y="0"/>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1332;p32">
              <a:extLst>
                <a:ext uri="{FF2B5EF4-FFF2-40B4-BE49-F238E27FC236}">
                  <a16:creationId xmlns:a16="http://schemas.microsoft.com/office/drawing/2014/main" id="{941A8FAE-F786-41E7-B3ED-B39331992EB2}"/>
                </a:ext>
              </a:extLst>
            </p:cNvPr>
            <p:cNvSpPr/>
            <p:nvPr/>
          </p:nvSpPr>
          <p:spPr>
            <a:xfrm>
              <a:off x="7667352" y="2192464"/>
              <a:ext cx="87792" cy="77408"/>
            </a:xfrm>
            <a:custGeom>
              <a:avLst/>
              <a:gdLst/>
              <a:ahLst/>
              <a:cxnLst/>
              <a:rect l="l" t="t" r="r" b="b"/>
              <a:pathLst>
                <a:path w="4371" h="3854" extrusionOk="0">
                  <a:moveTo>
                    <a:pt x="1902" y="469"/>
                  </a:moveTo>
                  <a:cubicBezTo>
                    <a:pt x="1721" y="620"/>
                    <a:pt x="1840" y="879"/>
                    <a:pt x="2036" y="879"/>
                  </a:cubicBezTo>
                  <a:cubicBezTo>
                    <a:pt x="2057" y="879"/>
                    <a:pt x="2079" y="876"/>
                    <a:pt x="2102" y="869"/>
                  </a:cubicBezTo>
                  <a:cubicBezTo>
                    <a:pt x="2194" y="851"/>
                    <a:pt x="2289" y="842"/>
                    <a:pt x="2385" y="842"/>
                  </a:cubicBezTo>
                  <a:cubicBezTo>
                    <a:pt x="2813" y="842"/>
                    <a:pt x="3258" y="1028"/>
                    <a:pt x="3503" y="1436"/>
                  </a:cubicBezTo>
                  <a:cubicBezTo>
                    <a:pt x="3770" y="1903"/>
                    <a:pt x="3670" y="2571"/>
                    <a:pt x="3270" y="2938"/>
                  </a:cubicBezTo>
                  <a:lnTo>
                    <a:pt x="3303" y="2938"/>
                  </a:lnTo>
                  <a:cubicBezTo>
                    <a:pt x="3040" y="3180"/>
                    <a:pt x="2692" y="3312"/>
                    <a:pt x="2347" y="3312"/>
                  </a:cubicBezTo>
                  <a:cubicBezTo>
                    <a:pt x="2123" y="3312"/>
                    <a:pt x="1899" y="3256"/>
                    <a:pt x="1702" y="3138"/>
                  </a:cubicBezTo>
                  <a:cubicBezTo>
                    <a:pt x="1402" y="2971"/>
                    <a:pt x="1168" y="2737"/>
                    <a:pt x="935" y="2471"/>
                  </a:cubicBezTo>
                  <a:cubicBezTo>
                    <a:pt x="801" y="2370"/>
                    <a:pt x="701" y="2237"/>
                    <a:pt x="668" y="2070"/>
                  </a:cubicBezTo>
                  <a:cubicBezTo>
                    <a:pt x="634" y="1937"/>
                    <a:pt x="701" y="1770"/>
                    <a:pt x="801" y="1637"/>
                  </a:cubicBezTo>
                  <a:cubicBezTo>
                    <a:pt x="968" y="1303"/>
                    <a:pt x="1268" y="1003"/>
                    <a:pt x="1535" y="769"/>
                  </a:cubicBezTo>
                  <a:cubicBezTo>
                    <a:pt x="1635" y="636"/>
                    <a:pt x="1769" y="569"/>
                    <a:pt x="1902" y="469"/>
                  </a:cubicBezTo>
                  <a:close/>
                  <a:moveTo>
                    <a:pt x="2268" y="1"/>
                  </a:moveTo>
                  <a:cubicBezTo>
                    <a:pt x="1539" y="1"/>
                    <a:pt x="946" y="611"/>
                    <a:pt x="534" y="1170"/>
                  </a:cubicBezTo>
                  <a:cubicBezTo>
                    <a:pt x="234" y="1503"/>
                    <a:pt x="1" y="2004"/>
                    <a:pt x="234" y="2437"/>
                  </a:cubicBezTo>
                  <a:cubicBezTo>
                    <a:pt x="334" y="2637"/>
                    <a:pt x="501" y="2804"/>
                    <a:pt x="668" y="2971"/>
                  </a:cubicBezTo>
                  <a:cubicBezTo>
                    <a:pt x="801" y="3138"/>
                    <a:pt x="968" y="3304"/>
                    <a:pt x="1135" y="3438"/>
                  </a:cubicBezTo>
                  <a:cubicBezTo>
                    <a:pt x="1497" y="3710"/>
                    <a:pt x="1938" y="3853"/>
                    <a:pt x="2377" y="3853"/>
                  </a:cubicBezTo>
                  <a:cubicBezTo>
                    <a:pt x="2747" y="3853"/>
                    <a:pt x="3116" y="3751"/>
                    <a:pt x="3436" y="3538"/>
                  </a:cubicBezTo>
                  <a:cubicBezTo>
                    <a:pt x="4104" y="3071"/>
                    <a:pt x="4370" y="2170"/>
                    <a:pt x="4104" y="1403"/>
                  </a:cubicBezTo>
                  <a:cubicBezTo>
                    <a:pt x="3870" y="803"/>
                    <a:pt x="3270" y="369"/>
                    <a:pt x="2669" y="336"/>
                  </a:cubicBezTo>
                  <a:cubicBezTo>
                    <a:pt x="2736" y="236"/>
                    <a:pt x="2736" y="69"/>
                    <a:pt x="2569" y="35"/>
                  </a:cubicBezTo>
                  <a:cubicBezTo>
                    <a:pt x="2466" y="12"/>
                    <a:pt x="2366" y="1"/>
                    <a:pt x="2268" y="1"/>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1333;p32">
              <a:extLst>
                <a:ext uri="{FF2B5EF4-FFF2-40B4-BE49-F238E27FC236}">
                  <a16:creationId xmlns:a16="http://schemas.microsoft.com/office/drawing/2014/main" id="{7F129765-E4FE-46BE-8E0A-B8B6F15D965B}"/>
                </a:ext>
              </a:extLst>
            </p:cNvPr>
            <p:cNvSpPr/>
            <p:nvPr/>
          </p:nvSpPr>
          <p:spPr>
            <a:xfrm>
              <a:off x="7283468" y="2184149"/>
              <a:ext cx="96488" cy="76202"/>
            </a:xfrm>
            <a:custGeom>
              <a:avLst/>
              <a:gdLst/>
              <a:ahLst/>
              <a:cxnLst/>
              <a:rect l="l" t="t" r="r" b="b"/>
              <a:pathLst>
                <a:path w="4804" h="3794" extrusionOk="0">
                  <a:moveTo>
                    <a:pt x="1868" y="449"/>
                  </a:moveTo>
                  <a:lnTo>
                    <a:pt x="1868" y="449"/>
                  </a:lnTo>
                  <a:cubicBezTo>
                    <a:pt x="1787" y="639"/>
                    <a:pt x="1926" y="895"/>
                    <a:pt x="2123" y="895"/>
                  </a:cubicBezTo>
                  <a:cubicBezTo>
                    <a:pt x="2169" y="895"/>
                    <a:pt x="2218" y="881"/>
                    <a:pt x="2268" y="850"/>
                  </a:cubicBezTo>
                  <a:cubicBezTo>
                    <a:pt x="2368" y="787"/>
                    <a:pt x="2472" y="762"/>
                    <a:pt x="2576" y="762"/>
                  </a:cubicBezTo>
                  <a:cubicBezTo>
                    <a:pt x="2750" y="762"/>
                    <a:pt x="2923" y="833"/>
                    <a:pt x="3069" y="916"/>
                  </a:cubicBezTo>
                  <a:cubicBezTo>
                    <a:pt x="3336" y="1117"/>
                    <a:pt x="3603" y="1350"/>
                    <a:pt x="3803" y="1617"/>
                  </a:cubicBezTo>
                  <a:cubicBezTo>
                    <a:pt x="4203" y="2117"/>
                    <a:pt x="3703" y="2718"/>
                    <a:pt x="3269" y="2985"/>
                  </a:cubicBezTo>
                  <a:lnTo>
                    <a:pt x="3236" y="2985"/>
                  </a:lnTo>
                  <a:cubicBezTo>
                    <a:pt x="2951" y="3138"/>
                    <a:pt x="2608" y="3219"/>
                    <a:pt x="2275" y="3219"/>
                  </a:cubicBezTo>
                  <a:cubicBezTo>
                    <a:pt x="2100" y="3219"/>
                    <a:pt x="1928" y="3197"/>
                    <a:pt x="1768" y="3151"/>
                  </a:cubicBezTo>
                  <a:cubicBezTo>
                    <a:pt x="1234" y="3018"/>
                    <a:pt x="634" y="2584"/>
                    <a:pt x="600" y="1984"/>
                  </a:cubicBezTo>
                  <a:cubicBezTo>
                    <a:pt x="600" y="1217"/>
                    <a:pt x="1234" y="716"/>
                    <a:pt x="1868" y="449"/>
                  </a:cubicBezTo>
                  <a:close/>
                  <a:moveTo>
                    <a:pt x="1919" y="1"/>
                  </a:moveTo>
                  <a:cubicBezTo>
                    <a:pt x="1894" y="1"/>
                    <a:pt x="1866" y="5"/>
                    <a:pt x="1835" y="16"/>
                  </a:cubicBezTo>
                  <a:cubicBezTo>
                    <a:pt x="1067" y="316"/>
                    <a:pt x="267" y="850"/>
                    <a:pt x="133" y="1750"/>
                  </a:cubicBezTo>
                  <a:cubicBezTo>
                    <a:pt x="0" y="2618"/>
                    <a:pt x="634" y="3318"/>
                    <a:pt x="1368" y="3618"/>
                  </a:cubicBezTo>
                  <a:cubicBezTo>
                    <a:pt x="1657" y="3734"/>
                    <a:pt x="1978" y="3793"/>
                    <a:pt x="2301" y="3793"/>
                  </a:cubicBezTo>
                  <a:cubicBezTo>
                    <a:pt x="2721" y="3793"/>
                    <a:pt x="3144" y="3693"/>
                    <a:pt x="3503" y="3485"/>
                  </a:cubicBezTo>
                  <a:cubicBezTo>
                    <a:pt x="4203" y="3118"/>
                    <a:pt x="4803" y="2251"/>
                    <a:pt x="4403" y="1450"/>
                  </a:cubicBezTo>
                  <a:cubicBezTo>
                    <a:pt x="4270" y="1217"/>
                    <a:pt x="4103" y="1050"/>
                    <a:pt x="3903" y="883"/>
                  </a:cubicBezTo>
                  <a:cubicBezTo>
                    <a:pt x="3736" y="683"/>
                    <a:pt x="3569" y="550"/>
                    <a:pt x="3369" y="416"/>
                  </a:cubicBezTo>
                  <a:cubicBezTo>
                    <a:pt x="3135" y="246"/>
                    <a:pt x="2847" y="144"/>
                    <a:pt x="2557" y="144"/>
                  </a:cubicBezTo>
                  <a:cubicBezTo>
                    <a:pt x="2391" y="144"/>
                    <a:pt x="2225" y="177"/>
                    <a:pt x="2068" y="249"/>
                  </a:cubicBezTo>
                  <a:cubicBezTo>
                    <a:pt x="2096" y="137"/>
                    <a:pt x="2053" y="1"/>
                    <a:pt x="1919" y="1"/>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1334;p32">
              <a:extLst>
                <a:ext uri="{FF2B5EF4-FFF2-40B4-BE49-F238E27FC236}">
                  <a16:creationId xmlns:a16="http://schemas.microsoft.com/office/drawing/2014/main" id="{988B2890-A2CB-402D-8DED-2753561A37E9}"/>
                </a:ext>
              </a:extLst>
            </p:cNvPr>
            <p:cNvSpPr/>
            <p:nvPr/>
          </p:nvSpPr>
          <p:spPr>
            <a:xfrm>
              <a:off x="6884158" y="2186358"/>
              <a:ext cx="99180" cy="76745"/>
            </a:xfrm>
            <a:custGeom>
              <a:avLst/>
              <a:gdLst/>
              <a:ahLst/>
              <a:cxnLst/>
              <a:rect l="l" t="t" r="r" b="b"/>
              <a:pathLst>
                <a:path w="4938" h="3821" extrusionOk="0">
                  <a:moveTo>
                    <a:pt x="1535" y="740"/>
                  </a:moveTo>
                  <a:cubicBezTo>
                    <a:pt x="1568" y="840"/>
                    <a:pt x="1635" y="873"/>
                    <a:pt x="1768" y="907"/>
                  </a:cubicBezTo>
                  <a:cubicBezTo>
                    <a:pt x="2025" y="907"/>
                    <a:pt x="2306" y="882"/>
                    <a:pt x="2583" y="882"/>
                  </a:cubicBezTo>
                  <a:cubicBezTo>
                    <a:pt x="3027" y="882"/>
                    <a:pt x="3462" y="945"/>
                    <a:pt x="3770" y="1273"/>
                  </a:cubicBezTo>
                  <a:cubicBezTo>
                    <a:pt x="4237" y="1774"/>
                    <a:pt x="3870" y="2408"/>
                    <a:pt x="3403" y="2741"/>
                  </a:cubicBezTo>
                  <a:lnTo>
                    <a:pt x="3403" y="2775"/>
                  </a:lnTo>
                  <a:cubicBezTo>
                    <a:pt x="3052" y="3032"/>
                    <a:pt x="2571" y="3223"/>
                    <a:pt x="2096" y="3223"/>
                  </a:cubicBezTo>
                  <a:cubicBezTo>
                    <a:pt x="1893" y="3223"/>
                    <a:pt x="1691" y="3188"/>
                    <a:pt x="1501" y="3108"/>
                  </a:cubicBezTo>
                  <a:cubicBezTo>
                    <a:pt x="968" y="2908"/>
                    <a:pt x="601" y="2274"/>
                    <a:pt x="801" y="1674"/>
                  </a:cubicBezTo>
                  <a:cubicBezTo>
                    <a:pt x="934" y="1307"/>
                    <a:pt x="1201" y="1007"/>
                    <a:pt x="1535" y="740"/>
                  </a:cubicBezTo>
                  <a:close/>
                  <a:moveTo>
                    <a:pt x="2533" y="1"/>
                  </a:moveTo>
                  <a:cubicBezTo>
                    <a:pt x="2523" y="1"/>
                    <a:pt x="2513" y="2"/>
                    <a:pt x="2502" y="6"/>
                  </a:cubicBezTo>
                  <a:cubicBezTo>
                    <a:pt x="1635" y="106"/>
                    <a:pt x="801" y="540"/>
                    <a:pt x="400" y="1340"/>
                  </a:cubicBezTo>
                  <a:cubicBezTo>
                    <a:pt x="0" y="2107"/>
                    <a:pt x="334" y="3008"/>
                    <a:pt x="1001" y="3475"/>
                  </a:cubicBezTo>
                  <a:cubicBezTo>
                    <a:pt x="1332" y="3716"/>
                    <a:pt x="1730" y="3821"/>
                    <a:pt x="2136" y="3821"/>
                  </a:cubicBezTo>
                  <a:cubicBezTo>
                    <a:pt x="2629" y="3821"/>
                    <a:pt x="3133" y="3665"/>
                    <a:pt x="3536" y="3408"/>
                  </a:cubicBezTo>
                  <a:cubicBezTo>
                    <a:pt x="4303" y="2975"/>
                    <a:pt x="4937" y="2074"/>
                    <a:pt x="4503" y="1173"/>
                  </a:cubicBezTo>
                  <a:cubicBezTo>
                    <a:pt x="4170" y="440"/>
                    <a:pt x="3403" y="206"/>
                    <a:pt x="2635" y="206"/>
                  </a:cubicBezTo>
                  <a:cubicBezTo>
                    <a:pt x="2665" y="117"/>
                    <a:pt x="2615" y="1"/>
                    <a:pt x="2533" y="1"/>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1335;p32">
              <a:extLst>
                <a:ext uri="{FF2B5EF4-FFF2-40B4-BE49-F238E27FC236}">
                  <a16:creationId xmlns:a16="http://schemas.microsoft.com/office/drawing/2014/main" id="{A281B274-F9CF-466D-A792-44FFAC541E6B}"/>
                </a:ext>
              </a:extLst>
            </p:cNvPr>
            <p:cNvSpPr/>
            <p:nvPr/>
          </p:nvSpPr>
          <p:spPr>
            <a:xfrm>
              <a:off x="6502925" y="2191259"/>
              <a:ext cx="90483" cy="73029"/>
            </a:xfrm>
            <a:custGeom>
              <a:avLst/>
              <a:gdLst/>
              <a:ahLst/>
              <a:cxnLst/>
              <a:rect l="l" t="t" r="r" b="b"/>
              <a:pathLst>
                <a:path w="4505" h="3636" extrusionOk="0">
                  <a:moveTo>
                    <a:pt x="2449" y="688"/>
                  </a:moveTo>
                  <a:cubicBezTo>
                    <a:pt x="2761" y="688"/>
                    <a:pt x="3070" y="779"/>
                    <a:pt x="3303" y="996"/>
                  </a:cubicBezTo>
                  <a:cubicBezTo>
                    <a:pt x="3704" y="1363"/>
                    <a:pt x="3837" y="1997"/>
                    <a:pt x="3503" y="2430"/>
                  </a:cubicBezTo>
                  <a:cubicBezTo>
                    <a:pt x="3191" y="2821"/>
                    <a:pt x="2675" y="3008"/>
                    <a:pt x="2195" y="3008"/>
                  </a:cubicBezTo>
                  <a:cubicBezTo>
                    <a:pt x="2059" y="3008"/>
                    <a:pt x="1927" y="2993"/>
                    <a:pt x="1802" y="2964"/>
                  </a:cubicBezTo>
                  <a:cubicBezTo>
                    <a:pt x="1202" y="2831"/>
                    <a:pt x="668" y="2330"/>
                    <a:pt x="735" y="1663"/>
                  </a:cubicBezTo>
                  <a:cubicBezTo>
                    <a:pt x="768" y="1330"/>
                    <a:pt x="968" y="1096"/>
                    <a:pt x="1202" y="863"/>
                  </a:cubicBezTo>
                  <a:cubicBezTo>
                    <a:pt x="1266" y="927"/>
                    <a:pt x="1345" y="964"/>
                    <a:pt x="1428" y="964"/>
                  </a:cubicBezTo>
                  <a:cubicBezTo>
                    <a:pt x="1474" y="964"/>
                    <a:pt x="1521" y="953"/>
                    <a:pt x="1569" y="929"/>
                  </a:cubicBezTo>
                  <a:cubicBezTo>
                    <a:pt x="1819" y="779"/>
                    <a:pt x="2136" y="688"/>
                    <a:pt x="2449" y="688"/>
                  </a:cubicBezTo>
                  <a:close/>
                  <a:moveTo>
                    <a:pt x="2449" y="1"/>
                  </a:moveTo>
                  <a:cubicBezTo>
                    <a:pt x="2030" y="1"/>
                    <a:pt x="1603" y="117"/>
                    <a:pt x="1235" y="329"/>
                  </a:cubicBezTo>
                  <a:cubicBezTo>
                    <a:pt x="1202" y="362"/>
                    <a:pt x="1168" y="396"/>
                    <a:pt x="1168" y="429"/>
                  </a:cubicBezTo>
                  <a:cubicBezTo>
                    <a:pt x="735" y="629"/>
                    <a:pt x="401" y="929"/>
                    <a:pt x="268" y="1396"/>
                  </a:cubicBezTo>
                  <a:cubicBezTo>
                    <a:pt x="1" y="2297"/>
                    <a:pt x="568" y="3164"/>
                    <a:pt x="1369" y="3498"/>
                  </a:cubicBezTo>
                  <a:cubicBezTo>
                    <a:pt x="1616" y="3591"/>
                    <a:pt x="1887" y="3636"/>
                    <a:pt x="2160" y="3636"/>
                  </a:cubicBezTo>
                  <a:cubicBezTo>
                    <a:pt x="2771" y="3636"/>
                    <a:pt x="3399" y="3412"/>
                    <a:pt x="3837" y="2998"/>
                  </a:cubicBezTo>
                  <a:cubicBezTo>
                    <a:pt x="4504" y="2397"/>
                    <a:pt x="4471" y="1396"/>
                    <a:pt x="3937" y="696"/>
                  </a:cubicBezTo>
                  <a:cubicBezTo>
                    <a:pt x="3572" y="215"/>
                    <a:pt x="3019" y="1"/>
                    <a:pt x="2449" y="1"/>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1336;p32">
              <a:extLst>
                <a:ext uri="{FF2B5EF4-FFF2-40B4-BE49-F238E27FC236}">
                  <a16:creationId xmlns:a16="http://schemas.microsoft.com/office/drawing/2014/main" id="{503B4C77-409A-46F4-B569-60888B6882F8}"/>
                </a:ext>
              </a:extLst>
            </p:cNvPr>
            <p:cNvSpPr/>
            <p:nvPr/>
          </p:nvSpPr>
          <p:spPr>
            <a:xfrm>
              <a:off x="6113677" y="2201703"/>
              <a:ext cx="102534" cy="81364"/>
            </a:xfrm>
            <a:custGeom>
              <a:avLst/>
              <a:gdLst/>
              <a:ahLst/>
              <a:cxnLst/>
              <a:rect l="l" t="t" r="r" b="b"/>
              <a:pathLst>
                <a:path w="5105" h="4051" extrusionOk="0">
                  <a:moveTo>
                    <a:pt x="2135" y="743"/>
                  </a:moveTo>
                  <a:cubicBezTo>
                    <a:pt x="2669" y="810"/>
                    <a:pt x="3236" y="843"/>
                    <a:pt x="3670" y="1110"/>
                  </a:cubicBezTo>
                  <a:cubicBezTo>
                    <a:pt x="4170" y="1443"/>
                    <a:pt x="4270" y="2044"/>
                    <a:pt x="4037" y="2578"/>
                  </a:cubicBezTo>
                  <a:lnTo>
                    <a:pt x="4003" y="2578"/>
                  </a:lnTo>
                  <a:cubicBezTo>
                    <a:pt x="3748" y="3089"/>
                    <a:pt x="3251" y="3334"/>
                    <a:pt x="2718" y="3334"/>
                  </a:cubicBezTo>
                  <a:cubicBezTo>
                    <a:pt x="2624" y="3334"/>
                    <a:pt x="2530" y="3326"/>
                    <a:pt x="2436" y="3311"/>
                  </a:cubicBezTo>
                  <a:cubicBezTo>
                    <a:pt x="1868" y="3245"/>
                    <a:pt x="868" y="2778"/>
                    <a:pt x="1001" y="2077"/>
                  </a:cubicBezTo>
                  <a:cubicBezTo>
                    <a:pt x="1035" y="1677"/>
                    <a:pt x="1335" y="1310"/>
                    <a:pt x="1635" y="1077"/>
                  </a:cubicBezTo>
                  <a:cubicBezTo>
                    <a:pt x="1802" y="910"/>
                    <a:pt x="1969" y="810"/>
                    <a:pt x="2135" y="743"/>
                  </a:cubicBezTo>
                  <a:close/>
                  <a:moveTo>
                    <a:pt x="2586" y="1"/>
                  </a:moveTo>
                  <a:cubicBezTo>
                    <a:pt x="2327" y="1"/>
                    <a:pt x="2069" y="42"/>
                    <a:pt x="1835" y="143"/>
                  </a:cubicBezTo>
                  <a:cubicBezTo>
                    <a:pt x="1768" y="176"/>
                    <a:pt x="1702" y="243"/>
                    <a:pt x="1668" y="309"/>
                  </a:cubicBezTo>
                  <a:cubicBezTo>
                    <a:pt x="1101" y="610"/>
                    <a:pt x="668" y="1043"/>
                    <a:pt x="434" y="1644"/>
                  </a:cubicBezTo>
                  <a:cubicBezTo>
                    <a:pt x="0" y="2678"/>
                    <a:pt x="868" y="3545"/>
                    <a:pt x="1768" y="3879"/>
                  </a:cubicBezTo>
                  <a:cubicBezTo>
                    <a:pt x="2072" y="3991"/>
                    <a:pt x="2398" y="4050"/>
                    <a:pt x="2721" y="4050"/>
                  </a:cubicBezTo>
                  <a:cubicBezTo>
                    <a:pt x="3358" y="4050"/>
                    <a:pt x="3983" y="3820"/>
                    <a:pt x="4404" y="3311"/>
                  </a:cubicBezTo>
                  <a:cubicBezTo>
                    <a:pt x="4971" y="2611"/>
                    <a:pt x="5104" y="1577"/>
                    <a:pt x="4504" y="843"/>
                  </a:cubicBezTo>
                  <a:cubicBezTo>
                    <a:pt x="4237" y="476"/>
                    <a:pt x="3803" y="209"/>
                    <a:pt x="3336" y="109"/>
                  </a:cubicBezTo>
                  <a:cubicBezTo>
                    <a:pt x="3103" y="42"/>
                    <a:pt x="2844" y="1"/>
                    <a:pt x="2586" y="1"/>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1337;p32">
              <a:extLst>
                <a:ext uri="{FF2B5EF4-FFF2-40B4-BE49-F238E27FC236}">
                  <a16:creationId xmlns:a16="http://schemas.microsoft.com/office/drawing/2014/main" id="{FCE179E1-6353-4C83-8BA2-6E10CA8A9370}"/>
                </a:ext>
              </a:extLst>
            </p:cNvPr>
            <p:cNvSpPr/>
            <p:nvPr/>
          </p:nvSpPr>
          <p:spPr>
            <a:xfrm>
              <a:off x="5741844" y="2203149"/>
              <a:ext cx="82429" cy="70940"/>
            </a:xfrm>
            <a:custGeom>
              <a:avLst/>
              <a:gdLst/>
              <a:ahLst/>
              <a:cxnLst/>
              <a:rect l="l" t="t" r="r" b="b"/>
              <a:pathLst>
                <a:path w="4104" h="3532" extrusionOk="0">
                  <a:moveTo>
                    <a:pt x="2624" y="607"/>
                  </a:moveTo>
                  <a:cubicBezTo>
                    <a:pt x="2810" y="607"/>
                    <a:pt x="2979" y="669"/>
                    <a:pt x="3102" y="838"/>
                  </a:cubicBezTo>
                  <a:cubicBezTo>
                    <a:pt x="3436" y="1238"/>
                    <a:pt x="3269" y="1872"/>
                    <a:pt x="2969" y="2239"/>
                  </a:cubicBezTo>
                  <a:cubicBezTo>
                    <a:pt x="2652" y="2650"/>
                    <a:pt x="2095" y="2942"/>
                    <a:pt x="1583" y="2942"/>
                  </a:cubicBezTo>
                  <a:cubicBezTo>
                    <a:pt x="1556" y="2942"/>
                    <a:pt x="1528" y="2941"/>
                    <a:pt x="1501" y="2939"/>
                  </a:cubicBezTo>
                  <a:cubicBezTo>
                    <a:pt x="1234" y="2939"/>
                    <a:pt x="968" y="2873"/>
                    <a:pt x="801" y="2672"/>
                  </a:cubicBezTo>
                  <a:cubicBezTo>
                    <a:pt x="601" y="2472"/>
                    <a:pt x="567" y="2139"/>
                    <a:pt x="634" y="1872"/>
                  </a:cubicBezTo>
                  <a:cubicBezTo>
                    <a:pt x="701" y="1505"/>
                    <a:pt x="934" y="1171"/>
                    <a:pt x="1234" y="938"/>
                  </a:cubicBezTo>
                  <a:cubicBezTo>
                    <a:pt x="1278" y="1002"/>
                    <a:pt x="1348" y="1039"/>
                    <a:pt x="1420" y="1039"/>
                  </a:cubicBezTo>
                  <a:cubicBezTo>
                    <a:pt x="1460" y="1039"/>
                    <a:pt x="1499" y="1028"/>
                    <a:pt x="1535" y="1005"/>
                  </a:cubicBezTo>
                  <a:cubicBezTo>
                    <a:pt x="1822" y="850"/>
                    <a:pt x="2257" y="607"/>
                    <a:pt x="2624" y="607"/>
                  </a:cubicBezTo>
                  <a:close/>
                  <a:moveTo>
                    <a:pt x="2651" y="1"/>
                  </a:moveTo>
                  <a:cubicBezTo>
                    <a:pt x="2624" y="1"/>
                    <a:pt x="2596" y="2"/>
                    <a:pt x="2569" y="4"/>
                  </a:cubicBezTo>
                  <a:cubicBezTo>
                    <a:pt x="2235" y="4"/>
                    <a:pt x="1935" y="137"/>
                    <a:pt x="1701" y="304"/>
                  </a:cubicBezTo>
                  <a:cubicBezTo>
                    <a:pt x="1034" y="404"/>
                    <a:pt x="467" y="871"/>
                    <a:pt x="200" y="1505"/>
                  </a:cubicBezTo>
                  <a:cubicBezTo>
                    <a:pt x="34" y="1939"/>
                    <a:pt x="0" y="2406"/>
                    <a:pt x="200" y="2806"/>
                  </a:cubicBezTo>
                  <a:cubicBezTo>
                    <a:pt x="401" y="3173"/>
                    <a:pt x="734" y="3373"/>
                    <a:pt x="1101" y="3473"/>
                  </a:cubicBezTo>
                  <a:cubicBezTo>
                    <a:pt x="1254" y="3513"/>
                    <a:pt x="1412" y="3532"/>
                    <a:pt x="1570" y="3532"/>
                  </a:cubicBezTo>
                  <a:cubicBezTo>
                    <a:pt x="2202" y="3532"/>
                    <a:pt x="2842" y="3233"/>
                    <a:pt x="3269" y="2806"/>
                  </a:cubicBezTo>
                  <a:cubicBezTo>
                    <a:pt x="3836" y="2239"/>
                    <a:pt x="4103" y="1338"/>
                    <a:pt x="3703" y="604"/>
                  </a:cubicBezTo>
                  <a:cubicBezTo>
                    <a:pt x="3484" y="229"/>
                    <a:pt x="3061" y="1"/>
                    <a:pt x="2651" y="1"/>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1338;p32">
              <a:extLst>
                <a:ext uri="{FF2B5EF4-FFF2-40B4-BE49-F238E27FC236}">
                  <a16:creationId xmlns:a16="http://schemas.microsoft.com/office/drawing/2014/main" id="{72B20F7D-4609-4C72-B8D4-5620CC7FAA42}"/>
                </a:ext>
              </a:extLst>
            </p:cNvPr>
            <p:cNvSpPr/>
            <p:nvPr/>
          </p:nvSpPr>
          <p:spPr>
            <a:xfrm>
              <a:off x="8076705" y="2797203"/>
              <a:ext cx="77066" cy="71543"/>
            </a:xfrm>
            <a:custGeom>
              <a:avLst/>
              <a:gdLst/>
              <a:ahLst/>
              <a:cxnLst/>
              <a:rect l="l" t="t" r="r" b="b"/>
              <a:pathLst>
                <a:path w="3837" h="3562" extrusionOk="0">
                  <a:moveTo>
                    <a:pt x="1702" y="482"/>
                  </a:moveTo>
                  <a:cubicBezTo>
                    <a:pt x="1729" y="618"/>
                    <a:pt x="1869" y="733"/>
                    <a:pt x="2010" y="733"/>
                  </a:cubicBezTo>
                  <a:cubicBezTo>
                    <a:pt x="2041" y="733"/>
                    <a:pt x="2072" y="727"/>
                    <a:pt x="2102" y="715"/>
                  </a:cubicBezTo>
                  <a:cubicBezTo>
                    <a:pt x="2181" y="691"/>
                    <a:pt x="2259" y="679"/>
                    <a:pt x="2334" y="679"/>
                  </a:cubicBezTo>
                  <a:cubicBezTo>
                    <a:pt x="2766" y="679"/>
                    <a:pt x="3118" y="1061"/>
                    <a:pt x="3203" y="1516"/>
                  </a:cubicBezTo>
                  <a:cubicBezTo>
                    <a:pt x="3270" y="2049"/>
                    <a:pt x="2936" y="2583"/>
                    <a:pt x="2503" y="2850"/>
                  </a:cubicBezTo>
                  <a:cubicBezTo>
                    <a:pt x="2299" y="2959"/>
                    <a:pt x="2067" y="3018"/>
                    <a:pt x="1839" y="3018"/>
                  </a:cubicBezTo>
                  <a:cubicBezTo>
                    <a:pt x="1582" y="3018"/>
                    <a:pt x="1330" y="2943"/>
                    <a:pt x="1135" y="2783"/>
                  </a:cubicBezTo>
                  <a:cubicBezTo>
                    <a:pt x="768" y="2450"/>
                    <a:pt x="535" y="1916"/>
                    <a:pt x="701" y="1449"/>
                  </a:cubicBezTo>
                  <a:cubicBezTo>
                    <a:pt x="835" y="1149"/>
                    <a:pt x="1035" y="915"/>
                    <a:pt x="1302" y="749"/>
                  </a:cubicBezTo>
                  <a:cubicBezTo>
                    <a:pt x="1435" y="648"/>
                    <a:pt x="1569" y="548"/>
                    <a:pt x="1702" y="482"/>
                  </a:cubicBezTo>
                  <a:close/>
                  <a:moveTo>
                    <a:pt x="2098" y="1"/>
                  </a:moveTo>
                  <a:cubicBezTo>
                    <a:pt x="2089" y="1"/>
                    <a:pt x="2079" y="5"/>
                    <a:pt x="2069" y="15"/>
                  </a:cubicBezTo>
                  <a:cubicBezTo>
                    <a:pt x="1369" y="215"/>
                    <a:pt x="635" y="482"/>
                    <a:pt x="301" y="1182"/>
                  </a:cubicBezTo>
                  <a:cubicBezTo>
                    <a:pt x="1" y="1849"/>
                    <a:pt x="201" y="2617"/>
                    <a:pt x="701" y="3084"/>
                  </a:cubicBezTo>
                  <a:cubicBezTo>
                    <a:pt x="1028" y="3410"/>
                    <a:pt x="1454" y="3562"/>
                    <a:pt x="1888" y="3562"/>
                  </a:cubicBezTo>
                  <a:cubicBezTo>
                    <a:pt x="2164" y="3562"/>
                    <a:pt x="2444" y="3500"/>
                    <a:pt x="2703" y="3384"/>
                  </a:cubicBezTo>
                  <a:cubicBezTo>
                    <a:pt x="3403" y="3050"/>
                    <a:pt x="3837" y="2283"/>
                    <a:pt x="3804" y="1516"/>
                  </a:cubicBezTo>
                  <a:cubicBezTo>
                    <a:pt x="3804" y="1015"/>
                    <a:pt x="3570" y="582"/>
                    <a:pt x="3170" y="282"/>
                  </a:cubicBezTo>
                  <a:cubicBezTo>
                    <a:pt x="2959" y="123"/>
                    <a:pt x="2685" y="27"/>
                    <a:pt x="2398" y="27"/>
                  </a:cubicBezTo>
                  <a:cubicBezTo>
                    <a:pt x="2322" y="27"/>
                    <a:pt x="2246" y="34"/>
                    <a:pt x="2169" y="48"/>
                  </a:cubicBezTo>
                  <a:cubicBezTo>
                    <a:pt x="2146" y="24"/>
                    <a:pt x="2122" y="1"/>
                    <a:pt x="2098" y="1"/>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1339;p32">
              <a:extLst>
                <a:ext uri="{FF2B5EF4-FFF2-40B4-BE49-F238E27FC236}">
                  <a16:creationId xmlns:a16="http://schemas.microsoft.com/office/drawing/2014/main" id="{3183D7D1-118D-4692-B609-92B4760B5C70}"/>
                </a:ext>
              </a:extLst>
            </p:cNvPr>
            <p:cNvSpPr/>
            <p:nvPr/>
          </p:nvSpPr>
          <p:spPr>
            <a:xfrm>
              <a:off x="7660724" y="2794231"/>
              <a:ext cx="94420" cy="77548"/>
            </a:xfrm>
            <a:custGeom>
              <a:avLst/>
              <a:gdLst/>
              <a:ahLst/>
              <a:cxnLst/>
              <a:rect l="l" t="t" r="r" b="b"/>
              <a:pathLst>
                <a:path w="4701" h="3861" extrusionOk="0">
                  <a:moveTo>
                    <a:pt x="2556" y="742"/>
                  </a:moveTo>
                  <a:cubicBezTo>
                    <a:pt x="3062" y="742"/>
                    <a:pt x="3572" y="969"/>
                    <a:pt x="3833" y="1430"/>
                  </a:cubicBezTo>
                  <a:cubicBezTo>
                    <a:pt x="4100" y="1897"/>
                    <a:pt x="4000" y="2564"/>
                    <a:pt x="3633" y="2931"/>
                  </a:cubicBezTo>
                  <a:cubicBezTo>
                    <a:pt x="3377" y="3188"/>
                    <a:pt x="3039" y="3316"/>
                    <a:pt x="2702" y="3316"/>
                  </a:cubicBezTo>
                  <a:cubicBezTo>
                    <a:pt x="2469" y="3316"/>
                    <a:pt x="2237" y="3254"/>
                    <a:pt x="2032" y="3131"/>
                  </a:cubicBezTo>
                  <a:cubicBezTo>
                    <a:pt x="1498" y="2865"/>
                    <a:pt x="998" y="2298"/>
                    <a:pt x="1198" y="1664"/>
                  </a:cubicBezTo>
                  <a:cubicBezTo>
                    <a:pt x="1378" y="1052"/>
                    <a:pt x="1965" y="742"/>
                    <a:pt x="2556" y="742"/>
                  </a:cubicBezTo>
                  <a:close/>
                  <a:moveTo>
                    <a:pt x="2617" y="0"/>
                  </a:moveTo>
                  <a:cubicBezTo>
                    <a:pt x="1275" y="0"/>
                    <a:pt x="0" y="1905"/>
                    <a:pt x="998" y="2965"/>
                  </a:cubicBezTo>
                  <a:cubicBezTo>
                    <a:pt x="1131" y="3131"/>
                    <a:pt x="1298" y="3298"/>
                    <a:pt x="1498" y="3432"/>
                  </a:cubicBezTo>
                  <a:cubicBezTo>
                    <a:pt x="1846" y="3707"/>
                    <a:pt x="2285" y="3861"/>
                    <a:pt x="2726" y="3861"/>
                  </a:cubicBezTo>
                  <a:cubicBezTo>
                    <a:pt x="3088" y="3861"/>
                    <a:pt x="3451" y="3757"/>
                    <a:pt x="3766" y="3532"/>
                  </a:cubicBezTo>
                  <a:cubicBezTo>
                    <a:pt x="4434" y="3065"/>
                    <a:pt x="4700" y="2164"/>
                    <a:pt x="4434" y="1397"/>
                  </a:cubicBezTo>
                  <a:cubicBezTo>
                    <a:pt x="4200" y="796"/>
                    <a:pt x="3600" y="363"/>
                    <a:pt x="2999" y="329"/>
                  </a:cubicBezTo>
                  <a:cubicBezTo>
                    <a:pt x="3066" y="229"/>
                    <a:pt x="3066" y="63"/>
                    <a:pt x="2899" y="29"/>
                  </a:cubicBezTo>
                  <a:cubicBezTo>
                    <a:pt x="2805" y="10"/>
                    <a:pt x="2711" y="0"/>
                    <a:pt x="2617" y="0"/>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1340;p32">
              <a:extLst>
                <a:ext uri="{FF2B5EF4-FFF2-40B4-BE49-F238E27FC236}">
                  <a16:creationId xmlns:a16="http://schemas.microsoft.com/office/drawing/2014/main" id="{EFB31153-2409-44A1-A9F1-04716E4A7DE1}"/>
                </a:ext>
              </a:extLst>
            </p:cNvPr>
            <p:cNvSpPr/>
            <p:nvPr/>
          </p:nvSpPr>
          <p:spPr>
            <a:xfrm>
              <a:off x="7283468" y="2795175"/>
              <a:ext cx="96488" cy="76082"/>
            </a:xfrm>
            <a:custGeom>
              <a:avLst/>
              <a:gdLst/>
              <a:ahLst/>
              <a:cxnLst/>
              <a:rect l="l" t="t" r="r" b="b"/>
              <a:pathLst>
                <a:path w="4804" h="3788" extrusionOk="0">
                  <a:moveTo>
                    <a:pt x="1868" y="416"/>
                  </a:moveTo>
                  <a:cubicBezTo>
                    <a:pt x="1789" y="626"/>
                    <a:pt x="1917" y="877"/>
                    <a:pt x="2105" y="877"/>
                  </a:cubicBezTo>
                  <a:cubicBezTo>
                    <a:pt x="2156" y="877"/>
                    <a:pt x="2211" y="859"/>
                    <a:pt x="2268" y="816"/>
                  </a:cubicBezTo>
                  <a:cubicBezTo>
                    <a:pt x="2365" y="756"/>
                    <a:pt x="2466" y="730"/>
                    <a:pt x="2566" y="730"/>
                  </a:cubicBezTo>
                  <a:cubicBezTo>
                    <a:pt x="2744" y="730"/>
                    <a:pt x="2920" y="810"/>
                    <a:pt x="3069" y="916"/>
                  </a:cubicBezTo>
                  <a:cubicBezTo>
                    <a:pt x="3336" y="1083"/>
                    <a:pt x="3603" y="1350"/>
                    <a:pt x="3803" y="1583"/>
                  </a:cubicBezTo>
                  <a:cubicBezTo>
                    <a:pt x="4203" y="2117"/>
                    <a:pt x="3703" y="2684"/>
                    <a:pt x="3269" y="2951"/>
                  </a:cubicBezTo>
                  <a:lnTo>
                    <a:pt x="3236" y="2951"/>
                  </a:lnTo>
                  <a:cubicBezTo>
                    <a:pt x="2947" y="3129"/>
                    <a:pt x="2598" y="3218"/>
                    <a:pt x="2260" y="3218"/>
                  </a:cubicBezTo>
                  <a:cubicBezTo>
                    <a:pt x="2090" y="3218"/>
                    <a:pt x="1924" y="3196"/>
                    <a:pt x="1768" y="3151"/>
                  </a:cubicBezTo>
                  <a:cubicBezTo>
                    <a:pt x="1234" y="3018"/>
                    <a:pt x="634" y="2584"/>
                    <a:pt x="600" y="1984"/>
                  </a:cubicBezTo>
                  <a:cubicBezTo>
                    <a:pt x="600" y="1216"/>
                    <a:pt x="1234" y="716"/>
                    <a:pt x="1868" y="416"/>
                  </a:cubicBezTo>
                  <a:close/>
                  <a:moveTo>
                    <a:pt x="1919" y="0"/>
                  </a:moveTo>
                  <a:cubicBezTo>
                    <a:pt x="1894" y="0"/>
                    <a:pt x="1866" y="5"/>
                    <a:pt x="1835" y="16"/>
                  </a:cubicBezTo>
                  <a:cubicBezTo>
                    <a:pt x="1067" y="316"/>
                    <a:pt x="267" y="850"/>
                    <a:pt x="133" y="1750"/>
                  </a:cubicBezTo>
                  <a:cubicBezTo>
                    <a:pt x="0" y="2584"/>
                    <a:pt x="634" y="3285"/>
                    <a:pt x="1368" y="3585"/>
                  </a:cubicBezTo>
                  <a:cubicBezTo>
                    <a:pt x="1668" y="3720"/>
                    <a:pt x="2002" y="3787"/>
                    <a:pt x="2336" y="3787"/>
                  </a:cubicBezTo>
                  <a:cubicBezTo>
                    <a:pt x="2745" y="3787"/>
                    <a:pt x="3154" y="3687"/>
                    <a:pt x="3503" y="3485"/>
                  </a:cubicBezTo>
                  <a:cubicBezTo>
                    <a:pt x="4203" y="3118"/>
                    <a:pt x="4803" y="2251"/>
                    <a:pt x="4403" y="1450"/>
                  </a:cubicBezTo>
                  <a:cubicBezTo>
                    <a:pt x="4270" y="1216"/>
                    <a:pt x="4103" y="1016"/>
                    <a:pt x="3903" y="850"/>
                  </a:cubicBezTo>
                  <a:cubicBezTo>
                    <a:pt x="3736" y="683"/>
                    <a:pt x="3569" y="516"/>
                    <a:pt x="3369" y="383"/>
                  </a:cubicBezTo>
                  <a:cubicBezTo>
                    <a:pt x="3139" y="236"/>
                    <a:pt x="2855" y="142"/>
                    <a:pt x="2569" y="142"/>
                  </a:cubicBezTo>
                  <a:cubicBezTo>
                    <a:pt x="2400" y="142"/>
                    <a:pt x="2229" y="175"/>
                    <a:pt x="2068" y="249"/>
                  </a:cubicBezTo>
                  <a:cubicBezTo>
                    <a:pt x="2096" y="137"/>
                    <a:pt x="2053" y="0"/>
                    <a:pt x="1919" y="0"/>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1341;p32">
              <a:extLst>
                <a:ext uri="{FF2B5EF4-FFF2-40B4-BE49-F238E27FC236}">
                  <a16:creationId xmlns:a16="http://schemas.microsoft.com/office/drawing/2014/main" id="{A5C5E5A8-A1EC-412F-907A-7BBA60D39122}"/>
                </a:ext>
              </a:extLst>
            </p:cNvPr>
            <p:cNvSpPr/>
            <p:nvPr/>
          </p:nvSpPr>
          <p:spPr>
            <a:xfrm>
              <a:off x="6884158" y="2794713"/>
              <a:ext cx="99180" cy="76745"/>
            </a:xfrm>
            <a:custGeom>
              <a:avLst/>
              <a:gdLst/>
              <a:ahLst/>
              <a:cxnLst/>
              <a:rect l="l" t="t" r="r" b="b"/>
              <a:pathLst>
                <a:path w="4938" h="3821" extrusionOk="0">
                  <a:moveTo>
                    <a:pt x="1535" y="739"/>
                  </a:moveTo>
                  <a:cubicBezTo>
                    <a:pt x="1568" y="839"/>
                    <a:pt x="1635" y="873"/>
                    <a:pt x="1768" y="906"/>
                  </a:cubicBezTo>
                  <a:cubicBezTo>
                    <a:pt x="2025" y="906"/>
                    <a:pt x="2306" y="881"/>
                    <a:pt x="2583" y="881"/>
                  </a:cubicBezTo>
                  <a:cubicBezTo>
                    <a:pt x="3027" y="881"/>
                    <a:pt x="3462" y="944"/>
                    <a:pt x="3770" y="1273"/>
                  </a:cubicBezTo>
                  <a:cubicBezTo>
                    <a:pt x="4237" y="1773"/>
                    <a:pt x="3870" y="2407"/>
                    <a:pt x="3403" y="2741"/>
                  </a:cubicBezTo>
                  <a:lnTo>
                    <a:pt x="3403" y="2774"/>
                  </a:lnTo>
                  <a:cubicBezTo>
                    <a:pt x="3052" y="3031"/>
                    <a:pt x="2571" y="3222"/>
                    <a:pt x="2096" y="3222"/>
                  </a:cubicBezTo>
                  <a:cubicBezTo>
                    <a:pt x="1893" y="3222"/>
                    <a:pt x="1691" y="3187"/>
                    <a:pt x="1501" y="3107"/>
                  </a:cubicBezTo>
                  <a:cubicBezTo>
                    <a:pt x="968" y="2907"/>
                    <a:pt x="601" y="2274"/>
                    <a:pt x="801" y="1673"/>
                  </a:cubicBezTo>
                  <a:cubicBezTo>
                    <a:pt x="934" y="1306"/>
                    <a:pt x="1201" y="1006"/>
                    <a:pt x="1535" y="739"/>
                  </a:cubicBezTo>
                  <a:close/>
                  <a:moveTo>
                    <a:pt x="2533" y="0"/>
                  </a:moveTo>
                  <a:cubicBezTo>
                    <a:pt x="2523" y="0"/>
                    <a:pt x="2513" y="2"/>
                    <a:pt x="2502" y="5"/>
                  </a:cubicBezTo>
                  <a:cubicBezTo>
                    <a:pt x="1635" y="105"/>
                    <a:pt x="801" y="539"/>
                    <a:pt x="400" y="1340"/>
                  </a:cubicBezTo>
                  <a:cubicBezTo>
                    <a:pt x="0" y="2107"/>
                    <a:pt x="334" y="3007"/>
                    <a:pt x="1001" y="3474"/>
                  </a:cubicBezTo>
                  <a:cubicBezTo>
                    <a:pt x="1332" y="3715"/>
                    <a:pt x="1730" y="3820"/>
                    <a:pt x="2136" y="3820"/>
                  </a:cubicBezTo>
                  <a:cubicBezTo>
                    <a:pt x="2629" y="3820"/>
                    <a:pt x="3133" y="3664"/>
                    <a:pt x="3536" y="3408"/>
                  </a:cubicBezTo>
                  <a:cubicBezTo>
                    <a:pt x="4303" y="2974"/>
                    <a:pt x="4937" y="2073"/>
                    <a:pt x="4503" y="1173"/>
                  </a:cubicBezTo>
                  <a:cubicBezTo>
                    <a:pt x="4170" y="439"/>
                    <a:pt x="3403" y="205"/>
                    <a:pt x="2635" y="205"/>
                  </a:cubicBezTo>
                  <a:cubicBezTo>
                    <a:pt x="2665" y="116"/>
                    <a:pt x="2615" y="0"/>
                    <a:pt x="2533" y="0"/>
                  </a:cubicBezTo>
                  <a:close/>
                </a:path>
              </a:pathLst>
            </a:custGeom>
            <a:solidFill>
              <a:srgbClr val="77457D"/>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1342;p32">
              <a:extLst>
                <a:ext uri="{FF2B5EF4-FFF2-40B4-BE49-F238E27FC236}">
                  <a16:creationId xmlns:a16="http://schemas.microsoft.com/office/drawing/2014/main" id="{E2AE679B-BCFC-409E-A3D4-AB920B6DC7E3}"/>
                </a:ext>
              </a:extLst>
            </p:cNvPr>
            <p:cNvSpPr/>
            <p:nvPr/>
          </p:nvSpPr>
          <p:spPr>
            <a:xfrm>
              <a:off x="6502925" y="2796641"/>
              <a:ext cx="90483" cy="72808"/>
            </a:xfrm>
            <a:custGeom>
              <a:avLst/>
              <a:gdLst/>
              <a:ahLst/>
              <a:cxnLst/>
              <a:rect l="l" t="t" r="r" b="b"/>
              <a:pathLst>
                <a:path w="4505" h="3625" extrusionOk="0">
                  <a:moveTo>
                    <a:pt x="2449" y="668"/>
                  </a:moveTo>
                  <a:cubicBezTo>
                    <a:pt x="2761" y="668"/>
                    <a:pt x="3070" y="760"/>
                    <a:pt x="3303" y="977"/>
                  </a:cubicBezTo>
                  <a:cubicBezTo>
                    <a:pt x="3704" y="1344"/>
                    <a:pt x="3837" y="1977"/>
                    <a:pt x="3503" y="2444"/>
                  </a:cubicBezTo>
                  <a:cubicBezTo>
                    <a:pt x="3192" y="2808"/>
                    <a:pt x="2679" y="2989"/>
                    <a:pt x="2200" y="2989"/>
                  </a:cubicBezTo>
                  <a:cubicBezTo>
                    <a:pt x="2063" y="2989"/>
                    <a:pt x="1928" y="2974"/>
                    <a:pt x="1802" y="2945"/>
                  </a:cubicBezTo>
                  <a:cubicBezTo>
                    <a:pt x="1202" y="2811"/>
                    <a:pt x="668" y="2311"/>
                    <a:pt x="735" y="1644"/>
                  </a:cubicBezTo>
                  <a:cubicBezTo>
                    <a:pt x="768" y="1310"/>
                    <a:pt x="968" y="1077"/>
                    <a:pt x="1202" y="877"/>
                  </a:cubicBezTo>
                  <a:cubicBezTo>
                    <a:pt x="1264" y="918"/>
                    <a:pt x="1338" y="946"/>
                    <a:pt x="1418" y="946"/>
                  </a:cubicBezTo>
                  <a:cubicBezTo>
                    <a:pt x="1467" y="946"/>
                    <a:pt x="1518" y="935"/>
                    <a:pt x="1569" y="910"/>
                  </a:cubicBezTo>
                  <a:cubicBezTo>
                    <a:pt x="1819" y="760"/>
                    <a:pt x="2136" y="668"/>
                    <a:pt x="2449" y="668"/>
                  </a:cubicBezTo>
                  <a:close/>
                  <a:moveTo>
                    <a:pt x="2438" y="1"/>
                  </a:moveTo>
                  <a:cubicBezTo>
                    <a:pt x="2022" y="1"/>
                    <a:pt x="1599" y="119"/>
                    <a:pt x="1235" y="343"/>
                  </a:cubicBezTo>
                  <a:cubicBezTo>
                    <a:pt x="1202" y="343"/>
                    <a:pt x="1168" y="376"/>
                    <a:pt x="1168" y="410"/>
                  </a:cubicBezTo>
                  <a:cubicBezTo>
                    <a:pt x="735" y="610"/>
                    <a:pt x="401" y="910"/>
                    <a:pt x="268" y="1410"/>
                  </a:cubicBezTo>
                  <a:cubicBezTo>
                    <a:pt x="1" y="2278"/>
                    <a:pt x="568" y="3145"/>
                    <a:pt x="1369" y="3478"/>
                  </a:cubicBezTo>
                  <a:cubicBezTo>
                    <a:pt x="1629" y="3576"/>
                    <a:pt x="1914" y="3624"/>
                    <a:pt x="2202" y="3624"/>
                  </a:cubicBezTo>
                  <a:cubicBezTo>
                    <a:pt x="2799" y="3624"/>
                    <a:pt x="3409" y="3417"/>
                    <a:pt x="3837" y="3011"/>
                  </a:cubicBezTo>
                  <a:cubicBezTo>
                    <a:pt x="4504" y="2378"/>
                    <a:pt x="4471" y="1377"/>
                    <a:pt x="3937" y="710"/>
                  </a:cubicBezTo>
                  <a:cubicBezTo>
                    <a:pt x="3569" y="226"/>
                    <a:pt x="3011" y="1"/>
                    <a:pt x="2438" y="1"/>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1343;p32">
              <a:extLst>
                <a:ext uri="{FF2B5EF4-FFF2-40B4-BE49-F238E27FC236}">
                  <a16:creationId xmlns:a16="http://schemas.microsoft.com/office/drawing/2014/main" id="{B3B40BAA-48A5-48DC-B4C1-DFAA040789E0}"/>
                </a:ext>
              </a:extLst>
            </p:cNvPr>
            <p:cNvSpPr/>
            <p:nvPr/>
          </p:nvSpPr>
          <p:spPr>
            <a:xfrm>
              <a:off x="6113677" y="2792202"/>
              <a:ext cx="102534" cy="81405"/>
            </a:xfrm>
            <a:custGeom>
              <a:avLst/>
              <a:gdLst/>
              <a:ahLst/>
              <a:cxnLst/>
              <a:rect l="l" t="t" r="r" b="b"/>
              <a:pathLst>
                <a:path w="5105" h="4053" extrusionOk="0">
                  <a:moveTo>
                    <a:pt x="2135" y="731"/>
                  </a:moveTo>
                  <a:cubicBezTo>
                    <a:pt x="2669" y="831"/>
                    <a:pt x="3236" y="831"/>
                    <a:pt x="3670" y="1131"/>
                  </a:cubicBezTo>
                  <a:cubicBezTo>
                    <a:pt x="4170" y="1431"/>
                    <a:pt x="4270" y="2032"/>
                    <a:pt x="4037" y="2565"/>
                  </a:cubicBezTo>
                  <a:lnTo>
                    <a:pt x="4003" y="2565"/>
                  </a:lnTo>
                  <a:cubicBezTo>
                    <a:pt x="3736" y="3100"/>
                    <a:pt x="3204" y="3344"/>
                    <a:pt x="2644" y="3344"/>
                  </a:cubicBezTo>
                  <a:cubicBezTo>
                    <a:pt x="2575" y="3344"/>
                    <a:pt x="2505" y="3340"/>
                    <a:pt x="2436" y="3333"/>
                  </a:cubicBezTo>
                  <a:cubicBezTo>
                    <a:pt x="1868" y="3232"/>
                    <a:pt x="868" y="2799"/>
                    <a:pt x="1001" y="2065"/>
                  </a:cubicBezTo>
                  <a:cubicBezTo>
                    <a:pt x="1035" y="1665"/>
                    <a:pt x="1335" y="1298"/>
                    <a:pt x="1635" y="1064"/>
                  </a:cubicBezTo>
                  <a:cubicBezTo>
                    <a:pt x="1802" y="931"/>
                    <a:pt x="1969" y="831"/>
                    <a:pt x="2135" y="731"/>
                  </a:cubicBezTo>
                  <a:close/>
                  <a:moveTo>
                    <a:pt x="2543" y="1"/>
                  </a:moveTo>
                  <a:cubicBezTo>
                    <a:pt x="2299" y="1"/>
                    <a:pt x="2056" y="36"/>
                    <a:pt x="1835" y="130"/>
                  </a:cubicBezTo>
                  <a:cubicBezTo>
                    <a:pt x="1768" y="164"/>
                    <a:pt x="1702" y="230"/>
                    <a:pt x="1668" y="330"/>
                  </a:cubicBezTo>
                  <a:cubicBezTo>
                    <a:pt x="1101" y="597"/>
                    <a:pt x="668" y="1064"/>
                    <a:pt x="434" y="1631"/>
                  </a:cubicBezTo>
                  <a:cubicBezTo>
                    <a:pt x="0" y="2665"/>
                    <a:pt x="868" y="3533"/>
                    <a:pt x="1768" y="3866"/>
                  </a:cubicBezTo>
                  <a:cubicBezTo>
                    <a:pt x="2072" y="3990"/>
                    <a:pt x="2397" y="4053"/>
                    <a:pt x="2721" y="4053"/>
                  </a:cubicBezTo>
                  <a:cubicBezTo>
                    <a:pt x="3357" y="4053"/>
                    <a:pt x="3983" y="3808"/>
                    <a:pt x="4404" y="3299"/>
                  </a:cubicBezTo>
                  <a:cubicBezTo>
                    <a:pt x="4971" y="2599"/>
                    <a:pt x="5104" y="1598"/>
                    <a:pt x="4504" y="831"/>
                  </a:cubicBezTo>
                  <a:cubicBezTo>
                    <a:pt x="4237" y="464"/>
                    <a:pt x="3803" y="230"/>
                    <a:pt x="3336" y="97"/>
                  </a:cubicBezTo>
                  <a:cubicBezTo>
                    <a:pt x="3090" y="44"/>
                    <a:pt x="2816" y="1"/>
                    <a:pt x="2543" y="1"/>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1344;p32">
              <a:extLst>
                <a:ext uri="{FF2B5EF4-FFF2-40B4-BE49-F238E27FC236}">
                  <a16:creationId xmlns:a16="http://schemas.microsoft.com/office/drawing/2014/main" id="{C8C1B3A1-6175-455B-A7C8-A4A08C7E0DBC}"/>
                </a:ext>
              </a:extLst>
            </p:cNvPr>
            <p:cNvSpPr/>
            <p:nvPr/>
          </p:nvSpPr>
          <p:spPr>
            <a:xfrm>
              <a:off x="5741844" y="2797424"/>
              <a:ext cx="82429" cy="71000"/>
            </a:xfrm>
            <a:custGeom>
              <a:avLst/>
              <a:gdLst/>
              <a:ahLst/>
              <a:cxnLst/>
              <a:rect l="l" t="t" r="r" b="b"/>
              <a:pathLst>
                <a:path w="4104" h="3535" extrusionOk="0">
                  <a:moveTo>
                    <a:pt x="2624" y="607"/>
                  </a:moveTo>
                  <a:cubicBezTo>
                    <a:pt x="2810" y="607"/>
                    <a:pt x="2979" y="669"/>
                    <a:pt x="3102" y="838"/>
                  </a:cubicBezTo>
                  <a:cubicBezTo>
                    <a:pt x="3436" y="1238"/>
                    <a:pt x="3269" y="1872"/>
                    <a:pt x="2969" y="2239"/>
                  </a:cubicBezTo>
                  <a:cubicBezTo>
                    <a:pt x="2635" y="2706"/>
                    <a:pt x="2035" y="2972"/>
                    <a:pt x="1501" y="2972"/>
                  </a:cubicBezTo>
                  <a:cubicBezTo>
                    <a:pt x="1234" y="2939"/>
                    <a:pt x="968" y="2872"/>
                    <a:pt x="801" y="2706"/>
                  </a:cubicBezTo>
                  <a:cubicBezTo>
                    <a:pt x="601" y="2505"/>
                    <a:pt x="567" y="2139"/>
                    <a:pt x="634" y="1872"/>
                  </a:cubicBezTo>
                  <a:cubicBezTo>
                    <a:pt x="701" y="1505"/>
                    <a:pt x="934" y="1171"/>
                    <a:pt x="1234" y="938"/>
                  </a:cubicBezTo>
                  <a:cubicBezTo>
                    <a:pt x="1278" y="1003"/>
                    <a:pt x="1350" y="1054"/>
                    <a:pt x="1422" y="1054"/>
                  </a:cubicBezTo>
                  <a:cubicBezTo>
                    <a:pt x="1461" y="1054"/>
                    <a:pt x="1500" y="1039"/>
                    <a:pt x="1535" y="1004"/>
                  </a:cubicBezTo>
                  <a:cubicBezTo>
                    <a:pt x="1822" y="850"/>
                    <a:pt x="2257" y="607"/>
                    <a:pt x="2624" y="607"/>
                  </a:cubicBezTo>
                  <a:close/>
                  <a:moveTo>
                    <a:pt x="2651" y="1"/>
                  </a:moveTo>
                  <a:cubicBezTo>
                    <a:pt x="2624" y="1"/>
                    <a:pt x="2596" y="2"/>
                    <a:pt x="2569" y="4"/>
                  </a:cubicBezTo>
                  <a:cubicBezTo>
                    <a:pt x="2235" y="37"/>
                    <a:pt x="1935" y="170"/>
                    <a:pt x="1701" y="337"/>
                  </a:cubicBezTo>
                  <a:cubicBezTo>
                    <a:pt x="1034" y="437"/>
                    <a:pt x="467" y="871"/>
                    <a:pt x="200" y="1538"/>
                  </a:cubicBezTo>
                  <a:cubicBezTo>
                    <a:pt x="34" y="1938"/>
                    <a:pt x="0" y="2439"/>
                    <a:pt x="200" y="2839"/>
                  </a:cubicBezTo>
                  <a:cubicBezTo>
                    <a:pt x="401" y="3173"/>
                    <a:pt x="734" y="3406"/>
                    <a:pt x="1101" y="3473"/>
                  </a:cubicBezTo>
                  <a:cubicBezTo>
                    <a:pt x="1262" y="3515"/>
                    <a:pt x="1428" y="3535"/>
                    <a:pt x="1594" y="3535"/>
                  </a:cubicBezTo>
                  <a:cubicBezTo>
                    <a:pt x="2218" y="3535"/>
                    <a:pt x="2848" y="3253"/>
                    <a:pt x="3269" y="2806"/>
                  </a:cubicBezTo>
                  <a:cubicBezTo>
                    <a:pt x="3836" y="2239"/>
                    <a:pt x="4103" y="1338"/>
                    <a:pt x="3703" y="604"/>
                  </a:cubicBezTo>
                  <a:cubicBezTo>
                    <a:pt x="3484" y="229"/>
                    <a:pt x="3061" y="1"/>
                    <a:pt x="2651" y="1"/>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1345;p32">
              <a:extLst>
                <a:ext uri="{FF2B5EF4-FFF2-40B4-BE49-F238E27FC236}">
                  <a16:creationId xmlns:a16="http://schemas.microsoft.com/office/drawing/2014/main" id="{3B60A666-EBE7-4CAC-9EB0-303E36864E19}"/>
                </a:ext>
              </a:extLst>
            </p:cNvPr>
            <p:cNvSpPr/>
            <p:nvPr/>
          </p:nvSpPr>
          <p:spPr>
            <a:xfrm>
              <a:off x="7674061" y="3100326"/>
              <a:ext cx="81083" cy="73612"/>
            </a:xfrm>
            <a:custGeom>
              <a:avLst/>
              <a:gdLst/>
              <a:ahLst/>
              <a:cxnLst/>
              <a:rect l="l" t="t" r="r" b="b"/>
              <a:pathLst>
                <a:path w="4037" h="3665" extrusionOk="0">
                  <a:moveTo>
                    <a:pt x="1987" y="647"/>
                  </a:moveTo>
                  <a:cubicBezTo>
                    <a:pt x="2458" y="647"/>
                    <a:pt x="2922" y="816"/>
                    <a:pt x="3169" y="1234"/>
                  </a:cubicBezTo>
                  <a:cubicBezTo>
                    <a:pt x="3436" y="1701"/>
                    <a:pt x="3336" y="2369"/>
                    <a:pt x="2969" y="2735"/>
                  </a:cubicBezTo>
                  <a:cubicBezTo>
                    <a:pt x="2713" y="2992"/>
                    <a:pt x="2375" y="3120"/>
                    <a:pt x="2038" y="3120"/>
                  </a:cubicBezTo>
                  <a:cubicBezTo>
                    <a:pt x="1805" y="3120"/>
                    <a:pt x="1573" y="3058"/>
                    <a:pt x="1368" y="2936"/>
                  </a:cubicBezTo>
                  <a:cubicBezTo>
                    <a:pt x="567" y="2502"/>
                    <a:pt x="67" y="1501"/>
                    <a:pt x="1001" y="901"/>
                  </a:cubicBezTo>
                  <a:cubicBezTo>
                    <a:pt x="1273" y="743"/>
                    <a:pt x="1632" y="647"/>
                    <a:pt x="1987" y="647"/>
                  </a:cubicBezTo>
                  <a:close/>
                  <a:moveTo>
                    <a:pt x="1822" y="0"/>
                  </a:moveTo>
                  <a:cubicBezTo>
                    <a:pt x="1618" y="0"/>
                    <a:pt x="1419" y="32"/>
                    <a:pt x="1234" y="100"/>
                  </a:cubicBezTo>
                  <a:cubicBezTo>
                    <a:pt x="834" y="234"/>
                    <a:pt x="467" y="567"/>
                    <a:pt x="267" y="968"/>
                  </a:cubicBezTo>
                  <a:cubicBezTo>
                    <a:pt x="134" y="1234"/>
                    <a:pt x="100" y="1535"/>
                    <a:pt x="67" y="1835"/>
                  </a:cubicBezTo>
                  <a:cubicBezTo>
                    <a:pt x="0" y="2502"/>
                    <a:pt x="300" y="2836"/>
                    <a:pt x="834" y="3236"/>
                  </a:cubicBezTo>
                  <a:cubicBezTo>
                    <a:pt x="1182" y="3511"/>
                    <a:pt x="1621" y="3665"/>
                    <a:pt x="2062" y="3665"/>
                  </a:cubicBezTo>
                  <a:cubicBezTo>
                    <a:pt x="2424" y="3665"/>
                    <a:pt x="2787" y="3561"/>
                    <a:pt x="3102" y="3336"/>
                  </a:cubicBezTo>
                  <a:cubicBezTo>
                    <a:pt x="3770" y="2869"/>
                    <a:pt x="4036" y="1968"/>
                    <a:pt x="3770" y="1201"/>
                  </a:cubicBezTo>
                  <a:cubicBezTo>
                    <a:pt x="3478" y="484"/>
                    <a:pt x="2616" y="0"/>
                    <a:pt x="1822" y="0"/>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1346;p32">
              <a:extLst>
                <a:ext uri="{FF2B5EF4-FFF2-40B4-BE49-F238E27FC236}">
                  <a16:creationId xmlns:a16="http://schemas.microsoft.com/office/drawing/2014/main" id="{82019D4F-5AB3-4DB7-842F-3DCF5BBF2F07}"/>
                </a:ext>
              </a:extLst>
            </p:cNvPr>
            <p:cNvSpPr/>
            <p:nvPr/>
          </p:nvSpPr>
          <p:spPr>
            <a:xfrm>
              <a:off x="7283468" y="3088155"/>
              <a:ext cx="96488" cy="76343"/>
            </a:xfrm>
            <a:custGeom>
              <a:avLst/>
              <a:gdLst/>
              <a:ahLst/>
              <a:cxnLst/>
              <a:rect l="l" t="t" r="r" b="b"/>
              <a:pathLst>
                <a:path w="4804" h="3801" extrusionOk="0">
                  <a:moveTo>
                    <a:pt x="1868" y="439"/>
                  </a:moveTo>
                  <a:cubicBezTo>
                    <a:pt x="1787" y="629"/>
                    <a:pt x="1926" y="885"/>
                    <a:pt x="2123" y="885"/>
                  </a:cubicBezTo>
                  <a:cubicBezTo>
                    <a:pt x="2169" y="885"/>
                    <a:pt x="2218" y="871"/>
                    <a:pt x="2268" y="840"/>
                  </a:cubicBezTo>
                  <a:cubicBezTo>
                    <a:pt x="2365" y="779"/>
                    <a:pt x="2466" y="754"/>
                    <a:pt x="2566" y="754"/>
                  </a:cubicBezTo>
                  <a:cubicBezTo>
                    <a:pt x="2744" y="754"/>
                    <a:pt x="2920" y="833"/>
                    <a:pt x="3069" y="940"/>
                  </a:cubicBezTo>
                  <a:cubicBezTo>
                    <a:pt x="3336" y="1107"/>
                    <a:pt x="3603" y="1373"/>
                    <a:pt x="3803" y="1607"/>
                  </a:cubicBezTo>
                  <a:cubicBezTo>
                    <a:pt x="4203" y="2141"/>
                    <a:pt x="3703" y="2708"/>
                    <a:pt x="3269" y="2975"/>
                  </a:cubicBezTo>
                  <a:lnTo>
                    <a:pt x="3236" y="2975"/>
                  </a:lnTo>
                  <a:cubicBezTo>
                    <a:pt x="2947" y="3152"/>
                    <a:pt x="2598" y="3241"/>
                    <a:pt x="2260" y="3241"/>
                  </a:cubicBezTo>
                  <a:cubicBezTo>
                    <a:pt x="2090" y="3241"/>
                    <a:pt x="1924" y="3219"/>
                    <a:pt x="1768" y="3175"/>
                  </a:cubicBezTo>
                  <a:cubicBezTo>
                    <a:pt x="1234" y="3008"/>
                    <a:pt x="634" y="2608"/>
                    <a:pt x="600" y="2007"/>
                  </a:cubicBezTo>
                  <a:cubicBezTo>
                    <a:pt x="600" y="1240"/>
                    <a:pt x="1234" y="740"/>
                    <a:pt x="1868" y="439"/>
                  </a:cubicBezTo>
                  <a:close/>
                  <a:moveTo>
                    <a:pt x="1894" y="1"/>
                  </a:moveTo>
                  <a:cubicBezTo>
                    <a:pt x="1875" y="1"/>
                    <a:pt x="1856" y="2"/>
                    <a:pt x="1835" y="6"/>
                  </a:cubicBezTo>
                  <a:cubicBezTo>
                    <a:pt x="1067" y="306"/>
                    <a:pt x="267" y="840"/>
                    <a:pt x="133" y="1740"/>
                  </a:cubicBezTo>
                  <a:cubicBezTo>
                    <a:pt x="0" y="2608"/>
                    <a:pt x="634" y="3308"/>
                    <a:pt x="1368" y="3608"/>
                  </a:cubicBezTo>
                  <a:cubicBezTo>
                    <a:pt x="1658" y="3739"/>
                    <a:pt x="1979" y="3800"/>
                    <a:pt x="2303" y="3800"/>
                  </a:cubicBezTo>
                  <a:cubicBezTo>
                    <a:pt x="2722" y="3800"/>
                    <a:pt x="3144" y="3697"/>
                    <a:pt x="3503" y="3508"/>
                  </a:cubicBezTo>
                  <a:cubicBezTo>
                    <a:pt x="4203" y="3108"/>
                    <a:pt x="4803" y="2241"/>
                    <a:pt x="4403" y="1440"/>
                  </a:cubicBezTo>
                  <a:cubicBezTo>
                    <a:pt x="4270" y="1240"/>
                    <a:pt x="4103" y="1040"/>
                    <a:pt x="3903" y="873"/>
                  </a:cubicBezTo>
                  <a:cubicBezTo>
                    <a:pt x="3736" y="706"/>
                    <a:pt x="3569" y="539"/>
                    <a:pt x="3369" y="406"/>
                  </a:cubicBezTo>
                  <a:cubicBezTo>
                    <a:pt x="3135" y="236"/>
                    <a:pt x="2847" y="134"/>
                    <a:pt x="2557" y="134"/>
                  </a:cubicBezTo>
                  <a:cubicBezTo>
                    <a:pt x="2391" y="134"/>
                    <a:pt x="2225" y="167"/>
                    <a:pt x="2068" y="239"/>
                  </a:cubicBezTo>
                  <a:cubicBezTo>
                    <a:pt x="2098" y="120"/>
                    <a:pt x="2048" y="1"/>
                    <a:pt x="1894" y="1"/>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1347;p32">
              <a:extLst>
                <a:ext uri="{FF2B5EF4-FFF2-40B4-BE49-F238E27FC236}">
                  <a16:creationId xmlns:a16="http://schemas.microsoft.com/office/drawing/2014/main" id="{ABD01F62-4177-4695-9FB9-FFC839FB7DF3}"/>
                </a:ext>
              </a:extLst>
            </p:cNvPr>
            <p:cNvSpPr/>
            <p:nvPr/>
          </p:nvSpPr>
          <p:spPr>
            <a:xfrm>
              <a:off x="6884158" y="3090264"/>
              <a:ext cx="99180" cy="76986"/>
            </a:xfrm>
            <a:custGeom>
              <a:avLst/>
              <a:gdLst/>
              <a:ahLst/>
              <a:cxnLst/>
              <a:rect l="l" t="t" r="r" b="b"/>
              <a:pathLst>
                <a:path w="4938" h="3833" extrusionOk="0">
                  <a:moveTo>
                    <a:pt x="1535" y="768"/>
                  </a:moveTo>
                  <a:cubicBezTo>
                    <a:pt x="1568" y="835"/>
                    <a:pt x="1635" y="901"/>
                    <a:pt x="1768" y="901"/>
                  </a:cubicBezTo>
                  <a:cubicBezTo>
                    <a:pt x="2015" y="901"/>
                    <a:pt x="2285" y="879"/>
                    <a:pt x="2553" y="879"/>
                  </a:cubicBezTo>
                  <a:cubicBezTo>
                    <a:pt x="3007" y="879"/>
                    <a:pt x="3455" y="945"/>
                    <a:pt x="3770" y="1302"/>
                  </a:cubicBezTo>
                  <a:cubicBezTo>
                    <a:pt x="4237" y="1769"/>
                    <a:pt x="3870" y="2436"/>
                    <a:pt x="3403" y="2769"/>
                  </a:cubicBezTo>
                  <a:cubicBezTo>
                    <a:pt x="3048" y="3053"/>
                    <a:pt x="2561" y="3236"/>
                    <a:pt x="2081" y="3236"/>
                  </a:cubicBezTo>
                  <a:cubicBezTo>
                    <a:pt x="1883" y="3236"/>
                    <a:pt x="1686" y="3205"/>
                    <a:pt x="1501" y="3136"/>
                  </a:cubicBezTo>
                  <a:cubicBezTo>
                    <a:pt x="968" y="2903"/>
                    <a:pt x="601" y="2269"/>
                    <a:pt x="801" y="1702"/>
                  </a:cubicBezTo>
                  <a:cubicBezTo>
                    <a:pt x="934" y="1335"/>
                    <a:pt x="1201" y="1002"/>
                    <a:pt x="1535" y="768"/>
                  </a:cubicBezTo>
                  <a:close/>
                  <a:moveTo>
                    <a:pt x="2502" y="1"/>
                  </a:moveTo>
                  <a:cubicBezTo>
                    <a:pt x="1635" y="101"/>
                    <a:pt x="801" y="568"/>
                    <a:pt x="400" y="1335"/>
                  </a:cubicBezTo>
                  <a:cubicBezTo>
                    <a:pt x="0" y="2102"/>
                    <a:pt x="334" y="3003"/>
                    <a:pt x="1001" y="3470"/>
                  </a:cubicBezTo>
                  <a:cubicBezTo>
                    <a:pt x="1332" y="3726"/>
                    <a:pt x="1731" y="3832"/>
                    <a:pt x="2136" y="3832"/>
                  </a:cubicBezTo>
                  <a:cubicBezTo>
                    <a:pt x="2630" y="3832"/>
                    <a:pt x="3133" y="3675"/>
                    <a:pt x="3536" y="3437"/>
                  </a:cubicBezTo>
                  <a:cubicBezTo>
                    <a:pt x="4303" y="3003"/>
                    <a:pt x="4937" y="2069"/>
                    <a:pt x="4503" y="1202"/>
                  </a:cubicBezTo>
                  <a:cubicBezTo>
                    <a:pt x="4188" y="508"/>
                    <a:pt x="3485" y="232"/>
                    <a:pt x="2761" y="232"/>
                  </a:cubicBezTo>
                  <a:cubicBezTo>
                    <a:pt x="2719" y="232"/>
                    <a:pt x="2677" y="232"/>
                    <a:pt x="2635" y="234"/>
                  </a:cubicBezTo>
                  <a:cubicBezTo>
                    <a:pt x="2669" y="134"/>
                    <a:pt x="2602" y="1"/>
                    <a:pt x="2502" y="1"/>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1348;p32">
              <a:extLst>
                <a:ext uri="{FF2B5EF4-FFF2-40B4-BE49-F238E27FC236}">
                  <a16:creationId xmlns:a16="http://schemas.microsoft.com/office/drawing/2014/main" id="{A49BC1C2-DC85-43EC-8E43-4E839E6BBC20}"/>
                </a:ext>
              </a:extLst>
            </p:cNvPr>
            <p:cNvSpPr/>
            <p:nvPr/>
          </p:nvSpPr>
          <p:spPr>
            <a:xfrm>
              <a:off x="6502925" y="3095446"/>
              <a:ext cx="90483" cy="72808"/>
            </a:xfrm>
            <a:custGeom>
              <a:avLst/>
              <a:gdLst/>
              <a:ahLst/>
              <a:cxnLst/>
              <a:rect l="l" t="t" r="r" b="b"/>
              <a:pathLst>
                <a:path w="4505" h="3625" extrusionOk="0">
                  <a:moveTo>
                    <a:pt x="2449" y="668"/>
                  </a:moveTo>
                  <a:cubicBezTo>
                    <a:pt x="2761" y="668"/>
                    <a:pt x="3070" y="760"/>
                    <a:pt x="3303" y="977"/>
                  </a:cubicBezTo>
                  <a:cubicBezTo>
                    <a:pt x="3704" y="1344"/>
                    <a:pt x="3837" y="1978"/>
                    <a:pt x="3503" y="2445"/>
                  </a:cubicBezTo>
                  <a:cubicBezTo>
                    <a:pt x="3192" y="2808"/>
                    <a:pt x="2679" y="2990"/>
                    <a:pt x="2200" y="2990"/>
                  </a:cubicBezTo>
                  <a:cubicBezTo>
                    <a:pt x="2063" y="2990"/>
                    <a:pt x="1928" y="2975"/>
                    <a:pt x="1802" y="2945"/>
                  </a:cubicBezTo>
                  <a:cubicBezTo>
                    <a:pt x="1202" y="2812"/>
                    <a:pt x="668" y="2311"/>
                    <a:pt x="735" y="1644"/>
                  </a:cubicBezTo>
                  <a:cubicBezTo>
                    <a:pt x="768" y="1311"/>
                    <a:pt x="968" y="1077"/>
                    <a:pt x="1202" y="877"/>
                  </a:cubicBezTo>
                  <a:cubicBezTo>
                    <a:pt x="1264" y="918"/>
                    <a:pt x="1338" y="947"/>
                    <a:pt x="1418" y="947"/>
                  </a:cubicBezTo>
                  <a:cubicBezTo>
                    <a:pt x="1467" y="947"/>
                    <a:pt x="1518" y="936"/>
                    <a:pt x="1569" y="910"/>
                  </a:cubicBezTo>
                  <a:cubicBezTo>
                    <a:pt x="1819" y="760"/>
                    <a:pt x="2136" y="668"/>
                    <a:pt x="2449" y="668"/>
                  </a:cubicBezTo>
                  <a:close/>
                  <a:moveTo>
                    <a:pt x="2438" y="1"/>
                  </a:moveTo>
                  <a:cubicBezTo>
                    <a:pt x="2022" y="1"/>
                    <a:pt x="1599" y="119"/>
                    <a:pt x="1235" y="343"/>
                  </a:cubicBezTo>
                  <a:cubicBezTo>
                    <a:pt x="1202" y="343"/>
                    <a:pt x="1168" y="377"/>
                    <a:pt x="1168" y="410"/>
                  </a:cubicBezTo>
                  <a:cubicBezTo>
                    <a:pt x="735" y="610"/>
                    <a:pt x="401" y="910"/>
                    <a:pt x="268" y="1411"/>
                  </a:cubicBezTo>
                  <a:cubicBezTo>
                    <a:pt x="1" y="2278"/>
                    <a:pt x="568" y="3179"/>
                    <a:pt x="1369" y="3479"/>
                  </a:cubicBezTo>
                  <a:cubicBezTo>
                    <a:pt x="1629" y="3576"/>
                    <a:pt x="1914" y="3625"/>
                    <a:pt x="2202" y="3625"/>
                  </a:cubicBezTo>
                  <a:cubicBezTo>
                    <a:pt x="2799" y="3625"/>
                    <a:pt x="3409" y="3417"/>
                    <a:pt x="3837" y="3012"/>
                  </a:cubicBezTo>
                  <a:cubicBezTo>
                    <a:pt x="4504" y="2378"/>
                    <a:pt x="4471" y="1377"/>
                    <a:pt x="3937" y="710"/>
                  </a:cubicBezTo>
                  <a:cubicBezTo>
                    <a:pt x="3569" y="226"/>
                    <a:pt x="3011" y="1"/>
                    <a:pt x="2438" y="1"/>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1349;p32">
              <a:extLst>
                <a:ext uri="{FF2B5EF4-FFF2-40B4-BE49-F238E27FC236}">
                  <a16:creationId xmlns:a16="http://schemas.microsoft.com/office/drawing/2014/main" id="{91F7B4F7-F31A-47E1-90AC-E80BD95A86F0}"/>
                </a:ext>
              </a:extLst>
            </p:cNvPr>
            <p:cNvSpPr/>
            <p:nvPr/>
          </p:nvSpPr>
          <p:spPr>
            <a:xfrm>
              <a:off x="6113677" y="3105749"/>
              <a:ext cx="102534" cy="81425"/>
            </a:xfrm>
            <a:custGeom>
              <a:avLst/>
              <a:gdLst/>
              <a:ahLst/>
              <a:cxnLst/>
              <a:rect l="l" t="t" r="r" b="b"/>
              <a:pathLst>
                <a:path w="5105" h="4054" extrusionOk="0">
                  <a:moveTo>
                    <a:pt x="2135" y="731"/>
                  </a:moveTo>
                  <a:cubicBezTo>
                    <a:pt x="2669" y="831"/>
                    <a:pt x="3236" y="831"/>
                    <a:pt x="3670" y="1131"/>
                  </a:cubicBezTo>
                  <a:cubicBezTo>
                    <a:pt x="4170" y="1431"/>
                    <a:pt x="4270" y="2032"/>
                    <a:pt x="4037" y="2566"/>
                  </a:cubicBezTo>
                  <a:lnTo>
                    <a:pt x="4003" y="2566"/>
                  </a:lnTo>
                  <a:cubicBezTo>
                    <a:pt x="3736" y="3100"/>
                    <a:pt x="3204" y="3344"/>
                    <a:pt x="2644" y="3344"/>
                  </a:cubicBezTo>
                  <a:cubicBezTo>
                    <a:pt x="2575" y="3344"/>
                    <a:pt x="2505" y="3340"/>
                    <a:pt x="2436" y="3333"/>
                  </a:cubicBezTo>
                  <a:cubicBezTo>
                    <a:pt x="1868" y="3233"/>
                    <a:pt x="868" y="2766"/>
                    <a:pt x="1001" y="2065"/>
                  </a:cubicBezTo>
                  <a:cubicBezTo>
                    <a:pt x="1035" y="1665"/>
                    <a:pt x="1335" y="1298"/>
                    <a:pt x="1635" y="1064"/>
                  </a:cubicBezTo>
                  <a:cubicBezTo>
                    <a:pt x="1802" y="931"/>
                    <a:pt x="1969" y="798"/>
                    <a:pt x="2135" y="731"/>
                  </a:cubicBezTo>
                  <a:close/>
                  <a:moveTo>
                    <a:pt x="2543" y="1"/>
                  </a:moveTo>
                  <a:cubicBezTo>
                    <a:pt x="2299" y="1"/>
                    <a:pt x="2056" y="36"/>
                    <a:pt x="1835" y="130"/>
                  </a:cubicBezTo>
                  <a:cubicBezTo>
                    <a:pt x="1768" y="164"/>
                    <a:pt x="1702" y="231"/>
                    <a:pt x="1668" y="331"/>
                  </a:cubicBezTo>
                  <a:cubicBezTo>
                    <a:pt x="1101" y="597"/>
                    <a:pt x="668" y="1031"/>
                    <a:pt x="434" y="1632"/>
                  </a:cubicBezTo>
                  <a:cubicBezTo>
                    <a:pt x="0" y="2666"/>
                    <a:pt x="868" y="3533"/>
                    <a:pt x="1768" y="3866"/>
                  </a:cubicBezTo>
                  <a:cubicBezTo>
                    <a:pt x="2072" y="3990"/>
                    <a:pt x="2397" y="4053"/>
                    <a:pt x="2721" y="4053"/>
                  </a:cubicBezTo>
                  <a:cubicBezTo>
                    <a:pt x="3357" y="4053"/>
                    <a:pt x="3983" y="3808"/>
                    <a:pt x="4404" y="3299"/>
                  </a:cubicBezTo>
                  <a:cubicBezTo>
                    <a:pt x="4971" y="2599"/>
                    <a:pt x="5104" y="1565"/>
                    <a:pt x="4504" y="831"/>
                  </a:cubicBezTo>
                  <a:cubicBezTo>
                    <a:pt x="4237" y="464"/>
                    <a:pt x="3803" y="231"/>
                    <a:pt x="3336" y="97"/>
                  </a:cubicBezTo>
                  <a:cubicBezTo>
                    <a:pt x="3090" y="44"/>
                    <a:pt x="2816" y="1"/>
                    <a:pt x="2543" y="1"/>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1350;p32">
              <a:extLst>
                <a:ext uri="{FF2B5EF4-FFF2-40B4-BE49-F238E27FC236}">
                  <a16:creationId xmlns:a16="http://schemas.microsoft.com/office/drawing/2014/main" id="{A03B67B6-4136-4C4C-BCE9-6E9E34E3705E}"/>
                </a:ext>
              </a:extLst>
            </p:cNvPr>
            <p:cNvSpPr/>
            <p:nvPr/>
          </p:nvSpPr>
          <p:spPr>
            <a:xfrm>
              <a:off x="5741844" y="3106954"/>
              <a:ext cx="82429" cy="71000"/>
            </a:xfrm>
            <a:custGeom>
              <a:avLst/>
              <a:gdLst/>
              <a:ahLst/>
              <a:cxnLst/>
              <a:rect l="l" t="t" r="r" b="b"/>
              <a:pathLst>
                <a:path w="4104" h="3535" extrusionOk="0">
                  <a:moveTo>
                    <a:pt x="2624" y="607"/>
                  </a:moveTo>
                  <a:cubicBezTo>
                    <a:pt x="2810" y="607"/>
                    <a:pt x="2979" y="669"/>
                    <a:pt x="3102" y="838"/>
                  </a:cubicBezTo>
                  <a:cubicBezTo>
                    <a:pt x="3436" y="1238"/>
                    <a:pt x="3269" y="1872"/>
                    <a:pt x="2969" y="2239"/>
                  </a:cubicBezTo>
                  <a:cubicBezTo>
                    <a:pt x="2635" y="2706"/>
                    <a:pt x="2035" y="2973"/>
                    <a:pt x="1501" y="2973"/>
                  </a:cubicBezTo>
                  <a:cubicBezTo>
                    <a:pt x="1234" y="2939"/>
                    <a:pt x="968" y="2872"/>
                    <a:pt x="801" y="2706"/>
                  </a:cubicBezTo>
                  <a:cubicBezTo>
                    <a:pt x="601" y="2472"/>
                    <a:pt x="567" y="2139"/>
                    <a:pt x="634" y="1872"/>
                  </a:cubicBezTo>
                  <a:cubicBezTo>
                    <a:pt x="701" y="1505"/>
                    <a:pt x="934" y="1171"/>
                    <a:pt x="1234" y="938"/>
                  </a:cubicBezTo>
                  <a:cubicBezTo>
                    <a:pt x="1278" y="1003"/>
                    <a:pt x="1350" y="1054"/>
                    <a:pt x="1422" y="1054"/>
                  </a:cubicBezTo>
                  <a:cubicBezTo>
                    <a:pt x="1461" y="1054"/>
                    <a:pt x="1500" y="1039"/>
                    <a:pt x="1535" y="1004"/>
                  </a:cubicBezTo>
                  <a:cubicBezTo>
                    <a:pt x="1822" y="850"/>
                    <a:pt x="2257" y="607"/>
                    <a:pt x="2624" y="607"/>
                  </a:cubicBezTo>
                  <a:close/>
                  <a:moveTo>
                    <a:pt x="2651" y="1"/>
                  </a:moveTo>
                  <a:cubicBezTo>
                    <a:pt x="2624" y="1"/>
                    <a:pt x="2596" y="2"/>
                    <a:pt x="2569" y="4"/>
                  </a:cubicBezTo>
                  <a:cubicBezTo>
                    <a:pt x="2235" y="37"/>
                    <a:pt x="1935" y="171"/>
                    <a:pt x="1701" y="337"/>
                  </a:cubicBezTo>
                  <a:cubicBezTo>
                    <a:pt x="1034" y="437"/>
                    <a:pt x="467" y="871"/>
                    <a:pt x="200" y="1538"/>
                  </a:cubicBezTo>
                  <a:cubicBezTo>
                    <a:pt x="34" y="1938"/>
                    <a:pt x="0" y="2439"/>
                    <a:pt x="200" y="2839"/>
                  </a:cubicBezTo>
                  <a:cubicBezTo>
                    <a:pt x="401" y="3173"/>
                    <a:pt x="734" y="3406"/>
                    <a:pt x="1101" y="3473"/>
                  </a:cubicBezTo>
                  <a:cubicBezTo>
                    <a:pt x="1262" y="3515"/>
                    <a:pt x="1428" y="3535"/>
                    <a:pt x="1594" y="3535"/>
                  </a:cubicBezTo>
                  <a:cubicBezTo>
                    <a:pt x="2218" y="3535"/>
                    <a:pt x="2848" y="3254"/>
                    <a:pt x="3269" y="2806"/>
                  </a:cubicBezTo>
                  <a:cubicBezTo>
                    <a:pt x="3836" y="2239"/>
                    <a:pt x="4103" y="1338"/>
                    <a:pt x="3703" y="604"/>
                  </a:cubicBezTo>
                  <a:cubicBezTo>
                    <a:pt x="3484" y="229"/>
                    <a:pt x="3061" y="1"/>
                    <a:pt x="2651" y="1"/>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1351;p32">
              <a:extLst>
                <a:ext uri="{FF2B5EF4-FFF2-40B4-BE49-F238E27FC236}">
                  <a16:creationId xmlns:a16="http://schemas.microsoft.com/office/drawing/2014/main" id="{6C6A42F4-8A63-4385-86BC-E0F08C5F946D}"/>
                </a:ext>
              </a:extLst>
            </p:cNvPr>
            <p:cNvSpPr/>
            <p:nvPr/>
          </p:nvSpPr>
          <p:spPr>
            <a:xfrm>
              <a:off x="8076705" y="2493980"/>
              <a:ext cx="77066" cy="71784"/>
            </a:xfrm>
            <a:custGeom>
              <a:avLst/>
              <a:gdLst/>
              <a:ahLst/>
              <a:cxnLst/>
              <a:rect l="l" t="t" r="r" b="b"/>
              <a:pathLst>
                <a:path w="3837" h="3574" extrusionOk="0">
                  <a:moveTo>
                    <a:pt x="1702" y="468"/>
                  </a:moveTo>
                  <a:lnTo>
                    <a:pt x="1702" y="501"/>
                  </a:lnTo>
                  <a:cubicBezTo>
                    <a:pt x="1731" y="646"/>
                    <a:pt x="1887" y="741"/>
                    <a:pt x="2037" y="741"/>
                  </a:cubicBezTo>
                  <a:cubicBezTo>
                    <a:pt x="2059" y="741"/>
                    <a:pt x="2081" y="739"/>
                    <a:pt x="2102" y="735"/>
                  </a:cubicBezTo>
                  <a:cubicBezTo>
                    <a:pt x="2193" y="701"/>
                    <a:pt x="2282" y="685"/>
                    <a:pt x="2367" y="685"/>
                  </a:cubicBezTo>
                  <a:cubicBezTo>
                    <a:pt x="2784" y="685"/>
                    <a:pt x="3120" y="1059"/>
                    <a:pt x="3203" y="1502"/>
                  </a:cubicBezTo>
                  <a:cubicBezTo>
                    <a:pt x="3270" y="2069"/>
                    <a:pt x="2936" y="2569"/>
                    <a:pt x="2503" y="2836"/>
                  </a:cubicBezTo>
                  <a:cubicBezTo>
                    <a:pt x="2298" y="2962"/>
                    <a:pt x="2063" y="3029"/>
                    <a:pt x="1834" y="3029"/>
                  </a:cubicBezTo>
                  <a:cubicBezTo>
                    <a:pt x="1578" y="3029"/>
                    <a:pt x="1329" y="2946"/>
                    <a:pt x="1135" y="2770"/>
                  </a:cubicBezTo>
                  <a:cubicBezTo>
                    <a:pt x="768" y="2469"/>
                    <a:pt x="535" y="1936"/>
                    <a:pt x="701" y="1435"/>
                  </a:cubicBezTo>
                  <a:cubicBezTo>
                    <a:pt x="835" y="1168"/>
                    <a:pt x="1035" y="935"/>
                    <a:pt x="1302" y="735"/>
                  </a:cubicBezTo>
                  <a:cubicBezTo>
                    <a:pt x="1435" y="635"/>
                    <a:pt x="1569" y="568"/>
                    <a:pt x="1702" y="468"/>
                  </a:cubicBezTo>
                  <a:close/>
                  <a:moveTo>
                    <a:pt x="2069" y="1"/>
                  </a:moveTo>
                  <a:cubicBezTo>
                    <a:pt x="1369" y="201"/>
                    <a:pt x="635" y="501"/>
                    <a:pt x="301" y="1202"/>
                  </a:cubicBezTo>
                  <a:cubicBezTo>
                    <a:pt x="1" y="1836"/>
                    <a:pt x="201" y="2603"/>
                    <a:pt x="701" y="3103"/>
                  </a:cubicBezTo>
                  <a:cubicBezTo>
                    <a:pt x="1020" y="3422"/>
                    <a:pt x="1434" y="3574"/>
                    <a:pt x="1857" y="3574"/>
                  </a:cubicBezTo>
                  <a:cubicBezTo>
                    <a:pt x="2143" y="3574"/>
                    <a:pt x="2434" y="3504"/>
                    <a:pt x="2703" y="3370"/>
                  </a:cubicBezTo>
                  <a:cubicBezTo>
                    <a:pt x="3403" y="3036"/>
                    <a:pt x="3837" y="2303"/>
                    <a:pt x="3804" y="1502"/>
                  </a:cubicBezTo>
                  <a:cubicBezTo>
                    <a:pt x="3804" y="1002"/>
                    <a:pt x="3570" y="568"/>
                    <a:pt x="3170" y="268"/>
                  </a:cubicBezTo>
                  <a:cubicBezTo>
                    <a:pt x="2959" y="109"/>
                    <a:pt x="2685" y="14"/>
                    <a:pt x="2398" y="14"/>
                  </a:cubicBezTo>
                  <a:cubicBezTo>
                    <a:pt x="2322" y="14"/>
                    <a:pt x="2246" y="20"/>
                    <a:pt x="2169" y="34"/>
                  </a:cubicBezTo>
                  <a:cubicBezTo>
                    <a:pt x="2136" y="1"/>
                    <a:pt x="2102" y="1"/>
                    <a:pt x="2069" y="1"/>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1352;p32">
              <a:extLst>
                <a:ext uri="{FF2B5EF4-FFF2-40B4-BE49-F238E27FC236}">
                  <a16:creationId xmlns:a16="http://schemas.microsoft.com/office/drawing/2014/main" id="{6F64CADF-5564-4360-9821-920C6BD48FCB}"/>
                </a:ext>
              </a:extLst>
            </p:cNvPr>
            <p:cNvSpPr/>
            <p:nvPr/>
          </p:nvSpPr>
          <p:spPr>
            <a:xfrm>
              <a:off x="7283468" y="2491670"/>
              <a:ext cx="96488" cy="76202"/>
            </a:xfrm>
            <a:custGeom>
              <a:avLst/>
              <a:gdLst/>
              <a:ahLst/>
              <a:cxnLst/>
              <a:rect l="l" t="t" r="r" b="b"/>
              <a:pathLst>
                <a:path w="4804" h="3794" extrusionOk="0">
                  <a:moveTo>
                    <a:pt x="1868" y="449"/>
                  </a:moveTo>
                  <a:lnTo>
                    <a:pt x="1868" y="449"/>
                  </a:lnTo>
                  <a:cubicBezTo>
                    <a:pt x="1787" y="639"/>
                    <a:pt x="1926" y="895"/>
                    <a:pt x="2123" y="895"/>
                  </a:cubicBezTo>
                  <a:cubicBezTo>
                    <a:pt x="2169" y="895"/>
                    <a:pt x="2218" y="881"/>
                    <a:pt x="2268" y="850"/>
                  </a:cubicBezTo>
                  <a:cubicBezTo>
                    <a:pt x="2368" y="787"/>
                    <a:pt x="2472" y="762"/>
                    <a:pt x="2576" y="762"/>
                  </a:cubicBezTo>
                  <a:cubicBezTo>
                    <a:pt x="2750" y="762"/>
                    <a:pt x="2923" y="833"/>
                    <a:pt x="3069" y="916"/>
                  </a:cubicBezTo>
                  <a:cubicBezTo>
                    <a:pt x="3336" y="1083"/>
                    <a:pt x="3603" y="1350"/>
                    <a:pt x="3803" y="1617"/>
                  </a:cubicBezTo>
                  <a:cubicBezTo>
                    <a:pt x="4203" y="2117"/>
                    <a:pt x="3703" y="2718"/>
                    <a:pt x="3269" y="2985"/>
                  </a:cubicBezTo>
                  <a:lnTo>
                    <a:pt x="3236" y="2985"/>
                  </a:lnTo>
                  <a:cubicBezTo>
                    <a:pt x="2951" y="3138"/>
                    <a:pt x="2608" y="3219"/>
                    <a:pt x="2275" y="3219"/>
                  </a:cubicBezTo>
                  <a:cubicBezTo>
                    <a:pt x="2100" y="3219"/>
                    <a:pt x="1928" y="3197"/>
                    <a:pt x="1768" y="3151"/>
                  </a:cubicBezTo>
                  <a:cubicBezTo>
                    <a:pt x="1234" y="3018"/>
                    <a:pt x="634" y="2584"/>
                    <a:pt x="600" y="1984"/>
                  </a:cubicBezTo>
                  <a:cubicBezTo>
                    <a:pt x="600" y="1217"/>
                    <a:pt x="1234" y="716"/>
                    <a:pt x="1868" y="449"/>
                  </a:cubicBezTo>
                  <a:close/>
                  <a:moveTo>
                    <a:pt x="1919" y="1"/>
                  </a:moveTo>
                  <a:cubicBezTo>
                    <a:pt x="1894" y="1"/>
                    <a:pt x="1866" y="5"/>
                    <a:pt x="1835" y="16"/>
                  </a:cubicBezTo>
                  <a:cubicBezTo>
                    <a:pt x="1067" y="316"/>
                    <a:pt x="267" y="850"/>
                    <a:pt x="133" y="1750"/>
                  </a:cubicBezTo>
                  <a:cubicBezTo>
                    <a:pt x="0" y="2618"/>
                    <a:pt x="634" y="3285"/>
                    <a:pt x="1368" y="3618"/>
                  </a:cubicBezTo>
                  <a:cubicBezTo>
                    <a:pt x="1657" y="3734"/>
                    <a:pt x="1978" y="3793"/>
                    <a:pt x="2301" y="3793"/>
                  </a:cubicBezTo>
                  <a:cubicBezTo>
                    <a:pt x="2721" y="3793"/>
                    <a:pt x="3144" y="3693"/>
                    <a:pt x="3503" y="3485"/>
                  </a:cubicBezTo>
                  <a:cubicBezTo>
                    <a:pt x="4203" y="3118"/>
                    <a:pt x="4803" y="2251"/>
                    <a:pt x="4403" y="1450"/>
                  </a:cubicBezTo>
                  <a:cubicBezTo>
                    <a:pt x="4270" y="1217"/>
                    <a:pt x="4103" y="1050"/>
                    <a:pt x="3903" y="850"/>
                  </a:cubicBezTo>
                  <a:cubicBezTo>
                    <a:pt x="3736" y="683"/>
                    <a:pt x="3569" y="550"/>
                    <a:pt x="3369" y="416"/>
                  </a:cubicBezTo>
                  <a:cubicBezTo>
                    <a:pt x="3135" y="246"/>
                    <a:pt x="2847" y="144"/>
                    <a:pt x="2557" y="144"/>
                  </a:cubicBezTo>
                  <a:cubicBezTo>
                    <a:pt x="2391" y="144"/>
                    <a:pt x="2225" y="177"/>
                    <a:pt x="2068" y="249"/>
                  </a:cubicBezTo>
                  <a:cubicBezTo>
                    <a:pt x="2096" y="137"/>
                    <a:pt x="2053" y="1"/>
                    <a:pt x="1919" y="1"/>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1353;p32">
              <a:extLst>
                <a:ext uri="{FF2B5EF4-FFF2-40B4-BE49-F238E27FC236}">
                  <a16:creationId xmlns:a16="http://schemas.microsoft.com/office/drawing/2014/main" id="{368078AE-94A4-46EC-B977-1D2156DD60A7}"/>
                </a:ext>
              </a:extLst>
            </p:cNvPr>
            <p:cNvSpPr/>
            <p:nvPr/>
          </p:nvSpPr>
          <p:spPr>
            <a:xfrm>
              <a:off x="6884158" y="2491309"/>
              <a:ext cx="99180" cy="76966"/>
            </a:xfrm>
            <a:custGeom>
              <a:avLst/>
              <a:gdLst/>
              <a:ahLst/>
              <a:cxnLst/>
              <a:rect l="l" t="t" r="r" b="b"/>
              <a:pathLst>
                <a:path w="4938" h="3832" extrusionOk="0">
                  <a:moveTo>
                    <a:pt x="1535" y="768"/>
                  </a:moveTo>
                  <a:cubicBezTo>
                    <a:pt x="1568" y="834"/>
                    <a:pt x="1635" y="901"/>
                    <a:pt x="1768" y="901"/>
                  </a:cubicBezTo>
                  <a:cubicBezTo>
                    <a:pt x="2015" y="901"/>
                    <a:pt x="2285" y="878"/>
                    <a:pt x="2553" y="878"/>
                  </a:cubicBezTo>
                  <a:cubicBezTo>
                    <a:pt x="3007" y="878"/>
                    <a:pt x="3455" y="944"/>
                    <a:pt x="3770" y="1301"/>
                  </a:cubicBezTo>
                  <a:cubicBezTo>
                    <a:pt x="4237" y="1768"/>
                    <a:pt x="3870" y="2436"/>
                    <a:pt x="3403" y="2769"/>
                  </a:cubicBezTo>
                  <a:cubicBezTo>
                    <a:pt x="3048" y="3052"/>
                    <a:pt x="2561" y="3235"/>
                    <a:pt x="2081" y="3235"/>
                  </a:cubicBezTo>
                  <a:cubicBezTo>
                    <a:pt x="1883" y="3235"/>
                    <a:pt x="1686" y="3204"/>
                    <a:pt x="1501" y="3136"/>
                  </a:cubicBezTo>
                  <a:cubicBezTo>
                    <a:pt x="968" y="2903"/>
                    <a:pt x="601" y="2269"/>
                    <a:pt x="801" y="1702"/>
                  </a:cubicBezTo>
                  <a:cubicBezTo>
                    <a:pt x="934" y="1335"/>
                    <a:pt x="1201" y="1001"/>
                    <a:pt x="1535" y="768"/>
                  </a:cubicBezTo>
                  <a:close/>
                  <a:moveTo>
                    <a:pt x="2502" y="0"/>
                  </a:moveTo>
                  <a:cubicBezTo>
                    <a:pt x="1635" y="101"/>
                    <a:pt x="801" y="568"/>
                    <a:pt x="400" y="1335"/>
                  </a:cubicBezTo>
                  <a:cubicBezTo>
                    <a:pt x="0" y="2102"/>
                    <a:pt x="334" y="3003"/>
                    <a:pt x="1001" y="3470"/>
                  </a:cubicBezTo>
                  <a:cubicBezTo>
                    <a:pt x="1332" y="3725"/>
                    <a:pt x="1731" y="3832"/>
                    <a:pt x="2136" y="3832"/>
                  </a:cubicBezTo>
                  <a:cubicBezTo>
                    <a:pt x="2630" y="3832"/>
                    <a:pt x="3133" y="3674"/>
                    <a:pt x="3536" y="3436"/>
                  </a:cubicBezTo>
                  <a:cubicBezTo>
                    <a:pt x="4303" y="3003"/>
                    <a:pt x="4937" y="2069"/>
                    <a:pt x="4503" y="1201"/>
                  </a:cubicBezTo>
                  <a:cubicBezTo>
                    <a:pt x="4188" y="508"/>
                    <a:pt x="3485" y="231"/>
                    <a:pt x="2761" y="231"/>
                  </a:cubicBezTo>
                  <a:cubicBezTo>
                    <a:pt x="2719" y="231"/>
                    <a:pt x="2677" y="232"/>
                    <a:pt x="2635" y="234"/>
                  </a:cubicBezTo>
                  <a:cubicBezTo>
                    <a:pt x="2669" y="134"/>
                    <a:pt x="2602" y="0"/>
                    <a:pt x="2502" y="0"/>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1354;p32">
              <a:extLst>
                <a:ext uri="{FF2B5EF4-FFF2-40B4-BE49-F238E27FC236}">
                  <a16:creationId xmlns:a16="http://schemas.microsoft.com/office/drawing/2014/main" id="{00A349A4-403F-4CB3-8E7F-C525B57F1C83}"/>
                </a:ext>
              </a:extLst>
            </p:cNvPr>
            <p:cNvSpPr/>
            <p:nvPr/>
          </p:nvSpPr>
          <p:spPr>
            <a:xfrm>
              <a:off x="6502925" y="2493418"/>
              <a:ext cx="90483" cy="72828"/>
            </a:xfrm>
            <a:custGeom>
              <a:avLst/>
              <a:gdLst/>
              <a:ahLst/>
              <a:cxnLst/>
              <a:rect l="l" t="t" r="r" b="b"/>
              <a:pathLst>
                <a:path w="4505" h="3626" extrusionOk="0">
                  <a:moveTo>
                    <a:pt x="2426" y="683"/>
                  </a:moveTo>
                  <a:cubicBezTo>
                    <a:pt x="2746" y="683"/>
                    <a:pt x="3064" y="774"/>
                    <a:pt x="3303" y="996"/>
                  </a:cubicBezTo>
                  <a:cubicBezTo>
                    <a:pt x="3704" y="1363"/>
                    <a:pt x="3837" y="1997"/>
                    <a:pt x="3503" y="2431"/>
                  </a:cubicBezTo>
                  <a:cubicBezTo>
                    <a:pt x="3185" y="2802"/>
                    <a:pt x="2655" y="3005"/>
                    <a:pt x="2166" y="3005"/>
                  </a:cubicBezTo>
                  <a:cubicBezTo>
                    <a:pt x="2041" y="3005"/>
                    <a:pt x="1918" y="2992"/>
                    <a:pt x="1802" y="2964"/>
                  </a:cubicBezTo>
                  <a:cubicBezTo>
                    <a:pt x="1202" y="2798"/>
                    <a:pt x="668" y="2297"/>
                    <a:pt x="735" y="1663"/>
                  </a:cubicBezTo>
                  <a:cubicBezTo>
                    <a:pt x="768" y="1330"/>
                    <a:pt x="968" y="1063"/>
                    <a:pt x="1202" y="863"/>
                  </a:cubicBezTo>
                  <a:cubicBezTo>
                    <a:pt x="1260" y="921"/>
                    <a:pt x="1329" y="957"/>
                    <a:pt x="1404" y="957"/>
                  </a:cubicBezTo>
                  <a:cubicBezTo>
                    <a:pt x="1457" y="957"/>
                    <a:pt x="1513" y="938"/>
                    <a:pt x="1569" y="896"/>
                  </a:cubicBezTo>
                  <a:cubicBezTo>
                    <a:pt x="1813" y="766"/>
                    <a:pt x="2121" y="683"/>
                    <a:pt x="2426" y="683"/>
                  </a:cubicBezTo>
                  <a:close/>
                  <a:moveTo>
                    <a:pt x="2449" y="1"/>
                  </a:moveTo>
                  <a:cubicBezTo>
                    <a:pt x="2030" y="1"/>
                    <a:pt x="1603" y="117"/>
                    <a:pt x="1235" y="329"/>
                  </a:cubicBezTo>
                  <a:cubicBezTo>
                    <a:pt x="1202" y="362"/>
                    <a:pt x="1168" y="362"/>
                    <a:pt x="1168" y="396"/>
                  </a:cubicBezTo>
                  <a:cubicBezTo>
                    <a:pt x="735" y="596"/>
                    <a:pt x="401" y="896"/>
                    <a:pt x="268" y="1397"/>
                  </a:cubicBezTo>
                  <a:cubicBezTo>
                    <a:pt x="1" y="2264"/>
                    <a:pt x="568" y="3164"/>
                    <a:pt x="1369" y="3465"/>
                  </a:cubicBezTo>
                  <a:cubicBezTo>
                    <a:pt x="1629" y="3573"/>
                    <a:pt x="1915" y="3625"/>
                    <a:pt x="2203" y="3625"/>
                  </a:cubicBezTo>
                  <a:cubicBezTo>
                    <a:pt x="2800" y="3625"/>
                    <a:pt x="3410" y="3402"/>
                    <a:pt x="3837" y="2998"/>
                  </a:cubicBezTo>
                  <a:cubicBezTo>
                    <a:pt x="4504" y="2397"/>
                    <a:pt x="4471" y="1397"/>
                    <a:pt x="3937" y="696"/>
                  </a:cubicBezTo>
                  <a:cubicBezTo>
                    <a:pt x="3572" y="216"/>
                    <a:pt x="3019" y="1"/>
                    <a:pt x="2449" y="1"/>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1355;p32">
              <a:extLst>
                <a:ext uri="{FF2B5EF4-FFF2-40B4-BE49-F238E27FC236}">
                  <a16:creationId xmlns:a16="http://schemas.microsoft.com/office/drawing/2014/main" id="{DAC4736E-4CBB-4A8C-BEDF-300420D729F2}"/>
                </a:ext>
              </a:extLst>
            </p:cNvPr>
            <p:cNvSpPr/>
            <p:nvPr/>
          </p:nvSpPr>
          <p:spPr>
            <a:xfrm>
              <a:off x="6113677" y="2489039"/>
              <a:ext cx="102534" cy="81425"/>
            </a:xfrm>
            <a:custGeom>
              <a:avLst/>
              <a:gdLst/>
              <a:ahLst/>
              <a:cxnLst/>
              <a:rect l="l" t="t" r="r" b="b"/>
              <a:pathLst>
                <a:path w="5105" h="4054" extrusionOk="0">
                  <a:moveTo>
                    <a:pt x="2135" y="714"/>
                  </a:moveTo>
                  <a:cubicBezTo>
                    <a:pt x="2669" y="814"/>
                    <a:pt x="3236" y="814"/>
                    <a:pt x="3670" y="1114"/>
                  </a:cubicBezTo>
                  <a:cubicBezTo>
                    <a:pt x="4170" y="1414"/>
                    <a:pt x="4270" y="2048"/>
                    <a:pt x="4037" y="2549"/>
                  </a:cubicBezTo>
                  <a:lnTo>
                    <a:pt x="4003" y="2549"/>
                  </a:lnTo>
                  <a:cubicBezTo>
                    <a:pt x="3744" y="3067"/>
                    <a:pt x="3237" y="3336"/>
                    <a:pt x="2696" y="3336"/>
                  </a:cubicBezTo>
                  <a:cubicBezTo>
                    <a:pt x="2609" y="3336"/>
                    <a:pt x="2522" y="3329"/>
                    <a:pt x="2436" y="3316"/>
                  </a:cubicBezTo>
                  <a:cubicBezTo>
                    <a:pt x="1868" y="3216"/>
                    <a:pt x="868" y="2782"/>
                    <a:pt x="1001" y="2048"/>
                  </a:cubicBezTo>
                  <a:cubicBezTo>
                    <a:pt x="1035" y="1681"/>
                    <a:pt x="1335" y="1314"/>
                    <a:pt x="1635" y="1047"/>
                  </a:cubicBezTo>
                  <a:cubicBezTo>
                    <a:pt x="1802" y="914"/>
                    <a:pt x="1969" y="814"/>
                    <a:pt x="2135" y="714"/>
                  </a:cubicBezTo>
                  <a:close/>
                  <a:moveTo>
                    <a:pt x="2543" y="1"/>
                  </a:moveTo>
                  <a:cubicBezTo>
                    <a:pt x="2299" y="1"/>
                    <a:pt x="2056" y="35"/>
                    <a:pt x="1835" y="113"/>
                  </a:cubicBezTo>
                  <a:cubicBezTo>
                    <a:pt x="1768" y="180"/>
                    <a:pt x="1702" y="247"/>
                    <a:pt x="1668" y="314"/>
                  </a:cubicBezTo>
                  <a:cubicBezTo>
                    <a:pt x="1101" y="580"/>
                    <a:pt x="668" y="1047"/>
                    <a:pt x="434" y="1615"/>
                  </a:cubicBezTo>
                  <a:cubicBezTo>
                    <a:pt x="0" y="2682"/>
                    <a:pt x="868" y="3516"/>
                    <a:pt x="1768" y="3883"/>
                  </a:cubicBezTo>
                  <a:cubicBezTo>
                    <a:pt x="2069" y="3994"/>
                    <a:pt x="2391" y="4053"/>
                    <a:pt x="2711" y="4053"/>
                  </a:cubicBezTo>
                  <a:cubicBezTo>
                    <a:pt x="3351" y="4053"/>
                    <a:pt x="3981" y="3816"/>
                    <a:pt x="4404" y="3282"/>
                  </a:cubicBezTo>
                  <a:cubicBezTo>
                    <a:pt x="4971" y="2582"/>
                    <a:pt x="5104" y="1581"/>
                    <a:pt x="4504" y="847"/>
                  </a:cubicBezTo>
                  <a:cubicBezTo>
                    <a:pt x="4237" y="480"/>
                    <a:pt x="3803" y="214"/>
                    <a:pt x="3336" y="113"/>
                  </a:cubicBezTo>
                  <a:cubicBezTo>
                    <a:pt x="3090" y="43"/>
                    <a:pt x="2816" y="1"/>
                    <a:pt x="2543" y="1"/>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1356;p32">
              <a:extLst>
                <a:ext uri="{FF2B5EF4-FFF2-40B4-BE49-F238E27FC236}">
                  <a16:creationId xmlns:a16="http://schemas.microsoft.com/office/drawing/2014/main" id="{C6AB6212-AA26-4F99-8D62-1BC02EEE1DFB}"/>
                </a:ext>
              </a:extLst>
            </p:cNvPr>
            <p:cNvSpPr/>
            <p:nvPr/>
          </p:nvSpPr>
          <p:spPr>
            <a:xfrm>
              <a:off x="5741844" y="2494603"/>
              <a:ext cx="82429" cy="70679"/>
            </a:xfrm>
            <a:custGeom>
              <a:avLst/>
              <a:gdLst/>
              <a:ahLst/>
              <a:cxnLst/>
              <a:rect l="l" t="t" r="r" b="b"/>
              <a:pathLst>
                <a:path w="4104" h="3519" extrusionOk="0">
                  <a:moveTo>
                    <a:pt x="2629" y="589"/>
                  </a:moveTo>
                  <a:cubicBezTo>
                    <a:pt x="2813" y="589"/>
                    <a:pt x="2980" y="648"/>
                    <a:pt x="3102" y="804"/>
                  </a:cubicBezTo>
                  <a:cubicBezTo>
                    <a:pt x="3436" y="1237"/>
                    <a:pt x="3269" y="1871"/>
                    <a:pt x="2969" y="2238"/>
                  </a:cubicBezTo>
                  <a:cubicBezTo>
                    <a:pt x="2635" y="2672"/>
                    <a:pt x="2035" y="2939"/>
                    <a:pt x="1501" y="2939"/>
                  </a:cubicBezTo>
                  <a:cubicBezTo>
                    <a:pt x="1234" y="2939"/>
                    <a:pt x="968" y="2872"/>
                    <a:pt x="801" y="2672"/>
                  </a:cubicBezTo>
                  <a:cubicBezTo>
                    <a:pt x="601" y="2472"/>
                    <a:pt x="567" y="2138"/>
                    <a:pt x="634" y="1871"/>
                  </a:cubicBezTo>
                  <a:cubicBezTo>
                    <a:pt x="701" y="1504"/>
                    <a:pt x="934" y="1171"/>
                    <a:pt x="1234" y="904"/>
                  </a:cubicBezTo>
                  <a:cubicBezTo>
                    <a:pt x="1283" y="976"/>
                    <a:pt x="1365" y="1031"/>
                    <a:pt x="1445" y="1031"/>
                  </a:cubicBezTo>
                  <a:cubicBezTo>
                    <a:pt x="1476" y="1031"/>
                    <a:pt x="1507" y="1023"/>
                    <a:pt x="1535" y="1004"/>
                  </a:cubicBezTo>
                  <a:cubicBezTo>
                    <a:pt x="1824" y="826"/>
                    <a:pt x="2261" y="589"/>
                    <a:pt x="2629" y="589"/>
                  </a:cubicBezTo>
                  <a:close/>
                  <a:moveTo>
                    <a:pt x="2651" y="0"/>
                  </a:moveTo>
                  <a:cubicBezTo>
                    <a:pt x="2624" y="0"/>
                    <a:pt x="2596" y="1"/>
                    <a:pt x="2569" y="3"/>
                  </a:cubicBezTo>
                  <a:cubicBezTo>
                    <a:pt x="2235" y="3"/>
                    <a:pt x="1935" y="137"/>
                    <a:pt x="1701" y="303"/>
                  </a:cubicBezTo>
                  <a:cubicBezTo>
                    <a:pt x="1034" y="404"/>
                    <a:pt x="467" y="837"/>
                    <a:pt x="200" y="1504"/>
                  </a:cubicBezTo>
                  <a:cubicBezTo>
                    <a:pt x="34" y="1905"/>
                    <a:pt x="0" y="2405"/>
                    <a:pt x="200" y="2805"/>
                  </a:cubicBezTo>
                  <a:cubicBezTo>
                    <a:pt x="401" y="3139"/>
                    <a:pt x="734" y="3372"/>
                    <a:pt x="1101" y="3472"/>
                  </a:cubicBezTo>
                  <a:cubicBezTo>
                    <a:pt x="1244" y="3503"/>
                    <a:pt x="1390" y="3518"/>
                    <a:pt x="1537" y="3518"/>
                  </a:cubicBezTo>
                  <a:cubicBezTo>
                    <a:pt x="2179" y="3518"/>
                    <a:pt x="2835" y="3233"/>
                    <a:pt x="3269" y="2772"/>
                  </a:cubicBezTo>
                  <a:cubicBezTo>
                    <a:pt x="3836" y="2238"/>
                    <a:pt x="4103" y="1304"/>
                    <a:pt x="3703" y="604"/>
                  </a:cubicBezTo>
                  <a:cubicBezTo>
                    <a:pt x="3484" y="229"/>
                    <a:pt x="3061" y="0"/>
                    <a:pt x="2651" y="0"/>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1357;p32">
              <a:extLst>
                <a:ext uri="{FF2B5EF4-FFF2-40B4-BE49-F238E27FC236}">
                  <a16:creationId xmlns:a16="http://schemas.microsoft.com/office/drawing/2014/main" id="{DCED4CDC-82DF-4D11-BB7A-655275EBBE8E}"/>
                </a:ext>
              </a:extLst>
            </p:cNvPr>
            <p:cNvSpPr/>
            <p:nvPr/>
          </p:nvSpPr>
          <p:spPr>
            <a:xfrm>
              <a:off x="7676732" y="2497334"/>
              <a:ext cx="66361" cy="64955"/>
            </a:xfrm>
            <a:custGeom>
              <a:avLst/>
              <a:gdLst/>
              <a:ahLst/>
              <a:cxnLst/>
              <a:rect l="l" t="t" r="r" b="b"/>
              <a:pathLst>
                <a:path w="3304" h="3234" extrusionOk="0">
                  <a:moveTo>
                    <a:pt x="1302" y="434"/>
                  </a:moveTo>
                  <a:cubicBezTo>
                    <a:pt x="1335" y="468"/>
                    <a:pt x="1368" y="501"/>
                    <a:pt x="1435" y="501"/>
                  </a:cubicBezTo>
                  <a:cubicBezTo>
                    <a:pt x="1568" y="534"/>
                    <a:pt x="1735" y="568"/>
                    <a:pt x="1902" y="601"/>
                  </a:cubicBezTo>
                  <a:cubicBezTo>
                    <a:pt x="2035" y="601"/>
                    <a:pt x="2169" y="601"/>
                    <a:pt x="2302" y="668"/>
                  </a:cubicBezTo>
                  <a:cubicBezTo>
                    <a:pt x="2536" y="735"/>
                    <a:pt x="2769" y="868"/>
                    <a:pt x="2836" y="1101"/>
                  </a:cubicBezTo>
                  <a:cubicBezTo>
                    <a:pt x="3003" y="1602"/>
                    <a:pt x="2703" y="2202"/>
                    <a:pt x="2336" y="2536"/>
                  </a:cubicBezTo>
                  <a:cubicBezTo>
                    <a:pt x="2092" y="2739"/>
                    <a:pt x="1737" y="2855"/>
                    <a:pt x="1399" y="2855"/>
                  </a:cubicBezTo>
                  <a:cubicBezTo>
                    <a:pt x="1182" y="2855"/>
                    <a:pt x="971" y="2807"/>
                    <a:pt x="801" y="2703"/>
                  </a:cubicBezTo>
                  <a:cubicBezTo>
                    <a:pt x="568" y="2536"/>
                    <a:pt x="501" y="2236"/>
                    <a:pt x="468" y="1969"/>
                  </a:cubicBezTo>
                  <a:cubicBezTo>
                    <a:pt x="434" y="1669"/>
                    <a:pt x="434" y="1368"/>
                    <a:pt x="568" y="1135"/>
                  </a:cubicBezTo>
                  <a:cubicBezTo>
                    <a:pt x="701" y="801"/>
                    <a:pt x="1001" y="568"/>
                    <a:pt x="1302" y="434"/>
                  </a:cubicBezTo>
                  <a:close/>
                  <a:moveTo>
                    <a:pt x="1802" y="1"/>
                  </a:moveTo>
                  <a:cubicBezTo>
                    <a:pt x="1735" y="1"/>
                    <a:pt x="1702" y="1"/>
                    <a:pt x="1635" y="34"/>
                  </a:cubicBezTo>
                  <a:lnTo>
                    <a:pt x="1502" y="34"/>
                  </a:lnTo>
                  <a:cubicBezTo>
                    <a:pt x="1468" y="67"/>
                    <a:pt x="1435" y="67"/>
                    <a:pt x="1402" y="67"/>
                  </a:cubicBezTo>
                  <a:cubicBezTo>
                    <a:pt x="935" y="167"/>
                    <a:pt x="534" y="434"/>
                    <a:pt x="268" y="835"/>
                  </a:cubicBezTo>
                  <a:cubicBezTo>
                    <a:pt x="67" y="1135"/>
                    <a:pt x="1" y="1502"/>
                    <a:pt x="34" y="1869"/>
                  </a:cubicBezTo>
                  <a:cubicBezTo>
                    <a:pt x="67" y="2236"/>
                    <a:pt x="134" y="2669"/>
                    <a:pt x="401" y="2903"/>
                  </a:cubicBezTo>
                  <a:cubicBezTo>
                    <a:pt x="652" y="3138"/>
                    <a:pt x="970" y="3233"/>
                    <a:pt x="1295" y="3233"/>
                  </a:cubicBezTo>
                  <a:cubicBezTo>
                    <a:pt x="1660" y="3233"/>
                    <a:pt x="2035" y="3113"/>
                    <a:pt x="2336" y="2936"/>
                  </a:cubicBezTo>
                  <a:cubicBezTo>
                    <a:pt x="2936" y="2603"/>
                    <a:pt x="3303" y="1935"/>
                    <a:pt x="3270" y="1235"/>
                  </a:cubicBezTo>
                  <a:cubicBezTo>
                    <a:pt x="3270" y="835"/>
                    <a:pt x="3070" y="468"/>
                    <a:pt x="2736" y="268"/>
                  </a:cubicBezTo>
                  <a:lnTo>
                    <a:pt x="2736" y="234"/>
                  </a:lnTo>
                  <a:cubicBezTo>
                    <a:pt x="2536" y="134"/>
                    <a:pt x="2336" y="67"/>
                    <a:pt x="2136" y="34"/>
                  </a:cubicBezTo>
                  <a:cubicBezTo>
                    <a:pt x="2002" y="1"/>
                    <a:pt x="1902" y="1"/>
                    <a:pt x="1802" y="1"/>
                  </a:cubicBezTo>
                  <a:close/>
                </a:path>
              </a:pathLst>
            </a:custGeom>
            <a:solidFill>
              <a:srgbClr val="774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1358;p32">
              <a:extLst>
                <a:ext uri="{FF2B5EF4-FFF2-40B4-BE49-F238E27FC236}">
                  <a16:creationId xmlns:a16="http://schemas.microsoft.com/office/drawing/2014/main" id="{8615C4A0-9326-45B6-9A6A-8A92E219FA65}"/>
                </a:ext>
              </a:extLst>
            </p:cNvPr>
            <p:cNvSpPr/>
            <p:nvPr/>
          </p:nvSpPr>
          <p:spPr>
            <a:xfrm>
              <a:off x="7842895" y="3104865"/>
              <a:ext cx="330981" cy="306316"/>
            </a:xfrm>
            <a:custGeom>
              <a:avLst/>
              <a:gdLst/>
              <a:ahLst/>
              <a:cxnLst/>
              <a:rect l="l" t="t" r="r" b="b"/>
              <a:pathLst>
                <a:path w="16479" h="15251" extrusionOk="0">
                  <a:moveTo>
                    <a:pt x="2003" y="0"/>
                  </a:moveTo>
                  <a:cubicBezTo>
                    <a:pt x="1457" y="0"/>
                    <a:pt x="981" y="376"/>
                    <a:pt x="734" y="808"/>
                  </a:cubicBezTo>
                  <a:cubicBezTo>
                    <a:pt x="0" y="2109"/>
                    <a:pt x="1001" y="3610"/>
                    <a:pt x="1802" y="4611"/>
                  </a:cubicBezTo>
                  <a:cubicBezTo>
                    <a:pt x="2702" y="5745"/>
                    <a:pt x="3803" y="6712"/>
                    <a:pt x="4770" y="7813"/>
                  </a:cubicBezTo>
                  <a:cubicBezTo>
                    <a:pt x="5804" y="8947"/>
                    <a:pt x="6605" y="10282"/>
                    <a:pt x="7639" y="11416"/>
                  </a:cubicBezTo>
                  <a:cubicBezTo>
                    <a:pt x="8540" y="12417"/>
                    <a:pt x="9607" y="13250"/>
                    <a:pt x="10808" y="13918"/>
                  </a:cubicBezTo>
                  <a:cubicBezTo>
                    <a:pt x="11563" y="14310"/>
                    <a:pt x="13222" y="15251"/>
                    <a:pt x="14247" y="15251"/>
                  </a:cubicBezTo>
                  <a:cubicBezTo>
                    <a:pt x="14353" y="15251"/>
                    <a:pt x="14453" y="15241"/>
                    <a:pt x="14544" y="15219"/>
                  </a:cubicBezTo>
                  <a:cubicBezTo>
                    <a:pt x="16479" y="14718"/>
                    <a:pt x="15044" y="11516"/>
                    <a:pt x="14444" y="10448"/>
                  </a:cubicBezTo>
                  <a:cubicBezTo>
                    <a:pt x="13710" y="9181"/>
                    <a:pt x="12709" y="8080"/>
                    <a:pt x="11642" y="7079"/>
                  </a:cubicBezTo>
                  <a:cubicBezTo>
                    <a:pt x="10508" y="6079"/>
                    <a:pt x="9307" y="5145"/>
                    <a:pt x="8106" y="4244"/>
                  </a:cubicBezTo>
                  <a:cubicBezTo>
                    <a:pt x="6738" y="3210"/>
                    <a:pt x="5404" y="2176"/>
                    <a:pt x="4036" y="1142"/>
                  </a:cubicBezTo>
                  <a:cubicBezTo>
                    <a:pt x="3703" y="908"/>
                    <a:pt x="3403" y="641"/>
                    <a:pt x="3069" y="408"/>
                  </a:cubicBezTo>
                  <a:cubicBezTo>
                    <a:pt x="2769" y="208"/>
                    <a:pt x="2469" y="41"/>
                    <a:pt x="2135" y="8"/>
                  </a:cubicBezTo>
                  <a:cubicBezTo>
                    <a:pt x="2091" y="3"/>
                    <a:pt x="2047" y="0"/>
                    <a:pt x="20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1359;p32">
              <a:extLst>
                <a:ext uri="{FF2B5EF4-FFF2-40B4-BE49-F238E27FC236}">
                  <a16:creationId xmlns:a16="http://schemas.microsoft.com/office/drawing/2014/main" id="{0F8D1C42-C880-49A8-92F1-096EA588906D}"/>
                </a:ext>
              </a:extLst>
            </p:cNvPr>
            <p:cNvSpPr/>
            <p:nvPr/>
          </p:nvSpPr>
          <p:spPr>
            <a:xfrm>
              <a:off x="8065317" y="2891743"/>
              <a:ext cx="215090" cy="532132"/>
            </a:xfrm>
            <a:custGeom>
              <a:avLst/>
              <a:gdLst/>
              <a:ahLst/>
              <a:cxnLst/>
              <a:rect l="l" t="t" r="r" b="b"/>
              <a:pathLst>
                <a:path w="10709" h="26494" extrusionOk="0">
                  <a:moveTo>
                    <a:pt x="3734" y="1"/>
                  </a:moveTo>
                  <a:cubicBezTo>
                    <a:pt x="2836" y="1"/>
                    <a:pt x="1965" y="601"/>
                    <a:pt x="1469" y="1345"/>
                  </a:cubicBezTo>
                  <a:cubicBezTo>
                    <a:pt x="901" y="2179"/>
                    <a:pt x="701" y="3147"/>
                    <a:pt x="535" y="4147"/>
                  </a:cubicBezTo>
                  <a:cubicBezTo>
                    <a:pt x="1" y="7983"/>
                    <a:pt x="768" y="12020"/>
                    <a:pt x="2669" y="15389"/>
                  </a:cubicBezTo>
                  <a:cubicBezTo>
                    <a:pt x="3270" y="16456"/>
                    <a:pt x="3970" y="17457"/>
                    <a:pt x="4471" y="18558"/>
                  </a:cubicBezTo>
                  <a:cubicBezTo>
                    <a:pt x="5171" y="19992"/>
                    <a:pt x="5505" y="21593"/>
                    <a:pt x="5605" y="23194"/>
                  </a:cubicBezTo>
                  <a:cubicBezTo>
                    <a:pt x="5638" y="23895"/>
                    <a:pt x="5605" y="24629"/>
                    <a:pt x="5905" y="25262"/>
                  </a:cubicBezTo>
                  <a:cubicBezTo>
                    <a:pt x="6155" y="25762"/>
                    <a:pt x="6937" y="26493"/>
                    <a:pt x="7615" y="26493"/>
                  </a:cubicBezTo>
                  <a:cubicBezTo>
                    <a:pt x="7751" y="26493"/>
                    <a:pt x="7884" y="26464"/>
                    <a:pt x="8007" y="26397"/>
                  </a:cubicBezTo>
                  <a:cubicBezTo>
                    <a:pt x="8674" y="26063"/>
                    <a:pt x="9107" y="23995"/>
                    <a:pt x="9341" y="23328"/>
                  </a:cubicBezTo>
                  <a:cubicBezTo>
                    <a:pt x="10175" y="20959"/>
                    <a:pt x="10708" y="18391"/>
                    <a:pt x="10241" y="15889"/>
                  </a:cubicBezTo>
                  <a:cubicBezTo>
                    <a:pt x="9975" y="14421"/>
                    <a:pt x="9374" y="13020"/>
                    <a:pt x="9041" y="11586"/>
                  </a:cubicBezTo>
                  <a:cubicBezTo>
                    <a:pt x="8574" y="9651"/>
                    <a:pt x="8574" y="7650"/>
                    <a:pt x="8207" y="5682"/>
                  </a:cubicBezTo>
                  <a:cubicBezTo>
                    <a:pt x="7873" y="3747"/>
                    <a:pt x="7073" y="1746"/>
                    <a:pt x="5438" y="611"/>
                  </a:cubicBezTo>
                  <a:cubicBezTo>
                    <a:pt x="5004" y="278"/>
                    <a:pt x="4504" y="44"/>
                    <a:pt x="3937" y="11"/>
                  </a:cubicBezTo>
                  <a:cubicBezTo>
                    <a:pt x="3869" y="4"/>
                    <a:pt x="3801" y="1"/>
                    <a:pt x="37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1360;p32">
              <a:extLst>
                <a:ext uri="{FF2B5EF4-FFF2-40B4-BE49-F238E27FC236}">
                  <a16:creationId xmlns:a16="http://schemas.microsoft.com/office/drawing/2014/main" id="{63AAFF3B-1F45-4A9F-BB76-571B8F629FB8}"/>
                </a:ext>
              </a:extLst>
            </p:cNvPr>
            <p:cNvSpPr/>
            <p:nvPr/>
          </p:nvSpPr>
          <p:spPr>
            <a:xfrm>
              <a:off x="8252910" y="3113542"/>
              <a:ext cx="173554" cy="394068"/>
            </a:xfrm>
            <a:custGeom>
              <a:avLst/>
              <a:gdLst/>
              <a:ahLst/>
              <a:cxnLst/>
              <a:rect l="l" t="t" r="r" b="b"/>
              <a:pathLst>
                <a:path w="8641" h="19620" extrusionOk="0">
                  <a:moveTo>
                    <a:pt x="7034" y="1"/>
                  </a:moveTo>
                  <a:cubicBezTo>
                    <a:pt x="6553" y="1"/>
                    <a:pt x="6104" y="308"/>
                    <a:pt x="5738" y="643"/>
                  </a:cubicBezTo>
                  <a:cubicBezTo>
                    <a:pt x="3770" y="2344"/>
                    <a:pt x="3070" y="5013"/>
                    <a:pt x="2469" y="7515"/>
                  </a:cubicBezTo>
                  <a:cubicBezTo>
                    <a:pt x="1969" y="9683"/>
                    <a:pt x="1435" y="11818"/>
                    <a:pt x="935" y="13953"/>
                  </a:cubicBezTo>
                  <a:cubicBezTo>
                    <a:pt x="568" y="15554"/>
                    <a:pt x="1" y="17655"/>
                    <a:pt x="868" y="19156"/>
                  </a:cubicBezTo>
                  <a:cubicBezTo>
                    <a:pt x="935" y="19323"/>
                    <a:pt x="1068" y="19457"/>
                    <a:pt x="1202" y="19557"/>
                  </a:cubicBezTo>
                  <a:cubicBezTo>
                    <a:pt x="1288" y="19600"/>
                    <a:pt x="1375" y="19619"/>
                    <a:pt x="1461" y="19619"/>
                  </a:cubicBezTo>
                  <a:cubicBezTo>
                    <a:pt x="1836" y="19619"/>
                    <a:pt x="2191" y="19249"/>
                    <a:pt x="2436" y="18923"/>
                  </a:cubicBezTo>
                  <a:cubicBezTo>
                    <a:pt x="5138" y="15053"/>
                    <a:pt x="7673" y="9883"/>
                    <a:pt x="8407" y="4980"/>
                  </a:cubicBezTo>
                  <a:cubicBezTo>
                    <a:pt x="8507" y="4179"/>
                    <a:pt x="8574" y="3378"/>
                    <a:pt x="8607" y="2611"/>
                  </a:cubicBezTo>
                  <a:cubicBezTo>
                    <a:pt x="8640" y="1510"/>
                    <a:pt x="8273" y="109"/>
                    <a:pt x="7173" y="9"/>
                  </a:cubicBezTo>
                  <a:cubicBezTo>
                    <a:pt x="7126" y="4"/>
                    <a:pt x="7080" y="1"/>
                    <a:pt x="70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1361;p32">
              <a:extLst>
                <a:ext uri="{FF2B5EF4-FFF2-40B4-BE49-F238E27FC236}">
                  <a16:creationId xmlns:a16="http://schemas.microsoft.com/office/drawing/2014/main" id="{5924E203-DA62-4EFF-ADE2-7183993A650B}"/>
                </a:ext>
              </a:extLst>
            </p:cNvPr>
            <p:cNvSpPr/>
            <p:nvPr/>
          </p:nvSpPr>
          <p:spPr>
            <a:xfrm>
              <a:off x="8244214" y="3261789"/>
              <a:ext cx="117939" cy="373702"/>
            </a:xfrm>
            <a:custGeom>
              <a:avLst/>
              <a:gdLst/>
              <a:ahLst/>
              <a:cxnLst/>
              <a:rect l="l" t="t" r="r" b="b"/>
              <a:pathLst>
                <a:path w="5872" h="18606" extrusionOk="0">
                  <a:moveTo>
                    <a:pt x="5738" y="0"/>
                  </a:moveTo>
                  <a:cubicBezTo>
                    <a:pt x="5471" y="234"/>
                    <a:pt x="5437" y="601"/>
                    <a:pt x="5371" y="934"/>
                  </a:cubicBezTo>
                  <a:cubicBezTo>
                    <a:pt x="5271" y="1301"/>
                    <a:pt x="5171" y="1701"/>
                    <a:pt x="5070" y="2068"/>
                  </a:cubicBezTo>
                  <a:cubicBezTo>
                    <a:pt x="4837" y="2869"/>
                    <a:pt x="4603" y="3703"/>
                    <a:pt x="4337" y="4503"/>
                  </a:cubicBezTo>
                  <a:cubicBezTo>
                    <a:pt x="3770" y="6138"/>
                    <a:pt x="3102" y="7739"/>
                    <a:pt x="2435" y="9340"/>
                  </a:cubicBezTo>
                  <a:cubicBezTo>
                    <a:pt x="1201" y="12209"/>
                    <a:pt x="0" y="15211"/>
                    <a:pt x="200" y="18380"/>
                  </a:cubicBezTo>
                  <a:cubicBezTo>
                    <a:pt x="200" y="18530"/>
                    <a:pt x="309" y="18605"/>
                    <a:pt x="417" y="18605"/>
                  </a:cubicBezTo>
                  <a:cubicBezTo>
                    <a:pt x="526" y="18605"/>
                    <a:pt x="634" y="18530"/>
                    <a:pt x="634" y="18380"/>
                  </a:cubicBezTo>
                  <a:cubicBezTo>
                    <a:pt x="400" y="15044"/>
                    <a:pt x="1768" y="11942"/>
                    <a:pt x="3036" y="8940"/>
                  </a:cubicBezTo>
                  <a:cubicBezTo>
                    <a:pt x="3669" y="7472"/>
                    <a:pt x="4270" y="5971"/>
                    <a:pt x="4770" y="4437"/>
                  </a:cubicBezTo>
                  <a:cubicBezTo>
                    <a:pt x="5037" y="3603"/>
                    <a:pt x="5271" y="2802"/>
                    <a:pt x="5504" y="1968"/>
                  </a:cubicBezTo>
                  <a:cubicBezTo>
                    <a:pt x="5571" y="1601"/>
                    <a:pt x="5671" y="1201"/>
                    <a:pt x="5738" y="834"/>
                  </a:cubicBezTo>
                  <a:cubicBezTo>
                    <a:pt x="5804" y="534"/>
                    <a:pt x="5871" y="267"/>
                    <a:pt x="5771" y="0"/>
                  </a:cubicBez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1362;p32">
              <a:extLst>
                <a:ext uri="{FF2B5EF4-FFF2-40B4-BE49-F238E27FC236}">
                  <a16:creationId xmlns:a16="http://schemas.microsoft.com/office/drawing/2014/main" id="{4A488B15-A0C2-4A86-851F-4D612AC2E01D}"/>
                </a:ext>
              </a:extLst>
            </p:cNvPr>
            <p:cNvSpPr/>
            <p:nvPr/>
          </p:nvSpPr>
          <p:spPr>
            <a:xfrm>
              <a:off x="8022596" y="3119969"/>
              <a:ext cx="206213" cy="499775"/>
            </a:xfrm>
            <a:custGeom>
              <a:avLst/>
              <a:gdLst/>
              <a:ahLst/>
              <a:cxnLst/>
              <a:rect l="l" t="t" r="r" b="b"/>
              <a:pathLst>
                <a:path w="10267" h="24883" extrusionOk="0">
                  <a:moveTo>
                    <a:pt x="7942" y="0"/>
                  </a:moveTo>
                  <a:cubicBezTo>
                    <a:pt x="7817" y="0"/>
                    <a:pt x="7696" y="129"/>
                    <a:pt x="7765" y="290"/>
                  </a:cubicBezTo>
                  <a:cubicBezTo>
                    <a:pt x="9667" y="3926"/>
                    <a:pt x="9767" y="8029"/>
                    <a:pt x="9533" y="11998"/>
                  </a:cubicBezTo>
                  <a:cubicBezTo>
                    <a:pt x="9400" y="14100"/>
                    <a:pt x="9233" y="16168"/>
                    <a:pt x="9166" y="18269"/>
                  </a:cubicBezTo>
                  <a:cubicBezTo>
                    <a:pt x="9166" y="18870"/>
                    <a:pt x="9166" y="19470"/>
                    <a:pt x="9166" y="20104"/>
                  </a:cubicBezTo>
                  <a:cubicBezTo>
                    <a:pt x="9066" y="19870"/>
                    <a:pt x="8999" y="19637"/>
                    <a:pt x="8899" y="19403"/>
                  </a:cubicBezTo>
                  <a:cubicBezTo>
                    <a:pt x="8266" y="17902"/>
                    <a:pt x="7532" y="16468"/>
                    <a:pt x="6664" y="15100"/>
                  </a:cubicBezTo>
                  <a:cubicBezTo>
                    <a:pt x="4896" y="12198"/>
                    <a:pt x="2695" y="9630"/>
                    <a:pt x="360" y="7195"/>
                  </a:cubicBezTo>
                  <a:cubicBezTo>
                    <a:pt x="328" y="7154"/>
                    <a:pt x="287" y="7137"/>
                    <a:pt x="247" y="7137"/>
                  </a:cubicBezTo>
                  <a:cubicBezTo>
                    <a:pt x="123" y="7137"/>
                    <a:pt x="0" y="7302"/>
                    <a:pt x="126" y="7428"/>
                  </a:cubicBezTo>
                  <a:cubicBezTo>
                    <a:pt x="2328" y="9897"/>
                    <a:pt x="4429" y="12465"/>
                    <a:pt x="6164" y="15300"/>
                  </a:cubicBezTo>
                  <a:cubicBezTo>
                    <a:pt x="6998" y="16668"/>
                    <a:pt x="7765" y="18136"/>
                    <a:pt x="8399" y="19637"/>
                  </a:cubicBezTo>
                  <a:cubicBezTo>
                    <a:pt x="8733" y="20471"/>
                    <a:pt x="8999" y="21305"/>
                    <a:pt x="9233" y="22139"/>
                  </a:cubicBezTo>
                  <a:cubicBezTo>
                    <a:pt x="9266" y="23006"/>
                    <a:pt x="9300" y="23840"/>
                    <a:pt x="9366" y="24707"/>
                  </a:cubicBezTo>
                  <a:cubicBezTo>
                    <a:pt x="9383" y="24824"/>
                    <a:pt x="9491" y="24882"/>
                    <a:pt x="9592" y="24882"/>
                  </a:cubicBezTo>
                  <a:cubicBezTo>
                    <a:pt x="9692" y="24882"/>
                    <a:pt x="9783" y="24824"/>
                    <a:pt x="9767" y="24707"/>
                  </a:cubicBezTo>
                  <a:cubicBezTo>
                    <a:pt x="9767" y="24474"/>
                    <a:pt x="9733" y="24240"/>
                    <a:pt x="9733" y="24040"/>
                  </a:cubicBezTo>
                  <a:lnTo>
                    <a:pt x="9733" y="24040"/>
                  </a:lnTo>
                  <a:cubicBezTo>
                    <a:pt x="9767" y="24107"/>
                    <a:pt x="9767" y="24207"/>
                    <a:pt x="9800" y="24307"/>
                  </a:cubicBezTo>
                  <a:cubicBezTo>
                    <a:pt x="9830" y="24412"/>
                    <a:pt x="9928" y="24463"/>
                    <a:pt x="10026" y="24463"/>
                  </a:cubicBezTo>
                  <a:cubicBezTo>
                    <a:pt x="10146" y="24463"/>
                    <a:pt x="10267" y="24387"/>
                    <a:pt x="10267" y="24240"/>
                  </a:cubicBezTo>
                  <a:cubicBezTo>
                    <a:pt x="10167" y="23239"/>
                    <a:pt x="9900" y="22239"/>
                    <a:pt x="9600" y="21271"/>
                  </a:cubicBezTo>
                  <a:lnTo>
                    <a:pt x="9600" y="21305"/>
                  </a:lnTo>
                  <a:cubicBezTo>
                    <a:pt x="9533" y="19036"/>
                    <a:pt x="9600" y="16802"/>
                    <a:pt x="9767" y="14533"/>
                  </a:cubicBezTo>
                  <a:cubicBezTo>
                    <a:pt x="10000" y="11331"/>
                    <a:pt x="10267" y="8095"/>
                    <a:pt x="9733" y="4893"/>
                  </a:cubicBezTo>
                  <a:cubicBezTo>
                    <a:pt x="9433" y="3225"/>
                    <a:pt x="8933" y="1591"/>
                    <a:pt x="8099" y="90"/>
                  </a:cubicBezTo>
                  <a:cubicBezTo>
                    <a:pt x="8057" y="27"/>
                    <a:pt x="7999" y="0"/>
                    <a:pt x="7942" y="0"/>
                  </a:cubicBez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1363;p32">
              <a:extLst>
                <a:ext uri="{FF2B5EF4-FFF2-40B4-BE49-F238E27FC236}">
                  <a16:creationId xmlns:a16="http://schemas.microsoft.com/office/drawing/2014/main" id="{A183C945-7B59-4213-BC3C-040143080EDB}"/>
                </a:ext>
              </a:extLst>
            </p:cNvPr>
            <p:cNvSpPr/>
            <p:nvPr/>
          </p:nvSpPr>
          <p:spPr>
            <a:xfrm>
              <a:off x="8104181" y="3533801"/>
              <a:ext cx="217099" cy="203963"/>
            </a:xfrm>
            <a:custGeom>
              <a:avLst/>
              <a:gdLst/>
              <a:ahLst/>
              <a:cxnLst/>
              <a:rect l="l" t="t" r="r" b="b"/>
              <a:pathLst>
                <a:path w="10809" h="10155" extrusionOk="0">
                  <a:moveTo>
                    <a:pt x="34" y="0"/>
                  </a:moveTo>
                  <a:lnTo>
                    <a:pt x="1" y="634"/>
                  </a:lnTo>
                  <a:cubicBezTo>
                    <a:pt x="201" y="1101"/>
                    <a:pt x="501" y="2669"/>
                    <a:pt x="668" y="3136"/>
                  </a:cubicBezTo>
                  <a:cubicBezTo>
                    <a:pt x="1268" y="5137"/>
                    <a:pt x="1402" y="7205"/>
                    <a:pt x="1301" y="9274"/>
                  </a:cubicBezTo>
                  <a:cubicBezTo>
                    <a:pt x="1301" y="9574"/>
                    <a:pt x="1268" y="9841"/>
                    <a:pt x="1235" y="10141"/>
                  </a:cubicBezTo>
                  <a:cubicBezTo>
                    <a:pt x="1792" y="10151"/>
                    <a:pt x="2686" y="10155"/>
                    <a:pt x="3702" y="10155"/>
                  </a:cubicBezTo>
                  <a:cubicBezTo>
                    <a:pt x="6155" y="10155"/>
                    <a:pt x="9316" y="10131"/>
                    <a:pt x="10141" y="10108"/>
                  </a:cubicBezTo>
                  <a:cubicBezTo>
                    <a:pt x="9607" y="6805"/>
                    <a:pt x="10108" y="3336"/>
                    <a:pt x="1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1364;p32">
              <a:extLst>
                <a:ext uri="{FF2B5EF4-FFF2-40B4-BE49-F238E27FC236}">
                  <a16:creationId xmlns:a16="http://schemas.microsoft.com/office/drawing/2014/main" id="{00F4057D-1EAF-4CC3-9A4F-1374594FC771}"/>
                </a:ext>
              </a:extLst>
            </p:cNvPr>
            <p:cNvSpPr/>
            <p:nvPr/>
          </p:nvSpPr>
          <p:spPr>
            <a:xfrm>
              <a:off x="6793896" y="3731437"/>
              <a:ext cx="1627206" cy="777189"/>
            </a:xfrm>
            <a:custGeom>
              <a:avLst/>
              <a:gdLst/>
              <a:ahLst/>
              <a:cxnLst/>
              <a:rect l="l" t="t" r="r" b="b"/>
              <a:pathLst>
                <a:path w="81016" h="38695" extrusionOk="0">
                  <a:moveTo>
                    <a:pt x="18604" y="1"/>
                  </a:moveTo>
                  <a:cubicBezTo>
                    <a:pt x="15736" y="1"/>
                    <a:pt x="12833" y="34"/>
                    <a:pt x="9931" y="34"/>
                  </a:cubicBezTo>
                  <a:cubicBezTo>
                    <a:pt x="9198" y="34"/>
                    <a:pt x="8472" y="26"/>
                    <a:pt x="7747" y="26"/>
                  </a:cubicBezTo>
                  <a:cubicBezTo>
                    <a:pt x="7021" y="26"/>
                    <a:pt x="6295" y="34"/>
                    <a:pt x="5562" y="67"/>
                  </a:cubicBezTo>
                  <a:cubicBezTo>
                    <a:pt x="4628" y="134"/>
                    <a:pt x="3694" y="201"/>
                    <a:pt x="2726" y="301"/>
                  </a:cubicBezTo>
                  <a:cubicBezTo>
                    <a:pt x="2126" y="301"/>
                    <a:pt x="1525" y="301"/>
                    <a:pt x="892" y="268"/>
                  </a:cubicBezTo>
                  <a:cubicBezTo>
                    <a:pt x="882" y="267"/>
                    <a:pt x="872" y="267"/>
                    <a:pt x="862" y="267"/>
                  </a:cubicBezTo>
                  <a:cubicBezTo>
                    <a:pt x="1" y="267"/>
                    <a:pt x="1" y="1702"/>
                    <a:pt x="862" y="1702"/>
                  </a:cubicBezTo>
                  <a:cubicBezTo>
                    <a:pt x="872" y="1702"/>
                    <a:pt x="882" y="1702"/>
                    <a:pt x="892" y="1702"/>
                  </a:cubicBezTo>
                  <a:cubicBezTo>
                    <a:pt x="1525" y="1702"/>
                    <a:pt x="2126" y="1702"/>
                    <a:pt x="2760" y="1669"/>
                  </a:cubicBezTo>
                  <a:cubicBezTo>
                    <a:pt x="3560" y="1769"/>
                    <a:pt x="4361" y="1835"/>
                    <a:pt x="5161" y="1902"/>
                  </a:cubicBezTo>
                  <a:cubicBezTo>
                    <a:pt x="5795" y="1935"/>
                    <a:pt x="6429" y="1944"/>
                    <a:pt x="7067" y="1944"/>
                  </a:cubicBezTo>
                  <a:cubicBezTo>
                    <a:pt x="7705" y="1944"/>
                    <a:pt x="8347" y="1935"/>
                    <a:pt x="8997" y="1935"/>
                  </a:cubicBezTo>
                  <a:lnTo>
                    <a:pt x="12934" y="1935"/>
                  </a:lnTo>
                  <a:cubicBezTo>
                    <a:pt x="12900" y="2102"/>
                    <a:pt x="12867" y="2302"/>
                    <a:pt x="12800" y="2436"/>
                  </a:cubicBezTo>
                  <a:cubicBezTo>
                    <a:pt x="12633" y="3170"/>
                    <a:pt x="12467" y="3937"/>
                    <a:pt x="12300" y="4671"/>
                  </a:cubicBezTo>
                  <a:cubicBezTo>
                    <a:pt x="11699" y="7506"/>
                    <a:pt x="11099" y="10341"/>
                    <a:pt x="10498" y="13177"/>
                  </a:cubicBezTo>
                  <a:cubicBezTo>
                    <a:pt x="9298" y="18914"/>
                    <a:pt x="8163" y="24685"/>
                    <a:pt x="6996" y="30422"/>
                  </a:cubicBezTo>
                  <a:cubicBezTo>
                    <a:pt x="6662" y="32057"/>
                    <a:pt x="6329" y="33658"/>
                    <a:pt x="6029" y="35293"/>
                  </a:cubicBezTo>
                  <a:cubicBezTo>
                    <a:pt x="5862" y="36093"/>
                    <a:pt x="5695" y="36927"/>
                    <a:pt x="5528" y="37728"/>
                  </a:cubicBezTo>
                  <a:cubicBezTo>
                    <a:pt x="5462" y="38061"/>
                    <a:pt x="5395" y="38361"/>
                    <a:pt x="5295" y="38695"/>
                  </a:cubicBezTo>
                  <a:lnTo>
                    <a:pt x="7530" y="38695"/>
                  </a:lnTo>
                  <a:cubicBezTo>
                    <a:pt x="7663" y="38095"/>
                    <a:pt x="7763" y="37461"/>
                    <a:pt x="7863" y="36894"/>
                  </a:cubicBezTo>
                  <a:cubicBezTo>
                    <a:pt x="8130" y="35593"/>
                    <a:pt x="8397" y="34292"/>
                    <a:pt x="8630" y="33024"/>
                  </a:cubicBezTo>
                  <a:cubicBezTo>
                    <a:pt x="9164" y="30456"/>
                    <a:pt x="9698" y="27887"/>
                    <a:pt x="10198" y="25319"/>
                  </a:cubicBezTo>
                  <a:cubicBezTo>
                    <a:pt x="11232" y="20215"/>
                    <a:pt x="12266" y="15145"/>
                    <a:pt x="13234" y="10075"/>
                  </a:cubicBezTo>
                  <a:cubicBezTo>
                    <a:pt x="13501" y="8640"/>
                    <a:pt x="13767" y="7206"/>
                    <a:pt x="14068" y="5805"/>
                  </a:cubicBezTo>
                  <a:cubicBezTo>
                    <a:pt x="14201" y="5038"/>
                    <a:pt x="14335" y="4304"/>
                    <a:pt x="14468" y="3537"/>
                  </a:cubicBezTo>
                  <a:cubicBezTo>
                    <a:pt x="14535" y="3203"/>
                    <a:pt x="14568" y="2869"/>
                    <a:pt x="14635" y="2536"/>
                  </a:cubicBezTo>
                  <a:cubicBezTo>
                    <a:pt x="14668" y="2369"/>
                    <a:pt x="14701" y="2236"/>
                    <a:pt x="14701" y="2102"/>
                  </a:cubicBezTo>
                  <a:cubicBezTo>
                    <a:pt x="14768" y="2069"/>
                    <a:pt x="14802" y="2002"/>
                    <a:pt x="14868" y="1969"/>
                  </a:cubicBezTo>
                  <a:lnTo>
                    <a:pt x="32081" y="1969"/>
                  </a:lnTo>
                  <a:cubicBezTo>
                    <a:pt x="42288" y="1935"/>
                    <a:pt x="52495" y="1935"/>
                    <a:pt x="62702" y="1902"/>
                  </a:cubicBezTo>
                  <a:lnTo>
                    <a:pt x="68907" y="1902"/>
                  </a:lnTo>
                  <a:cubicBezTo>
                    <a:pt x="69107" y="3270"/>
                    <a:pt x="69541" y="4637"/>
                    <a:pt x="69874" y="5972"/>
                  </a:cubicBezTo>
                  <a:cubicBezTo>
                    <a:pt x="70241" y="7439"/>
                    <a:pt x="70641" y="8907"/>
                    <a:pt x="71042" y="10341"/>
                  </a:cubicBezTo>
                  <a:cubicBezTo>
                    <a:pt x="71842" y="13277"/>
                    <a:pt x="72643" y="16212"/>
                    <a:pt x="73477" y="19114"/>
                  </a:cubicBezTo>
                  <a:cubicBezTo>
                    <a:pt x="75111" y="25052"/>
                    <a:pt x="76779" y="30956"/>
                    <a:pt x="78414" y="36860"/>
                  </a:cubicBezTo>
                  <a:cubicBezTo>
                    <a:pt x="78580" y="37461"/>
                    <a:pt x="78781" y="38095"/>
                    <a:pt x="78947" y="38695"/>
                  </a:cubicBezTo>
                  <a:lnTo>
                    <a:pt x="81015" y="38695"/>
                  </a:lnTo>
                  <a:cubicBezTo>
                    <a:pt x="80949" y="38462"/>
                    <a:pt x="80882" y="38261"/>
                    <a:pt x="80815" y="38028"/>
                  </a:cubicBezTo>
                  <a:lnTo>
                    <a:pt x="80282" y="36127"/>
                  </a:lnTo>
                  <a:lnTo>
                    <a:pt x="79181" y="32257"/>
                  </a:lnTo>
                  <a:cubicBezTo>
                    <a:pt x="78480" y="29722"/>
                    <a:pt x="77746" y="27220"/>
                    <a:pt x="77046" y="24685"/>
                  </a:cubicBezTo>
                  <a:cubicBezTo>
                    <a:pt x="75612" y="19615"/>
                    <a:pt x="74177" y="14544"/>
                    <a:pt x="72710" y="9474"/>
                  </a:cubicBezTo>
                  <a:cubicBezTo>
                    <a:pt x="72309" y="8073"/>
                    <a:pt x="71909" y="6705"/>
                    <a:pt x="71475" y="5304"/>
                  </a:cubicBezTo>
                  <a:cubicBezTo>
                    <a:pt x="71108" y="4170"/>
                    <a:pt x="70808" y="3003"/>
                    <a:pt x="70375" y="1902"/>
                  </a:cubicBezTo>
                  <a:cubicBezTo>
                    <a:pt x="73610" y="1902"/>
                    <a:pt x="76879" y="1902"/>
                    <a:pt x="80115" y="1869"/>
                  </a:cubicBezTo>
                  <a:cubicBezTo>
                    <a:pt x="80649" y="1869"/>
                    <a:pt x="80949" y="1435"/>
                    <a:pt x="80915" y="1001"/>
                  </a:cubicBezTo>
                  <a:cubicBezTo>
                    <a:pt x="80949" y="568"/>
                    <a:pt x="80649" y="134"/>
                    <a:pt x="80115" y="134"/>
                  </a:cubicBezTo>
                  <a:cubicBezTo>
                    <a:pt x="73266" y="45"/>
                    <a:pt x="66401" y="45"/>
                    <a:pt x="59542" y="45"/>
                  </a:cubicBezTo>
                  <a:cubicBezTo>
                    <a:pt x="56113" y="45"/>
                    <a:pt x="52684" y="45"/>
                    <a:pt x="49259" y="34"/>
                  </a:cubicBezTo>
                  <a:cubicBezTo>
                    <a:pt x="39052" y="34"/>
                    <a:pt x="28845" y="34"/>
                    <a:pt x="186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1365;p32">
              <a:extLst>
                <a:ext uri="{FF2B5EF4-FFF2-40B4-BE49-F238E27FC236}">
                  <a16:creationId xmlns:a16="http://schemas.microsoft.com/office/drawing/2014/main" id="{E4F67956-190B-4DFE-849B-6A207E67A8F3}"/>
                </a:ext>
              </a:extLst>
            </p:cNvPr>
            <p:cNvSpPr/>
            <p:nvPr/>
          </p:nvSpPr>
          <p:spPr>
            <a:xfrm>
              <a:off x="5729773" y="1596221"/>
              <a:ext cx="426123" cy="434157"/>
            </a:xfrm>
            <a:custGeom>
              <a:avLst/>
              <a:gdLst/>
              <a:ahLst/>
              <a:cxnLst/>
              <a:rect l="l" t="t" r="r" b="b"/>
              <a:pathLst>
                <a:path w="21216" h="21616" extrusionOk="0">
                  <a:moveTo>
                    <a:pt x="10620" y="3500"/>
                  </a:moveTo>
                  <a:cubicBezTo>
                    <a:pt x="14228" y="3500"/>
                    <a:pt x="17338" y="6316"/>
                    <a:pt x="17713" y="10074"/>
                  </a:cubicBezTo>
                  <a:cubicBezTo>
                    <a:pt x="18114" y="14077"/>
                    <a:pt x="15245" y="17646"/>
                    <a:pt x="11342" y="18046"/>
                  </a:cubicBezTo>
                  <a:cubicBezTo>
                    <a:pt x="11099" y="18071"/>
                    <a:pt x="10857" y="18083"/>
                    <a:pt x="10617" y="18083"/>
                  </a:cubicBezTo>
                  <a:cubicBezTo>
                    <a:pt x="6984" y="18083"/>
                    <a:pt x="3879" y="15297"/>
                    <a:pt x="3503" y="11542"/>
                  </a:cubicBezTo>
                  <a:cubicBezTo>
                    <a:pt x="3103" y="7539"/>
                    <a:pt x="5972" y="3936"/>
                    <a:pt x="9908" y="3536"/>
                  </a:cubicBezTo>
                  <a:cubicBezTo>
                    <a:pt x="10147" y="3512"/>
                    <a:pt x="10385" y="3500"/>
                    <a:pt x="10620" y="3500"/>
                  </a:cubicBezTo>
                  <a:close/>
                  <a:moveTo>
                    <a:pt x="11342" y="0"/>
                  </a:moveTo>
                  <a:cubicBezTo>
                    <a:pt x="11376" y="67"/>
                    <a:pt x="11409" y="134"/>
                    <a:pt x="11409" y="200"/>
                  </a:cubicBezTo>
                  <a:cubicBezTo>
                    <a:pt x="11509" y="1201"/>
                    <a:pt x="10809" y="2068"/>
                    <a:pt x="9841" y="2168"/>
                  </a:cubicBezTo>
                  <a:cubicBezTo>
                    <a:pt x="9779" y="2175"/>
                    <a:pt x="9718" y="2178"/>
                    <a:pt x="9657" y="2178"/>
                  </a:cubicBezTo>
                  <a:cubicBezTo>
                    <a:pt x="8766" y="2178"/>
                    <a:pt x="8000" y="1504"/>
                    <a:pt x="7906" y="567"/>
                  </a:cubicBezTo>
                  <a:cubicBezTo>
                    <a:pt x="7906" y="501"/>
                    <a:pt x="7906" y="400"/>
                    <a:pt x="7906" y="334"/>
                  </a:cubicBezTo>
                  <a:cubicBezTo>
                    <a:pt x="7239" y="501"/>
                    <a:pt x="6572" y="767"/>
                    <a:pt x="5938" y="1068"/>
                  </a:cubicBezTo>
                  <a:cubicBezTo>
                    <a:pt x="6005" y="1134"/>
                    <a:pt x="6072" y="1168"/>
                    <a:pt x="6105" y="1268"/>
                  </a:cubicBezTo>
                  <a:cubicBezTo>
                    <a:pt x="6672" y="2068"/>
                    <a:pt x="6505" y="3169"/>
                    <a:pt x="5705" y="3736"/>
                  </a:cubicBezTo>
                  <a:cubicBezTo>
                    <a:pt x="5402" y="3973"/>
                    <a:pt x="5048" y="4085"/>
                    <a:pt x="4695" y="4085"/>
                  </a:cubicBezTo>
                  <a:cubicBezTo>
                    <a:pt x="4152" y="4085"/>
                    <a:pt x="3613" y="3821"/>
                    <a:pt x="3270" y="3336"/>
                  </a:cubicBezTo>
                  <a:cubicBezTo>
                    <a:pt x="3203" y="3269"/>
                    <a:pt x="3170" y="3202"/>
                    <a:pt x="3136" y="3102"/>
                  </a:cubicBezTo>
                  <a:cubicBezTo>
                    <a:pt x="2636" y="3603"/>
                    <a:pt x="2202" y="4170"/>
                    <a:pt x="1802" y="4770"/>
                  </a:cubicBezTo>
                  <a:cubicBezTo>
                    <a:pt x="1869" y="4804"/>
                    <a:pt x="1969" y="4804"/>
                    <a:pt x="2036" y="4870"/>
                  </a:cubicBezTo>
                  <a:cubicBezTo>
                    <a:pt x="2936" y="5271"/>
                    <a:pt x="3337" y="6305"/>
                    <a:pt x="2936" y="7205"/>
                  </a:cubicBezTo>
                  <a:cubicBezTo>
                    <a:pt x="2641" y="7869"/>
                    <a:pt x="2002" y="8261"/>
                    <a:pt x="1325" y="8261"/>
                  </a:cubicBezTo>
                  <a:cubicBezTo>
                    <a:pt x="1084" y="8261"/>
                    <a:pt x="838" y="8211"/>
                    <a:pt x="601" y="8106"/>
                  </a:cubicBezTo>
                  <a:cubicBezTo>
                    <a:pt x="535" y="8073"/>
                    <a:pt x="434" y="8039"/>
                    <a:pt x="368" y="7973"/>
                  </a:cubicBezTo>
                  <a:cubicBezTo>
                    <a:pt x="168" y="8673"/>
                    <a:pt x="68" y="9374"/>
                    <a:pt x="1" y="10107"/>
                  </a:cubicBezTo>
                  <a:cubicBezTo>
                    <a:pt x="101" y="10074"/>
                    <a:pt x="201" y="10041"/>
                    <a:pt x="301" y="10041"/>
                  </a:cubicBezTo>
                  <a:cubicBezTo>
                    <a:pt x="358" y="10035"/>
                    <a:pt x="415" y="10032"/>
                    <a:pt x="472" y="10032"/>
                  </a:cubicBezTo>
                  <a:cubicBezTo>
                    <a:pt x="1339" y="10032"/>
                    <a:pt x="2108" y="10734"/>
                    <a:pt x="2202" y="11642"/>
                  </a:cubicBezTo>
                  <a:cubicBezTo>
                    <a:pt x="2302" y="12643"/>
                    <a:pt x="1602" y="13510"/>
                    <a:pt x="635" y="13610"/>
                  </a:cubicBezTo>
                  <a:lnTo>
                    <a:pt x="334" y="13610"/>
                  </a:lnTo>
                  <a:cubicBezTo>
                    <a:pt x="535" y="14310"/>
                    <a:pt x="801" y="14978"/>
                    <a:pt x="1102" y="15611"/>
                  </a:cubicBezTo>
                  <a:cubicBezTo>
                    <a:pt x="1168" y="15545"/>
                    <a:pt x="1235" y="15511"/>
                    <a:pt x="1302" y="15445"/>
                  </a:cubicBezTo>
                  <a:cubicBezTo>
                    <a:pt x="1618" y="15208"/>
                    <a:pt x="1975" y="15095"/>
                    <a:pt x="2327" y="15095"/>
                  </a:cubicBezTo>
                  <a:cubicBezTo>
                    <a:pt x="2867" y="15095"/>
                    <a:pt x="3393" y="15360"/>
                    <a:pt x="3737" y="15845"/>
                  </a:cubicBezTo>
                  <a:cubicBezTo>
                    <a:pt x="4304" y="16645"/>
                    <a:pt x="4137" y="17746"/>
                    <a:pt x="3370" y="18347"/>
                  </a:cubicBezTo>
                  <a:cubicBezTo>
                    <a:pt x="3270" y="18413"/>
                    <a:pt x="3203" y="18447"/>
                    <a:pt x="3103" y="18480"/>
                  </a:cubicBezTo>
                  <a:cubicBezTo>
                    <a:pt x="3603" y="18980"/>
                    <a:pt x="4170" y="19447"/>
                    <a:pt x="4738" y="19848"/>
                  </a:cubicBezTo>
                  <a:cubicBezTo>
                    <a:pt x="4771" y="19748"/>
                    <a:pt x="4804" y="19681"/>
                    <a:pt x="4838" y="19581"/>
                  </a:cubicBezTo>
                  <a:cubicBezTo>
                    <a:pt x="5133" y="18917"/>
                    <a:pt x="5772" y="18525"/>
                    <a:pt x="6435" y="18525"/>
                  </a:cubicBezTo>
                  <a:cubicBezTo>
                    <a:pt x="6672" y="18525"/>
                    <a:pt x="6911" y="18575"/>
                    <a:pt x="7139" y="18680"/>
                  </a:cubicBezTo>
                  <a:cubicBezTo>
                    <a:pt x="8040" y="19114"/>
                    <a:pt x="8440" y="20148"/>
                    <a:pt x="8040" y="21049"/>
                  </a:cubicBezTo>
                  <a:cubicBezTo>
                    <a:pt x="8007" y="21149"/>
                    <a:pt x="7940" y="21215"/>
                    <a:pt x="7906" y="21282"/>
                  </a:cubicBezTo>
                  <a:cubicBezTo>
                    <a:pt x="8574" y="21482"/>
                    <a:pt x="9274" y="21582"/>
                    <a:pt x="9975" y="21616"/>
                  </a:cubicBezTo>
                  <a:cubicBezTo>
                    <a:pt x="9941" y="21549"/>
                    <a:pt x="9941" y="21482"/>
                    <a:pt x="9908" y="21382"/>
                  </a:cubicBezTo>
                  <a:cubicBezTo>
                    <a:pt x="9841" y="20415"/>
                    <a:pt x="10542" y="19514"/>
                    <a:pt x="11476" y="19414"/>
                  </a:cubicBezTo>
                  <a:cubicBezTo>
                    <a:pt x="11535" y="19408"/>
                    <a:pt x="11594" y="19405"/>
                    <a:pt x="11652" y="19405"/>
                  </a:cubicBezTo>
                  <a:cubicBezTo>
                    <a:pt x="12547" y="19405"/>
                    <a:pt x="13316" y="20107"/>
                    <a:pt x="13410" y="21015"/>
                  </a:cubicBezTo>
                  <a:cubicBezTo>
                    <a:pt x="13410" y="21115"/>
                    <a:pt x="13410" y="21182"/>
                    <a:pt x="13410" y="21282"/>
                  </a:cubicBezTo>
                  <a:cubicBezTo>
                    <a:pt x="14078" y="21082"/>
                    <a:pt x="14745" y="20815"/>
                    <a:pt x="15345" y="20515"/>
                  </a:cubicBezTo>
                  <a:cubicBezTo>
                    <a:pt x="15312" y="20448"/>
                    <a:pt x="15245" y="20415"/>
                    <a:pt x="15212" y="20348"/>
                  </a:cubicBezTo>
                  <a:cubicBezTo>
                    <a:pt x="14645" y="19548"/>
                    <a:pt x="14811" y="18447"/>
                    <a:pt x="15612" y="17846"/>
                  </a:cubicBezTo>
                  <a:cubicBezTo>
                    <a:pt x="15917" y="17621"/>
                    <a:pt x="16274" y="17512"/>
                    <a:pt x="16629" y="17512"/>
                  </a:cubicBezTo>
                  <a:cubicBezTo>
                    <a:pt x="17169" y="17512"/>
                    <a:pt x="17705" y="17764"/>
                    <a:pt x="18047" y="18247"/>
                  </a:cubicBezTo>
                  <a:cubicBezTo>
                    <a:pt x="18080" y="18313"/>
                    <a:pt x="18114" y="18380"/>
                    <a:pt x="18147" y="18447"/>
                  </a:cubicBezTo>
                  <a:cubicBezTo>
                    <a:pt x="18647" y="17946"/>
                    <a:pt x="19081" y="17413"/>
                    <a:pt x="19448" y="16812"/>
                  </a:cubicBezTo>
                  <a:cubicBezTo>
                    <a:pt x="19415" y="16779"/>
                    <a:pt x="19348" y="16779"/>
                    <a:pt x="19281" y="16746"/>
                  </a:cubicBezTo>
                  <a:cubicBezTo>
                    <a:pt x="18381" y="16345"/>
                    <a:pt x="18014" y="15278"/>
                    <a:pt x="18414" y="14377"/>
                  </a:cubicBezTo>
                  <a:cubicBezTo>
                    <a:pt x="18684" y="13713"/>
                    <a:pt x="19335" y="13321"/>
                    <a:pt x="20006" y="13321"/>
                  </a:cubicBezTo>
                  <a:cubicBezTo>
                    <a:pt x="20246" y="13321"/>
                    <a:pt x="20488" y="13371"/>
                    <a:pt x="20716" y="13477"/>
                  </a:cubicBezTo>
                  <a:cubicBezTo>
                    <a:pt x="20782" y="13510"/>
                    <a:pt x="20816" y="13543"/>
                    <a:pt x="20882" y="13577"/>
                  </a:cubicBezTo>
                  <a:cubicBezTo>
                    <a:pt x="21049" y="12909"/>
                    <a:pt x="21183" y="12242"/>
                    <a:pt x="21216" y="11542"/>
                  </a:cubicBezTo>
                  <a:cubicBezTo>
                    <a:pt x="21149" y="11542"/>
                    <a:pt x="21116" y="11542"/>
                    <a:pt x="21049" y="11575"/>
                  </a:cubicBezTo>
                  <a:cubicBezTo>
                    <a:pt x="20990" y="11581"/>
                    <a:pt x="20931" y="11584"/>
                    <a:pt x="20872" y="11584"/>
                  </a:cubicBezTo>
                  <a:cubicBezTo>
                    <a:pt x="19978" y="11584"/>
                    <a:pt x="19208" y="10882"/>
                    <a:pt x="19114" y="9974"/>
                  </a:cubicBezTo>
                  <a:cubicBezTo>
                    <a:pt x="19014" y="8973"/>
                    <a:pt x="19715" y="8106"/>
                    <a:pt x="20682" y="8006"/>
                  </a:cubicBezTo>
                  <a:lnTo>
                    <a:pt x="20882" y="8006"/>
                  </a:lnTo>
                  <a:cubicBezTo>
                    <a:pt x="20682" y="7305"/>
                    <a:pt x="20449" y="6672"/>
                    <a:pt x="20149" y="6038"/>
                  </a:cubicBezTo>
                  <a:cubicBezTo>
                    <a:pt x="20115" y="6071"/>
                    <a:pt x="20082" y="6138"/>
                    <a:pt x="20015" y="6171"/>
                  </a:cubicBezTo>
                  <a:cubicBezTo>
                    <a:pt x="19710" y="6396"/>
                    <a:pt x="19353" y="6506"/>
                    <a:pt x="18998" y="6506"/>
                  </a:cubicBezTo>
                  <a:cubicBezTo>
                    <a:pt x="18458" y="6506"/>
                    <a:pt x="17922" y="6254"/>
                    <a:pt x="17580" y="5771"/>
                  </a:cubicBezTo>
                  <a:cubicBezTo>
                    <a:pt x="17013" y="4970"/>
                    <a:pt x="17180" y="3836"/>
                    <a:pt x="17980" y="3269"/>
                  </a:cubicBezTo>
                  <a:cubicBezTo>
                    <a:pt x="18014" y="3236"/>
                    <a:pt x="18080" y="3202"/>
                    <a:pt x="18147" y="3169"/>
                  </a:cubicBezTo>
                  <a:cubicBezTo>
                    <a:pt x="17647" y="2669"/>
                    <a:pt x="17113" y="2202"/>
                    <a:pt x="16546" y="1835"/>
                  </a:cubicBezTo>
                  <a:cubicBezTo>
                    <a:pt x="16546" y="1868"/>
                    <a:pt x="16513" y="1935"/>
                    <a:pt x="16479" y="2002"/>
                  </a:cubicBezTo>
                  <a:cubicBezTo>
                    <a:pt x="16184" y="2665"/>
                    <a:pt x="15545" y="3057"/>
                    <a:pt x="14882" y="3057"/>
                  </a:cubicBezTo>
                  <a:cubicBezTo>
                    <a:pt x="14645" y="3057"/>
                    <a:pt x="14406" y="3008"/>
                    <a:pt x="14178" y="2902"/>
                  </a:cubicBezTo>
                  <a:cubicBezTo>
                    <a:pt x="13277" y="2502"/>
                    <a:pt x="12910" y="1435"/>
                    <a:pt x="13277" y="534"/>
                  </a:cubicBezTo>
                  <a:cubicBezTo>
                    <a:pt x="13310" y="467"/>
                    <a:pt x="13377" y="400"/>
                    <a:pt x="13410" y="334"/>
                  </a:cubicBezTo>
                  <a:cubicBezTo>
                    <a:pt x="12743" y="167"/>
                    <a:pt x="12043" y="34"/>
                    <a:pt x="11342" y="0"/>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1366;p32">
              <a:extLst>
                <a:ext uri="{FF2B5EF4-FFF2-40B4-BE49-F238E27FC236}">
                  <a16:creationId xmlns:a16="http://schemas.microsoft.com/office/drawing/2014/main" id="{F5177FD6-F635-4C75-A917-D4A7C9776476}"/>
                </a:ext>
              </a:extLst>
            </p:cNvPr>
            <p:cNvSpPr/>
            <p:nvPr/>
          </p:nvSpPr>
          <p:spPr>
            <a:xfrm>
              <a:off x="5769300" y="1647016"/>
              <a:ext cx="347069" cy="332567"/>
            </a:xfrm>
            <a:custGeom>
              <a:avLst/>
              <a:gdLst/>
              <a:ahLst/>
              <a:cxnLst/>
              <a:rect l="l" t="t" r="r" b="b"/>
              <a:pathLst>
                <a:path w="17280" h="16558" extrusionOk="0">
                  <a:moveTo>
                    <a:pt x="8616" y="2720"/>
                  </a:moveTo>
                  <a:cubicBezTo>
                    <a:pt x="8866" y="2720"/>
                    <a:pt x="9120" y="2738"/>
                    <a:pt x="9374" y="2775"/>
                  </a:cubicBezTo>
                  <a:cubicBezTo>
                    <a:pt x="12343" y="3175"/>
                    <a:pt x="14445" y="5977"/>
                    <a:pt x="14044" y="9013"/>
                  </a:cubicBezTo>
                  <a:cubicBezTo>
                    <a:pt x="13678" y="11788"/>
                    <a:pt x="11361" y="13838"/>
                    <a:pt x="8672" y="13838"/>
                  </a:cubicBezTo>
                  <a:cubicBezTo>
                    <a:pt x="8420" y="13838"/>
                    <a:pt x="8164" y="13820"/>
                    <a:pt x="7907" y="13783"/>
                  </a:cubicBezTo>
                  <a:cubicBezTo>
                    <a:pt x="4938" y="13383"/>
                    <a:pt x="2836" y="10581"/>
                    <a:pt x="3237" y="7545"/>
                  </a:cubicBezTo>
                  <a:cubicBezTo>
                    <a:pt x="3602" y="4770"/>
                    <a:pt x="5948" y="2720"/>
                    <a:pt x="8616" y="2720"/>
                  </a:cubicBezTo>
                  <a:close/>
                  <a:moveTo>
                    <a:pt x="8661" y="0"/>
                  </a:moveTo>
                  <a:cubicBezTo>
                    <a:pt x="4657" y="0"/>
                    <a:pt x="1153" y="3013"/>
                    <a:pt x="601" y="7178"/>
                  </a:cubicBezTo>
                  <a:cubicBezTo>
                    <a:pt x="1" y="11715"/>
                    <a:pt x="3136" y="15884"/>
                    <a:pt x="7573" y="16485"/>
                  </a:cubicBezTo>
                  <a:cubicBezTo>
                    <a:pt x="7936" y="16534"/>
                    <a:pt x="8296" y="16558"/>
                    <a:pt x="8653" y="16558"/>
                  </a:cubicBezTo>
                  <a:cubicBezTo>
                    <a:pt x="12657" y="16558"/>
                    <a:pt x="16159" y="13545"/>
                    <a:pt x="16679" y="9380"/>
                  </a:cubicBezTo>
                  <a:cubicBezTo>
                    <a:pt x="17280" y="4843"/>
                    <a:pt x="14178" y="673"/>
                    <a:pt x="9741" y="73"/>
                  </a:cubicBezTo>
                  <a:cubicBezTo>
                    <a:pt x="9378" y="24"/>
                    <a:pt x="9018" y="0"/>
                    <a:pt x="86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1367;p32">
              <a:extLst>
                <a:ext uri="{FF2B5EF4-FFF2-40B4-BE49-F238E27FC236}">
                  <a16:creationId xmlns:a16="http://schemas.microsoft.com/office/drawing/2014/main" id="{FCE6554A-1264-4B69-AD38-42BA96CB6512}"/>
                </a:ext>
              </a:extLst>
            </p:cNvPr>
            <p:cNvSpPr/>
            <p:nvPr/>
          </p:nvSpPr>
          <p:spPr>
            <a:xfrm>
              <a:off x="6151196" y="1621006"/>
              <a:ext cx="391296" cy="398647"/>
            </a:xfrm>
            <a:custGeom>
              <a:avLst/>
              <a:gdLst/>
              <a:ahLst/>
              <a:cxnLst/>
              <a:rect l="l" t="t" r="r" b="b"/>
              <a:pathLst>
                <a:path w="19482" h="19848" extrusionOk="0">
                  <a:moveTo>
                    <a:pt x="19139" y="7339"/>
                  </a:moveTo>
                  <a:lnTo>
                    <a:pt x="19139" y="7339"/>
                  </a:lnTo>
                  <a:cubicBezTo>
                    <a:pt x="19142" y="7350"/>
                    <a:pt x="19145" y="7361"/>
                    <a:pt x="19147" y="7372"/>
                  </a:cubicBezTo>
                  <a:lnTo>
                    <a:pt x="19147" y="7339"/>
                  </a:lnTo>
                  <a:close/>
                  <a:moveTo>
                    <a:pt x="9735" y="3236"/>
                  </a:moveTo>
                  <a:cubicBezTo>
                    <a:pt x="13061" y="3236"/>
                    <a:pt x="15901" y="5798"/>
                    <a:pt x="16245" y="9240"/>
                  </a:cubicBezTo>
                  <a:cubicBezTo>
                    <a:pt x="16612" y="12943"/>
                    <a:pt x="14010" y="16212"/>
                    <a:pt x="10408" y="16579"/>
                  </a:cubicBezTo>
                  <a:cubicBezTo>
                    <a:pt x="10186" y="16602"/>
                    <a:pt x="9965" y="16613"/>
                    <a:pt x="9746" y="16613"/>
                  </a:cubicBezTo>
                  <a:cubicBezTo>
                    <a:pt x="6417" y="16613"/>
                    <a:pt x="3547" y="14051"/>
                    <a:pt x="3203" y="10608"/>
                  </a:cubicBezTo>
                  <a:cubicBezTo>
                    <a:pt x="2836" y="6939"/>
                    <a:pt x="5471" y="3636"/>
                    <a:pt x="9074" y="3269"/>
                  </a:cubicBezTo>
                  <a:cubicBezTo>
                    <a:pt x="9296" y="3247"/>
                    <a:pt x="9517" y="3236"/>
                    <a:pt x="9735" y="3236"/>
                  </a:cubicBezTo>
                  <a:close/>
                  <a:moveTo>
                    <a:pt x="10408" y="0"/>
                  </a:moveTo>
                  <a:cubicBezTo>
                    <a:pt x="10441" y="67"/>
                    <a:pt x="10441" y="134"/>
                    <a:pt x="10475" y="201"/>
                  </a:cubicBezTo>
                  <a:cubicBezTo>
                    <a:pt x="10541" y="1101"/>
                    <a:pt x="9908" y="1902"/>
                    <a:pt x="9040" y="2002"/>
                  </a:cubicBezTo>
                  <a:cubicBezTo>
                    <a:pt x="8980" y="2009"/>
                    <a:pt x="8920" y="2012"/>
                    <a:pt x="8861" y="2012"/>
                  </a:cubicBezTo>
                  <a:cubicBezTo>
                    <a:pt x="8036" y="2012"/>
                    <a:pt x="7335" y="1375"/>
                    <a:pt x="7272" y="534"/>
                  </a:cubicBezTo>
                  <a:cubicBezTo>
                    <a:pt x="7239" y="467"/>
                    <a:pt x="7272" y="367"/>
                    <a:pt x="7272" y="301"/>
                  </a:cubicBezTo>
                  <a:lnTo>
                    <a:pt x="7272" y="301"/>
                  </a:lnTo>
                  <a:cubicBezTo>
                    <a:pt x="6639" y="467"/>
                    <a:pt x="6038" y="701"/>
                    <a:pt x="5471" y="968"/>
                  </a:cubicBezTo>
                  <a:cubicBezTo>
                    <a:pt x="5504" y="1034"/>
                    <a:pt x="5571" y="1101"/>
                    <a:pt x="5604" y="1168"/>
                  </a:cubicBezTo>
                  <a:cubicBezTo>
                    <a:pt x="6138" y="1902"/>
                    <a:pt x="5971" y="2902"/>
                    <a:pt x="5238" y="3436"/>
                  </a:cubicBezTo>
                  <a:cubicBezTo>
                    <a:pt x="4960" y="3648"/>
                    <a:pt x="4636" y="3749"/>
                    <a:pt x="4312" y="3749"/>
                  </a:cubicBezTo>
                  <a:cubicBezTo>
                    <a:pt x="3818" y="3749"/>
                    <a:pt x="3325" y="3513"/>
                    <a:pt x="3003" y="3069"/>
                  </a:cubicBezTo>
                  <a:cubicBezTo>
                    <a:pt x="2936" y="3003"/>
                    <a:pt x="2903" y="2936"/>
                    <a:pt x="2869" y="2869"/>
                  </a:cubicBezTo>
                  <a:cubicBezTo>
                    <a:pt x="2402" y="3336"/>
                    <a:pt x="2002" y="3837"/>
                    <a:pt x="1635" y="4370"/>
                  </a:cubicBezTo>
                  <a:cubicBezTo>
                    <a:pt x="1735" y="4404"/>
                    <a:pt x="1802" y="4437"/>
                    <a:pt x="1868" y="4470"/>
                  </a:cubicBezTo>
                  <a:cubicBezTo>
                    <a:pt x="2669" y="4837"/>
                    <a:pt x="3036" y="5805"/>
                    <a:pt x="2669" y="6639"/>
                  </a:cubicBezTo>
                  <a:cubicBezTo>
                    <a:pt x="2423" y="7254"/>
                    <a:pt x="1832" y="7615"/>
                    <a:pt x="1218" y="7615"/>
                  </a:cubicBezTo>
                  <a:cubicBezTo>
                    <a:pt x="999" y="7615"/>
                    <a:pt x="778" y="7569"/>
                    <a:pt x="568" y="7472"/>
                  </a:cubicBezTo>
                  <a:cubicBezTo>
                    <a:pt x="467" y="7406"/>
                    <a:pt x="401" y="7372"/>
                    <a:pt x="334" y="7339"/>
                  </a:cubicBezTo>
                  <a:cubicBezTo>
                    <a:pt x="167" y="7973"/>
                    <a:pt x="67" y="8607"/>
                    <a:pt x="0" y="9274"/>
                  </a:cubicBezTo>
                  <a:cubicBezTo>
                    <a:pt x="101" y="9274"/>
                    <a:pt x="167" y="9240"/>
                    <a:pt x="267" y="9240"/>
                  </a:cubicBezTo>
                  <a:cubicBezTo>
                    <a:pt x="325" y="9234"/>
                    <a:pt x="383" y="9230"/>
                    <a:pt x="440" y="9230"/>
                  </a:cubicBezTo>
                  <a:cubicBezTo>
                    <a:pt x="1238" y="9230"/>
                    <a:pt x="1942" y="9868"/>
                    <a:pt x="2035" y="10708"/>
                  </a:cubicBezTo>
                  <a:cubicBezTo>
                    <a:pt x="2102" y="11609"/>
                    <a:pt x="1468" y="12409"/>
                    <a:pt x="601" y="12509"/>
                  </a:cubicBezTo>
                  <a:lnTo>
                    <a:pt x="334" y="12509"/>
                  </a:lnTo>
                  <a:cubicBezTo>
                    <a:pt x="501" y="13143"/>
                    <a:pt x="734" y="13777"/>
                    <a:pt x="1001" y="14344"/>
                  </a:cubicBezTo>
                  <a:cubicBezTo>
                    <a:pt x="1068" y="14277"/>
                    <a:pt x="1135" y="14244"/>
                    <a:pt x="1201" y="14177"/>
                  </a:cubicBezTo>
                  <a:cubicBezTo>
                    <a:pt x="1479" y="13966"/>
                    <a:pt x="1808" y="13864"/>
                    <a:pt x="2136" y="13864"/>
                  </a:cubicBezTo>
                  <a:cubicBezTo>
                    <a:pt x="2637" y="13864"/>
                    <a:pt x="3134" y="14101"/>
                    <a:pt x="3436" y="14544"/>
                  </a:cubicBezTo>
                  <a:cubicBezTo>
                    <a:pt x="3970" y="15278"/>
                    <a:pt x="3803" y="16312"/>
                    <a:pt x="3069" y="16846"/>
                  </a:cubicBezTo>
                  <a:cubicBezTo>
                    <a:pt x="3003" y="16879"/>
                    <a:pt x="2936" y="16946"/>
                    <a:pt x="2869" y="16979"/>
                  </a:cubicBezTo>
                  <a:cubicBezTo>
                    <a:pt x="3303" y="17446"/>
                    <a:pt x="3803" y="17847"/>
                    <a:pt x="4370" y="18213"/>
                  </a:cubicBezTo>
                  <a:cubicBezTo>
                    <a:pt x="4370" y="18147"/>
                    <a:pt x="4404" y="18080"/>
                    <a:pt x="4437" y="17980"/>
                  </a:cubicBezTo>
                  <a:cubicBezTo>
                    <a:pt x="4707" y="17391"/>
                    <a:pt x="5284" y="17037"/>
                    <a:pt x="5902" y="17037"/>
                  </a:cubicBezTo>
                  <a:cubicBezTo>
                    <a:pt x="6124" y="17037"/>
                    <a:pt x="6351" y="17082"/>
                    <a:pt x="6572" y="17179"/>
                  </a:cubicBezTo>
                  <a:cubicBezTo>
                    <a:pt x="7372" y="17546"/>
                    <a:pt x="7739" y="18514"/>
                    <a:pt x="7372" y="19348"/>
                  </a:cubicBezTo>
                  <a:cubicBezTo>
                    <a:pt x="7339" y="19414"/>
                    <a:pt x="7306" y="19481"/>
                    <a:pt x="7239" y="19548"/>
                  </a:cubicBezTo>
                  <a:cubicBezTo>
                    <a:pt x="7873" y="19715"/>
                    <a:pt x="8507" y="19815"/>
                    <a:pt x="9140" y="19848"/>
                  </a:cubicBezTo>
                  <a:cubicBezTo>
                    <a:pt x="9140" y="19781"/>
                    <a:pt x="9107" y="19715"/>
                    <a:pt x="9107" y="19648"/>
                  </a:cubicBezTo>
                  <a:cubicBezTo>
                    <a:pt x="9007" y="18747"/>
                    <a:pt x="9674" y="17947"/>
                    <a:pt x="10541" y="17847"/>
                  </a:cubicBezTo>
                  <a:cubicBezTo>
                    <a:pt x="10601" y="17840"/>
                    <a:pt x="10661" y="17837"/>
                    <a:pt x="10720" y="17837"/>
                  </a:cubicBezTo>
                  <a:cubicBezTo>
                    <a:pt x="11541" y="17837"/>
                    <a:pt x="12216" y="18474"/>
                    <a:pt x="12309" y="19314"/>
                  </a:cubicBezTo>
                  <a:cubicBezTo>
                    <a:pt x="12309" y="19381"/>
                    <a:pt x="12309" y="19448"/>
                    <a:pt x="12309" y="19548"/>
                  </a:cubicBezTo>
                  <a:cubicBezTo>
                    <a:pt x="12943" y="19348"/>
                    <a:pt x="13543" y="19114"/>
                    <a:pt x="14077" y="18847"/>
                  </a:cubicBezTo>
                  <a:cubicBezTo>
                    <a:pt x="14044" y="18781"/>
                    <a:pt x="14010" y="18747"/>
                    <a:pt x="13977" y="18680"/>
                  </a:cubicBezTo>
                  <a:cubicBezTo>
                    <a:pt x="13443" y="17947"/>
                    <a:pt x="13610" y="16913"/>
                    <a:pt x="14311" y="16412"/>
                  </a:cubicBezTo>
                  <a:cubicBezTo>
                    <a:pt x="14601" y="16201"/>
                    <a:pt x="14934" y="16099"/>
                    <a:pt x="15262" y="16099"/>
                  </a:cubicBezTo>
                  <a:cubicBezTo>
                    <a:pt x="15764" y="16099"/>
                    <a:pt x="16257" y="16336"/>
                    <a:pt x="16579" y="16779"/>
                  </a:cubicBezTo>
                  <a:cubicBezTo>
                    <a:pt x="16612" y="16812"/>
                    <a:pt x="16646" y="16879"/>
                    <a:pt x="16679" y="16946"/>
                  </a:cubicBezTo>
                  <a:cubicBezTo>
                    <a:pt x="17113" y="16479"/>
                    <a:pt x="17513" y="15979"/>
                    <a:pt x="17880" y="15445"/>
                  </a:cubicBezTo>
                  <a:cubicBezTo>
                    <a:pt x="17813" y="15445"/>
                    <a:pt x="17746" y="15411"/>
                    <a:pt x="17713" y="15378"/>
                  </a:cubicBezTo>
                  <a:cubicBezTo>
                    <a:pt x="16879" y="15011"/>
                    <a:pt x="16512" y="14044"/>
                    <a:pt x="16879" y="13210"/>
                  </a:cubicBezTo>
                  <a:cubicBezTo>
                    <a:pt x="17150" y="12595"/>
                    <a:pt x="17747" y="12234"/>
                    <a:pt x="18363" y="12234"/>
                  </a:cubicBezTo>
                  <a:cubicBezTo>
                    <a:pt x="18582" y="12234"/>
                    <a:pt x="18804" y="12280"/>
                    <a:pt x="19014" y="12376"/>
                  </a:cubicBezTo>
                  <a:cubicBezTo>
                    <a:pt x="19081" y="12409"/>
                    <a:pt x="19114" y="12443"/>
                    <a:pt x="19181" y="12476"/>
                  </a:cubicBezTo>
                  <a:cubicBezTo>
                    <a:pt x="19314" y="11876"/>
                    <a:pt x="19448" y="11242"/>
                    <a:pt x="19481" y="10575"/>
                  </a:cubicBezTo>
                  <a:lnTo>
                    <a:pt x="19481" y="10575"/>
                  </a:lnTo>
                  <a:cubicBezTo>
                    <a:pt x="19414" y="10608"/>
                    <a:pt x="19381" y="10608"/>
                    <a:pt x="19314" y="10608"/>
                  </a:cubicBezTo>
                  <a:cubicBezTo>
                    <a:pt x="19254" y="10615"/>
                    <a:pt x="19195" y="10618"/>
                    <a:pt x="19136" y="10618"/>
                  </a:cubicBezTo>
                  <a:cubicBezTo>
                    <a:pt x="18314" y="10618"/>
                    <a:pt x="17640" y="9981"/>
                    <a:pt x="17546" y="9140"/>
                  </a:cubicBezTo>
                  <a:cubicBezTo>
                    <a:pt x="17446" y="8240"/>
                    <a:pt x="18113" y="7439"/>
                    <a:pt x="18981" y="7339"/>
                  </a:cubicBezTo>
                  <a:lnTo>
                    <a:pt x="19139" y="7339"/>
                  </a:lnTo>
                  <a:cubicBezTo>
                    <a:pt x="18974" y="6718"/>
                    <a:pt x="18776" y="6128"/>
                    <a:pt x="18514" y="5571"/>
                  </a:cubicBezTo>
                  <a:cubicBezTo>
                    <a:pt x="18447" y="5604"/>
                    <a:pt x="18414" y="5638"/>
                    <a:pt x="18380" y="5671"/>
                  </a:cubicBezTo>
                  <a:cubicBezTo>
                    <a:pt x="18090" y="5882"/>
                    <a:pt x="17757" y="5984"/>
                    <a:pt x="17429" y="5984"/>
                  </a:cubicBezTo>
                  <a:cubicBezTo>
                    <a:pt x="16927" y="5984"/>
                    <a:pt x="16434" y="5748"/>
                    <a:pt x="16112" y="5304"/>
                  </a:cubicBezTo>
                  <a:cubicBezTo>
                    <a:pt x="15612" y="4570"/>
                    <a:pt x="15778" y="3536"/>
                    <a:pt x="16479" y="3003"/>
                  </a:cubicBezTo>
                  <a:cubicBezTo>
                    <a:pt x="16546" y="2969"/>
                    <a:pt x="16579" y="2936"/>
                    <a:pt x="16646" y="2902"/>
                  </a:cubicBezTo>
                  <a:cubicBezTo>
                    <a:pt x="16212" y="2469"/>
                    <a:pt x="15712" y="2035"/>
                    <a:pt x="15178" y="1668"/>
                  </a:cubicBezTo>
                  <a:cubicBezTo>
                    <a:pt x="15178" y="1735"/>
                    <a:pt x="15145" y="1802"/>
                    <a:pt x="15145" y="1868"/>
                  </a:cubicBezTo>
                  <a:cubicBezTo>
                    <a:pt x="14876" y="2454"/>
                    <a:pt x="14286" y="2826"/>
                    <a:pt x="13674" y="2826"/>
                  </a:cubicBezTo>
                  <a:cubicBezTo>
                    <a:pt x="13451" y="2826"/>
                    <a:pt x="13224" y="2776"/>
                    <a:pt x="13010" y="2669"/>
                  </a:cubicBezTo>
                  <a:cubicBezTo>
                    <a:pt x="12209" y="2302"/>
                    <a:pt x="11842" y="1335"/>
                    <a:pt x="12209" y="501"/>
                  </a:cubicBezTo>
                  <a:cubicBezTo>
                    <a:pt x="12243" y="434"/>
                    <a:pt x="12276" y="401"/>
                    <a:pt x="12309" y="334"/>
                  </a:cubicBezTo>
                  <a:cubicBezTo>
                    <a:pt x="11709" y="167"/>
                    <a:pt x="11075" y="67"/>
                    <a:pt x="10408" y="0"/>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1368;p32">
              <a:extLst>
                <a:ext uri="{FF2B5EF4-FFF2-40B4-BE49-F238E27FC236}">
                  <a16:creationId xmlns:a16="http://schemas.microsoft.com/office/drawing/2014/main" id="{5DBDE470-ABBB-400D-96BA-459AF2C90D4D}"/>
                </a:ext>
              </a:extLst>
            </p:cNvPr>
            <p:cNvSpPr/>
            <p:nvPr/>
          </p:nvSpPr>
          <p:spPr>
            <a:xfrm>
              <a:off x="6187369" y="1667844"/>
              <a:ext cx="318930" cy="305513"/>
            </a:xfrm>
            <a:custGeom>
              <a:avLst/>
              <a:gdLst/>
              <a:ahLst/>
              <a:cxnLst/>
              <a:rect l="l" t="t" r="r" b="b"/>
              <a:pathLst>
                <a:path w="15879" h="15211" extrusionOk="0">
                  <a:moveTo>
                    <a:pt x="7950" y="2495"/>
                  </a:moveTo>
                  <a:cubicBezTo>
                    <a:pt x="8167" y="2495"/>
                    <a:pt x="8386" y="2509"/>
                    <a:pt x="8607" y="2539"/>
                  </a:cubicBezTo>
                  <a:cubicBezTo>
                    <a:pt x="11342" y="2906"/>
                    <a:pt x="13277" y="5507"/>
                    <a:pt x="12910" y="8276"/>
                  </a:cubicBezTo>
                  <a:cubicBezTo>
                    <a:pt x="12573" y="10852"/>
                    <a:pt x="10403" y="12723"/>
                    <a:pt x="7930" y="12723"/>
                  </a:cubicBezTo>
                  <a:cubicBezTo>
                    <a:pt x="7713" y="12723"/>
                    <a:pt x="7493" y="12709"/>
                    <a:pt x="7273" y="12679"/>
                  </a:cubicBezTo>
                  <a:cubicBezTo>
                    <a:pt x="4537" y="12279"/>
                    <a:pt x="2603" y="9710"/>
                    <a:pt x="2970" y="6942"/>
                  </a:cubicBezTo>
                  <a:cubicBezTo>
                    <a:pt x="3307" y="4366"/>
                    <a:pt x="5477" y="2495"/>
                    <a:pt x="7950" y="2495"/>
                  </a:cubicBezTo>
                  <a:close/>
                  <a:moveTo>
                    <a:pt x="7932" y="0"/>
                  </a:moveTo>
                  <a:cubicBezTo>
                    <a:pt x="4266" y="0"/>
                    <a:pt x="1057" y="2783"/>
                    <a:pt x="568" y="6575"/>
                  </a:cubicBezTo>
                  <a:cubicBezTo>
                    <a:pt x="1" y="10744"/>
                    <a:pt x="2869" y="14581"/>
                    <a:pt x="6939" y="15148"/>
                  </a:cubicBezTo>
                  <a:cubicBezTo>
                    <a:pt x="7263" y="15190"/>
                    <a:pt x="7586" y="15211"/>
                    <a:pt x="7905" y="15211"/>
                  </a:cubicBezTo>
                  <a:cubicBezTo>
                    <a:pt x="11589" y="15211"/>
                    <a:pt x="14820" y="12447"/>
                    <a:pt x="15312" y="8610"/>
                  </a:cubicBezTo>
                  <a:cubicBezTo>
                    <a:pt x="15879" y="4473"/>
                    <a:pt x="13010" y="637"/>
                    <a:pt x="8940" y="70"/>
                  </a:cubicBezTo>
                  <a:cubicBezTo>
                    <a:pt x="8602" y="23"/>
                    <a:pt x="8265" y="0"/>
                    <a:pt x="79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1369;p32">
              <a:extLst>
                <a:ext uri="{FF2B5EF4-FFF2-40B4-BE49-F238E27FC236}">
                  <a16:creationId xmlns:a16="http://schemas.microsoft.com/office/drawing/2014/main" id="{1C560021-5103-436E-95EE-140CC771179A}"/>
                </a:ext>
              </a:extLst>
            </p:cNvPr>
            <p:cNvSpPr/>
            <p:nvPr/>
          </p:nvSpPr>
          <p:spPr>
            <a:xfrm>
              <a:off x="6667079" y="1796549"/>
              <a:ext cx="749050" cy="736979"/>
            </a:xfrm>
            <a:custGeom>
              <a:avLst/>
              <a:gdLst/>
              <a:ahLst/>
              <a:cxnLst/>
              <a:rect l="l" t="t" r="r" b="b"/>
              <a:pathLst>
                <a:path w="37294" h="36693" extrusionOk="0">
                  <a:moveTo>
                    <a:pt x="27887" y="0"/>
                  </a:moveTo>
                  <a:cubicBezTo>
                    <a:pt x="26686" y="0"/>
                    <a:pt x="25485" y="17"/>
                    <a:pt x="24284" y="33"/>
                  </a:cubicBezTo>
                  <a:lnTo>
                    <a:pt x="16913" y="133"/>
                  </a:lnTo>
                  <a:lnTo>
                    <a:pt x="9607" y="234"/>
                  </a:lnTo>
                  <a:cubicBezTo>
                    <a:pt x="8406" y="267"/>
                    <a:pt x="7172" y="267"/>
                    <a:pt x="5971" y="300"/>
                  </a:cubicBezTo>
                  <a:cubicBezTo>
                    <a:pt x="5004" y="300"/>
                    <a:pt x="4003" y="300"/>
                    <a:pt x="3069" y="467"/>
                  </a:cubicBezTo>
                  <a:cubicBezTo>
                    <a:pt x="2235" y="634"/>
                    <a:pt x="1435" y="967"/>
                    <a:pt x="834" y="1568"/>
                  </a:cubicBezTo>
                  <a:cubicBezTo>
                    <a:pt x="768" y="1568"/>
                    <a:pt x="734" y="1601"/>
                    <a:pt x="734" y="1668"/>
                  </a:cubicBezTo>
                  <a:cubicBezTo>
                    <a:pt x="1068" y="6505"/>
                    <a:pt x="1001" y="11341"/>
                    <a:pt x="801" y="16178"/>
                  </a:cubicBezTo>
                  <a:cubicBezTo>
                    <a:pt x="568" y="21015"/>
                    <a:pt x="234" y="25852"/>
                    <a:pt x="134" y="30722"/>
                  </a:cubicBezTo>
                  <a:cubicBezTo>
                    <a:pt x="101" y="31856"/>
                    <a:pt x="0" y="33024"/>
                    <a:pt x="67" y="34158"/>
                  </a:cubicBezTo>
                  <a:cubicBezTo>
                    <a:pt x="134" y="34892"/>
                    <a:pt x="334" y="35726"/>
                    <a:pt x="1068" y="36026"/>
                  </a:cubicBezTo>
                  <a:cubicBezTo>
                    <a:pt x="1443" y="36176"/>
                    <a:pt x="1875" y="36195"/>
                    <a:pt x="2292" y="36195"/>
                  </a:cubicBezTo>
                  <a:cubicBezTo>
                    <a:pt x="2431" y="36195"/>
                    <a:pt x="2569" y="36193"/>
                    <a:pt x="2702" y="36193"/>
                  </a:cubicBezTo>
                  <a:cubicBezTo>
                    <a:pt x="3303" y="36226"/>
                    <a:pt x="3903" y="36259"/>
                    <a:pt x="4504" y="36259"/>
                  </a:cubicBezTo>
                  <a:cubicBezTo>
                    <a:pt x="5705" y="36326"/>
                    <a:pt x="6939" y="36359"/>
                    <a:pt x="8173" y="36393"/>
                  </a:cubicBezTo>
                  <a:cubicBezTo>
                    <a:pt x="13076" y="36560"/>
                    <a:pt x="17947" y="36660"/>
                    <a:pt x="22850" y="36693"/>
                  </a:cubicBezTo>
                  <a:lnTo>
                    <a:pt x="30155" y="36693"/>
                  </a:lnTo>
                  <a:cubicBezTo>
                    <a:pt x="31390" y="36693"/>
                    <a:pt x="32624" y="36660"/>
                    <a:pt x="33858" y="36660"/>
                  </a:cubicBezTo>
                  <a:cubicBezTo>
                    <a:pt x="34692" y="36626"/>
                    <a:pt x="35626" y="36660"/>
                    <a:pt x="36360" y="36159"/>
                  </a:cubicBezTo>
                  <a:cubicBezTo>
                    <a:pt x="37127" y="35626"/>
                    <a:pt x="37160" y="34658"/>
                    <a:pt x="37127" y="33791"/>
                  </a:cubicBezTo>
                  <a:cubicBezTo>
                    <a:pt x="37094" y="32590"/>
                    <a:pt x="37060" y="31356"/>
                    <a:pt x="37027" y="30155"/>
                  </a:cubicBezTo>
                  <a:cubicBezTo>
                    <a:pt x="36960" y="27720"/>
                    <a:pt x="36927" y="25251"/>
                    <a:pt x="36893" y="22816"/>
                  </a:cubicBezTo>
                  <a:cubicBezTo>
                    <a:pt x="36860" y="17946"/>
                    <a:pt x="36927" y="13076"/>
                    <a:pt x="37060" y="8206"/>
                  </a:cubicBezTo>
                  <a:cubicBezTo>
                    <a:pt x="37094" y="7005"/>
                    <a:pt x="37127" y="5771"/>
                    <a:pt x="37194" y="4537"/>
                  </a:cubicBezTo>
                  <a:cubicBezTo>
                    <a:pt x="37227" y="3936"/>
                    <a:pt x="37260" y="3336"/>
                    <a:pt x="37260" y="2735"/>
                  </a:cubicBezTo>
                  <a:cubicBezTo>
                    <a:pt x="37294" y="2268"/>
                    <a:pt x="37260" y="1768"/>
                    <a:pt x="36994" y="1368"/>
                  </a:cubicBezTo>
                  <a:lnTo>
                    <a:pt x="36960" y="1368"/>
                  </a:lnTo>
                  <a:cubicBezTo>
                    <a:pt x="36527" y="701"/>
                    <a:pt x="35659" y="467"/>
                    <a:pt x="34892" y="367"/>
                  </a:cubicBezTo>
                  <a:cubicBezTo>
                    <a:pt x="33758" y="200"/>
                    <a:pt x="32624" y="133"/>
                    <a:pt x="31490" y="67"/>
                  </a:cubicBezTo>
                  <a:cubicBezTo>
                    <a:pt x="30289" y="17"/>
                    <a:pt x="29088" y="0"/>
                    <a:pt x="278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1370;p32">
              <a:extLst>
                <a:ext uri="{FF2B5EF4-FFF2-40B4-BE49-F238E27FC236}">
                  <a16:creationId xmlns:a16="http://schemas.microsoft.com/office/drawing/2014/main" id="{05EDF438-A1BB-47A9-AAC9-891E76E9BF6C}"/>
                </a:ext>
              </a:extLst>
            </p:cNvPr>
            <p:cNvSpPr/>
            <p:nvPr/>
          </p:nvSpPr>
          <p:spPr>
            <a:xfrm>
              <a:off x="6667079" y="1796549"/>
              <a:ext cx="749050" cy="736979"/>
            </a:xfrm>
            <a:custGeom>
              <a:avLst/>
              <a:gdLst/>
              <a:ahLst/>
              <a:cxnLst/>
              <a:rect l="l" t="t" r="r" b="b"/>
              <a:pathLst>
                <a:path w="37294" h="36693" extrusionOk="0">
                  <a:moveTo>
                    <a:pt x="27787" y="300"/>
                  </a:moveTo>
                  <a:cubicBezTo>
                    <a:pt x="30089" y="300"/>
                    <a:pt x="32424" y="334"/>
                    <a:pt x="34725" y="634"/>
                  </a:cubicBezTo>
                  <a:cubicBezTo>
                    <a:pt x="35492" y="734"/>
                    <a:pt x="36527" y="934"/>
                    <a:pt x="36860" y="1768"/>
                  </a:cubicBezTo>
                  <a:cubicBezTo>
                    <a:pt x="37060" y="2268"/>
                    <a:pt x="36960" y="2902"/>
                    <a:pt x="36927" y="3436"/>
                  </a:cubicBezTo>
                  <a:cubicBezTo>
                    <a:pt x="36927" y="4036"/>
                    <a:pt x="36893" y="4637"/>
                    <a:pt x="36860" y="5237"/>
                  </a:cubicBezTo>
                  <a:cubicBezTo>
                    <a:pt x="36693" y="9940"/>
                    <a:pt x="36593" y="14677"/>
                    <a:pt x="36593" y="19447"/>
                  </a:cubicBezTo>
                  <a:cubicBezTo>
                    <a:pt x="36593" y="24184"/>
                    <a:pt x="36660" y="28921"/>
                    <a:pt x="36827" y="33657"/>
                  </a:cubicBezTo>
                  <a:cubicBezTo>
                    <a:pt x="36860" y="34158"/>
                    <a:pt x="36893" y="34658"/>
                    <a:pt x="36760" y="35159"/>
                  </a:cubicBezTo>
                  <a:cubicBezTo>
                    <a:pt x="36593" y="35626"/>
                    <a:pt x="36260" y="35959"/>
                    <a:pt x="35826" y="36126"/>
                  </a:cubicBezTo>
                  <a:cubicBezTo>
                    <a:pt x="35265" y="36363"/>
                    <a:pt x="34620" y="36405"/>
                    <a:pt x="33981" y="36405"/>
                  </a:cubicBezTo>
                  <a:cubicBezTo>
                    <a:pt x="33633" y="36405"/>
                    <a:pt x="33287" y="36393"/>
                    <a:pt x="32957" y="36393"/>
                  </a:cubicBezTo>
                  <a:cubicBezTo>
                    <a:pt x="30589" y="36426"/>
                    <a:pt x="28221" y="36426"/>
                    <a:pt x="25852" y="36426"/>
                  </a:cubicBezTo>
                  <a:cubicBezTo>
                    <a:pt x="21082" y="36426"/>
                    <a:pt x="16345" y="36359"/>
                    <a:pt x="11609" y="36226"/>
                  </a:cubicBezTo>
                  <a:cubicBezTo>
                    <a:pt x="9240" y="36193"/>
                    <a:pt x="6839" y="36093"/>
                    <a:pt x="4470" y="36026"/>
                  </a:cubicBezTo>
                  <a:cubicBezTo>
                    <a:pt x="3870" y="35992"/>
                    <a:pt x="3303" y="35959"/>
                    <a:pt x="2702" y="35926"/>
                  </a:cubicBezTo>
                  <a:cubicBezTo>
                    <a:pt x="2538" y="35926"/>
                    <a:pt x="2358" y="35932"/>
                    <a:pt x="2174" y="35932"/>
                  </a:cubicBezTo>
                  <a:cubicBezTo>
                    <a:pt x="1760" y="35932"/>
                    <a:pt x="1324" y="35900"/>
                    <a:pt x="1001" y="35692"/>
                  </a:cubicBezTo>
                  <a:cubicBezTo>
                    <a:pt x="234" y="35259"/>
                    <a:pt x="301" y="34058"/>
                    <a:pt x="301" y="33291"/>
                  </a:cubicBezTo>
                  <a:cubicBezTo>
                    <a:pt x="367" y="28587"/>
                    <a:pt x="634" y="23884"/>
                    <a:pt x="901" y="19180"/>
                  </a:cubicBezTo>
                  <a:cubicBezTo>
                    <a:pt x="1135" y="14510"/>
                    <a:pt x="1301" y="9807"/>
                    <a:pt x="1135" y="5104"/>
                  </a:cubicBezTo>
                  <a:cubicBezTo>
                    <a:pt x="1068" y="4036"/>
                    <a:pt x="1001" y="2935"/>
                    <a:pt x="934" y="1868"/>
                  </a:cubicBezTo>
                  <a:cubicBezTo>
                    <a:pt x="968" y="1868"/>
                    <a:pt x="1001" y="1868"/>
                    <a:pt x="1035" y="1835"/>
                  </a:cubicBezTo>
                  <a:cubicBezTo>
                    <a:pt x="2128" y="659"/>
                    <a:pt x="3873" y="604"/>
                    <a:pt x="5440" y="604"/>
                  </a:cubicBezTo>
                  <a:cubicBezTo>
                    <a:pt x="5601" y="604"/>
                    <a:pt x="5761" y="604"/>
                    <a:pt x="5917" y="604"/>
                  </a:cubicBezTo>
                  <a:cubicBezTo>
                    <a:pt x="6095" y="604"/>
                    <a:pt x="6269" y="604"/>
                    <a:pt x="6438" y="600"/>
                  </a:cubicBezTo>
                  <a:cubicBezTo>
                    <a:pt x="8807" y="567"/>
                    <a:pt x="11208" y="534"/>
                    <a:pt x="13577" y="500"/>
                  </a:cubicBezTo>
                  <a:cubicBezTo>
                    <a:pt x="18314" y="434"/>
                    <a:pt x="23050" y="334"/>
                    <a:pt x="27787" y="300"/>
                  </a:cubicBezTo>
                  <a:close/>
                  <a:moveTo>
                    <a:pt x="27887" y="0"/>
                  </a:moveTo>
                  <a:cubicBezTo>
                    <a:pt x="26686" y="0"/>
                    <a:pt x="25485" y="17"/>
                    <a:pt x="24284" y="33"/>
                  </a:cubicBezTo>
                  <a:lnTo>
                    <a:pt x="16913" y="133"/>
                  </a:lnTo>
                  <a:lnTo>
                    <a:pt x="9607" y="234"/>
                  </a:lnTo>
                  <a:cubicBezTo>
                    <a:pt x="8406" y="267"/>
                    <a:pt x="7172" y="267"/>
                    <a:pt x="5971" y="300"/>
                  </a:cubicBezTo>
                  <a:cubicBezTo>
                    <a:pt x="5004" y="300"/>
                    <a:pt x="4003" y="300"/>
                    <a:pt x="3069" y="467"/>
                  </a:cubicBezTo>
                  <a:cubicBezTo>
                    <a:pt x="2235" y="634"/>
                    <a:pt x="1435" y="967"/>
                    <a:pt x="834" y="1568"/>
                  </a:cubicBezTo>
                  <a:cubicBezTo>
                    <a:pt x="768" y="1568"/>
                    <a:pt x="734" y="1601"/>
                    <a:pt x="734" y="1668"/>
                  </a:cubicBezTo>
                  <a:cubicBezTo>
                    <a:pt x="1068" y="6505"/>
                    <a:pt x="1001" y="11341"/>
                    <a:pt x="801" y="16178"/>
                  </a:cubicBezTo>
                  <a:cubicBezTo>
                    <a:pt x="568" y="21015"/>
                    <a:pt x="234" y="25852"/>
                    <a:pt x="134" y="30722"/>
                  </a:cubicBezTo>
                  <a:cubicBezTo>
                    <a:pt x="101" y="31856"/>
                    <a:pt x="0" y="33024"/>
                    <a:pt x="67" y="34158"/>
                  </a:cubicBezTo>
                  <a:cubicBezTo>
                    <a:pt x="134" y="34892"/>
                    <a:pt x="334" y="35726"/>
                    <a:pt x="1068" y="36026"/>
                  </a:cubicBezTo>
                  <a:cubicBezTo>
                    <a:pt x="1443" y="36176"/>
                    <a:pt x="1875" y="36195"/>
                    <a:pt x="2292" y="36195"/>
                  </a:cubicBezTo>
                  <a:cubicBezTo>
                    <a:pt x="2431" y="36195"/>
                    <a:pt x="2569" y="36193"/>
                    <a:pt x="2702" y="36193"/>
                  </a:cubicBezTo>
                  <a:cubicBezTo>
                    <a:pt x="3303" y="36226"/>
                    <a:pt x="3903" y="36259"/>
                    <a:pt x="4504" y="36259"/>
                  </a:cubicBezTo>
                  <a:cubicBezTo>
                    <a:pt x="5705" y="36326"/>
                    <a:pt x="6939" y="36359"/>
                    <a:pt x="8173" y="36393"/>
                  </a:cubicBezTo>
                  <a:cubicBezTo>
                    <a:pt x="13076" y="36560"/>
                    <a:pt x="17947" y="36660"/>
                    <a:pt x="22850" y="36693"/>
                  </a:cubicBezTo>
                  <a:lnTo>
                    <a:pt x="30155" y="36693"/>
                  </a:lnTo>
                  <a:cubicBezTo>
                    <a:pt x="31390" y="36693"/>
                    <a:pt x="32624" y="36660"/>
                    <a:pt x="33858" y="36660"/>
                  </a:cubicBezTo>
                  <a:cubicBezTo>
                    <a:pt x="34692" y="36626"/>
                    <a:pt x="35626" y="36660"/>
                    <a:pt x="36360" y="36159"/>
                  </a:cubicBezTo>
                  <a:cubicBezTo>
                    <a:pt x="37127" y="35626"/>
                    <a:pt x="37160" y="34658"/>
                    <a:pt x="37127" y="33791"/>
                  </a:cubicBezTo>
                  <a:cubicBezTo>
                    <a:pt x="37094" y="32590"/>
                    <a:pt x="37060" y="31356"/>
                    <a:pt x="37027" y="30155"/>
                  </a:cubicBezTo>
                  <a:cubicBezTo>
                    <a:pt x="36960" y="27720"/>
                    <a:pt x="36927" y="25251"/>
                    <a:pt x="36893" y="22816"/>
                  </a:cubicBezTo>
                  <a:cubicBezTo>
                    <a:pt x="36860" y="17946"/>
                    <a:pt x="36927" y="13076"/>
                    <a:pt x="37060" y="8206"/>
                  </a:cubicBezTo>
                  <a:cubicBezTo>
                    <a:pt x="37094" y="7005"/>
                    <a:pt x="37127" y="5771"/>
                    <a:pt x="37194" y="4537"/>
                  </a:cubicBezTo>
                  <a:cubicBezTo>
                    <a:pt x="37227" y="3936"/>
                    <a:pt x="37260" y="3336"/>
                    <a:pt x="37260" y="2735"/>
                  </a:cubicBezTo>
                  <a:cubicBezTo>
                    <a:pt x="37294" y="2268"/>
                    <a:pt x="37260" y="1768"/>
                    <a:pt x="36994" y="1368"/>
                  </a:cubicBezTo>
                  <a:lnTo>
                    <a:pt x="36960" y="1368"/>
                  </a:lnTo>
                  <a:cubicBezTo>
                    <a:pt x="36527" y="701"/>
                    <a:pt x="35659" y="467"/>
                    <a:pt x="34892" y="367"/>
                  </a:cubicBezTo>
                  <a:cubicBezTo>
                    <a:pt x="33758" y="200"/>
                    <a:pt x="32624" y="133"/>
                    <a:pt x="31490" y="67"/>
                  </a:cubicBezTo>
                  <a:cubicBezTo>
                    <a:pt x="30289" y="17"/>
                    <a:pt x="29088" y="0"/>
                    <a:pt x="2788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1371;p32">
              <a:extLst>
                <a:ext uri="{FF2B5EF4-FFF2-40B4-BE49-F238E27FC236}">
                  <a16:creationId xmlns:a16="http://schemas.microsoft.com/office/drawing/2014/main" id="{D4289C2A-273F-4887-94E6-95903D09EEF1}"/>
                </a:ext>
              </a:extLst>
            </p:cNvPr>
            <p:cNvSpPr/>
            <p:nvPr/>
          </p:nvSpPr>
          <p:spPr>
            <a:xfrm>
              <a:off x="6671759" y="1800967"/>
              <a:ext cx="739690" cy="728543"/>
            </a:xfrm>
            <a:custGeom>
              <a:avLst/>
              <a:gdLst/>
              <a:ahLst/>
              <a:cxnLst/>
              <a:rect l="l" t="t" r="r" b="b"/>
              <a:pathLst>
                <a:path w="36828" h="36273" extrusionOk="0">
                  <a:moveTo>
                    <a:pt x="28758" y="303"/>
                  </a:moveTo>
                  <a:cubicBezTo>
                    <a:pt x="30613" y="303"/>
                    <a:pt x="32463" y="372"/>
                    <a:pt x="34292" y="614"/>
                  </a:cubicBezTo>
                  <a:cubicBezTo>
                    <a:pt x="35059" y="714"/>
                    <a:pt x="36093" y="914"/>
                    <a:pt x="36394" y="1748"/>
                  </a:cubicBezTo>
                  <a:cubicBezTo>
                    <a:pt x="36594" y="2248"/>
                    <a:pt x="36494" y="2849"/>
                    <a:pt x="36494" y="3383"/>
                  </a:cubicBezTo>
                  <a:cubicBezTo>
                    <a:pt x="36460" y="3983"/>
                    <a:pt x="36460" y="4550"/>
                    <a:pt x="36427" y="5151"/>
                  </a:cubicBezTo>
                  <a:cubicBezTo>
                    <a:pt x="36227" y="9821"/>
                    <a:pt x="36160" y="14524"/>
                    <a:pt x="36160" y="19194"/>
                  </a:cubicBezTo>
                  <a:cubicBezTo>
                    <a:pt x="36160" y="23897"/>
                    <a:pt x="36227" y="28567"/>
                    <a:pt x="36394" y="33237"/>
                  </a:cubicBezTo>
                  <a:cubicBezTo>
                    <a:pt x="36427" y="33738"/>
                    <a:pt x="36460" y="34271"/>
                    <a:pt x="36294" y="34738"/>
                  </a:cubicBezTo>
                  <a:cubicBezTo>
                    <a:pt x="36160" y="35205"/>
                    <a:pt x="35827" y="35539"/>
                    <a:pt x="35393" y="35706"/>
                  </a:cubicBezTo>
                  <a:cubicBezTo>
                    <a:pt x="34839" y="35940"/>
                    <a:pt x="34204" y="35970"/>
                    <a:pt x="33583" y="35970"/>
                  </a:cubicBezTo>
                  <a:cubicBezTo>
                    <a:pt x="33366" y="35970"/>
                    <a:pt x="33150" y="35967"/>
                    <a:pt x="32940" y="35967"/>
                  </a:cubicBezTo>
                  <a:cubicBezTo>
                    <a:pt x="32810" y="35967"/>
                    <a:pt x="32682" y="35968"/>
                    <a:pt x="32558" y="35973"/>
                  </a:cubicBezTo>
                  <a:cubicBezTo>
                    <a:pt x="30223" y="36006"/>
                    <a:pt x="27854" y="36006"/>
                    <a:pt x="25519" y="36006"/>
                  </a:cubicBezTo>
                  <a:cubicBezTo>
                    <a:pt x="20816" y="36006"/>
                    <a:pt x="16146" y="35939"/>
                    <a:pt x="11442" y="35806"/>
                  </a:cubicBezTo>
                  <a:cubicBezTo>
                    <a:pt x="9107" y="35739"/>
                    <a:pt x="6739" y="35672"/>
                    <a:pt x="4404" y="35606"/>
                  </a:cubicBezTo>
                  <a:cubicBezTo>
                    <a:pt x="3804" y="35572"/>
                    <a:pt x="3237" y="35539"/>
                    <a:pt x="2636" y="35506"/>
                  </a:cubicBezTo>
                  <a:cubicBezTo>
                    <a:pt x="2458" y="35506"/>
                    <a:pt x="2266" y="35513"/>
                    <a:pt x="2070" y="35513"/>
                  </a:cubicBezTo>
                  <a:cubicBezTo>
                    <a:pt x="1680" y="35513"/>
                    <a:pt x="1280" y="35483"/>
                    <a:pt x="968" y="35305"/>
                  </a:cubicBezTo>
                  <a:cubicBezTo>
                    <a:pt x="201" y="34838"/>
                    <a:pt x="268" y="33671"/>
                    <a:pt x="301" y="32904"/>
                  </a:cubicBezTo>
                  <a:cubicBezTo>
                    <a:pt x="335" y="28267"/>
                    <a:pt x="635" y="23630"/>
                    <a:pt x="868" y="18960"/>
                  </a:cubicBezTo>
                  <a:cubicBezTo>
                    <a:pt x="1102" y="14324"/>
                    <a:pt x="1269" y="9687"/>
                    <a:pt x="1102" y="5050"/>
                  </a:cubicBezTo>
                  <a:cubicBezTo>
                    <a:pt x="1035" y="3983"/>
                    <a:pt x="968" y="2916"/>
                    <a:pt x="902" y="1848"/>
                  </a:cubicBezTo>
                  <a:cubicBezTo>
                    <a:pt x="935" y="1848"/>
                    <a:pt x="968" y="1848"/>
                    <a:pt x="1002" y="1815"/>
                  </a:cubicBezTo>
                  <a:cubicBezTo>
                    <a:pt x="2336" y="414"/>
                    <a:pt x="4604" y="614"/>
                    <a:pt x="6339" y="581"/>
                  </a:cubicBezTo>
                  <a:lnTo>
                    <a:pt x="13411" y="481"/>
                  </a:lnTo>
                  <a:cubicBezTo>
                    <a:pt x="18081" y="414"/>
                    <a:pt x="22751" y="347"/>
                    <a:pt x="27421" y="314"/>
                  </a:cubicBezTo>
                  <a:cubicBezTo>
                    <a:pt x="27866" y="307"/>
                    <a:pt x="28312" y="303"/>
                    <a:pt x="28758" y="303"/>
                  </a:cubicBezTo>
                  <a:close/>
                  <a:moveTo>
                    <a:pt x="27871" y="0"/>
                  </a:moveTo>
                  <a:cubicBezTo>
                    <a:pt x="26575" y="0"/>
                    <a:pt x="25280" y="29"/>
                    <a:pt x="23985" y="47"/>
                  </a:cubicBezTo>
                  <a:lnTo>
                    <a:pt x="16713" y="147"/>
                  </a:lnTo>
                  <a:lnTo>
                    <a:pt x="9474" y="247"/>
                  </a:lnTo>
                  <a:cubicBezTo>
                    <a:pt x="8274" y="247"/>
                    <a:pt x="7073" y="280"/>
                    <a:pt x="5872" y="280"/>
                  </a:cubicBezTo>
                  <a:cubicBezTo>
                    <a:pt x="4904" y="314"/>
                    <a:pt x="3937" y="280"/>
                    <a:pt x="3003" y="481"/>
                  </a:cubicBezTo>
                  <a:cubicBezTo>
                    <a:pt x="2169" y="647"/>
                    <a:pt x="1402" y="948"/>
                    <a:pt x="802" y="1548"/>
                  </a:cubicBezTo>
                  <a:cubicBezTo>
                    <a:pt x="768" y="1548"/>
                    <a:pt x="701" y="1581"/>
                    <a:pt x="701" y="1648"/>
                  </a:cubicBezTo>
                  <a:cubicBezTo>
                    <a:pt x="1035" y="6418"/>
                    <a:pt x="968" y="11222"/>
                    <a:pt x="768" y="15992"/>
                  </a:cubicBezTo>
                  <a:cubicBezTo>
                    <a:pt x="535" y="20762"/>
                    <a:pt x="234" y="25565"/>
                    <a:pt x="101" y="30369"/>
                  </a:cubicBezTo>
                  <a:cubicBezTo>
                    <a:pt x="68" y="31469"/>
                    <a:pt x="1" y="32637"/>
                    <a:pt x="68" y="33738"/>
                  </a:cubicBezTo>
                  <a:cubicBezTo>
                    <a:pt x="101" y="34472"/>
                    <a:pt x="301" y="35305"/>
                    <a:pt x="1035" y="35606"/>
                  </a:cubicBezTo>
                  <a:cubicBezTo>
                    <a:pt x="1535" y="35806"/>
                    <a:pt x="2136" y="35739"/>
                    <a:pt x="2636" y="35772"/>
                  </a:cubicBezTo>
                  <a:cubicBezTo>
                    <a:pt x="3237" y="35806"/>
                    <a:pt x="3837" y="35839"/>
                    <a:pt x="4404" y="35839"/>
                  </a:cubicBezTo>
                  <a:cubicBezTo>
                    <a:pt x="5638" y="35906"/>
                    <a:pt x="6839" y="35939"/>
                    <a:pt x="8040" y="35973"/>
                  </a:cubicBezTo>
                  <a:cubicBezTo>
                    <a:pt x="12877" y="36139"/>
                    <a:pt x="17714" y="36239"/>
                    <a:pt x="22550" y="36273"/>
                  </a:cubicBezTo>
                  <a:lnTo>
                    <a:pt x="29789" y="36273"/>
                  </a:lnTo>
                  <a:cubicBezTo>
                    <a:pt x="30990" y="36239"/>
                    <a:pt x="32224" y="36239"/>
                    <a:pt x="33425" y="36239"/>
                  </a:cubicBezTo>
                  <a:cubicBezTo>
                    <a:pt x="34259" y="36206"/>
                    <a:pt x="35193" y="36239"/>
                    <a:pt x="35893" y="35739"/>
                  </a:cubicBezTo>
                  <a:cubicBezTo>
                    <a:pt x="36694" y="35205"/>
                    <a:pt x="36694" y="34238"/>
                    <a:pt x="36694" y="33371"/>
                  </a:cubicBezTo>
                  <a:cubicBezTo>
                    <a:pt x="36627" y="32203"/>
                    <a:pt x="36594" y="31002"/>
                    <a:pt x="36560" y="29802"/>
                  </a:cubicBezTo>
                  <a:cubicBezTo>
                    <a:pt x="36527" y="27366"/>
                    <a:pt x="36460" y="24965"/>
                    <a:pt x="36460" y="22530"/>
                  </a:cubicBezTo>
                  <a:cubicBezTo>
                    <a:pt x="36427" y="17726"/>
                    <a:pt x="36460" y="12923"/>
                    <a:pt x="36594" y="8119"/>
                  </a:cubicBezTo>
                  <a:cubicBezTo>
                    <a:pt x="36627" y="6918"/>
                    <a:pt x="36694" y="5684"/>
                    <a:pt x="36727" y="4483"/>
                  </a:cubicBezTo>
                  <a:cubicBezTo>
                    <a:pt x="36761" y="3883"/>
                    <a:pt x="36794" y="3283"/>
                    <a:pt x="36794" y="2682"/>
                  </a:cubicBezTo>
                  <a:cubicBezTo>
                    <a:pt x="36827" y="2215"/>
                    <a:pt x="36794" y="1748"/>
                    <a:pt x="36527" y="1348"/>
                  </a:cubicBezTo>
                  <a:cubicBezTo>
                    <a:pt x="36060" y="681"/>
                    <a:pt x="35226" y="447"/>
                    <a:pt x="34459" y="347"/>
                  </a:cubicBezTo>
                  <a:cubicBezTo>
                    <a:pt x="33358" y="180"/>
                    <a:pt x="32224" y="114"/>
                    <a:pt x="31090" y="80"/>
                  </a:cubicBezTo>
                  <a:cubicBezTo>
                    <a:pt x="30017" y="20"/>
                    <a:pt x="28944" y="0"/>
                    <a:pt x="27871" y="0"/>
                  </a:cubicBezTo>
                  <a:close/>
                </a:path>
              </a:pathLst>
            </a:custGeom>
            <a:solidFill>
              <a:srgbClr val="00000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1372;p32">
              <a:extLst>
                <a:ext uri="{FF2B5EF4-FFF2-40B4-BE49-F238E27FC236}">
                  <a16:creationId xmlns:a16="http://schemas.microsoft.com/office/drawing/2014/main" id="{A6C5C6DC-E294-4201-964C-BDE616D91AF9}"/>
                </a:ext>
              </a:extLst>
            </p:cNvPr>
            <p:cNvSpPr/>
            <p:nvPr/>
          </p:nvSpPr>
          <p:spPr>
            <a:xfrm>
              <a:off x="6884158" y="1957911"/>
              <a:ext cx="455608" cy="18297"/>
            </a:xfrm>
            <a:custGeom>
              <a:avLst/>
              <a:gdLst/>
              <a:ahLst/>
              <a:cxnLst/>
              <a:rect l="l" t="t" r="r" b="b"/>
              <a:pathLst>
                <a:path w="22684" h="911" extrusionOk="0">
                  <a:moveTo>
                    <a:pt x="19494" y="1"/>
                  </a:moveTo>
                  <a:cubicBezTo>
                    <a:pt x="18423" y="1"/>
                    <a:pt x="17346" y="38"/>
                    <a:pt x="16278" y="38"/>
                  </a:cubicBezTo>
                  <a:cubicBezTo>
                    <a:pt x="14310" y="38"/>
                    <a:pt x="12342" y="72"/>
                    <a:pt x="10374" y="72"/>
                  </a:cubicBezTo>
                  <a:cubicBezTo>
                    <a:pt x="6905" y="72"/>
                    <a:pt x="3436" y="72"/>
                    <a:pt x="0" y="205"/>
                  </a:cubicBezTo>
                  <a:lnTo>
                    <a:pt x="0" y="706"/>
                  </a:lnTo>
                  <a:cubicBezTo>
                    <a:pt x="3436" y="839"/>
                    <a:pt x="6905" y="839"/>
                    <a:pt x="10374" y="839"/>
                  </a:cubicBezTo>
                  <a:lnTo>
                    <a:pt x="16278" y="872"/>
                  </a:lnTo>
                  <a:cubicBezTo>
                    <a:pt x="17346" y="872"/>
                    <a:pt x="18423" y="910"/>
                    <a:pt x="19494" y="910"/>
                  </a:cubicBezTo>
                  <a:cubicBezTo>
                    <a:pt x="20431" y="910"/>
                    <a:pt x="21364" y="881"/>
                    <a:pt x="22283" y="772"/>
                  </a:cubicBezTo>
                  <a:cubicBezTo>
                    <a:pt x="22683" y="706"/>
                    <a:pt x="22683" y="205"/>
                    <a:pt x="22283" y="139"/>
                  </a:cubicBezTo>
                  <a:cubicBezTo>
                    <a:pt x="21364" y="30"/>
                    <a:pt x="20431" y="1"/>
                    <a:pt x="194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1373;p32">
              <a:extLst>
                <a:ext uri="{FF2B5EF4-FFF2-40B4-BE49-F238E27FC236}">
                  <a16:creationId xmlns:a16="http://schemas.microsoft.com/office/drawing/2014/main" id="{BE705650-5355-4E74-9F04-766E77EDC946}"/>
                </a:ext>
              </a:extLst>
            </p:cNvPr>
            <p:cNvSpPr/>
            <p:nvPr/>
          </p:nvSpPr>
          <p:spPr>
            <a:xfrm>
              <a:off x="6883475" y="2093284"/>
              <a:ext cx="438194" cy="19563"/>
            </a:xfrm>
            <a:custGeom>
              <a:avLst/>
              <a:gdLst/>
              <a:ahLst/>
              <a:cxnLst/>
              <a:rect l="l" t="t" r="r" b="b"/>
              <a:pathLst>
                <a:path w="21817" h="974" extrusionOk="0">
                  <a:moveTo>
                    <a:pt x="17204" y="1"/>
                  </a:moveTo>
                  <a:cubicBezTo>
                    <a:pt x="16651" y="1"/>
                    <a:pt x="16098" y="3"/>
                    <a:pt x="15545" y="3"/>
                  </a:cubicBezTo>
                  <a:lnTo>
                    <a:pt x="9641" y="3"/>
                  </a:lnTo>
                  <a:cubicBezTo>
                    <a:pt x="7706" y="3"/>
                    <a:pt x="5772" y="3"/>
                    <a:pt x="3837" y="37"/>
                  </a:cubicBezTo>
                  <a:cubicBezTo>
                    <a:pt x="2569" y="37"/>
                    <a:pt x="1302" y="37"/>
                    <a:pt x="1" y="137"/>
                  </a:cubicBezTo>
                  <a:lnTo>
                    <a:pt x="1" y="837"/>
                  </a:lnTo>
                  <a:cubicBezTo>
                    <a:pt x="1268" y="904"/>
                    <a:pt x="2503" y="937"/>
                    <a:pt x="3737" y="937"/>
                  </a:cubicBezTo>
                  <a:cubicBezTo>
                    <a:pt x="5705" y="971"/>
                    <a:pt x="7673" y="971"/>
                    <a:pt x="9641" y="971"/>
                  </a:cubicBezTo>
                  <a:lnTo>
                    <a:pt x="15445" y="971"/>
                  </a:lnTo>
                  <a:cubicBezTo>
                    <a:pt x="16007" y="971"/>
                    <a:pt x="16570" y="973"/>
                    <a:pt x="17132" y="973"/>
                  </a:cubicBezTo>
                  <a:cubicBezTo>
                    <a:pt x="18538" y="973"/>
                    <a:pt x="19944" y="956"/>
                    <a:pt x="21349" y="837"/>
                  </a:cubicBezTo>
                  <a:cubicBezTo>
                    <a:pt x="21816" y="804"/>
                    <a:pt x="21816" y="170"/>
                    <a:pt x="21349" y="137"/>
                  </a:cubicBezTo>
                  <a:cubicBezTo>
                    <a:pt x="19967" y="18"/>
                    <a:pt x="18586" y="1"/>
                    <a:pt x="172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1374;p32">
              <a:extLst>
                <a:ext uri="{FF2B5EF4-FFF2-40B4-BE49-F238E27FC236}">
                  <a16:creationId xmlns:a16="http://schemas.microsoft.com/office/drawing/2014/main" id="{64AF9129-B644-4E8E-A0FC-3E51F8CAE433}"/>
                </a:ext>
              </a:extLst>
            </p:cNvPr>
            <p:cNvSpPr/>
            <p:nvPr/>
          </p:nvSpPr>
          <p:spPr>
            <a:xfrm>
              <a:off x="6876104" y="2191500"/>
              <a:ext cx="434840" cy="17434"/>
            </a:xfrm>
            <a:custGeom>
              <a:avLst/>
              <a:gdLst/>
              <a:ahLst/>
              <a:cxnLst/>
              <a:rect l="l" t="t" r="r" b="b"/>
              <a:pathLst>
                <a:path w="21650" h="868" extrusionOk="0">
                  <a:moveTo>
                    <a:pt x="1640" y="0"/>
                  </a:moveTo>
                  <a:cubicBezTo>
                    <a:pt x="1210" y="0"/>
                    <a:pt x="785" y="17"/>
                    <a:pt x="368" y="83"/>
                  </a:cubicBezTo>
                  <a:cubicBezTo>
                    <a:pt x="1" y="117"/>
                    <a:pt x="1" y="751"/>
                    <a:pt x="368" y="784"/>
                  </a:cubicBezTo>
                  <a:cubicBezTo>
                    <a:pt x="785" y="851"/>
                    <a:pt x="1210" y="867"/>
                    <a:pt x="1640" y="867"/>
                  </a:cubicBezTo>
                  <a:cubicBezTo>
                    <a:pt x="2069" y="867"/>
                    <a:pt x="2503" y="851"/>
                    <a:pt x="2936" y="851"/>
                  </a:cubicBezTo>
                  <a:cubicBezTo>
                    <a:pt x="3804" y="851"/>
                    <a:pt x="4704" y="851"/>
                    <a:pt x="5605" y="817"/>
                  </a:cubicBezTo>
                  <a:cubicBezTo>
                    <a:pt x="7339" y="817"/>
                    <a:pt x="9074" y="751"/>
                    <a:pt x="10842" y="651"/>
                  </a:cubicBezTo>
                  <a:cubicBezTo>
                    <a:pt x="11420" y="628"/>
                    <a:pt x="11998" y="621"/>
                    <a:pt x="12578" y="621"/>
                  </a:cubicBezTo>
                  <a:cubicBezTo>
                    <a:pt x="13737" y="621"/>
                    <a:pt x="14900" y="651"/>
                    <a:pt x="16079" y="651"/>
                  </a:cubicBezTo>
                  <a:cubicBezTo>
                    <a:pt x="17847" y="617"/>
                    <a:pt x="19615" y="617"/>
                    <a:pt x="21416" y="617"/>
                  </a:cubicBezTo>
                  <a:cubicBezTo>
                    <a:pt x="21650" y="617"/>
                    <a:pt x="21650" y="250"/>
                    <a:pt x="21416" y="250"/>
                  </a:cubicBezTo>
                  <a:cubicBezTo>
                    <a:pt x="19615" y="217"/>
                    <a:pt x="17847" y="217"/>
                    <a:pt x="16079" y="217"/>
                  </a:cubicBezTo>
                  <a:cubicBezTo>
                    <a:pt x="15069" y="217"/>
                    <a:pt x="14069" y="239"/>
                    <a:pt x="13075" y="239"/>
                  </a:cubicBezTo>
                  <a:cubicBezTo>
                    <a:pt x="12329" y="239"/>
                    <a:pt x="11585" y="226"/>
                    <a:pt x="10842" y="184"/>
                  </a:cubicBezTo>
                  <a:cubicBezTo>
                    <a:pt x="9074" y="117"/>
                    <a:pt x="7339" y="50"/>
                    <a:pt x="5605" y="17"/>
                  </a:cubicBezTo>
                  <a:lnTo>
                    <a:pt x="2936" y="17"/>
                  </a:lnTo>
                  <a:cubicBezTo>
                    <a:pt x="2503" y="17"/>
                    <a:pt x="2069" y="0"/>
                    <a:pt x="16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1375;p32">
              <a:extLst>
                <a:ext uri="{FF2B5EF4-FFF2-40B4-BE49-F238E27FC236}">
                  <a16:creationId xmlns:a16="http://schemas.microsoft.com/office/drawing/2014/main" id="{03693306-7879-4700-B09C-FCC8D354704F}"/>
                </a:ext>
              </a:extLst>
            </p:cNvPr>
            <p:cNvSpPr/>
            <p:nvPr/>
          </p:nvSpPr>
          <p:spPr>
            <a:xfrm>
              <a:off x="6867407" y="2378572"/>
              <a:ext cx="431486" cy="19000"/>
            </a:xfrm>
            <a:custGeom>
              <a:avLst/>
              <a:gdLst/>
              <a:ahLst/>
              <a:cxnLst/>
              <a:rect l="l" t="t" r="r" b="b"/>
              <a:pathLst>
                <a:path w="21483" h="946" extrusionOk="0">
                  <a:moveTo>
                    <a:pt x="3579" y="1"/>
                  </a:moveTo>
                  <a:cubicBezTo>
                    <a:pt x="2475" y="1"/>
                    <a:pt x="1371" y="28"/>
                    <a:pt x="267" y="176"/>
                  </a:cubicBezTo>
                  <a:cubicBezTo>
                    <a:pt x="0" y="210"/>
                    <a:pt x="0" y="710"/>
                    <a:pt x="267" y="743"/>
                  </a:cubicBezTo>
                  <a:cubicBezTo>
                    <a:pt x="1616" y="925"/>
                    <a:pt x="2965" y="945"/>
                    <a:pt x="4314" y="945"/>
                  </a:cubicBezTo>
                  <a:cubicBezTo>
                    <a:pt x="4700" y="945"/>
                    <a:pt x="5085" y="943"/>
                    <a:pt x="5471" y="943"/>
                  </a:cubicBezTo>
                  <a:lnTo>
                    <a:pt x="10808" y="910"/>
                  </a:lnTo>
                  <a:lnTo>
                    <a:pt x="16145" y="910"/>
                  </a:lnTo>
                  <a:cubicBezTo>
                    <a:pt x="17046" y="910"/>
                    <a:pt x="17946" y="910"/>
                    <a:pt x="18814" y="877"/>
                  </a:cubicBezTo>
                  <a:cubicBezTo>
                    <a:pt x="19214" y="877"/>
                    <a:pt x="19648" y="877"/>
                    <a:pt x="20048" y="843"/>
                  </a:cubicBezTo>
                  <a:cubicBezTo>
                    <a:pt x="20515" y="810"/>
                    <a:pt x="20882" y="710"/>
                    <a:pt x="21315" y="610"/>
                  </a:cubicBezTo>
                  <a:cubicBezTo>
                    <a:pt x="21482" y="577"/>
                    <a:pt x="21482" y="343"/>
                    <a:pt x="21315" y="310"/>
                  </a:cubicBezTo>
                  <a:cubicBezTo>
                    <a:pt x="20882" y="210"/>
                    <a:pt x="20515" y="110"/>
                    <a:pt x="20048" y="76"/>
                  </a:cubicBezTo>
                  <a:cubicBezTo>
                    <a:pt x="19648" y="76"/>
                    <a:pt x="19214" y="43"/>
                    <a:pt x="18814" y="43"/>
                  </a:cubicBezTo>
                  <a:cubicBezTo>
                    <a:pt x="17946" y="9"/>
                    <a:pt x="17046" y="9"/>
                    <a:pt x="16145" y="9"/>
                  </a:cubicBezTo>
                  <a:lnTo>
                    <a:pt x="5471" y="9"/>
                  </a:lnTo>
                  <a:cubicBezTo>
                    <a:pt x="4840" y="9"/>
                    <a:pt x="4209" y="1"/>
                    <a:pt x="35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1376;p32">
              <a:extLst>
                <a:ext uri="{FF2B5EF4-FFF2-40B4-BE49-F238E27FC236}">
                  <a16:creationId xmlns:a16="http://schemas.microsoft.com/office/drawing/2014/main" id="{9C84494E-6715-42DF-AC47-9F17330B930B}"/>
                </a:ext>
              </a:extLst>
            </p:cNvPr>
            <p:cNvSpPr/>
            <p:nvPr/>
          </p:nvSpPr>
          <p:spPr>
            <a:xfrm>
              <a:off x="6726712" y="1924008"/>
              <a:ext cx="97171" cy="89037"/>
            </a:xfrm>
            <a:custGeom>
              <a:avLst/>
              <a:gdLst/>
              <a:ahLst/>
              <a:cxnLst/>
              <a:rect l="l" t="t" r="r" b="b"/>
              <a:pathLst>
                <a:path w="4838" h="4433" extrusionOk="0">
                  <a:moveTo>
                    <a:pt x="2593" y="510"/>
                  </a:moveTo>
                  <a:cubicBezTo>
                    <a:pt x="2663" y="510"/>
                    <a:pt x="2733" y="515"/>
                    <a:pt x="2802" y="526"/>
                  </a:cubicBezTo>
                  <a:cubicBezTo>
                    <a:pt x="2836" y="626"/>
                    <a:pt x="2902" y="759"/>
                    <a:pt x="3002" y="792"/>
                  </a:cubicBezTo>
                  <a:cubicBezTo>
                    <a:pt x="3569" y="1059"/>
                    <a:pt x="3903" y="1626"/>
                    <a:pt x="3870" y="2260"/>
                  </a:cubicBezTo>
                  <a:cubicBezTo>
                    <a:pt x="3870" y="2827"/>
                    <a:pt x="3436" y="3361"/>
                    <a:pt x="2902" y="3561"/>
                  </a:cubicBezTo>
                  <a:lnTo>
                    <a:pt x="2902" y="3528"/>
                  </a:lnTo>
                  <a:cubicBezTo>
                    <a:pt x="2712" y="3591"/>
                    <a:pt x="2522" y="3624"/>
                    <a:pt x="2337" y="3624"/>
                  </a:cubicBezTo>
                  <a:cubicBezTo>
                    <a:pt x="1938" y="3624"/>
                    <a:pt x="1564" y="3469"/>
                    <a:pt x="1268" y="3127"/>
                  </a:cubicBezTo>
                  <a:cubicBezTo>
                    <a:pt x="868" y="2627"/>
                    <a:pt x="767" y="1960"/>
                    <a:pt x="1068" y="1426"/>
                  </a:cubicBezTo>
                  <a:cubicBezTo>
                    <a:pt x="1337" y="888"/>
                    <a:pt x="1982" y="510"/>
                    <a:pt x="2593" y="510"/>
                  </a:cubicBezTo>
                  <a:close/>
                  <a:moveTo>
                    <a:pt x="3229" y="0"/>
                  </a:moveTo>
                  <a:cubicBezTo>
                    <a:pt x="3122" y="0"/>
                    <a:pt x="3016" y="45"/>
                    <a:pt x="2936" y="125"/>
                  </a:cubicBezTo>
                  <a:cubicBezTo>
                    <a:pt x="2706" y="42"/>
                    <a:pt x="2468" y="3"/>
                    <a:pt x="2233" y="3"/>
                  </a:cubicBezTo>
                  <a:cubicBezTo>
                    <a:pt x="1617" y="3"/>
                    <a:pt x="1021" y="276"/>
                    <a:pt x="634" y="759"/>
                  </a:cubicBezTo>
                  <a:cubicBezTo>
                    <a:pt x="0" y="1493"/>
                    <a:pt x="0" y="2527"/>
                    <a:pt x="467" y="3328"/>
                  </a:cubicBezTo>
                  <a:cubicBezTo>
                    <a:pt x="893" y="4037"/>
                    <a:pt x="1608" y="4432"/>
                    <a:pt x="2386" y="4432"/>
                  </a:cubicBezTo>
                  <a:cubicBezTo>
                    <a:pt x="2523" y="4432"/>
                    <a:pt x="2662" y="4420"/>
                    <a:pt x="2802" y="4395"/>
                  </a:cubicBezTo>
                  <a:cubicBezTo>
                    <a:pt x="3670" y="4228"/>
                    <a:pt x="4470" y="3528"/>
                    <a:pt x="4637" y="2660"/>
                  </a:cubicBezTo>
                  <a:cubicBezTo>
                    <a:pt x="4837" y="1660"/>
                    <a:pt x="4370" y="526"/>
                    <a:pt x="3436" y="59"/>
                  </a:cubicBezTo>
                  <a:cubicBezTo>
                    <a:pt x="3370" y="19"/>
                    <a:pt x="3299" y="0"/>
                    <a:pt x="3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1377;p32">
              <a:extLst>
                <a:ext uri="{FF2B5EF4-FFF2-40B4-BE49-F238E27FC236}">
                  <a16:creationId xmlns:a16="http://schemas.microsoft.com/office/drawing/2014/main" id="{D662D7A9-0E3E-4133-B25B-7CFD6BE1DC86}"/>
                </a:ext>
              </a:extLst>
            </p:cNvPr>
            <p:cNvSpPr/>
            <p:nvPr/>
          </p:nvSpPr>
          <p:spPr>
            <a:xfrm>
              <a:off x="6744125" y="2053918"/>
              <a:ext cx="93817" cy="88997"/>
            </a:xfrm>
            <a:custGeom>
              <a:avLst/>
              <a:gdLst/>
              <a:ahLst/>
              <a:cxnLst/>
              <a:rect l="l" t="t" r="r" b="b"/>
              <a:pathLst>
                <a:path w="4671" h="4431" extrusionOk="0">
                  <a:moveTo>
                    <a:pt x="2744" y="475"/>
                  </a:moveTo>
                  <a:cubicBezTo>
                    <a:pt x="2831" y="475"/>
                    <a:pt x="2918" y="481"/>
                    <a:pt x="3003" y="496"/>
                  </a:cubicBezTo>
                  <a:cubicBezTo>
                    <a:pt x="2836" y="629"/>
                    <a:pt x="2769" y="929"/>
                    <a:pt x="3036" y="1096"/>
                  </a:cubicBezTo>
                  <a:cubicBezTo>
                    <a:pt x="3536" y="1430"/>
                    <a:pt x="3837" y="2130"/>
                    <a:pt x="3636" y="2730"/>
                  </a:cubicBezTo>
                  <a:cubicBezTo>
                    <a:pt x="3476" y="3309"/>
                    <a:pt x="2881" y="3733"/>
                    <a:pt x="2301" y="3733"/>
                  </a:cubicBezTo>
                  <a:cubicBezTo>
                    <a:pt x="2279" y="3733"/>
                    <a:pt x="2257" y="3732"/>
                    <a:pt x="2235" y="3731"/>
                  </a:cubicBezTo>
                  <a:cubicBezTo>
                    <a:pt x="1635" y="3698"/>
                    <a:pt x="1135" y="3197"/>
                    <a:pt x="935" y="2697"/>
                  </a:cubicBezTo>
                  <a:cubicBezTo>
                    <a:pt x="701" y="2130"/>
                    <a:pt x="834" y="1530"/>
                    <a:pt x="1268" y="1096"/>
                  </a:cubicBezTo>
                  <a:cubicBezTo>
                    <a:pt x="1669" y="724"/>
                    <a:pt x="2217" y="475"/>
                    <a:pt x="2744" y="475"/>
                  </a:cubicBezTo>
                  <a:close/>
                  <a:moveTo>
                    <a:pt x="2410" y="1"/>
                  </a:moveTo>
                  <a:cubicBezTo>
                    <a:pt x="1922" y="1"/>
                    <a:pt x="1441" y="157"/>
                    <a:pt x="1035" y="462"/>
                  </a:cubicBezTo>
                  <a:cubicBezTo>
                    <a:pt x="334" y="996"/>
                    <a:pt x="1" y="1863"/>
                    <a:pt x="234" y="2730"/>
                  </a:cubicBezTo>
                  <a:cubicBezTo>
                    <a:pt x="434" y="3531"/>
                    <a:pt x="1101" y="4232"/>
                    <a:pt x="1935" y="4398"/>
                  </a:cubicBezTo>
                  <a:cubicBezTo>
                    <a:pt x="2055" y="4420"/>
                    <a:pt x="2176" y="4430"/>
                    <a:pt x="2296" y="4430"/>
                  </a:cubicBezTo>
                  <a:cubicBezTo>
                    <a:pt x="3109" y="4430"/>
                    <a:pt x="3888" y="3953"/>
                    <a:pt x="4237" y="3197"/>
                  </a:cubicBezTo>
                  <a:cubicBezTo>
                    <a:pt x="4671" y="2230"/>
                    <a:pt x="4304" y="1029"/>
                    <a:pt x="3403" y="462"/>
                  </a:cubicBezTo>
                  <a:lnTo>
                    <a:pt x="3370" y="462"/>
                  </a:lnTo>
                  <a:cubicBezTo>
                    <a:pt x="3436" y="395"/>
                    <a:pt x="3470" y="262"/>
                    <a:pt x="3336" y="195"/>
                  </a:cubicBezTo>
                  <a:cubicBezTo>
                    <a:pt x="3037" y="65"/>
                    <a:pt x="2722" y="1"/>
                    <a:pt x="24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1378;p32">
              <a:extLst>
                <a:ext uri="{FF2B5EF4-FFF2-40B4-BE49-F238E27FC236}">
                  <a16:creationId xmlns:a16="http://schemas.microsoft.com/office/drawing/2014/main" id="{EC1ABF18-3A5B-4A3A-92EB-50882EEF91AE}"/>
                </a:ext>
              </a:extLst>
            </p:cNvPr>
            <p:cNvSpPr/>
            <p:nvPr/>
          </p:nvSpPr>
          <p:spPr>
            <a:xfrm>
              <a:off x="6734083" y="2308857"/>
              <a:ext cx="108559" cy="99822"/>
            </a:xfrm>
            <a:custGeom>
              <a:avLst/>
              <a:gdLst/>
              <a:ahLst/>
              <a:cxnLst/>
              <a:rect l="l" t="t" r="r" b="b"/>
              <a:pathLst>
                <a:path w="5405" h="4970" extrusionOk="0">
                  <a:moveTo>
                    <a:pt x="3273" y="1"/>
                  </a:moveTo>
                  <a:cubicBezTo>
                    <a:pt x="2881" y="1"/>
                    <a:pt x="2767" y="559"/>
                    <a:pt x="3169" y="745"/>
                  </a:cubicBezTo>
                  <a:cubicBezTo>
                    <a:pt x="3803" y="979"/>
                    <a:pt x="4337" y="1512"/>
                    <a:pt x="4503" y="2179"/>
                  </a:cubicBezTo>
                  <a:cubicBezTo>
                    <a:pt x="4670" y="2813"/>
                    <a:pt x="4370" y="3480"/>
                    <a:pt x="3836" y="3881"/>
                  </a:cubicBezTo>
                  <a:cubicBezTo>
                    <a:pt x="3565" y="4080"/>
                    <a:pt x="3270" y="4158"/>
                    <a:pt x="2965" y="4158"/>
                  </a:cubicBezTo>
                  <a:cubicBezTo>
                    <a:pt x="2558" y="4158"/>
                    <a:pt x="2136" y="4019"/>
                    <a:pt x="1735" y="3847"/>
                  </a:cubicBezTo>
                  <a:cubicBezTo>
                    <a:pt x="1435" y="3681"/>
                    <a:pt x="1101" y="3514"/>
                    <a:pt x="934" y="3214"/>
                  </a:cubicBezTo>
                  <a:cubicBezTo>
                    <a:pt x="734" y="2880"/>
                    <a:pt x="767" y="2513"/>
                    <a:pt x="901" y="2179"/>
                  </a:cubicBezTo>
                  <a:cubicBezTo>
                    <a:pt x="1034" y="1779"/>
                    <a:pt x="1334" y="1412"/>
                    <a:pt x="1668" y="1145"/>
                  </a:cubicBezTo>
                  <a:cubicBezTo>
                    <a:pt x="1884" y="972"/>
                    <a:pt x="2185" y="799"/>
                    <a:pt x="2461" y="799"/>
                  </a:cubicBezTo>
                  <a:cubicBezTo>
                    <a:pt x="2610" y="799"/>
                    <a:pt x="2752" y="850"/>
                    <a:pt x="2869" y="979"/>
                  </a:cubicBezTo>
                  <a:cubicBezTo>
                    <a:pt x="2900" y="1010"/>
                    <a:pt x="2935" y="1023"/>
                    <a:pt x="2968" y="1023"/>
                  </a:cubicBezTo>
                  <a:cubicBezTo>
                    <a:pt x="3079" y="1023"/>
                    <a:pt x="3179" y="881"/>
                    <a:pt x="3102" y="778"/>
                  </a:cubicBezTo>
                  <a:cubicBezTo>
                    <a:pt x="2866" y="516"/>
                    <a:pt x="2465" y="336"/>
                    <a:pt x="2094" y="336"/>
                  </a:cubicBezTo>
                  <a:cubicBezTo>
                    <a:pt x="1993" y="336"/>
                    <a:pt x="1894" y="350"/>
                    <a:pt x="1801" y="378"/>
                  </a:cubicBezTo>
                  <a:cubicBezTo>
                    <a:pt x="1268" y="478"/>
                    <a:pt x="867" y="912"/>
                    <a:pt x="567" y="1346"/>
                  </a:cubicBezTo>
                  <a:cubicBezTo>
                    <a:pt x="234" y="1746"/>
                    <a:pt x="0" y="2280"/>
                    <a:pt x="34" y="2813"/>
                  </a:cubicBezTo>
                  <a:cubicBezTo>
                    <a:pt x="67" y="3347"/>
                    <a:pt x="334" y="3814"/>
                    <a:pt x="734" y="4148"/>
                  </a:cubicBezTo>
                  <a:cubicBezTo>
                    <a:pt x="1168" y="4481"/>
                    <a:pt x="1701" y="4715"/>
                    <a:pt x="2202" y="4848"/>
                  </a:cubicBezTo>
                  <a:cubicBezTo>
                    <a:pt x="2456" y="4928"/>
                    <a:pt x="2719" y="4969"/>
                    <a:pt x="2981" y="4969"/>
                  </a:cubicBezTo>
                  <a:cubicBezTo>
                    <a:pt x="3269" y="4969"/>
                    <a:pt x="3557" y="4919"/>
                    <a:pt x="3836" y="4815"/>
                  </a:cubicBezTo>
                  <a:cubicBezTo>
                    <a:pt x="4737" y="4414"/>
                    <a:pt x="5404" y="3447"/>
                    <a:pt x="5371" y="2480"/>
                  </a:cubicBezTo>
                  <a:cubicBezTo>
                    <a:pt x="5304" y="1346"/>
                    <a:pt x="4470" y="278"/>
                    <a:pt x="3369" y="11"/>
                  </a:cubicBezTo>
                  <a:cubicBezTo>
                    <a:pt x="3335" y="4"/>
                    <a:pt x="3303" y="1"/>
                    <a:pt x="3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1379;p32">
              <a:extLst>
                <a:ext uri="{FF2B5EF4-FFF2-40B4-BE49-F238E27FC236}">
                  <a16:creationId xmlns:a16="http://schemas.microsoft.com/office/drawing/2014/main" id="{F5BB4B67-9474-4883-95D5-7E2A5AAF3FF3}"/>
                </a:ext>
              </a:extLst>
            </p:cNvPr>
            <p:cNvSpPr/>
            <p:nvPr/>
          </p:nvSpPr>
          <p:spPr>
            <a:xfrm>
              <a:off x="7488475" y="1476836"/>
              <a:ext cx="868978" cy="549526"/>
            </a:xfrm>
            <a:custGeom>
              <a:avLst/>
              <a:gdLst/>
              <a:ahLst/>
              <a:cxnLst/>
              <a:rect l="l" t="t" r="r" b="b"/>
              <a:pathLst>
                <a:path w="43265" h="27360" extrusionOk="0">
                  <a:moveTo>
                    <a:pt x="19858" y="0"/>
                  </a:moveTo>
                  <a:cubicBezTo>
                    <a:pt x="19177" y="0"/>
                    <a:pt x="18495" y="2"/>
                    <a:pt x="17813" y="7"/>
                  </a:cubicBezTo>
                  <a:cubicBezTo>
                    <a:pt x="12443" y="40"/>
                    <a:pt x="7072" y="207"/>
                    <a:pt x="1702" y="474"/>
                  </a:cubicBezTo>
                  <a:cubicBezTo>
                    <a:pt x="1568" y="474"/>
                    <a:pt x="1468" y="540"/>
                    <a:pt x="1435" y="674"/>
                  </a:cubicBezTo>
                  <a:cubicBezTo>
                    <a:pt x="1301" y="1174"/>
                    <a:pt x="1168" y="1674"/>
                    <a:pt x="1034" y="2175"/>
                  </a:cubicBezTo>
                  <a:cubicBezTo>
                    <a:pt x="67" y="6311"/>
                    <a:pt x="0" y="10614"/>
                    <a:pt x="100" y="14884"/>
                  </a:cubicBezTo>
                  <a:lnTo>
                    <a:pt x="100" y="14851"/>
                  </a:lnTo>
                  <a:cubicBezTo>
                    <a:pt x="167" y="17052"/>
                    <a:pt x="234" y="19254"/>
                    <a:pt x="334" y="21455"/>
                  </a:cubicBezTo>
                  <a:cubicBezTo>
                    <a:pt x="367" y="22523"/>
                    <a:pt x="367" y="23590"/>
                    <a:pt x="467" y="24658"/>
                  </a:cubicBezTo>
                  <a:cubicBezTo>
                    <a:pt x="534" y="25391"/>
                    <a:pt x="768" y="26192"/>
                    <a:pt x="1501" y="26459"/>
                  </a:cubicBezTo>
                  <a:cubicBezTo>
                    <a:pt x="1968" y="26626"/>
                    <a:pt x="2502" y="26626"/>
                    <a:pt x="2969" y="26626"/>
                  </a:cubicBezTo>
                  <a:cubicBezTo>
                    <a:pt x="3536" y="26659"/>
                    <a:pt x="4103" y="26692"/>
                    <a:pt x="4637" y="26726"/>
                  </a:cubicBezTo>
                  <a:cubicBezTo>
                    <a:pt x="5771" y="26792"/>
                    <a:pt x="6905" y="26859"/>
                    <a:pt x="8039" y="26893"/>
                  </a:cubicBezTo>
                  <a:cubicBezTo>
                    <a:pt x="10274" y="26993"/>
                    <a:pt x="12509" y="27093"/>
                    <a:pt x="14778" y="27159"/>
                  </a:cubicBezTo>
                  <a:cubicBezTo>
                    <a:pt x="19281" y="27293"/>
                    <a:pt x="23784" y="27360"/>
                    <a:pt x="28287" y="27360"/>
                  </a:cubicBezTo>
                  <a:cubicBezTo>
                    <a:pt x="32524" y="27360"/>
                    <a:pt x="36827" y="27360"/>
                    <a:pt x="41063" y="27093"/>
                  </a:cubicBezTo>
                  <a:cubicBezTo>
                    <a:pt x="41110" y="27116"/>
                    <a:pt x="41157" y="27140"/>
                    <a:pt x="41205" y="27140"/>
                  </a:cubicBezTo>
                  <a:cubicBezTo>
                    <a:pt x="41224" y="27140"/>
                    <a:pt x="41244" y="27136"/>
                    <a:pt x="41263" y="27126"/>
                  </a:cubicBezTo>
                  <a:cubicBezTo>
                    <a:pt x="41330" y="27126"/>
                    <a:pt x="41363" y="27093"/>
                    <a:pt x="41430" y="27059"/>
                  </a:cubicBezTo>
                  <a:cubicBezTo>
                    <a:pt x="41530" y="27059"/>
                    <a:pt x="41663" y="27059"/>
                    <a:pt x="41763" y="27026"/>
                  </a:cubicBezTo>
                  <a:cubicBezTo>
                    <a:pt x="41897" y="27026"/>
                    <a:pt x="41897" y="26859"/>
                    <a:pt x="41763" y="26859"/>
                  </a:cubicBezTo>
                  <a:lnTo>
                    <a:pt x="41697" y="26859"/>
                  </a:lnTo>
                  <a:cubicBezTo>
                    <a:pt x="41997" y="26526"/>
                    <a:pt x="42097" y="26025"/>
                    <a:pt x="42130" y="25592"/>
                  </a:cubicBezTo>
                  <a:cubicBezTo>
                    <a:pt x="42197" y="24591"/>
                    <a:pt x="42264" y="23590"/>
                    <a:pt x="42331" y="22623"/>
                  </a:cubicBezTo>
                  <a:cubicBezTo>
                    <a:pt x="42531" y="19054"/>
                    <a:pt x="42597" y="15484"/>
                    <a:pt x="42564" y="11882"/>
                  </a:cubicBezTo>
                  <a:cubicBezTo>
                    <a:pt x="42564" y="10114"/>
                    <a:pt x="42497" y="8313"/>
                    <a:pt x="42431" y="6511"/>
                  </a:cubicBezTo>
                  <a:cubicBezTo>
                    <a:pt x="42331" y="4743"/>
                    <a:pt x="42264" y="2975"/>
                    <a:pt x="42064" y="1207"/>
                  </a:cubicBezTo>
                  <a:lnTo>
                    <a:pt x="42064" y="1207"/>
                  </a:lnTo>
                  <a:cubicBezTo>
                    <a:pt x="42364" y="1241"/>
                    <a:pt x="42631" y="1241"/>
                    <a:pt x="42931" y="1274"/>
                  </a:cubicBezTo>
                  <a:cubicBezTo>
                    <a:pt x="42941" y="1275"/>
                    <a:pt x="42950" y="1276"/>
                    <a:pt x="42959" y="1276"/>
                  </a:cubicBezTo>
                  <a:cubicBezTo>
                    <a:pt x="43264" y="1276"/>
                    <a:pt x="43255" y="740"/>
                    <a:pt x="42931" y="740"/>
                  </a:cubicBezTo>
                  <a:cubicBezTo>
                    <a:pt x="39895" y="540"/>
                    <a:pt x="36893" y="374"/>
                    <a:pt x="33891" y="273"/>
                  </a:cubicBezTo>
                  <a:cubicBezTo>
                    <a:pt x="29203" y="99"/>
                    <a:pt x="24540" y="0"/>
                    <a:pt x="198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1380;p32">
              <a:extLst>
                <a:ext uri="{FF2B5EF4-FFF2-40B4-BE49-F238E27FC236}">
                  <a16:creationId xmlns:a16="http://schemas.microsoft.com/office/drawing/2014/main" id="{B48FF275-156B-4902-B8B8-9D17C99D581B}"/>
                </a:ext>
              </a:extLst>
            </p:cNvPr>
            <p:cNvSpPr/>
            <p:nvPr/>
          </p:nvSpPr>
          <p:spPr>
            <a:xfrm>
              <a:off x="7484458" y="1474144"/>
              <a:ext cx="877012" cy="554225"/>
            </a:xfrm>
            <a:custGeom>
              <a:avLst/>
              <a:gdLst/>
              <a:ahLst/>
              <a:cxnLst/>
              <a:rect l="l" t="t" r="r" b="b"/>
              <a:pathLst>
                <a:path w="43665" h="27594" extrusionOk="0">
                  <a:moveTo>
                    <a:pt x="20692" y="583"/>
                  </a:moveTo>
                  <a:cubicBezTo>
                    <a:pt x="22823" y="583"/>
                    <a:pt x="24955" y="602"/>
                    <a:pt x="27086" y="641"/>
                  </a:cubicBezTo>
                  <a:cubicBezTo>
                    <a:pt x="32123" y="741"/>
                    <a:pt x="37160" y="941"/>
                    <a:pt x="42197" y="1241"/>
                  </a:cubicBezTo>
                  <a:cubicBezTo>
                    <a:pt x="42264" y="3176"/>
                    <a:pt x="42397" y="5111"/>
                    <a:pt x="42464" y="7046"/>
                  </a:cubicBezTo>
                  <a:cubicBezTo>
                    <a:pt x="42564" y="10515"/>
                    <a:pt x="42597" y="13984"/>
                    <a:pt x="42497" y="17453"/>
                  </a:cubicBezTo>
                  <a:cubicBezTo>
                    <a:pt x="42464" y="19188"/>
                    <a:pt x="42364" y="20922"/>
                    <a:pt x="42264" y="22657"/>
                  </a:cubicBezTo>
                  <a:cubicBezTo>
                    <a:pt x="42230" y="23557"/>
                    <a:pt x="42164" y="24425"/>
                    <a:pt x="42097" y="25292"/>
                  </a:cubicBezTo>
                  <a:cubicBezTo>
                    <a:pt x="42064" y="25726"/>
                    <a:pt x="42097" y="26193"/>
                    <a:pt x="41863" y="26560"/>
                  </a:cubicBezTo>
                  <a:cubicBezTo>
                    <a:pt x="41595" y="27067"/>
                    <a:pt x="41166" y="27094"/>
                    <a:pt x="40672" y="27094"/>
                  </a:cubicBezTo>
                  <a:cubicBezTo>
                    <a:pt x="40614" y="27094"/>
                    <a:pt x="40555" y="27093"/>
                    <a:pt x="40496" y="27093"/>
                  </a:cubicBezTo>
                  <a:cubicBezTo>
                    <a:pt x="36059" y="27127"/>
                    <a:pt x="31623" y="27193"/>
                    <a:pt x="27186" y="27193"/>
                  </a:cubicBezTo>
                  <a:cubicBezTo>
                    <a:pt x="22750" y="27160"/>
                    <a:pt x="18280" y="27060"/>
                    <a:pt x="13843" y="26926"/>
                  </a:cubicBezTo>
                  <a:cubicBezTo>
                    <a:pt x="11608" y="26860"/>
                    <a:pt x="9407" y="26760"/>
                    <a:pt x="7172" y="26660"/>
                  </a:cubicBezTo>
                  <a:cubicBezTo>
                    <a:pt x="6071" y="26593"/>
                    <a:pt x="4970" y="26526"/>
                    <a:pt x="3870" y="26459"/>
                  </a:cubicBezTo>
                  <a:cubicBezTo>
                    <a:pt x="3336" y="26426"/>
                    <a:pt x="2769" y="26426"/>
                    <a:pt x="2202" y="26359"/>
                  </a:cubicBezTo>
                  <a:cubicBezTo>
                    <a:pt x="1768" y="26326"/>
                    <a:pt x="1401" y="26226"/>
                    <a:pt x="1201" y="25792"/>
                  </a:cubicBezTo>
                  <a:cubicBezTo>
                    <a:pt x="1001" y="25459"/>
                    <a:pt x="968" y="25058"/>
                    <a:pt x="968" y="24692"/>
                  </a:cubicBezTo>
                  <a:cubicBezTo>
                    <a:pt x="934" y="24158"/>
                    <a:pt x="934" y="23624"/>
                    <a:pt x="901" y="23124"/>
                  </a:cubicBezTo>
                  <a:cubicBezTo>
                    <a:pt x="867" y="21990"/>
                    <a:pt x="834" y="20889"/>
                    <a:pt x="801" y="19788"/>
                  </a:cubicBezTo>
                  <a:cubicBezTo>
                    <a:pt x="734" y="17653"/>
                    <a:pt x="667" y="15485"/>
                    <a:pt x="634" y="13317"/>
                  </a:cubicBezTo>
                  <a:cubicBezTo>
                    <a:pt x="601" y="9180"/>
                    <a:pt x="834" y="5011"/>
                    <a:pt x="1968" y="1008"/>
                  </a:cubicBezTo>
                  <a:lnTo>
                    <a:pt x="1968" y="1041"/>
                  </a:lnTo>
                  <a:cubicBezTo>
                    <a:pt x="4937" y="874"/>
                    <a:pt x="7906" y="774"/>
                    <a:pt x="10875" y="708"/>
                  </a:cubicBezTo>
                  <a:cubicBezTo>
                    <a:pt x="14147" y="627"/>
                    <a:pt x="17419" y="583"/>
                    <a:pt x="20692" y="583"/>
                  </a:cubicBezTo>
                  <a:close/>
                  <a:moveTo>
                    <a:pt x="20039" y="1"/>
                  </a:moveTo>
                  <a:cubicBezTo>
                    <a:pt x="19352" y="1"/>
                    <a:pt x="18666" y="3"/>
                    <a:pt x="17980" y="7"/>
                  </a:cubicBezTo>
                  <a:cubicBezTo>
                    <a:pt x="12576" y="41"/>
                    <a:pt x="7172" y="207"/>
                    <a:pt x="1735" y="474"/>
                  </a:cubicBezTo>
                  <a:cubicBezTo>
                    <a:pt x="1635" y="474"/>
                    <a:pt x="1501" y="574"/>
                    <a:pt x="1468" y="674"/>
                  </a:cubicBezTo>
                  <a:cubicBezTo>
                    <a:pt x="1334" y="1175"/>
                    <a:pt x="1201" y="1675"/>
                    <a:pt x="1068" y="2209"/>
                  </a:cubicBezTo>
                  <a:cubicBezTo>
                    <a:pt x="100" y="6378"/>
                    <a:pt x="0" y="10715"/>
                    <a:pt x="134" y="15018"/>
                  </a:cubicBezTo>
                  <a:cubicBezTo>
                    <a:pt x="167" y="17220"/>
                    <a:pt x="267" y="19454"/>
                    <a:pt x="334" y="21656"/>
                  </a:cubicBezTo>
                  <a:cubicBezTo>
                    <a:pt x="400" y="22723"/>
                    <a:pt x="367" y="23824"/>
                    <a:pt x="501" y="24892"/>
                  </a:cubicBezTo>
                  <a:cubicBezTo>
                    <a:pt x="567" y="25592"/>
                    <a:pt x="801" y="26426"/>
                    <a:pt x="1535" y="26693"/>
                  </a:cubicBezTo>
                  <a:cubicBezTo>
                    <a:pt x="1885" y="26843"/>
                    <a:pt x="2273" y="26862"/>
                    <a:pt x="2642" y="26862"/>
                  </a:cubicBezTo>
                  <a:cubicBezTo>
                    <a:pt x="2765" y="26862"/>
                    <a:pt x="2886" y="26860"/>
                    <a:pt x="3002" y="26860"/>
                  </a:cubicBezTo>
                  <a:cubicBezTo>
                    <a:pt x="3569" y="26893"/>
                    <a:pt x="4136" y="26926"/>
                    <a:pt x="4704" y="26960"/>
                  </a:cubicBezTo>
                  <a:cubicBezTo>
                    <a:pt x="5838" y="27027"/>
                    <a:pt x="6972" y="27093"/>
                    <a:pt x="8106" y="27127"/>
                  </a:cubicBezTo>
                  <a:cubicBezTo>
                    <a:pt x="10374" y="27227"/>
                    <a:pt x="12643" y="27327"/>
                    <a:pt x="14911" y="27393"/>
                  </a:cubicBezTo>
                  <a:cubicBezTo>
                    <a:pt x="19447" y="27527"/>
                    <a:pt x="23984" y="27594"/>
                    <a:pt x="28521" y="27594"/>
                  </a:cubicBezTo>
                  <a:cubicBezTo>
                    <a:pt x="30755" y="27594"/>
                    <a:pt x="32957" y="27594"/>
                    <a:pt x="35192" y="27560"/>
                  </a:cubicBezTo>
                  <a:cubicBezTo>
                    <a:pt x="36293" y="27527"/>
                    <a:pt x="37427" y="27494"/>
                    <a:pt x="38528" y="27460"/>
                  </a:cubicBezTo>
                  <a:cubicBezTo>
                    <a:pt x="38659" y="27456"/>
                    <a:pt x="38792" y="27454"/>
                    <a:pt x="38928" y="27454"/>
                  </a:cubicBezTo>
                  <a:cubicBezTo>
                    <a:pt x="39233" y="27454"/>
                    <a:pt x="39549" y="27462"/>
                    <a:pt x="39865" y="27462"/>
                  </a:cubicBezTo>
                  <a:cubicBezTo>
                    <a:pt x="40484" y="27462"/>
                    <a:pt x="41107" y="27433"/>
                    <a:pt x="41663" y="27260"/>
                  </a:cubicBezTo>
                  <a:cubicBezTo>
                    <a:pt x="41697" y="27227"/>
                    <a:pt x="41763" y="27227"/>
                    <a:pt x="41830" y="27193"/>
                  </a:cubicBezTo>
                  <a:cubicBezTo>
                    <a:pt x="42364" y="27027"/>
                    <a:pt x="42464" y="26326"/>
                    <a:pt x="42497" y="25792"/>
                  </a:cubicBezTo>
                  <a:cubicBezTo>
                    <a:pt x="42597" y="24825"/>
                    <a:pt x="42631" y="23824"/>
                    <a:pt x="42697" y="22824"/>
                  </a:cubicBezTo>
                  <a:cubicBezTo>
                    <a:pt x="42897" y="19221"/>
                    <a:pt x="42998" y="15618"/>
                    <a:pt x="42964" y="12016"/>
                  </a:cubicBezTo>
                  <a:cubicBezTo>
                    <a:pt x="42931" y="10181"/>
                    <a:pt x="42897" y="8380"/>
                    <a:pt x="42797" y="6579"/>
                  </a:cubicBezTo>
                  <a:cubicBezTo>
                    <a:pt x="42731" y="4811"/>
                    <a:pt x="42631" y="3009"/>
                    <a:pt x="42430" y="1241"/>
                  </a:cubicBezTo>
                  <a:cubicBezTo>
                    <a:pt x="42731" y="1241"/>
                    <a:pt x="43031" y="1275"/>
                    <a:pt x="43331" y="1275"/>
                  </a:cubicBezTo>
                  <a:cubicBezTo>
                    <a:pt x="43341" y="1276"/>
                    <a:pt x="43351" y="1276"/>
                    <a:pt x="43361" y="1276"/>
                  </a:cubicBezTo>
                  <a:cubicBezTo>
                    <a:pt x="43664" y="1276"/>
                    <a:pt x="43655" y="773"/>
                    <a:pt x="43331" y="741"/>
                  </a:cubicBezTo>
                  <a:cubicBezTo>
                    <a:pt x="40262" y="574"/>
                    <a:pt x="37227" y="407"/>
                    <a:pt x="34191" y="274"/>
                  </a:cubicBezTo>
                  <a:cubicBezTo>
                    <a:pt x="29474" y="99"/>
                    <a:pt x="24756" y="1"/>
                    <a:pt x="2003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1381;p32">
              <a:extLst>
                <a:ext uri="{FF2B5EF4-FFF2-40B4-BE49-F238E27FC236}">
                  <a16:creationId xmlns:a16="http://schemas.microsoft.com/office/drawing/2014/main" id="{DD89955C-9AD9-4BA9-AB9C-80609DCCDB5A}"/>
                </a:ext>
              </a:extLst>
            </p:cNvPr>
            <p:cNvSpPr/>
            <p:nvPr/>
          </p:nvSpPr>
          <p:spPr>
            <a:xfrm>
              <a:off x="7544071" y="1797372"/>
              <a:ext cx="425461" cy="16430"/>
            </a:xfrm>
            <a:custGeom>
              <a:avLst/>
              <a:gdLst/>
              <a:ahLst/>
              <a:cxnLst/>
              <a:rect l="l" t="t" r="r" b="b"/>
              <a:pathLst>
                <a:path w="21183" h="818" extrusionOk="0">
                  <a:moveTo>
                    <a:pt x="5522" y="1"/>
                  </a:moveTo>
                  <a:cubicBezTo>
                    <a:pt x="3804" y="1"/>
                    <a:pt x="2086" y="26"/>
                    <a:pt x="368" y="126"/>
                  </a:cubicBezTo>
                  <a:cubicBezTo>
                    <a:pt x="1" y="126"/>
                    <a:pt x="1" y="660"/>
                    <a:pt x="368" y="693"/>
                  </a:cubicBezTo>
                  <a:cubicBezTo>
                    <a:pt x="2086" y="793"/>
                    <a:pt x="3804" y="818"/>
                    <a:pt x="5522" y="818"/>
                  </a:cubicBezTo>
                  <a:cubicBezTo>
                    <a:pt x="7239" y="818"/>
                    <a:pt x="8957" y="793"/>
                    <a:pt x="10675" y="793"/>
                  </a:cubicBezTo>
                  <a:cubicBezTo>
                    <a:pt x="11150" y="788"/>
                    <a:pt x="11626" y="787"/>
                    <a:pt x="12101" y="787"/>
                  </a:cubicBezTo>
                  <a:cubicBezTo>
                    <a:pt x="12871" y="787"/>
                    <a:pt x="13642" y="791"/>
                    <a:pt x="14413" y="791"/>
                  </a:cubicBezTo>
                  <a:cubicBezTo>
                    <a:pt x="16613" y="791"/>
                    <a:pt x="18811" y="760"/>
                    <a:pt x="20983" y="526"/>
                  </a:cubicBezTo>
                  <a:cubicBezTo>
                    <a:pt x="21183" y="526"/>
                    <a:pt x="21183" y="293"/>
                    <a:pt x="20983" y="259"/>
                  </a:cubicBezTo>
                  <a:cubicBezTo>
                    <a:pt x="19013" y="47"/>
                    <a:pt x="17021" y="2"/>
                    <a:pt x="15025" y="2"/>
                  </a:cubicBezTo>
                  <a:cubicBezTo>
                    <a:pt x="13574" y="2"/>
                    <a:pt x="12122" y="26"/>
                    <a:pt x="10675" y="26"/>
                  </a:cubicBezTo>
                  <a:cubicBezTo>
                    <a:pt x="8957" y="26"/>
                    <a:pt x="7239" y="1"/>
                    <a:pt x="55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1382;p32">
              <a:extLst>
                <a:ext uri="{FF2B5EF4-FFF2-40B4-BE49-F238E27FC236}">
                  <a16:creationId xmlns:a16="http://schemas.microsoft.com/office/drawing/2014/main" id="{9F573F59-5618-4491-A29F-7B8F034BCFFF}"/>
                </a:ext>
              </a:extLst>
            </p:cNvPr>
            <p:cNvSpPr/>
            <p:nvPr/>
          </p:nvSpPr>
          <p:spPr>
            <a:xfrm>
              <a:off x="8161805" y="1892695"/>
              <a:ext cx="111894" cy="61982"/>
            </a:xfrm>
            <a:custGeom>
              <a:avLst/>
              <a:gdLst/>
              <a:ahLst/>
              <a:cxnLst/>
              <a:rect l="l" t="t" r="r" b="b"/>
              <a:pathLst>
                <a:path w="5571" h="3086" extrusionOk="0">
                  <a:moveTo>
                    <a:pt x="2802" y="884"/>
                  </a:moveTo>
                  <a:cubicBezTo>
                    <a:pt x="3203" y="884"/>
                    <a:pt x="3636" y="917"/>
                    <a:pt x="4036" y="917"/>
                  </a:cubicBezTo>
                  <a:cubicBezTo>
                    <a:pt x="4192" y="917"/>
                    <a:pt x="4363" y="932"/>
                    <a:pt x="4538" y="932"/>
                  </a:cubicBezTo>
                  <a:cubicBezTo>
                    <a:pt x="4626" y="932"/>
                    <a:pt x="4715" y="928"/>
                    <a:pt x="4804" y="917"/>
                  </a:cubicBezTo>
                  <a:lnTo>
                    <a:pt x="4804" y="917"/>
                  </a:lnTo>
                  <a:cubicBezTo>
                    <a:pt x="4770" y="1217"/>
                    <a:pt x="4770" y="1551"/>
                    <a:pt x="4770" y="1851"/>
                  </a:cubicBezTo>
                  <a:lnTo>
                    <a:pt x="4770" y="2151"/>
                  </a:lnTo>
                  <a:cubicBezTo>
                    <a:pt x="4770" y="2185"/>
                    <a:pt x="4770" y="2251"/>
                    <a:pt x="4737" y="2285"/>
                  </a:cubicBezTo>
                  <a:lnTo>
                    <a:pt x="4303" y="2285"/>
                  </a:lnTo>
                  <a:cubicBezTo>
                    <a:pt x="3469" y="2285"/>
                    <a:pt x="2602" y="2251"/>
                    <a:pt x="1768" y="2251"/>
                  </a:cubicBezTo>
                  <a:lnTo>
                    <a:pt x="968" y="2251"/>
                  </a:lnTo>
                  <a:lnTo>
                    <a:pt x="968" y="2218"/>
                  </a:lnTo>
                  <a:cubicBezTo>
                    <a:pt x="1001" y="2051"/>
                    <a:pt x="968" y="1818"/>
                    <a:pt x="968" y="1618"/>
                  </a:cubicBezTo>
                  <a:lnTo>
                    <a:pt x="968" y="1017"/>
                  </a:lnTo>
                  <a:cubicBezTo>
                    <a:pt x="968" y="1017"/>
                    <a:pt x="968" y="917"/>
                    <a:pt x="968" y="884"/>
                  </a:cubicBezTo>
                  <a:close/>
                  <a:moveTo>
                    <a:pt x="1198" y="0"/>
                  </a:moveTo>
                  <a:cubicBezTo>
                    <a:pt x="913" y="0"/>
                    <a:pt x="621" y="36"/>
                    <a:pt x="401" y="217"/>
                  </a:cubicBezTo>
                  <a:cubicBezTo>
                    <a:pt x="0" y="550"/>
                    <a:pt x="134" y="1184"/>
                    <a:pt x="134" y="1618"/>
                  </a:cubicBezTo>
                  <a:cubicBezTo>
                    <a:pt x="134" y="2085"/>
                    <a:pt x="67" y="2652"/>
                    <a:pt x="501" y="2952"/>
                  </a:cubicBezTo>
                  <a:cubicBezTo>
                    <a:pt x="701" y="3085"/>
                    <a:pt x="968" y="3085"/>
                    <a:pt x="1201" y="3085"/>
                  </a:cubicBezTo>
                  <a:lnTo>
                    <a:pt x="3469" y="3085"/>
                  </a:lnTo>
                  <a:cubicBezTo>
                    <a:pt x="3736" y="3085"/>
                    <a:pt x="4036" y="3085"/>
                    <a:pt x="4303" y="3052"/>
                  </a:cubicBezTo>
                  <a:cubicBezTo>
                    <a:pt x="4459" y="3052"/>
                    <a:pt x="4615" y="3067"/>
                    <a:pt x="4770" y="3067"/>
                  </a:cubicBezTo>
                  <a:cubicBezTo>
                    <a:pt x="4848" y="3067"/>
                    <a:pt x="4926" y="3063"/>
                    <a:pt x="5004" y="3052"/>
                  </a:cubicBezTo>
                  <a:cubicBezTo>
                    <a:pt x="5538" y="2919"/>
                    <a:pt x="5538" y="2418"/>
                    <a:pt x="5538" y="1985"/>
                  </a:cubicBezTo>
                  <a:cubicBezTo>
                    <a:pt x="5504" y="1551"/>
                    <a:pt x="5471" y="1151"/>
                    <a:pt x="5437" y="717"/>
                  </a:cubicBezTo>
                  <a:cubicBezTo>
                    <a:pt x="5571" y="550"/>
                    <a:pt x="5538" y="250"/>
                    <a:pt x="5337" y="150"/>
                  </a:cubicBezTo>
                  <a:cubicBezTo>
                    <a:pt x="5137" y="61"/>
                    <a:pt x="4937" y="46"/>
                    <a:pt x="4727" y="46"/>
                  </a:cubicBezTo>
                  <a:cubicBezTo>
                    <a:pt x="4622" y="46"/>
                    <a:pt x="4515" y="50"/>
                    <a:pt x="4403" y="50"/>
                  </a:cubicBezTo>
                  <a:lnTo>
                    <a:pt x="3469" y="50"/>
                  </a:lnTo>
                  <a:cubicBezTo>
                    <a:pt x="2902" y="50"/>
                    <a:pt x="2335" y="50"/>
                    <a:pt x="1735" y="16"/>
                  </a:cubicBezTo>
                  <a:cubicBezTo>
                    <a:pt x="1575" y="16"/>
                    <a:pt x="1388" y="0"/>
                    <a:pt x="11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1383;p32">
              <a:extLst>
                <a:ext uri="{FF2B5EF4-FFF2-40B4-BE49-F238E27FC236}">
                  <a16:creationId xmlns:a16="http://schemas.microsoft.com/office/drawing/2014/main" id="{F30F83C3-0976-4D05-827B-5B98B694466E}"/>
                </a:ext>
              </a:extLst>
            </p:cNvPr>
            <p:cNvSpPr/>
            <p:nvPr/>
          </p:nvSpPr>
          <p:spPr>
            <a:xfrm>
              <a:off x="7827490" y="1890225"/>
              <a:ext cx="157446" cy="64212"/>
            </a:xfrm>
            <a:custGeom>
              <a:avLst/>
              <a:gdLst/>
              <a:ahLst/>
              <a:cxnLst/>
              <a:rect l="l" t="t" r="r" b="b"/>
              <a:pathLst>
                <a:path w="7839" h="3197" extrusionOk="0">
                  <a:moveTo>
                    <a:pt x="2902" y="840"/>
                  </a:moveTo>
                  <a:cubicBezTo>
                    <a:pt x="3603" y="840"/>
                    <a:pt x="4303" y="840"/>
                    <a:pt x="4970" y="873"/>
                  </a:cubicBezTo>
                  <a:cubicBezTo>
                    <a:pt x="5304" y="873"/>
                    <a:pt x="5604" y="907"/>
                    <a:pt x="5938" y="907"/>
                  </a:cubicBezTo>
                  <a:cubicBezTo>
                    <a:pt x="6197" y="930"/>
                    <a:pt x="6457" y="954"/>
                    <a:pt x="6716" y="954"/>
                  </a:cubicBezTo>
                  <a:cubicBezTo>
                    <a:pt x="6823" y="954"/>
                    <a:pt x="6931" y="950"/>
                    <a:pt x="7038" y="940"/>
                  </a:cubicBezTo>
                  <a:cubicBezTo>
                    <a:pt x="7072" y="940"/>
                    <a:pt x="7105" y="907"/>
                    <a:pt x="7105" y="907"/>
                  </a:cubicBezTo>
                  <a:cubicBezTo>
                    <a:pt x="7105" y="1207"/>
                    <a:pt x="7105" y="1474"/>
                    <a:pt x="7138" y="1774"/>
                  </a:cubicBezTo>
                  <a:cubicBezTo>
                    <a:pt x="7138" y="1941"/>
                    <a:pt x="7138" y="2074"/>
                    <a:pt x="7138" y="2241"/>
                  </a:cubicBezTo>
                  <a:cubicBezTo>
                    <a:pt x="7138" y="2360"/>
                    <a:pt x="7173" y="2377"/>
                    <a:pt x="7119" y="2377"/>
                  </a:cubicBezTo>
                  <a:cubicBezTo>
                    <a:pt x="7098" y="2377"/>
                    <a:pt x="7062" y="2374"/>
                    <a:pt x="7005" y="2374"/>
                  </a:cubicBezTo>
                  <a:cubicBezTo>
                    <a:pt x="6338" y="2374"/>
                    <a:pt x="5671" y="2474"/>
                    <a:pt x="5004" y="2474"/>
                  </a:cubicBezTo>
                  <a:cubicBezTo>
                    <a:pt x="4403" y="2474"/>
                    <a:pt x="3769" y="2441"/>
                    <a:pt x="3169" y="2374"/>
                  </a:cubicBezTo>
                  <a:cubicBezTo>
                    <a:pt x="2802" y="2374"/>
                    <a:pt x="2468" y="2341"/>
                    <a:pt x="2102" y="2274"/>
                  </a:cubicBezTo>
                  <a:cubicBezTo>
                    <a:pt x="1968" y="2274"/>
                    <a:pt x="1835" y="2241"/>
                    <a:pt x="1668" y="2208"/>
                  </a:cubicBezTo>
                  <a:cubicBezTo>
                    <a:pt x="1604" y="2208"/>
                    <a:pt x="1261" y="2208"/>
                    <a:pt x="1206" y="2148"/>
                  </a:cubicBezTo>
                  <a:lnTo>
                    <a:pt x="1206" y="2148"/>
                  </a:lnTo>
                  <a:cubicBezTo>
                    <a:pt x="1206" y="2148"/>
                    <a:pt x="1207" y="2148"/>
                    <a:pt x="1207" y="2148"/>
                  </a:cubicBezTo>
                  <a:cubicBezTo>
                    <a:pt x="1224" y="2148"/>
                    <a:pt x="1168" y="1805"/>
                    <a:pt x="1168" y="1774"/>
                  </a:cubicBezTo>
                  <a:cubicBezTo>
                    <a:pt x="1134" y="1641"/>
                    <a:pt x="1101" y="1507"/>
                    <a:pt x="1101" y="1374"/>
                  </a:cubicBezTo>
                  <a:cubicBezTo>
                    <a:pt x="1067" y="1207"/>
                    <a:pt x="1001" y="1040"/>
                    <a:pt x="967" y="873"/>
                  </a:cubicBezTo>
                  <a:lnTo>
                    <a:pt x="1001" y="873"/>
                  </a:lnTo>
                  <a:cubicBezTo>
                    <a:pt x="1001" y="873"/>
                    <a:pt x="1001" y="840"/>
                    <a:pt x="967" y="840"/>
                  </a:cubicBezTo>
                  <a:lnTo>
                    <a:pt x="1001" y="840"/>
                  </a:lnTo>
                  <a:cubicBezTo>
                    <a:pt x="1101" y="862"/>
                    <a:pt x="1208" y="870"/>
                    <a:pt x="1318" y="870"/>
                  </a:cubicBezTo>
                  <a:cubicBezTo>
                    <a:pt x="1538" y="870"/>
                    <a:pt x="1768" y="840"/>
                    <a:pt x="1968" y="840"/>
                  </a:cubicBezTo>
                  <a:close/>
                  <a:moveTo>
                    <a:pt x="1122" y="1"/>
                  </a:moveTo>
                  <a:cubicBezTo>
                    <a:pt x="939" y="1"/>
                    <a:pt x="747" y="13"/>
                    <a:pt x="567" y="73"/>
                  </a:cubicBezTo>
                  <a:cubicBezTo>
                    <a:pt x="0" y="240"/>
                    <a:pt x="133" y="840"/>
                    <a:pt x="234" y="1307"/>
                  </a:cubicBezTo>
                  <a:cubicBezTo>
                    <a:pt x="334" y="1774"/>
                    <a:pt x="367" y="2608"/>
                    <a:pt x="867" y="2841"/>
                  </a:cubicBezTo>
                  <a:cubicBezTo>
                    <a:pt x="1134" y="2975"/>
                    <a:pt x="1434" y="2975"/>
                    <a:pt x="1701" y="3008"/>
                  </a:cubicBezTo>
                  <a:cubicBezTo>
                    <a:pt x="2035" y="3042"/>
                    <a:pt x="2368" y="3075"/>
                    <a:pt x="2702" y="3108"/>
                  </a:cubicBezTo>
                  <a:cubicBezTo>
                    <a:pt x="3398" y="3162"/>
                    <a:pt x="4094" y="3196"/>
                    <a:pt x="4791" y="3196"/>
                  </a:cubicBezTo>
                  <a:cubicBezTo>
                    <a:pt x="5395" y="3196"/>
                    <a:pt x="6000" y="3170"/>
                    <a:pt x="6605" y="3108"/>
                  </a:cubicBezTo>
                  <a:cubicBezTo>
                    <a:pt x="7105" y="3075"/>
                    <a:pt x="7772" y="3108"/>
                    <a:pt x="7806" y="2474"/>
                  </a:cubicBezTo>
                  <a:cubicBezTo>
                    <a:pt x="7839" y="2174"/>
                    <a:pt x="7772" y="1841"/>
                    <a:pt x="7739" y="1507"/>
                  </a:cubicBezTo>
                  <a:cubicBezTo>
                    <a:pt x="7706" y="1240"/>
                    <a:pt x="7672" y="940"/>
                    <a:pt x="7639" y="640"/>
                  </a:cubicBezTo>
                  <a:cubicBezTo>
                    <a:pt x="7605" y="506"/>
                    <a:pt x="7539" y="473"/>
                    <a:pt x="7405" y="473"/>
                  </a:cubicBezTo>
                  <a:cubicBezTo>
                    <a:pt x="7405" y="340"/>
                    <a:pt x="7305" y="206"/>
                    <a:pt x="7138" y="173"/>
                  </a:cubicBezTo>
                  <a:cubicBezTo>
                    <a:pt x="6738" y="73"/>
                    <a:pt x="6338" y="73"/>
                    <a:pt x="5938" y="73"/>
                  </a:cubicBezTo>
                  <a:cubicBezTo>
                    <a:pt x="5571" y="39"/>
                    <a:pt x="5204" y="39"/>
                    <a:pt x="4837" y="39"/>
                  </a:cubicBezTo>
                  <a:cubicBezTo>
                    <a:pt x="4070" y="6"/>
                    <a:pt x="3269" y="6"/>
                    <a:pt x="2502" y="6"/>
                  </a:cubicBezTo>
                  <a:lnTo>
                    <a:pt x="1468" y="6"/>
                  </a:lnTo>
                  <a:cubicBezTo>
                    <a:pt x="1361" y="6"/>
                    <a:pt x="1244" y="1"/>
                    <a:pt x="1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1384;p32">
              <a:extLst>
                <a:ext uri="{FF2B5EF4-FFF2-40B4-BE49-F238E27FC236}">
                  <a16:creationId xmlns:a16="http://schemas.microsoft.com/office/drawing/2014/main" id="{73971915-9486-405B-8F1D-41E13B661A50}"/>
                </a:ext>
              </a:extLst>
            </p:cNvPr>
            <p:cNvSpPr/>
            <p:nvPr/>
          </p:nvSpPr>
          <p:spPr>
            <a:xfrm>
              <a:off x="7555479" y="1893599"/>
              <a:ext cx="189622" cy="60697"/>
            </a:xfrm>
            <a:custGeom>
              <a:avLst/>
              <a:gdLst/>
              <a:ahLst/>
              <a:cxnLst/>
              <a:rect l="l" t="t" r="r" b="b"/>
              <a:pathLst>
                <a:path w="9441" h="3022" extrusionOk="0">
                  <a:moveTo>
                    <a:pt x="1060" y="830"/>
                  </a:moveTo>
                  <a:cubicBezTo>
                    <a:pt x="1291" y="830"/>
                    <a:pt x="1546" y="878"/>
                    <a:pt x="1735" y="905"/>
                  </a:cubicBezTo>
                  <a:cubicBezTo>
                    <a:pt x="2068" y="905"/>
                    <a:pt x="2402" y="905"/>
                    <a:pt x="2735" y="939"/>
                  </a:cubicBezTo>
                  <a:cubicBezTo>
                    <a:pt x="3402" y="972"/>
                    <a:pt x="4070" y="1006"/>
                    <a:pt x="4737" y="1039"/>
                  </a:cubicBezTo>
                  <a:cubicBezTo>
                    <a:pt x="6038" y="1072"/>
                    <a:pt x="7372" y="1139"/>
                    <a:pt x="8673" y="1206"/>
                  </a:cubicBezTo>
                  <a:cubicBezTo>
                    <a:pt x="8673" y="1339"/>
                    <a:pt x="8640" y="1473"/>
                    <a:pt x="8640" y="1606"/>
                  </a:cubicBezTo>
                  <a:cubicBezTo>
                    <a:pt x="8606" y="1739"/>
                    <a:pt x="8573" y="1906"/>
                    <a:pt x="8506" y="2040"/>
                  </a:cubicBezTo>
                  <a:cubicBezTo>
                    <a:pt x="8439" y="2340"/>
                    <a:pt x="8439" y="2340"/>
                    <a:pt x="8139" y="2373"/>
                  </a:cubicBezTo>
                  <a:cubicBezTo>
                    <a:pt x="7339" y="2373"/>
                    <a:pt x="6538" y="2306"/>
                    <a:pt x="5737" y="2306"/>
                  </a:cubicBezTo>
                  <a:lnTo>
                    <a:pt x="3302" y="2240"/>
                  </a:lnTo>
                  <a:cubicBezTo>
                    <a:pt x="2952" y="2240"/>
                    <a:pt x="2594" y="2248"/>
                    <a:pt x="2231" y="2248"/>
                  </a:cubicBezTo>
                  <a:cubicBezTo>
                    <a:pt x="1868" y="2248"/>
                    <a:pt x="1501" y="2240"/>
                    <a:pt x="1134" y="2206"/>
                  </a:cubicBezTo>
                  <a:cubicBezTo>
                    <a:pt x="1101" y="2006"/>
                    <a:pt x="1067" y="1839"/>
                    <a:pt x="1034" y="1639"/>
                  </a:cubicBezTo>
                  <a:cubicBezTo>
                    <a:pt x="1001" y="1506"/>
                    <a:pt x="901" y="1072"/>
                    <a:pt x="901" y="839"/>
                  </a:cubicBezTo>
                  <a:cubicBezTo>
                    <a:pt x="952" y="832"/>
                    <a:pt x="1005" y="830"/>
                    <a:pt x="1060" y="830"/>
                  </a:cubicBezTo>
                  <a:close/>
                  <a:moveTo>
                    <a:pt x="870" y="1"/>
                  </a:moveTo>
                  <a:cubicBezTo>
                    <a:pt x="598" y="1"/>
                    <a:pt x="317" y="38"/>
                    <a:pt x="167" y="338"/>
                  </a:cubicBezTo>
                  <a:cubicBezTo>
                    <a:pt x="0" y="672"/>
                    <a:pt x="100" y="1139"/>
                    <a:pt x="167" y="1473"/>
                  </a:cubicBezTo>
                  <a:cubicBezTo>
                    <a:pt x="234" y="1906"/>
                    <a:pt x="334" y="2340"/>
                    <a:pt x="500" y="2740"/>
                  </a:cubicBezTo>
                  <a:cubicBezTo>
                    <a:pt x="567" y="2840"/>
                    <a:pt x="701" y="2940"/>
                    <a:pt x="834" y="2940"/>
                  </a:cubicBezTo>
                  <a:cubicBezTo>
                    <a:pt x="1151" y="2909"/>
                    <a:pt x="1475" y="2897"/>
                    <a:pt x="1801" y="2897"/>
                  </a:cubicBezTo>
                  <a:cubicBezTo>
                    <a:pt x="2505" y="2897"/>
                    <a:pt x="3219" y="2951"/>
                    <a:pt x="3903" y="2974"/>
                  </a:cubicBezTo>
                  <a:cubicBezTo>
                    <a:pt x="4870" y="2974"/>
                    <a:pt x="5838" y="3007"/>
                    <a:pt x="6805" y="3007"/>
                  </a:cubicBezTo>
                  <a:cubicBezTo>
                    <a:pt x="7138" y="3007"/>
                    <a:pt x="7472" y="3022"/>
                    <a:pt x="7806" y="3022"/>
                  </a:cubicBezTo>
                  <a:cubicBezTo>
                    <a:pt x="7972" y="3022"/>
                    <a:pt x="8139" y="3018"/>
                    <a:pt x="8306" y="3007"/>
                  </a:cubicBezTo>
                  <a:cubicBezTo>
                    <a:pt x="8640" y="3007"/>
                    <a:pt x="8873" y="2907"/>
                    <a:pt x="9006" y="2573"/>
                  </a:cubicBezTo>
                  <a:cubicBezTo>
                    <a:pt x="9307" y="1940"/>
                    <a:pt x="9440" y="905"/>
                    <a:pt x="9073" y="238"/>
                  </a:cubicBezTo>
                  <a:cubicBezTo>
                    <a:pt x="9034" y="160"/>
                    <a:pt x="8974" y="127"/>
                    <a:pt x="8913" y="127"/>
                  </a:cubicBezTo>
                  <a:cubicBezTo>
                    <a:pt x="8820" y="127"/>
                    <a:pt x="8726" y="204"/>
                    <a:pt x="8706" y="305"/>
                  </a:cubicBezTo>
                  <a:cubicBezTo>
                    <a:pt x="6705" y="238"/>
                    <a:pt x="4737" y="138"/>
                    <a:pt x="2735" y="72"/>
                  </a:cubicBezTo>
                  <a:cubicBezTo>
                    <a:pt x="2202" y="38"/>
                    <a:pt x="1668" y="38"/>
                    <a:pt x="1134" y="5"/>
                  </a:cubicBezTo>
                  <a:cubicBezTo>
                    <a:pt x="1051" y="5"/>
                    <a:pt x="961" y="1"/>
                    <a:pt x="8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1385;p32">
              <a:extLst>
                <a:ext uri="{FF2B5EF4-FFF2-40B4-BE49-F238E27FC236}">
                  <a16:creationId xmlns:a16="http://schemas.microsoft.com/office/drawing/2014/main" id="{34B3D87C-5A14-4CC8-B498-1F73EAC62242}"/>
                </a:ext>
              </a:extLst>
            </p:cNvPr>
            <p:cNvSpPr/>
            <p:nvPr/>
          </p:nvSpPr>
          <p:spPr>
            <a:xfrm>
              <a:off x="5303669" y="2385963"/>
              <a:ext cx="841521" cy="531469"/>
            </a:xfrm>
            <a:custGeom>
              <a:avLst/>
              <a:gdLst/>
              <a:ahLst/>
              <a:cxnLst/>
              <a:rect l="l" t="t" r="r" b="b"/>
              <a:pathLst>
                <a:path w="41898" h="26461" extrusionOk="0">
                  <a:moveTo>
                    <a:pt x="22101" y="0"/>
                  </a:moveTo>
                  <a:cubicBezTo>
                    <a:pt x="17769" y="0"/>
                    <a:pt x="13433" y="74"/>
                    <a:pt x="9074" y="242"/>
                  </a:cubicBezTo>
                  <a:cubicBezTo>
                    <a:pt x="6172" y="342"/>
                    <a:pt x="3270" y="509"/>
                    <a:pt x="334" y="676"/>
                  </a:cubicBezTo>
                  <a:cubicBezTo>
                    <a:pt x="11" y="708"/>
                    <a:pt x="1" y="1211"/>
                    <a:pt x="305" y="1211"/>
                  </a:cubicBezTo>
                  <a:cubicBezTo>
                    <a:pt x="314" y="1211"/>
                    <a:pt x="324" y="1210"/>
                    <a:pt x="334" y="1209"/>
                  </a:cubicBezTo>
                  <a:cubicBezTo>
                    <a:pt x="601" y="1209"/>
                    <a:pt x="901" y="1176"/>
                    <a:pt x="1168" y="1176"/>
                  </a:cubicBezTo>
                  <a:cubicBezTo>
                    <a:pt x="968" y="2877"/>
                    <a:pt x="901" y="4578"/>
                    <a:pt x="835" y="6313"/>
                  </a:cubicBezTo>
                  <a:cubicBezTo>
                    <a:pt x="735" y="8014"/>
                    <a:pt x="701" y="9749"/>
                    <a:pt x="668" y="11483"/>
                  </a:cubicBezTo>
                  <a:cubicBezTo>
                    <a:pt x="634" y="14952"/>
                    <a:pt x="735" y="18422"/>
                    <a:pt x="935" y="21857"/>
                  </a:cubicBezTo>
                  <a:cubicBezTo>
                    <a:pt x="968" y="22825"/>
                    <a:pt x="1035" y="23792"/>
                    <a:pt x="1101" y="24726"/>
                  </a:cubicBezTo>
                  <a:cubicBezTo>
                    <a:pt x="1135" y="25160"/>
                    <a:pt x="1235" y="25660"/>
                    <a:pt x="1535" y="25960"/>
                  </a:cubicBezTo>
                  <a:lnTo>
                    <a:pt x="1435" y="25960"/>
                  </a:lnTo>
                  <a:cubicBezTo>
                    <a:pt x="1335" y="25960"/>
                    <a:pt x="1335" y="26127"/>
                    <a:pt x="1435" y="26160"/>
                  </a:cubicBezTo>
                  <a:lnTo>
                    <a:pt x="1802" y="26160"/>
                  </a:lnTo>
                  <a:cubicBezTo>
                    <a:pt x="1835" y="26194"/>
                    <a:pt x="1869" y="26227"/>
                    <a:pt x="1935" y="26227"/>
                  </a:cubicBezTo>
                  <a:cubicBezTo>
                    <a:pt x="1965" y="26237"/>
                    <a:pt x="1988" y="26241"/>
                    <a:pt x="2009" y="26241"/>
                  </a:cubicBezTo>
                  <a:cubicBezTo>
                    <a:pt x="2058" y="26241"/>
                    <a:pt x="2088" y="26217"/>
                    <a:pt x="2136" y="26194"/>
                  </a:cubicBezTo>
                  <a:cubicBezTo>
                    <a:pt x="6238" y="26461"/>
                    <a:pt x="10375" y="26427"/>
                    <a:pt x="14511" y="26461"/>
                  </a:cubicBezTo>
                  <a:cubicBezTo>
                    <a:pt x="18881" y="26461"/>
                    <a:pt x="23217" y="26394"/>
                    <a:pt x="27587" y="26260"/>
                  </a:cubicBezTo>
                  <a:cubicBezTo>
                    <a:pt x="29755" y="26194"/>
                    <a:pt x="31923" y="26094"/>
                    <a:pt x="34092" y="25994"/>
                  </a:cubicBezTo>
                  <a:cubicBezTo>
                    <a:pt x="35192" y="25960"/>
                    <a:pt x="36293" y="25894"/>
                    <a:pt x="37361" y="25827"/>
                  </a:cubicBezTo>
                  <a:cubicBezTo>
                    <a:pt x="37894" y="25827"/>
                    <a:pt x="38461" y="25793"/>
                    <a:pt x="38995" y="25760"/>
                  </a:cubicBezTo>
                  <a:cubicBezTo>
                    <a:pt x="39462" y="25727"/>
                    <a:pt x="39963" y="25760"/>
                    <a:pt x="40396" y="25593"/>
                  </a:cubicBezTo>
                  <a:cubicBezTo>
                    <a:pt x="41130" y="25326"/>
                    <a:pt x="41330" y="24526"/>
                    <a:pt x="41397" y="23825"/>
                  </a:cubicBezTo>
                  <a:cubicBezTo>
                    <a:pt x="41530" y="22825"/>
                    <a:pt x="41530" y="21791"/>
                    <a:pt x="41564" y="20757"/>
                  </a:cubicBezTo>
                  <a:cubicBezTo>
                    <a:pt x="41630" y="18622"/>
                    <a:pt x="41730" y="16487"/>
                    <a:pt x="41764" y="14352"/>
                  </a:cubicBezTo>
                  <a:cubicBezTo>
                    <a:pt x="41897" y="10249"/>
                    <a:pt x="41797" y="6079"/>
                    <a:pt x="40863" y="2077"/>
                  </a:cubicBezTo>
                  <a:cubicBezTo>
                    <a:pt x="40730" y="1576"/>
                    <a:pt x="40630" y="1109"/>
                    <a:pt x="40463" y="642"/>
                  </a:cubicBezTo>
                  <a:cubicBezTo>
                    <a:pt x="40430" y="509"/>
                    <a:pt x="40329" y="442"/>
                    <a:pt x="40229" y="442"/>
                  </a:cubicBezTo>
                  <a:cubicBezTo>
                    <a:pt x="35026" y="175"/>
                    <a:pt x="29822" y="8"/>
                    <a:pt x="24618" y="8"/>
                  </a:cubicBezTo>
                  <a:cubicBezTo>
                    <a:pt x="23779" y="3"/>
                    <a:pt x="22940" y="0"/>
                    <a:pt x="221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1386;p32">
              <a:extLst>
                <a:ext uri="{FF2B5EF4-FFF2-40B4-BE49-F238E27FC236}">
                  <a16:creationId xmlns:a16="http://schemas.microsoft.com/office/drawing/2014/main" id="{D4D0FA6D-6C1D-4719-AD7E-8DCD1128DF31}"/>
                </a:ext>
              </a:extLst>
            </p:cNvPr>
            <p:cNvSpPr/>
            <p:nvPr/>
          </p:nvSpPr>
          <p:spPr>
            <a:xfrm>
              <a:off x="5300335" y="2383312"/>
              <a:ext cx="848210" cy="536129"/>
            </a:xfrm>
            <a:custGeom>
              <a:avLst/>
              <a:gdLst/>
              <a:ahLst/>
              <a:cxnLst/>
              <a:rect l="l" t="t" r="r" b="b"/>
              <a:pathLst>
                <a:path w="42231" h="26693" extrusionOk="0">
                  <a:moveTo>
                    <a:pt x="22523" y="564"/>
                  </a:moveTo>
                  <a:cubicBezTo>
                    <a:pt x="25581" y="564"/>
                    <a:pt x="28641" y="596"/>
                    <a:pt x="31689" y="674"/>
                  </a:cubicBezTo>
                  <a:cubicBezTo>
                    <a:pt x="34591" y="741"/>
                    <a:pt x="37460" y="841"/>
                    <a:pt x="40329" y="974"/>
                  </a:cubicBezTo>
                  <a:cubicBezTo>
                    <a:pt x="41429" y="4844"/>
                    <a:pt x="41630" y="8880"/>
                    <a:pt x="41596" y="12883"/>
                  </a:cubicBezTo>
                  <a:cubicBezTo>
                    <a:pt x="41596" y="14984"/>
                    <a:pt x="41496" y="17052"/>
                    <a:pt x="41429" y="19154"/>
                  </a:cubicBezTo>
                  <a:cubicBezTo>
                    <a:pt x="41396" y="20221"/>
                    <a:pt x="41363" y="21289"/>
                    <a:pt x="41363" y="22356"/>
                  </a:cubicBezTo>
                  <a:cubicBezTo>
                    <a:pt x="41329" y="22857"/>
                    <a:pt x="41329" y="23390"/>
                    <a:pt x="41296" y="23891"/>
                  </a:cubicBezTo>
                  <a:cubicBezTo>
                    <a:pt x="41263" y="24258"/>
                    <a:pt x="41229" y="24625"/>
                    <a:pt x="41063" y="24958"/>
                  </a:cubicBezTo>
                  <a:cubicBezTo>
                    <a:pt x="40862" y="25358"/>
                    <a:pt x="40495" y="25492"/>
                    <a:pt x="40095" y="25525"/>
                  </a:cubicBezTo>
                  <a:cubicBezTo>
                    <a:pt x="39561" y="25559"/>
                    <a:pt x="38994" y="25592"/>
                    <a:pt x="38461" y="25625"/>
                  </a:cubicBezTo>
                  <a:cubicBezTo>
                    <a:pt x="37393" y="25692"/>
                    <a:pt x="36326" y="25725"/>
                    <a:pt x="35258" y="25792"/>
                  </a:cubicBezTo>
                  <a:cubicBezTo>
                    <a:pt x="33124" y="25892"/>
                    <a:pt x="30989" y="25959"/>
                    <a:pt x="28854" y="26059"/>
                  </a:cubicBezTo>
                  <a:cubicBezTo>
                    <a:pt x="24517" y="26192"/>
                    <a:pt x="20214" y="26292"/>
                    <a:pt x="15911" y="26292"/>
                  </a:cubicBezTo>
                  <a:cubicBezTo>
                    <a:pt x="15122" y="26299"/>
                    <a:pt x="14333" y="26301"/>
                    <a:pt x="13545" y="26301"/>
                  </a:cubicBezTo>
                  <a:cubicBezTo>
                    <a:pt x="10040" y="26301"/>
                    <a:pt x="6549" y="26247"/>
                    <a:pt x="3035" y="26192"/>
                  </a:cubicBezTo>
                  <a:cubicBezTo>
                    <a:pt x="2976" y="26192"/>
                    <a:pt x="2917" y="26193"/>
                    <a:pt x="2859" y="26193"/>
                  </a:cubicBezTo>
                  <a:cubicBezTo>
                    <a:pt x="2393" y="26193"/>
                    <a:pt x="1968" y="26166"/>
                    <a:pt x="1701" y="25692"/>
                  </a:cubicBezTo>
                  <a:cubicBezTo>
                    <a:pt x="1501" y="25325"/>
                    <a:pt x="1501" y="24858"/>
                    <a:pt x="1468" y="24458"/>
                  </a:cubicBezTo>
                  <a:cubicBezTo>
                    <a:pt x="1434" y="23624"/>
                    <a:pt x="1368" y="22757"/>
                    <a:pt x="1301" y="21923"/>
                  </a:cubicBezTo>
                  <a:cubicBezTo>
                    <a:pt x="1234" y="20255"/>
                    <a:pt x="1134" y="18587"/>
                    <a:pt x="1101" y="16886"/>
                  </a:cubicBezTo>
                  <a:cubicBezTo>
                    <a:pt x="1001" y="13550"/>
                    <a:pt x="1034" y="10181"/>
                    <a:pt x="1134" y="6812"/>
                  </a:cubicBezTo>
                  <a:cubicBezTo>
                    <a:pt x="1201" y="4944"/>
                    <a:pt x="1334" y="3076"/>
                    <a:pt x="1401" y="1174"/>
                  </a:cubicBezTo>
                  <a:cubicBezTo>
                    <a:pt x="6271" y="908"/>
                    <a:pt x="11141" y="707"/>
                    <a:pt x="16045" y="607"/>
                  </a:cubicBezTo>
                  <a:cubicBezTo>
                    <a:pt x="18200" y="580"/>
                    <a:pt x="20361" y="564"/>
                    <a:pt x="22523" y="564"/>
                  </a:cubicBezTo>
                  <a:close/>
                  <a:moveTo>
                    <a:pt x="22823" y="1"/>
                  </a:moveTo>
                  <a:cubicBezTo>
                    <a:pt x="18258" y="1"/>
                    <a:pt x="13712" y="99"/>
                    <a:pt x="9140" y="274"/>
                  </a:cubicBezTo>
                  <a:cubicBezTo>
                    <a:pt x="6204" y="374"/>
                    <a:pt x="3269" y="541"/>
                    <a:pt x="333" y="707"/>
                  </a:cubicBezTo>
                  <a:cubicBezTo>
                    <a:pt x="10" y="740"/>
                    <a:pt x="0" y="1243"/>
                    <a:pt x="304" y="1243"/>
                  </a:cubicBezTo>
                  <a:cubicBezTo>
                    <a:pt x="314" y="1243"/>
                    <a:pt x="323" y="1242"/>
                    <a:pt x="333" y="1241"/>
                  </a:cubicBezTo>
                  <a:cubicBezTo>
                    <a:pt x="600" y="1241"/>
                    <a:pt x="901" y="1208"/>
                    <a:pt x="1167" y="1208"/>
                  </a:cubicBezTo>
                  <a:cubicBezTo>
                    <a:pt x="967" y="2909"/>
                    <a:pt x="901" y="4644"/>
                    <a:pt x="834" y="6378"/>
                  </a:cubicBezTo>
                  <a:cubicBezTo>
                    <a:pt x="734" y="8113"/>
                    <a:pt x="700" y="9847"/>
                    <a:pt x="667" y="11615"/>
                  </a:cubicBezTo>
                  <a:cubicBezTo>
                    <a:pt x="634" y="15084"/>
                    <a:pt x="734" y="18587"/>
                    <a:pt x="934" y="22056"/>
                  </a:cubicBezTo>
                  <a:cubicBezTo>
                    <a:pt x="967" y="23023"/>
                    <a:pt x="1034" y="23991"/>
                    <a:pt x="1101" y="24958"/>
                  </a:cubicBezTo>
                  <a:cubicBezTo>
                    <a:pt x="1167" y="25425"/>
                    <a:pt x="1234" y="26126"/>
                    <a:pt x="1768" y="26292"/>
                  </a:cubicBezTo>
                  <a:cubicBezTo>
                    <a:pt x="1835" y="26326"/>
                    <a:pt x="1868" y="26326"/>
                    <a:pt x="1935" y="26359"/>
                  </a:cubicBezTo>
                  <a:cubicBezTo>
                    <a:pt x="2535" y="26537"/>
                    <a:pt x="3254" y="26552"/>
                    <a:pt x="3953" y="26552"/>
                  </a:cubicBezTo>
                  <a:cubicBezTo>
                    <a:pt x="4093" y="26552"/>
                    <a:pt x="4232" y="26551"/>
                    <a:pt x="4369" y="26551"/>
                  </a:cubicBezTo>
                  <a:cubicBezTo>
                    <a:pt x="4575" y="26551"/>
                    <a:pt x="4777" y="26553"/>
                    <a:pt x="4970" y="26559"/>
                  </a:cubicBezTo>
                  <a:cubicBezTo>
                    <a:pt x="6038" y="26593"/>
                    <a:pt x="7105" y="26626"/>
                    <a:pt x="8172" y="26626"/>
                  </a:cubicBezTo>
                  <a:cubicBezTo>
                    <a:pt x="10341" y="26659"/>
                    <a:pt x="12475" y="26659"/>
                    <a:pt x="14644" y="26693"/>
                  </a:cubicBezTo>
                  <a:cubicBezTo>
                    <a:pt x="19013" y="26693"/>
                    <a:pt x="23417" y="26626"/>
                    <a:pt x="27820" y="26493"/>
                  </a:cubicBezTo>
                  <a:cubicBezTo>
                    <a:pt x="29988" y="26426"/>
                    <a:pt x="32190" y="26326"/>
                    <a:pt x="34391" y="26226"/>
                  </a:cubicBezTo>
                  <a:cubicBezTo>
                    <a:pt x="35492" y="26192"/>
                    <a:pt x="36593" y="26126"/>
                    <a:pt x="37660" y="26059"/>
                  </a:cubicBezTo>
                  <a:cubicBezTo>
                    <a:pt x="38227" y="26059"/>
                    <a:pt x="38761" y="26026"/>
                    <a:pt x="39328" y="25992"/>
                  </a:cubicBezTo>
                  <a:cubicBezTo>
                    <a:pt x="39795" y="25959"/>
                    <a:pt x="40295" y="25992"/>
                    <a:pt x="40729" y="25825"/>
                  </a:cubicBezTo>
                  <a:cubicBezTo>
                    <a:pt x="41463" y="25559"/>
                    <a:pt x="41696" y="24758"/>
                    <a:pt x="41763" y="24057"/>
                  </a:cubicBezTo>
                  <a:cubicBezTo>
                    <a:pt x="41863" y="23023"/>
                    <a:pt x="41863" y="21989"/>
                    <a:pt x="41896" y="20955"/>
                  </a:cubicBezTo>
                  <a:cubicBezTo>
                    <a:pt x="41963" y="18787"/>
                    <a:pt x="42063" y="16652"/>
                    <a:pt x="42130" y="14517"/>
                  </a:cubicBezTo>
                  <a:cubicBezTo>
                    <a:pt x="42230" y="10381"/>
                    <a:pt x="42130" y="6178"/>
                    <a:pt x="41196" y="2108"/>
                  </a:cubicBezTo>
                  <a:cubicBezTo>
                    <a:pt x="41063" y="1608"/>
                    <a:pt x="40929" y="1141"/>
                    <a:pt x="40796" y="641"/>
                  </a:cubicBezTo>
                  <a:cubicBezTo>
                    <a:pt x="40762" y="541"/>
                    <a:pt x="40662" y="474"/>
                    <a:pt x="40529" y="441"/>
                  </a:cubicBezTo>
                  <a:cubicBezTo>
                    <a:pt x="35292" y="207"/>
                    <a:pt x="30055" y="40"/>
                    <a:pt x="24818" y="7"/>
                  </a:cubicBezTo>
                  <a:cubicBezTo>
                    <a:pt x="24152" y="3"/>
                    <a:pt x="23488" y="1"/>
                    <a:pt x="228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1387;p32">
              <a:extLst>
                <a:ext uri="{FF2B5EF4-FFF2-40B4-BE49-F238E27FC236}">
                  <a16:creationId xmlns:a16="http://schemas.microsoft.com/office/drawing/2014/main" id="{1847D4E1-9672-436A-A7DD-960438365E8C}"/>
                </a:ext>
              </a:extLst>
            </p:cNvPr>
            <p:cNvSpPr/>
            <p:nvPr/>
          </p:nvSpPr>
          <p:spPr>
            <a:xfrm>
              <a:off x="5922066" y="2481929"/>
              <a:ext cx="81746" cy="351749"/>
            </a:xfrm>
            <a:custGeom>
              <a:avLst/>
              <a:gdLst/>
              <a:ahLst/>
              <a:cxnLst/>
              <a:rect l="l" t="t" r="r" b="b"/>
              <a:pathLst>
                <a:path w="4070" h="17513" extrusionOk="0">
                  <a:moveTo>
                    <a:pt x="3870" y="0"/>
                  </a:moveTo>
                  <a:lnTo>
                    <a:pt x="0" y="34"/>
                  </a:lnTo>
                  <a:lnTo>
                    <a:pt x="200" y="17513"/>
                  </a:lnTo>
                  <a:lnTo>
                    <a:pt x="4070" y="17513"/>
                  </a:lnTo>
                  <a:lnTo>
                    <a:pt x="38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1388;p32">
              <a:extLst>
                <a:ext uri="{FF2B5EF4-FFF2-40B4-BE49-F238E27FC236}">
                  <a16:creationId xmlns:a16="http://schemas.microsoft.com/office/drawing/2014/main" id="{0D8B9B2F-4D5F-4E46-A714-DC8375A64904}"/>
                </a:ext>
              </a:extLst>
            </p:cNvPr>
            <p:cNvSpPr/>
            <p:nvPr/>
          </p:nvSpPr>
          <p:spPr>
            <a:xfrm>
              <a:off x="5765966" y="2552267"/>
              <a:ext cx="81083" cy="282757"/>
            </a:xfrm>
            <a:custGeom>
              <a:avLst/>
              <a:gdLst/>
              <a:ahLst/>
              <a:cxnLst/>
              <a:rect l="l" t="t" r="r" b="b"/>
              <a:pathLst>
                <a:path w="4037" h="14078" extrusionOk="0">
                  <a:moveTo>
                    <a:pt x="3870" y="1"/>
                  </a:moveTo>
                  <a:lnTo>
                    <a:pt x="0" y="34"/>
                  </a:lnTo>
                  <a:lnTo>
                    <a:pt x="167" y="14078"/>
                  </a:lnTo>
                  <a:lnTo>
                    <a:pt x="4036" y="14044"/>
                  </a:lnTo>
                  <a:lnTo>
                    <a:pt x="38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1389;p32">
              <a:extLst>
                <a:ext uri="{FF2B5EF4-FFF2-40B4-BE49-F238E27FC236}">
                  <a16:creationId xmlns:a16="http://schemas.microsoft.com/office/drawing/2014/main" id="{612471D0-4A93-4DB0-AA80-A0C1DAE439B9}"/>
                </a:ext>
              </a:extLst>
            </p:cNvPr>
            <p:cNvSpPr/>
            <p:nvPr/>
          </p:nvSpPr>
          <p:spPr>
            <a:xfrm>
              <a:off x="5609845" y="2613908"/>
              <a:ext cx="80420" cy="221799"/>
            </a:xfrm>
            <a:custGeom>
              <a:avLst/>
              <a:gdLst/>
              <a:ahLst/>
              <a:cxnLst/>
              <a:rect l="l" t="t" r="r" b="b"/>
              <a:pathLst>
                <a:path w="4004" h="11043" extrusionOk="0">
                  <a:moveTo>
                    <a:pt x="1" y="1"/>
                  </a:moveTo>
                  <a:lnTo>
                    <a:pt x="134" y="11042"/>
                  </a:lnTo>
                  <a:lnTo>
                    <a:pt x="4004" y="11009"/>
                  </a:lnTo>
                  <a:lnTo>
                    <a:pt x="38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1390;p32">
              <a:extLst>
                <a:ext uri="{FF2B5EF4-FFF2-40B4-BE49-F238E27FC236}">
                  <a16:creationId xmlns:a16="http://schemas.microsoft.com/office/drawing/2014/main" id="{5DF6A5AB-72E8-4C90-ACC3-694367EAC5BA}"/>
                </a:ext>
              </a:extLst>
            </p:cNvPr>
            <p:cNvSpPr/>
            <p:nvPr/>
          </p:nvSpPr>
          <p:spPr>
            <a:xfrm>
              <a:off x="5450390" y="2707042"/>
              <a:ext cx="79095" cy="129327"/>
            </a:xfrm>
            <a:custGeom>
              <a:avLst/>
              <a:gdLst/>
              <a:ahLst/>
              <a:cxnLst/>
              <a:rect l="l" t="t" r="r" b="b"/>
              <a:pathLst>
                <a:path w="3938" h="6439" extrusionOk="0">
                  <a:moveTo>
                    <a:pt x="1" y="0"/>
                  </a:moveTo>
                  <a:lnTo>
                    <a:pt x="68" y="6438"/>
                  </a:lnTo>
                  <a:lnTo>
                    <a:pt x="3937" y="6405"/>
                  </a:lnTo>
                  <a:lnTo>
                    <a:pt x="38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1391;p32">
              <a:extLst>
                <a:ext uri="{FF2B5EF4-FFF2-40B4-BE49-F238E27FC236}">
                  <a16:creationId xmlns:a16="http://schemas.microsoft.com/office/drawing/2014/main" id="{7C7A1AF1-E936-4C0E-A3D6-064F0082AD95}"/>
                </a:ext>
              </a:extLst>
            </p:cNvPr>
            <p:cNvSpPr/>
            <p:nvPr/>
          </p:nvSpPr>
          <p:spPr>
            <a:xfrm>
              <a:off x="5369327" y="2829380"/>
              <a:ext cx="685421" cy="11609"/>
            </a:xfrm>
            <a:custGeom>
              <a:avLst/>
              <a:gdLst/>
              <a:ahLst/>
              <a:cxnLst/>
              <a:rect l="l" t="t" r="r" b="b"/>
              <a:pathLst>
                <a:path w="34126" h="578" extrusionOk="0">
                  <a:moveTo>
                    <a:pt x="30239" y="1"/>
                  </a:moveTo>
                  <a:cubicBezTo>
                    <a:pt x="29261" y="1"/>
                    <a:pt x="28284" y="14"/>
                    <a:pt x="27320" y="14"/>
                  </a:cubicBezTo>
                  <a:lnTo>
                    <a:pt x="334" y="14"/>
                  </a:lnTo>
                  <a:cubicBezTo>
                    <a:pt x="1" y="14"/>
                    <a:pt x="1" y="548"/>
                    <a:pt x="334" y="548"/>
                  </a:cubicBezTo>
                  <a:cubicBezTo>
                    <a:pt x="6161" y="548"/>
                    <a:pt x="11972" y="562"/>
                    <a:pt x="17789" y="562"/>
                  </a:cubicBezTo>
                  <a:cubicBezTo>
                    <a:pt x="20697" y="562"/>
                    <a:pt x="23606" y="559"/>
                    <a:pt x="26520" y="548"/>
                  </a:cubicBezTo>
                  <a:cubicBezTo>
                    <a:pt x="27848" y="548"/>
                    <a:pt x="29196" y="577"/>
                    <a:pt x="30542" y="577"/>
                  </a:cubicBezTo>
                  <a:cubicBezTo>
                    <a:pt x="31664" y="577"/>
                    <a:pt x="32785" y="557"/>
                    <a:pt x="33892" y="481"/>
                  </a:cubicBezTo>
                  <a:cubicBezTo>
                    <a:pt x="34125" y="447"/>
                    <a:pt x="34125" y="114"/>
                    <a:pt x="33892" y="114"/>
                  </a:cubicBezTo>
                  <a:cubicBezTo>
                    <a:pt x="32687" y="21"/>
                    <a:pt x="31462" y="1"/>
                    <a:pt x="3023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1392;p32">
              <a:extLst>
                <a:ext uri="{FF2B5EF4-FFF2-40B4-BE49-F238E27FC236}">
                  <a16:creationId xmlns:a16="http://schemas.microsoft.com/office/drawing/2014/main" id="{DDC7A975-0E3C-4033-806B-AACA8D24D532}"/>
                </a:ext>
              </a:extLst>
            </p:cNvPr>
            <p:cNvSpPr/>
            <p:nvPr/>
          </p:nvSpPr>
          <p:spPr>
            <a:xfrm>
              <a:off x="6239610" y="2142573"/>
              <a:ext cx="226378" cy="244475"/>
            </a:xfrm>
            <a:custGeom>
              <a:avLst/>
              <a:gdLst/>
              <a:ahLst/>
              <a:cxnLst/>
              <a:rect l="l" t="t" r="r" b="b"/>
              <a:pathLst>
                <a:path w="11271" h="12172" extrusionOk="0">
                  <a:moveTo>
                    <a:pt x="10583" y="1"/>
                  </a:moveTo>
                  <a:cubicBezTo>
                    <a:pt x="10467" y="1"/>
                    <a:pt x="10348" y="37"/>
                    <a:pt x="10242" y="118"/>
                  </a:cubicBezTo>
                  <a:lnTo>
                    <a:pt x="10276" y="118"/>
                  </a:lnTo>
                  <a:cubicBezTo>
                    <a:pt x="10042" y="318"/>
                    <a:pt x="9875" y="518"/>
                    <a:pt x="9709" y="752"/>
                  </a:cubicBezTo>
                  <a:cubicBezTo>
                    <a:pt x="9575" y="885"/>
                    <a:pt x="9575" y="1052"/>
                    <a:pt x="9642" y="1152"/>
                  </a:cubicBezTo>
                  <a:cubicBezTo>
                    <a:pt x="7774" y="4387"/>
                    <a:pt x="5939" y="7656"/>
                    <a:pt x="4105" y="10925"/>
                  </a:cubicBezTo>
                  <a:cubicBezTo>
                    <a:pt x="2837" y="9658"/>
                    <a:pt x="1669" y="8290"/>
                    <a:pt x="535" y="6889"/>
                  </a:cubicBezTo>
                  <a:cubicBezTo>
                    <a:pt x="487" y="6833"/>
                    <a:pt x="430" y="6810"/>
                    <a:pt x="372" y="6810"/>
                  </a:cubicBezTo>
                  <a:cubicBezTo>
                    <a:pt x="188" y="6810"/>
                    <a:pt x="0" y="7045"/>
                    <a:pt x="102" y="7223"/>
                  </a:cubicBezTo>
                  <a:cubicBezTo>
                    <a:pt x="1136" y="8991"/>
                    <a:pt x="2437" y="10592"/>
                    <a:pt x="3871" y="12026"/>
                  </a:cubicBezTo>
                  <a:cubicBezTo>
                    <a:pt x="3971" y="12127"/>
                    <a:pt x="4096" y="12172"/>
                    <a:pt x="4220" y="12172"/>
                  </a:cubicBezTo>
                  <a:cubicBezTo>
                    <a:pt x="4383" y="12172"/>
                    <a:pt x="4543" y="12093"/>
                    <a:pt x="4638" y="11960"/>
                  </a:cubicBezTo>
                  <a:cubicBezTo>
                    <a:pt x="6806" y="8224"/>
                    <a:pt x="8941" y="4488"/>
                    <a:pt x="11043" y="752"/>
                  </a:cubicBezTo>
                  <a:cubicBezTo>
                    <a:pt x="11270" y="348"/>
                    <a:pt x="10943" y="1"/>
                    <a:pt x="10583" y="1"/>
                  </a:cubicBezTo>
                  <a:close/>
                </a:path>
              </a:pathLst>
            </a:custGeom>
            <a:solidFill>
              <a:srgbClr val="2C6A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1393;p32">
              <a:extLst>
                <a:ext uri="{FF2B5EF4-FFF2-40B4-BE49-F238E27FC236}">
                  <a16:creationId xmlns:a16="http://schemas.microsoft.com/office/drawing/2014/main" id="{9681D52F-D4D1-4C2E-99F5-BB6783FAF5E1}"/>
                </a:ext>
              </a:extLst>
            </p:cNvPr>
            <p:cNvSpPr/>
            <p:nvPr/>
          </p:nvSpPr>
          <p:spPr>
            <a:xfrm>
              <a:off x="6582702" y="2447041"/>
              <a:ext cx="226217" cy="244515"/>
            </a:xfrm>
            <a:custGeom>
              <a:avLst/>
              <a:gdLst/>
              <a:ahLst/>
              <a:cxnLst/>
              <a:rect l="l" t="t" r="r" b="b"/>
              <a:pathLst>
                <a:path w="11263" h="12174" extrusionOk="0">
                  <a:moveTo>
                    <a:pt x="10601" y="0"/>
                  </a:moveTo>
                  <a:cubicBezTo>
                    <a:pt x="10479" y="0"/>
                    <a:pt x="10351" y="41"/>
                    <a:pt x="10239" y="136"/>
                  </a:cubicBezTo>
                  <a:lnTo>
                    <a:pt x="10272" y="136"/>
                  </a:lnTo>
                  <a:cubicBezTo>
                    <a:pt x="10039" y="303"/>
                    <a:pt x="9872" y="503"/>
                    <a:pt x="9705" y="737"/>
                  </a:cubicBezTo>
                  <a:cubicBezTo>
                    <a:pt x="9572" y="870"/>
                    <a:pt x="9572" y="1037"/>
                    <a:pt x="9639" y="1137"/>
                  </a:cubicBezTo>
                  <a:cubicBezTo>
                    <a:pt x="7771" y="4373"/>
                    <a:pt x="5936" y="7642"/>
                    <a:pt x="4101" y="10911"/>
                  </a:cubicBezTo>
                  <a:cubicBezTo>
                    <a:pt x="2834" y="9643"/>
                    <a:pt x="1666" y="8309"/>
                    <a:pt x="532" y="6908"/>
                  </a:cubicBezTo>
                  <a:cubicBezTo>
                    <a:pt x="480" y="6838"/>
                    <a:pt x="416" y="6809"/>
                    <a:pt x="352" y="6809"/>
                  </a:cubicBezTo>
                  <a:cubicBezTo>
                    <a:pt x="174" y="6809"/>
                    <a:pt x="0" y="7036"/>
                    <a:pt x="99" y="7208"/>
                  </a:cubicBezTo>
                  <a:cubicBezTo>
                    <a:pt x="1133" y="9009"/>
                    <a:pt x="2434" y="10577"/>
                    <a:pt x="3868" y="12045"/>
                  </a:cubicBezTo>
                  <a:cubicBezTo>
                    <a:pt x="3968" y="12131"/>
                    <a:pt x="4093" y="12173"/>
                    <a:pt x="4215" y="12173"/>
                  </a:cubicBezTo>
                  <a:cubicBezTo>
                    <a:pt x="4379" y="12173"/>
                    <a:pt x="4540" y="12097"/>
                    <a:pt x="4635" y="11945"/>
                  </a:cubicBezTo>
                  <a:cubicBezTo>
                    <a:pt x="6803" y="8209"/>
                    <a:pt x="8938" y="4506"/>
                    <a:pt x="11040" y="737"/>
                  </a:cubicBezTo>
                  <a:cubicBezTo>
                    <a:pt x="11262" y="341"/>
                    <a:pt x="10953" y="0"/>
                    <a:pt x="10601" y="0"/>
                  </a:cubicBezTo>
                  <a:close/>
                </a:path>
              </a:pathLst>
            </a:custGeom>
            <a:solidFill>
              <a:srgbClr val="2C6A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1394;p32">
              <a:extLst>
                <a:ext uri="{FF2B5EF4-FFF2-40B4-BE49-F238E27FC236}">
                  <a16:creationId xmlns:a16="http://schemas.microsoft.com/office/drawing/2014/main" id="{FF750CBB-5EE4-4FE1-AE54-F99744135F80}"/>
                </a:ext>
              </a:extLst>
            </p:cNvPr>
            <p:cNvSpPr/>
            <p:nvPr/>
          </p:nvSpPr>
          <p:spPr>
            <a:xfrm>
              <a:off x="8421745" y="2219298"/>
              <a:ext cx="122639" cy="167509"/>
            </a:xfrm>
            <a:custGeom>
              <a:avLst/>
              <a:gdLst/>
              <a:ahLst/>
              <a:cxnLst/>
              <a:rect l="l" t="t" r="r" b="b"/>
              <a:pathLst>
                <a:path w="6106" h="8340" fill="none" extrusionOk="0">
                  <a:moveTo>
                    <a:pt x="6105" y="0"/>
                  </a:moveTo>
                  <a:lnTo>
                    <a:pt x="1" y="8340"/>
                  </a:lnTo>
                </a:path>
              </a:pathLst>
            </a:custGeom>
            <a:noFill/>
            <a:ln w="500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1395;p32">
              <a:extLst>
                <a:ext uri="{FF2B5EF4-FFF2-40B4-BE49-F238E27FC236}">
                  <a16:creationId xmlns:a16="http://schemas.microsoft.com/office/drawing/2014/main" id="{CBD4CE27-406A-4E1B-BE12-1DC10DF0CC57}"/>
                </a:ext>
              </a:extLst>
            </p:cNvPr>
            <p:cNvSpPr/>
            <p:nvPr/>
          </p:nvSpPr>
          <p:spPr>
            <a:xfrm>
              <a:off x="8437170" y="2359330"/>
              <a:ext cx="46919" cy="64332"/>
            </a:xfrm>
            <a:custGeom>
              <a:avLst/>
              <a:gdLst/>
              <a:ahLst/>
              <a:cxnLst/>
              <a:rect l="l" t="t" r="r" b="b"/>
              <a:pathLst>
                <a:path w="2336" h="3203" fill="none" extrusionOk="0">
                  <a:moveTo>
                    <a:pt x="0" y="3202"/>
                  </a:moveTo>
                  <a:lnTo>
                    <a:pt x="2335" y="0"/>
                  </a:lnTo>
                </a:path>
              </a:pathLst>
            </a:custGeom>
            <a:noFill/>
            <a:ln w="5000" cap="flat" cmpd="sng">
              <a:solidFill>
                <a:srgbClr val="DEDEDE"/>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1396;p32">
              <a:extLst>
                <a:ext uri="{FF2B5EF4-FFF2-40B4-BE49-F238E27FC236}">
                  <a16:creationId xmlns:a16="http://schemas.microsoft.com/office/drawing/2014/main" id="{C5390EF4-7436-4AA4-97E1-7BB931289295}"/>
                </a:ext>
              </a:extLst>
            </p:cNvPr>
            <p:cNvSpPr/>
            <p:nvPr/>
          </p:nvSpPr>
          <p:spPr>
            <a:xfrm>
              <a:off x="5405500" y="2023670"/>
              <a:ext cx="121293" cy="203682"/>
            </a:xfrm>
            <a:custGeom>
              <a:avLst/>
              <a:gdLst/>
              <a:ahLst/>
              <a:cxnLst/>
              <a:rect l="l" t="t" r="r" b="b"/>
              <a:pathLst>
                <a:path w="6039" h="10141" fill="none" extrusionOk="0">
                  <a:moveTo>
                    <a:pt x="802" y="10141"/>
                  </a:moveTo>
                  <a:lnTo>
                    <a:pt x="1" y="7806"/>
                  </a:lnTo>
                  <a:lnTo>
                    <a:pt x="2336" y="7706"/>
                  </a:lnTo>
                  <a:lnTo>
                    <a:pt x="1736" y="5170"/>
                  </a:lnTo>
                  <a:lnTo>
                    <a:pt x="4204" y="5137"/>
                  </a:lnTo>
                  <a:lnTo>
                    <a:pt x="3537" y="2635"/>
                  </a:lnTo>
                  <a:lnTo>
                    <a:pt x="6039" y="2469"/>
                  </a:lnTo>
                  <a:lnTo>
                    <a:pt x="5438" y="0"/>
                  </a:lnTo>
                </a:path>
              </a:pathLst>
            </a:custGeom>
            <a:noFill/>
            <a:ln w="500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1397;p32">
              <a:extLst>
                <a:ext uri="{FF2B5EF4-FFF2-40B4-BE49-F238E27FC236}">
                  <a16:creationId xmlns:a16="http://schemas.microsoft.com/office/drawing/2014/main" id="{F187B591-B3DE-4DA0-9800-387715FE34E0}"/>
                </a:ext>
              </a:extLst>
            </p:cNvPr>
            <p:cNvSpPr/>
            <p:nvPr/>
          </p:nvSpPr>
          <p:spPr>
            <a:xfrm>
              <a:off x="6855336" y="3540489"/>
              <a:ext cx="44247" cy="87792"/>
            </a:xfrm>
            <a:custGeom>
              <a:avLst/>
              <a:gdLst/>
              <a:ahLst/>
              <a:cxnLst/>
              <a:rect l="l" t="t" r="r" b="b"/>
              <a:pathLst>
                <a:path w="2203" h="4371" fill="none" extrusionOk="0">
                  <a:moveTo>
                    <a:pt x="1" y="1"/>
                  </a:moveTo>
                  <a:cubicBezTo>
                    <a:pt x="1235" y="1"/>
                    <a:pt x="2202" y="968"/>
                    <a:pt x="2202" y="2202"/>
                  </a:cubicBezTo>
                  <a:cubicBezTo>
                    <a:pt x="2202" y="3403"/>
                    <a:pt x="1235" y="4371"/>
                    <a:pt x="1" y="4371"/>
                  </a:cubicBezTo>
                </a:path>
              </a:pathLst>
            </a:custGeom>
            <a:noFill/>
            <a:ln w="5000" cap="flat" cmpd="sng">
              <a:solidFill>
                <a:srgbClr val="DEDEDE"/>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1398;p32">
              <a:extLst>
                <a:ext uri="{FF2B5EF4-FFF2-40B4-BE49-F238E27FC236}">
                  <a16:creationId xmlns:a16="http://schemas.microsoft.com/office/drawing/2014/main" id="{E2265A7B-D8E3-4415-8EA5-CA6467125B9B}"/>
                </a:ext>
              </a:extLst>
            </p:cNvPr>
            <p:cNvSpPr/>
            <p:nvPr/>
          </p:nvSpPr>
          <p:spPr>
            <a:xfrm>
              <a:off x="8519559" y="3414536"/>
              <a:ext cx="99863" cy="160821"/>
            </a:xfrm>
            <a:custGeom>
              <a:avLst/>
              <a:gdLst/>
              <a:ahLst/>
              <a:cxnLst/>
              <a:rect l="l" t="t" r="r" b="b"/>
              <a:pathLst>
                <a:path w="4972" h="8007" fill="none" extrusionOk="0">
                  <a:moveTo>
                    <a:pt x="868" y="8006"/>
                  </a:moveTo>
                  <a:lnTo>
                    <a:pt x="1" y="5371"/>
                  </a:lnTo>
                  <a:lnTo>
                    <a:pt x="2736" y="5538"/>
                  </a:lnTo>
                  <a:lnTo>
                    <a:pt x="2036" y="2669"/>
                  </a:lnTo>
                  <a:lnTo>
                    <a:pt x="4971" y="2536"/>
                  </a:lnTo>
                  <a:lnTo>
                    <a:pt x="4037" y="1"/>
                  </a:lnTo>
                </a:path>
              </a:pathLst>
            </a:custGeom>
            <a:noFill/>
            <a:ln w="500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1399;p32">
              <a:extLst>
                <a:ext uri="{FF2B5EF4-FFF2-40B4-BE49-F238E27FC236}">
                  <a16:creationId xmlns:a16="http://schemas.microsoft.com/office/drawing/2014/main" id="{228A38CB-D5B6-47B5-9B4E-1FC35915AC1D}"/>
                </a:ext>
              </a:extLst>
            </p:cNvPr>
            <p:cNvSpPr/>
            <p:nvPr/>
          </p:nvSpPr>
          <p:spPr>
            <a:xfrm>
              <a:off x="6263172" y="3708439"/>
              <a:ext cx="330318" cy="164838"/>
            </a:xfrm>
            <a:custGeom>
              <a:avLst/>
              <a:gdLst/>
              <a:ahLst/>
              <a:cxnLst/>
              <a:rect l="l" t="t" r="r" b="b"/>
              <a:pathLst>
                <a:path w="16446" h="8207" fill="none" extrusionOk="0">
                  <a:moveTo>
                    <a:pt x="4504" y="268"/>
                  </a:moveTo>
                  <a:cubicBezTo>
                    <a:pt x="4737" y="301"/>
                    <a:pt x="4971" y="334"/>
                    <a:pt x="5238" y="401"/>
                  </a:cubicBezTo>
                  <a:cubicBezTo>
                    <a:pt x="6439" y="668"/>
                    <a:pt x="7606" y="1168"/>
                    <a:pt x="8840" y="1335"/>
                  </a:cubicBezTo>
                  <a:cubicBezTo>
                    <a:pt x="9874" y="1435"/>
                    <a:pt x="10942" y="1302"/>
                    <a:pt x="11909" y="935"/>
                  </a:cubicBezTo>
                  <a:cubicBezTo>
                    <a:pt x="12843" y="601"/>
                    <a:pt x="13811" y="1"/>
                    <a:pt x="14778" y="301"/>
                  </a:cubicBezTo>
                  <a:cubicBezTo>
                    <a:pt x="15478" y="501"/>
                    <a:pt x="15979" y="1168"/>
                    <a:pt x="16112" y="1869"/>
                  </a:cubicBezTo>
                  <a:cubicBezTo>
                    <a:pt x="16446" y="3803"/>
                    <a:pt x="14211" y="5338"/>
                    <a:pt x="12543" y="5705"/>
                  </a:cubicBezTo>
                  <a:cubicBezTo>
                    <a:pt x="11676" y="5905"/>
                    <a:pt x="10742" y="5838"/>
                    <a:pt x="9841" y="5938"/>
                  </a:cubicBezTo>
                  <a:cubicBezTo>
                    <a:pt x="7039" y="6305"/>
                    <a:pt x="3503" y="8207"/>
                    <a:pt x="1168" y="5538"/>
                  </a:cubicBezTo>
                  <a:cubicBezTo>
                    <a:pt x="134" y="4404"/>
                    <a:pt x="1" y="2903"/>
                    <a:pt x="901" y="1635"/>
                  </a:cubicBezTo>
                  <a:cubicBezTo>
                    <a:pt x="1802" y="368"/>
                    <a:pt x="3070" y="67"/>
                    <a:pt x="4504" y="268"/>
                  </a:cubicBezTo>
                  <a:close/>
                </a:path>
              </a:pathLst>
            </a:custGeom>
            <a:noFill/>
            <a:ln w="500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1400;p32">
              <a:extLst>
                <a:ext uri="{FF2B5EF4-FFF2-40B4-BE49-F238E27FC236}">
                  <a16:creationId xmlns:a16="http://schemas.microsoft.com/office/drawing/2014/main" id="{6CEA87CD-8453-423E-B26F-0F0DCB745BFE}"/>
                </a:ext>
              </a:extLst>
            </p:cNvPr>
            <p:cNvSpPr/>
            <p:nvPr/>
          </p:nvSpPr>
          <p:spPr>
            <a:xfrm>
              <a:off x="8457255" y="3808483"/>
              <a:ext cx="264660" cy="251263"/>
            </a:xfrm>
            <a:custGeom>
              <a:avLst/>
              <a:gdLst/>
              <a:ahLst/>
              <a:cxnLst/>
              <a:rect l="l" t="t" r="r" b="b"/>
              <a:pathLst>
                <a:path w="13177" h="12510" fill="none" extrusionOk="0">
                  <a:moveTo>
                    <a:pt x="1569" y="7473"/>
                  </a:moveTo>
                  <a:cubicBezTo>
                    <a:pt x="2769" y="6138"/>
                    <a:pt x="4737" y="5705"/>
                    <a:pt x="6072" y="4471"/>
                  </a:cubicBezTo>
                  <a:cubicBezTo>
                    <a:pt x="6806" y="3803"/>
                    <a:pt x="7306" y="2936"/>
                    <a:pt x="7873" y="2169"/>
                  </a:cubicBezTo>
                  <a:cubicBezTo>
                    <a:pt x="8473" y="1368"/>
                    <a:pt x="9174" y="635"/>
                    <a:pt x="10075" y="301"/>
                  </a:cubicBezTo>
                  <a:cubicBezTo>
                    <a:pt x="11009" y="1"/>
                    <a:pt x="12176" y="234"/>
                    <a:pt x="12643" y="1102"/>
                  </a:cubicBezTo>
                  <a:cubicBezTo>
                    <a:pt x="13177" y="2002"/>
                    <a:pt x="12710" y="3170"/>
                    <a:pt x="12109" y="4004"/>
                  </a:cubicBezTo>
                  <a:cubicBezTo>
                    <a:pt x="11409" y="4938"/>
                    <a:pt x="10575" y="5772"/>
                    <a:pt x="9574" y="6405"/>
                  </a:cubicBezTo>
                  <a:cubicBezTo>
                    <a:pt x="8340" y="7206"/>
                    <a:pt x="6906" y="7740"/>
                    <a:pt x="5872" y="8807"/>
                  </a:cubicBezTo>
                  <a:cubicBezTo>
                    <a:pt x="5171" y="9574"/>
                    <a:pt x="4704" y="10608"/>
                    <a:pt x="3937" y="11342"/>
                  </a:cubicBezTo>
                  <a:cubicBezTo>
                    <a:pt x="3036" y="12143"/>
                    <a:pt x="1202" y="12510"/>
                    <a:pt x="568" y="11242"/>
                  </a:cubicBezTo>
                  <a:cubicBezTo>
                    <a:pt x="1" y="10108"/>
                    <a:pt x="801" y="8340"/>
                    <a:pt x="1569" y="7506"/>
                  </a:cubicBezTo>
                  <a:close/>
                </a:path>
              </a:pathLst>
            </a:custGeom>
            <a:noFill/>
            <a:ln w="500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1401;p32">
              <a:extLst>
                <a:ext uri="{FF2B5EF4-FFF2-40B4-BE49-F238E27FC236}">
                  <a16:creationId xmlns:a16="http://schemas.microsoft.com/office/drawing/2014/main" id="{573EFC7C-1577-40EA-8348-F3123DF22094}"/>
                </a:ext>
              </a:extLst>
            </p:cNvPr>
            <p:cNvSpPr/>
            <p:nvPr/>
          </p:nvSpPr>
          <p:spPr>
            <a:xfrm>
              <a:off x="5408192" y="3433295"/>
              <a:ext cx="102534" cy="144733"/>
            </a:xfrm>
            <a:custGeom>
              <a:avLst/>
              <a:gdLst/>
              <a:ahLst/>
              <a:cxnLst/>
              <a:rect l="l" t="t" r="r" b="b"/>
              <a:pathLst>
                <a:path w="5105" h="7206" fill="none" extrusionOk="0">
                  <a:moveTo>
                    <a:pt x="5104" y="1"/>
                  </a:moveTo>
                  <a:cubicBezTo>
                    <a:pt x="3403" y="2402"/>
                    <a:pt x="1702" y="4804"/>
                    <a:pt x="0" y="7206"/>
                  </a:cubicBezTo>
                </a:path>
              </a:pathLst>
            </a:custGeom>
            <a:noFill/>
            <a:ln w="500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1402;p32">
              <a:extLst>
                <a:ext uri="{FF2B5EF4-FFF2-40B4-BE49-F238E27FC236}">
                  <a16:creationId xmlns:a16="http://schemas.microsoft.com/office/drawing/2014/main" id="{221C2FB6-478D-4D53-9EBC-F9A34B057541}"/>
                </a:ext>
              </a:extLst>
            </p:cNvPr>
            <p:cNvSpPr/>
            <p:nvPr/>
          </p:nvSpPr>
          <p:spPr>
            <a:xfrm>
              <a:off x="5456436" y="3473505"/>
              <a:ext cx="61641" cy="87109"/>
            </a:xfrm>
            <a:custGeom>
              <a:avLst/>
              <a:gdLst/>
              <a:ahLst/>
              <a:cxnLst/>
              <a:rect l="l" t="t" r="r" b="b"/>
              <a:pathLst>
                <a:path w="3069" h="4337" fill="none" extrusionOk="0">
                  <a:moveTo>
                    <a:pt x="0" y="4337"/>
                  </a:moveTo>
                  <a:cubicBezTo>
                    <a:pt x="1068" y="2936"/>
                    <a:pt x="2102" y="1468"/>
                    <a:pt x="3069" y="0"/>
                  </a:cubicBezTo>
                </a:path>
              </a:pathLst>
            </a:custGeom>
            <a:noFill/>
            <a:ln w="500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1403;p32">
              <a:extLst>
                <a:ext uri="{FF2B5EF4-FFF2-40B4-BE49-F238E27FC236}">
                  <a16:creationId xmlns:a16="http://schemas.microsoft.com/office/drawing/2014/main" id="{58C6F5C3-A0D5-4EA8-AB41-4444AEE7E188}"/>
                </a:ext>
              </a:extLst>
            </p:cNvPr>
            <p:cNvSpPr/>
            <p:nvPr/>
          </p:nvSpPr>
          <p:spPr>
            <a:xfrm>
              <a:off x="6100943" y="2967946"/>
              <a:ext cx="548742" cy="690723"/>
            </a:xfrm>
            <a:custGeom>
              <a:avLst/>
              <a:gdLst/>
              <a:ahLst/>
              <a:cxnLst/>
              <a:rect l="l" t="t" r="r" b="b"/>
              <a:pathLst>
                <a:path w="27321" h="34390" extrusionOk="0">
                  <a:moveTo>
                    <a:pt x="21620" y="1"/>
                  </a:moveTo>
                  <a:cubicBezTo>
                    <a:pt x="21507" y="1"/>
                    <a:pt x="21394" y="7"/>
                    <a:pt x="21283" y="20"/>
                  </a:cubicBezTo>
                  <a:cubicBezTo>
                    <a:pt x="19448" y="220"/>
                    <a:pt x="18047" y="1888"/>
                    <a:pt x="17513" y="3689"/>
                  </a:cubicBezTo>
                  <a:cubicBezTo>
                    <a:pt x="17013" y="5457"/>
                    <a:pt x="17246" y="7358"/>
                    <a:pt x="17446" y="9226"/>
                  </a:cubicBezTo>
                  <a:cubicBezTo>
                    <a:pt x="17613" y="10561"/>
                    <a:pt x="17780" y="11895"/>
                    <a:pt x="17913" y="13263"/>
                  </a:cubicBezTo>
                  <a:cubicBezTo>
                    <a:pt x="18247" y="15898"/>
                    <a:pt x="17880" y="18633"/>
                    <a:pt x="17880" y="21268"/>
                  </a:cubicBezTo>
                  <a:cubicBezTo>
                    <a:pt x="17880" y="21602"/>
                    <a:pt x="17880" y="21935"/>
                    <a:pt x="17713" y="22236"/>
                  </a:cubicBezTo>
                  <a:cubicBezTo>
                    <a:pt x="17413" y="22736"/>
                    <a:pt x="16746" y="22903"/>
                    <a:pt x="16146" y="23003"/>
                  </a:cubicBezTo>
                  <a:cubicBezTo>
                    <a:pt x="13567" y="23423"/>
                    <a:pt x="10907" y="23923"/>
                    <a:pt x="8264" y="23923"/>
                  </a:cubicBezTo>
                  <a:cubicBezTo>
                    <a:pt x="7966" y="23923"/>
                    <a:pt x="7669" y="23917"/>
                    <a:pt x="7373" y="23904"/>
                  </a:cubicBezTo>
                  <a:cubicBezTo>
                    <a:pt x="6447" y="23879"/>
                    <a:pt x="5464" y="23753"/>
                    <a:pt x="4530" y="23753"/>
                  </a:cubicBezTo>
                  <a:cubicBezTo>
                    <a:pt x="2905" y="23753"/>
                    <a:pt x="1430" y="24135"/>
                    <a:pt x="668" y="26105"/>
                  </a:cubicBezTo>
                  <a:cubicBezTo>
                    <a:pt x="1" y="27840"/>
                    <a:pt x="568" y="29874"/>
                    <a:pt x="1769" y="31275"/>
                  </a:cubicBezTo>
                  <a:cubicBezTo>
                    <a:pt x="3003" y="32676"/>
                    <a:pt x="4771" y="33510"/>
                    <a:pt x="6605" y="33844"/>
                  </a:cubicBezTo>
                  <a:cubicBezTo>
                    <a:pt x="8200" y="34169"/>
                    <a:pt x="7494" y="34389"/>
                    <a:pt x="8584" y="34389"/>
                  </a:cubicBezTo>
                  <a:cubicBezTo>
                    <a:pt x="8725" y="34389"/>
                    <a:pt x="8897" y="34385"/>
                    <a:pt x="9107" y="34378"/>
                  </a:cubicBezTo>
                  <a:cubicBezTo>
                    <a:pt x="11809" y="34278"/>
                    <a:pt x="17580" y="33811"/>
                    <a:pt x="20148" y="33043"/>
                  </a:cubicBezTo>
                  <a:cubicBezTo>
                    <a:pt x="22016" y="32510"/>
                    <a:pt x="23818" y="31576"/>
                    <a:pt x="25252" y="30275"/>
                  </a:cubicBezTo>
                  <a:cubicBezTo>
                    <a:pt x="26553" y="29041"/>
                    <a:pt x="26887" y="27506"/>
                    <a:pt x="27020" y="25738"/>
                  </a:cubicBezTo>
                  <a:cubicBezTo>
                    <a:pt x="27320" y="22036"/>
                    <a:pt x="26153" y="18300"/>
                    <a:pt x="25152" y="14764"/>
                  </a:cubicBezTo>
                  <a:cubicBezTo>
                    <a:pt x="24218" y="11461"/>
                    <a:pt x="22383" y="8426"/>
                    <a:pt x="21516" y="5157"/>
                  </a:cubicBezTo>
                  <a:cubicBezTo>
                    <a:pt x="21516" y="5123"/>
                    <a:pt x="21516" y="5057"/>
                    <a:pt x="21483" y="5023"/>
                  </a:cubicBezTo>
                  <a:cubicBezTo>
                    <a:pt x="22350" y="4790"/>
                    <a:pt x="23050" y="3822"/>
                    <a:pt x="23384" y="3022"/>
                  </a:cubicBezTo>
                  <a:cubicBezTo>
                    <a:pt x="23751" y="2155"/>
                    <a:pt x="23684" y="1054"/>
                    <a:pt x="22984" y="453"/>
                  </a:cubicBezTo>
                  <a:cubicBezTo>
                    <a:pt x="22604" y="128"/>
                    <a:pt x="22113" y="1"/>
                    <a:pt x="21620"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1404;p32">
              <a:extLst>
                <a:ext uri="{FF2B5EF4-FFF2-40B4-BE49-F238E27FC236}">
                  <a16:creationId xmlns:a16="http://schemas.microsoft.com/office/drawing/2014/main" id="{6575AAA7-912B-40C8-ADF7-FC373002B99E}"/>
                </a:ext>
              </a:extLst>
            </p:cNvPr>
            <p:cNvSpPr/>
            <p:nvPr/>
          </p:nvSpPr>
          <p:spPr>
            <a:xfrm>
              <a:off x="5745861" y="3120170"/>
              <a:ext cx="354440" cy="455548"/>
            </a:xfrm>
            <a:custGeom>
              <a:avLst/>
              <a:gdLst/>
              <a:ahLst/>
              <a:cxnLst/>
              <a:rect l="l" t="t" r="r" b="b"/>
              <a:pathLst>
                <a:path w="17647" h="22681" extrusionOk="0">
                  <a:moveTo>
                    <a:pt x="10405" y="0"/>
                  </a:moveTo>
                  <a:cubicBezTo>
                    <a:pt x="9639" y="0"/>
                    <a:pt x="8874" y="158"/>
                    <a:pt x="8173" y="480"/>
                  </a:cubicBezTo>
                  <a:cubicBezTo>
                    <a:pt x="6505" y="1214"/>
                    <a:pt x="5237" y="2815"/>
                    <a:pt x="4871" y="4583"/>
                  </a:cubicBezTo>
                  <a:cubicBezTo>
                    <a:pt x="4570" y="5917"/>
                    <a:pt x="5037" y="6351"/>
                    <a:pt x="5171" y="7685"/>
                  </a:cubicBezTo>
                  <a:cubicBezTo>
                    <a:pt x="5304" y="8819"/>
                    <a:pt x="5471" y="9953"/>
                    <a:pt x="5504" y="11121"/>
                  </a:cubicBezTo>
                  <a:cubicBezTo>
                    <a:pt x="5571" y="12422"/>
                    <a:pt x="5471" y="14123"/>
                    <a:pt x="5171" y="15057"/>
                  </a:cubicBezTo>
                  <a:cubicBezTo>
                    <a:pt x="5071" y="15391"/>
                    <a:pt x="4670" y="15524"/>
                    <a:pt x="4370" y="15657"/>
                  </a:cubicBezTo>
                  <a:cubicBezTo>
                    <a:pt x="4270" y="15702"/>
                    <a:pt x="4148" y="15709"/>
                    <a:pt x="4021" y="15709"/>
                  </a:cubicBezTo>
                  <a:cubicBezTo>
                    <a:pt x="3957" y="15709"/>
                    <a:pt x="3892" y="15707"/>
                    <a:pt x="3828" y="15707"/>
                  </a:cubicBezTo>
                  <a:cubicBezTo>
                    <a:pt x="3636" y="15707"/>
                    <a:pt x="3453" y="15724"/>
                    <a:pt x="3336" y="15858"/>
                  </a:cubicBezTo>
                  <a:cubicBezTo>
                    <a:pt x="2235" y="17058"/>
                    <a:pt x="1201" y="18359"/>
                    <a:pt x="0" y="19460"/>
                  </a:cubicBezTo>
                  <a:cubicBezTo>
                    <a:pt x="2802" y="20628"/>
                    <a:pt x="5771" y="21495"/>
                    <a:pt x="8773" y="21995"/>
                  </a:cubicBezTo>
                  <a:cubicBezTo>
                    <a:pt x="9940" y="22199"/>
                    <a:pt x="11774" y="22680"/>
                    <a:pt x="13426" y="22680"/>
                  </a:cubicBezTo>
                  <a:cubicBezTo>
                    <a:pt x="14751" y="22680"/>
                    <a:pt x="15959" y="22371"/>
                    <a:pt x="16612" y="21361"/>
                  </a:cubicBezTo>
                  <a:cubicBezTo>
                    <a:pt x="16946" y="20894"/>
                    <a:pt x="17079" y="20327"/>
                    <a:pt x="17213" y="19760"/>
                  </a:cubicBezTo>
                  <a:cubicBezTo>
                    <a:pt x="17213" y="19594"/>
                    <a:pt x="17246" y="19460"/>
                    <a:pt x="17279" y="19327"/>
                  </a:cubicBezTo>
                  <a:cubicBezTo>
                    <a:pt x="17413" y="18326"/>
                    <a:pt x="17646" y="16958"/>
                    <a:pt x="16946" y="16124"/>
                  </a:cubicBezTo>
                  <a:cubicBezTo>
                    <a:pt x="16679" y="15858"/>
                    <a:pt x="16412" y="15724"/>
                    <a:pt x="16112" y="15691"/>
                  </a:cubicBezTo>
                  <a:cubicBezTo>
                    <a:pt x="15211" y="15557"/>
                    <a:pt x="14311" y="15591"/>
                    <a:pt x="13443" y="15257"/>
                  </a:cubicBezTo>
                  <a:cubicBezTo>
                    <a:pt x="13310" y="15224"/>
                    <a:pt x="13176" y="15157"/>
                    <a:pt x="13076" y="15024"/>
                  </a:cubicBezTo>
                  <a:cubicBezTo>
                    <a:pt x="12976" y="14890"/>
                    <a:pt x="12976" y="14723"/>
                    <a:pt x="12976" y="14590"/>
                  </a:cubicBezTo>
                  <a:lnTo>
                    <a:pt x="12910" y="13289"/>
                  </a:lnTo>
                  <a:cubicBezTo>
                    <a:pt x="12910" y="13256"/>
                    <a:pt x="12910" y="13222"/>
                    <a:pt x="12910" y="13189"/>
                  </a:cubicBezTo>
                  <a:cubicBezTo>
                    <a:pt x="14844" y="12622"/>
                    <a:pt x="15612" y="10387"/>
                    <a:pt x="15812" y="8319"/>
                  </a:cubicBezTo>
                  <a:cubicBezTo>
                    <a:pt x="16045" y="5717"/>
                    <a:pt x="15778" y="2481"/>
                    <a:pt x="13410" y="880"/>
                  </a:cubicBezTo>
                  <a:cubicBezTo>
                    <a:pt x="12520" y="300"/>
                    <a:pt x="11462" y="0"/>
                    <a:pt x="10405"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1405;p32">
              <a:extLst>
                <a:ext uri="{FF2B5EF4-FFF2-40B4-BE49-F238E27FC236}">
                  <a16:creationId xmlns:a16="http://schemas.microsoft.com/office/drawing/2014/main" id="{971A388C-D11D-4B0C-8823-0C4E31663D7C}"/>
                </a:ext>
              </a:extLst>
            </p:cNvPr>
            <p:cNvSpPr/>
            <p:nvPr/>
          </p:nvSpPr>
          <p:spPr>
            <a:xfrm>
              <a:off x="5538162" y="3418553"/>
              <a:ext cx="795948" cy="752203"/>
            </a:xfrm>
            <a:custGeom>
              <a:avLst/>
              <a:gdLst/>
              <a:ahLst/>
              <a:cxnLst/>
              <a:rect l="l" t="t" r="r" b="b"/>
              <a:pathLst>
                <a:path w="39629" h="37451" extrusionOk="0">
                  <a:moveTo>
                    <a:pt x="23351" y="1"/>
                  </a:moveTo>
                  <a:cubicBezTo>
                    <a:pt x="23017" y="601"/>
                    <a:pt x="22583" y="1102"/>
                    <a:pt x="22016" y="1469"/>
                  </a:cubicBezTo>
                  <a:cubicBezTo>
                    <a:pt x="21305" y="1920"/>
                    <a:pt x="20495" y="2127"/>
                    <a:pt x="19680" y="2127"/>
                  </a:cubicBezTo>
                  <a:cubicBezTo>
                    <a:pt x="18089" y="2127"/>
                    <a:pt x="16483" y="1336"/>
                    <a:pt x="15578" y="34"/>
                  </a:cubicBezTo>
                  <a:cubicBezTo>
                    <a:pt x="14211" y="134"/>
                    <a:pt x="12877" y="334"/>
                    <a:pt x="11542" y="601"/>
                  </a:cubicBezTo>
                  <a:cubicBezTo>
                    <a:pt x="9708" y="968"/>
                    <a:pt x="7906" y="1502"/>
                    <a:pt x="6238" y="2369"/>
                  </a:cubicBezTo>
                  <a:cubicBezTo>
                    <a:pt x="4637" y="3170"/>
                    <a:pt x="3070" y="4237"/>
                    <a:pt x="2136" y="5805"/>
                  </a:cubicBezTo>
                  <a:cubicBezTo>
                    <a:pt x="1602" y="6772"/>
                    <a:pt x="1235" y="7873"/>
                    <a:pt x="901" y="8941"/>
                  </a:cubicBezTo>
                  <a:cubicBezTo>
                    <a:pt x="568" y="10041"/>
                    <a:pt x="368" y="11209"/>
                    <a:pt x="268" y="12343"/>
                  </a:cubicBezTo>
                  <a:cubicBezTo>
                    <a:pt x="1" y="15679"/>
                    <a:pt x="668" y="18714"/>
                    <a:pt x="1135" y="21950"/>
                  </a:cubicBezTo>
                  <a:cubicBezTo>
                    <a:pt x="1735" y="26153"/>
                    <a:pt x="1902" y="33358"/>
                    <a:pt x="6038" y="35793"/>
                  </a:cubicBezTo>
                  <a:cubicBezTo>
                    <a:pt x="7506" y="36660"/>
                    <a:pt x="9274" y="36827"/>
                    <a:pt x="10975" y="36961"/>
                  </a:cubicBezTo>
                  <a:cubicBezTo>
                    <a:pt x="13687" y="37220"/>
                    <a:pt x="16482" y="37451"/>
                    <a:pt x="19249" y="37451"/>
                  </a:cubicBezTo>
                  <a:cubicBezTo>
                    <a:pt x="22541" y="37451"/>
                    <a:pt x="25795" y="37124"/>
                    <a:pt x="28821" y="36127"/>
                  </a:cubicBezTo>
                  <a:cubicBezTo>
                    <a:pt x="29355" y="33725"/>
                    <a:pt x="29722" y="31323"/>
                    <a:pt x="29955" y="28855"/>
                  </a:cubicBezTo>
                  <a:cubicBezTo>
                    <a:pt x="30156" y="26720"/>
                    <a:pt x="30322" y="24552"/>
                    <a:pt x="30389" y="22384"/>
                  </a:cubicBezTo>
                  <a:cubicBezTo>
                    <a:pt x="30489" y="20349"/>
                    <a:pt x="30623" y="18347"/>
                    <a:pt x="30689" y="16313"/>
                  </a:cubicBezTo>
                  <a:cubicBezTo>
                    <a:pt x="30723" y="15245"/>
                    <a:pt x="30723" y="14211"/>
                    <a:pt x="30723" y="13177"/>
                  </a:cubicBezTo>
                  <a:cubicBezTo>
                    <a:pt x="30723" y="12911"/>
                    <a:pt x="31440" y="12818"/>
                    <a:pt x="32452" y="12818"/>
                  </a:cubicBezTo>
                  <a:cubicBezTo>
                    <a:pt x="34104" y="12818"/>
                    <a:pt x="36542" y="13065"/>
                    <a:pt x="37928" y="13210"/>
                  </a:cubicBezTo>
                  <a:cubicBezTo>
                    <a:pt x="38428" y="10975"/>
                    <a:pt x="38662" y="8707"/>
                    <a:pt x="38828" y="6439"/>
                  </a:cubicBezTo>
                  <a:cubicBezTo>
                    <a:pt x="38928" y="5305"/>
                    <a:pt x="38995" y="4137"/>
                    <a:pt x="39095" y="3003"/>
                  </a:cubicBezTo>
                  <a:cubicBezTo>
                    <a:pt x="39162" y="2136"/>
                    <a:pt x="39629" y="1268"/>
                    <a:pt x="38461" y="1135"/>
                  </a:cubicBezTo>
                  <a:lnTo>
                    <a:pt x="38361" y="1135"/>
                  </a:lnTo>
                  <a:cubicBezTo>
                    <a:pt x="38117" y="1155"/>
                    <a:pt x="37873" y="1163"/>
                    <a:pt x="37628" y="1163"/>
                  </a:cubicBezTo>
                  <a:cubicBezTo>
                    <a:pt x="37036" y="1163"/>
                    <a:pt x="36440" y="1115"/>
                    <a:pt x="35826" y="1068"/>
                  </a:cubicBezTo>
                  <a:cubicBezTo>
                    <a:pt x="34392" y="968"/>
                    <a:pt x="32924" y="901"/>
                    <a:pt x="31490" y="801"/>
                  </a:cubicBezTo>
                  <a:cubicBezTo>
                    <a:pt x="28788" y="635"/>
                    <a:pt x="26053" y="368"/>
                    <a:pt x="233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1406;p32">
              <a:extLst>
                <a:ext uri="{FF2B5EF4-FFF2-40B4-BE49-F238E27FC236}">
                  <a16:creationId xmlns:a16="http://schemas.microsoft.com/office/drawing/2014/main" id="{4E6143BB-B283-4ECE-93FD-2F965BCE8A4D}"/>
                </a:ext>
              </a:extLst>
            </p:cNvPr>
            <p:cNvSpPr/>
            <p:nvPr/>
          </p:nvSpPr>
          <p:spPr>
            <a:xfrm>
              <a:off x="5990395" y="4377732"/>
              <a:ext cx="420098" cy="209547"/>
            </a:xfrm>
            <a:custGeom>
              <a:avLst/>
              <a:gdLst/>
              <a:ahLst/>
              <a:cxnLst/>
              <a:rect l="l" t="t" r="r" b="b"/>
              <a:pathLst>
                <a:path w="20916" h="10433" extrusionOk="0">
                  <a:moveTo>
                    <a:pt x="6617" y="0"/>
                  </a:moveTo>
                  <a:cubicBezTo>
                    <a:pt x="6457" y="0"/>
                    <a:pt x="6298" y="4"/>
                    <a:pt x="6138" y="12"/>
                  </a:cubicBezTo>
                  <a:cubicBezTo>
                    <a:pt x="3803" y="146"/>
                    <a:pt x="568" y="1747"/>
                    <a:pt x="67" y="4182"/>
                  </a:cubicBezTo>
                  <a:cubicBezTo>
                    <a:pt x="34" y="4482"/>
                    <a:pt x="1" y="4782"/>
                    <a:pt x="101" y="5049"/>
                  </a:cubicBezTo>
                  <a:cubicBezTo>
                    <a:pt x="401" y="5683"/>
                    <a:pt x="1268" y="5750"/>
                    <a:pt x="1969" y="5750"/>
                  </a:cubicBezTo>
                  <a:cubicBezTo>
                    <a:pt x="4971" y="5783"/>
                    <a:pt x="7873" y="6684"/>
                    <a:pt x="10675" y="7685"/>
                  </a:cubicBezTo>
                  <a:cubicBezTo>
                    <a:pt x="12143" y="8218"/>
                    <a:pt x="13577" y="8752"/>
                    <a:pt x="15045" y="9219"/>
                  </a:cubicBezTo>
                  <a:cubicBezTo>
                    <a:pt x="15918" y="9510"/>
                    <a:pt x="17633" y="10432"/>
                    <a:pt x="18938" y="10432"/>
                  </a:cubicBezTo>
                  <a:cubicBezTo>
                    <a:pt x="19578" y="10432"/>
                    <a:pt x="20119" y="10211"/>
                    <a:pt x="20415" y="9586"/>
                  </a:cubicBezTo>
                  <a:cubicBezTo>
                    <a:pt x="20916" y="8518"/>
                    <a:pt x="20215" y="7351"/>
                    <a:pt x="19648" y="6484"/>
                  </a:cubicBezTo>
                  <a:cubicBezTo>
                    <a:pt x="19581" y="6384"/>
                    <a:pt x="19515" y="6284"/>
                    <a:pt x="19415" y="6183"/>
                  </a:cubicBezTo>
                  <a:cubicBezTo>
                    <a:pt x="17980" y="4349"/>
                    <a:pt x="15512" y="3148"/>
                    <a:pt x="13477" y="2047"/>
                  </a:cubicBezTo>
                  <a:cubicBezTo>
                    <a:pt x="11381" y="921"/>
                    <a:pt x="9021" y="0"/>
                    <a:pt x="66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1407;p32">
              <a:extLst>
                <a:ext uri="{FF2B5EF4-FFF2-40B4-BE49-F238E27FC236}">
                  <a16:creationId xmlns:a16="http://schemas.microsoft.com/office/drawing/2014/main" id="{00217F52-6E65-4EBB-950B-49B4AA84314C}"/>
                </a:ext>
              </a:extLst>
            </p:cNvPr>
            <p:cNvSpPr/>
            <p:nvPr/>
          </p:nvSpPr>
          <p:spPr>
            <a:xfrm>
              <a:off x="5266833" y="4002484"/>
              <a:ext cx="1345333" cy="598714"/>
            </a:xfrm>
            <a:custGeom>
              <a:avLst/>
              <a:gdLst/>
              <a:ahLst/>
              <a:cxnLst/>
              <a:rect l="l" t="t" r="r" b="b"/>
              <a:pathLst>
                <a:path w="66982" h="29809" extrusionOk="0">
                  <a:moveTo>
                    <a:pt x="56905" y="1"/>
                  </a:moveTo>
                  <a:cubicBezTo>
                    <a:pt x="51736" y="1"/>
                    <a:pt x="46957" y="2587"/>
                    <a:pt x="41963" y="3885"/>
                  </a:cubicBezTo>
                  <a:cubicBezTo>
                    <a:pt x="40837" y="4179"/>
                    <a:pt x="39903" y="4273"/>
                    <a:pt x="38976" y="4273"/>
                  </a:cubicBezTo>
                  <a:cubicBezTo>
                    <a:pt x="38009" y="4273"/>
                    <a:pt x="37051" y="4170"/>
                    <a:pt x="35892" y="4085"/>
                  </a:cubicBezTo>
                  <a:cubicBezTo>
                    <a:pt x="34907" y="4005"/>
                    <a:pt x="33914" y="3984"/>
                    <a:pt x="32919" y="3984"/>
                  </a:cubicBezTo>
                  <a:cubicBezTo>
                    <a:pt x="31804" y="3984"/>
                    <a:pt x="30686" y="4010"/>
                    <a:pt x="29572" y="4010"/>
                  </a:cubicBezTo>
                  <a:cubicBezTo>
                    <a:pt x="28785" y="4010"/>
                    <a:pt x="28000" y="3997"/>
                    <a:pt x="27219" y="3951"/>
                  </a:cubicBezTo>
                  <a:cubicBezTo>
                    <a:pt x="26016" y="3876"/>
                    <a:pt x="24757" y="3794"/>
                    <a:pt x="23509" y="3794"/>
                  </a:cubicBezTo>
                  <a:cubicBezTo>
                    <a:pt x="21991" y="3794"/>
                    <a:pt x="20487" y="3916"/>
                    <a:pt x="19114" y="4318"/>
                  </a:cubicBezTo>
                  <a:cubicBezTo>
                    <a:pt x="18780" y="4118"/>
                    <a:pt x="18447" y="3885"/>
                    <a:pt x="18113" y="3685"/>
                  </a:cubicBezTo>
                  <a:cubicBezTo>
                    <a:pt x="15713" y="2085"/>
                    <a:pt x="13313" y="509"/>
                    <a:pt x="10452" y="509"/>
                  </a:cubicBezTo>
                  <a:cubicBezTo>
                    <a:pt x="9973" y="509"/>
                    <a:pt x="9480" y="553"/>
                    <a:pt x="8973" y="649"/>
                  </a:cubicBezTo>
                  <a:cubicBezTo>
                    <a:pt x="6204" y="1183"/>
                    <a:pt x="3536" y="2584"/>
                    <a:pt x="1801" y="4885"/>
                  </a:cubicBezTo>
                  <a:cubicBezTo>
                    <a:pt x="0" y="7321"/>
                    <a:pt x="534" y="10456"/>
                    <a:pt x="2168" y="12891"/>
                  </a:cubicBezTo>
                  <a:cubicBezTo>
                    <a:pt x="3536" y="14893"/>
                    <a:pt x="5537" y="16360"/>
                    <a:pt x="7605" y="17595"/>
                  </a:cubicBezTo>
                  <a:cubicBezTo>
                    <a:pt x="14066" y="21489"/>
                    <a:pt x="21073" y="24017"/>
                    <a:pt x="28602" y="24017"/>
                  </a:cubicBezTo>
                  <a:cubicBezTo>
                    <a:pt x="29392" y="24017"/>
                    <a:pt x="30187" y="23989"/>
                    <a:pt x="30989" y="23932"/>
                  </a:cubicBezTo>
                  <a:cubicBezTo>
                    <a:pt x="31102" y="23923"/>
                    <a:pt x="31220" y="23919"/>
                    <a:pt x="31342" y="23919"/>
                  </a:cubicBezTo>
                  <a:cubicBezTo>
                    <a:pt x="32554" y="23919"/>
                    <a:pt x="34143" y="24382"/>
                    <a:pt x="34658" y="25534"/>
                  </a:cubicBezTo>
                  <a:cubicBezTo>
                    <a:pt x="34825" y="25967"/>
                    <a:pt x="35058" y="26334"/>
                    <a:pt x="35259" y="26734"/>
                  </a:cubicBezTo>
                  <a:cubicBezTo>
                    <a:pt x="35692" y="27535"/>
                    <a:pt x="35892" y="28836"/>
                    <a:pt x="36493" y="29536"/>
                  </a:cubicBezTo>
                  <a:cubicBezTo>
                    <a:pt x="36680" y="29734"/>
                    <a:pt x="36928" y="29808"/>
                    <a:pt x="37201" y="29808"/>
                  </a:cubicBezTo>
                  <a:cubicBezTo>
                    <a:pt x="37806" y="29808"/>
                    <a:pt x="38535" y="29443"/>
                    <a:pt x="38995" y="29236"/>
                  </a:cubicBezTo>
                  <a:cubicBezTo>
                    <a:pt x="40496" y="28569"/>
                    <a:pt x="41797" y="27502"/>
                    <a:pt x="43298" y="26835"/>
                  </a:cubicBezTo>
                  <a:cubicBezTo>
                    <a:pt x="47868" y="24766"/>
                    <a:pt x="52638" y="22865"/>
                    <a:pt x="57007" y="20430"/>
                  </a:cubicBezTo>
                  <a:cubicBezTo>
                    <a:pt x="59943" y="18795"/>
                    <a:pt x="62545" y="17528"/>
                    <a:pt x="64112" y="14526"/>
                  </a:cubicBezTo>
                  <a:cubicBezTo>
                    <a:pt x="65547" y="11857"/>
                    <a:pt x="66981" y="8455"/>
                    <a:pt x="66047" y="5352"/>
                  </a:cubicBezTo>
                  <a:cubicBezTo>
                    <a:pt x="65880" y="4752"/>
                    <a:pt x="65580" y="4185"/>
                    <a:pt x="65247" y="3651"/>
                  </a:cubicBezTo>
                  <a:lnTo>
                    <a:pt x="65213" y="3685"/>
                  </a:lnTo>
                  <a:cubicBezTo>
                    <a:pt x="64012" y="1917"/>
                    <a:pt x="61911" y="716"/>
                    <a:pt x="59776" y="282"/>
                  </a:cubicBezTo>
                  <a:cubicBezTo>
                    <a:pt x="58804" y="87"/>
                    <a:pt x="57848" y="1"/>
                    <a:pt x="56905" y="1"/>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1408;p32">
              <a:extLst>
                <a:ext uri="{FF2B5EF4-FFF2-40B4-BE49-F238E27FC236}">
                  <a16:creationId xmlns:a16="http://schemas.microsoft.com/office/drawing/2014/main" id="{6475E51A-8813-4C9D-B9E2-0556379DE18B}"/>
                </a:ext>
              </a:extLst>
            </p:cNvPr>
            <p:cNvSpPr/>
            <p:nvPr/>
          </p:nvSpPr>
          <p:spPr>
            <a:xfrm>
              <a:off x="5594199" y="4092244"/>
              <a:ext cx="436427" cy="220091"/>
            </a:xfrm>
            <a:custGeom>
              <a:avLst/>
              <a:gdLst/>
              <a:ahLst/>
              <a:cxnLst/>
              <a:rect l="l" t="t" r="r" b="b"/>
              <a:pathLst>
                <a:path w="21729" h="10958" extrusionOk="0">
                  <a:moveTo>
                    <a:pt x="215" y="1"/>
                  </a:moveTo>
                  <a:cubicBezTo>
                    <a:pt x="101" y="1"/>
                    <a:pt x="1" y="132"/>
                    <a:pt x="113" y="216"/>
                  </a:cubicBezTo>
                  <a:cubicBezTo>
                    <a:pt x="1314" y="1150"/>
                    <a:pt x="2748" y="1851"/>
                    <a:pt x="4116" y="2518"/>
                  </a:cubicBezTo>
                  <a:cubicBezTo>
                    <a:pt x="5517" y="3218"/>
                    <a:pt x="6918" y="3852"/>
                    <a:pt x="8352" y="4486"/>
                  </a:cubicBezTo>
                  <a:cubicBezTo>
                    <a:pt x="9853" y="5153"/>
                    <a:pt x="11354" y="5820"/>
                    <a:pt x="12855" y="6454"/>
                  </a:cubicBezTo>
                  <a:cubicBezTo>
                    <a:pt x="14323" y="7088"/>
                    <a:pt x="15757" y="7655"/>
                    <a:pt x="17158" y="8355"/>
                  </a:cubicBezTo>
                  <a:cubicBezTo>
                    <a:pt x="17959" y="8722"/>
                    <a:pt x="18693" y="9156"/>
                    <a:pt x="19427" y="9590"/>
                  </a:cubicBezTo>
                  <a:cubicBezTo>
                    <a:pt x="20160" y="10023"/>
                    <a:pt x="20828" y="10524"/>
                    <a:pt x="21528" y="10957"/>
                  </a:cubicBezTo>
                  <a:cubicBezTo>
                    <a:pt x="21548" y="10938"/>
                    <a:pt x="21568" y="10932"/>
                    <a:pt x="21587" y="10932"/>
                  </a:cubicBezTo>
                  <a:cubicBezTo>
                    <a:pt x="21608" y="10932"/>
                    <a:pt x="21630" y="10938"/>
                    <a:pt x="21651" y="10938"/>
                  </a:cubicBezTo>
                  <a:cubicBezTo>
                    <a:pt x="21676" y="10938"/>
                    <a:pt x="21702" y="10929"/>
                    <a:pt x="21728" y="10891"/>
                  </a:cubicBezTo>
                  <a:cubicBezTo>
                    <a:pt x="21194" y="10424"/>
                    <a:pt x="20594" y="10023"/>
                    <a:pt x="19960" y="9656"/>
                  </a:cubicBezTo>
                  <a:cubicBezTo>
                    <a:pt x="19326" y="9223"/>
                    <a:pt x="18659" y="8856"/>
                    <a:pt x="17992" y="8489"/>
                  </a:cubicBezTo>
                  <a:cubicBezTo>
                    <a:pt x="16591" y="7788"/>
                    <a:pt x="15157" y="7188"/>
                    <a:pt x="13722" y="6588"/>
                  </a:cubicBezTo>
                  <a:cubicBezTo>
                    <a:pt x="10787" y="5353"/>
                    <a:pt x="7852" y="4052"/>
                    <a:pt x="4950" y="2685"/>
                  </a:cubicBezTo>
                  <a:cubicBezTo>
                    <a:pt x="4149" y="2284"/>
                    <a:pt x="3348" y="1717"/>
                    <a:pt x="2581" y="1284"/>
                  </a:cubicBezTo>
                  <a:cubicBezTo>
                    <a:pt x="1814" y="850"/>
                    <a:pt x="1047" y="383"/>
                    <a:pt x="280" y="16"/>
                  </a:cubicBezTo>
                  <a:cubicBezTo>
                    <a:pt x="258" y="6"/>
                    <a:pt x="236" y="1"/>
                    <a:pt x="2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1409;p32">
              <a:extLst>
                <a:ext uri="{FF2B5EF4-FFF2-40B4-BE49-F238E27FC236}">
                  <a16:creationId xmlns:a16="http://schemas.microsoft.com/office/drawing/2014/main" id="{B1641B9F-12BF-4FC8-9B63-D30823168E59}"/>
                </a:ext>
              </a:extLst>
            </p:cNvPr>
            <p:cNvSpPr/>
            <p:nvPr/>
          </p:nvSpPr>
          <p:spPr>
            <a:xfrm>
              <a:off x="5813527" y="4399344"/>
              <a:ext cx="155458" cy="145054"/>
            </a:xfrm>
            <a:custGeom>
              <a:avLst/>
              <a:gdLst/>
              <a:ahLst/>
              <a:cxnLst/>
              <a:rect l="l" t="t" r="r" b="b"/>
              <a:pathLst>
                <a:path w="7740" h="7222" extrusionOk="0">
                  <a:moveTo>
                    <a:pt x="4959" y="0"/>
                  </a:moveTo>
                  <a:cubicBezTo>
                    <a:pt x="4715" y="0"/>
                    <a:pt x="1093" y="1845"/>
                    <a:pt x="768" y="2105"/>
                  </a:cubicBezTo>
                  <a:cubicBezTo>
                    <a:pt x="601" y="2239"/>
                    <a:pt x="467" y="2372"/>
                    <a:pt x="367" y="2539"/>
                  </a:cubicBezTo>
                  <a:cubicBezTo>
                    <a:pt x="234" y="2772"/>
                    <a:pt x="201" y="3039"/>
                    <a:pt x="167" y="3273"/>
                  </a:cubicBezTo>
                  <a:cubicBezTo>
                    <a:pt x="101" y="4007"/>
                    <a:pt x="0" y="4741"/>
                    <a:pt x="134" y="5474"/>
                  </a:cubicBezTo>
                  <a:cubicBezTo>
                    <a:pt x="267" y="6208"/>
                    <a:pt x="701" y="6909"/>
                    <a:pt x="1401" y="7142"/>
                  </a:cubicBezTo>
                  <a:cubicBezTo>
                    <a:pt x="1585" y="7199"/>
                    <a:pt x="1772" y="7221"/>
                    <a:pt x="1960" y="7221"/>
                  </a:cubicBezTo>
                  <a:cubicBezTo>
                    <a:pt x="2320" y="7221"/>
                    <a:pt x="2685" y="7141"/>
                    <a:pt x="3036" y="7076"/>
                  </a:cubicBezTo>
                  <a:cubicBezTo>
                    <a:pt x="4070" y="6842"/>
                    <a:pt x="5104" y="6609"/>
                    <a:pt x="6105" y="6308"/>
                  </a:cubicBezTo>
                  <a:cubicBezTo>
                    <a:pt x="6538" y="6175"/>
                    <a:pt x="7005" y="6242"/>
                    <a:pt x="7472" y="6142"/>
                  </a:cubicBezTo>
                  <a:cubicBezTo>
                    <a:pt x="7506" y="6142"/>
                    <a:pt x="7539" y="6142"/>
                    <a:pt x="7573" y="6108"/>
                  </a:cubicBezTo>
                  <a:cubicBezTo>
                    <a:pt x="7739" y="5941"/>
                    <a:pt x="7072" y="4874"/>
                    <a:pt x="6972" y="4674"/>
                  </a:cubicBezTo>
                  <a:lnTo>
                    <a:pt x="6972" y="4640"/>
                  </a:lnTo>
                  <a:cubicBezTo>
                    <a:pt x="6739" y="4140"/>
                    <a:pt x="6538" y="3606"/>
                    <a:pt x="6305" y="3106"/>
                  </a:cubicBezTo>
                  <a:cubicBezTo>
                    <a:pt x="5871" y="2072"/>
                    <a:pt x="5404" y="1038"/>
                    <a:pt x="4971" y="4"/>
                  </a:cubicBezTo>
                  <a:cubicBezTo>
                    <a:pt x="4969" y="1"/>
                    <a:pt x="4965" y="0"/>
                    <a:pt x="4959" y="0"/>
                  </a:cubicBezTo>
                  <a:close/>
                </a:path>
              </a:pathLst>
            </a:custGeom>
            <a:solidFill>
              <a:srgbClr val="EBC0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1410;p32">
              <a:extLst>
                <a:ext uri="{FF2B5EF4-FFF2-40B4-BE49-F238E27FC236}">
                  <a16:creationId xmlns:a16="http://schemas.microsoft.com/office/drawing/2014/main" id="{4E86940D-ADE8-4258-BE62-D0A994D51189}"/>
                </a:ext>
              </a:extLst>
            </p:cNvPr>
            <p:cNvSpPr/>
            <p:nvPr/>
          </p:nvSpPr>
          <p:spPr>
            <a:xfrm>
              <a:off x="5690928" y="4416155"/>
              <a:ext cx="191631" cy="359401"/>
            </a:xfrm>
            <a:custGeom>
              <a:avLst/>
              <a:gdLst/>
              <a:ahLst/>
              <a:cxnLst/>
              <a:rect l="l" t="t" r="r" b="b"/>
              <a:pathLst>
                <a:path w="9541" h="17894" extrusionOk="0">
                  <a:moveTo>
                    <a:pt x="7872" y="1"/>
                  </a:moveTo>
                  <a:lnTo>
                    <a:pt x="2936" y="1669"/>
                  </a:lnTo>
                  <a:cubicBezTo>
                    <a:pt x="2669" y="1735"/>
                    <a:pt x="2402" y="1835"/>
                    <a:pt x="2202" y="2036"/>
                  </a:cubicBezTo>
                  <a:cubicBezTo>
                    <a:pt x="2068" y="2236"/>
                    <a:pt x="2002" y="2503"/>
                    <a:pt x="1968" y="2769"/>
                  </a:cubicBezTo>
                  <a:cubicBezTo>
                    <a:pt x="1601" y="5238"/>
                    <a:pt x="1068" y="7706"/>
                    <a:pt x="734" y="10208"/>
                  </a:cubicBezTo>
                  <a:cubicBezTo>
                    <a:pt x="400" y="12476"/>
                    <a:pt x="434" y="14645"/>
                    <a:pt x="100" y="16913"/>
                  </a:cubicBezTo>
                  <a:cubicBezTo>
                    <a:pt x="0" y="17562"/>
                    <a:pt x="778" y="17893"/>
                    <a:pt x="1442" y="17893"/>
                  </a:cubicBezTo>
                  <a:cubicBezTo>
                    <a:pt x="1665" y="17893"/>
                    <a:pt x="1875" y="17856"/>
                    <a:pt x="2035" y="17780"/>
                  </a:cubicBezTo>
                  <a:cubicBezTo>
                    <a:pt x="2502" y="17513"/>
                    <a:pt x="2869" y="17046"/>
                    <a:pt x="3169" y="16613"/>
                  </a:cubicBezTo>
                  <a:cubicBezTo>
                    <a:pt x="4437" y="14745"/>
                    <a:pt x="5337" y="12977"/>
                    <a:pt x="5738" y="10775"/>
                  </a:cubicBezTo>
                  <a:cubicBezTo>
                    <a:pt x="5871" y="10108"/>
                    <a:pt x="5971" y="9407"/>
                    <a:pt x="6338" y="8840"/>
                  </a:cubicBezTo>
                  <a:cubicBezTo>
                    <a:pt x="6772" y="8173"/>
                    <a:pt x="7472" y="7740"/>
                    <a:pt x="8173" y="7339"/>
                  </a:cubicBezTo>
                  <a:cubicBezTo>
                    <a:pt x="8473" y="7173"/>
                    <a:pt x="9040" y="6939"/>
                    <a:pt x="9540" y="6672"/>
                  </a:cubicBezTo>
                  <a:cubicBezTo>
                    <a:pt x="8840" y="4471"/>
                    <a:pt x="8306" y="2269"/>
                    <a:pt x="787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1411;p32">
              <a:extLst>
                <a:ext uri="{FF2B5EF4-FFF2-40B4-BE49-F238E27FC236}">
                  <a16:creationId xmlns:a16="http://schemas.microsoft.com/office/drawing/2014/main" id="{E77498C2-681E-4026-900E-F357A5877318}"/>
                </a:ext>
              </a:extLst>
            </p:cNvPr>
            <p:cNvSpPr/>
            <p:nvPr/>
          </p:nvSpPr>
          <p:spPr>
            <a:xfrm>
              <a:off x="5498634" y="3530808"/>
              <a:ext cx="564147" cy="650392"/>
            </a:xfrm>
            <a:custGeom>
              <a:avLst/>
              <a:gdLst/>
              <a:ahLst/>
              <a:cxnLst/>
              <a:rect l="l" t="t" r="r" b="b"/>
              <a:pathLst>
                <a:path w="28088" h="32382" extrusionOk="0">
                  <a:moveTo>
                    <a:pt x="7136" y="1"/>
                  </a:moveTo>
                  <a:cubicBezTo>
                    <a:pt x="7037" y="1"/>
                    <a:pt x="6938" y="6"/>
                    <a:pt x="6839" y="16"/>
                  </a:cubicBezTo>
                  <a:cubicBezTo>
                    <a:pt x="5771" y="149"/>
                    <a:pt x="4837" y="883"/>
                    <a:pt x="4237" y="1784"/>
                  </a:cubicBezTo>
                  <a:cubicBezTo>
                    <a:pt x="3637" y="2684"/>
                    <a:pt x="3303" y="3718"/>
                    <a:pt x="3003" y="4753"/>
                  </a:cubicBezTo>
                  <a:cubicBezTo>
                    <a:pt x="1902" y="8222"/>
                    <a:pt x="634" y="11724"/>
                    <a:pt x="134" y="15327"/>
                  </a:cubicBezTo>
                  <a:cubicBezTo>
                    <a:pt x="1" y="16261"/>
                    <a:pt x="34" y="17228"/>
                    <a:pt x="34" y="18162"/>
                  </a:cubicBezTo>
                  <a:cubicBezTo>
                    <a:pt x="34" y="20897"/>
                    <a:pt x="101" y="23800"/>
                    <a:pt x="1602" y="26068"/>
                  </a:cubicBezTo>
                  <a:cubicBezTo>
                    <a:pt x="4992" y="31199"/>
                    <a:pt x="11464" y="32382"/>
                    <a:pt x="17672" y="32382"/>
                  </a:cubicBezTo>
                  <a:cubicBezTo>
                    <a:pt x="20504" y="32382"/>
                    <a:pt x="23282" y="32135"/>
                    <a:pt x="25686" y="31905"/>
                  </a:cubicBezTo>
                  <a:cubicBezTo>
                    <a:pt x="26253" y="31872"/>
                    <a:pt x="26686" y="31839"/>
                    <a:pt x="27053" y="31672"/>
                  </a:cubicBezTo>
                  <a:cubicBezTo>
                    <a:pt x="27353" y="31505"/>
                    <a:pt x="27587" y="31238"/>
                    <a:pt x="27754" y="30704"/>
                  </a:cubicBezTo>
                  <a:cubicBezTo>
                    <a:pt x="28087" y="29837"/>
                    <a:pt x="27887" y="28770"/>
                    <a:pt x="27387" y="28003"/>
                  </a:cubicBezTo>
                  <a:cubicBezTo>
                    <a:pt x="26753" y="27002"/>
                    <a:pt x="25586" y="26235"/>
                    <a:pt x="24418" y="26001"/>
                  </a:cubicBezTo>
                  <a:cubicBezTo>
                    <a:pt x="23217" y="25734"/>
                    <a:pt x="22083" y="25301"/>
                    <a:pt x="20849" y="25067"/>
                  </a:cubicBezTo>
                  <a:cubicBezTo>
                    <a:pt x="19982" y="24900"/>
                    <a:pt x="19114" y="24633"/>
                    <a:pt x="18247" y="24400"/>
                  </a:cubicBezTo>
                  <a:cubicBezTo>
                    <a:pt x="15645" y="23666"/>
                    <a:pt x="12810" y="23099"/>
                    <a:pt x="10308" y="21998"/>
                  </a:cubicBezTo>
                  <a:cubicBezTo>
                    <a:pt x="10141" y="21932"/>
                    <a:pt x="9974" y="21865"/>
                    <a:pt x="9908" y="21731"/>
                  </a:cubicBezTo>
                  <a:cubicBezTo>
                    <a:pt x="9774" y="21531"/>
                    <a:pt x="9841" y="21264"/>
                    <a:pt x="9908" y="21064"/>
                  </a:cubicBezTo>
                  <a:cubicBezTo>
                    <a:pt x="10742" y="17695"/>
                    <a:pt x="11509" y="14326"/>
                    <a:pt x="12209" y="10924"/>
                  </a:cubicBezTo>
                  <a:cubicBezTo>
                    <a:pt x="12443" y="9756"/>
                    <a:pt x="12676" y="8589"/>
                    <a:pt x="12643" y="7421"/>
                  </a:cubicBezTo>
                  <a:cubicBezTo>
                    <a:pt x="12643" y="5253"/>
                    <a:pt x="11776" y="3151"/>
                    <a:pt x="10308" y="1584"/>
                  </a:cubicBezTo>
                  <a:cubicBezTo>
                    <a:pt x="9445" y="721"/>
                    <a:pt x="8327" y="1"/>
                    <a:pt x="7136"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1412;p32">
              <a:extLst>
                <a:ext uri="{FF2B5EF4-FFF2-40B4-BE49-F238E27FC236}">
                  <a16:creationId xmlns:a16="http://schemas.microsoft.com/office/drawing/2014/main" id="{CC5CEF59-F1D1-4031-9F5B-A909C70B868C}"/>
                </a:ext>
              </a:extLst>
            </p:cNvPr>
            <p:cNvSpPr/>
            <p:nvPr/>
          </p:nvSpPr>
          <p:spPr>
            <a:xfrm>
              <a:off x="5805493" y="3089159"/>
              <a:ext cx="279402" cy="260523"/>
            </a:xfrm>
            <a:custGeom>
              <a:avLst/>
              <a:gdLst/>
              <a:ahLst/>
              <a:cxnLst/>
              <a:rect l="l" t="t" r="r" b="b"/>
              <a:pathLst>
                <a:path w="13911" h="12971" extrusionOk="0">
                  <a:moveTo>
                    <a:pt x="6616" y="0"/>
                  </a:moveTo>
                  <a:cubicBezTo>
                    <a:pt x="5515" y="0"/>
                    <a:pt x="4387" y="262"/>
                    <a:pt x="3503" y="890"/>
                  </a:cubicBezTo>
                  <a:cubicBezTo>
                    <a:pt x="3102" y="1157"/>
                    <a:pt x="2735" y="1557"/>
                    <a:pt x="2569" y="2024"/>
                  </a:cubicBezTo>
                  <a:cubicBezTo>
                    <a:pt x="2502" y="2291"/>
                    <a:pt x="2502" y="2624"/>
                    <a:pt x="2335" y="2858"/>
                  </a:cubicBezTo>
                  <a:cubicBezTo>
                    <a:pt x="2202" y="3025"/>
                    <a:pt x="2002" y="3125"/>
                    <a:pt x="1801" y="3225"/>
                  </a:cubicBezTo>
                  <a:cubicBezTo>
                    <a:pt x="1368" y="3425"/>
                    <a:pt x="1001" y="3692"/>
                    <a:pt x="667" y="4025"/>
                  </a:cubicBezTo>
                  <a:cubicBezTo>
                    <a:pt x="400" y="4259"/>
                    <a:pt x="167" y="4526"/>
                    <a:pt x="100" y="4826"/>
                  </a:cubicBezTo>
                  <a:cubicBezTo>
                    <a:pt x="0" y="5126"/>
                    <a:pt x="34" y="5460"/>
                    <a:pt x="100" y="5760"/>
                  </a:cubicBezTo>
                  <a:cubicBezTo>
                    <a:pt x="167" y="6394"/>
                    <a:pt x="267" y="6994"/>
                    <a:pt x="400" y="7595"/>
                  </a:cubicBezTo>
                  <a:cubicBezTo>
                    <a:pt x="467" y="7861"/>
                    <a:pt x="567" y="8128"/>
                    <a:pt x="567" y="8395"/>
                  </a:cubicBezTo>
                  <a:cubicBezTo>
                    <a:pt x="567" y="8695"/>
                    <a:pt x="467" y="8962"/>
                    <a:pt x="534" y="9296"/>
                  </a:cubicBezTo>
                  <a:cubicBezTo>
                    <a:pt x="634" y="9696"/>
                    <a:pt x="901" y="9963"/>
                    <a:pt x="1034" y="10330"/>
                  </a:cubicBezTo>
                  <a:cubicBezTo>
                    <a:pt x="1101" y="10463"/>
                    <a:pt x="1101" y="10597"/>
                    <a:pt x="1168" y="10763"/>
                  </a:cubicBezTo>
                  <a:cubicBezTo>
                    <a:pt x="1234" y="10930"/>
                    <a:pt x="1334" y="11064"/>
                    <a:pt x="1368" y="11264"/>
                  </a:cubicBezTo>
                  <a:cubicBezTo>
                    <a:pt x="1435" y="11464"/>
                    <a:pt x="1368" y="11697"/>
                    <a:pt x="1468" y="11898"/>
                  </a:cubicBezTo>
                  <a:cubicBezTo>
                    <a:pt x="1501" y="11998"/>
                    <a:pt x="1568" y="12098"/>
                    <a:pt x="1635" y="12164"/>
                  </a:cubicBezTo>
                  <a:cubicBezTo>
                    <a:pt x="1855" y="12448"/>
                    <a:pt x="2046" y="12970"/>
                    <a:pt x="2461" y="12970"/>
                  </a:cubicBezTo>
                  <a:cubicBezTo>
                    <a:pt x="2485" y="12970"/>
                    <a:pt x="2510" y="12969"/>
                    <a:pt x="2535" y="12965"/>
                  </a:cubicBezTo>
                  <a:cubicBezTo>
                    <a:pt x="2836" y="12898"/>
                    <a:pt x="3102" y="12698"/>
                    <a:pt x="3269" y="12431"/>
                  </a:cubicBezTo>
                  <a:cubicBezTo>
                    <a:pt x="3436" y="12198"/>
                    <a:pt x="3536" y="11864"/>
                    <a:pt x="3636" y="11597"/>
                  </a:cubicBezTo>
                  <a:cubicBezTo>
                    <a:pt x="3803" y="11097"/>
                    <a:pt x="4003" y="10630"/>
                    <a:pt x="4203" y="10196"/>
                  </a:cubicBezTo>
                  <a:cubicBezTo>
                    <a:pt x="4370" y="9763"/>
                    <a:pt x="4537" y="9262"/>
                    <a:pt x="4770" y="8895"/>
                  </a:cubicBezTo>
                  <a:cubicBezTo>
                    <a:pt x="5004" y="8595"/>
                    <a:pt x="5404" y="8562"/>
                    <a:pt x="5704" y="8395"/>
                  </a:cubicBezTo>
                  <a:cubicBezTo>
                    <a:pt x="6171" y="8162"/>
                    <a:pt x="6171" y="7961"/>
                    <a:pt x="6305" y="7494"/>
                  </a:cubicBezTo>
                  <a:cubicBezTo>
                    <a:pt x="6438" y="6927"/>
                    <a:pt x="7072" y="6594"/>
                    <a:pt x="7639" y="6527"/>
                  </a:cubicBezTo>
                  <a:cubicBezTo>
                    <a:pt x="7939" y="6477"/>
                    <a:pt x="8239" y="6477"/>
                    <a:pt x="8535" y="6477"/>
                  </a:cubicBezTo>
                  <a:cubicBezTo>
                    <a:pt x="8831" y="6477"/>
                    <a:pt x="9123" y="6477"/>
                    <a:pt x="9407" y="6427"/>
                  </a:cubicBezTo>
                  <a:cubicBezTo>
                    <a:pt x="10041" y="6294"/>
                    <a:pt x="10608" y="5927"/>
                    <a:pt x="11242" y="5927"/>
                  </a:cubicBezTo>
                  <a:cubicBezTo>
                    <a:pt x="11475" y="5927"/>
                    <a:pt x="11742" y="5960"/>
                    <a:pt x="12009" y="5960"/>
                  </a:cubicBezTo>
                  <a:cubicBezTo>
                    <a:pt x="13043" y="5927"/>
                    <a:pt x="13910" y="5059"/>
                    <a:pt x="13810" y="3992"/>
                  </a:cubicBezTo>
                  <a:cubicBezTo>
                    <a:pt x="13777" y="3558"/>
                    <a:pt x="13543" y="3125"/>
                    <a:pt x="13176" y="2891"/>
                  </a:cubicBezTo>
                  <a:cubicBezTo>
                    <a:pt x="12743" y="2591"/>
                    <a:pt x="12142" y="2524"/>
                    <a:pt x="11875" y="2091"/>
                  </a:cubicBezTo>
                  <a:cubicBezTo>
                    <a:pt x="11675" y="1824"/>
                    <a:pt x="11675" y="1423"/>
                    <a:pt x="11442" y="1190"/>
                  </a:cubicBezTo>
                  <a:cubicBezTo>
                    <a:pt x="11308" y="1057"/>
                    <a:pt x="11108" y="990"/>
                    <a:pt x="10908" y="923"/>
                  </a:cubicBezTo>
                  <a:cubicBezTo>
                    <a:pt x="9674" y="489"/>
                    <a:pt x="8440" y="123"/>
                    <a:pt x="7172" y="22"/>
                  </a:cubicBezTo>
                  <a:cubicBezTo>
                    <a:pt x="6988" y="8"/>
                    <a:pt x="6803" y="0"/>
                    <a:pt x="661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1413;p32">
              <a:extLst>
                <a:ext uri="{FF2B5EF4-FFF2-40B4-BE49-F238E27FC236}">
                  <a16:creationId xmlns:a16="http://schemas.microsoft.com/office/drawing/2014/main" id="{BDB1AD1A-D4E6-4C63-BB0E-EE202452CD6B}"/>
                </a:ext>
              </a:extLst>
            </p:cNvPr>
            <p:cNvSpPr/>
            <p:nvPr/>
          </p:nvSpPr>
          <p:spPr>
            <a:xfrm>
              <a:off x="5906661" y="4074208"/>
              <a:ext cx="480694" cy="332286"/>
            </a:xfrm>
            <a:custGeom>
              <a:avLst/>
              <a:gdLst/>
              <a:ahLst/>
              <a:cxnLst/>
              <a:rect l="l" t="t" r="r" b="b"/>
              <a:pathLst>
                <a:path w="23933" h="16544" extrusionOk="0">
                  <a:moveTo>
                    <a:pt x="23717" y="0"/>
                  </a:moveTo>
                  <a:cubicBezTo>
                    <a:pt x="23696" y="0"/>
                    <a:pt x="23673" y="4"/>
                    <a:pt x="23650" y="14"/>
                  </a:cubicBezTo>
                  <a:lnTo>
                    <a:pt x="23684" y="14"/>
                  </a:lnTo>
                  <a:cubicBezTo>
                    <a:pt x="22016" y="914"/>
                    <a:pt x="20548" y="2148"/>
                    <a:pt x="19114" y="3349"/>
                  </a:cubicBezTo>
                  <a:cubicBezTo>
                    <a:pt x="17679" y="4550"/>
                    <a:pt x="16212" y="5784"/>
                    <a:pt x="14644" y="6852"/>
                  </a:cubicBezTo>
                  <a:cubicBezTo>
                    <a:pt x="13843" y="7352"/>
                    <a:pt x="13043" y="7852"/>
                    <a:pt x="12175" y="8253"/>
                  </a:cubicBezTo>
                  <a:cubicBezTo>
                    <a:pt x="11275" y="8653"/>
                    <a:pt x="10374" y="9020"/>
                    <a:pt x="9474" y="9387"/>
                  </a:cubicBezTo>
                  <a:cubicBezTo>
                    <a:pt x="8573" y="9787"/>
                    <a:pt x="7706" y="10221"/>
                    <a:pt x="6905" y="10788"/>
                  </a:cubicBezTo>
                  <a:cubicBezTo>
                    <a:pt x="6038" y="11355"/>
                    <a:pt x="5337" y="12122"/>
                    <a:pt x="4470" y="12723"/>
                  </a:cubicBezTo>
                  <a:cubicBezTo>
                    <a:pt x="3569" y="13356"/>
                    <a:pt x="2535" y="13857"/>
                    <a:pt x="1501" y="14324"/>
                  </a:cubicBezTo>
                  <a:lnTo>
                    <a:pt x="734" y="14691"/>
                  </a:lnTo>
                  <a:cubicBezTo>
                    <a:pt x="534" y="14757"/>
                    <a:pt x="300" y="14857"/>
                    <a:pt x="134" y="15024"/>
                  </a:cubicBezTo>
                  <a:cubicBezTo>
                    <a:pt x="0" y="15158"/>
                    <a:pt x="0" y="15324"/>
                    <a:pt x="0" y="15525"/>
                  </a:cubicBezTo>
                  <a:cubicBezTo>
                    <a:pt x="67" y="15825"/>
                    <a:pt x="100" y="16158"/>
                    <a:pt x="200" y="16459"/>
                  </a:cubicBezTo>
                  <a:cubicBezTo>
                    <a:pt x="215" y="16517"/>
                    <a:pt x="268" y="16544"/>
                    <a:pt x="320" y="16544"/>
                  </a:cubicBezTo>
                  <a:cubicBezTo>
                    <a:pt x="387" y="16544"/>
                    <a:pt x="452" y="16500"/>
                    <a:pt x="434" y="16425"/>
                  </a:cubicBezTo>
                  <a:cubicBezTo>
                    <a:pt x="434" y="16192"/>
                    <a:pt x="400" y="15958"/>
                    <a:pt x="367" y="15725"/>
                  </a:cubicBezTo>
                  <a:cubicBezTo>
                    <a:pt x="334" y="15591"/>
                    <a:pt x="300" y="15458"/>
                    <a:pt x="334" y="15324"/>
                  </a:cubicBezTo>
                  <a:cubicBezTo>
                    <a:pt x="400" y="15191"/>
                    <a:pt x="534" y="15124"/>
                    <a:pt x="667" y="15091"/>
                  </a:cubicBezTo>
                  <a:cubicBezTo>
                    <a:pt x="1101" y="14857"/>
                    <a:pt x="1535" y="14657"/>
                    <a:pt x="2002" y="14457"/>
                  </a:cubicBezTo>
                  <a:cubicBezTo>
                    <a:pt x="2869" y="14024"/>
                    <a:pt x="3769" y="13590"/>
                    <a:pt x="4570" y="13023"/>
                  </a:cubicBezTo>
                  <a:cubicBezTo>
                    <a:pt x="5404" y="12456"/>
                    <a:pt x="6104" y="11722"/>
                    <a:pt x="6905" y="11155"/>
                  </a:cubicBezTo>
                  <a:cubicBezTo>
                    <a:pt x="7672" y="10588"/>
                    <a:pt x="8540" y="10154"/>
                    <a:pt x="9407" y="9787"/>
                  </a:cubicBezTo>
                  <a:cubicBezTo>
                    <a:pt x="10274" y="9387"/>
                    <a:pt x="11175" y="9053"/>
                    <a:pt x="12042" y="8653"/>
                  </a:cubicBezTo>
                  <a:cubicBezTo>
                    <a:pt x="12876" y="8253"/>
                    <a:pt x="13710" y="7819"/>
                    <a:pt x="14477" y="7319"/>
                  </a:cubicBezTo>
                  <a:cubicBezTo>
                    <a:pt x="16012" y="6318"/>
                    <a:pt x="17413" y="5151"/>
                    <a:pt x="18814" y="3983"/>
                  </a:cubicBezTo>
                  <a:cubicBezTo>
                    <a:pt x="19614" y="3316"/>
                    <a:pt x="20415" y="2649"/>
                    <a:pt x="21249" y="2015"/>
                  </a:cubicBezTo>
                  <a:cubicBezTo>
                    <a:pt x="22083" y="1381"/>
                    <a:pt x="22950" y="814"/>
                    <a:pt x="23817" y="247"/>
                  </a:cubicBezTo>
                  <a:cubicBezTo>
                    <a:pt x="23932" y="161"/>
                    <a:pt x="23849" y="0"/>
                    <a:pt x="237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1414;p32">
              <a:extLst>
                <a:ext uri="{FF2B5EF4-FFF2-40B4-BE49-F238E27FC236}">
                  <a16:creationId xmlns:a16="http://schemas.microsoft.com/office/drawing/2014/main" id="{13277327-009C-46A6-9586-62BC32C66AB9}"/>
                </a:ext>
              </a:extLst>
            </p:cNvPr>
            <p:cNvSpPr/>
            <p:nvPr/>
          </p:nvSpPr>
          <p:spPr>
            <a:xfrm>
              <a:off x="5852090" y="3244054"/>
              <a:ext cx="70659" cy="68550"/>
            </a:xfrm>
            <a:custGeom>
              <a:avLst/>
              <a:gdLst/>
              <a:ahLst/>
              <a:cxnLst/>
              <a:rect l="l" t="t" r="r" b="b"/>
              <a:pathLst>
                <a:path w="3518" h="3413" extrusionOk="0">
                  <a:moveTo>
                    <a:pt x="1888" y="1"/>
                  </a:moveTo>
                  <a:cubicBezTo>
                    <a:pt x="1260" y="1"/>
                    <a:pt x="634" y="353"/>
                    <a:pt x="349" y="1083"/>
                  </a:cubicBezTo>
                  <a:cubicBezTo>
                    <a:pt x="0" y="2071"/>
                    <a:pt x="764" y="3413"/>
                    <a:pt x="1981" y="3413"/>
                  </a:cubicBezTo>
                  <a:cubicBezTo>
                    <a:pt x="2161" y="3413"/>
                    <a:pt x="2352" y="3383"/>
                    <a:pt x="2550" y="3318"/>
                  </a:cubicBezTo>
                  <a:lnTo>
                    <a:pt x="3518" y="1250"/>
                  </a:lnTo>
                  <a:cubicBezTo>
                    <a:pt x="3273" y="428"/>
                    <a:pt x="2579" y="1"/>
                    <a:pt x="1888"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1415;p32">
              <a:extLst>
                <a:ext uri="{FF2B5EF4-FFF2-40B4-BE49-F238E27FC236}">
                  <a16:creationId xmlns:a16="http://schemas.microsoft.com/office/drawing/2014/main" id="{156EA362-06D0-4087-B50D-3792FA2CB2B9}"/>
                </a:ext>
              </a:extLst>
            </p:cNvPr>
            <p:cNvSpPr/>
            <p:nvPr/>
          </p:nvSpPr>
          <p:spPr>
            <a:xfrm>
              <a:off x="5506668" y="3480254"/>
              <a:ext cx="302862" cy="323569"/>
            </a:xfrm>
            <a:custGeom>
              <a:avLst/>
              <a:gdLst/>
              <a:ahLst/>
              <a:cxnLst/>
              <a:rect l="l" t="t" r="r" b="b"/>
              <a:pathLst>
                <a:path w="15079" h="16110" extrusionOk="0">
                  <a:moveTo>
                    <a:pt x="6618" y="0"/>
                  </a:moveTo>
                  <a:cubicBezTo>
                    <a:pt x="6547" y="0"/>
                    <a:pt x="6476" y="19"/>
                    <a:pt x="6405" y="64"/>
                  </a:cubicBezTo>
                  <a:cubicBezTo>
                    <a:pt x="6339" y="98"/>
                    <a:pt x="6305" y="131"/>
                    <a:pt x="6272" y="164"/>
                  </a:cubicBezTo>
                  <a:cubicBezTo>
                    <a:pt x="4771" y="1132"/>
                    <a:pt x="3770" y="2466"/>
                    <a:pt x="2903" y="4034"/>
                  </a:cubicBezTo>
                  <a:cubicBezTo>
                    <a:pt x="2002" y="5668"/>
                    <a:pt x="1335" y="7436"/>
                    <a:pt x="868" y="9271"/>
                  </a:cubicBezTo>
                  <a:cubicBezTo>
                    <a:pt x="501" y="10605"/>
                    <a:pt x="234" y="11940"/>
                    <a:pt x="1" y="13307"/>
                  </a:cubicBezTo>
                  <a:cubicBezTo>
                    <a:pt x="2536" y="14341"/>
                    <a:pt x="5171" y="15175"/>
                    <a:pt x="7840" y="15709"/>
                  </a:cubicBezTo>
                  <a:cubicBezTo>
                    <a:pt x="9908" y="16109"/>
                    <a:pt x="11776" y="15976"/>
                    <a:pt x="13844" y="16043"/>
                  </a:cubicBezTo>
                  <a:cubicBezTo>
                    <a:pt x="14478" y="12707"/>
                    <a:pt x="15078" y="9171"/>
                    <a:pt x="13844" y="6035"/>
                  </a:cubicBezTo>
                  <a:cubicBezTo>
                    <a:pt x="13277" y="4568"/>
                    <a:pt x="12243" y="3267"/>
                    <a:pt x="10975" y="2299"/>
                  </a:cubicBezTo>
                  <a:cubicBezTo>
                    <a:pt x="10375" y="1799"/>
                    <a:pt x="9674" y="1399"/>
                    <a:pt x="8941" y="1098"/>
                  </a:cubicBezTo>
                  <a:cubicBezTo>
                    <a:pt x="8440" y="865"/>
                    <a:pt x="7940" y="698"/>
                    <a:pt x="7473" y="465"/>
                  </a:cubicBezTo>
                  <a:cubicBezTo>
                    <a:pt x="7204" y="330"/>
                    <a:pt x="6913" y="0"/>
                    <a:pt x="6618" y="0"/>
                  </a:cubicBezTo>
                  <a:close/>
                </a:path>
              </a:pathLst>
            </a:custGeom>
            <a:solidFill>
              <a:srgbClr val="2C6A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1416;p32">
              <a:extLst>
                <a:ext uri="{FF2B5EF4-FFF2-40B4-BE49-F238E27FC236}">
                  <a16:creationId xmlns:a16="http://schemas.microsoft.com/office/drawing/2014/main" id="{4A599844-053C-4F5F-8527-F9DBC94F1FAB}"/>
                </a:ext>
              </a:extLst>
            </p:cNvPr>
            <p:cNvSpPr/>
            <p:nvPr/>
          </p:nvSpPr>
          <p:spPr>
            <a:xfrm>
              <a:off x="5725756" y="4175637"/>
              <a:ext cx="574873" cy="28822"/>
            </a:xfrm>
            <a:custGeom>
              <a:avLst/>
              <a:gdLst/>
              <a:ahLst/>
              <a:cxnLst/>
              <a:rect l="l" t="t" r="r" b="b"/>
              <a:pathLst>
                <a:path w="28622" h="1435" extrusionOk="0">
                  <a:moveTo>
                    <a:pt x="701" y="0"/>
                  </a:moveTo>
                  <a:cubicBezTo>
                    <a:pt x="301" y="0"/>
                    <a:pt x="1" y="334"/>
                    <a:pt x="1" y="734"/>
                  </a:cubicBezTo>
                  <a:cubicBezTo>
                    <a:pt x="1" y="1135"/>
                    <a:pt x="301" y="1435"/>
                    <a:pt x="701" y="1435"/>
                  </a:cubicBezTo>
                  <a:lnTo>
                    <a:pt x="27921" y="1435"/>
                  </a:lnTo>
                  <a:cubicBezTo>
                    <a:pt x="28321" y="1435"/>
                    <a:pt x="28621" y="1135"/>
                    <a:pt x="28621" y="734"/>
                  </a:cubicBezTo>
                  <a:cubicBezTo>
                    <a:pt x="28621" y="334"/>
                    <a:pt x="28321" y="0"/>
                    <a:pt x="279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1417;p32">
              <a:extLst>
                <a:ext uri="{FF2B5EF4-FFF2-40B4-BE49-F238E27FC236}">
                  <a16:creationId xmlns:a16="http://schemas.microsoft.com/office/drawing/2014/main" id="{80B9D6AF-A754-48D1-ADF0-78FAEAA10394}"/>
                </a:ext>
              </a:extLst>
            </p:cNvPr>
            <p:cNvSpPr/>
            <p:nvPr/>
          </p:nvSpPr>
          <p:spPr>
            <a:xfrm>
              <a:off x="5820898" y="3923048"/>
              <a:ext cx="580898" cy="261989"/>
            </a:xfrm>
            <a:custGeom>
              <a:avLst/>
              <a:gdLst/>
              <a:ahLst/>
              <a:cxnLst/>
              <a:rect l="l" t="t" r="r" b="b"/>
              <a:pathLst>
                <a:path w="28922" h="13044" extrusionOk="0">
                  <a:moveTo>
                    <a:pt x="5704" y="1"/>
                  </a:moveTo>
                  <a:cubicBezTo>
                    <a:pt x="5471" y="1"/>
                    <a:pt x="5237" y="134"/>
                    <a:pt x="5137" y="368"/>
                  </a:cubicBezTo>
                  <a:lnTo>
                    <a:pt x="0" y="13043"/>
                  </a:lnTo>
                  <a:lnTo>
                    <a:pt x="23817" y="13043"/>
                  </a:lnTo>
                  <a:lnTo>
                    <a:pt x="28754" y="835"/>
                  </a:lnTo>
                  <a:cubicBezTo>
                    <a:pt x="28921" y="434"/>
                    <a:pt x="28621" y="1"/>
                    <a:pt x="282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1418;p32">
              <a:extLst>
                <a:ext uri="{FF2B5EF4-FFF2-40B4-BE49-F238E27FC236}">
                  <a16:creationId xmlns:a16="http://schemas.microsoft.com/office/drawing/2014/main" id="{2D2275AE-68F0-41FE-B7B9-5E7275C6F2D5}"/>
                </a:ext>
              </a:extLst>
            </p:cNvPr>
            <p:cNvSpPr/>
            <p:nvPr/>
          </p:nvSpPr>
          <p:spPr>
            <a:xfrm>
              <a:off x="6096926" y="4030242"/>
              <a:ext cx="68349" cy="48264"/>
            </a:xfrm>
            <a:custGeom>
              <a:avLst/>
              <a:gdLst/>
              <a:ahLst/>
              <a:cxnLst/>
              <a:rect l="l" t="t" r="r" b="b"/>
              <a:pathLst>
                <a:path w="3403" h="2403" fill="none" extrusionOk="0">
                  <a:moveTo>
                    <a:pt x="3136" y="1202"/>
                  </a:moveTo>
                  <a:cubicBezTo>
                    <a:pt x="2903" y="1836"/>
                    <a:pt x="2035" y="2403"/>
                    <a:pt x="1235" y="2403"/>
                  </a:cubicBezTo>
                  <a:cubicBezTo>
                    <a:pt x="434" y="2403"/>
                    <a:pt x="1" y="1836"/>
                    <a:pt x="267" y="1202"/>
                  </a:cubicBezTo>
                  <a:cubicBezTo>
                    <a:pt x="501" y="535"/>
                    <a:pt x="1368" y="1"/>
                    <a:pt x="2169" y="1"/>
                  </a:cubicBezTo>
                  <a:cubicBezTo>
                    <a:pt x="2969" y="1"/>
                    <a:pt x="3403" y="535"/>
                    <a:pt x="3136" y="1202"/>
                  </a:cubicBezTo>
                  <a:close/>
                </a:path>
              </a:pathLst>
            </a:custGeom>
            <a:noFill/>
            <a:ln w="5000"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1419;p32">
              <a:extLst>
                <a:ext uri="{FF2B5EF4-FFF2-40B4-BE49-F238E27FC236}">
                  <a16:creationId xmlns:a16="http://schemas.microsoft.com/office/drawing/2014/main" id="{4D25D948-4AB7-4796-9AC2-4DE6ACCFE33B}"/>
                </a:ext>
              </a:extLst>
            </p:cNvPr>
            <p:cNvSpPr/>
            <p:nvPr/>
          </p:nvSpPr>
          <p:spPr>
            <a:xfrm>
              <a:off x="6008070" y="3322567"/>
              <a:ext cx="43323" cy="12272"/>
            </a:xfrm>
            <a:custGeom>
              <a:avLst/>
              <a:gdLst/>
              <a:ahLst/>
              <a:cxnLst/>
              <a:rect l="l" t="t" r="r" b="b"/>
              <a:pathLst>
                <a:path w="2157" h="611" extrusionOk="0">
                  <a:moveTo>
                    <a:pt x="2059" y="1"/>
                  </a:moveTo>
                  <a:cubicBezTo>
                    <a:pt x="2047" y="1"/>
                    <a:pt x="2035" y="4"/>
                    <a:pt x="2023" y="10"/>
                  </a:cubicBezTo>
                  <a:cubicBezTo>
                    <a:pt x="1856" y="43"/>
                    <a:pt x="1756" y="177"/>
                    <a:pt x="1623" y="243"/>
                  </a:cubicBezTo>
                  <a:cubicBezTo>
                    <a:pt x="1489" y="310"/>
                    <a:pt x="1322" y="343"/>
                    <a:pt x="1156" y="343"/>
                  </a:cubicBezTo>
                  <a:cubicBezTo>
                    <a:pt x="789" y="343"/>
                    <a:pt x="455" y="210"/>
                    <a:pt x="121" y="43"/>
                  </a:cubicBezTo>
                  <a:cubicBezTo>
                    <a:pt x="115" y="37"/>
                    <a:pt x="107" y="34"/>
                    <a:pt x="98" y="34"/>
                  </a:cubicBezTo>
                  <a:cubicBezTo>
                    <a:pt x="57" y="34"/>
                    <a:pt x="0" y="89"/>
                    <a:pt x="55" y="143"/>
                  </a:cubicBezTo>
                  <a:cubicBezTo>
                    <a:pt x="388" y="377"/>
                    <a:pt x="755" y="577"/>
                    <a:pt x="1189" y="610"/>
                  </a:cubicBezTo>
                  <a:cubicBezTo>
                    <a:pt x="1356" y="610"/>
                    <a:pt x="1556" y="577"/>
                    <a:pt x="1723" y="510"/>
                  </a:cubicBezTo>
                  <a:cubicBezTo>
                    <a:pt x="1889" y="443"/>
                    <a:pt x="2123" y="310"/>
                    <a:pt x="2156" y="110"/>
                  </a:cubicBezTo>
                  <a:cubicBezTo>
                    <a:pt x="2156" y="55"/>
                    <a:pt x="2112" y="1"/>
                    <a:pt x="20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1420;p32">
              <a:extLst>
                <a:ext uri="{FF2B5EF4-FFF2-40B4-BE49-F238E27FC236}">
                  <a16:creationId xmlns:a16="http://schemas.microsoft.com/office/drawing/2014/main" id="{3E538286-D7A4-45C9-8DD0-8C9F06F04169}"/>
                </a:ext>
              </a:extLst>
            </p:cNvPr>
            <p:cNvSpPr/>
            <p:nvPr/>
          </p:nvSpPr>
          <p:spPr>
            <a:xfrm>
              <a:off x="6500253" y="2859407"/>
              <a:ext cx="199022" cy="209145"/>
            </a:xfrm>
            <a:custGeom>
              <a:avLst/>
              <a:gdLst/>
              <a:ahLst/>
              <a:cxnLst/>
              <a:rect l="l" t="t" r="r" b="b"/>
              <a:pathLst>
                <a:path w="9909" h="10413" extrusionOk="0">
                  <a:moveTo>
                    <a:pt x="9539" y="0"/>
                  </a:moveTo>
                  <a:cubicBezTo>
                    <a:pt x="9447" y="0"/>
                    <a:pt x="9350" y="45"/>
                    <a:pt x="9274" y="153"/>
                  </a:cubicBezTo>
                  <a:lnTo>
                    <a:pt x="9274" y="120"/>
                  </a:lnTo>
                  <a:cubicBezTo>
                    <a:pt x="8473" y="1254"/>
                    <a:pt x="8006" y="2622"/>
                    <a:pt x="7439" y="3823"/>
                  </a:cubicBezTo>
                  <a:cubicBezTo>
                    <a:pt x="6839" y="5124"/>
                    <a:pt x="6272" y="6391"/>
                    <a:pt x="5671" y="7692"/>
                  </a:cubicBezTo>
                  <a:cubicBezTo>
                    <a:pt x="5538" y="7959"/>
                    <a:pt x="5371" y="8259"/>
                    <a:pt x="5238" y="8559"/>
                  </a:cubicBezTo>
                  <a:cubicBezTo>
                    <a:pt x="5171" y="8759"/>
                    <a:pt x="5071" y="8926"/>
                    <a:pt x="5004" y="9093"/>
                  </a:cubicBezTo>
                  <a:cubicBezTo>
                    <a:pt x="4971" y="9160"/>
                    <a:pt x="4837" y="9460"/>
                    <a:pt x="4837" y="9460"/>
                  </a:cubicBezTo>
                  <a:cubicBezTo>
                    <a:pt x="4835" y="9461"/>
                    <a:pt x="4832" y="9462"/>
                    <a:pt x="4829" y="9462"/>
                  </a:cubicBezTo>
                  <a:cubicBezTo>
                    <a:pt x="4737" y="9462"/>
                    <a:pt x="4267" y="9023"/>
                    <a:pt x="4170" y="8926"/>
                  </a:cubicBezTo>
                  <a:cubicBezTo>
                    <a:pt x="3937" y="8726"/>
                    <a:pt x="3703" y="8559"/>
                    <a:pt x="3470" y="8359"/>
                  </a:cubicBezTo>
                  <a:cubicBezTo>
                    <a:pt x="2969" y="7892"/>
                    <a:pt x="2469" y="7425"/>
                    <a:pt x="1969" y="6925"/>
                  </a:cubicBezTo>
                  <a:cubicBezTo>
                    <a:pt x="1535" y="6491"/>
                    <a:pt x="1101" y="5991"/>
                    <a:pt x="601" y="5624"/>
                  </a:cubicBezTo>
                  <a:cubicBezTo>
                    <a:pt x="555" y="5591"/>
                    <a:pt x="502" y="5576"/>
                    <a:pt x="448" y="5576"/>
                  </a:cubicBezTo>
                  <a:cubicBezTo>
                    <a:pt x="231" y="5576"/>
                    <a:pt x="0" y="5817"/>
                    <a:pt x="134" y="6058"/>
                  </a:cubicBezTo>
                  <a:cubicBezTo>
                    <a:pt x="501" y="6691"/>
                    <a:pt x="1068" y="7225"/>
                    <a:pt x="1602" y="7759"/>
                  </a:cubicBezTo>
                  <a:cubicBezTo>
                    <a:pt x="2069" y="8259"/>
                    <a:pt x="2602" y="8726"/>
                    <a:pt x="3103" y="9193"/>
                  </a:cubicBezTo>
                  <a:cubicBezTo>
                    <a:pt x="3570" y="9593"/>
                    <a:pt x="4137" y="10294"/>
                    <a:pt x="4737" y="10394"/>
                  </a:cubicBezTo>
                  <a:cubicBezTo>
                    <a:pt x="4799" y="10406"/>
                    <a:pt x="4856" y="10412"/>
                    <a:pt x="4911" y="10412"/>
                  </a:cubicBezTo>
                  <a:cubicBezTo>
                    <a:pt x="5447" y="10412"/>
                    <a:pt x="5659" y="9851"/>
                    <a:pt x="5871" y="9427"/>
                  </a:cubicBezTo>
                  <a:cubicBezTo>
                    <a:pt x="6572" y="7926"/>
                    <a:pt x="7239" y="6458"/>
                    <a:pt x="7940" y="4957"/>
                  </a:cubicBezTo>
                  <a:cubicBezTo>
                    <a:pt x="8273" y="4223"/>
                    <a:pt x="8607" y="3522"/>
                    <a:pt x="8907" y="2822"/>
                  </a:cubicBezTo>
                  <a:cubicBezTo>
                    <a:pt x="9274" y="2055"/>
                    <a:pt x="9641" y="1254"/>
                    <a:pt x="9841" y="420"/>
                  </a:cubicBezTo>
                  <a:cubicBezTo>
                    <a:pt x="9908" y="195"/>
                    <a:pt x="9733" y="0"/>
                    <a:pt x="9539" y="0"/>
                  </a:cubicBezTo>
                  <a:close/>
                </a:path>
              </a:pathLst>
            </a:custGeom>
            <a:solidFill>
              <a:srgbClr val="2C6A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1421;p32">
              <a:extLst>
                <a:ext uri="{FF2B5EF4-FFF2-40B4-BE49-F238E27FC236}">
                  <a16:creationId xmlns:a16="http://schemas.microsoft.com/office/drawing/2014/main" id="{C1C74EC1-A73E-4769-86A1-421E0C9D468D}"/>
                </a:ext>
              </a:extLst>
            </p:cNvPr>
            <p:cNvSpPr/>
            <p:nvPr/>
          </p:nvSpPr>
          <p:spPr>
            <a:xfrm>
              <a:off x="5892582" y="3261107"/>
              <a:ext cx="19442" cy="28701"/>
            </a:xfrm>
            <a:custGeom>
              <a:avLst/>
              <a:gdLst/>
              <a:ahLst/>
              <a:cxnLst/>
              <a:rect l="l" t="t" r="r" b="b"/>
              <a:pathLst>
                <a:path w="968" h="1429" extrusionOk="0">
                  <a:moveTo>
                    <a:pt x="67" y="1"/>
                  </a:moveTo>
                  <a:cubicBezTo>
                    <a:pt x="34" y="1"/>
                    <a:pt x="1" y="68"/>
                    <a:pt x="67" y="101"/>
                  </a:cubicBezTo>
                  <a:cubicBezTo>
                    <a:pt x="334" y="134"/>
                    <a:pt x="534" y="301"/>
                    <a:pt x="634" y="568"/>
                  </a:cubicBezTo>
                  <a:cubicBezTo>
                    <a:pt x="734" y="801"/>
                    <a:pt x="634" y="1102"/>
                    <a:pt x="501" y="1302"/>
                  </a:cubicBezTo>
                  <a:cubicBezTo>
                    <a:pt x="453" y="1374"/>
                    <a:pt x="509" y="1429"/>
                    <a:pt x="569" y="1429"/>
                  </a:cubicBezTo>
                  <a:cubicBezTo>
                    <a:pt x="592" y="1429"/>
                    <a:pt x="616" y="1421"/>
                    <a:pt x="634" y="1402"/>
                  </a:cubicBezTo>
                  <a:cubicBezTo>
                    <a:pt x="901" y="1168"/>
                    <a:pt x="968" y="801"/>
                    <a:pt x="835" y="468"/>
                  </a:cubicBezTo>
                  <a:cubicBezTo>
                    <a:pt x="701" y="201"/>
                    <a:pt x="368" y="1"/>
                    <a:pt x="67" y="1"/>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1422;p32">
              <a:extLst>
                <a:ext uri="{FF2B5EF4-FFF2-40B4-BE49-F238E27FC236}">
                  <a16:creationId xmlns:a16="http://schemas.microsoft.com/office/drawing/2014/main" id="{680A892D-74E6-47ED-922C-7CCAB569E4C1}"/>
                </a:ext>
              </a:extLst>
            </p:cNvPr>
            <p:cNvSpPr/>
            <p:nvPr/>
          </p:nvSpPr>
          <p:spPr>
            <a:xfrm>
              <a:off x="6518350" y="2997993"/>
              <a:ext cx="80420" cy="72206"/>
            </a:xfrm>
            <a:custGeom>
              <a:avLst/>
              <a:gdLst/>
              <a:ahLst/>
              <a:cxnLst/>
              <a:rect l="l" t="t" r="r" b="b"/>
              <a:pathLst>
                <a:path w="4004" h="3595" extrusionOk="0">
                  <a:moveTo>
                    <a:pt x="3493" y="1"/>
                  </a:moveTo>
                  <a:cubicBezTo>
                    <a:pt x="3260" y="1"/>
                    <a:pt x="3069" y="191"/>
                    <a:pt x="2902" y="358"/>
                  </a:cubicBezTo>
                  <a:cubicBezTo>
                    <a:pt x="2102" y="1092"/>
                    <a:pt x="1068" y="1559"/>
                    <a:pt x="0" y="1659"/>
                  </a:cubicBezTo>
                  <a:lnTo>
                    <a:pt x="667" y="3594"/>
                  </a:lnTo>
                  <a:cubicBezTo>
                    <a:pt x="1701" y="2894"/>
                    <a:pt x="2735" y="2193"/>
                    <a:pt x="3569" y="1259"/>
                  </a:cubicBezTo>
                  <a:cubicBezTo>
                    <a:pt x="3736" y="1059"/>
                    <a:pt x="3903" y="859"/>
                    <a:pt x="3936" y="625"/>
                  </a:cubicBezTo>
                  <a:cubicBezTo>
                    <a:pt x="4003" y="358"/>
                    <a:pt x="3870" y="58"/>
                    <a:pt x="3636" y="25"/>
                  </a:cubicBezTo>
                  <a:cubicBezTo>
                    <a:pt x="3587" y="8"/>
                    <a:pt x="3539" y="1"/>
                    <a:pt x="3493"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1423;p32">
              <a:extLst>
                <a:ext uri="{FF2B5EF4-FFF2-40B4-BE49-F238E27FC236}">
                  <a16:creationId xmlns:a16="http://schemas.microsoft.com/office/drawing/2014/main" id="{5FD3392B-D24F-4A17-A253-6B650F497738}"/>
                </a:ext>
              </a:extLst>
            </p:cNvPr>
            <p:cNvSpPr/>
            <p:nvPr/>
          </p:nvSpPr>
          <p:spPr>
            <a:xfrm>
              <a:off x="5958239" y="3382380"/>
              <a:ext cx="49610" cy="8054"/>
            </a:xfrm>
            <a:custGeom>
              <a:avLst/>
              <a:gdLst/>
              <a:ahLst/>
              <a:cxnLst/>
              <a:rect l="l" t="t" r="r" b="b"/>
              <a:pathLst>
                <a:path w="2470" h="401" extrusionOk="0">
                  <a:moveTo>
                    <a:pt x="234" y="1"/>
                  </a:moveTo>
                  <a:cubicBezTo>
                    <a:pt x="67" y="1"/>
                    <a:pt x="1" y="267"/>
                    <a:pt x="167" y="301"/>
                  </a:cubicBezTo>
                  <a:cubicBezTo>
                    <a:pt x="568" y="367"/>
                    <a:pt x="935" y="401"/>
                    <a:pt x="1302" y="401"/>
                  </a:cubicBezTo>
                  <a:cubicBezTo>
                    <a:pt x="1502" y="401"/>
                    <a:pt x="1702" y="367"/>
                    <a:pt x="1869" y="367"/>
                  </a:cubicBezTo>
                  <a:cubicBezTo>
                    <a:pt x="2035" y="367"/>
                    <a:pt x="2302" y="367"/>
                    <a:pt x="2402" y="234"/>
                  </a:cubicBezTo>
                  <a:cubicBezTo>
                    <a:pt x="2469" y="167"/>
                    <a:pt x="2469" y="101"/>
                    <a:pt x="2402" y="34"/>
                  </a:cubicBezTo>
                  <a:lnTo>
                    <a:pt x="2402" y="67"/>
                  </a:lnTo>
                  <a:cubicBezTo>
                    <a:pt x="2345" y="24"/>
                    <a:pt x="2270" y="12"/>
                    <a:pt x="2189" y="12"/>
                  </a:cubicBezTo>
                  <a:cubicBezTo>
                    <a:pt x="2081" y="12"/>
                    <a:pt x="1964" y="34"/>
                    <a:pt x="1869" y="34"/>
                  </a:cubicBezTo>
                  <a:cubicBezTo>
                    <a:pt x="1702" y="34"/>
                    <a:pt x="1502" y="67"/>
                    <a:pt x="1302" y="67"/>
                  </a:cubicBezTo>
                  <a:cubicBezTo>
                    <a:pt x="935" y="67"/>
                    <a:pt x="601" y="34"/>
                    <a:pt x="234" y="1"/>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1424;p32">
              <a:extLst>
                <a:ext uri="{FF2B5EF4-FFF2-40B4-BE49-F238E27FC236}">
                  <a16:creationId xmlns:a16="http://schemas.microsoft.com/office/drawing/2014/main" id="{2C4D63FC-8444-43DC-9733-C58E83917AFA}"/>
                </a:ext>
              </a:extLst>
            </p:cNvPr>
            <p:cNvSpPr/>
            <p:nvPr/>
          </p:nvSpPr>
          <p:spPr>
            <a:xfrm>
              <a:off x="5766629" y="4674327"/>
              <a:ext cx="46919" cy="23439"/>
            </a:xfrm>
            <a:custGeom>
              <a:avLst/>
              <a:gdLst/>
              <a:ahLst/>
              <a:cxnLst/>
              <a:rect l="l" t="t" r="r" b="b"/>
              <a:pathLst>
                <a:path w="2336" h="1167" extrusionOk="0">
                  <a:moveTo>
                    <a:pt x="307" y="1"/>
                  </a:moveTo>
                  <a:cubicBezTo>
                    <a:pt x="197" y="1"/>
                    <a:pt x="85" y="79"/>
                    <a:pt x="34" y="156"/>
                  </a:cubicBezTo>
                  <a:cubicBezTo>
                    <a:pt x="0" y="289"/>
                    <a:pt x="0" y="423"/>
                    <a:pt x="101" y="523"/>
                  </a:cubicBezTo>
                  <a:cubicBezTo>
                    <a:pt x="234" y="656"/>
                    <a:pt x="367" y="756"/>
                    <a:pt x="501" y="857"/>
                  </a:cubicBezTo>
                  <a:cubicBezTo>
                    <a:pt x="634" y="957"/>
                    <a:pt x="834" y="1023"/>
                    <a:pt x="1001" y="1057"/>
                  </a:cubicBezTo>
                  <a:cubicBezTo>
                    <a:pt x="1202" y="1111"/>
                    <a:pt x="1423" y="1166"/>
                    <a:pt x="1637" y="1166"/>
                  </a:cubicBezTo>
                  <a:cubicBezTo>
                    <a:pt x="1813" y="1166"/>
                    <a:pt x="1984" y="1129"/>
                    <a:pt x="2135" y="1023"/>
                  </a:cubicBezTo>
                  <a:cubicBezTo>
                    <a:pt x="2269" y="957"/>
                    <a:pt x="2335" y="790"/>
                    <a:pt x="2335" y="656"/>
                  </a:cubicBezTo>
                  <a:cubicBezTo>
                    <a:pt x="2302" y="490"/>
                    <a:pt x="2202" y="390"/>
                    <a:pt x="2069" y="323"/>
                  </a:cubicBezTo>
                  <a:cubicBezTo>
                    <a:pt x="1969" y="289"/>
                    <a:pt x="1868" y="256"/>
                    <a:pt x="1768" y="256"/>
                  </a:cubicBezTo>
                  <a:lnTo>
                    <a:pt x="1201" y="256"/>
                  </a:lnTo>
                  <a:cubicBezTo>
                    <a:pt x="1068" y="223"/>
                    <a:pt x="934" y="189"/>
                    <a:pt x="801" y="156"/>
                  </a:cubicBezTo>
                  <a:cubicBezTo>
                    <a:pt x="668" y="123"/>
                    <a:pt x="534" y="56"/>
                    <a:pt x="401" y="23"/>
                  </a:cubicBezTo>
                  <a:cubicBezTo>
                    <a:pt x="371" y="8"/>
                    <a:pt x="339" y="1"/>
                    <a:pt x="307" y="1"/>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1425;p32">
              <a:extLst>
                <a:ext uri="{FF2B5EF4-FFF2-40B4-BE49-F238E27FC236}">
                  <a16:creationId xmlns:a16="http://schemas.microsoft.com/office/drawing/2014/main" id="{ECD56DA5-13FB-45F4-884E-464B4185EE36}"/>
                </a:ext>
              </a:extLst>
            </p:cNvPr>
            <p:cNvSpPr/>
            <p:nvPr/>
          </p:nvSpPr>
          <p:spPr>
            <a:xfrm>
              <a:off x="5778017" y="4641107"/>
              <a:ext cx="40210" cy="18940"/>
            </a:xfrm>
            <a:custGeom>
              <a:avLst/>
              <a:gdLst/>
              <a:ahLst/>
              <a:cxnLst/>
              <a:rect l="l" t="t" r="r" b="b"/>
              <a:pathLst>
                <a:path w="2002" h="943" extrusionOk="0">
                  <a:moveTo>
                    <a:pt x="1452" y="0"/>
                  </a:moveTo>
                  <a:cubicBezTo>
                    <a:pt x="1377" y="0"/>
                    <a:pt x="1301" y="9"/>
                    <a:pt x="1235" y="9"/>
                  </a:cubicBezTo>
                  <a:lnTo>
                    <a:pt x="935" y="9"/>
                  </a:lnTo>
                  <a:cubicBezTo>
                    <a:pt x="801" y="9"/>
                    <a:pt x="701" y="9"/>
                    <a:pt x="601" y="42"/>
                  </a:cubicBezTo>
                  <a:lnTo>
                    <a:pt x="367" y="42"/>
                  </a:lnTo>
                  <a:cubicBezTo>
                    <a:pt x="334" y="42"/>
                    <a:pt x="267" y="75"/>
                    <a:pt x="234" y="109"/>
                  </a:cubicBezTo>
                  <a:cubicBezTo>
                    <a:pt x="101" y="142"/>
                    <a:pt x="34" y="209"/>
                    <a:pt x="1" y="342"/>
                  </a:cubicBezTo>
                  <a:cubicBezTo>
                    <a:pt x="1" y="476"/>
                    <a:pt x="67" y="576"/>
                    <a:pt x="167" y="643"/>
                  </a:cubicBezTo>
                  <a:cubicBezTo>
                    <a:pt x="234" y="676"/>
                    <a:pt x="301" y="709"/>
                    <a:pt x="367" y="743"/>
                  </a:cubicBezTo>
                  <a:cubicBezTo>
                    <a:pt x="401" y="743"/>
                    <a:pt x="468" y="776"/>
                    <a:pt x="534" y="776"/>
                  </a:cubicBezTo>
                  <a:lnTo>
                    <a:pt x="834" y="843"/>
                  </a:lnTo>
                  <a:lnTo>
                    <a:pt x="1135" y="909"/>
                  </a:lnTo>
                  <a:cubicBezTo>
                    <a:pt x="1168" y="909"/>
                    <a:pt x="1235" y="909"/>
                    <a:pt x="1268" y="943"/>
                  </a:cubicBezTo>
                  <a:lnTo>
                    <a:pt x="1668" y="943"/>
                  </a:lnTo>
                  <a:lnTo>
                    <a:pt x="1768" y="876"/>
                  </a:lnTo>
                  <a:cubicBezTo>
                    <a:pt x="1835" y="843"/>
                    <a:pt x="1869" y="809"/>
                    <a:pt x="1902" y="776"/>
                  </a:cubicBezTo>
                  <a:cubicBezTo>
                    <a:pt x="1969" y="676"/>
                    <a:pt x="2002" y="576"/>
                    <a:pt x="2002" y="476"/>
                  </a:cubicBezTo>
                  <a:cubicBezTo>
                    <a:pt x="2002" y="276"/>
                    <a:pt x="1869" y="109"/>
                    <a:pt x="1668" y="9"/>
                  </a:cubicBezTo>
                  <a:lnTo>
                    <a:pt x="1668" y="42"/>
                  </a:lnTo>
                  <a:cubicBezTo>
                    <a:pt x="1602" y="9"/>
                    <a:pt x="1527" y="0"/>
                    <a:pt x="1452" y="0"/>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1426;p32">
              <a:extLst>
                <a:ext uri="{FF2B5EF4-FFF2-40B4-BE49-F238E27FC236}">
                  <a16:creationId xmlns:a16="http://schemas.microsoft.com/office/drawing/2014/main" id="{7B76EFDC-6512-437E-B3E1-0397F117D4B3}"/>
                </a:ext>
              </a:extLst>
            </p:cNvPr>
            <p:cNvSpPr/>
            <p:nvPr/>
          </p:nvSpPr>
          <p:spPr>
            <a:xfrm>
              <a:off x="5789405" y="4599973"/>
              <a:ext cx="45573" cy="28581"/>
            </a:xfrm>
            <a:custGeom>
              <a:avLst/>
              <a:gdLst/>
              <a:ahLst/>
              <a:cxnLst/>
              <a:rect l="l" t="t" r="r" b="b"/>
              <a:pathLst>
                <a:path w="2269" h="1423" extrusionOk="0">
                  <a:moveTo>
                    <a:pt x="307" y="0"/>
                  </a:moveTo>
                  <a:cubicBezTo>
                    <a:pt x="199" y="0"/>
                    <a:pt x="93" y="78"/>
                    <a:pt x="67" y="155"/>
                  </a:cubicBezTo>
                  <a:cubicBezTo>
                    <a:pt x="1" y="289"/>
                    <a:pt x="67" y="456"/>
                    <a:pt x="167" y="522"/>
                  </a:cubicBezTo>
                  <a:cubicBezTo>
                    <a:pt x="434" y="689"/>
                    <a:pt x="701" y="823"/>
                    <a:pt x="968" y="989"/>
                  </a:cubicBezTo>
                  <a:cubicBezTo>
                    <a:pt x="1101" y="1089"/>
                    <a:pt x="1235" y="1189"/>
                    <a:pt x="1368" y="1256"/>
                  </a:cubicBezTo>
                  <a:cubicBezTo>
                    <a:pt x="1468" y="1356"/>
                    <a:pt x="1602" y="1423"/>
                    <a:pt x="1735" y="1423"/>
                  </a:cubicBezTo>
                  <a:cubicBezTo>
                    <a:pt x="1935" y="1423"/>
                    <a:pt x="2102" y="1323"/>
                    <a:pt x="2202" y="1156"/>
                  </a:cubicBezTo>
                  <a:cubicBezTo>
                    <a:pt x="2269" y="956"/>
                    <a:pt x="2236" y="756"/>
                    <a:pt x="2069" y="622"/>
                  </a:cubicBezTo>
                  <a:cubicBezTo>
                    <a:pt x="1969" y="522"/>
                    <a:pt x="1835" y="489"/>
                    <a:pt x="1702" y="456"/>
                  </a:cubicBezTo>
                  <a:cubicBezTo>
                    <a:pt x="1568" y="389"/>
                    <a:pt x="1402" y="356"/>
                    <a:pt x="1268" y="322"/>
                  </a:cubicBezTo>
                  <a:cubicBezTo>
                    <a:pt x="968" y="222"/>
                    <a:pt x="668" y="122"/>
                    <a:pt x="401" y="22"/>
                  </a:cubicBezTo>
                  <a:cubicBezTo>
                    <a:pt x="371" y="7"/>
                    <a:pt x="339" y="0"/>
                    <a:pt x="307" y="0"/>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1427;p32">
              <a:extLst>
                <a:ext uri="{FF2B5EF4-FFF2-40B4-BE49-F238E27FC236}">
                  <a16:creationId xmlns:a16="http://schemas.microsoft.com/office/drawing/2014/main" id="{D5AB020B-8516-4BC8-8ECE-09B2D8D0BE00}"/>
                </a:ext>
              </a:extLst>
            </p:cNvPr>
            <p:cNvSpPr/>
            <p:nvPr/>
          </p:nvSpPr>
          <p:spPr>
            <a:xfrm>
              <a:off x="6182006" y="4507240"/>
              <a:ext cx="32196" cy="43464"/>
            </a:xfrm>
            <a:custGeom>
              <a:avLst/>
              <a:gdLst/>
              <a:ahLst/>
              <a:cxnLst/>
              <a:rect l="l" t="t" r="r" b="b"/>
              <a:pathLst>
                <a:path w="1603" h="2164" extrusionOk="0">
                  <a:moveTo>
                    <a:pt x="1326" y="1"/>
                  </a:moveTo>
                  <a:cubicBezTo>
                    <a:pt x="1281" y="1"/>
                    <a:pt x="1237" y="12"/>
                    <a:pt x="1202" y="36"/>
                  </a:cubicBezTo>
                  <a:cubicBezTo>
                    <a:pt x="1068" y="136"/>
                    <a:pt x="902" y="269"/>
                    <a:pt x="801" y="369"/>
                  </a:cubicBezTo>
                  <a:cubicBezTo>
                    <a:pt x="668" y="536"/>
                    <a:pt x="535" y="669"/>
                    <a:pt x="435" y="836"/>
                  </a:cubicBezTo>
                  <a:cubicBezTo>
                    <a:pt x="334" y="970"/>
                    <a:pt x="268" y="1136"/>
                    <a:pt x="168" y="1270"/>
                  </a:cubicBezTo>
                  <a:cubicBezTo>
                    <a:pt x="134" y="1370"/>
                    <a:pt x="68" y="1470"/>
                    <a:pt x="68" y="1570"/>
                  </a:cubicBezTo>
                  <a:cubicBezTo>
                    <a:pt x="34" y="1603"/>
                    <a:pt x="34" y="1637"/>
                    <a:pt x="34" y="1704"/>
                  </a:cubicBezTo>
                  <a:cubicBezTo>
                    <a:pt x="1" y="1770"/>
                    <a:pt x="1" y="1870"/>
                    <a:pt x="34" y="1937"/>
                  </a:cubicBezTo>
                  <a:cubicBezTo>
                    <a:pt x="76" y="2082"/>
                    <a:pt x="208" y="2163"/>
                    <a:pt x="342" y="2163"/>
                  </a:cubicBezTo>
                  <a:cubicBezTo>
                    <a:pt x="423" y="2163"/>
                    <a:pt x="505" y="2133"/>
                    <a:pt x="568" y="2070"/>
                  </a:cubicBezTo>
                  <a:cubicBezTo>
                    <a:pt x="601" y="2037"/>
                    <a:pt x="668" y="2004"/>
                    <a:pt x="668" y="1937"/>
                  </a:cubicBezTo>
                  <a:lnTo>
                    <a:pt x="701" y="1904"/>
                  </a:lnTo>
                  <a:cubicBezTo>
                    <a:pt x="701" y="1904"/>
                    <a:pt x="701" y="1870"/>
                    <a:pt x="701" y="1837"/>
                  </a:cubicBezTo>
                  <a:cubicBezTo>
                    <a:pt x="768" y="1737"/>
                    <a:pt x="801" y="1637"/>
                    <a:pt x="835" y="1570"/>
                  </a:cubicBezTo>
                  <a:cubicBezTo>
                    <a:pt x="835" y="1503"/>
                    <a:pt x="835" y="1470"/>
                    <a:pt x="868" y="1437"/>
                  </a:cubicBezTo>
                  <a:cubicBezTo>
                    <a:pt x="868" y="1437"/>
                    <a:pt x="868" y="1403"/>
                    <a:pt x="902" y="1403"/>
                  </a:cubicBezTo>
                  <a:cubicBezTo>
                    <a:pt x="935" y="1303"/>
                    <a:pt x="968" y="1237"/>
                    <a:pt x="1002" y="1170"/>
                  </a:cubicBezTo>
                  <a:cubicBezTo>
                    <a:pt x="1068" y="1036"/>
                    <a:pt x="1168" y="903"/>
                    <a:pt x="1235" y="770"/>
                  </a:cubicBezTo>
                  <a:cubicBezTo>
                    <a:pt x="1302" y="703"/>
                    <a:pt x="1335" y="636"/>
                    <a:pt x="1369" y="569"/>
                  </a:cubicBezTo>
                  <a:cubicBezTo>
                    <a:pt x="1402" y="569"/>
                    <a:pt x="1435" y="536"/>
                    <a:pt x="1435" y="503"/>
                  </a:cubicBezTo>
                  <a:lnTo>
                    <a:pt x="1469" y="469"/>
                  </a:lnTo>
                  <a:lnTo>
                    <a:pt x="1502" y="403"/>
                  </a:lnTo>
                  <a:cubicBezTo>
                    <a:pt x="1602" y="303"/>
                    <a:pt x="1602" y="202"/>
                    <a:pt x="1535" y="102"/>
                  </a:cubicBezTo>
                  <a:cubicBezTo>
                    <a:pt x="1492" y="38"/>
                    <a:pt x="1407" y="1"/>
                    <a:pt x="1326" y="1"/>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1428;p32">
              <a:extLst>
                <a:ext uri="{FF2B5EF4-FFF2-40B4-BE49-F238E27FC236}">
                  <a16:creationId xmlns:a16="http://schemas.microsoft.com/office/drawing/2014/main" id="{FF8D848A-B1F7-47E8-9870-E21C9DEACCC7}"/>
                </a:ext>
              </a:extLst>
            </p:cNvPr>
            <p:cNvSpPr/>
            <p:nvPr/>
          </p:nvSpPr>
          <p:spPr>
            <a:xfrm>
              <a:off x="6221534" y="4523589"/>
              <a:ext cx="28842" cy="40752"/>
            </a:xfrm>
            <a:custGeom>
              <a:avLst/>
              <a:gdLst/>
              <a:ahLst/>
              <a:cxnLst/>
              <a:rect l="l" t="t" r="r" b="b"/>
              <a:pathLst>
                <a:path w="1436" h="2029" extrusionOk="0">
                  <a:moveTo>
                    <a:pt x="1027" y="0"/>
                  </a:moveTo>
                  <a:cubicBezTo>
                    <a:pt x="969" y="0"/>
                    <a:pt x="907" y="17"/>
                    <a:pt x="868" y="56"/>
                  </a:cubicBezTo>
                  <a:cubicBezTo>
                    <a:pt x="802" y="89"/>
                    <a:pt x="701" y="156"/>
                    <a:pt x="668" y="189"/>
                  </a:cubicBezTo>
                  <a:cubicBezTo>
                    <a:pt x="601" y="256"/>
                    <a:pt x="535" y="322"/>
                    <a:pt x="468" y="389"/>
                  </a:cubicBezTo>
                  <a:cubicBezTo>
                    <a:pt x="401" y="489"/>
                    <a:pt x="335" y="623"/>
                    <a:pt x="268" y="723"/>
                  </a:cubicBezTo>
                  <a:cubicBezTo>
                    <a:pt x="201" y="856"/>
                    <a:pt x="134" y="990"/>
                    <a:pt x="101" y="1123"/>
                  </a:cubicBezTo>
                  <a:cubicBezTo>
                    <a:pt x="68" y="1190"/>
                    <a:pt x="34" y="1256"/>
                    <a:pt x="34" y="1323"/>
                  </a:cubicBezTo>
                  <a:cubicBezTo>
                    <a:pt x="1" y="1390"/>
                    <a:pt x="1" y="1523"/>
                    <a:pt x="1" y="1590"/>
                  </a:cubicBezTo>
                  <a:cubicBezTo>
                    <a:pt x="1" y="1824"/>
                    <a:pt x="168" y="2024"/>
                    <a:pt x="368" y="2024"/>
                  </a:cubicBezTo>
                  <a:cubicBezTo>
                    <a:pt x="392" y="2027"/>
                    <a:pt x="416" y="2029"/>
                    <a:pt x="439" y="2029"/>
                  </a:cubicBezTo>
                  <a:cubicBezTo>
                    <a:pt x="641" y="2029"/>
                    <a:pt x="808" y="1903"/>
                    <a:pt x="868" y="1723"/>
                  </a:cubicBezTo>
                  <a:cubicBezTo>
                    <a:pt x="868" y="1657"/>
                    <a:pt x="902" y="1590"/>
                    <a:pt x="902" y="1557"/>
                  </a:cubicBezTo>
                  <a:cubicBezTo>
                    <a:pt x="935" y="1490"/>
                    <a:pt x="935" y="1423"/>
                    <a:pt x="935" y="1357"/>
                  </a:cubicBezTo>
                  <a:cubicBezTo>
                    <a:pt x="968" y="1256"/>
                    <a:pt x="1002" y="1156"/>
                    <a:pt x="1035" y="1090"/>
                  </a:cubicBezTo>
                  <a:cubicBezTo>
                    <a:pt x="1102" y="990"/>
                    <a:pt x="1135" y="890"/>
                    <a:pt x="1168" y="823"/>
                  </a:cubicBezTo>
                  <a:cubicBezTo>
                    <a:pt x="1235" y="723"/>
                    <a:pt x="1302" y="623"/>
                    <a:pt x="1335" y="523"/>
                  </a:cubicBezTo>
                  <a:cubicBezTo>
                    <a:pt x="1435" y="389"/>
                    <a:pt x="1402" y="189"/>
                    <a:pt x="1302" y="89"/>
                  </a:cubicBezTo>
                  <a:cubicBezTo>
                    <a:pt x="1235" y="56"/>
                    <a:pt x="1202" y="22"/>
                    <a:pt x="1135" y="22"/>
                  </a:cubicBezTo>
                  <a:cubicBezTo>
                    <a:pt x="1107" y="8"/>
                    <a:pt x="1068" y="0"/>
                    <a:pt x="1027" y="0"/>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1429;p32">
              <a:extLst>
                <a:ext uri="{FF2B5EF4-FFF2-40B4-BE49-F238E27FC236}">
                  <a16:creationId xmlns:a16="http://schemas.microsoft.com/office/drawing/2014/main" id="{5D5B09CE-59BA-4C7E-88A4-B1626B51E455}"/>
                </a:ext>
              </a:extLst>
            </p:cNvPr>
            <p:cNvSpPr/>
            <p:nvPr/>
          </p:nvSpPr>
          <p:spPr>
            <a:xfrm>
              <a:off x="5736220" y="3680763"/>
              <a:ext cx="42620" cy="124346"/>
            </a:xfrm>
            <a:custGeom>
              <a:avLst/>
              <a:gdLst/>
              <a:ahLst/>
              <a:cxnLst/>
              <a:rect l="l" t="t" r="r" b="b"/>
              <a:pathLst>
                <a:path w="2122" h="6191" extrusionOk="0">
                  <a:moveTo>
                    <a:pt x="1849" y="1"/>
                  </a:moveTo>
                  <a:cubicBezTo>
                    <a:pt x="1760" y="1"/>
                    <a:pt x="1675" y="49"/>
                    <a:pt x="1648" y="155"/>
                  </a:cubicBezTo>
                  <a:cubicBezTo>
                    <a:pt x="1448" y="1123"/>
                    <a:pt x="1248" y="2090"/>
                    <a:pt x="1047" y="3091"/>
                  </a:cubicBezTo>
                  <a:cubicBezTo>
                    <a:pt x="947" y="3558"/>
                    <a:pt x="847" y="4058"/>
                    <a:pt x="747" y="4525"/>
                  </a:cubicBezTo>
                  <a:lnTo>
                    <a:pt x="614" y="5226"/>
                  </a:lnTo>
                  <a:cubicBezTo>
                    <a:pt x="584" y="5315"/>
                    <a:pt x="527" y="5885"/>
                    <a:pt x="349" y="5885"/>
                  </a:cubicBezTo>
                  <a:cubicBezTo>
                    <a:pt x="328" y="5885"/>
                    <a:pt x="305" y="5877"/>
                    <a:pt x="280" y="5859"/>
                  </a:cubicBezTo>
                  <a:cubicBezTo>
                    <a:pt x="255" y="5844"/>
                    <a:pt x="230" y="5837"/>
                    <a:pt x="207" y="5837"/>
                  </a:cubicBezTo>
                  <a:cubicBezTo>
                    <a:pt x="79" y="5837"/>
                    <a:pt x="0" y="6042"/>
                    <a:pt x="113" y="6126"/>
                  </a:cubicBezTo>
                  <a:cubicBezTo>
                    <a:pt x="195" y="6171"/>
                    <a:pt x="272" y="6191"/>
                    <a:pt x="344" y="6191"/>
                  </a:cubicBezTo>
                  <a:cubicBezTo>
                    <a:pt x="591" y="6191"/>
                    <a:pt x="770" y="5952"/>
                    <a:pt x="847" y="5693"/>
                  </a:cubicBezTo>
                  <a:cubicBezTo>
                    <a:pt x="1014" y="5126"/>
                    <a:pt x="1114" y="4492"/>
                    <a:pt x="1248" y="3891"/>
                  </a:cubicBezTo>
                  <a:cubicBezTo>
                    <a:pt x="1548" y="2690"/>
                    <a:pt x="1815" y="1490"/>
                    <a:pt x="2082" y="289"/>
                  </a:cubicBezTo>
                  <a:cubicBezTo>
                    <a:pt x="2122" y="109"/>
                    <a:pt x="1981" y="1"/>
                    <a:pt x="184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1430;p32">
              <a:extLst>
                <a:ext uri="{FF2B5EF4-FFF2-40B4-BE49-F238E27FC236}">
                  <a16:creationId xmlns:a16="http://schemas.microsoft.com/office/drawing/2014/main" id="{CB08288B-1181-4B5E-85CF-63B385662468}"/>
                </a:ext>
              </a:extLst>
            </p:cNvPr>
            <p:cNvSpPr/>
            <p:nvPr/>
          </p:nvSpPr>
          <p:spPr>
            <a:xfrm>
              <a:off x="6128420" y="3659754"/>
              <a:ext cx="31092" cy="23901"/>
            </a:xfrm>
            <a:custGeom>
              <a:avLst/>
              <a:gdLst/>
              <a:ahLst/>
              <a:cxnLst/>
              <a:rect l="l" t="t" r="r" b="b"/>
              <a:pathLst>
                <a:path w="1548" h="1190" extrusionOk="0">
                  <a:moveTo>
                    <a:pt x="267" y="0"/>
                  </a:moveTo>
                  <a:cubicBezTo>
                    <a:pt x="200" y="0"/>
                    <a:pt x="100" y="34"/>
                    <a:pt x="67" y="100"/>
                  </a:cubicBezTo>
                  <a:cubicBezTo>
                    <a:pt x="0" y="167"/>
                    <a:pt x="0" y="234"/>
                    <a:pt x="0" y="334"/>
                  </a:cubicBezTo>
                  <a:cubicBezTo>
                    <a:pt x="34" y="501"/>
                    <a:pt x="200" y="601"/>
                    <a:pt x="334" y="701"/>
                  </a:cubicBezTo>
                  <a:cubicBezTo>
                    <a:pt x="434" y="734"/>
                    <a:pt x="534" y="801"/>
                    <a:pt x="634" y="868"/>
                  </a:cubicBezTo>
                  <a:cubicBezTo>
                    <a:pt x="768" y="934"/>
                    <a:pt x="868" y="968"/>
                    <a:pt x="968" y="1034"/>
                  </a:cubicBezTo>
                  <a:cubicBezTo>
                    <a:pt x="1034" y="1034"/>
                    <a:pt x="1068" y="1068"/>
                    <a:pt x="1101" y="1068"/>
                  </a:cubicBezTo>
                  <a:cubicBezTo>
                    <a:pt x="1168" y="1101"/>
                    <a:pt x="1201" y="1135"/>
                    <a:pt x="1268" y="1168"/>
                  </a:cubicBezTo>
                  <a:cubicBezTo>
                    <a:pt x="1293" y="1183"/>
                    <a:pt x="1318" y="1190"/>
                    <a:pt x="1341" y="1190"/>
                  </a:cubicBezTo>
                  <a:cubicBezTo>
                    <a:pt x="1469" y="1190"/>
                    <a:pt x="1548" y="986"/>
                    <a:pt x="1435" y="901"/>
                  </a:cubicBezTo>
                  <a:cubicBezTo>
                    <a:pt x="1368" y="868"/>
                    <a:pt x="1335" y="868"/>
                    <a:pt x="1301" y="801"/>
                  </a:cubicBezTo>
                  <a:cubicBezTo>
                    <a:pt x="1235" y="801"/>
                    <a:pt x="1201" y="734"/>
                    <a:pt x="1168" y="701"/>
                  </a:cubicBezTo>
                  <a:cubicBezTo>
                    <a:pt x="1101" y="634"/>
                    <a:pt x="1001" y="567"/>
                    <a:pt x="934" y="467"/>
                  </a:cubicBezTo>
                  <a:cubicBezTo>
                    <a:pt x="868" y="401"/>
                    <a:pt x="768" y="334"/>
                    <a:pt x="701" y="234"/>
                  </a:cubicBezTo>
                  <a:cubicBezTo>
                    <a:pt x="667" y="201"/>
                    <a:pt x="634" y="167"/>
                    <a:pt x="567" y="100"/>
                  </a:cubicBezTo>
                  <a:cubicBezTo>
                    <a:pt x="501" y="34"/>
                    <a:pt x="401" y="0"/>
                    <a:pt x="2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1431;p32">
              <a:extLst>
                <a:ext uri="{FF2B5EF4-FFF2-40B4-BE49-F238E27FC236}">
                  <a16:creationId xmlns:a16="http://schemas.microsoft.com/office/drawing/2014/main" id="{05954158-B89E-442A-9BA7-391DE7474791}"/>
                </a:ext>
              </a:extLst>
            </p:cNvPr>
            <p:cNvSpPr/>
            <p:nvPr/>
          </p:nvSpPr>
          <p:spPr>
            <a:xfrm>
              <a:off x="5851046" y="3413612"/>
              <a:ext cx="166846" cy="49429"/>
            </a:xfrm>
            <a:custGeom>
              <a:avLst/>
              <a:gdLst/>
              <a:ahLst/>
              <a:cxnLst/>
              <a:rect l="l" t="t" r="r" b="b"/>
              <a:pathLst>
                <a:path w="8307" h="2461" extrusionOk="0">
                  <a:moveTo>
                    <a:pt x="208" y="1"/>
                  </a:moveTo>
                  <a:cubicBezTo>
                    <a:pt x="142" y="1"/>
                    <a:pt x="67" y="38"/>
                    <a:pt x="67" y="113"/>
                  </a:cubicBezTo>
                  <a:cubicBezTo>
                    <a:pt x="0" y="380"/>
                    <a:pt x="234" y="647"/>
                    <a:pt x="367" y="847"/>
                  </a:cubicBezTo>
                  <a:cubicBezTo>
                    <a:pt x="568" y="1114"/>
                    <a:pt x="801" y="1348"/>
                    <a:pt x="1068" y="1514"/>
                  </a:cubicBezTo>
                  <a:cubicBezTo>
                    <a:pt x="1668" y="1915"/>
                    <a:pt x="2369" y="2148"/>
                    <a:pt x="3069" y="2248"/>
                  </a:cubicBezTo>
                  <a:cubicBezTo>
                    <a:pt x="3660" y="2364"/>
                    <a:pt x="4275" y="2460"/>
                    <a:pt x="4881" y="2460"/>
                  </a:cubicBezTo>
                  <a:cubicBezTo>
                    <a:pt x="5677" y="2460"/>
                    <a:pt x="6457" y="2293"/>
                    <a:pt x="7139" y="1781"/>
                  </a:cubicBezTo>
                  <a:cubicBezTo>
                    <a:pt x="7406" y="1581"/>
                    <a:pt x="7673" y="1314"/>
                    <a:pt x="7873" y="1047"/>
                  </a:cubicBezTo>
                  <a:cubicBezTo>
                    <a:pt x="8040" y="814"/>
                    <a:pt x="8306" y="480"/>
                    <a:pt x="8206" y="180"/>
                  </a:cubicBezTo>
                  <a:cubicBezTo>
                    <a:pt x="8206" y="131"/>
                    <a:pt x="8171" y="100"/>
                    <a:pt x="8125" y="100"/>
                  </a:cubicBezTo>
                  <a:cubicBezTo>
                    <a:pt x="8109" y="100"/>
                    <a:pt x="8091" y="104"/>
                    <a:pt x="8073" y="113"/>
                  </a:cubicBezTo>
                  <a:cubicBezTo>
                    <a:pt x="7806" y="247"/>
                    <a:pt x="7673" y="647"/>
                    <a:pt x="7472" y="881"/>
                  </a:cubicBezTo>
                  <a:cubicBezTo>
                    <a:pt x="7239" y="1147"/>
                    <a:pt x="6972" y="1381"/>
                    <a:pt x="6672" y="1581"/>
                  </a:cubicBezTo>
                  <a:cubicBezTo>
                    <a:pt x="6119" y="1923"/>
                    <a:pt x="5504" y="2037"/>
                    <a:pt x="4876" y="2037"/>
                  </a:cubicBezTo>
                  <a:cubicBezTo>
                    <a:pt x="4708" y="2037"/>
                    <a:pt x="4539" y="2029"/>
                    <a:pt x="4370" y="2015"/>
                  </a:cubicBezTo>
                  <a:cubicBezTo>
                    <a:pt x="3503" y="1915"/>
                    <a:pt x="2569" y="1848"/>
                    <a:pt x="1802" y="1448"/>
                  </a:cubicBezTo>
                  <a:cubicBezTo>
                    <a:pt x="1468" y="1314"/>
                    <a:pt x="1135" y="1081"/>
                    <a:pt x="868" y="847"/>
                  </a:cubicBezTo>
                  <a:cubicBezTo>
                    <a:pt x="768" y="714"/>
                    <a:pt x="634" y="580"/>
                    <a:pt x="568" y="414"/>
                  </a:cubicBezTo>
                  <a:cubicBezTo>
                    <a:pt x="467" y="280"/>
                    <a:pt x="401" y="113"/>
                    <a:pt x="267" y="13"/>
                  </a:cubicBezTo>
                  <a:cubicBezTo>
                    <a:pt x="251" y="5"/>
                    <a:pt x="230" y="1"/>
                    <a:pt x="20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1432;p32">
              <a:extLst>
                <a:ext uri="{FF2B5EF4-FFF2-40B4-BE49-F238E27FC236}">
                  <a16:creationId xmlns:a16="http://schemas.microsoft.com/office/drawing/2014/main" id="{94D2D9FE-7B9F-4907-85DE-43A109FCA825}"/>
                </a:ext>
              </a:extLst>
            </p:cNvPr>
            <p:cNvSpPr/>
            <p:nvPr/>
          </p:nvSpPr>
          <p:spPr>
            <a:xfrm>
              <a:off x="6585956" y="3509759"/>
              <a:ext cx="41395" cy="57102"/>
            </a:xfrm>
            <a:custGeom>
              <a:avLst/>
              <a:gdLst/>
              <a:ahLst/>
              <a:cxnLst/>
              <a:rect l="l" t="t" r="r" b="b"/>
              <a:pathLst>
                <a:path w="2061" h="2843" extrusionOk="0">
                  <a:moveTo>
                    <a:pt x="1912" y="0"/>
                  </a:moveTo>
                  <a:cubicBezTo>
                    <a:pt x="1879" y="0"/>
                    <a:pt x="1849" y="19"/>
                    <a:pt x="1838" y="63"/>
                  </a:cubicBezTo>
                  <a:cubicBezTo>
                    <a:pt x="1571" y="497"/>
                    <a:pt x="1371" y="964"/>
                    <a:pt x="1071" y="1397"/>
                  </a:cubicBezTo>
                  <a:cubicBezTo>
                    <a:pt x="770" y="1831"/>
                    <a:pt x="437" y="2231"/>
                    <a:pt x="103" y="2598"/>
                  </a:cubicBezTo>
                  <a:cubicBezTo>
                    <a:pt x="1" y="2701"/>
                    <a:pt x="95" y="2842"/>
                    <a:pt x="205" y="2842"/>
                  </a:cubicBezTo>
                  <a:cubicBezTo>
                    <a:pt x="238" y="2842"/>
                    <a:pt x="272" y="2829"/>
                    <a:pt x="303" y="2798"/>
                  </a:cubicBezTo>
                  <a:cubicBezTo>
                    <a:pt x="704" y="2431"/>
                    <a:pt x="1037" y="2031"/>
                    <a:pt x="1338" y="1564"/>
                  </a:cubicBezTo>
                  <a:cubicBezTo>
                    <a:pt x="1638" y="1131"/>
                    <a:pt x="1905" y="664"/>
                    <a:pt x="2038" y="163"/>
                  </a:cubicBezTo>
                  <a:cubicBezTo>
                    <a:pt x="2060" y="74"/>
                    <a:pt x="1979" y="0"/>
                    <a:pt x="1912" y="0"/>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1433;p32">
              <a:extLst>
                <a:ext uri="{FF2B5EF4-FFF2-40B4-BE49-F238E27FC236}">
                  <a16:creationId xmlns:a16="http://schemas.microsoft.com/office/drawing/2014/main" id="{BC75928B-6D2D-4299-A820-3AF6103158E0}"/>
                </a:ext>
              </a:extLst>
            </p:cNvPr>
            <p:cNvSpPr/>
            <p:nvPr/>
          </p:nvSpPr>
          <p:spPr>
            <a:xfrm>
              <a:off x="5538162" y="4009956"/>
              <a:ext cx="20005" cy="39246"/>
            </a:xfrm>
            <a:custGeom>
              <a:avLst/>
              <a:gdLst/>
              <a:ahLst/>
              <a:cxnLst/>
              <a:rect l="l" t="t" r="r" b="b"/>
              <a:pathLst>
                <a:path w="996" h="1954" extrusionOk="0">
                  <a:moveTo>
                    <a:pt x="140" y="1"/>
                  </a:moveTo>
                  <a:cubicBezTo>
                    <a:pt x="71" y="1"/>
                    <a:pt x="1" y="52"/>
                    <a:pt x="1" y="144"/>
                  </a:cubicBezTo>
                  <a:cubicBezTo>
                    <a:pt x="1" y="477"/>
                    <a:pt x="67" y="811"/>
                    <a:pt x="201" y="1111"/>
                  </a:cubicBezTo>
                  <a:cubicBezTo>
                    <a:pt x="268" y="1278"/>
                    <a:pt x="334" y="1445"/>
                    <a:pt x="434" y="1578"/>
                  </a:cubicBezTo>
                  <a:cubicBezTo>
                    <a:pt x="501" y="1711"/>
                    <a:pt x="634" y="1912"/>
                    <a:pt x="801" y="1945"/>
                  </a:cubicBezTo>
                  <a:cubicBezTo>
                    <a:pt x="813" y="1951"/>
                    <a:pt x="827" y="1954"/>
                    <a:pt x="842" y="1954"/>
                  </a:cubicBezTo>
                  <a:cubicBezTo>
                    <a:pt x="910" y="1954"/>
                    <a:pt x="995" y="1894"/>
                    <a:pt x="968" y="1812"/>
                  </a:cubicBezTo>
                  <a:cubicBezTo>
                    <a:pt x="968" y="1645"/>
                    <a:pt x="835" y="1545"/>
                    <a:pt x="768" y="1411"/>
                  </a:cubicBezTo>
                  <a:cubicBezTo>
                    <a:pt x="668" y="1278"/>
                    <a:pt x="601" y="1111"/>
                    <a:pt x="534" y="978"/>
                  </a:cubicBezTo>
                  <a:cubicBezTo>
                    <a:pt x="401" y="711"/>
                    <a:pt x="301" y="411"/>
                    <a:pt x="268" y="110"/>
                  </a:cubicBezTo>
                  <a:cubicBezTo>
                    <a:pt x="252" y="35"/>
                    <a:pt x="197" y="1"/>
                    <a:pt x="140" y="1"/>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1434;p32">
              <a:extLst>
                <a:ext uri="{FF2B5EF4-FFF2-40B4-BE49-F238E27FC236}">
                  <a16:creationId xmlns:a16="http://schemas.microsoft.com/office/drawing/2014/main" id="{FD0D9DF4-E469-4A22-B3B8-768DE2A162E0}"/>
                </a:ext>
              </a:extLst>
            </p:cNvPr>
            <p:cNvSpPr/>
            <p:nvPr/>
          </p:nvSpPr>
          <p:spPr>
            <a:xfrm>
              <a:off x="7706880" y="2416211"/>
              <a:ext cx="483747" cy="500940"/>
            </a:xfrm>
            <a:custGeom>
              <a:avLst/>
              <a:gdLst/>
              <a:ahLst/>
              <a:cxnLst/>
              <a:rect l="l" t="t" r="r" b="b"/>
              <a:pathLst>
                <a:path w="24085" h="24941" extrusionOk="0">
                  <a:moveTo>
                    <a:pt x="2257" y="1"/>
                  </a:moveTo>
                  <a:cubicBezTo>
                    <a:pt x="2251" y="1"/>
                    <a:pt x="2244" y="1"/>
                    <a:pt x="2236" y="3"/>
                  </a:cubicBezTo>
                  <a:lnTo>
                    <a:pt x="2236" y="37"/>
                  </a:lnTo>
                  <a:cubicBezTo>
                    <a:pt x="2257" y="43"/>
                    <a:pt x="2279" y="48"/>
                    <a:pt x="2301" y="54"/>
                  </a:cubicBezTo>
                  <a:lnTo>
                    <a:pt x="2301" y="54"/>
                  </a:lnTo>
                  <a:cubicBezTo>
                    <a:pt x="2297" y="23"/>
                    <a:pt x="2287" y="1"/>
                    <a:pt x="2257" y="1"/>
                  </a:cubicBezTo>
                  <a:close/>
                  <a:moveTo>
                    <a:pt x="2301" y="54"/>
                  </a:moveTo>
                  <a:cubicBezTo>
                    <a:pt x="2307" y="115"/>
                    <a:pt x="2287" y="206"/>
                    <a:pt x="2348" y="206"/>
                  </a:cubicBezTo>
                  <a:cubicBezTo>
                    <a:pt x="2351" y="206"/>
                    <a:pt x="2354" y="206"/>
                    <a:pt x="2357" y="206"/>
                  </a:cubicBezTo>
                  <a:lnTo>
                    <a:pt x="2357" y="206"/>
                  </a:lnTo>
                  <a:cubicBezTo>
                    <a:pt x="1465" y="380"/>
                    <a:pt x="1134" y="1475"/>
                    <a:pt x="968" y="2372"/>
                  </a:cubicBezTo>
                  <a:cubicBezTo>
                    <a:pt x="601" y="4440"/>
                    <a:pt x="268" y="6541"/>
                    <a:pt x="168" y="8643"/>
                  </a:cubicBezTo>
                  <a:cubicBezTo>
                    <a:pt x="1" y="12446"/>
                    <a:pt x="768" y="16282"/>
                    <a:pt x="2136" y="19818"/>
                  </a:cubicBezTo>
                  <a:cubicBezTo>
                    <a:pt x="2603" y="20985"/>
                    <a:pt x="3136" y="22153"/>
                    <a:pt x="3970" y="23120"/>
                  </a:cubicBezTo>
                  <a:cubicBezTo>
                    <a:pt x="4804" y="24087"/>
                    <a:pt x="5938" y="24821"/>
                    <a:pt x="7206" y="24921"/>
                  </a:cubicBezTo>
                  <a:cubicBezTo>
                    <a:pt x="7382" y="24934"/>
                    <a:pt x="7557" y="24941"/>
                    <a:pt x="7731" y="24941"/>
                  </a:cubicBezTo>
                  <a:cubicBezTo>
                    <a:pt x="9338" y="24941"/>
                    <a:pt x="10858" y="24400"/>
                    <a:pt x="12243" y="23587"/>
                  </a:cubicBezTo>
                  <a:cubicBezTo>
                    <a:pt x="16346" y="21252"/>
                    <a:pt x="20048" y="18717"/>
                    <a:pt x="22016" y="15915"/>
                  </a:cubicBezTo>
                  <a:cubicBezTo>
                    <a:pt x="23985" y="13146"/>
                    <a:pt x="24085" y="10044"/>
                    <a:pt x="21116" y="7442"/>
                  </a:cubicBezTo>
                  <a:cubicBezTo>
                    <a:pt x="17424" y="4149"/>
                    <a:pt x="9686" y="2017"/>
                    <a:pt x="2301" y="54"/>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1435;p32">
              <a:extLst>
                <a:ext uri="{FF2B5EF4-FFF2-40B4-BE49-F238E27FC236}">
                  <a16:creationId xmlns:a16="http://schemas.microsoft.com/office/drawing/2014/main" id="{3C6EBE69-E36A-4576-9079-3C8EA3F56090}"/>
                </a:ext>
              </a:extLst>
            </p:cNvPr>
            <p:cNvSpPr/>
            <p:nvPr/>
          </p:nvSpPr>
          <p:spPr>
            <a:xfrm>
              <a:off x="7847575" y="4231915"/>
              <a:ext cx="178917" cy="302179"/>
            </a:xfrm>
            <a:custGeom>
              <a:avLst/>
              <a:gdLst/>
              <a:ahLst/>
              <a:cxnLst/>
              <a:rect l="l" t="t" r="r" b="b"/>
              <a:pathLst>
                <a:path w="8908" h="15045" extrusionOk="0">
                  <a:moveTo>
                    <a:pt x="8440" y="0"/>
                  </a:moveTo>
                  <a:lnTo>
                    <a:pt x="1" y="568"/>
                  </a:lnTo>
                  <a:cubicBezTo>
                    <a:pt x="67" y="1802"/>
                    <a:pt x="1468" y="15045"/>
                    <a:pt x="1468" y="15045"/>
                  </a:cubicBezTo>
                  <a:lnTo>
                    <a:pt x="8907" y="14311"/>
                  </a:lnTo>
                  <a:lnTo>
                    <a:pt x="8440" y="0"/>
                  </a:ln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1436;p32">
              <a:extLst>
                <a:ext uri="{FF2B5EF4-FFF2-40B4-BE49-F238E27FC236}">
                  <a16:creationId xmlns:a16="http://schemas.microsoft.com/office/drawing/2014/main" id="{0505807F-841C-42CC-91A1-E0667BB963D6}"/>
                </a:ext>
              </a:extLst>
            </p:cNvPr>
            <p:cNvSpPr/>
            <p:nvPr/>
          </p:nvSpPr>
          <p:spPr>
            <a:xfrm>
              <a:off x="7682095" y="4475144"/>
              <a:ext cx="366491" cy="142021"/>
            </a:xfrm>
            <a:custGeom>
              <a:avLst/>
              <a:gdLst/>
              <a:ahLst/>
              <a:cxnLst/>
              <a:rect l="l" t="t" r="r" b="b"/>
              <a:pathLst>
                <a:path w="18247" h="7071" extrusionOk="0">
                  <a:moveTo>
                    <a:pt x="9686" y="0"/>
                  </a:moveTo>
                  <a:cubicBezTo>
                    <a:pt x="9608" y="0"/>
                    <a:pt x="9537" y="10"/>
                    <a:pt x="9474" y="33"/>
                  </a:cubicBezTo>
                  <a:cubicBezTo>
                    <a:pt x="9107" y="166"/>
                    <a:pt x="8573" y="1000"/>
                    <a:pt x="8173" y="1233"/>
                  </a:cubicBezTo>
                  <a:cubicBezTo>
                    <a:pt x="7606" y="1600"/>
                    <a:pt x="6939" y="1834"/>
                    <a:pt x="6305" y="2101"/>
                  </a:cubicBezTo>
                  <a:cubicBezTo>
                    <a:pt x="5071" y="2634"/>
                    <a:pt x="3837" y="3201"/>
                    <a:pt x="2702" y="3969"/>
                  </a:cubicBezTo>
                  <a:cubicBezTo>
                    <a:pt x="2002" y="4469"/>
                    <a:pt x="401" y="5503"/>
                    <a:pt x="101" y="6370"/>
                  </a:cubicBezTo>
                  <a:cubicBezTo>
                    <a:pt x="1" y="6604"/>
                    <a:pt x="101" y="6937"/>
                    <a:pt x="367" y="7038"/>
                  </a:cubicBezTo>
                  <a:cubicBezTo>
                    <a:pt x="434" y="7071"/>
                    <a:pt x="534" y="7071"/>
                    <a:pt x="634" y="7071"/>
                  </a:cubicBezTo>
                  <a:cubicBezTo>
                    <a:pt x="6038" y="6937"/>
                    <a:pt x="11409" y="6837"/>
                    <a:pt x="16779" y="6704"/>
                  </a:cubicBezTo>
                  <a:cubicBezTo>
                    <a:pt x="17280" y="6704"/>
                    <a:pt x="17613" y="6604"/>
                    <a:pt x="17813" y="6404"/>
                  </a:cubicBezTo>
                  <a:cubicBezTo>
                    <a:pt x="18247" y="6037"/>
                    <a:pt x="18180" y="5303"/>
                    <a:pt x="17980" y="4402"/>
                  </a:cubicBezTo>
                  <a:cubicBezTo>
                    <a:pt x="17880" y="4002"/>
                    <a:pt x="17747" y="3602"/>
                    <a:pt x="17646" y="3201"/>
                  </a:cubicBezTo>
                  <a:cubicBezTo>
                    <a:pt x="17513" y="2601"/>
                    <a:pt x="17680" y="1400"/>
                    <a:pt x="17413" y="900"/>
                  </a:cubicBezTo>
                  <a:cubicBezTo>
                    <a:pt x="17179" y="466"/>
                    <a:pt x="16779" y="533"/>
                    <a:pt x="16312" y="500"/>
                  </a:cubicBezTo>
                  <a:cubicBezTo>
                    <a:pt x="15895" y="466"/>
                    <a:pt x="15462" y="449"/>
                    <a:pt x="15024" y="449"/>
                  </a:cubicBezTo>
                  <a:cubicBezTo>
                    <a:pt x="14586" y="449"/>
                    <a:pt x="14144" y="466"/>
                    <a:pt x="13710" y="500"/>
                  </a:cubicBezTo>
                  <a:cubicBezTo>
                    <a:pt x="13354" y="546"/>
                    <a:pt x="12998" y="571"/>
                    <a:pt x="12642" y="571"/>
                  </a:cubicBezTo>
                  <a:cubicBezTo>
                    <a:pt x="12231" y="571"/>
                    <a:pt x="11820" y="538"/>
                    <a:pt x="11409" y="466"/>
                  </a:cubicBezTo>
                  <a:cubicBezTo>
                    <a:pt x="10975" y="408"/>
                    <a:pt x="10192" y="0"/>
                    <a:pt x="96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1437;p32">
              <a:extLst>
                <a:ext uri="{FF2B5EF4-FFF2-40B4-BE49-F238E27FC236}">
                  <a16:creationId xmlns:a16="http://schemas.microsoft.com/office/drawing/2014/main" id="{9CA2AAD8-6069-4839-B348-96FD9A4DFC4E}"/>
                </a:ext>
              </a:extLst>
            </p:cNvPr>
            <p:cNvSpPr/>
            <p:nvPr/>
          </p:nvSpPr>
          <p:spPr>
            <a:xfrm>
              <a:off x="7625154" y="2892366"/>
              <a:ext cx="436849" cy="1475786"/>
            </a:xfrm>
            <a:custGeom>
              <a:avLst/>
              <a:gdLst/>
              <a:ahLst/>
              <a:cxnLst/>
              <a:rect l="l" t="t" r="r" b="b"/>
              <a:pathLst>
                <a:path w="21750" h="73477" extrusionOk="0">
                  <a:moveTo>
                    <a:pt x="4781" y="0"/>
                  </a:moveTo>
                  <a:cubicBezTo>
                    <a:pt x="4633" y="0"/>
                    <a:pt x="4485" y="5"/>
                    <a:pt x="4337" y="13"/>
                  </a:cubicBezTo>
                  <a:cubicBezTo>
                    <a:pt x="2035" y="147"/>
                    <a:pt x="667" y="1414"/>
                    <a:pt x="434" y="3649"/>
                  </a:cubicBezTo>
                  <a:cubicBezTo>
                    <a:pt x="0" y="7319"/>
                    <a:pt x="534" y="11255"/>
                    <a:pt x="501" y="14957"/>
                  </a:cubicBezTo>
                  <a:cubicBezTo>
                    <a:pt x="434" y="18960"/>
                    <a:pt x="801" y="22963"/>
                    <a:pt x="1168" y="26966"/>
                  </a:cubicBezTo>
                  <a:cubicBezTo>
                    <a:pt x="1168" y="41143"/>
                    <a:pt x="4437" y="55853"/>
                    <a:pt x="5871" y="69997"/>
                  </a:cubicBezTo>
                  <a:cubicBezTo>
                    <a:pt x="5971" y="70731"/>
                    <a:pt x="6071" y="71531"/>
                    <a:pt x="6538" y="72098"/>
                  </a:cubicBezTo>
                  <a:cubicBezTo>
                    <a:pt x="7072" y="72732"/>
                    <a:pt x="7939" y="72932"/>
                    <a:pt x="8740" y="73066"/>
                  </a:cubicBezTo>
                  <a:cubicBezTo>
                    <a:pt x="10339" y="73339"/>
                    <a:pt x="11962" y="73476"/>
                    <a:pt x="13587" y="73476"/>
                  </a:cubicBezTo>
                  <a:cubicBezTo>
                    <a:pt x="15724" y="73476"/>
                    <a:pt x="17863" y="73239"/>
                    <a:pt x="19948" y="72765"/>
                  </a:cubicBezTo>
                  <a:cubicBezTo>
                    <a:pt x="20448" y="72665"/>
                    <a:pt x="21015" y="72532"/>
                    <a:pt x="21349" y="72098"/>
                  </a:cubicBezTo>
                  <a:cubicBezTo>
                    <a:pt x="21749" y="71598"/>
                    <a:pt x="21716" y="70931"/>
                    <a:pt x="21649" y="70297"/>
                  </a:cubicBezTo>
                  <a:cubicBezTo>
                    <a:pt x="20582" y="56921"/>
                    <a:pt x="19281" y="43511"/>
                    <a:pt x="17646" y="30168"/>
                  </a:cubicBezTo>
                  <a:cubicBezTo>
                    <a:pt x="17079" y="25365"/>
                    <a:pt x="15845" y="20662"/>
                    <a:pt x="15411" y="15825"/>
                  </a:cubicBezTo>
                  <a:cubicBezTo>
                    <a:pt x="14978" y="11388"/>
                    <a:pt x="14811" y="7018"/>
                    <a:pt x="11709" y="3416"/>
                  </a:cubicBezTo>
                  <a:cubicBezTo>
                    <a:pt x="10003" y="1394"/>
                    <a:pt x="7429" y="0"/>
                    <a:pt x="47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1438;p32">
              <a:extLst>
                <a:ext uri="{FF2B5EF4-FFF2-40B4-BE49-F238E27FC236}">
                  <a16:creationId xmlns:a16="http://schemas.microsoft.com/office/drawing/2014/main" id="{E968524F-4F6C-4F71-BE2D-848B5AFC09CB}"/>
                </a:ext>
              </a:extLst>
            </p:cNvPr>
            <p:cNvSpPr/>
            <p:nvPr/>
          </p:nvSpPr>
          <p:spPr>
            <a:xfrm>
              <a:off x="7273405" y="4253346"/>
              <a:ext cx="191631" cy="290791"/>
            </a:xfrm>
            <a:custGeom>
              <a:avLst/>
              <a:gdLst/>
              <a:ahLst/>
              <a:cxnLst/>
              <a:rect l="l" t="t" r="r" b="b"/>
              <a:pathLst>
                <a:path w="9541" h="14478" extrusionOk="0">
                  <a:moveTo>
                    <a:pt x="9541" y="1"/>
                  </a:moveTo>
                  <a:lnTo>
                    <a:pt x="301" y="1202"/>
                  </a:lnTo>
                  <a:lnTo>
                    <a:pt x="301" y="1235"/>
                  </a:lnTo>
                  <a:cubicBezTo>
                    <a:pt x="234" y="2469"/>
                    <a:pt x="1" y="14478"/>
                    <a:pt x="1" y="14478"/>
                  </a:cubicBezTo>
                  <a:lnTo>
                    <a:pt x="7506" y="14011"/>
                  </a:lnTo>
                  <a:lnTo>
                    <a:pt x="9541" y="1"/>
                  </a:ln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1439;p32">
              <a:extLst>
                <a:ext uri="{FF2B5EF4-FFF2-40B4-BE49-F238E27FC236}">
                  <a16:creationId xmlns:a16="http://schemas.microsoft.com/office/drawing/2014/main" id="{08D12C53-C10A-4118-B498-A09BE7B9BAFE}"/>
                </a:ext>
              </a:extLst>
            </p:cNvPr>
            <p:cNvSpPr/>
            <p:nvPr/>
          </p:nvSpPr>
          <p:spPr>
            <a:xfrm>
              <a:off x="7603703" y="2243420"/>
              <a:ext cx="133344" cy="168172"/>
            </a:xfrm>
            <a:custGeom>
              <a:avLst/>
              <a:gdLst/>
              <a:ahLst/>
              <a:cxnLst/>
              <a:rect l="l" t="t" r="r" b="b"/>
              <a:pathLst>
                <a:path w="6639" h="8373" extrusionOk="0">
                  <a:moveTo>
                    <a:pt x="1" y="0"/>
                  </a:moveTo>
                  <a:lnTo>
                    <a:pt x="1" y="8373"/>
                  </a:lnTo>
                  <a:lnTo>
                    <a:pt x="6639" y="8373"/>
                  </a:lnTo>
                  <a:lnTo>
                    <a:pt x="6639" y="0"/>
                  </a:ln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1440;p32">
              <a:extLst>
                <a:ext uri="{FF2B5EF4-FFF2-40B4-BE49-F238E27FC236}">
                  <a16:creationId xmlns:a16="http://schemas.microsoft.com/office/drawing/2014/main" id="{53C8EB4A-6B55-449B-8B67-02931941C454}"/>
                </a:ext>
              </a:extLst>
            </p:cNvPr>
            <p:cNvSpPr/>
            <p:nvPr/>
          </p:nvSpPr>
          <p:spPr>
            <a:xfrm>
              <a:off x="7178945" y="2819217"/>
              <a:ext cx="649890" cy="1567474"/>
            </a:xfrm>
            <a:custGeom>
              <a:avLst/>
              <a:gdLst/>
              <a:ahLst/>
              <a:cxnLst/>
              <a:rect l="l" t="t" r="r" b="b"/>
              <a:pathLst>
                <a:path w="32357" h="78042" extrusionOk="0">
                  <a:moveTo>
                    <a:pt x="23271" y="1"/>
                  </a:moveTo>
                  <a:cubicBezTo>
                    <a:pt x="19471" y="1"/>
                    <a:pt x="16340" y="4304"/>
                    <a:pt x="15044" y="7625"/>
                  </a:cubicBezTo>
                  <a:cubicBezTo>
                    <a:pt x="6538" y="29507"/>
                    <a:pt x="3169" y="52991"/>
                    <a:pt x="67" y="76274"/>
                  </a:cubicBezTo>
                  <a:cubicBezTo>
                    <a:pt x="0" y="76941"/>
                    <a:pt x="434" y="77575"/>
                    <a:pt x="1101" y="77675"/>
                  </a:cubicBezTo>
                  <a:lnTo>
                    <a:pt x="1134" y="77675"/>
                  </a:lnTo>
                  <a:cubicBezTo>
                    <a:pt x="1535" y="77775"/>
                    <a:pt x="1935" y="77808"/>
                    <a:pt x="2335" y="77875"/>
                  </a:cubicBezTo>
                  <a:cubicBezTo>
                    <a:pt x="3095" y="77796"/>
                    <a:pt x="3977" y="77763"/>
                    <a:pt x="4926" y="77763"/>
                  </a:cubicBezTo>
                  <a:cubicBezTo>
                    <a:pt x="6768" y="77763"/>
                    <a:pt x="8859" y="77888"/>
                    <a:pt x="10775" y="78042"/>
                  </a:cubicBezTo>
                  <a:cubicBezTo>
                    <a:pt x="13010" y="77909"/>
                    <a:pt x="15211" y="77675"/>
                    <a:pt x="17413" y="77508"/>
                  </a:cubicBezTo>
                  <a:cubicBezTo>
                    <a:pt x="18380" y="74773"/>
                    <a:pt x="18213" y="70437"/>
                    <a:pt x="18614" y="67868"/>
                  </a:cubicBezTo>
                  <a:cubicBezTo>
                    <a:pt x="19281" y="63765"/>
                    <a:pt x="19915" y="59696"/>
                    <a:pt x="20582" y="55593"/>
                  </a:cubicBezTo>
                  <a:cubicBezTo>
                    <a:pt x="21916" y="47687"/>
                    <a:pt x="23350" y="39815"/>
                    <a:pt x="25218" y="32042"/>
                  </a:cubicBezTo>
                  <a:cubicBezTo>
                    <a:pt x="25819" y="29574"/>
                    <a:pt x="26453" y="27139"/>
                    <a:pt x="27120" y="24737"/>
                  </a:cubicBezTo>
                  <a:cubicBezTo>
                    <a:pt x="27153" y="24637"/>
                    <a:pt x="28421" y="20134"/>
                    <a:pt x="28854" y="17465"/>
                  </a:cubicBezTo>
                  <a:lnTo>
                    <a:pt x="28854" y="17432"/>
                  </a:lnTo>
                  <a:cubicBezTo>
                    <a:pt x="28821" y="16965"/>
                    <a:pt x="28821" y="16431"/>
                    <a:pt x="29154" y="16131"/>
                  </a:cubicBezTo>
                  <a:cubicBezTo>
                    <a:pt x="29255" y="16064"/>
                    <a:pt x="29321" y="15998"/>
                    <a:pt x="29421" y="15964"/>
                  </a:cubicBezTo>
                  <a:cubicBezTo>
                    <a:pt x="29722" y="15264"/>
                    <a:pt x="30088" y="14597"/>
                    <a:pt x="30455" y="13929"/>
                  </a:cubicBezTo>
                  <a:cubicBezTo>
                    <a:pt x="32357" y="10327"/>
                    <a:pt x="29488" y="2788"/>
                    <a:pt x="26052" y="787"/>
                  </a:cubicBezTo>
                  <a:cubicBezTo>
                    <a:pt x="25098" y="240"/>
                    <a:pt x="24166" y="1"/>
                    <a:pt x="232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1441;p32">
              <a:extLst>
                <a:ext uri="{FF2B5EF4-FFF2-40B4-BE49-F238E27FC236}">
                  <a16:creationId xmlns:a16="http://schemas.microsoft.com/office/drawing/2014/main" id="{D903092E-D601-4AC3-B25B-A28195010796}"/>
                </a:ext>
              </a:extLst>
            </p:cNvPr>
            <p:cNvSpPr/>
            <p:nvPr/>
          </p:nvSpPr>
          <p:spPr>
            <a:xfrm>
              <a:off x="7398033" y="2357061"/>
              <a:ext cx="557439" cy="701569"/>
            </a:xfrm>
            <a:custGeom>
              <a:avLst/>
              <a:gdLst/>
              <a:ahLst/>
              <a:cxnLst/>
              <a:rect l="l" t="t" r="r" b="b"/>
              <a:pathLst>
                <a:path w="27754" h="34930" extrusionOk="0">
                  <a:moveTo>
                    <a:pt x="15149" y="1"/>
                  </a:moveTo>
                  <a:cubicBezTo>
                    <a:pt x="14992" y="1"/>
                    <a:pt x="14835" y="5"/>
                    <a:pt x="14677" y="13"/>
                  </a:cubicBezTo>
                  <a:cubicBezTo>
                    <a:pt x="14239" y="28"/>
                    <a:pt x="13801" y="33"/>
                    <a:pt x="13362" y="33"/>
                  </a:cubicBezTo>
                  <a:cubicBezTo>
                    <a:pt x="12581" y="33"/>
                    <a:pt x="11799" y="18"/>
                    <a:pt x="11017" y="18"/>
                  </a:cubicBezTo>
                  <a:cubicBezTo>
                    <a:pt x="10302" y="18"/>
                    <a:pt x="9588" y="30"/>
                    <a:pt x="8873" y="80"/>
                  </a:cubicBezTo>
                  <a:cubicBezTo>
                    <a:pt x="5738" y="280"/>
                    <a:pt x="4703" y="2248"/>
                    <a:pt x="3436" y="4883"/>
                  </a:cubicBezTo>
                  <a:cubicBezTo>
                    <a:pt x="2902" y="6017"/>
                    <a:pt x="2535" y="7185"/>
                    <a:pt x="2268" y="8419"/>
                  </a:cubicBezTo>
                  <a:cubicBezTo>
                    <a:pt x="1568" y="11888"/>
                    <a:pt x="1835" y="15457"/>
                    <a:pt x="1801" y="18993"/>
                  </a:cubicBezTo>
                  <a:cubicBezTo>
                    <a:pt x="1801" y="24230"/>
                    <a:pt x="1201" y="29467"/>
                    <a:pt x="0" y="34571"/>
                  </a:cubicBezTo>
                  <a:cubicBezTo>
                    <a:pt x="2693" y="34844"/>
                    <a:pt x="5397" y="34929"/>
                    <a:pt x="8106" y="34929"/>
                  </a:cubicBezTo>
                  <a:cubicBezTo>
                    <a:pt x="12547" y="34929"/>
                    <a:pt x="17002" y="34701"/>
                    <a:pt x="21439" y="34701"/>
                  </a:cubicBezTo>
                  <a:cubicBezTo>
                    <a:pt x="23549" y="34701"/>
                    <a:pt x="25654" y="34753"/>
                    <a:pt x="27753" y="34905"/>
                  </a:cubicBezTo>
                  <a:cubicBezTo>
                    <a:pt x="27553" y="32836"/>
                    <a:pt x="27353" y="30735"/>
                    <a:pt x="27153" y="28667"/>
                  </a:cubicBezTo>
                  <a:cubicBezTo>
                    <a:pt x="26786" y="24430"/>
                    <a:pt x="26486" y="20227"/>
                    <a:pt x="26252" y="15958"/>
                  </a:cubicBezTo>
                  <a:cubicBezTo>
                    <a:pt x="26152" y="14390"/>
                    <a:pt x="26252" y="12722"/>
                    <a:pt x="26019" y="11188"/>
                  </a:cubicBezTo>
                  <a:cubicBezTo>
                    <a:pt x="25819" y="9987"/>
                    <a:pt x="25185" y="8919"/>
                    <a:pt x="24551" y="7852"/>
                  </a:cubicBezTo>
                  <a:cubicBezTo>
                    <a:pt x="23884" y="6718"/>
                    <a:pt x="23217" y="5517"/>
                    <a:pt x="22616" y="4349"/>
                  </a:cubicBezTo>
                  <a:cubicBezTo>
                    <a:pt x="22283" y="3716"/>
                    <a:pt x="21982" y="3115"/>
                    <a:pt x="21716" y="2481"/>
                  </a:cubicBezTo>
                  <a:cubicBezTo>
                    <a:pt x="21315" y="1681"/>
                    <a:pt x="21249" y="1147"/>
                    <a:pt x="20315" y="914"/>
                  </a:cubicBezTo>
                  <a:cubicBezTo>
                    <a:pt x="18632" y="485"/>
                    <a:pt x="16893" y="1"/>
                    <a:pt x="151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1442;p32">
              <a:extLst>
                <a:ext uri="{FF2B5EF4-FFF2-40B4-BE49-F238E27FC236}">
                  <a16:creationId xmlns:a16="http://schemas.microsoft.com/office/drawing/2014/main" id="{01DFF679-3664-4690-9BF3-794F1DC4868E}"/>
                </a:ext>
              </a:extLst>
            </p:cNvPr>
            <p:cNvSpPr/>
            <p:nvPr/>
          </p:nvSpPr>
          <p:spPr>
            <a:xfrm>
              <a:off x="6924348" y="2313717"/>
              <a:ext cx="653927" cy="614360"/>
            </a:xfrm>
            <a:custGeom>
              <a:avLst/>
              <a:gdLst/>
              <a:ahLst/>
              <a:cxnLst/>
              <a:rect l="l" t="t" r="r" b="b"/>
              <a:pathLst>
                <a:path w="32558" h="30588" extrusionOk="0">
                  <a:moveTo>
                    <a:pt x="2544" y="0"/>
                  </a:moveTo>
                  <a:cubicBezTo>
                    <a:pt x="2530" y="0"/>
                    <a:pt x="2516" y="1"/>
                    <a:pt x="2502" y="3"/>
                  </a:cubicBezTo>
                  <a:cubicBezTo>
                    <a:pt x="2202" y="3"/>
                    <a:pt x="2002" y="303"/>
                    <a:pt x="2002" y="603"/>
                  </a:cubicBezTo>
                  <a:cubicBezTo>
                    <a:pt x="1969" y="870"/>
                    <a:pt x="2102" y="1137"/>
                    <a:pt x="2236" y="1404"/>
                  </a:cubicBezTo>
                  <a:lnTo>
                    <a:pt x="3270" y="3605"/>
                  </a:lnTo>
                  <a:cubicBezTo>
                    <a:pt x="3303" y="3672"/>
                    <a:pt x="3336" y="3739"/>
                    <a:pt x="3303" y="3839"/>
                  </a:cubicBezTo>
                  <a:cubicBezTo>
                    <a:pt x="3303" y="3906"/>
                    <a:pt x="3236" y="3939"/>
                    <a:pt x="3170" y="4006"/>
                  </a:cubicBezTo>
                  <a:cubicBezTo>
                    <a:pt x="2736" y="4273"/>
                    <a:pt x="2236" y="4439"/>
                    <a:pt x="1835" y="4740"/>
                  </a:cubicBezTo>
                  <a:cubicBezTo>
                    <a:pt x="1368" y="5040"/>
                    <a:pt x="1035" y="5707"/>
                    <a:pt x="768" y="6174"/>
                  </a:cubicBezTo>
                  <a:cubicBezTo>
                    <a:pt x="1" y="7542"/>
                    <a:pt x="901" y="8609"/>
                    <a:pt x="1702" y="9576"/>
                  </a:cubicBezTo>
                  <a:cubicBezTo>
                    <a:pt x="2636" y="10744"/>
                    <a:pt x="3203" y="12145"/>
                    <a:pt x="3803" y="13479"/>
                  </a:cubicBezTo>
                  <a:cubicBezTo>
                    <a:pt x="5138" y="16615"/>
                    <a:pt x="6672" y="19684"/>
                    <a:pt x="8373" y="22652"/>
                  </a:cubicBezTo>
                  <a:cubicBezTo>
                    <a:pt x="9107" y="23920"/>
                    <a:pt x="9774" y="25187"/>
                    <a:pt x="10842" y="26188"/>
                  </a:cubicBezTo>
                  <a:cubicBezTo>
                    <a:pt x="11976" y="27222"/>
                    <a:pt x="13077" y="28323"/>
                    <a:pt x="14244" y="29357"/>
                  </a:cubicBezTo>
                  <a:cubicBezTo>
                    <a:pt x="14878" y="29891"/>
                    <a:pt x="15545" y="30425"/>
                    <a:pt x="16346" y="30558"/>
                  </a:cubicBezTo>
                  <a:cubicBezTo>
                    <a:pt x="16478" y="30578"/>
                    <a:pt x="16611" y="30588"/>
                    <a:pt x="16742" y="30588"/>
                  </a:cubicBezTo>
                  <a:cubicBezTo>
                    <a:pt x="17702" y="30588"/>
                    <a:pt x="18626" y="30085"/>
                    <a:pt x="19448" y="29557"/>
                  </a:cubicBezTo>
                  <a:cubicBezTo>
                    <a:pt x="22417" y="27656"/>
                    <a:pt x="25152" y="25354"/>
                    <a:pt x="27520" y="22719"/>
                  </a:cubicBezTo>
                  <a:cubicBezTo>
                    <a:pt x="30622" y="19317"/>
                    <a:pt x="32557" y="13979"/>
                    <a:pt x="31023" y="9643"/>
                  </a:cubicBezTo>
                  <a:cubicBezTo>
                    <a:pt x="30492" y="8177"/>
                    <a:pt x="29320" y="6652"/>
                    <a:pt x="27833" y="6652"/>
                  </a:cubicBezTo>
                  <a:cubicBezTo>
                    <a:pt x="27730" y="6652"/>
                    <a:pt x="27626" y="6659"/>
                    <a:pt x="27520" y="6674"/>
                  </a:cubicBezTo>
                  <a:cubicBezTo>
                    <a:pt x="26820" y="6741"/>
                    <a:pt x="26219" y="7175"/>
                    <a:pt x="25652" y="7575"/>
                  </a:cubicBezTo>
                  <a:cubicBezTo>
                    <a:pt x="21517" y="10576"/>
                    <a:pt x="17816" y="14277"/>
                    <a:pt x="15248" y="18678"/>
                  </a:cubicBezTo>
                  <a:lnTo>
                    <a:pt x="15248" y="18678"/>
                  </a:lnTo>
                  <a:cubicBezTo>
                    <a:pt x="15320" y="18517"/>
                    <a:pt x="14109" y="16980"/>
                    <a:pt x="13977" y="16781"/>
                  </a:cubicBezTo>
                  <a:cubicBezTo>
                    <a:pt x="13544" y="16114"/>
                    <a:pt x="13110" y="15414"/>
                    <a:pt x="12676" y="14747"/>
                  </a:cubicBezTo>
                  <a:cubicBezTo>
                    <a:pt x="11375" y="12812"/>
                    <a:pt x="10208" y="10710"/>
                    <a:pt x="8807" y="8842"/>
                  </a:cubicBezTo>
                  <a:cubicBezTo>
                    <a:pt x="6772" y="6174"/>
                    <a:pt x="4804" y="3539"/>
                    <a:pt x="3203" y="603"/>
                  </a:cubicBezTo>
                  <a:cubicBezTo>
                    <a:pt x="3044" y="317"/>
                    <a:pt x="2824" y="0"/>
                    <a:pt x="2544"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1443;p32">
              <a:extLst>
                <a:ext uri="{FF2B5EF4-FFF2-40B4-BE49-F238E27FC236}">
                  <a16:creationId xmlns:a16="http://schemas.microsoft.com/office/drawing/2014/main" id="{0705667E-D1DF-44B9-B782-C81699BF1B3D}"/>
                </a:ext>
              </a:extLst>
            </p:cNvPr>
            <p:cNvSpPr/>
            <p:nvPr/>
          </p:nvSpPr>
          <p:spPr>
            <a:xfrm>
              <a:off x="7272060" y="2360716"/>
              <a:ext cx="432169" cy="453800"/>
            </a:xfrm>
            <a:custGeom>
              <a:avLst/>
              <a:gdLst/>
              <a:ahLst/>
              <a:cxnLst/>
              <a:rect l="l" t="t" r="r" b="b"/>
              <a:pathLst>
                <a:path w="21517" h="22594" extrusionOk="0">
                  <a:moveTo>
                    <a:pt x="14682" y="0"/>
                  </a:moveTo>
                  <a:cubicBezTo>
                    <a:pt x="13162" y="0"/>
                    <a:pt x="11561" y="510"/>
                    <a:pt x="10175" y="1365"/>
                  </a:cubicBezTo>
                  <a:cubicBezTo>
                    <a:pt x="9241" y="1966"/>
                    <a:pt x="8440" y="2733"/>
                    <a:pt x="7673" y="3534"/>
                  </a:cubicBezTo>
                  <a:cubicBezTo>
                    <a:pt x="5105" y="6069"/>
                    <a:pt x="2569" y="8637"/>
                    <a:pt x="1" y="11172"/>
                  </a:cubicBezTo>
                  <a:lnTo>
                    <a:pt x="9991" y="22017"/>
                  </a:lnTo>
                  <a:lnTo>
                    <a:pt x="9991" y="22017"/>
                  </a:lnTo>
                  <a:cubicBezTo>
                    <a:pt x="12484" y="19729"/>
                    <a:pt x="14938" y="17382"/>
                    <a:pt x="16880" y="14608"/>
                  </a:cubicBezTo>
                  <a:cubicBezTo>
                    <a:pt x="19148" y="11373"/>
                    <a:pt x="21516" y="6569"/>
                    <a:pt x="19448" y="2766"/>
                  </a:cubicBezTo>
                  <a:cubicBezTo>
                    <a:pt x="18387" y="812"/>
                    <a:pt x="16600" y="0"/>
                    <a:pt x="14682" y="0"/>
                  </a:cubicBezTo>
                  <a:close/>
                  <a:moveTo>
                    <a:pt x="9991" y="22017"/>
                  </a:moveTo>
                  <a:lnTo>
                    <a:pt x="9991" y="22017"/>
                  </a:lnTo>
                  <a:cubicBezTo>
                    <a:pt x="9785" y="22205"/>
                    <a:pt x="9580" y="22393"/>
                    <a:pt x="9374" y="22581"/>
                  </a:cubicBezTo>
                  <a:cubicBezTo>
                    <a:pt x="9414" y="22589"/>
                    <a:pt x="9454" y="22594"/>
                    <a:pt x="9494" y="22594"/>
                  </a:cubicBezTo>
                  <a:cubicBezTo>
                    <a:pt x="9759" y="22594"/>
                    <a:pt x="10026" y="22412"/>
                    <a:pt x="10142" y="22180"/>
                  </a:cubicBezTo>
                  <a:lnTo>
                    <a:pt x="9991" y="22017"/>
                  </a:ln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1444;p32">
              <a:extLst>
                <a:ext uri="{FF2B5EF4-FFF2-40B4-BE49-F238E27FC236}">
                  <a16:creationId xmlns:a16="http://schemas.microsoft.com/office/drawing/2014/main" id="{94D29481-E681-47ED-BFC3-8E07E22708E8}"/>
                </a:ext>
              </a:extLst>
            </p:cNvPr>
            <p:cNvSpPr/>
            <p:nvPr/>
          </p:nvSpPr>
          <p:spPr>
            <a:xfrm>
              <a:off x="7566867" y="2117467"/>
              <a:ext cx="157466" cy="205088"/>
            </a:xfrm>
            <a:custGeom>
              <a:avLst/>
              <a:gdLst/>
              <a:ahLst/>
              <a:cxnLst/>
              <a:rect l="l" t="t" r="r" b="b"/>
              <a:pathLst>
                <a:path w="7840" h="10211" extrusionOk="0">
                  <a:moveTo>
                    <a:pt x="2735" y="0"/>
                  </a:moveTo>
                  <a:cubicBezTo>
                    <a:pt x="2268" y="0"/>
                    <a:pt x="1735" y="67"/>
                    <a:pt x="1434" y="434"/>
                  </a:cubicBezTo>
                  <a:cubicBezTo>
                    <a:pt x="1334" y="601"/>
                    <a:pt x="1268" y="767"/>
                    <a:pt x="1234" y="967"/>
                  </a:cubicBezTo>
                  <a:cubicBezTo>
                    <a:pt x="967" y="1868"/>
                    <a:pt x="701" y="2802"/>
                    <a:pt x="500" y="3736"/>
                  </a:cubicBezTo>
                  <a:cubicBezTo>
                    <a:pt x="167" y="5170"/>
                    <a:pt x="0" y="6605"/>
                    <a:pt x="200" y="8039"/>
                  </a:cubicBezTo>
                  <a:cubicBezTo>
                    <a:pt x="334" y="8940"/>
                    <a:pt x="1034" y="9540"/>
                    <a:pt x="1835" y="9874"/>
                  </a:cubicBezTo>
                  <a:cubicBezTo>
                    <a:pt x="2349" y="10101"/>
                    <a:pt x="2911" y="10211"/>
                    <a:pt x="3471" y="10211"/>
                  </a:cubicBezTo>
                  <a:cubicBezTo>
                    <a:pt x="4147" y="10211"/>
                    <a:pt x="4820" y="10050"/>
                    <a:pt x="5404" y="9740"/>
                  </a:cubicBezTo>
                  <a:cubicBezTo>
                    <a:pt x="6238" y="9273"/>
                    <a:pt x="6772" y="8540"/>
                    <a:pt x="6938" y="7606"/>
                  </a:cubicBezTo>
                  <a:cubicBezTo>
                    <a:pt x="7038" y="7005"/>
                    <a:pt x="7072" y="6405"/>
                    <a:pt x="7205" y="5804"/>
                  </a:cubicBezTo>
                  <a:cubicBezTo>
                    <a:pt x="7372" y="4904"/>
                    <a:pt x="7839" y="4036"/>
                    <a:pt x="7806" y="3136"/>
                  </a:cubicBezTo>
                  <a:cubicBezTo>
                    <a:pt x="7739" y="2035"/>
                    <a:pt x="6905" y="1101"/>
                    <a:pt x="5938" y="601"/>
                  </a:cubicBezTo>
                  <a:cubicBezTo>
                    <a:pt x="4970" y="100"/>
                    <a:pt x="3836" y="0"/>
                    <a:pt x="2735"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1445;p32">
              <a:extLst>
                <a:ext uri="{FF2B5EF4-FFF2-40B4-BE49-F238E27FC236}">
                  <a16:creationId xmlns:a16="http://schemas.microsoft.com/office/drawing/2014/main" id="{F8E06243-3656-4EDB-9290-4340DE14F812}"/>
                </a:ext>
              </a:extLst>
            </p:cNvPr>
            <p:cNvSpPr/>
            <p:nvPr/>
          </p:nvSpPr>
          <p:spPr>
            <a:xfrm>
              <a:off x="7572210" y="2092320"/>
              <a:ext cx="219107" cy="217782"/>
            </a:xfrm>
            <a:custGeom>
              <a:avLst/>
              <a:gdLst/>
              <a:ahLst/>
              <a:cxnLst/>
              <a:rect l="l" t="t" r="r" b="b"/>
              <a:pathLst>
                <a:path w="10909" h="10843" extrusionOk="0">
                  <a:moveTo>
                    <a:pt x="3922" y="0"/>
                  </a:moveTo>
                  <a:cubicBezTo>
                    <a:pt x="3397" y="0"/>
                    <a:pt x="2876" y="47"/>
                    <a:pt x="2369" y="185"/>
                  </a:cubicBezTo>
                  <a:cubicBezTo>
                    <a:pt x="1269" y="485"/>
                    <a:pt x="201" y="1319"/>
                    <a:pt x="1" y="2420"/>
                  </a:cubicBezTo>
                  <a:cubicBezTo>
                    <a:pt x="1" y="2553"/>
                    <a:pt x="1" y="2653"/>
                    <a:pt x="34" y="2787"/>
                  </a:cubicBezTo>
                  <a:cubicBezTo>
                    <a:pt x="101" y="2920"/>
                    <a:pt x="268" y="2987"/>
                    <a:pt x="401" y="3053"/>
                  </a:cubicBezTo>
                  <a:cubicBezTo>
                    <a:pt x="899" y="3267"/>
                    <a:pt x="1448" y="3463"/>
                    <a:pt x="1975" y="3463"/>
                  </a:cubicBezTo>
                  <a:cubicBezTo>
                    <a:pt x="2189" y="3463"/>
                    <a:pt x="2400" y="3431"/>
                    <a:pt x="2603" y="3354"/>
                  </a:cubicBezTo>
                  <a:cubicBezTo>
                    <a:pt x="2805" y="3273"/>
                    <a:pt x="3202" y="3070"/>
                    <a:pt x="3447" y="3070"/>
                  </a:cubicBezTo>
                  <a:cubicBezTo>
                    <a:pt x="3607" y="3070"/>
                    <a:pt x="3703" y="3157"/>
                    <a:pt x="3637" y="3420"/>
                  </a:cubicBezTo>
                  <a:cubicBezTo>
                    <a:pt x="3503" y="3987"/>
                    <a:pt x="2836" y="4354"/>
                    <a:pt x="3036" y="4988"/>
                  </a:cubicBezTo>
                  <a:cubicBezTo>
                    <a:pt x="3137" y="5388"/>
                    <a:pt x="3570" y="5589"/>
                    <a:pt x="3870" y="5889"/>
                  </a:cubicBezTo>
                  <a:cubicBezTo>
                    <a:pt x="4204" y="6222"/>
                    <a:pt x="4404" y="6723"/>
                    <a:pt x="4337" y="7223"/>
                  </a:cubicBezTo>
                  <a:lnTo>
                    <a:pt x="4304" y="7356"/>
                  </a:lnTo>
                  <a:cubicBezTo>
                    <a:pt x="4271" y="7590"/>
                    <a:pt x="4204" y="7823"/>
                    <a:pt x="4271" y="8024"/>
                  </a:cubicBezTo>
                  <a:cubicBezTo>
                    <a:pt x="4404" y="8391"/>
                    <a:pt x="4871" y="8524"/>
                    <a:pt x="5205" y="8791"/>
                  </a:cubicBezTo>
                  <a:cubicBezTo>
                    <a:pt x="5638" y="9158"/>
                    <a:pt x="5872" y="9625"/>
                    <a:pt x="6339" y="9992"/>
                  </a:cubicBezTo>
                  <a:cubicBezTo>
                    <a:pt x="6873" y="10392"/>
                    <a:pt x="7440" y="10659"/>
                    <a:pt x="8107" y="10792"/>
                  </a:cubicBezTo>
                  <a:cubicBezTo>
                    <a:pt x="8190" y="10826"/>
                    <a:pt x="8282" y="10842"/>
                    <a:pt x="8378" y="10842"/>
                  </a:cubicBezTo>
                  <a:cubicBezTo>
                    <a:pt x="8474" y="10842"/>
                    <a:pt x="8574" y="10826"/>
                    <a:pt x="8674" y="10792"/>
                  </a:cubicBezTo>
                  <a:cubicBezTo>
                    <a:pt x="8974" y="10692"/>
                    <a:pt x="9141" y="10359"/>
                    <a:pt x="9241" y="10025"/>
                  </a:cubicBezTo>
                  <a:cubicBezTo>
                    <a:pt x="9474" y="9425"/>
                    <a:pt x="9741" y="8791"/>
                    <a:pt x="9875" y="8124"/>
                  </a:cubicBezTo>
                  <a:cubicBezTo>
                    <a:pt x="9975" y="7590"/>
                    <a:pt x="10242" y="7290"/>
                    <a:pt x="10508" y="6789"/>
                  </a:cubicBezTo>
                  <a:cubicBezTo>
                    <a:pt x="10875" y="6156"/>
                    <a:pt x="10909" y="5355"/>
                    <a:pt x="10709" y="4621"/>
                  </a:cubicBezTo>
                  <a:cubicBezTo>
                    <a:pt x="10508" y="3754"/>
                    <a:pt x="10041" y="2920"/>
                    <a:pt x="9508" y="2219"/>
                  </a:cubicBezTo>
                  <a:cubicBezTo>
                    <a:pt x="9007" y="1586"/>
                    <a:pt x="8640" y="919"/>
                    <a:pt x="7873" y="552"/>
                  </a:cubicBezTo>
                  <a:cubicBezTo>
                    <a:pt x="7239" y="251"/>
                    <a:pt x="6506" y="185"/>
                    <a:pt x="5772" y="118"/>
                  </a:cubicBezTo>
                  <a:cubicBezTo>
                    <a:pt x="5160" y="64"/>
                    <a:pt x="4538" y="0"/>
                    <a:pt x="39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1446;p32">
              <a:extLst>
                <a:ext uri="{FF2B5EF4-FFF2-40B4-BE49-F238E27FC236}">
                  <a16:creationId xmlns:a16="http://schemas.microsoft.com/office/drawing/2014/main" id="{2368A839-65D9-41F5-AEF8-074FADC746E8}"/>
                </a:ext>
              </a:extLst>
            </p:cNvPr>
            <p:cNvSpPr/>
            <p:nvPr/>
          </p:nvSpPr>
          <p:spPr>
            <a:xfrm>
              <a:off x="7623808" y="2202547"/>
              <a:ext cx="72386" cy="50273"/>
            </a:xfrm>
            <a:custGeom>
              <a:avLst/>
              <a:gdLst/>
              <a:ahLst/>
              <a:cxnLst/>
              <a:rect l="l" t="t" r="r" b="b"/>
              <a:pathLst>
                <a:path w="3604" h="2503" extrusionOk="0">
                  <a:moveTo>
                    <a:pt x="1802" y="0"/>
                  </a:moveTo>
                  <a:cubicBezTo>
                    <a:pt x="0" y="0"/>
                    <a:pt x="0" y="2502"/>
                    <a:pt x="1802" y="2502"/>
                  </a:cubicBezTo>
                  <a:cubicBezTo>
                    <a:pt x="3603" y="2502"/>
                    <a:pt x="3603" y="0"/>
                    <a:pt x="1802"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1447;p32">
              <a:extLst>
                <a:ext uri="{FF2B5EF4-FFF2-40B4-BE49-F238E27FC236}">
                  <a16:creationId xmlns:a16="http://schemas.microsoft.com/office/drawing/2014/main" id="{E619EA80-D318-4839-8F62-67948020B368}"/>
                </a:ext>
              </a:extLst>
            </p:cNvPr>
            <p:cNvSpPr/>
            <p:nvPr/>
          </p:nvSpPr>
          <p:spPr>
            <a:xfrm>
              <a:off x="7072415" y="4486513"/>
              <a:ext cx="370528" cy="130653"/>
            </a:xfrm>
            <a:custGeom>
              <a:avLst/>
              <a:gdLst/>
              <a:ahLst/>
              <a:cxnLst/>
              <a:rect l="l" t="t" r="r" b="b"/>
              <a:pathLst>
                <a:path w="18448" h="6505" extrusionOk="0">
                  <a:moveTo>
                    <a:pt x="10441" y="0"/>
                  </a:moveTo>
                  <a:cubicBezTo>
                    <a:pt x="9541" y="0"/>
                    <a:pt x="8907" y="1401"/>
                    <a:pt x="7940" y="1768"/>
                  </a:cubicBezTo>
                  <a:cubicBezTo>
                    <a:pt x="6405" y="2369"/>
                    <a:pt x="4771" y="2702"/>
                    <a:pt x="3270" y="3403"/>
                  </a:cubicBezTo>
                  <a:cubicBezTo>
                    <a:pt x="1969" y="3970"/>
                    <a:pt x="434" y="5071"/>
                    <a:pt x="1" y="6505"/>
                  </a:cubicBezTo>
                  <a:lnTo>
                    <a:pt x="17146" y="6505"/>
                  </a:lnTo>
                  <a:cubicBezTo>
                    <a:pt x="17880" y="6505"/>
                    <a:pt x="18447" y="5804"/>
                    <a:pt x="18280" y="5071"/>
                  </a:cubicBezTo>
                  <a:cubicBezTo>
                    <a:pt x="18080" y="4070"/>
                    <a:pt x="17980" y="3069"/>
                    <a:pt x="18080" y="2068"/>
                  </a:cubicBezTo>
                  <a:cubicBezTo>
                    <a:pt x="18113" y="1835"/>
                    <a:pt x="18147" y="1568"/>
                    <a:pt x="18113" y="1335"/>
                  </a:cubicBezTo>
                  <a:cubicBezTo>
                    <a:pt x="18047" y="1101"/>
                    <a:pt x="17913" y="868"/>
                    <a:pt x="17680" y="767"/>
                  </a:cubicBezTo>
                  <a:cubicBezTo>
                    <a:pt x="17596" y="751"/>
                    <a:pt x="17513" y="742"/>
                    <a:pt x="17425" y="742"/>
                  </a:cubicBezTo>
                  <a:cubicBezTo>
                    <a:pt x="17338" y="742"/>
                    <a:pt x="17246" y="751"/>
                    <a:pt x="17146" y="767"/>
                  </a:cubicBezTo>
                  <a:cubicBezTo>
                    <a:pt x="16943" y="794"/>
                    <a:pt x="16741" y="805"/>
                    <a:pt x="16538" y="805"/>
                  </a:cubicBezTo>
                  <a:cubicBezTo>
                    <a:pt x="15800" y="805"/>
                    <a:pt x="15061" y="664"/>
                    <a:pt x="14323" y="664"/>
                  </a:cubicBezTo>
                  <a:cubicBezTo>
                    <a:pt x="14263" y="664"/>
                    <a:pt x="14204" y="665"/>
                    <a:pt x="14144" y="667"/>
                  </a:cubicBezTo>
                  <a:cubicBezTo>
                    <a:pt x="13994" y="676"/>
                    <a:pt x="13846" y="680"/>
                    <a:pt x="13699" y="680"/>
                  </a:cubicBezTo>
                  <a:cubicBezTo>
                    <a:pt x="13260" y="680"/>
                    <a:pt x="12835" y="642"/>
                    <a:pt x="12409" y="567"/>
                  </a:cubicBezTo>
                  <a:cubicBezTo>
                    <a:pt x="11776" y="467"/>
                    <a:pt x="11042" y="0"/>
                    <a:pt x="1044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1448;p32">
              <a:extLst>
                <a:ext uri="{FF2B5EF4-FFF2-40B4-BE49-F238E27FC236}">
                  <a16:creationId xmlns:a16="http://schemas.microsoft.com/office/drawing/2014/main" id="{A5720F1D-1CBD-4DA4-A5E9-CBACBD628AB9}"/>
                </a:ext>
              </a:extLst>
            </p:cNvPr>
            <p:cNvSpPr/>
            <p:nvPr/>
          </p:nvSpPr>
          <p:spPr>
            <a:xfrm>
              <a:off x="7580766" y="2356679"/>
              <a:ext cx="546894" cy="373440"/>
            </a:xfrm>
            <a:custGeom>
              <a:avLst/>
              <a:gdLst/>
              <a:ahLst/>
              <a:cxnLst/>
              <a:rect l="l" t="t" r="r" b="b"/>
              <a:pathLst>
                <a:path w="27229" h="18593" extrusionOk="0">
                  <a:moveTo>
                    <a:pt x="5608" y="0"/>
                  </a:moveTo>
                  <a:cubicBezTo>
                    <a:pt x="0" y="0"/>
                    <a:pt x="7491" y="7637"/>
                    <a:pt x="8681" y="9439"/>
                  </a:cubicBezTo>
                  <a:lnTo>
                    <a:pt x="8715" y="9439"/>
                  </a:lnTo>
                  <a:cubicBezTo>
                    <a:pt x="9515" y="10673"/>
                    <a:pt x="10349" y="11907"/>
                    <a:pt x="11183" y="13141"/>
                  </a:cubicBezTo>
                  <a:cubicBezTo>
                    <a:pt x="11750" y="14009"/>
                    <a:pt x="12317" y="15109"/>
                    <a:pt x="13418" y="15343"/>
                  </a:cubicBezTo>
                  <a:cubicBezTo>
                    <a:pt x="14352" y="15543"/>
                    <a:pt x="15019" y="17378"/>
                    <a:pt x="15686" y="17978"/>
                  </a:cubicBezTo>
                  <a:cubicBezTo>
                    <a:pt x="16165" y="18416"/>
                    <a:pt x="16585" y="18593"/>
                    <a:pt x="16976" y="18593"/>
                  </a:cubicBezTo>
                  <a:cubicBezTo>
                    <a:pt x="17865" y="18593"/>
                    <a:pt x="18606" y="17678"/>
                    <a:pt x="19556" y="16844"/>
                  </a:cubicBezTo>
                  <a:cubicBezTo>
                    <a:pt x="22325" y="14376"/>
                    <a:pt x="24893" y="11674"/>
                    <a:pt x="27228" y="8772"/>
                  </a:cubicBezTo>
                  <a:cubicBezTo>
                    <a:pt x="21024" y="4135"/>
                    <a:pt x="13718" y="699"/>
                    <a:pt x="6280" y="32"/>
                  </a:cubicBezTo>
                  <a:cubicBezTo>
                    <a:pt x="6037" y="11"/>
                    <a:pt x="5814" y="0"/>
                    <a:pt x="5608" y="0"/>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1449;p32">
              <a:extLst>
                <a:ext uri="{FF2B5EF4-FFF2-40B4-BE49-F238E27FC236}">
                  <a16:creationId xmlns:a16="http://schemas.microsoft.com/office/drawing/2014/main" id="{BB324EE0-9014-4C2F-934B-160B00D63770}"/>
                </a:ext>
              </a:extLst>
            </p:cNvPr>
            <p:cNvSpPr/>
            <p:nvPr/>
          </p:nvSpPr>
          <p:spPr>
            <a:xfrm>
              <a:off x="7016136" y="2389277"/>
              <a:ext cx="59652" cy="69052"/>
            </a:xfrm>
            <a:custGeom>
              <a:avLst/>
              <a:gdLst/>
              <a:ahLst/>
              <a:cxnLst/>
              <a:rect l="l" t="t" r="r" b="b"/>
              <a:pathLst>
                <a:path w="2970" h="3438" extrusionOk="0">
                  <a:moveTo>
                    <a:pt x="766" y="0"/>
                  </a:moveTo>
                  <a:cubicBezTo>
                    <a:pt x="389" y="0"/>
                    <a:pt x="76" y="180"/>
                    <a:pt x="34" y="711"/>
                  </a:cubicBezTo>
                  <a:cubicBezTo>
                    <a:pt x="1" y="911"/>
                    <a:pt x="34" y="1111"/>
                    <a:pt x="167" y="1278"/>
                  </a:cubicBezTo>
                  <a:cubicBezTo>
                    <a:pt x="267" y="1378"/>
                    <a:pt x="367" y="1445"/>
                    <a:pt x="501" y="1545"/>
                  </a:cubicBezTo>
                  <a:cubicBezTo>
                    <a:pt x="668" y="1678"/>
                    <a:pt x="834" y="1845"/>
                    <a:pt x="968" y="2012"/>
                  </a:cubicBezTo>
                  <a:cubicBezTo>
                    <a:pt x="1068" y="2112"/>
                    <a:pt x="1168" y="2212"/>
                    <a:pt x="1201" y="2345"/>
                  </a:cubicBezTo>
                  <a:cubicBezTo>
                    <a:pt x="1359" y="2686"/>
                    <a:pt x="1619" y="3438"/>
                    <a:pt x="2046" y="3438"/>
                  </a:cubicBezTo>
                  <a:cubicBezTo>
                    <a:pt x="2163" y="3438"/>
                    <a:pt x="2292" y="3382"/>
                    <a:pt x="2436" y="3246"/>
                  </a:cubicBezTo>
                  <a:cubicBezTo>
                    <a:pt x="2602" y="3046"/>
                    <a:pt x="2702" y="2812"/>
                    <a:pt x="2769" y="2545"/>
                  </a:cubicBezTo>
                  <a:cubicBezTo>
                    <a:pt x="2903" y="2012"/>
                    <a:pt x="2969" y="1378"/>
                    <a:pt x="2669" y="911"/>
                  </a:cubicBezTo>
                  <a:cubicBezTo>
                    <a:pt x="2469" y="577"/>
                    <a:pt x="2069" y="377"/>
                    <a:pt x="1668" y="210"/>
                  </a:cubicBezTo>
                  <a:cubicBezTo>
                    <a:pt x="1602" y="177"/>
                    <a:pt x="1535" y="177"/>
                    <a:pt x="1435" y="144"/>
                  </a:cubicBezTo>
                  <a:cubicBezTo>
                    <a:pt x="1217" y="59"/>
                    <a:pt x="981" y="0"/>
                    <a:pt x="766"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1450;p32">
              <a:extLst>
                <a:ext uri="{FF2B5EF4-FFF2-40B4-BE49-F238E27FC236}">
                  <a16:creationId xmlns:a16="http://schemas.microsoft.com/office/drawing/2014/main" id="{CAC9CFE8-4847-40F3-8472-3404A68CB23D}"/>
                </a:ext>
              </a:extLst>
            </p:cNvPr>
            <p:cNvSpPr/>
            <p:nvPr/>
          </p:nvSpPr>
          <p:spPr>
            <a:xfrm>
              <a:off x="7150405" y="4523589"/>
              <a:ext cx="32578" cy="51377"/>
            </a:xfrm>
            <a:custGeom>
              <a:avLst/>
              <a:gdLst/>
              <a:ahLst/>
              <a:cxnLst/>
              <a:rect l="l" t="t" r="r" b="b"/>
              <a:pathLst>
                <a:path w="1622" h="2558" extrusionOk="0">
                  <a:moveTo>
                    <a:pt x="248" y="1"/>
                  </a:moveTo>
                  <a:cubicBezTo>
                    <a:pt x="124" y="1"/>
                    <a:pt x="0" y="109"/>
                    <a:pt x="20" y="289"/>
                  </a:cubicBezTo>
                  <a:cubicBezTo>
                    <a:pt x="120" y="956"/>
                    <a:pt x="454" y="1623"/>
                    <a:pt x="854" y="2157"/>
                  </a:cubicBezTo>
                  <a:cubicBezTo>
                    <a:pt x="954" y="2324"/>
                    <a:pt x="1088" y="2557"/>
                    <a:pt x="1321" y="2557"/>
                  </a:cubicBezTo>
                  <a:cubicBezTo>
                    <a:pt x="1455" y="2557"/>
                    <a:pt x="1555" y="2491"/>
                    <a:pt x="1588" y="2357"/>
                  </a:cubicBezTo>
                  <a:cubicBezTo>
                    <a:pt x="1621" y="2224"/>
                    <a:pt x="1588" y="2124"/>
                    <a:pt x="1488" y="2024"/>
                  </a:cubicBezTo>
                  <a:lnTo>
                    <a:pt x="1521" y="2024"/>
                  </a:lnTo>
                  <a:cubicBezTo>
                    <a:pt x="1321" y="1757"/>
                    <a:pt x="1088" y="1490"/>
                    <a:pt x="921" y="1190"/>
                  </a:cubicBezTo>
                  <a:cubicBezTo>
                    <a:pt x="754" y="856"/>
                    <a:pt x="587" y="523"/>
                    <a:pt x="454" y="156"/>
                  </a:cubicBezTo>
                  <a:cubicBezTo>
                    <a:pt x="414" y="49"/>
                    <a:pt x="331" y="1"/>
                    <a:pt x="248" y="1"/>
                  </a:cubicBezTo>
                  <a:close/>
                </a:path>
              </a:pathLst>
            </a:custGeom>
            <a:solidFill>
              <a:srgbClr val="5CC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1451;p32">
              <a:extLst>
                <a:ext uri="{FF2B5EF4-FFF2-40B4-BE49-F238E27FC236}">
                  <a16:creationId xmlns:a16="http://schemas.microsoft.com/office/drawing/2014/main" id="{BDB174EB-BB2F-4253-958C-5F8E145E17E5}"/>
                </a:ext>
              </a:extLst>
            </p:cNvPr>
            <p:cNvSpPr/>
            <p:nvPr/>
          </p:nvSpPr>
          <p:spPr>
            <a:xfrm>
              <a:off x="7186979" y="4519954"/>
              <a:ext cx="34185" cy="34988"/>
            </a:xfrm>
            <a:custGeom>
              <a:avLst/>
              <a:gdLst/>
              <a:ahLst/>
              <a:cxnLst/>
              <a:rect l="l" t="t" r="r" b="b"/>
              <a:pathLst>
                <a:path w="1702" h="1742" extrusionOk="0">
                  <a:moveTo>
                    <a:pt x="221" y="0"/>
                  </a:moveTo>
                  <a:cubicBezTo>
                    <a:pt x="163" y="0"/>
                    <a:pt x="109" y="29"/>
                    <a:pt x="67" y="70"/>
                  </a:cubicBezTo>
                  <a:cubicBezTo>
                    <a:pt x="1" y="170"/>
                    <a:pt x="34" y="270"/>
                    <a:pt x="101" y="337"/>
                  </a:cubicBezTo>
                  <a:cubicBezTo>
                    <a:pt x="267" y="503"/>
                    <a:pt x="434" y="704"/>
                    <a:pt x="601" y="870"/>
                  </a:cubicBezTo>
                  <a:cubicBezTo>
                    <a:pt x="668" y="970"/>
                    <a:pt x="768" y="1071"/>
                    <a:pt x="835" y="1171"/>
                  </a:cubicBezTo>
                  <a:cubicBezTo>
                    <a:pt x="868" y="1204"/>
                    <a:pt x="901" y="1237"/>
                    <a:pt x="901" y="1271"/>
                  </a:cubicBezTo>
                  <a:cubicBezTo>
                    <a:pt x="935" y="1304"/>
                    <a:pt x="968" y="1371"/>
                    <a:pt x="1001" y="1404"/>
                  </a:cubicBezTo>
                  <a:cubicBezTo>
                    <a:pt x="1125" y="1558"/>
                    <a:pt x="1248" y="1741"/>
                    <a:pt x="1451" y="1741"/>
                  </a:cubicBezTo>
                  <a:cubicBezTo>
                    <a:pt x="1467" y="1741"/>
                    <a:pt x="1484" y="1740"/>
                    <a:pt x="1502" y="1738"/>
                  </a:cubicBezTo>
                  <a:cubicBezTo>
                    <a:pt x="1635" y="1671"/>
                    <a:pt x="1702" y="1504"/>
                    <a:pt x="1668" y="1371"/>
                  </a:cubicBezTo>
                  <a:cubicBezTo>
                    <a:pt x="1635" y="1271"/>
                    <a:pt x="1602" y="1204"/>
                    <a:pt x="1568" y="1137"/>
                  </a:cubicBezTo>
                  <a:cubicBezTo>
                    <a:pt x="1402" y="937"/>
                    <a:pt x="1235" y="704"/>
                    <a:pt x="1035" y="537"/>
                  </a:cubicBezTo>
                  <a:cubicBezTo>
                    <a:pt x="835" y="337"/>
                    <a:pt x="601" y="170"/>
                    <a:pt x="334" y="36"/>
                  </a:cubicBezTo>
                  <a:cubicBezTo>
                    <a:pt x="296" y="11"/>
                    <a:pt x="258" y="0"/>
                    <a:pt x="221" y="0"/>
                  </a:cubicBezTo>
                  <a:close/>
                </a:path>
              </a:pathLst>
            </a:custGeom>
            <a:solidFill>
              <a:srgbClr val="5CC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1452;p32">
              <a:extLst>
                <a:ext uri="{FF2B5EF4-FFF2-40B4-BE49-F238E27FC236}">
                  <a16:creationId xmlns:a16="http://schemas.microsoft.com/office/drawing/2014/main" id="{0C3DA350-9D4A-4819-885E-83CCAEE1640E}"/>
                </a:ext>
              </a:extLst>
            </p:cNvPr>
            <p:cNvSpPr/>
            <p:nvPr/>
          </p:nvSpPr>
          <p:spPr>
            <a:xfrm>
              <a:off x="7227852" y="4506236"/>
              <a:ext cx="41235" cy="26713"/>
            </a:xfrm>
            <a:custGeom>
              <a:avLst/>
              <a:gdLst/>
              <a:ahLst/>
              <a:cxnLst/>
              <a:rect l="l" t="t" r="r" b="b"/>
              <a:pathLst>
                <a:path w="2053" h="1330" extrusionOk="0">
                  <a:moveTo>
                    <a:pt x="260" y="0"/>
                  </a:moveTo>
                  <a:cubicBezTo>
                    <a:pt x="186" y="0"/>
                    <a:pt x="112" y="30"/>
                    <a:pt x="67" y="119"/>
                  </a:cubicBezTo>
                  <a:cubicBezTo>
                    <a:pt x="0" y="219"/>
                    <a:pt x="34" y="353"/>
                    <a:pt x="134" y="419"/>
                  </a:cubicBezTo>
                  <a:cubicBezTo>
                    <a:pt x="367" y="586"/>
                    <a:pt x="634" y="753"/>
                    <a:pt x="868" y="886"/>
                  </a:cubicBezTo>
                  <a:cubicBezTo>
                    <a:pt x="1135" y="1053"/>
                    <a:pt x="1368" y="1253"/>
                    <a:pt x="1668" y="1320"/>
                  </a:cubicBezTo>
                  <a:cubicBezTo>
                    <a:pt x="1691" y="1326"/>
                    <a:pt x="1713" y="1329"/>
                    <a:pt x="1734" y="1329"/>
                  </a:cubicBezTo>
                  <a:cubicBezTo>
                    <a:pt x="1931" y="1329"/>
                    <a:pt x="2052" y="1070"/>
                    <a:pt x="1902" y="920"/>
                  </a:cubicBezTo>
                  <a:lnTo>
                    <a:pt x="1902" y="920"/>
                  </a:lnTo>
                  <a:lnTo>
                    <a:pt x="1902" y="953"/>
                  </a:lnTo>
                  <a:cubicBezTo>
                    <a:pt x="1668" y="719"/>
                    <a:pt x="1401" y="586"/>
                    <a:pt x="1135" y="419"/>
                  </a:cubicBezTo>
                  <a:cubicBezTo>
                    <a:pt x="901" y="286"/>
                    <a:pt x="634" y="152"/>
                    <a:pt x="367" y="19"/>
                  </a:cubicBezTo>
                  <a:cubicBezTo>
                    <a:pt x="334" y="8"/>
                    <a:pt x="297" y="0"/>
                    <a:pt x="260" y="0"/>
                  </a:cubicBezTo>
                  <a:close/>
                </a:path>
              </a:pathLst>
            </a:custGeom>
            <a:solidFill>
              <a:srgbClr val="5CC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1453;p32">
              <a:extLst>
                <a:ext uri="{FF2B5EF4-FFF2-40B4-BE49-F238E27FC236}">
                  <a16:creationId xmlns:a16="http://schemas.microsoft.com/office/drawing/2014/main" id="{0CBEB11B-E980-4799-92E6-68DA07B6EDFC}"/>
                </a:ext>
              </a:extLst>
            </p:cNvPr>
            <p:cNvSpPr/>
            <p:nvPr/>
          </p:nvSpPr>
          <p:spPr>
            <a:xfrm>
              <a:off x="7793305" y="4496214"/>
              <a:ext cx="34868" cy="36535"/>
            </a:xfrm>
            <a:custGeom>
              <a:avLst/>
              <a:gdLst/>
              <a:ahLst/>
              <a:cxnLst/>
              <a:rect l="l" t="t" r="r" b="b"/>
              <a:pathLst>
                <a:path w="1736" h="1819" extrusionOk="0">
                  <a:moveTo>
                    <a:pt x="218" y="1"/>
                  </a:moveTo>
                  <a:cubicBezTo>
                    <a:pt x="176" y="1"/>
                    <a:pt x="134" y="18"/>
                    <a:pt x="101" y="51"/>
                  </a:cubicBezTo>
                  <a:cubicBezTo>
                    <a:pt x="1" y="118"/>
                    <a:pt x="1" y="218"/>
                    <a:pt x="34" y="284"/>
                  </a:cubicBezTo>
                  <a:cubicBezTo>
                    <a:pt x="201" y="585"/>
                    <a:pt x="401" y="852"/>
                    <a:pt x="635" y="1118"/>
                  </a:cubicBezTo>
                  <a:cubicBezTo>
                    <a:pt x="735" y="1252"/>
                    <a:pt x="835" y="1385"/>
                    <a:pt x="935" y="1485"/>
                  </a:cubicBezTo>
                  <a:cubicBezTo>
                    <a:pt x="1002" y="1552"/>
                    <a:pt x="1068" y="1619"/>
                    <a:pt x="1135" y="1652"/>
                  </a:cubicBezTo>
                  <a:cubicBezTo>
                    <a:pt x="1168" y="1685"/>
                    <a:pt x="1202" y="1719"/>
                    <a:pt x="1235" y="1752"/>
                  </a:cubicBezTo>
                  <a:cubicBezTo>
                    <a:pt x="1268" y="1786"/>
                    <a:pt x="1335" y="1786"/>
                    <a:pt x="1402" y="1819"/>
                  </a:cubicBezTo>
                  <a:cubicBezTo>
                    <a:pt x="1502" y="1819"/>
                    <a:pt x="1569" y="1819"/>
                    <a:pt x="1635" y="1752"/>
                  </a:cubicBezTo>
                  <a:cubicBezTo>
                    <a:pt x="1702" y="1685"/>
                    <a:pt x="1735" y="1619"/>
                    <a:pt x="1702" y="1519"/>
                  </a:cubicBezTo>
                  <a:cubicBezTo>
                    <a:pt x="1702" y="1452"/>
                    <a:pt x="1669" y="1419"/>
                    <a:pt x="1669" y="1385"/>
                  </a:cubicBezTo>
                  <a:cubicBezTo>
                    <a:pt x="1635" y="1319"/>
                    <a:pt x="1569" y="1285"/>
                    <a:pt x="1535" y="1252"/>
                  </a:cubicBezTo>
                  <a:cubicBezTo>
                    <a:pt x="1469" y="1185"/>
                    <a:pt x="1402" y="1152"/>
                    <a:pt x="1368" y="1085"/>
                  </a:cubicBezTo>
                  <a:cubicBezTo>
                    <a:pt x="1235" y="985"/>
                    <a:pt x="1102" y="885"/>
                    <a:pt x="1002" y="785"/>
                  </a:cubicBezTo>
                  <a:cubicBezTo>
                    <a:pt x="768" y="551"/>
                    <a:pt x="568" y="318"/>
                    <a:pt x="334" y="51"/>
                  </a:cubicBezTo>
                  <a:cubicBezTo>
                    <a:pt x="301" y="18"/>
                    <a:pt x="259" y="1"/>
                    <a:pt x="218" y="1"/>
                  </a:cubicBezTo>
                  <a:close/>
                </a:path>
              </a:pathLst>
            </a:custGeom>
            <a:solidFill>
              <a:srgbClr val="5CC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1454;p32">
              <a:extLst>
                <a:ext uri="{FF2B5EF4-FFF2-40B4-BE49-F238E27FC236}">
                  <a16:creationId xmlns:a16="http://schemas.microsoft.com/office/drawing/2014/main" id="{A82519EC-79B3-42F3-83CA-3970E19498A3}"/>
                </a:ext>
              </a:extLst>
            </p:cNvPr>
            <p:cNvSpPr/>
            <p:nvPr/>
          </p:nvSpPr>
          <p:spPr>
            <a:xfrm>
              <a:off x="7830784" y="4481612"/>
              <a:ext cx="40933" cy="41194"/>
            </a:xfrm>
            <a:custGeom>
              <a:avLst/>
              <a:gdLst/>
              <a:ahLst/>
              <a:cxnLst/>
              <a:rect l="l" t="t" r="r" b="b"/>
              <a:pathLst>
                <a:path w="2038" h="2051" extrusionOk="0">
                  <a:moveTo>
                    <a:pt x="219" y="0"/>
                  </a:moveTo>
                  <a:cubicBezTo>
                    <a:pt x="95" y="0"/>
                    <a:pt x="0" y="142"/>
                    <a:pt x="103" y="244"/>
                  </a:cubicBezTo>
                  <a:cubicBezTo>
                    <a:pt x="403" y="578"/>
                    <a:pt x="670" y="878"/>
                    <a:pt x="970" y="1212"/>
                  </a:cubicBezTo>
                  <a:cubicBezTo>
                    <a:pt x="1104" y="1345"/>
                    <a:pt x="1237" y="1512"/>
                    <a:pt x="1404" y="1645"/>
                  </a:cubicBezTo>
                  <a:cubicBezTo>
                    <a:pt x="1404" y="1679"/>
                    <a:pt x="1437" y="1712"/>
                    <a:pt x="1471" y="1712"/>
                  </a:cubicBezTo>
                  <a:lnTo>
                    <a:pt x="1471" y="1745"/>
                  </a:lnTo>
                  <a:lnTo>
                    <a:pt x="1471" y="1779"/>
                  </a:lnTo>
                  <a:cubicBezTo>
                    <a:pt x="1471" y="1779"/>
                    <a:pt x="1471" y="1812"/>
                    <a:pt x="1471" y="1845"/>
                  </a:cubicBezTo>
                  <a:cubicBezTo>
                    <a:pt x="1471" y="1879"/>
                    <a:pt x="1504" y="1945"/>
                    <a:pt x="1537" y="1979"/>
                  </a:cubicBezTo>
                  <a:cubicBezTo>
                    <a:pt x="1584" y="2025"/>
                    <a:pt x="1652" y="2050"/>
                    <a:pt x="1721" y="2050"/>
                  </a:cubicBezTo>
                  <a:cubicBezTo>
                    <a:pt x="1802" y="2050"/>
                    <a:pt x="1884" y="2017"/>
                    <a:pt x="1938" y="1945"/>
                  </a:cubicBezTo>
                  <a:cubicBezTo>
                    <a:pt x="2038" y="1845"/>
                    <a:pt x="2038" y="1712"/>
                    <a:pt x="2004" y="1579"/>
                  </a:cubicBezTo>
                  <a:cubicBezTo>
                    <a:pt x="1971" y="1445"/>
                    <a:pt x="1904" y="1378"/>
                    <a:pt x="1804" y="1278"/>
                  </a:cubicBezTo>
                  <a:cubicBezTo>
                    <a:pt x="1704" y="1212"/>
                    <a:pt x="1604" y="1112"/>
                    <a:pt x="1504" y="1045"/>
                  </a:cubicBezTo>
                  <a:cubicBezTo>
                    <a:pt x="1337" y="845"/>
                    <a:pt x="1137" y="711"/>
                    <a:pt x="937" y="511"/>
                  </a:cubicBezTo>
                  <a:cubicBezTo>
                    <a:pt x="737" y="344"/>
                    <a:pt x="537" y="211"/>
                    <a:pt x="336" y="44"/>
                  </a:cubicBezTo>
                  <a:cubicBezTo>
                    <a:pt x="298" y="13"/>
                    <a:pt x="257" y="0"/>
                    <a:pt x="219" y="0"/>
                  </a:cubicBezTo>
                  <a:close/>
                </a:path>
              </a:pathLst>
            </a:custGeom>
            <a:solidFill>
              <a:srgbClr val="5CC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1455;p32">
              <a:extLst>
                <a:ext uri="{FF2B5EF4-FFF2-40B4-BE49-F238E27FC236}">
                  <a16:creationId xmlns:a16="http://schemas.microsoft.com/office/drawing/2014/main" id="{AB9AFD13-E386-476B-A6AA-07E214959257}"/>
                </a:ext>
              </a:extLst>
            </p:cNvPr>
            <p:cNvSpPr/>
            <p:nvPr/>
          </p:nvSpPr>
          <p:spPr>
            <a:xfrm>
              <a:off x="7765789" y="4513105"/>
              <a:ext cx="40270" cy="41255"/>
            </a:xfrm>
            <a:custGeom>
              <a:avLst/>
              <a:gdLst/>
              <a:ahLst/>
              <a:cxnLst/>
              <a:rect l="l" t="t" r="r" b="b"/>
              <a:pathLst>
                <a:path w="2005" h="2054" extrusionOk="0">
                  <a:moveTo>
                    <a:pt x="221" y="0"/>
                  </a:moveTo>
                  <a:cubicBezTo>
                    <a:pt x="96" y="0"/>
                    <a:pt x="0" y="149"/>
                    <a:pt x="103" y="277"/>
                  </a:cubicBezTo>
                  <a:cubicBezTo>
                    <a:pt x="370" y="578"/>
                    <a:pt x="670" y="911"/>
                    <a:pt x="937" y="1211"/>
                  </a:cubicBezTo>
                  <a:cubicBezTo>
                    <a:pt x="1071" y="1378"/>
                    <a:pt x="1237" y="1512"/>
                    <a:pt x="1371" y="1678"/>
                  </a:cubicBezTo>
                  <a:cubicBezTo>
                    <a:pt x="1404" y="1678"/>
                    <a:pt x="1404" y="1712"/>
                    <a:pt x="1438" y="1712"/>
                  </a:cubicBezTo>
                  <a:lnTo>
                    <a:pt x="1438" y="1745"/>
                  </a:lnTo>
                  <a:lnTo>
                    <a:pt x="1438" y="1778"/>
                  </a:lnTo>
                  <a:cubicBezTo>
                    <a:pt x="1438" y="1812"/>
                    <a:pt x="1438" y="1845"/>
                    <a:pt x="1471" y="1845"/>
                  </a:cubicBezTo>
                  <a:cubicBezTo>
                    <a:pt x="1471" y="1912"/>
                    <a:pt x="1504" y="1945"/>
                    <a:pt x="1504" y="1979"/>
                  </a:cubicBezTo>
                  <a:cubicBezTo>
                    <a:pt x="1571" y="2029"/>
                    <a:pt x="1646" y="2054"/>
                    <a:pt x="1717" y="2054"/>
                  </a:cubicBezTo>
                  <a:cubicBezTo>
                    <a:pt x="1788" y="2054"/>
                    <a:pt x="1855" y="2029"/>
                    <a:pt x="1905" y="1979"/>
                  </a:cubicBezTo>
                  <a:cubicBezTo>
                    <a:pt x="2005" y="1845"/>
                    <a:pt x="2005" y="1712"/>
                    <a:pt x="1971" y="1578"/>
                  </a:cubicBezTo>
                  <a:cubicBezTo>
                    <a:pt x="1938" y="1445"/>
                    <a:pt x="1871" y="1378"/>
                    <a:pt x="1771" y="1278"/>
                  </a:cubicBezTo>
                  <a:cubicBezTo>
                    <a:pt x="1671" y="1211"/>
                    <a:pt x="1604" y="1111"/>
                    <a:pt x="1504" y="1045"/>
                  </a:cubicBezTo>
                  <a:cubicBezTo>
                    <a:pt x="1304" y="878"/>
                    <a:pt x="1104" y="711"/>
                    <a:pt x="937" y="544"/>
                  </a:cubicBezTo>
                  <a:cubicBezTo>
                    <a:pt x="737" y="377"/>
                    <a:pt x="537" y="211"/>
                    <a:pt x="337" y="44"/>
                  </a:cubicBezTo>
                  <a:cubicBezTo>
                    <a:pt x="299" y="13"/>
                    <a:pt x="259" y="0"/>
                    <a:pt x="221" y="0"/>
                  </a:cubicBezTo>
                  <a:close/>
                </a:path>
              </a:pathLst>
            </a:custGeom>
            <a:solidFill>
              <a:srgbClr val="5CC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1456;p32">
              <a:extLst>
                <a:ext uri="{FF2B5EF4-FFF2-40B4-BE49-F238E27FC236}">
                  <a16:creationId xmlns:a16="http://schemas.microsoft.com/office/drawing/2014/main" id="{9337F6E1-97C4-4AD6-B843-323C37E730BC}"/>
                </a:ext>
              </a:extLst>
            </p:cNvPr>
            <p:cNvSpPr/>
            <p:nvPr/>
          </p:nvSpPr>
          <p:spPr>
            <a:xfrm>
              <a:off x="7860309" y="4515977"/>
              <a:ext cx="20" cy="703"/>
            </a:xfrm>
            <a:custGeom>
              <a:avLst/>
              <a:gdLst/>
              <a:ahLst/>
              <a:cxnLst/>
              <a:rect l="l" t="t" r="r" b="b"/>
              <a:pathLst>
                <a:path w="1" h="35" extrusionOk="0">
                  <a:moveTo>
                    <a:pt x="1" y="1"/>
                  </a:moveTo>
                  <a:lnTo>
                    <a:pt x="1" y="1"/>
                  </a:lnTo>
                  <a:lnTo>
                    <a:pt x="1" y="34"/>
                  </a:lnTo>
                  <a:lnTo>
                    <a:pt x="1" y="34"/>
                  </a:lnTo>
                  <a:close/>
                </a:path>
              </a:pathLst>
            </a:custGeom>
            <a:solidFill>
              <a:srgbClr val="5CC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1457;p32">
              <a:extLst>
                <a:ext uri="{FF2B5EF4-FFF2-40B4-BE49-F238E27FC236}">
                  <a16:creationId xmlns:a16="http://schemas.microsoft.com/office/drawing/2014/main" id="{A59A5599-7313-401A-A96E-2F51515114E9}"/>
                </a:ext>
              </a:extLst>
            </p:cNvPr>
            <p:cNvSpPr/>
            <p:nvPr/>
          </p:nvSpPr>
          <p:spPr>
            <a:xfrm>
              <a:off x="7860309" y="4515977"/>
              <a:ext cx="20" cy="20"/>
            </a:xfrm>
            <a:custGeom>
              <a:avLst/>
              <a:gdLst/>
              <a:ahLst/>
              <a:cxnLst/>
              <a:rect l="l" t="t" r="r" b="b"/>
              <a:pathLst>
                <a:path w="1" h="1" extrusionOk="0">
                  <a:moveTo>
                    <a:pt x="1" y="1"/>
                  </a:moveTo>
                  <a:lnTo>
                    <a:pt x="1" y="1"/>
                  </a:lnTo>
                  <a:close/>
                </a:path>
              </a:pathLst>
            </a:custGeom>
            <a:solidFill>
              <a:srgbClr val="5CC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1458;p32">
              <a:extLst>
                <a:ext uri="{FF2B5EF4-FFF2-40B4-BE49-F238E27FC236}">
                  <a16:creationId xmlns:a16="http://schemas.microsoft.com/office/drawing/2014/main" id="{D37636B9-2774-4E08-BB79-C17401FF4F8E}"/>
                </a:ext>
              </a:extLst>
            </p:cNvPr>
            <p:cNvSpPr/>
            <p:nvPr/>
          </p:nvSpPr>
          <p:spPr>
            <a:xfrm>
              <a:off x="7652891" y="3110108"/>
              <a:ext cx="109624" cy="499353"/>
            </a:xfrm>
            <a:custGeom>
              <a:avLst/>
              <a:gdLst/>
              <a:ahLst/>
              <a:cxnLst/>
              <a:rect l="l" t="t" r="r" b="b"/>
              <a:pathLst>
                <a:path w="5458" h="24862" extrusionOk="0">
                  <a:moveTo>
                    <a:pt x="5082" y="1"/>
                  </a:moveTo>
                  <a:cubicBezTo>
                    <a:pt x="4985" y="1"/>
                    <a:pt x="4890" y="68"/>
                    <a:pt x="4890" y="214"/>
                  </a:cubicBezTo>
                  <a:cubicBezTo>
                    <a:pt x="4857" y="981"/>
                    <a:pt x="4790" y="1748"/>
                    <a:pt x="4657" y="2515"/>
                  </a:cubicBezTo>
                  <a:cubicBezTo>
                    <a:pt x="4490" y="3249"/>
                    <a:pt x="4290" y="3983"/>
                    <a:pt x="4056" y="4684"/>
                  </a:cubicBezTo>
                  <a:cubicBezTo>
                    <a:pt x="3556" y="6185"/>
                    <a:pt x="3022" y="7652"/>
                    <a:pt x="2655" y="9187"/>
                  </a:cubicBezTo>
                  <a:cubicBezTo>
                    <a:pt x="2288" y="10788"/>
                    <a:pt x="2022" y="12422"/>
                    <a:pt x="1755" y="14057"/>
                  </a:cubicBezTo>
                  <a:cubicBezTo>
                    <a:pt x="1455" y="15725"/>
                    <a:pt x="1188" y="17393"/>
                    <a:pt x="921" y="19060"/>
                  </a:cubicBezTo>
                  <a:cubicBezTo>
                    <a:pt x="587" y="20962"/>
                    <a:pt x="287" y="22830"/>
                    <a:pt x="20" y="24698"/>
                  </a:cubicBezTo>
                  <a:cubicBezTo>
                    <a:pt x="0" y="24797"/>
                    <a:pt x="75" y="24861"/>
                    <a:pt x="146" y="24861"/>
                  </a:cubicBezTo>
                  <a:cubicBezTo>
                    <a:pt x="194" y="24861"/>
                    <a:pt x="240" y="24832"/>
                    <a:pt x="254" y="24765"/>
                  </a:cubicBezTo>
                  <a:cubicBezTo>
                    <a:pt x="887" y="21429"/>
                    <a:pt x="1455" y="18060"/>
                    <a:pt x="2055" y="14691"/>
                  </a:cubicBezTo>
                  <a:cubicBezTo>
                    <a:pt x="2322" y="13056"/>
                    <a:pt x="2589" y="11388"/>
                    <a:pt x="2956" y="9787"/>
                  </a:cubicBezTo>
                  <a:cubicBezTo>
                    <a:pt x="3289" y="8253"/>
                    <a:pt x="3823" y="6752"/>
                    <a:pt x="4323" y="5251"/>
                  </a:cubicBezTo>
                  <a:cubicBezTo>
                    <a:pt x="4890" y="3649"/>
                    <a:pt x="5457" y="1915"/>
                    <a:pt x="5291" y="180"/>
                  </a:cubicBezTo>
                  <a:lnTo>
                    <a:pt x="5291" y="180"/>
                  </a:lnTo>
                  <a:lnTo>
                    <a:pt x="5291" y="214"/>
                  </a:lnTo>
                  <a:cubicBezTo>
                    <a:pt x="5291" y="76"/>
                    <a:pt x="5185" y="1"/>
                    <a:pt x="508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1459;p32">
              <a:extLst>
                <a:ext uri="{FF2B5EF4-FFF2-40B4-BE49-F238E27FC236}">
                  <a16:creationId xmlns:a16="http://schemas.microsoft.com/office/drawing/2014/main" id="{500249B8-C4D8-4F27-A816-F5C47C104E37}"/>
                </a:ext>
              </a:extLst>
            </p:cNvPr>
            <p:cNvSpPr/>
            <p:nvPr/>
          </p:nvSpPr>
          <p:spPr>
            <a:xfrm>
              <a:off x="7466061" y="2614289"/>
              <a:ext cx="145375" cy="180223"/>
            </a:xfrm>
            <a:custGeom>
              <a:avLst/>
              <a:gdLst/>
              <a:ahLst/>
              <a:cxnLst/>
              <a:rect l="l" t="t" r="r" b="b"/>
              <a:pathLst>
                <a:path w="7238" h="8973" extrusionOk="0">
                  <a:moveTo>
                    <a:pt x="7030" y="0"/>
                  </a:moveTo>
                  <a:cubicBezTo>
                    <a:pt x="6993" y="0"/>
                    <a:pt x="6954" y="15"/>
                    <a:pt x="6920" y="49"/>
                  </a:cubicBezTo>
                  <a:cubicBezTo>
                    <a:pt x="6320" y="716"/>
                    <a:pt x="5853" y="1516"/>
                    <a:pt x="5353" y="2250"/>
                  </a:cubicBezTo>
                  <a:cubicBezTo>
                    <a:pt x="4786" y="3017"/>
                    <a:pt x="4219" y="3785"/>
                    <a:pt x="3651" y="4518"/>
                  </a:cubicBezTo>
                  <a:cubicBezTo>
                    <a:pt x="3084" y="5252"/>
                    <a:pt x="2484" y="5953"/>
                    <a:pt x="1884" y="6653"/>
                  </a:cubicBezTo>
                  <a:cubicBezTo>
                    <a:pt x="1283" y="7354"/>
                    <a:pt x="649" y="8054"/>
                    <a:pt x="82" y="8788"/>
                  </a:cubicBezTo>
                  <a:cubicBezTo>
                    <a:pt x="1" y="8869"/>
                    <a:pt x="74" y="8973"/>
                    <a:pt x="158" y="8973"/>
                  </a:cubicBezTo>
                  <a:cubicBezTo>
                    <a:pt x="177" y="8973"/>
                    <a:pt x="197" y="8967"/>
                    <a:pt x="216" y="8955"/>
                  </a:cubicBezTo>
                  <a:cubicBezTo>
                    <a:pt x="916" y="8321"/>
                    <a:pt x="1583" y="7587"/>
                    <a:pt x="2184" y="6887"/>
                  </a:cubicBezTo>
                  <a:cubicBezTo>
                    <a:pt x="2784" y="6220"/>
                    <a:pt x="3385" y="5486"/>
                    <a:pt x="3952" y="4785"/>
                  </a:cubicBezTo>
                  <a:cubicBezTo>
                    <a:pt x="4519" y="4085"/>
                    <a:pt x="5086" y="3351"/>
                    <a:pt x="5620" y="2617"/>
                  </a:cubicBezTo>
                  <a:cubicBezTo>
                    <a:pt x="5886" y="2250"/>
                    <a:pt x="6153" y="1850"/>
                    <a:pt x="6420" y="1450"/>
                  </a:cubicBezTo>
                  <a:cubicBezTo>
                    <a:pt x="6687" y="1083"/>
                    <a:pt x="6987" y="682"/>
                    <a:pt x="7187" y="249"/>
                  </a:cubicBezTo>
                  <a:cubicBezTo>
                    <a:pt x="7237" y="124"/>
                    <a:pt x="7139" y="0"/>
                    <a:pt x="70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1460;p32">
              <a:extLst>
                <a:ext uri="{FF2B5EF4-FFF2-40B4-BE49-F238E27FC236}">
                  <a16:creationId xmlns:a16="http://schemas.microsoft.com/office/drawing/2014/main" id="{BC2F05C8-D614-4FC4-B18D-179B3B636602}"/>
                </a:ext>
              </a:extLst>
            </p:cNvPr>
            <p:cNvSpPr/>
            <p:nvPr/>
          </p:nvSpPr>
          <p:spPr>
            <a:xfrm>
              <a:off x="7899173" y="2530073"/>
              <a:ext cx="38202" cy="208984"/>
            </a:xfrm>
            <a:custGeom>
              <a:avLst/>
              <a:gdLst/>
              <a:ahLst/>
              <a:cxnLst/>
              <a:rect l="l" t="t" r="r" b="b"/>
              <a:pathLst>
                <a:path w="1902" h="10405" extrusionOk="0">
                  <a:moveTo>
                    <a:pt x="116" y="1"/>
                  </a:moveTo>
                  <a:cubicBezTo>
                    <a:pt x="58" y="1"/>
                    <a:pt x="0" y="34"/>
                    <a:pt x="0" y="105"/>
                  </a:cubicBezTo>
                  <a:cubicBezTo>
                    <a:pt x="100" y="939"/>
                    <a:pt x="300" y="1806"/>
                    <a:pt x="467" y="2640"/>
                  </a:cubicBezTo>
                  <a:cubicBezTo>
                    <a:pt x="634" y="3474"/>
                    <a:pt x="801" y="4342"/>
                    <a:pt x="968" y="5176"/>
                  </a:cubicBezTo>
                  <a:cubicBezTo>
                    <a:pt x="1301" y="6877"/>
                    <a:pt x="1635" y="8578"/>
                    <a:pt x="1268" y="10279"/>
                  </a:cubicBezTo>
                  <a:cubicBezTo>
                    <a:pt x="1248" y="10360"/>
                    <a:pt x="1313" y="10404"/>
                    <a:pt x="1375" y="10404"/>
                  </a:cubicBezTo>
                  <a:cubicBezTo>
                    <a:pt x="1416" y="10404"/>
                    <a:pt x="1455" y="10385"/>
                    <a:pt x="1468" y="10346"/>
                  </a:cubicBezTo>
                  <a:cubicBezTo>
                    <a:pt x="1902" y="8678"/>
                    <a:pt x="1601" y="6977"/>
                    <a:pt x="1301" y="5342"/>
                  </a:cubicBezTo>
                  <a:cubicBezTo>
                    <a:pt x="1134" y="4475"/>
                    <a:pt x="968" y="3608"/>
                    <a:pt x="801" y="2740"/>
                  </a:cubicBezTo>
                  <a:cubicBezTo>
                    <a:pt x="634" y="1873"/>
                    <a:pt x="501" y="939"/>
                    <a:pt x="234" y="72"/>
                  </a:cubicBezTo>
                  <a:cubicBezTo>
                    <a:pt x="218" y="25"/>
                    <a:pt x="167" y="1"/>
                    <a:pt x="11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1461;p32">
              <a:extLst>
                <a:ext uri="{FF2B5EF4-FFF2-40B4-BE49-F238E27FC236}">
                  <a16:creationId xmlns:a16="http://schemas.microsoft.com/office/drawing/2014/main" id="{63E698ED-441C-4D50-916D-45489B4AA527}"/>
                </a:ext>
              </a:extLst>
            </p:cNvPr>
            <p:cNvSpPr/>
            <p:nvPr/>
          </p:nvSpPr>
          <p:spPr>
            <a:xfrm>
              <a:off x="7567711" y="2255330"/>
              <a:ext cx="33221" cy="7773"/>
            </a:xfrm>
            <a:custGeom>
              <a:avLst/>
              <a:gdLst/>
              <a:ahLst/>
              <a:cxnLst/>
              <a:rect l="l" t="t" r="r" b="b"/>
              <a:pathLst>
                <a:path w="1654" h="387" extrusionOk="0">
                  <a:moveTo>
                    <a:pt x="97" y="1"/>
                  </a:moveTo>
                  <a:cubicBezTo>
                    <a:pt x="42" y="1"/>
                    <a:pt x="1" y="79"/>
                    <a:pt x="58" y="108"/>
                  </a:cubicBezTo>
                  <a:cubicBezTo>
                    <a:pt x="258" y="275"/>
                    <a:pt x="525" y="341"/>
                    <a:pt x="792" y="375"/>
                  </a:cubicBezTo>
                  <a:cubicBezTo>
                    <a:pt x="855" y="383"/>
                    <a:pt x="918" y="387"/>
                    <a:pt x="981" y="387"/>
                  </a:cubicBezTo>
                  <a:cubicBezTo>
                    <a:pt x="1185" y="387"/>
                    <a:pt x="1389" y="343"/>
                    <a:pt x="1593" y="241"/>
                  </a:cubicBezTo>
                  <a:cubicBezTo>
                    <a:pt x="1653" y="211"/>
                    <a:pt x="1604" y="70"/>
                    <a:pt x="1519" y="70"/>
                  </a:cubicBezTo>
                  <a:cubicBezTo>
                    <a:pt x="1510" y="70"/>
                    <a:pt x="1502" y="71"/>
                    <a:pt x="1493" y="74"/>
                  </a:cubicBezTo>
                  <a:cubicBezTo>
                    <a:pt x="1329" y="129"/>
                    <a:pt x="1143" y="183"/>
                    <a:pt x="936" y="183"/>
                  </a:cubicBezTo>
                  <a:cubicBezTo>
                    <a:pt x="889" y="183"/>
                    <a:pt x="841" y="181"/>
                    <a:pt x="792" y="174"/>
                  </a:cubicBezTo>
                  <a:cubicBezTo>
                    <a:pt x="559" y="174"/>
                    <a:pt x="325" y="74"/>
                    <a:pt x="125" y="8"/>
                  </a:cubicBezTo>
                  <a:cubicBezTo>
                    <a:pt x="116" y="3"/>
                    <a:pt x="106" y="1"/>
                    <a:pt x="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1462;p32">
              <a:extLst>
                <a:ext uri="{FF2B5EF4-FFF2-40B4-BE49-F238E27FC236}">
                  <a16:creationId xmlns:a16="http://schemas.microsoft.com/office/drawing/2014/main" id="{1A023880-6FE0-4E36-9F03-F2A9F6878223}"/>
                </a:ext>
              </a:extLst>
            </p:cNvPr>
            <p:cNvSpPr/>
            <p:nvPr/>
          </p:nvSpPr>
          <p:spPr>
            <a:xfrm>
              <a:off x="7647247" y="2216606"/>
              <a:ext cx="27316" cy="15988"/>
            </a:xfrm>
            <a:custGeom>
              <a:avLst/>
              <a:gdLst/>
              <a:ahLst/>
              <a:cxnLst/>
              <a:rect l="l" t="t" r="r" b="b"/>
              <a:pathLst>
                <a:path w="1360" h="796" extrusionOk="0">
                  <a:moveTo>
                    <a:pt x="935" y="1"/>
                  </a:moveTo>
                  <a:cubicBezTo>
                    <a:pt x="768" y="1"/>
                    <a:pt x="635" y="34"/>
                    <a:pt x="535" y="101"/>
                  </a:cubicBezTo>
                  <a:cubicBezTo>
                    <a:pt x="401" y="134"/>
                    <a:pt x="301" y="234"/>
                    <a:pt x="201" y="301"/>
                  </a:cubicBezTo>
                  <a:cubicBezTo>
                    <a:pt x="168" y="368"/>
                    <a:pt x="101" y="435"/>
                    <a:pt x="68" y="468"/>
                  </a:cubicBezTo>
                  <a:cubicBezTo>
                    <a:pt x="34" y="535"/>
                    <a:pt x="1" y="601"/>
                    <a:pt x="1" y="701"/>
                  </a:cubicBezTo>
                  <a:cubicBezTo>
                    <a:pt x="1" y="760"/>
                    <a:pt x="46" y="795"/>
                    <a:pt x="97" y="795"/>
                  </a:cubicBezTo>
                  <a:cubicBezTo>
                    <a:pt x="134" y="795"/>
                    <a:pt x="173" y="777"/>
                    <a:pt x="201" y="735"/>
                  </a:cubicBezTo>
                  <a:cubicBezTo>
                    <a:pt x="234" y="701"/>
                    <a:pt x="268" y="668"/>
                    <a:pt x="301" y="601"/>
                  </a:cubicBezTo>
                  <a:cubicBezTo>
                    <a:pt x="301" y="568"/>
                    <a:pt x="335" y="535"/>
                    <a:pt x="368" y="501"/>
                  </a:cubicBezTo>
                  <a:cubicBezTo>
                    <a:pt x="468" y="401"/>
                    <a:pt x="535" y="335"/>
                    <a:pt x="635" y="301"/>
                  </a:cubicBezTo>
                  <a:cubicBezTo>
                    <a:pt x="785" y="226"/>
                    <a:pt x="954" y="189"/>
                    <a:pt x="1113" y="189"/>
                  </a:cubicBezTo>
                  <a:cubicBezTo>
                    <a:pt x="1166" y="189"/>
                    <a:pt x="1219" y="193"/>
                    <a:pt x="1269" y="201"/>
                  </a:cubicBezTo>
                  <a:cubicBezTo>
                    <a:pt x="1278" y="206"/>
                    <a:pt x="1287" y="208"/>
                    <a:pt x="1294" y="208"/>
                  </a:cubicBezTo>
                  <a:cubicBezTo>
                    <a:pt x="1343" y="208"/>
                    <a:pt x="1359" y="130"/>
                    <a:pt x="1302" y="101"/>
                  </a:cubicBezTo>
                  <a:lnTo>
                    <a:pt x="1302" y="101"/>
                  </a:lnTo>
                  <a:lnTo>
                    <a:pt x="1302" y="134"/>
                  </a:lnTo>
                  <a:cubicBezTo>
                    <a:pt x="1168" y="34"/>
                    <a:pt x="1068" y="1"/>
                    <a:pt x="9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1463;p32">
              <a:extLst>
                <a:ext uri="{FF2B5EF4-FFF2-40B4-BE49-F238E27FC236}">
                  <a16:creationId xmlns:a16="http://schemas.microsoft.com/office/drawing/2014/main" id="{1B2A3EE6-C769-4D2F-AB49-0C68D737EFB0}"/>
                </a:ext>
              </a:extLst>
            </p:cNvPr>
            <p:cNvSpPr/>
            <p:nvPr/>
          </p:nvSpPr>
          <p:spPr>
            <a:xfrm>
              <a:off x="7409421" y="3117097"/>
              <a:ext cx="58970" cy="102132"/>
            </a:xfrm>
            <a:custGeom>
              <a:avLst/>
              <a:gdLst/>
              <a:ahLst/>
              <a:cxnLst/>
              <a:rect l="l" t="t" r="r" b="b"/>
              <a:pathLst>
                <a:path w="2936" h="5085" extrusionOk="0">
                  <a:moveTo>
                    <a:pt x="289" y="0"/>
                  </a:moveTo>
                  <a:cubicBezTo>
                    <a:pt x="242" y="0"/>
                    <a:pt x="200" y="29"/>
                    <a:pt x="200" y="99"/>
                  </a:cubicBezTo>
                  <a:cubicBezTo>
                    <a:pt x="0" y="1167"/>
                    <a:pt x="67" y="2367"/>
                    <a:pt x="534" y="3335"/>
                  </a:cubicBezTo>
                  <a:cubicBezTo>
                    <a:pt x="767" y="3768"/>
                    <a:pt x="1068" y="4135"/>
                    <a:pt x="1435" y="4469"/>
                  </a:cubicBezTo>
                  <a:cubicBezTo>
                    <a:pt x="1635" y="4602"/>
                    <a:pt x="1801" y="4736"/>
                    <a:pt x="2002" y="4869"/>
                  </a:cubicBezTo>
                  <a:cubicBezTo>
                    <a:pt x="2198" y="4953"/>
                    <a:pt x="2418" y="5085"/>
                    <a:pt x="2622" y="5085"/>
                  </a:cubicBezTo>
                  <a:cubicBezTo>
                    <a:pt x="2660" y="5085"/>
                    <a:pt x="2698" y="5080"/>
                    <a:pt x="2735" y="5069"/>
                  </a:cubicBezTo>
                  <a:cubicBezTo>
                    <a:pt x="2936" y="5036"/>
                    <a:pt x="2936" y="4803"/>
                    <a:pt x="2836" y="4669"/>
                  </a:cubicBezTo>
                  <a:cubicBezTo>
                    <a:pt x="2735" y="4536"/>
                    <a:pt x="2469" y="4469"/>
                    <a:pt x="2302" y="4402"/>
                  </a:cubicBezTo>
                  <a:cubicBezTo>
                    <a:pt x="2102" y="4302"/>
                    <a:pt x="1935" y="4169"/>
                    <a:pt x="1768" y="4035"/>
                  </a:cubicBezTo>
                  <a:cubicBezTo>
                    <a:pt x="1435" y="3768"/>
                    <a:pt x="1168" y="3435"/>
                    <a:pt x="968" y="3068"/>
                  </a:cubicBezTo>
                  <a:cubicBezTo>
                    <a:pt x="501" y="2134"/>
                    <a:pt x="567" y="1133"/>
                    <a:pt x="434" y="133"/>
                  </a:cubicBezTo>
                  <a:cubicBezTo>
                    <a:pt x="434" y="55"/>
                    <a:pt x="355" y="0"/>
                    <a:pt x="28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1464;p32">
              <a:extLst>
                <a:ext uri="{FF2B5EF4-FFF2-40B4-BE49-F238E27FC236}">
                  <a16:creationId xmlns:a16="http://schemas.microsoft.com/office/drawing/2014/main" id="{818AD1F5-7623-4148-A0BE-AAD99E883052}"/>
                </a:ext>
              </a:extLst>
            </p:cNvPr>
            <p:cNvSpPr/>
            <p:nvPr/>
          </p:nvSpPr>
          <p:spPr>
            <a:xfrm>
              <a:off x="8132220" y="2662071"/>
              <a:ext cx="26251" cy="41455"/>
            </a:xfrm>
            <a:custGeom>
              <a:avLst/>
              <a:gdLst/>
              <a:ahLst/>
              <a:cxnLst/>
              <a:rect l="l" t="t" r="r" b="b"/>
              <a:pathLst>
                <a:path w="1307" h="2064" extrusionOk="0">
                  <a:moveTo>
                    <a:pt x="1063" y="0"/>
                  </a:moveTo>
                  <a:cubicBezTo>
                    <a:pt x="991" y="0"/>
                    <a:pt x="922" y="42"/>
                    <a:pt x="906" y="138"/>
                  </a:cubicBezTo>
                  <a:cubicBezTo>
                    <a:pt x="873" y="271"/>
                    <a:pt x="906" y="438"/>
                    <a:pt x="873" y="605"/>
                  </a:cubicBezTo>
                  <a:cubicBezTo>
                    <a:pt x="839" y="738"/>
                    <a:pt x="773" y="905"/>
                    <a:pt x="706" y="1005"/>
                  </a:cubicBezTo>
                  <a:cubicBezTo>
                    <a:pt x="573" y="1305"/>
                    <a:pt x="372" y="1539"/>
                    <a:pt x="139" y="1739"/>
                  </a:cubicBezTo>
                  <a:cubicBezTo>
                    <a:pt x="0" y="1878"/>
                    <a:pt x="139" y="2063"/>
                    <a:pt x="305" y="2063"/>
                  </a:cubicBezTo>
                  <a:cubicBezTo>
                    <a:pt x="338" y="2063"/>
                    <a:pt x="372" y="2056"/>
                    <a:pt x="406" y="2039"/>
                  </a:cubicBezTo>
                  <a:cubicBezTo>
                    <a:pt x="739" y="1873"/>
                    <a:pt x="973" y="1572"/>
                    <a:pt x="1106" y="1205"/>
                  </a:cubicBezTo>
                  <a:cubicBezTo>
                    <a:pt x="1206" y="1039"/>
                    <a:pt x="1240" y="872"/>
                    <a:pt x="1273" y="705"/>
                  </a:cubicBezTo>
                  <a:cubicBezTo>
                    <a:pt x="1306" y="538"/>
                    <a:pt x="1306" y="305"/>
                    <a:pt x="1273" y="138"/>
                  </a:cubicBezTo>
                  <a:lnTo>
                    <a:pt x="1240" y="138"/>
                  </a:lnTo>
                  <a:cubicBezTo>
                    <a:pt x="1222" y="51"/>
                    <a:pt x="1141" y="0"/>
                    <a:pt x="1063" y="0"/>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1465;p32">
              <a:extLst>
                <a:ext uri="{FF2B5EF4-FFF2-40B4-BE49-F238E27FC236}">
                  <a16:creationId xmlns:a16="http://schemas.microsoft.com/office/drawing/2014/main" id="{F1DCF298-10D1-4A87-BBF3-D301E8AF6B5F}"/>
                </a:ext>
              </a:extLst>
            </p:cNvPr>
            <p:cNvSpPr/>
            <p:nvPr/>
          </p:nvSpPr>
          <p:spPr>
            <a:xfrm>
              <a:off x="7233155" y="2864950"/>
              <a:ext cx="44970" cy="19442"/>
            </a:xfrm>
            <a:custGeom>
              <a:avLst/>
              <a:gdLst/>
              <a:ahLst/>
              <a:cxnLst/>
              <a:rect l="l" t="t" r="r" b="b"/>
              <a:pathLst>
                <a:path w="2239" h="968" extrusionOk="0">
                  <a:moveTo>
                    <a:pt x="235" y="1"/>
                  </a:moveTo>
                  <a:cubicBezTo>
                    <a:pt x="116" y="1"/>
                    <a:pt x="0" y="149"/>
                    <a:pt x="103" y="278"/>
                  </a:cubicBezTo>
                  <a:cubicBezTo>
                    <a:pt x="508" y="655"/>
                    <a:pt x="1087" y="967"/>
                    <a:pt x="1664" y="967"/>
                  </a:cubicBezTo>
                  <a:cubicBezTo>
                    <a:pt x="1801" y="967"/>
                    <a:pt x="1937" y="950"/>
                    <a:pt x="2071" y="911"/>
                  </a:cubicBezTo>
                  <a:cubicBezTo>
                    <a:pt x="2238" y="845"/>
                    <a:pt x="2205" y="611"/>
                    <a:pt x="2005" y="578"/>
                  </a:cubicBezTo>
                  <a:cubicBezTo>
                    <a:pt x="1704" y="578"/>
                    <a:pt x="1404" y="578"/>
                    <a:pt x="1137" y="478"/>
                  </a:cubicBezTo>
                  <a:cubicBezTo>
                    <a:pt x="837" y="378"/>
                    <a:pt x="570" y="244"/>
                    <a:pt x="337" y="44"/>
                  </a:cubicBezTo>
                  <a:cubicBezTo>
                    <a:pt x="306" y="14"/>
                    <a:pt x="271" y="1"/>
                    <a:pt x="235" y="1"/>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1466;p32">
              <a:extLst>
                <a:ext uri="{FF2B5EF4-FFF2-40B4-BE49-F238E27FC236}">
                  <a16:creationId xmlns:a16="http://schemas.microsoft.com/office/drawing/2014/main" id="{D8E23CEB-B0EC-4D51-A6C8-0AA09703DF51}"/>
                </a:ext>
              </a:extLst>
            </p:cNvPr>
            <p:cNvSpPr/>
            <p:nvPr/>
          </p:nvSpPr>
          <p:spPr>
            <a:xfrm>
              <a:off x="7226888" y="2682096"/>
              <a:ext cx="29625" cy="39065"/>
            </a:xfrm>
            <a:custGeom>
              <a:avLst/>
              <a:gdLst/>
              <a:ahLst/>
              <a:cxnLst/>
              <a:rect l="l" t="t" r="r" b="b"/>
              <a:pathLst>
                <a:path w="1475" h="1945" extrusionOk="0">
                  <a:moveTo>
                    <a:pt x="169" y="1"/>
                  </a:moveTo>
                  <a:cubicBezTo>
                    <a:pt x="90" y="1"/>
                    <a:pt x="1" y="79"/>
                    <a:pt x="48" y="175"/>
                  </a:cubicBezTo>
                  <a:cubicBezTo>
                    <a:pt x="249" y="475"/>
                    <a:pt x="415" y="775"/>
                    <a:pt x="615" y="1042"/>
                  </a:cubicBezTo>
                  <a:lnTo>
                    <a:pt x="882" y="1476"/>
                  </a:lnTo>
                  <a:cubicBezTo>
                    <a:pt x="982" y="1643"/>
                    <a:pt x="1116" y="1776"/>
                    <a:pt x="1216" y="1910"/>
                  </a:cubicBezTo>
                  <a:cubicBezTo>
                    <a:pt x="1248" y="1934"/>
                    <a:pt x="1281" y="1945"/>
                    <a:pt x="1311" y="1945"/>
                  </a:cubicBezTo>
                  <a:cubicBezTo>
                    <a:pt x="1405" y="1945"/>
                    <a:pt x="1475" y="1844"/>
                    <a:pt x="1449" y="1743"/>
                  </a:cubicBezTo>
                  <a:cubicBezTo>
                    <a:pt x="1383" y="1609"/>
                    <a:pt x="1283" y="1443"/>
                    <a:pt x="1183" y="1309"/>
                  </a:cubicBezTo>
                  <a:cubicBezTo>
                    <a:pt x="1082" y="1176"/>
                    <a:pt x="982" y="1042"/>
                    <a:pt x="882" y="876"/>
                  </a:cubicBezTo>
                  <a:cubicBezTo>
                    <a:pt x="682" y="609"/>
                    <a:pt x="482" y="308"/>
                    <a:pt x="249" y="42"/>
                  </a:cubicBezTo>
                  <a:cubicBezTo>
                    <a:pt x="230" y="13"/>
                    <a:pt x="200" y="1"/>
                    <a:pt x="169" y="1"/>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1467;p32">
              <a:extLst>
                <a:ext uri="{FF2B5EF4-FFF2-40B4-BE49-F238E27FC236}">
                  <a16:creationId xmlns:a16="http://schemas.microsoft.com/office/drawing/2014/main" id="{47583CEB-854E-441E-87A4-6DF1D215BEEA}"/>
                </a:ext>
              </a:extLst>
            </p:cNvPr>
            <p:cNvSpPr/>
            <p:nvPr/>
          </p:nvSpPr>
          <p:spPr>
            <a:xfrm>
              <a:off x="7601695" y="2306326"/>
              <a:ext cx="44709" cy="13216"/>
            </a:xfrm>
            <a:custGeom>
              <a:avLst/>
              <a:gdLst/>
              <a:ahLst/>
              <a:cxnLst/>
              <a:rect l="l" t="t" r="r" b="b"/>
              <a:pathLst>
                <a:path w="2226" h="658" extrusionOk="0">
                  <a:moveTo>
                    <a:pt x="1997" y="1"/>
                  </a:moveTo>
                  <a:cubicBezTo>
                    <a:pt x="1988" y="1"/>
                    <a:pt x="1979" y="2"/>
                    <a:pt x="1969" y="4"/>
                  </a:cubicBezTo>
                  <a:lnTo>
                    <a:pt x="1969" y="37"/>
                  </a:lnTo>
                  <a:cubicBezTo>
                    <a:pt x="1669" y="104"/>
                    <a:pt x="1368" y="204"/>
                    <a:pt x="1068" y="271"/>
                  </a:cubicBezTo>
                  <a:cubicBezTo>
                    <a:pt x="768" y="337"/>
                    <a:pt x="434" y="371"/>
                    <a:pt x="134" y="404"/>
                  </a:cubicBezTo>
                  <a:cubicBezTo>
                    <a:pt x="1" y="404"/>
                    <a:pt x="1" y="638"/>
                    <a:pt x="134" y="638"/>
                  </a:cubicBezTo>
                  <a:cubicBezTo>
                    <a:pt x="265" y="651"/>
                    <a:pt x="397" y="657"/>
                    <a:pt x="529" y="657"/>
                  </a:cubicBezTo>
                  <a:cubicBezTo>
                    <a:pt x="1071" y="657"/>
                    <a:pt x="1613" y="545"/>
                    <a:pt x="2069" y="304"/>
                  </a:cubicBezTo>
                  <a:cubicBezTo>
                    <a:pt x="2226" y="241"/>
                    <a:pt x="2146" y="1"/>
                    <a:pt x="1997" y="1"/>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8"/>
        <p:cNvGrpSpPr/>
        <p:nvPr/>
      </p:nvGrpSpPr>
      <p:grpSpPr>
        <a:xfrm>
          <a:off x="0" y="0"/>
          <a:ext cx="0" cy="0"/>
          <a:chOff x="0" y="0"/>
          <a:chExt cx="0" cy="0"/>
        </a:xfrm>
      </p:grpSpPr>
      <p:sp>
        <p:nvSpPr>
          <p:cNvPr id="1579" name="Google Shape;1579;p36"/>
          <p:cNvSpPr txBox="1">
            <a:spLocks noGrp="1"/>
          </p:cNvSpPr>
          <p:nvPr>
            <p:ph type="body" idx="1"/>
          </p:nvPr>
        </p:nvSpPr>
        <p:spPr>
          <a:xfrm>
            <a:off x="316387" y="1349521"/>
            <a:ext cx="5547572" cy="1072230"/>
          </a:xfrm>
          <a:prstGeom prst="rect">
            <a:avLst/>
          </a:prstGeom>
        </p:spPr>
        <p:txBody>
          <a:bodyPr spcFirstLastPara="1" wrap="square" lIns="91425" tIns="91425" rIns="91425" bIns="91425" anchor="t" anchorCtr="0">
            <a:noAutofit/>
          </a:bodyPr>
          <a:lstStyle/>
          <a:p>
            <a:pPr marL="0" lvl="0" indent="0" algn="l">
              <a:spcAft>
                <a:spcPts val="1200"/>
              </a:spcAft>
              <a:buNone/>
            </a:pPr>
            <a:r>
              <a:rPr lang="fr-FR" sz="2000" dirty="0">
                <a:solidFill>
                  <a:schemeClr val="bg2">
                    <a:lumMod val="75000"/>
                  </a:schemeClr>
                </a:solidFill>
                <a:latin typeface="Berlin Sans FB" panose="020E0602020502020306" pitchFamily="34" charset="0"/>
              </a:rPr>
              <a:t>Les entrepreneurs ont une vision claire de ce qu'ils veulent accomplir. Ils sont motivés par des idées innovantes et ont la capacité de voir à long terme.</a:t>
            </a:r>
            <a:endParaRPr sz="2000" dirty="0">
              <a:solidFill>
                <a:schemeClr val="bg2">
                  <a:lumMod val="75000"/>
                </a:schemeClr>
              </a:solidFill>
              <a:latin typeface="Berlin Sans FB" panose="020E0602020502020306" pitchFamily="34" charset="0"/>
            </a:endParaRPr>
          </a:p>
        </p:txBody>
      </p:sp>
      <p:sp>
        <p:nvSpPr>
          <p:cNvPr id="1580" name="Google Shape;1580;p36"/>
          <p:cNvSpPr txBox="1">
            <a:spLocks noGrp="1"/>
          </p:cNvSpPr>
          <p:nvPr>
            <p:ph type="title"/>
          </p:nvPr>
        </p:nvSpPr>
        <p:spPr>
          <a:xfrm>
            <a:off x="725621" y="723726"/>
            <a:ext cx="5053570" cy="572700"/>
          </a:xfrm>
          <a:prstGeom prst="rect">
            <a:avLst/>
          </a:prstGeom>
        </p:spPr>
        <p:txBody>
          <a:bodyPr spcFirstLastPara="1" wrap="square" lIns="91425" tIns="91425" rIns="91425" bIns="91425" anchor="t" anchorCtr="0">
            <a:noAutofit/>
          </a:bodyPr>
          <a:lstStyle/>
          <a:p>
            <a:pPr marL="514350" lvl="0" indent="-514350" algn="l">
              <a:buFont typeface="Arial" panose="020B0604020202020204" pitchFamily="34" charset="0"/>
              <a:buChar char="•"/>
            </a:pPr>
            <a:r>
              <a:rPr lang="fr-FR" dirty="0">
                <a:solidFill>
                  <a:schemeClr val="bg1"/>
                </a:solidFill>
                <a:latin typeface="Berlin Sans FB" panose="020E0602020502020306" pitchFamily="34" charset="0"/>
                <a:cs typeface="Bayon" panose="020B0604020202020204" charset="0"/>
              </a:rPr>
              <a:t>visionnaire</a:t>
            </a:r>
            <a:endParaRPr lang="en-US" dirty="0">
              <a:solidFill>
                <a:schemeClr val="bg1"/>
              </a:solidFill>
              <a:latin typeface="Berlin Sans FB" panose="020E0602020502020306" pitchFamily="34" charset="0"/>
              <a:cs typeface="Bayon" panose="020B0604020202020204" charset="0"/>
            </a:endParaRPr>
          </a:p>
        </p:txBody>
      </p:sp>
      <p:sp>
        <p:nvSpPr>
          <p:cNvPr id="161" name="Google Shape;1580;p36">
            <a:extLst>
              <a:ext uri="{FF2B5EF4-FFF2-40B4-BE49-F238E27FC236}">
                <a16:creationId xmlns:a16="http://schemas.microsoft.com/office/drawing/2014/main" id="{C3F28D58-FF70-43AA-A6E2-0571BD2BD028}"/>
              </a:ext>
            </a:extLst>
          </p:cNvPr>
          <p:cNvSpPr txBox="1">
            <a:spLocks/>
          </p:cNvSpPr>
          <p:nvPr/>
        </p:nvSpPr>
        <p:spPr>
          <a:xfrm>
            <a:off x="639309" y="2421751"/>
            <a:ext cx="505357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3200"/>
              <a:buFont typeface="Bayon"/>
              <a:buNone/>
              <a:defRPr sz="3200" b="0" i="0" u="none" strike="noStrike" cap="none">
                <a:solidFill>
                  <a:schemeClr val="lt1"/>
                </a:solidFill>
                <a:latin typeface="Bayon"/>
                <a:ea typeface="Bayon"/>
                <a:cs typeface="Bayon"/>
                <a:sym typeface="Bayon"/>
              </a:defRPr>
            </a:lvl1pPr>
            <a:lvl2pPr marR="0" lvl="1" algn="r" rtl="0">
              <a:lnSpc>
                <a:spcPct val="100000"/>
              </a:lnSpc>
              <a:spcBef>
                <a:spcPts val="0"/>
              </a:spcBef>
              <a:spcAft>
                <a:spcPts val="0"/>
              </a:spcAft>
              <a:buClr>
                <a:schemeClr val="dk1"/>
              </a:buClr>
              <a:buSzPts val="3200"/>
              <a:buFont typeface="Bayon"/>
              <a:buNone/>
              <a:defRPr sz="3200" b="0" i="0" u="none" strike="noStrike" cap="none">
                <a:solidFill>
                  <a:schemeClr val="dk1"/>
                </a:solidFill>
                <a:latin typeface="Bayon"/>
                <a:ea typeface="Bayon"/>
                <a:cs typeface="Bayon"/>
                <a:sym typeface="Bayon"/>
              </a:defRPr>
            </a:lvl2pPr>
            <a:lvl3pPr marR="0" lvl="2" algn="r" rtl="0">
              <a:lnSpc>
                <a:spcPct val="100000"/>
              </a:lnSpc>
              <a:spcBef>
                <a:spcPts val="0"/>
              </a:spcBef>
              <a:spcAft>
                <a:spcPts val="0"/>
              </a:spcAft>
              <a:buClr>
                <a:schemeClr val="dk1"/>
              </a:buClr>
              <a:buSzPts val="3200"/>
              <a:buFont typeface="Bayon"/>
              <a:buNone/>
              <a:defRPr sz="3200" b="0" i="0" u="none" strike="noStrike" cap="none">
                <a:solidFill>
                  <a:schemeClr val="dk1"/>
                </a:solidFill>
                <a:latin typeface="Bayon"/>
                <a:ea typeface="Bayon"/>
                <a:cs typeface="Bayon"/>
                <a:sym typeface="Bayon"/>
              </a:defRPr>
            </a:lvl3pPr>
            <a:lvl4pPr marR="0" lvl="3" algn="r" rtl="0">
              <a:lnSpc>
                <a:spcPct val="100000"/>
              </a:lnSpc>
              <a:spcBef>
                <a:spcPts val="0"/>
              </a:spcBef>
              <a:spcAft>
                <a:spcPts val="0"/>
              </a:spcAft>
              <a:buClr>
                <a:schemeClr val="dk1"/>
              </a:buClr>
              <a:buSzPts val="3200"/>
              <a:buFont typeface="Bayon"/>
              <a:buNone/>
              <a:defRPr sz="3200" b="0" i="0" u="none" strike="noStrike" cap="none">
                <a:solidFill>
                  <a:schemeClr val="dk1"/>
                </a:solidFill>
                <a:latin typeface="Bayon"/>
                <a:ea typeface="Bayon"/>
                <a:cs typeface="Bayon"/>
                <a:sym typeface="Bayon"/>
              </a:defRPr>
            </a:lvl4pPr>
            <a:lvl5pPr marR="0" lvl="4" algn="r" rtl="0">
              <a:lnSpc>
                <a:spcPct val="100000"/>
              </a:lnSpc>
              <a:spcBef>
                <a:spcPts val="0"/>
              </a:spcBef>
              <a:spcAft>
                <a:spcPts val="0"/>
              </a:spcAft>
              <a:buClr>
                <a:schemeClr val="dk1"/>
              </a:buClr>
              <a:buSzPts val="3200"/>
              <a:buFont typeface="Bayon"/>
              <a:buNone/>
              <a:defRPr sz="3200" b="0" i="0" u="none" strike="noStrike" cap="none">
                <a:solidFill>
                  <a:schemeClr val="dk1"/>
                </a:solidFill>
                <a:latin typeface="Bayon"/>
                <a:ea typeface="Bayon"/>
                <a:cs typeface="Bayon"/>
                <a:sym typeface="Bayon"/>
              </a:defRPr>
            </a:lvl5pPr>
            <a:lvl6pPr marR="0" lvl="5" algn="r" rtl="0">
              <a:lnSpc>
                <a:spcPct val="100000"/>
              </a:lnSpc>
              <a:spcBef>
                <a:spcPts val="0"/>
              </a:spcBef>
              <a:spcAft>
                <a:spcPts val="0"/>
              </a:spcAft>
              <a:buClr>
                <a:schemeClr val="dk1"/>
              </a:buClr>
              <a:buSzPts val="3200"/>
              <a:buFont typeface="Bayon"/>
              <a:buNone/>
              <a:defRPr sz="3200" b="0" i="0" u="none" strike="noStrike" cap="none">
                <a:solidFill>
                  <a:schemeClr val="dk1"/>
                </a:solidFill>
                <a:latin typeface="Bayon"/>
                <a:ea typeface="Bayon"/>
                <a:cs typeface="Bayon"/>
                <a:sym typeface="Bayon"/>
              </a:defRPr>
            </a:lvl6pPr>
            <a:lvl7pPr marR="0" lvl="6" algn="r" rtl="0">
              <a:lnSpc>
                <a:spcPct val="100000"/>
              </a:lnSpc>
              <a:spcBef>
                <a:spcPts val="0"/>
              </a:spcBef>
              <a:spcAft>
                <a:spcPts val="0"/>
              </a:spcAft>
              <a:buClr>
                <a:schemeClr val="dk1"/>
              </a:buClr>
              <a:buSzPts val="3200"/>
              <a:buFont typeface="Bayon"/>
              <a:buNone/>
              <a:defRPr sz="3200" b="0" i="0" u="none" strike="noStrike" cap="none">
                <a:solidFill>
                  <a:schemeClr val="dk1"/>
                </a:solidFill>
                <a:latin typeface="Bayon"/>
                <a:ea typeface="Bayon"/>
                <a:cs typeface="Bayon"/>
                <a:sym typeface="Bayon"/>
              </a:defRPr>
            </a:lvl7pPr>
            <a:lvl8pPr marR="0" lvl="7" algn="r" rtl="0">
              <a:lnSpc>
                <a:spcPct val="100000"/>
              </a:lnSpc>
              <a:spcBef>
                <a:spcPts val="0"/>
              </a:spcBef>
              <a:spcAft>
                <a:spcPts val="0"/>
              </a:spcAft>
              <a:buClr>
                <a:schemeClr val="dk1"/>
              </a:buClr>
              <a:buSzPts val="3200"/>
              <a:buFont typeface="Bayon"/>
              <a:buNone/>
              <a:defRPr sz="3200" b="0" i="0" u="none" strike="noStrike" cap="none">
                <a:solidFill>
                  <a:schemeClr val="dk1"/>
                </a:solidFill>
                <a:latin typeface="Bayon"/>
                <a:ea typeface="Bayon"/>
                <a:cs typeface="Bayon"/>
                <a:sym typeface="Bayon"/>
              </a:defRPr>
            </a:lvl8pPr>
            <a:lvl9pPr marR="0" lvl="8" algn="r" rtl="0">
              <a:lnSpc>
                <a:spcPct val="100000"/>
              </a:lnSpc>
              <a:spcBef>
                <a:spcPts val="0"/>
              </a:spcBef>
              <a:spcAft>
                <a:spcPts val="0"/>
              </a:spcAft>
              <a:buClr>
                <a:schemeClr val="dk1"/>
              </a:buClr>
              <a:buSzPts val="3200"/>
              <a:buFont typeface="Bayon"/>
              <a:buNone/>
              <a:defRPr sz="3200" b="0" i="0" u="none" strike="noStrike" cap="none">
                <a:solidFill>
                  <a:schemeClr val="dk1"/>
                </a:solidFill>
                <a:latin typeface="Bayon"/>
                <a:ea typeface="Bayon"/>
                <a:cs typeface="Bayon"/>
                <a:sym typeface="Bayon"/>
              </a:defRPr>
            </a:lvl9pPr>
          </a:lstStyle>
          <a:p>
            <a:pPr marL="457200" indent="-457200" algn="l">
              <a:buFont typeface="Arial" panose="020B0604020202020204" pitchFamily="34" charset="0"/>
              <a:buChar char="•"/>
            </a:pPr>
            <a:r>
              <a:rPr lang="fr-FR" dirty="0">
                <a:latin typeface="Berlin Sans FB" panose="020E0602020502020306" pitchFamily="34" charset="0"/>
              </a:rPr>
              <a:t>Prise de Risques</a:t>
            </a:r>
            <a:endParaRPr lang="en-US" dirty="0">
              <a:solidFill>
                <a:schemeClr val="bg1"/>
              </a:solidFill>
              <a:latin typeface="Berlin Sans FB" panose="020E0602020502020306" pitchFamily="34" charset="0"/>
              <a:cs typeface="Bayon" panose="020B0604020202020204" charset="0"/>
            </a:endParaRPr>
          </a:p>
        </p:txBody>
      </p:sp>
      <p:sp>
        <p:nvSpPr>
          <p:cNvPr id="162" name="Google Shape;1579;p36">
            <a:extLst>
              <a:ext uri="{FF2B5EF4-FFF2-40B4-BE49-F238E27FC236}">
                <a16:creationId xmlns:a16="http://schemas.microsoft.com/office/drawing/2014/main" id="{6BC215CB-66BE-4EB1-BD55-60F6640A872D}"/>
              </a:ext>
            </a:extLst>
          </p:cNvPr>
          <p:cNvSpPr txBox="1">
            <a:spLocks/>
          </p:cNvSpPr>
          <p:nvPr/>
        </p:nvSpPr>
        <p:spPr>
          <a:xfrm>
            <a:off x="316387" y="3130143"/>
            <a:ext cx="5462803" cy="10722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r" rtl="0">
              <a:lnSpc>
                <a:spcPct val="100000"/>
              </a:lnSpc>
              <a:spcBef>
                <a:spcPts val="0"/>
              </a:spcBef>
              <a:spcAft>
                <a:spcPts val="0"/>
              </a:spcAft>
              <a:buClr>
                <a:schemeClr val="dk2"/>
              </a:buClr>
              <a:buSzPts val="1000"/>
              <a:buFont typeface="Anaheim"/>
              <a:buChar char="●"/>
              <a:defRPr sz="1600" b="0" i="0" u="none" strike="noStrike" cap="none">
                <a:solidFill>
                  <a:schemeClr val="dk1"/>
                </a:solidFill>
                <a:latin typeface="Didact Gothic"/>
                <a:ea typeface="Didact Gothic"/>
                <a:cs typeface="Didact Gothic"/>
                <a:sym typeface="Didact Gothic"/>
              </a:defRPr>
            </a:lvl1pPr>
            <a:lvl2pPr marL="914400" marR="0" lvl="1" indent="-317500" algn="ctr" rtl="0">
              <a:lnSpc>
                <a:spcPct val="100000"/>
              </a:lnSpc>
              <a:spcBef>
                <a:spcPts val="0"/>
              </a:spcBef>
              <a:spcAft>
                <a:spcPts val="0"/>
              </a:spcAft>
              <a:buClr>
                <a:srgbClr val="595959"/>
              </a:buClr>
              <a:buSzPts val="1400"/>
              <a:buFont typeface="Anaheim"/>
              <a:buChar char="○"/>
              <a:defRPr sz="1400" b="0" i="0" u="none" strike="noStrike" cap="none">
                <a:solidFill>
                  <a:schemeClr val="dk1"/>
                </a:solidFill>
                <a:latin typeface="Didact Gothic"/>
                <a:ea typeface="Didact Gothic"/>
                <a:cs typeface="Didact Gothic"/>
                <a:sym typeface="Didact Gothic"/>
              </a:defRPr>
            </a:lvl2pPr>
            <a:lvl3pPr marL="1371600" marR="0" lvl="2" indent="-317500" algn="ctr" rtl="0">
              <a:lnSpc>
                <a:spcPct val="100000"/>
              </a:lnSpc>
              <a:spcBef>
                <a:spcPts val="0"/>
              </a:spcBef>
              <a:spcAft>
                <a:spcPts val="0"/>
              </a:spcAft>
              <a:buClr>
                <a:srgbClr val="595959"/>
              </a:buClr>
              <a:buSzPts val="1400"/>
              <a:buFont typeface="Anaheim"/>
              <a:buChar char="■"/>
              <a:defRPr sz="1400" b="0" i="0" u="none" strike="noStrike" cap="none">
                <a:solidFill>
                  <a:schemeClr val="dk1"/>
                </a:solidFill>
                <a:latin typeface="Didact Gothic"/>
                <a:ea typeface="Didact Gothic"/>
                <a:cs typeface="Didact Gothic"/>
                <a:sym typeface="Didact Gothic"/>
              </a:defRPr>
            </a:lvl3pPr>
            <a:lvl4pPr marL="1828800" marR="0" lvl="3" indent="-317500" algn="ctr" rtl="0">
              <a:lnSpc>
                <a:spcPct val="100000"/>
              </a:lnSpc>
              <a:spcBef>
                <a:spcPts val="0"/>
              </a:spcBef>
              <a:spcAft>
                <a:spcPts val="0"/>
              </a:spcAft>
              <a:buClr>
                <a:srgbClr val="595959"/>
              </a:buClr>
              <a:buSzPts val="1400"/>
              <a:buFont typeface="Anaheim"/>
              <a:buChar char="●"/>
              <a:defRPr sz="1400" b="0" i="0" u="none" strike="noStrike" cap="none">
                <a:solidFill>
                  <a:schemeClr val="dk1"/>
                </a:solidFill>
                <a:latin typeface="Didact Gothic"/>
                <a:ea typeface="Didact Gothic"/>
                <a:cs typeface="Didact Gothic"/>
                <a:sym typeface="Didact Gothic"/>
              </a:defRPr>
            </a:lvl4pPr>
            <a:lvl5pPr marL="2286000" marR="0" lvl="4" indent="-317500" algn="ctr" rtl="0">
              <a:lnSpc>
                <a:spcPct val="100000"/>
              </a:lnSpc>
              <a:spcBef>
                <a:spcPts val="0"/>
              </a:spcBef>
              <a:spcAft>
                <a:spcPts val="0"/>
              </a:spcAft>
              <a:buClr>
                <a:srgbClr val="595959"/>
              </a:buClr>
              <a:buSzPts val="1400"/>
              <a:buFont typeface="Anaheim"/>
              <a:buChar char="○"/>
              <a:defRPr sz="1400" b="0" i="0" u="none" strike="noStrike" cap="none">
                <a:solidFill>
                  <a:schemeClr val="dk1"/>
                </a:solidFill>
                <a:latin typeface="Didact Gothic"/>
                <a:ea typeface="Didact Gothic"/>
                <a:cs typeface="Didact Gothic"/>
                <a:sym typeface="Didact Gothic"/>
              </a:defRPr>
            </a:lvl5pPr>
            <a:lvl6pPr marL="2743200" marR="0" lvl="5" indent="-317500" algn="ctr" rtl="0">
              <a:lnSpc>
                <a:spcPct val="100000"/>
              </a:lnSpc>
              <a:spcBef>
                <a:spcPts val="0"/>
              </a:spcBef>
              <a:spcAft>
                <a:spcPts val="0"/>
              </a:spcAft>
              <a:buClr>
                <a:srgbClr val="595959"/>
              </a:buClr>
              <a:buSzPts val="1400"/>
              <a:buFont typeface="Anaheim"/>
              <a:buChar char="■"/>
              <a:defRPr sz="1400" b="0" i="0" u="none" strike="noStrike" cap="none">
                <a:solidFill>
                  <a:schemeClr val="dk1"/>
                </a:solidFill>
                <a:latin typeface="Didact Gothic"/>
                <a:ea typeface="Didact Gothic"/>
                <a:cs typeface="Didact Gothic"/>
                <a:sym typeface="Didact Gothic"/>
              </a:defRPr>
            </a:lvl6pPr>
            <a:lvl7pPr marL="3200400" marR="0" lvl="6" indent="-317500" algn="ctr" rtl="0">
              <a:lnSpc>
                <a:spcPct val="100000"/>
              </a:lnSpc>
              <a:spcBef>
                <a:spcPts val="0"/>
              </a:spcBef>
              <a:spcAft>
                <a:spcPts val="0"/>
              </a:spcAft>
              <a:buClr>
                <a:srgbClr val="595959"/>
              </a:buClr>
              <a:buSzPts val="1400"/>
              <a:buFont typeface="Anaheim"/>
              <a:buChar char="●"/>
              <a:defRPr sz="1400" b="0" i="0" u="none" strike="noStrike" cap="none">
                <a:solidFill>
                  <a:schemeClr val="dk1"/>
                </a:solidFill>
                <a:latin typeface="Didact Gothic"/>
                <a:ea typeface="Didact Gothic"/>
                <a:cs typeface="Didact Gothic"/>
                <a:sym typeface="Didact Gothic"/>
              </a:defRPr>
            </a:lvl7pPr>
            <a:lvl8pPr marL="3657600" marR="0" lvl="7" indent="-317500" algn="ctr" rtl="0">
              <a:lnSpc>
                <a:spcPct val="100000"/>
              </a:lnSpc>
              <a:spcBef>
                <a:spcPts val="0"/>
              </a:spcBef>
              <a:spcAft>
                <a:spcPts val="0"/>
              </a:spcAft>
              <a:buClr>
                <a:srgbClr val="595959"/>
              </a:buClr>
              <a:buSzPts val="1400"/>
              <a:buFont typeface="Anaheim"/>
              <a:buChar char="○"/>
              <a:defRPr sz="1400" b="0" i="0" u="none" strike="noStrike" cap="none">
                <a:solidFill>
                  <a:schemeClr val="dk1"/>
                </a:solidFill>
                <a:latin typeface="Didact Gothic"/>
                <a:ea typeface="Didact Gothic"/>
                <a:cs typeface="Didact Gothic"/>
                <a:sym typeface="Didact Gothic"/>
              </a:defRPr>
            </a:lvl8pPr>
            <a:lvl9pPr marL="4114800" marR="0" lvl="8" indent="-317500" algn="ctr" rtl="0">
              <a:lnSpc>
                <a:spcPct val="100000"/>
              </a:lnSpc>
              <a:spcBef>
                <a:spcPts val="0"/>
              </a:spcBef>
              <a:spcAft>
                <a:spcPts val="0"/>
              </a:spcAft>
              <a:buClr>
                <a:srgbClr val="595959"/>
              </a:buClr>
              <a:buSzPts val="1400"/>
              <a:buFont typeface="Anaheim"/>
              <a:buChar char="■"/>
              <a:defRPr sz="1400" b="0" i="0" u="none" strike="noStrike" cap="none">
                <a:solidFill>
                  <a:schemeClr val="dk1"/>
                </a:solidFill>
                <a:latin typeface="Didact Gothic"/>
                <a:ea typeface="Didact Gothic"/>
                <a:cs typeface="Didact Gothic"/>
                <a:sym typeface="Didact Gothic"/>
              </a:defRPr>
            </a:lvl9pPr>
          </a:lstStyle>
          <a:p>
            <a:pPr marL="0" indent="0" algn="l">
              <a:spcAft>
                <a:spcPts val="1200"/>
              </a:spcAft>
              <a:buNone/>
            </a:pPr>
            <a:r>
              <a:rPr lang="fr-FR" sz="2000" dirty="0">
                <a:solidFill>
                  <a:schemeClr val="bg2">
                    <a:lumMod val="75000"/>
                  </a:schemeClr>
                </a:solidFill>
                <a:latin typeface="Berlin Sans FB" panose="020E0602020502020306" pitchFamily="34" charset="0"/>
              </a:rPr>
              <a:t>Les entrepreneurs sont disposés à prendre des risques calculés. Ils sont prêts à sortir de leur zone de confort pour saisir des opportunités.</a:t>
            </a:r>
          </a:p>
          <a:p>
            <a:pPr marL="0" indent="0" algn="l">
              <a:spcAft>
                <a:spcPts val="1200"/>
              </a:spcAft>
              <a:buFont typeface="Anaheim"/>
              <a:buNone/>
            </a:pPr>
            <a:endParaRPr lang="fr-FR" sz="2000" dirty="0">
              <a:solidFill>
                <a:schemeClr val="bg2">
                  <a:lumMod val="75000"/>
                </a:schemeClr>
              </a:solidFill>
            </a:endParaRPr>
          </a:p>
        </p:txBody>
      </p:sp>
      <p:sp>
        <p:nvSpPr>
          <p:cNvPr id="164" name="Google Shape;1472;p33">
            <a:extLst>
              <a:ext uri="{FF2B5EF4-FFF2-40B4-BE49-F238E27FC236}">
                <a16:creationId xmlns:a16="http://schemas.microsoft.com/office/drawing/2014/main" id="{ED51FD2B-E660-4555-8402-D02D5E340B08}"/>
              </a:ext>
            </a:extLst>
          </p:cNvPr>
          <p:cNvSpPr/>
          <p:nvPr/>
        </p:nvSpPr>
        <p:spPr>
          <a:xfrm>
            <a:off x="6857829" y="659569"/>
            <a:ext cx="1666595" cy="169427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475;p33">
            <a:extLst>
              <a:ext uri="{FF2B5EF4-FFF2-40B4-BE49-F238E27FC236}">
                <a16:creationId xmlns:a16="http://schemas.microsoft.com/office/drawing/2014/main" id="{A316055B-FF77-4A0F-8097-6BA12344F578}"/>
              </a:ext>
            </a:extLst>
          </p:cNvPr>
          <p:cNvGrpSpPr/>
          <p:nvPr/>
        </p:nvGrpSpPr>
        <p:grpSpPr>
          <a:xfrm>
            <a:off x="6910236" y="632113"/>
            <a:ext cx="1235489" cy="2028454"/>
            <a:chOff x="5742837" y="1892177"/>
            <a:chExt cx="1866882" cy="2724773"/>
          </a:xfrm>
        </p:grpSpPr>
        <p:sp>
          <p:nvSpPr>
            <p:cNvPr id="167" name="Google Shape;1476;p33">
              <a:extLst>
                <a:ext uri="{FF2B5EF4-FFF2-40B4-BE49-F238E27FC236}">
                  <a16:creationId xmlns:a16="http://schemas.microsoft.com/office/drawing/2014/main" id="{E63D68A1-0882-431D-9668-D93D4EAAA19D}"/>
                </a:ext>
              </a:extLst>
            </p:cNvPr>
            <p:cNvSpPr/>
            <p:nvPr/>
          </p:nvSpPr>
          <p:spPr>
            <a:xfrm flipH="1">
              <a:off x="7304446" y="3967699"/>
              <a:ext cx="21562" cy="39172"/>
            </a:xfrm>
            <a:custGeom>
              <a:avLst/>
              <a:gdLst/>
              <a:ahLst/>
              <a:cxnLst/>
              <a:rect l="l" t="t" r="r" b="b"/>
              <a:pathLst>
                <a:path w="878" h="1654" extrusionOk="0">
                  <a:moveTo>
                    <a:pt x="813" y="1"/>
                  </a:moveTo>
                  <a:cubicBezTo>
                    <a:pt x="792" y="1"/>
                    <a:pt x="769" y="12"/>
                    <a:pt x="757" y="37"/>
                  </a:cubicBezTo>
                  <a:lnTo>
                    <a:pt x="390" y="771"/>
                  </a:lnTo>
                  <a:lnTo>
                    <a:pt x="190" y="1138"/>
                  </a:lnTo>
                  <a:cubicBezTo>
                    <a:pt x="123" y="1238"/>
                    <a:pt x="56" y="1371"/>
                    <a:pt x="23" y="1505"/>
                  </a:cubicBezTo>
                  <a:cubicBezTo>
                    <a:pt x="1" y="1594"/>
                    <a:pt x="82" y="1653"/>
                    <a:pt x="159" y="1653"/>
                  </a:cubicBezTo>
                  <a:cubicBezTo>
                    <a:pt x="197" y="1653"/>
                    <a:pt x="234" y="1638"/>
                    <a:pt x="256" y="1605"/>
                  </a:cubicBezTo>
                  <a:cubicBezTo>
                    <a:pt x="323" y="1471"/>
                    <a:pt x="390" y="1371"/>
                    <a:pt x="423" y="1238"/>
                  </a:cubicBezTo>
                  <a:lnTo>
                    <a:pt x="590" y="838"/>
                  </a:lnTo>
                  <a:cubicBezTo>
                    <a:pt x="690" y="604"/>
                    <a:pt x="757" y="337"/>
                    <a:pt x="857" y="70"/>
                  </a:cubicBezTo>
                  <a:cubicBezTo>
                    <a:pt x="877" y="29"/>
                    <a:pt x="847" y="1"/>
                    <a:pt x="813" y="1"/>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477;p33">
              <a:extLst>
                <a:ext uri="{FF2B5EF4-FFF2-40B4-BE49-F238E27FC236}">
                  <a16:creationId xmlns:a16="http://schemas.microsoft.com/office/drawing/2014/main" id="{5D0DF959-EC80-459F-9253-1FC5DD57280C}"/>
                </a:ext>
              </a:extLst>
            </p:cNvPr>
            <p:cNvSpPr/>
            <p:nvPr/>
          </p:nvSpPr>
          <p:spPr>
            <a:xfrm flipH="1">
              <a:off x="7332785" y="3955337"/>
              <a:ext cx="27087" cy="42085"/>
            </a:xfrm>
            <a:custGeom>
              <a:avLst/>
              <a:gdLst/>
              <a:ahLst/>
              <a:cxnLst/>
              <a:rect l="l" t="t" r="r" b="b"/>
              <a:pathLst>
                <a:path w="1103" h="1777" extrusionOk="0">
                  <a:moveTo>
                    <a:pt x="878" y="1"/>
                  </a:moveTo>
                  <a:cubicBezTo>
                    <a:pt x="840" y="1"/>
                    <a:pt x="801" y="18"/>
                    <a:pt x="768" y="59"/>
                  </a:cubicBezTo>
                  <a:cubicBezTo>
                    <a:pt x="535" y="259"/>
                    <a:pt x="368" y="492"/>
                    <a:pt x="234" y="759"/>
                  </a:cubicBezTo>
                  <a:cubicBezTo>
                    <a:pt x="168" y="926"/>
                    <a:pt x="101" y="1059"/>
                    <a:pt x="68" y="1226"/>
                  </a:cubicBezTo>
                  <a:cubicBezTo>
                    <a:pt x="1" y="1360"/>
                    <a:pt x="1" y="1560"/>
                    <a:pt x="68" y="1727"/>
                  </a:cubicBezTo>
                  <a:cubicBezTo>
                    <a:pt x="101" y="1760"/>
                    <a:pt x="143" y="1777"/>
                    <a:pt x="184" y="1777"/>
                  </a:cubicBezTo>
                  <a:cubicBezTo>
                    <a:pt x="226" y="1777"/>
                    <a:pt x="268" y="1760"/>
                    <a:pt x="301" y="1727"/>
                  </a:cubicBezTo>
                  <a:cubicBezTo>
                    <a:pt x="401" y="1627"/>
                    <a:pt x="468" y="1460"/>
                    <a:pt x="468" y="1326"/>
                  </a:cubicBezTo>
                  <a:cubicBezTo>
                    <a:pt x="501" y="1193"/>
                    <a:pt x="535" y="1059"/>
                    <a:pt x="601" y="926"/>
                  </a:cubicBezTo>
                  <a:cubicBezTo>
                    <a:pt x="701" y="693"/>
                    <a:pt x="835" y="459"/>
                    <a:pt x="1002" y="259"/>
                  </a:cubicBezTo>
                  <a:cubicBezTo>
                    <a:pt x="1102" y="158"/>
                    <a:pt x="994" y="1"/>
                    <a:pt x="878" y="1"/>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478;p33">
              <a:extLst>
                <a:ext uri="{FF2B5EF4-FFF2-40B4-BE49-F238E27FC236}">
                  <a16:creationId xmlns:a16="http://schemas.microsoft.com/office/drawing/2014/main" id="{3DB89EC0-F5F7-4203-BA3D-73E177AA2CF3}"/>
                </a:ext>
              </a:extLst>
            </p:cNvPr>
            <p:cNvSpPr/>
            <p:nvPr/>
          </p:nvSpPr>
          <p:spPr>
            <a:xfrm flipH="1">
              <a:off x="6329313" y="2268002"/>
              <a:ext cx="796281" cy="539952"/>
            </a:xfrm>
            <a:custGeom>
              <a:avLst/>
              <a:gdLst/>
              <a:ahLst/>
              <a:cxnLst/>
              <a:rect l="l" t="t" r="r" b="b"/>
              <a:pathLst>
                <a:path w="32425" h="22799" extrusionOk="0">
                  <a:moveTo>
                    <a:pt x="31187" y="0"/>
                  </a:moveTo>
                  <a:cubicBezTo>
                    <a:pt x="30840" y="0"/>
                    <a:pt x="30469" y="122"/>
                    <a:pt x="30156" y="279"/>
                  </a:cubicBezTo>
                  <a:cubicBezTo>
                    <a:pt x="29255" y="679"/>
                    <a:pt x="28455" y="1280"/>
                    <a:pt x="27821" y="2013"/>
                  </a:cubicBezTo>
                  <a:cubicBezTo>
                    <a:pt x="26954" y="3047"/>
                    <a:pt x="26353" y="4215"/>
                    <a:pt x="25519" y="5282"/>
                  </a:cubicBezTo>
                  <a:cubicBezTo>
                    <a:pt x="24585" y="6450"/>
                    <a:pt x="23618" y="7584"/>
                    <a:pt x="22550" y="8618"/>
                  </a:cubicBezTo>
                  <a:cubicBezTo>
                    <a:pt x="20149" y="10986"/>
                    <a:pt x="16946" y="12388"/>
                    <a:pt x="13777" y="13355"/>
                  </a:cubicBezTo>
                  <a:cubicBezTo>
                    <a:pt x="10975" y="14222"/>
                    <a:pt x="8007" y="14989"/>
                    <a:pt x="5038" y="15190"/>
                  </a:cubicBezTo>
                  <a:cubicBezTo>
                    <a:pt x="3570" y="15290"/>
                    <a:pt x="1869" y="15323"/>
                    <a:pt x="935" y="16457"/>
                  </a:cubicBezTo>
                  <a:cubicBezTo>
                    <a:pt x="1" y="17758"/>
                    <a:pt x="1" y="19493"/>
                    <a:pt x="935" y="20794"/>
                  </a:cubicBezTo>
                  <a:cubicBezTo>
                    <a:pt x="2163" y="22354"/>
                    <a:pt x="3936" y="22799"/>
                    <a:pt x="5760" y="22799"/>
                  </a:cubicBezTo>
                  <a:cubicBezTo>
                    <a:pt x="6860" y="22799"/>
                    <a:pt x="7979" y="22637"/>
                    <a:pt x="9007" y="22461"/>
                  </a:cubicBezTo>
                  <a:cubicBezTo>
                    <a:pt x="10475" y="22195"/>
                    <a:pt x="11943" y="21794"/>
                    <a:pt x="13344" y="21294"/>
                  </a:cubicBezTo>
                  <a:cubicBezTo>
                    <a:pt x="19715" y="18859"/>
                    <a:pt x="24752" y="13822"/>
                    <a:pt x="27954" y="7717"/>
                  </a:cubicBezTo>
                  <a:cubicBezTo>
                    <a:pt x="28355" y="6817"/>
                    <a:pt x="28855" y="5950"/>
                    <a:pt x="29422" y="5149"/>
                  </a:cubicBezTo>
                  <a:cubicBezTo>
                    <a:pt x="30256" y="4115"/>
                    <a:pt x="31390" y="3314"/>
                    <a:pt x="31990" y="2180"/>
                  </a:cubicBezTo>
                  <a:cubicBezTo>
                    <a:pt x="32324" y="1546"/>
                    <a:pt x="32424" y="646"/>
                    <a:pt x="31857" y="212"/>
                  </a:cubicBezTo>
                  <a:cubicBezTo>
                    <a:pt x="31664" y="61"/>
                    <a:pt x="31431" y="0"/>
                    <a:pt x="31187"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479;p33">
              <a:extLst>
                <a:ext uri="{FF2B5EF4-FFF2-40B4-BE49-F238E27FC236}">
                  <a16:creationId xmlns:a16="http://schemas.microsoft.com/office/drawing/2014/main" id="{91597459-6EFF-4B66-BDAE-2F57F7AF1E71}"/>
                </a:ext>
              </a:extLst>
            </p:cNvPr>
            <p:cNvSpPr/>
            <p:nvPr/>
          </p:nvSpPr>
          <p:spPr>
            <a:xfrm flipH="1">
              <a:off x="6426000" y="3398437"/>
              <a:ext cx="234304" cy="323464"/>
            </a:xfrm>
            <a:custGeom>
              <a:avLst/>
              <a:gdLst/>
              <a:ahLst/>
              <a:cxnLst/>
              <a:rect l="l" t="t" r="r" b="b"/>
              <a:pathLst>
                <a:path w="9541" h="13658" extrusionOk="0">
                  <a:moveTo>
                    <a:pt x="3302" y="0"/>
                  </a:moveTo>
                  <a:cubicBezTo>
                    <a:pt x="2899" y="0"/>
                    <a:pt x="2456" y="108"/>
                    <a:pt x="1969" y="348"/>
                  </a:cubicBezTo>
                  <a:cubicBezTo>
                    <a:pt x="768" y="881"/>
                    <a:pt x="1" y="2082"/>
                    <a:pt x="68" y="3417"/>
                  </a:cubicBezTo>
                  <a:cubicBezTo>
                    <a:pt x="234" y="6719"/>
                    <a:pt x="3236" y="11055"/>
                    <a:pt x="4971" y="13657"/>
                  </a:cubicBezTo>
                  <a:cubicBezTo>
                    <a:pt x="6305" y="12490"/>
                    <a:pt x="7873" y="11556"/>
                    <a:pt x="9541" y="10922"/>
                  </a:cubicBezTo>
                  <a:cubicBezTo>
                    <a:pt x="8440" y="8087"/>
                    <a:pt x="7306" y="5285"/>
                    <a:pt x="6072" y="2483"/>
                  </a:cubicBezTo>
                  <a:cubicBezTo>
                    <a:pt x="5463" y="1087"/>
                    <a:pt x="4584" y="0"/>
                    <a:pt x="3302"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480;p33">
              <a:extLst>
                <a:ext uri="{FF2B5EF4-FFF2-40B4-BE49-F238E27FC236}">
                  <a16:creationId xmlns:a16="http://schemas.microsoft.com/office/drawing/2014/main" id="{7C5F0B79-B73E-4650-8791-096D98EF2154}"/>
                </a:ext>
              </a:extLst>
            </p:cNvPr>
            <p:cNvSpPr/>
            <p:nvPr/>
          </p:nvSpPr>
          <p:spPr>
            <a:xfrm flipH="1">
              <a:off x="6218735" y="3567415"/>
              <a:ext cx="340811" cy="222456"/>
            </a:xfrm>
            <a:custGeom>
              <a:avLst/>
              <a:gdLst/>
              <a:ahLst/>
              <a:cxnLst/>
              <a:rect l="l" t="t" r="r" b="b"/>
              <a:pathLst>
                <a:path w="13878" h="9393" extrusionOk="0">
                  <a:moveTo>
                    <a:pt x="12273" y="1"/>
                  </a:moveTo>
                  <a:cubicBezTo>
                    <a:pt x="12197" y="1"/>
                    <a:pt x="12120" y="6"/>
                    <a:pt x="12043" y="18"/>
                  </a:cubicBezTo>
                  <a:cubicBezTo>
                    <a:pt x="11742" y="84"/>
                    <a:pt x="11476" y="184"/>
                    <a:pt x="11209" y="318"/>
                  </a:cubicBezTo>
                  <a:cubicBezTo>
                    <a:pt x="9589" y="1077"/>
                    <a:pt x="7930" y="1894"/>
                    <a:pt x="6189" y="1894"/>
                  </a:cubicBezTo>
                  <a:cubicBezTo>
                    <a:pt x="5636" y="1894"/>
                    <a:pt x="5075" y="1812"/>
                    <a:pt x="4504" y="1619"/>
                  </a:cubicBezTo>
                  <a:cubicBezTo>
                    <a:pt x="3437" y="3287"/>
                    <a:pt x="1869" y="4588"/>
                    <a:pt x="1" y="5321"/>
                  </a:cubicBezTo>
                  <a:cubicBezTo>
                    <a:pt x="1" y="5321"/>
                    <a:pt x="1268" y="8123"/>
                    <a:pt x="1335" y="8324"/>
                  </a:cubicBezTo>
                  <a:cubicBezTo>
                    <a:pt x="1560" y="8967"/>
                    <a:pt x="2188" y="9393"/>
                    <a:pt x="2861" y="9393"/>
                  </a:cubicBezTo>
                  <a:cubicBezTo>
                    <a:pt x="2886" y="9393"/>
                    <a:pt x="2911" y="9392"/>
                    <a:pt x="2936" y="9391"/>
                  </a:cubicBezTo>
                  <a:lnTo>
                    <a:pt x="13877" y="1452"/>
                  </a:lnTo>
                  <a:cubicBezTo>
                    <a:pt x="13786" y="629"/>
                    <a:pt x="13081" y="1"/>
                    <a:pt x="122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481;p33">
              <a:extLst>
                <a:ext uri="{FF2B5EF4-FFF2-40B4-BE49-F238E27FC236}">
                  <a16:creationId xmlns:a16="http://schemas.microsoft.com/office/drawing/2014/main" id="{227AD77D-9604-4229-9F6C-EB2276A7B699}"/>
                </a:ext>
              </a:extLst>
            </p:cNvPr>
            <p:cNvSpPr/>
            <p:nvPr/>
          </p:nvSpPr>
          <p:spPr>
            <a:xfrm flipH="1">
              <a:off x="7343466" y="4234541"/>
              <a:ext cx="193342" cy="309752"/>
            </a:xfrm>
            <a:custGeom>
              <a:avLst/>
              <a:gdLst/>
              <a:ahLst/>
              <a:cxnLst/>
              <a:rect l="l" t="t" r="r" b="b"/>
              <a:pathLst>
                <a:path w="7873" h="13079" extrusionOk="0">
                  <a:moveTo>
                    <a:pt x="4704" y="1"/>
                  </a:moveTo>
                  <a:cubicBezTo>
                    <a:pt x="3633" y="1"/>
                    <a:pt x="2616" y="524"/>
                    <a:pt x="2035" y="1436"/>
                  </a:cubicBezTo>
                  <a:cubicBezTo>
                    <a:pt x="201" y="4205"/>
                    <a:pt x="101" y="9476"/>
                    <a:pt x="1" y="12611"/>
                  </a:cubicBezTo>
                  <a:cubicBezTo>
                    <a:pt x="448" y="12569"/>
                    <a:pt x="898" y="12548"/>
                    <a:pt x="1348" y="12548"/>
                  </a:cubicBezTo>
                  <a:cubicBezTo>
                    <a:pt x="2674" y="12548"/>
                    <a:pt x="4001" y="12729"/>
                    <a:pt x="5271" y="13078"/>
                  </a:cubicBezTo>
                  <a:cubicBezTo>
                    <a:pt x="6072" y="10143"/>
                    <a:pt x="6806" y="7207"/>
                    <a:pt x="7439" y="4205"/>
                  </a:cubicBezTo>
                  <a:cubicBezTo>
                    <a:pt x="7873" y="2270"/>
                    <a:pt x="7606" y="469"/>
                    <a:pt x="5371" y="69"/>
                  </a:cubicBezTo>
                  <a:cubicBezTo>
                    <a:pt x="5149" y="23"/>
                    <a:pt x="4925" y="1"/>
                    <a:pt x="4704"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482;p33">
              <a:extLst>
                <a:ext uri="{FF2B5EF4-FFF2-40B4-BE49-F238E27FC236}">
                  <a16:creationId xmlns:a16="http://schemas.microsoft.com/office/drawing/2014/main" id="{C1E4DB35-1995-4EA7-977C-E315CBC251E2}"/>
                </a:ext>
              </a:extLst>
            </p:cNvPr>
            <p:cNvSpPr/>
            <p:nvPr/>
          </p:nvSpPr>
          <p:spPr>
            <a:xfrm flipH="1">
              <a:off x="7194376" y="4488967"/>
              <a:ext cx="364533" cy="127984"/>
            </a:xfrm>
            <a:custGeom>
              <a:avLst/>
              <a:gdLst/>
              <a:ahLst/>
              <a:cxnLst/>
              <a:rect l="l" t="t" r="r" b="b"/>
              <a:pathLst>
                <a:path w="14844" h="5404" extrusionOk="0">
                  <a:moveTo>
                    <a:pt x="6705" y="0"/>
                  </a:moveTo>
                  <a:cubicBezTo>
                    <a:pt x="5582" y="441"/>
                    <a:pt x="4399" y="665"/>
                    <a:pt x="3214" y="665"/>
                  </a:cubicBezTo>
                  <a:cubicBezTo>
                    <a:pt x="2427" y="665"/>
                    <a:pt x="1639" y="567"/>
                    <a:pt x="867" y="367"/>
                  </a:cubicBezTo>
                  <a:cubicBezTo>
                    <a:pt x="867" y="367"/>
                    <a:pt x="234" y="3336"/>
                    <a:pt x="200" y="3603"/>
                  </a:cubicBezTo>
                  <a:cubicBezTo>
                    <a:pt x="0" y="4270"/>
                    <a:pt x="267" y="5004"/>
                    <a:pt x="867" y="5404"/>
                  </a:cubicBezTo>
                  <a:lnTo>
                    <a:pt x="14377" y="5404"/>
                  </a:lnTo>
                  <a:cubicBezTo>
                    <a:pt x="14844" y="4603"/>
                    <a:pt x="14544" y="3603"/>
                    <a:pt x="13743" y="3169"/>
                  </a:cubicBezTo>
                  <a:cubicBezTo>
                    <a:pt x="13476" y="3036"/>
                    <a:pt x="13176" y="2936"/>
                    <a:pt x="12876" y="2902"/>
                  </a:cubicBezTo>
                  <a:cubicBezTo>
                    <a:pt x="10574" y="2502"/>
                    <a:pt x="8139" y="2068"/>
                    <a:pt x="67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483;p33">
              <a:extLst>
                <a:ext uri="{FF2B5EF4-FFF2-40B4-BE49-F238E27FC236}">
                  <a16:creationId xmlns:a16="http://schemas.microsoft.com/office/drawing/2014/main" id="{BCA8889D-9061-4554-8C26-C7D0B360C028}"/>
                </a:ext>
              </a:extLst>
            </p:cNvPr>
            <p:cNvSpPr/>
            <p:nvPr/>
          </p:nvSpPr>
          <p:spPr>
            <a:xfrm flipH="1">
              <a:off x="6592444" y="2853682"/>
              <a:ext cx="1017275" cy="1540849"/>
            </a:xfrm>
            <a:custGeom>
              <a:avLst/>
              <a:gdLst/>
              <a:ahLst/>
              <a:cxnLst/>
              <a:rect l="l" t="t" r="r" b="b"/>
              <a:pathLst>
                <a:path w="41424" h="65061" extrusionOk="0">
                  <a:moveTo>
                    <a:pt x="34628" y="0"/>
                  </a:moveTo>
                  <a:cubicBezTo>
                    <a:pt x="34359" y="0"/>
                    <a:pt x="34080" y="22"/>
                    <a:pt x="33792" y="66"/>
                  </a:cubicBezTo>
                  <a:cubicBezTo>
                    <a:pt x="31724" y="367"/>
                    <a:pt x="29922" y="1601"/>
                    <a:pt x="28154" y="2702"/>
                  </a:cubicBezTo>
                  <a:cubicBezTo>
                    <a:pt x="21249" y="6971"/>
                    <a:pt x="13344" y="7772"/>
                    <a:pt x="5505" y="9340"/>
                  </a:cubicBezTo>
                  <a:cubicBezTo>
                    <a:pt x="4671" y="9440"/>
                    <a:pt x="3837" y="9740"/>
                    <a:pt x="3103" y="10174"/>
                  </a:cubicBezTo>
                  <a:cubicBezTo>
                    <a:pt x="1" y="12342"/>
                    <a:pt x="1235" y="18113"/>
                    <a:pt x="1669" y="21215"/>
                  </a:cubicBezTo>
                  <a:cubicBezTo>
                    <a:pt x="2469" y="27019"/>
                    <a:pt x="4237" y="32623"/>
                    <a:pt x="5905" y="38260"/>
                  </a:cubicBezTo>
                  <a:cubicBezTo>
                    <a:pt x="6239" y="39261"/>
                    <a:pt x="6439" y="40295"/>
                    <a:pt x="6506" y="41363"/>
                  </a:cubicBezTo>
                  <a:cubicBezTo>
                    <a:pt x="6472" y="42397"/>
                    <a:pt x="6305" y="43464"/>
                    <a:pt x="6005" y="44465"/>
                  </a:cubicBezTo>
                  <a:lnTo>
                    <a:pt x="1402" y="62344"/>
                  </a:lnTo>
                  <a:lnTo>
                    <a:pt x="1002" y="64012"/>
                  </a:lnTo>
                  <a:cubicBezTo>
                    <a:pt x="816" y="64717"/>
                    <a:pt x="4004" y="65061"/>
                    <a:pt x="7077" y="65061"/>
                  </a:cubicBezTo>
                  <a:cubicBezTo>
                    <a:pt x="9530" y="65061"/>
                    <a:pt x="11910" y="64842"/>
                    <a:pt x="12443" y="64412"/>
                  </a:cubicBezTo>
                  <a:cubicBezTo>
                    <a:pt x="13677" y="63478"/>
                    <a:pt x="14311" y="62011"/>
                    <a:pt x="14878" y="60576"/>
                  </a:cubicBezTo>
                  <a:cubicBezTo>
                    <a:pt x="15812" y="58208"/>
                    <a:pt x="16679" y="55840"/>
                    <a:pt x="17447" y="53438"/>
                  </a:cubicBezTo>
                  <a:cubicBezTo>
                    <a:pt x="17680" y="52737"/>
                    <a:pt x="17914" y="52037"/>
                    <a:pt x="18114" y="51303"/>
                  </a:cubicBezTo>
                  <a:cubicBezTo>
                    <a:pt x="18948" y="48634"/>
                    <a:pt x="19481" y="45899"/>
                    <a:pt x="19615" y="43097"/>
                  </a:cubicBezTo>
                  <a:cubicBezTo>
                    <a:pt x="19782" y="39261"/>
                    <a:pt x="18714" y="35558"/>
                    <a:pt x="18447" y="31789"/>
                  </a:cubicBezTo>
                  <a:cubicBezTo>
                    <a:pt x="18281" y="29588"/>
                    <a:pt x="18114" y="27386"/>
                    <a:pt x="17980" y="25184"/>
                  </a:cubicBezTo>
                  <a:cubicBezTo>
                    <a:pt x="17880" y="23850"/>
                    <a:pt x="17113" y="20815"/>
                    <a:pt x="18214" y="19780"/>
                  </a:cubicBezTo>
                  <a:cubicBezTo>
                    <a:pt x="19415" y="18680"/>
                    <a:pt x="23051" y="18379"/>
                    <a:pt x="24618" y="17912"/>
                  </a:cubicBezTo>
                  <a:cubicBezTo>
                    <a:pt x="26953" y="17212"/>
                    <a:pt x="29322" y="16445"/>
                    <a:pt x="31557" y="15678"/>
                  </a:cubicBezTo>
                  <a:cubicBezTo>
                    <a:pt x="33792" y="14910"/>
                    <a:pt x="36093" y="14076"/>
                    <a:pt x="37828" y="12475"/>
                  </a:cubicBezTo>
                  <a:cubicBezTo>
                    <a:pt x="41424" y="9198"/>
                    <a:pt x="40193" y="0"/>
                    <a:pt x="346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484;p33">
              <a:extLst>
                <a:ext uri="{FF2B5EF4-FFF2-40B4-BE49-F238E27FC236}">
                  <a16:creationId xmlns:a16="http://schemas.microsoft.com/office/drawing/2014/main" id="{D2DD33CC-FA75-42B3-99F6-12F1DDE65572}"/>
                </a:ext>
              </a:extLst>
            </p:cNvPr>
            <p:cNvSpPr/>
            <p:nvPr/>
          </p:nvSpPr>
          <p:spPr>
            <a:xfrm flipH="1">
              <a:off x="6398126" y="2854653"/>
              <a:ext cx="455495" cy="732164"/>
            </a:xfrm>
            <a:custGeom>
              <a:avLst/>
              <a:gdLst/>
              <a:ahLst/>
              <a:cxnLst/>
              <a:rect l="l" t="t" r="r" b="b"/>
              <a:pathLst>
                <a:path w="18548" h="30915" extrusionOk="0">
                  <a:moveTo>
                    <a:pt x="4149" y="0"/>
                  </a:moveTo>
                  <a:cubicBezTo>
                    <a:pt x="3092" y="0"/>
                    <a:pt x="2072" y="313"/>
                    <a:pt x="1402" y="1093"/>
                  </a:cubicBezTo>
                  <a:cubicBezTo>
                    <a:pt x="1" y="2794"/>
                    <a:pt x="901" y="6697"/>
                    <a:pt x="1268" y="8765"/>
                  </a:cubicBezTo>
                  <a:cubicBezTo>
                    <a:pt x="2636" y="16370"/>
                    <a:pt x="4837" y="23776"/>
                    <a:pt x="7773" y="30914"/>
                  </a:cubicBezTo>
                  <a:cubicBezTo>
                    <a:pt x="11242" y="29647"/>
                    <a:pt x="14711" y="28479"/>
                    <a:pt x="18247" y="27378"/>
                  </a:cubicBezTo>
                  <a:cubicBezTo>
                    <a:pt x="18547" y="27278"/>
                    <a:pt x="15011" y="16437"/>
                    <a:pt x="14711" y="15570"/>
                  </a:cubicBezTo>
                  <a:cubicBezTo>
                    <a:pt x="13644" y="12468"/>
                    <a:pt x="12476" y="9432"/>
                    <a:pt x="11142" y="6397"/>
                  </a:cubicBezTo>
                  <a:cubicBezTo>
                    <a:pt x="10275" y="4362"/>
                    <a:pt x="9240" y="2294"/>
                    <a:pt x="7439" y="993"/>
                  </a:cubicBezTo>
                  <a:cubicBezTo>
                    <a:pt x="6604" y="407"/>
                    <a:pt x="5353" y="0"/>
                    <a:pt x="41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485;p33">
              <a:extLst>
                <a:ext uri="{FF2B5EF4-FFF2-40B4-BE49-F238E27FC236}">
                  <a16:creationId xmlns:a16="http://schemas.microsoft.com/office/drawing/2014/main" id="{F4C52087-39DE-45B4-A1DF-EB84F4E6ED8C}"/>
                </a:ext>
              </a:extLst>
            </p:cNvPr>
            <p:cNvSpPr/>
            <p:nvPr/>
          </p:nvSpPr>
          <p:spPr>
            <a:xfrm flipH="1">
              <a:off x="6897008" y="2549095"/>
              <a:ext cx="704509" cy="655999"/>
            </a:xfrm>
            <a:custGeom>
              <a:avLst/>
              <a:gdLst/>
              <a:ahLst/>
              <a:cxnLst/>
              <a:rect l="l" t="t" r="r" b="b"/>
              <a:pathLst>
                <a:path w="28688" h="27699" extrusionOk="0">
                  <a:moveTo>
                    <a:pt x="16034" y="1"/>
                  </a:moveTo>
                  <a:cubicBezTo>
                    <a:pt x="13235" y="1"/>
                    <a:pt x="10448" y="882"/>
                    <a:pt x="8707" y="3187"/>
                  </a:cubicBezTo>
                  <a:cubicBezTo>
                    <a:pt x="7639" y="4688"/>
                    <a:pt x="6972" y="6389"/>
                    <a:pt x="6405" y="8157"/>
                  </a:cubicBezTo>
                  <a:cubicBezTo>
                    <a:pt x="6305" y="8491"/>
                    <a:pt x="6172" y="8824"/>
                    <a:pt x="6105" y="9158"/>
                  </a:cubicBezTo>
                  <a:cubicBezTo>
                    <a:pt x="4804" y="13494"/>
                    <a:pt x="3203" y="17764"/>
                    <a:pt x="1401" y="21900"/>
                  </a:cubicBezTo>
                  <a:cubicBezTo>
                    <a:pt x="901" y="22901"/>
                    <a:pt x="0" y="23435"/>
                    <a:pt x="1001" y="24602"/>
                  </a:cubicBezTo>
                  <a:cubicBezTo>
                    <a:pt x="1568" y="25169"/>
                    <a:pt x="2202" y="25570"/>
                    <a:pt x="2936" y="25803"/>
                  </a:cubicBezTo>
                  <a:cubicBezTo>
                    <a:pt x="4637" y="26537"/>
                    <a:pt x="6338" y="27271"/>
                    <a:pt x="8140" y="27571"/>
                  </a:cubicBezTo>
                  <a:cubicBezTo>
                    <a:pt x="8684" y="27657"/>
                    <a:pt x="9232" y="27699"/>
                    <a:pt x="9780" y="27699"/>
                  </a:cubicBezTo>
                  <a:cubicBezTo>
                    <a:pt x="14128" y="27699"/>
                    <a:pt x="18422" y="25074"/>
                    <a:pt x="20348" y="21133"/>
                  </a:cubicBezTo>
                  <a:cubicBezTo>
                    <a:pt x="21082" y="19565"/>
                    <a:pt x="20949" y="18064"/>
                    <a:pt x="21116" y="16363"/>
                  </a:cubicBezTo>
                  <a:cubicBezTo>
                    <a:pt x="21149" y="15930"/>
                    <a:pt x="21583" y="11460"/>
                    <a:pt x="21849" y="11460"/>
                  </a:cubicBezTo>
                  <a:lnTo>
                    <a:pt x="26186" y="11426"/>
                  </a:lnTo>
                  <a:cubicBezTo>
                    <a:pt x="27153" y="8091"/>
                    <a:pt x="27987" y="4755"/>
                    <a:pt x="28688" y="1386"/>
                  </a:cubicBezTo>
                  <a:cubicBezTo>
                    <a:pt x="25419" y="1019"/>
                    <a:pt x="22216" y="986"/>
                    <a:pt x="19014" y="318"/>
                  </a:cubicBezTo>
                  <a:cubicBezTo>
                    <a:pt x="18051" y="115"/>
                    <a:pt x="17042" y="1"/>
                    <a:pt x="160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486;p33">
              <a:extLst>
                <a:ext uri="{FF2B5EF4-FFF2-40B4-BE49-F238E27FC236}">
                  <a16:creationId xmlns:a16="http://schemas.microsoft.com/office/drawing/2014/main" id="{AEFB2CEE-3F59-4005-865F-FF868A7FB1FF}"/>
                </a:ext>
              </a:extLst>
            </p:cNvPr>
            <p:cNvSpPr/>
            <p:nvPr/>
          </p:nvSpPr>
          <p:spPr>
            <a:xfrm flipH="1">
              <a:off x="6981440" y="2332136"/>
              <a:ext cx="244889" cy="290308"/>
            </a:xfrm>
            <a:custGeom>
              <a:avLst/>
              <a:gdLst/>
              <a:ahLst/>
              <a:cxnLst/>
              <a:rect l="l" t="t" r="r" b="b"/>
              <a:pathLst>
                <a:path w="9972" h="12258" extrusionOk="0">
                  <a:moveTo>
                    <a:pt x="7374" y="1"/>
                  </a:moveTo>
                  <a:cubicBezTo>
                    <a:pt x="6882" y="1"/>
                    <a:pt x="6364" y="69"/>
                    <a:pt x="5871" y="173"/>
                  </a:cubicBezTo>
                  <a:cubicBezTo>
                    <a:pt x="4937" y="339"/>
                    <a:pt x="4070" y="873"/>
                    <a:pt x="3536" y="1674"/>
                  </a:cubicBezTo>
                  <a:cubicBezTo>
                    <a:pt x="2769" y="2975"/>
                    <a:pt x="2468" y="4676"/>
                    <a:pt x="2001" y="6077"/>
                  </a:cubicBezTo>
                  <a:cubicBezTo>
                    <a:pt x="1868" y="6410"/>
                    <a:pt x="1768" y="6744"/>
                    <a:pt x="1635" y="7078"/>
                  </a:cubicBezTo>
                  <a:cubicBezTo>
                    <a:pt x="1168" y="8379"/>
                    <a:pt x="600" y="9680"/>
                    <a:pt x="0" y="10947"/>
                  </a:cubicBezTo>
                  <a:cubicBezTo>
                    <a:pt x="1213" y="11809"/>
                    <a:pt x="2643" y="12258"/>
                    <a:pt x="4097" y="12258"/>
                  </a:cubicBezTo>
                  <a:cubicBezTo>
                    <a:pt x="4443" y="12258"/>
                    <a:pt x="4791" y="12233"/>
                    <a:pt x="5137" y="12181"/>
                  </a:cubicBezTo>
                  <a:cubicBezTo>
                    <a:pt x="5404" y="10914"/>
                    <a:pt x="5737" y="9646"/>
                    <a:pt x="6138" y="8445"/>
                  </a:cubicBezTo>
                  <a:cubicBezTo>
                    <a:pt x="6204" y="8245"/>
                    <a:pt x="6305" y="8078"/>
                    <a:pt x="6438" y="7945"/>
                  </a:cubicBezTo>
                  <a:cubicBezTo>
                    <a:pt x="6638" y="7811"/>
                    <a:pt x="6838" y="7745"/>
                    <a:pt x="7038" y="7711"/>
                  </a:cubicBezTo>
                  <a:cubicBezTo>
                    <a:pt x="8006" y="7478"/>
                    <a:pt x="8573" y="6511"/>
                    <a:pt x="8973" y="5577"/>
                  </a:cubicBezTo>
                  <a:cubicBezTo>
                    <a:pt x="9373" y="4576"/>
                    <a:pt x="9640" y="3508"/>
                    <a:pt x="9774" y="2408"/>
                  </a:cubicBezTo>
                  <a:cubicBezTo>
                    <a:pt x="9971" y="555"/>
                    <a:pt x="8778" y="1"/>
                    <a:pt x="7374"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487;p33">
              <a:extLst>
                <a:ext uri="{FF2B5EF4-FFF2-40B4-BE49-F238E27FC236}">
                  <a16:creationId xmlns:a16="http://schemas.microsoft.com/office/drawing/2014/main" id="{3E00AA7A-403F-4BEF-9EDC-772B0B8BE9B9}"/>
                </a:ext>
              </a:extLst>
            </p:cNvPr>
            <p:cNvSpPr/>
            <p:nvPr/>
          </p:nvSpPr>
          <p:spPr>
            <a:xfrm flipH="1">
              <a:off x="6962531" y="2291969"/>
              <a:ext cx="236785" cy="173124"/>
            </a:xfrm>
            <a:custGeom>
              <a:avLst/>
              <a:gdLst/>
              <a:ahLst/>
              <a:cxnLst/>
              <a:rect l="l" t="t" r="r" b="b"/>
              <a:pathLst>
                <a:path w="9642" h="7310" extrusionOk="0">
                  <a:moveTo>
                    <a:pt x="7806" y="1"/>
                  </a:moveTo>
                  <a:cubicBezTo>
                    <a:pt x="7406" y="34"/>
                    <a:pt x="6972" y="134"/>
                    <a:pt x="6572" y="268"/>
                  </a:cubicBezTo>
                  <a:cubicBezTo>
                    <a:pt x="6500" y="276"/>
                    <a:pt x="6428" y="280"/>
                    <a:pt x="6355" y="280"/>
                  </a:cubicBezTo>
                  <a:cubicBezTo>
                    <a:pt x="5738" y="280"/>
                    <a:pt x="5096" y="12"/>
                    <a:pt x="4499" y="12"/>
                  </a:cubicBezTo>
                  <a:cubicBezTo>
                    <a:pt x="4318" y="12"/>
                    <a:pt x="4141" y="37"/>
                    <a:pt x="3970" y="101"/>
                  </a:cubicBezTo>
                  <a:cubicBezTo>
                    <a:pt x="3470" y="301"/>
                    <a:pt x="3170" y="701"/>
                    <a:pt x="2736" y="968"/>
                  </a:cubicBezTo>
                  <a:cubicBezTo>
                    <a:pt x="2403" y="1168"/>
                    <a:pt x="2036" y="1268"/>
                    <a:pt x="1702" y="1502"/>
                  </a:cubicBezTo>
                  <a:cubicBezTo>
                    <a:pt x="668" y="2236"/>
                    <a:pt x="1002" y="3670"/>
                    <a:pt x="535" y="4704"/>
                  </a:cubicBezTo>
                  <a:cubicBezTo>
                    <a:pt x="334" y="5238"/>
                    <a:pt x="1" y="5771"/>
                    <a:pt x="134" y="6305"/>
                  </a:cubicBezTo>
                  <a:cubicBezTo>
                    <a:pt x="301" y="6906"/>
                    <a:pt x="835" y="7306"/>
                    <a:pt x="1435" y="7306"/>
                  </a:cubicBezTo>
                  <a:cubicBezTo>
                    <a:pt x="1466" y="7308"/>
                    <a:pt x="1496" y="7309"/>
                    <a:pt x="1526" y="7309"/>
                  </a:cubicBezTo>
                  <a:cubicBezTo>
                    <a:pt x="2383" y="7309"/>
                    <a:pt x="3044" y="6410"/>
                    <a:pt x="3270" y="5605"/>
                  </a:cubicBezTo>
                  <a:cubicBezTo>
                    <a:pt x="3322" y="5397"/>
                    <a:pt x="3374" y="4480"/>
                    <a:pt x="3663" y="4480"/>
                  </a:cubicBezTo>
                  <a:cubicBezTo>
                    <a:pt x="3744" y="4480"/>
                    <a:pt x="3845" y="4553"/>
                    <a:pt x="3970" y="4737"/>
                  </a:cubicBezTo>
                  <a:cubicBezTo>
                    <a:pt x="4070" y="4871"/>
                    <a:pt x="4137" y="5038"/>
                    <a:pt x="4337" y="5071"/>
                  </a:cubicBezTo>
                  <a:cubicBezTo>
                    <a:pt x="4352" y="5074"/>
                    <a:pt x="4366" y="5075"/>
                    <a:pt x="4380" y="5075"/>
                  </a:cubicBezTo>
                  <a:cubicBezTo>
                    <a:pt x="4527" y="5075"/>
                    <a:pt x="4646" y="4926"/>
                    <a:pt x="4738" y="4804"/>
                  </a:cubicBezTo>
                  <a:cubicBezTo>
                    <a:pt x="5104" y="4370"/>
                    <a:pt x="5438" y="3803"/>
                    <a:pt x="6005" y="3570"/>
                  </a:cubicBezTo>
                  <a:cubicBezTo>
                    <a:pt x="6505" y="3370"/>
                    <a:pt x="7006" y="3270"/>
                    <a:pt x="7540" y="3236"/>
                  </a:cubicBezTo>
                  <a:cubicBezTo>
                    <a:pt x="7906" y="3203"/>
                    <a:pt x="8273" y="3170"/>
                    <a:pt x="8640" y="3103"/>
                  </a:cubicBezTo>
                  <a:cubicBezTo>
                    <a:pt x="9007" y="3036"/>
                    <a:pt x="9341" y="2769"/>
                    <a:pt x="9508" y="2469"/>
                  </a:cubicBezTo>
                  <a:cubicBezTo>
                    <a:pt x="9641" y="2035"/>
                    <a:pt x="9608" y="1568"/>
                    <a:pt x="9374" y="1202"/>
                  </a:cubicBezTo>
                  <a:cubicBezTo>
                    <a:pt x="9141" y="568"/>
                    <a:pt x="8574" y="134"/>
                    <a:pt x="79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488;p33">
              <a:extLst>
                <a:ext uri="{FF2B5EF4-FFF2-40B4-BE49-F238E27FC236}">
                  <a16:creationId xmlns:a16="http://schemas.microsoft.com/office/drawing/2014/main" id="{CAD7A811-A998-423A-8B9D-E52F98A2027F}"/>
                </a:ext>
              </a:extLst>
            </p:cNvPr>
            <p:cNvSpPr/>
            <p:nvPr/>
          </p:nvSpPr>
          <p:spPr>
            <a:xfrm flipH="1">
              <a:off x="7098531" y="2390348"/>
              <a:ext cx="55598" cy="53453"/>
            </a:xfrm>
            <a:custGeom>
              <a:avLst/>
              <a:gdLst/>
              <a:ahLst/>
              <a:cxnLst/>
              <a:rect l="l" t="t" r="r" b="b"/>
              <a:pathLst>
                <a:path w="2264" h="2257" extrusionOk="0">
                  <a:moveTo>
                    <a:pt x="1283" y="0"/>
                  </a:moveTo>
                  <a:cubicBezTo>
                    <a:pt x="1187" y="0"/>
                    <a:pt x="1090" y="16"/>
                    <a:pt x="996" y="50"/>
                  </a:cubicBezTo>
                  <a:cubicBezTo>
                    <a:pt x="396" y="283"/>
                    <a:pt x="29" y="850"/>
                    <a:pt x="29" y="1484"/>
                  </a:cubicBezTo>
                  <a:cubicBezTo>
                    <a:pt x="1" y="1906"/>
                    <a:pt x="352" y="2256"/>
                    <a:pt x="762" y="2256"/>
                  </a:cubicBezTo>
                  <a:cubicBezTo>
                    <a:pt x="839" y="2256"/>
                    <a:pt x="917" y="2244"/>
                    <a:pt x="996" y="2218"/>
                  </a:cubicBezTo>
                  <a:cubicBezTo>
                    <a:pt x="1230" y="2185"/>
                    <a:pt x="1430" y="2118"/>
                    <a:pt x="1597" y="1984"/>
                  </a:cubicBezTo>
                  <a:cubicBezTo>
                    <a:pt x="2030" y="1684"/>
                    <a:pt x="2264" y="1150"/>
                    <a:pt x="2164" y="650"/>
                  </a:cubicBezTo>
                  <a:cubicBezTo>
                    <a:pt x="2031" y="251"/>
                    <a:pt x="1664" y="0"/>
                    <a:pt x="1283"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489;p33">
              <a:extLst>
                <a:ext uri="{FF2B5EF4-FFF2-40B4-BE49-F238E27FC236}">
                  <a16:creationId xmlns:a16="http://schemas.microsoft.com/office/drawing/2014/main" id="{2302FC92-4FC3-4F96-8AAD-8F076A69AD14}"/>
                </a:ext>
              </a:extLst>
            </p:cNvPr>
            <p:cNvSpPr/>
            <p:nvPr/>
          </p:nvSpPr>
          <p:spPr>
            <a:xfrm flipH="1">
              <a:off x="7029893" y="2466986"/>
              <a:ext cx="29960" cy="12315"/>
            </a:xfrm>
            <a:custGeom>
              <a:avLst/>
              <a:gdLst/>
              <a:ahLst/>
              <a:cxnLst/>
              <a:rect l="l" t="t" r="r" b="b"/>
              <a:pathLst>
                <a:path w="1220" h="520" extrusionOk="0">
                  <a:moveTo>
                    <a:pt x="255" y="0"/>
                  </a:moveTo>
                  <a:cubicBezTo>
                    <a:pt x="93" y="0"/>
                    <a:pt x="1" y="211"/>
                    <a:pt x="159" y="316"/>
                  </a:cubicBezTo>
                  <a:cubicBezTo>
                    <a:pt x="290" y="428"/>
                    <a:pt x="515" y="519"/>
                    <a:pt x="723" y="519"/>
                  </a:cubicBezTo>
                  <a:cubicBezTo>
                    <a:pt x="886" y="519"/>
                    <a:pt x="1039" y="463"/>
                    <a:pt x="1127" y="316"/>
                  </a:cubicBezTo>
                  <a:cubicBezTo>
                    <a:pt x="1219" y="224"/>
                    <a:pt x="1141" y="46"/>
                    <a:pt x="996" y="46"/>
                  </a:cubicBezTo>
                  <a:cubicBezTo>
                    <a:pt x="985" y="46"/>
                    <a:pt x="972" y="47"/>
                    <a:pt x="960" y="49"/>
                  </a:cubicBezTo>
                  <a:cubicBezTo>
                    <a:pt x="826" y="49"/>
                    <a:pt x="708" y="109"/>
                    <a:pt x="584" y="109"/>
                  </a:cubicBezTo>
                  <a:cubicBezTo>
                    <a:pt x="523" y="109"/>
                    <a:pt x="460" y="94"/>
                    <a:pt x="393" y="49"/>
                  </a:cubicBezTo>
                  <a:cubicBezTo>
                    <a:pt x="344" y="15"/>
                    <a:pt x="297" y="0"/>
                    <a:pt x="25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490;p33">
              <a:extLst>
                <a:ext uri="{FF2B5EF4-FFF2-40B4-BE49-F238E27FC236}">
                  <a16:creationId xmlns:a16="http://schemas.microsoft.com/office/drawing/2014/main" id="{78826543-A882-4736-A9B4-CB2F9D4D6B22}"/>
                </a:ext>
              </a:extLst>
            </p:cNvPr>
            <p:cNvSpPr/>
            <p:nvPr/>
          </p:nvSpPr>
          <p:spPr>
            <a:xfrm flipH="1">
              <a:off x="7110000" y="2400200"/>
              <a:ext cx="18860" cy="29841"/>
            </a:xfrm>
            <a:custGeom>
              <a:avLst/>
              <a:gdLst/>
              <a:ahLst/>
              <a:cxnLst/>
              <a:rect l="l" t="t" r="r" b="b"/>
              <a:pathLst>
                <a:path w="768" h="1260" extrusionOk="0">
                  <a:moveTo>
                    <a:pt x="67" y="1"/>
                  </a:moveTo>
                  <a:cubicBezTo>
                    <a:pt x="1" y="1"/>
                    <a:pt x="1" y="101"/>
                    <a:pt x="67" y="101"/>
                  </a:cubicBezTo>
                  <a:cubicBezTo>
                    <a:pt x="301" y="101"/>
                    <a:pt x="468" y="267"/>
                    <a:pt x="568" y="468"/>
                  </a:cubicBezTo>
                  <a:lnTo>
                    <a:pt x="534" y="468"/>
                  </a:lnTo>
                  <a:lnTo>
                    <a:pt x="367" y="501"/>
                  </a:lnTo>
                  <a:lnTo>
                    <a:pt x="301" y="501"/>
                  </a:lnTo>
                  <a:lnTo>
                    <a:pt x="234" y="534"/>
                  </a:lnTo>
                  <a:cubicBezTo>
                    <a:pt x="201" y="534"/>
                    <a:pt x="167" y="568"/>
                    <a:pt x="201" y="601"/>
                  </a:cubicBezTo>
                  <a:cubicBezTo>
                    <a:pt x="201" y="634"/>
                    <a:pt x="201" y="634"/>
                    <a:pt x="234" y="634"/>
                  </a:cubicBezTo>
                  <a:lnTo>
                    <a:pt x="334" y="634"/>
                  </a:lnTo>
                  <a:cubicBezTo>
                    <a:pt x="367" y="634"/>
                    <a:pt x="401" y="634"/>
                    <a:pt x="434" y="601"/>
                  </a:cubicBezTo>
                  <a:lnTo>
                    <a:pt x="601" y="568"/>
                  </a:lnTo>
                  <a:cubicBezTo>
                    <a:pt x="601" y="668"/>
                    <a:pt x="634" y="734"/>
                    <a:pt x="634" y="835"/>
                  </a:cubicBezTo>
                  <a:lnTo>
                    <a:pt x="634" y="1235"/>
                  </a:lnTo>
                  <a:cubicBezTo>
                    <a:pt x="634" y="1252"/>
                    <a:pt x="659" y="1260"/>
                    <a:pt x="684" y="1260"/>
                  </a:cubicBezTo>
                  <a:cubicBezTo>
                    <a:pt x="709" y="1260"/>
                    <a:pt x="734" y="1252"/>
                    <a:pt x="734" y="1235"/>
                  </a:cubicBezTo>
                  <a:cubicBezTo>
                    <a:pt x="734" y="1168"/>
                    <a:pt x="768" y="1101"/>
                    <a:pt x="768" y="1035"/>
                  </a:cubicBezTo>
                  <a:lnTo>
                    <a:pt x="768" y="835"/>
                  </a:lnTo>
                  <a:cubicBezTo>
                    <a:pt x="734" y="668"/>
                    <a:pt x="701" y="534"/>
                    <a:pt x="668" y="401"/>
                  </a:cubicBezTo>
                  <a:cubicBezTo>
                    <a:pt x="568" y="167"/>
                    <a:pt x="334" y="1"/>
                    <a:pt x="67" y="1"/>
                  </a:cubicBezTo>
                  <a:close/>
                </a:path>
              </a:pathLst>
            </a:custGeom>
            <a:solidFill>
              <a:srgbClr val="AD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491;p33">
              <a:extLst>
                <a:ext uri="{FF2B5EF4-FFF2-40B4-BE49-F238E27FC236}">
                  <a16:creationId xmlns:a16="http://schemas.microsoft.com/office/drawing/2014/main" id="{1DCB6FA2-A7F1-496C-B6AA-6C644AEF5B22}"/>
                </a:ext>
              </a:extLst>
            </p:cNvPr>
            <p:cNvSpPr/>
            <p:nvPr/>
          </p:nvSpPr>
          <p:spPr>
            <a:xfrm flipH="1">
              <a:off x="7063292" y="2506797"/>
              <a:ext cx="35461" cy="13499"/>
            </a:xfrm>
            <a:custGeom>
              <a:avLst/>
              <a:gdLst/>
              <a:ahLst/>
              <a:cxnLst/>
              <a:rect l="l" t="t" r="r" b="b"/>
              <a:pathLst>
                <a:path w="1444" h="570" extrusionOk="0">
                  <a:moveTo>
                    <a:pt x="104" y="1"/>
                  </a:moveTo>
                  <a:cubicBezTo>
                    <a:pt x="38" y="1"/>
                    <a:pt x="0" y="95"/>
                    <a:pt x="75" y="170"/>
                  </a:cubicBezTo>
                  <a:cubicBezTo>
                    <a:pt x="336" y="431"/>
                    <a:pt x="679" y="569"/>
                    <a:pt x="1039" y="569"/>
                  </a:cubicBezTo>
                  <a:cubicBezTo>
                    <a:pt x="1140" y="569"/>
                    <a:pt x="1241" y="558"/>
                    <a:pt x="1343" y="537"/>
                  </a:cubicBezTo>
                  <a:cubicBezTo>
                    <a:pt x="1443" y="503"/>
                    <a:pt x="1443" y="370"/>
                    <a:pt x="1343" y="370"/>
                  </a:cubicBezTo>
                  <a:cubicBezTo>
                    <a:pt x="1269" y="381"/>
                    <a:pt x="1195" y="387"/>
                    <a:pt x="1123" y="387"/>
                  </a:cubicBezTo>
                  <a:cubicBezTo>
                    <a:pt x="774" y="387"/>
                    <a:pt x="452" y="257"/>
                    <a:pt x="176" y="36"/>
                  </a:cubicBezTo>
                  <a:cubicBezTo>
                    <a:pt x="151" y="11"/>
                    <a:pt x="125" y="1"/>
                    <a:pt x="104" y="1"/>
                  </a:cubicBezTo>
                  <a:close/>
                </a:path>
              </a:pathLst>
            </a:custGeom>
            <a:solidFill>
              <a:srgbClr val="AD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492;p33">
              <a:extLst>
                <a:ext uri="{FF2B5EF4-FFF2-40B4-BE49-F238E27FC236}">
                  <a16:creationId xmlns:a16="http://schemas.microsoft.com/office/drawing/2014/main" id="{131B2E0C-FF0E-4141-92DA-7A78876DF706}"/>
                </a:ext>
              </a:extLst>
            </p:cNvPr>
            <p:cNvSpPr/>
            <p:nvPr/>
          </p:nvSpPr>
          <p:spPr>
            <a:xfrm flipH="1">
              <a:off x="6338332" y="3577883"/>
              <a:ext cx="22151" cy="37514"/>
            </a:xfrm>
            <a:custGeom>
              <a:avLst/>
              <a:gdLst/>
              <a:ahLst/>
              <a:cxnLst/>
              <a:rect l="l" t="t" r="r" b="b"/>
              <a:pathLst>
                <a:path w="902" h="1584" extrusionOk="0">
                  <a:moveTo>
                    <a:pt x="305" y="1"/>
                  </a:moveTo>
                  <a:cubicBezTo>
                    <a:pt x="281" y="1"/>
                    <a:pt x="257" y="4"/>
                    <a:pt x="234" y="9"/>
                  </a:cubicBezTo>
                  <a:cubicBezTo>
                    <a:pt x="101" y="43"/>
                    <a:pt x="1" y="176"/>
                    <a:pt x="67" y="343"/>
                  </a:cubicBezTo>
                  <a:cubicBezTo>
                    <a:pt x="134" y="676"/>
                    <a:pt x="234" y="1010"/>
                    <a:pt x="334" y="1344"/>
                  </a:cubicBezTo>
                  <a:cubicBezTo>
                    <a:pt x="363" y="1489"/>
                    <a:pt x="493" y="1583"/>
                    <a:pt x="615" y="1583"/>
                  </a:cubicBezTo>
                  <a:cubicBezTo>
                    <a:pt x="633" y="1583"/>
                    <a:pt x="650" y="1581"/>
                    <a:pt x="668" y="1577"/>
                  </a:cubicBezTo>
                  <a:cubicBezTo>
                    <a:pt x="834" y="1510"/>
                    <a:pt x="901" y="1344"/>
                    <a:pt x="868" y="1210"/>
                  </a:cubicBezTo>
                  <a:cubicBezTo>
                    <a:pt x="801" y="877"/>
                    <a:pt x="668" y="510"/>
                    <a:pt x="568" y="176"/>
                  </a:cubicBezTo>
                  <a:cubicBezTo>
                    <a:pt x="540" y="65"/>
                    <a:pt x="421" y="1"/>
                    <a:pt x="305" y="1"/>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493;p33">
              <a:extLst>
                <a:ext uri="{FF2B5EF4-FFF2-40B4-BE49-F238E27FC236}">
                  <a16:creationId xmlns:a16="http://schemas.microsoft.com/office/drawing/2014/main" id="{80681B37-23D1-4AD7-B35D-635AE94D77F6}"/>
                </a:ext>
              </a:extLst>
            </p:cNvPr>
            <p:cNvSpPr/>
            <p:nvPr/>
          </p:nvSpPr>
          <p:spPr>
            <a:xfrm flipH="1">
              <a:off x="6370281" y="3589204"/>
              <a:ext cx="20506" cy="44430"/>
            </a:xfrm>
            <a:custGeom>
              <a:avLst/>
              <a:gdLst/>
              <a:ahLst/>
              <a:cxnLst/>
              <a:rect l="l" t="t" r="r" b="b"/>
              <a:pathLst>
                <a:path w="835" h="1876" extrusionOk="0">
                  <a:moveTo>
                    <a:pt x="188" y="0"/>
                  </a:moveTo>
                  <a:cubicBezTo>
                    <a:pt x="94" y="0"/>
                    <a:pt x="0" y="68"/>
                    <a:pt x="0" y="198"/>
                  </a:cubicBezTo>
                  <a:cubicBezTo>
                    <a:pt x="0" y="465"/>
                    <a:pt x="34" y="732"/>
                    <a:pt x="100" y="1032"/>
                  </a:cubicBezTo>
                  <a:cubicBezTo>
                    <a:pt x="134" y="1132"/>
                    <a:pt x="134" y="1299"/>
                    <a:pt x="167" y="1466"/>
                  </a:cubicBezTo>
                  <a:cubicBezTo>
                    <a:pt x="234" y="1599"/>
                    <a:pt x="267" y="1800"/>
                    <a:pt x="467" y="1866"/>
                  </a:cubicBezTo>
                  <a:cubicBezTo>
                    <a:pt x="486" y="1872"/>
                    <a:pt x="504" y="1875"/>
                    <a:pt x="522" y="1875"/>
                  </a:cubicBezTo>
                  <a:cubicBezTo>
                    <a:pt x="603" y="1875"/>
                    <a:pt x="680" y="1821"/>
                    <a:pt x="734" y="1766"/>
                  </a:cubicBezTo>
                  <a:cubicBezTo>
                    <a:pt x="834" y="1599"/>
                    <a:pt x="701" y="1399"/>
                    <a:pt x="667" y="1266"/>
                  </a:cubicBezTo>
                  <a:cubicBezTo>
                    <a:pt x="634" y="1166"/>
                    <a:pt x="601" y="1032"/>
                    <a:pt x="534" y="899"/>
                  </a:cubicBezTo>
                  <a:cubicBezTo>
                    <a:pt x="467" y="632"/>
                    <a:pt x="434" y="399"/>
                    <a:pt x="367" y="132"/>
                  </a:cubicBezTo>
                  <a:cubicBezTo>
                    <a:pt x="338" y="43"/>
                    <a:pt x="262" y="0"/>
                    <a:pt x="188" y="0"/>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494;p33">
              <a:extLst>
                <a:ext uri="{FF2B5EF4-FFF2-40B4-BE49-F238E27FC236}">
                  <a16:creationId xmlns:a16="http://schemas.microsoft.com/office/drawing/2014/main" id="{3E66B1A1-DC7F-4B8D-87F0-E49AD563689E}"/>
                </a:ext>
              </a:extLst>
            </p:cNvPr>
            <p:cNvSpPr/>
            <p:nvPr/>
          </p:nvSpPr>
          <p:spPr>
            <a:xfrm flipH="1">
              <a:off x="6951064" y="2375570"/>
              <a:ext cx="104886" cy="55608"/>
            </a:xfrm>
            <a:custGeom>
              <a:avLst/>
              <a:gdLst/>
              <a:ahLst/>
              <a:cxnLst/>
              <a:rect l="l" t="t" r="r" b="b"/>
              <a:pathLst>
                <a:path w="4271" h="2348" extrusionOk="0">
                  <a:moveTo>
                    <a:pt x="3501" y="1"/>
                  </a:moveTo>
                  <a:cubicBezTo>
                    <a:pt x="3446" y="1"/>
                    <a:pt x="3390" y="13"/>
                    <a:pt x="3336" y="40"/>
                  </a:cubicBezTo>
                  <a:lnTo>
                    <a:pt x="234" y="1674"/>
                  </a:lnTo>
                  <a:cubicBezTo>
                    <a:pt x="100" y="1741"/>
                    <a:pt x="0" y="1941"/>
                    <a:pt x="67" y="2108"/>
                  </a:cubicBezTo>
                  <a:cubicBezTo>
                    <a:pt x="125" y="2253"/>
                    <a:pt x="259" y="2348"/>
                    <a:pt x="425" y="2348"/>
                  </a:cubicBezTo>
                  <a:cubicBezTo>
                    <a:pt x="450" y="2348"/>
                    <a:pt x="475" y="2346"/>
                    <a:pt x="501" y="2342"/>
                  </a:cubicBezTo>
                  <a:lnTo>
                    <a:pt x="3903" y="1708"/>
                  </a:lnTo>
                  <a:cubicBezTo>
                    <a:pt x="4137" y="1674"/>
                    <a:pt x="4270" y="1441"/>
                    <a:pt x="4203" y="1241"/>
                  </a:cubicBezTo>
                  <a:lnTo>
                    <a:pt x="3870" y="240"/>
                  </a:lnTo>
                  <a:cubicBezTo>
                    <a:pt x="3796" y="94"/>
                    <a:pt x="3652" y="1"/>
                    <a:pt x="35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495;p33">
              <a:extLst>
                <a:ext uri="{FF2B5EF4-FFF2-40B4-BE49-F238E27FC236}">
                  <a16:creationId xmlns:a16="http://schemas.microsoft.com/office/drawing/2014/main" id="{62A25090-8F6E-4BDE-B18F-732D32ABAF7C}"/>
                </a:ext>
              </a:extLst>
            </p:cNvPr>
            <p:cNvSpPr/>
            <p:nvPr/>
          </p:nvSpPr>
          <p:spPr>
            <a:xfrm flipH="1">
              <a:off x="6004941" y="1903284"/>
              <a:ext cx="1670" cy="24"/>
            </a:xfrm>
            <a:custGeom>
              <a:avLst/>
              <a:gdLst/>
              <a:ahLst/>
              <a:cxnLst/>
              <a:rect l="l" t="t" r="r" b="b"/>
              <a:pathLst>
                <a:path w="68" h="1" extrusionOk="0">
                  <a:moveTo>
                    <a:pt x="68" y="1"/>
                  </a:moveTo>
                  <a:lnTo>
                    <a:pt x="68" y="1"/>
                  </a:lnTo>
                  <a:lnTo>
                    <a:pt x="1" y="1"/>
                  </a:lnTo>
                  <a:close/>
                </a:path>
              </a:pathLst>
            </a:custGeom>
            <a:solidFill>
              <a:srgbClr val="467A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496;p33">
              <a:extLst>
                <a:ext uri="{FF2B5EF4-FFF2-40B4-BE49-F238E27FC236}">
                  <a16:creationId xmlns:a16="http://schemas.microsoft.com/office/drawing/2014/main" id="{8E6908E2-74A9-4CBA-84DC-D9607560DF5D}"/>
                </a:ext>
              </a:extLst>
            </p:cNvPr>
            <p:cNvSpPr/>
            <p:nvPr/>
          </p:nvSpPr>
          <p:spPr>
            <a:xfrm flipH="1">
              <a:off x="5862400" y="1911194"/>
              <a:ext cx="1137042" cy="519158"/>
            </a:xfrm>
            <a:custGeom>
              <a:avLst/>
              <a:gdLst/>
              <a:ahLst/>
              <a:cxnLst/>
              <a:rect l="l" t="t" r="r" b="b"/>
              <a:pathLst>
                <a:path w="46301" h="21921" extrusionOk="0">
                  <a:moveTo>
                    <a:pt x="39729" y="1"/>
                  </a:moveTo>
                  <a:lnTo>
                    <a:pt x="935" y="19181"/>
                  </a:lnTo>
                  <a:cubicBezTo>
                    <a:pt x="301" y="19514"/>
                    <a:pt x="1" y="20282"/>
                    <a:pt x="234" y="20949"/>
                  </a:cubicBezTo>
                  <a:cubicBezTo>
                    <a:pt x="432" y="21542"/>
                    <a:pt x="966" y="21921"/>
                    <a:pt x="1570" y="21921"/>
                  </a:cubicBezTo>
                  <a:cubicBezTo>
                    <a:pt x="1679" y="21921"/>
                    <a:pt x="1790" y="21908"/>
                    <a:pt x="1902" y="21883"/>
                  </a:cubicBezTo>
                  <a:lnTo>
                    <a:pt x="43299" y="12843"/>
                  </a:lnTo>
                  <a:cubicBezTo>
                    <a:pt x="45834" y="10942"/>
                    <a:pt x="46301" y="7306"/>
                    <a:pt x="45300" y="4304"/>
                  </a:cubicBezTo>
                  <a:cubicBezTo>
                    <a:pt x="44166" y="1035"/>
                    <a:pt x="43899" y="668"/>
                    <a:pt x="397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497;p33">
              <a:extLst>
                <a:ext uri="{FF2B5EF4-FFF2-40B4-BE49-F238E27FC236}">
                  <a16:creationId xmlns:a16="http://schemas.microsoft.com/office/drawing/2014/main" id="{7F203D9A-8F65-4D80-94F8-1C55725E66EC}"/>
                </a:ext>
              </a:extLst>
            </p:cNvPr>
            <p:cNvSpPr/>
            <p:nvPr/>
          </p:nvSpPr>
          <p:spPr>
            <a:xfrm flipH="1">
              <a:off x="5742837" y="1892177"/>
              <a:ext cx="382534" cy="324199"/>
            </a:xfrm>
            <a:custGeom>
              <a:avLst/>
              <a:gdLst/>
              <a:ahLst/>
              <a:cxnLst/>
              <a:rect l="l" t="t" r="r" b="b"/>
              <a:pathLst>
                <a:path w="15577" h="13689" extrusionOk="0">
                  <a:moveTo>
                    <a:pt x="7259" y="0"/>
                  </a:moveTo>
                  <a:cubicBezTo>
                    <a:pt x="7186" y="0"/>
                    <a:pt x="7113" y="1"/>
                    <a:pt x="7038" y="3"/>
                  </a:cubicBezTo>
                  <a:cubicBezTo>
                    <a:pt x="4070" y="136"/>
                    <a:pt x="1434" y="2038"/>
                    <a:pt x="400" y="4806"/>
                  </a:cubicBezTo>
                  <a:cubicBezTo>
                    <a:pt x="100" y="5640"/>
                    <a:pt x="0" y="6541"/>
                    <a:pt x="33" y="7442"/>
                  </a:cubicBezTo>
                  <a:cubicBezTo>
                    <a:pt x="33" y="8042"/>
                    <a:pt x="133" y="8676"/>
                    <a:pt x="400" y="9243"/>
                  </a:cubicBezTo>
                  <a:cubicBezTo>
                    <a:pt x="701" y="9910"/>
                    <a:pt x="1067" y="10510"/>
                    <a:pt x="1501" y="11078"/>
                  </a:cubicBezTo>
                  <a:cubicBezTo>
                    <a:pt x="2891" y="12671"/>
                    <a:pt x="5012" y="13689"/>
                    <a:pt x="7195" y="13689"/>
                  </a:cubicBezTo>
                  <a:cubicBezTo>
                    <a:pt x="8941" y="13689"/>
                    <a:pt x="10726" y="13038"/>
                    <a:pt x="12209" y="11511"/>
                  </a:cubicBezTo>
                  <a:cubicBezTo>
                    <a:pt x="15577" y="8044"/>
                    <a:pt x="14434" y="0"/>
                    <a:pt x="72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498;p33">
              <a:extLst>
                <a:ext uri="{FF2B5EF4-FFF2-40B4-BE49-F238E27FC236}">
                  <a16:creationId xmlns:a16="http://schemas.microsoft.com/office/drawing/2014/main" id="{B9498348-1E8F-4472-9956-34930A8A935B}"/>
                </a:ext>
              </a:extLst>
            </p:cNvPr>
            <p:cNvSpPr/>
            <p:nvPr/>
          </p:nvSpPr>
          <p:spPr>
            <a:xfrm flipH="1">
              <a:off x="6115521" y="1982291"/>
              <a:ext cx="229393" cy="297697"/>
            </a:xfrm>
            <a:custGeom>
              <a:avLst/>
              <a:gdLst/>
              <a:ahLst/>
              <a:cxnLst/>
              <a:rect l="l" t="t" r="r" b="b"/>
              <a:pathLst>
                <a:path w="9341" h="12570" extrusionOk="0">
                  <a:moveTo>
                    <a:pt x="5137" y="1"/>
                  </a:moveTo>
                  <a:cubicBezTo>
                    <a:pt x="1768" y="1168"/>
                    <a:pt x="0" y="4837"/>
                    <a:pt x="1168" y="8207"/>
                  </a:cubicBezTo>
                  <a:cubicBezTo>
                    <a:pt x="2074" y="10899"/>
                    <a:pt x="4600" y="12569"/>
                    <a:pt x="7298" y="12569"/>
                  </a:cubicBezTo>
                  <a:cubicBezTo>
                    <a:pt x="7975" y="12569"/>
                    <a:pt x="8664" y="12464"/>
                    <a:pt x="9340" y="12243"/>
                  </a:cubicBezTo>
                  <a:lnTo>
                    <a:pt x="9207" y="11876"/>
                  </a:lnTo>
                  <a:cubicBezTo>
                    <a:pt x="8553" y="12103"/>
                    <a:pt x="7887" y="12211"/>
                    <a:pt x="7231" y="12211"/>
                  </a:cubicBezTo>
                  <a:cubicBezTo>
                    <a:pt x="4707" y="12211"/>
                    <a:pt x="2342" y="10615"/>
                    <a:pt x="1468" y="8073"/>
                  </a:cubicBezTo>
                  <a:cubicBezTo>
                    <a:pt x="367" y="4904"/>
                    <a:pt x="2068" y="1435"/>
                    <a:pt x="5237" y="334"/>
                  </a:cubicBezTo>
                  <a:lnTo>
                    <a:pt x="51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499;p33">
              <a:extLst>
                <a:ext uri="{FF2B5EF4-FFF2-40B4-BE49-F238E27FC236}">
                  <a16:creationId xmlns:a16="http://schemas.microsoft.com/office/drawing/2014/main" id="{2BFB26F6-CA26-403B-8EA8-F746C022B3C2}"/>
                </a:ext>
              </a:extLst>
            </p:cNvPr>
            <p:cNvSpPr/>
            <p:nvPr/>
          </p:nvSpPr>
          <p:spPr>
            <a:xfrm flipH="1">
              <a:off x="6349799" y="2082635"/>
              <a:ext cx="188431" cy="244860"/>
            </a:xfrm>
            <a:custGeom>
              <a:avLst/>
              <a:gdLst/>
              <a:ahLst/>
              <a:cxnLst/>
              <a:rect l="l" t="t" r="r" b="b"/>
              <a:pathLst>
                <a:path w="7673" h="10339" extrusionOk="0">
                  <a:moveTo>
                    <a:pt x="4203" y="0"/>
                  </a:moveTo>
                  <a:cubicBezTo>
                    <a:pt x="1434" y="967"/>
                    <a:pt x="0" y="3970"/>
                    <a:pt x="934" y="6738"/>
                  </a:cubicBezTo>
                  <a:cubicBezTo>
                    <a:pt x="1709" y="8956"/>
                    <a:pt x="3767" y="10339"/>
                    <a:pt x="5996" y="10339"/>
                  </a:cubicBezTo>
                  <a:cubicBezTo>
                    <a:pt x="6550" y="10339"/>
                    <a:pt x="7114" y="10253"/>
                    <a:pt x="7672" y="10074"/>
                  </a:cubicBezTo>
                  <a:lnTo>
                    <a:pt x="7539" y="9707"/>
                  </a:lnTo>
                  <a:cubicBezTo>
                    <a:pt x="7042" y="9862"/>
                    <a:pt x="6540" y="9935"/>
                    <a:pt x="6046" y="9935"/>
                  </a:cubicBezTo>
                  <a:cubicBezTo>
                    <a:pt x="3983" y="9935"/>
                    <a:pt x="2067" y="8650"/>
                    <a:pt x="1368" y="6605"/>
                  </a:cubicBezTo>
                  <a:cubicBezTo>
                    <a:pt x="500" y="4070"/>
                    <a:pt x="1801" y="1301"/>
                    <a:pt x="4303" y="334"/>
                  </a:cubicBezTo>
                  <a:lnTo>
                    <a:pt x="420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500;p33">
              <a:extLst>
                <a:ext uri="{FF2B5EF4-FFF2-40B4-BE49-F238E27FC236}">
                  <a16:creationId xmlns:a16="http://schemas.microsoft.com/office/drawing/2014/main" id="{38FF551F-310A-4B21-87CA-A1BF211276A2}"/>
                </a:ext>
              </a:extLst>
            </p:cNvPr>
            <p:cNvSpPr/>
            <p:nvPr/>
          </p:nvSpPr>
          <p:spPr>
            <a:xfrm flipH="1">
              <a:off x="6774962" y="2268263"/>
              <a:ext cx="108152" cy="140512"/>
            </a:xfrm>
            <a:custGeom>
              <a:avLst/>
              <a:gdLst/>
              <a:ahLst/>
              <a:cxnLst/>
              <a:rect l="l" t="t" r="r" b="b"/>
              <a:pathLst>
                <a:path w="4404" h="5933" extrusionOk="0">
                  <a:moveTo>
                    <a:pt x="2436" y="1"/>
                  </a:moveTo>
                  <a:cubicBezTo>
                    <a:pt x="835" y="568"/>
                    <a:pt x="1" y="2269"/>
                    <a:pt x="534" y="3870"/>
                  </a:cubicBezTo>
                  <a:cubicBezTo>
                    <a:pt x="959" y="5144"/>
                    <a:pt x="2144" y="5933"/>
                    <a:pt x="3417" y="5933"/>
                  </a:cubicBezTo>
                  <a:cubicBezTo>
                    <a:pt x="3744" y="5933"/>
                    <a:pt x="4077" y="5881"/>
                    <a:pt x="4404" y="5772"/>
                  </a:cubicBezTo>
                  <a:lnTo>
                    <a:pt x="4270" y="5405"/>
                  </a:lnTo>
                  <a:cubicBezTo>
                    <a:pt x="3992" y="5500"/>
                    <a:pt x="3706" y="5545"/>
                    <a:pt x="3424" y="5545"/>
                  </a:cubicBezTo>
                  <a:cubicBezTo>
                    <a:pt x="2322" y="5545"/>
                    <a:pt x="1273" y="4853"/>
                    <a:pt x="901" y="3737"/>
                  </a:cubicBezTo>
                  <a:cubicBezTo>
                    <a:pt x="401" y="2369"/>
                    <a:pt x="1168" y="835"/>
                    <a:pt x="2536" y="368"/>
                  </a:cubicBezTo>
                  <a:lnTo>
                    <a:pt x="24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501;p33">
              <a:extLst>
                <a:ext uri="{FF2B5EF4-FFF2-40B4-BE49-F238E27FC236}">
                  <a16:creationId xmlns:a16="http://schemas.microsoft.com/office/drawing/2014/main" id="{DFFAC57E-D546-440E-A9F6-6840FD23B696}"/>
                </a:ext>
              </a:extLst>
            </p:cNvPr>
            <p:cNvSpPr/>
            <p:nvPr/>
          </p:nvSpPr>
          <p:spPr>
            <a:xfrm flipH="1">
              <a:off x="6575900" y="2179783"/>
              <a:ext cx="149114" cy="193254"/>
            </a:xfrm>
            <a:custGeom>
              <a:avLst/>
              <a:gdLst/>
              <a:ahLst/>
              <a:cxnLst/>
              <a:rect l="l" t="t" r="r" b="b"/>
              <a:pathLst>
                <a:path w="6072" h="8160" extrusionOk="0">
                  <a:moveTo>
                    <a:pt x="3336" y="1"/>
                  </a:moveTo>
                  <a:cubicBezTo>
                    <a:pt x="1168" y="768"/>
                    <a:pt x="1" y="3137"/>
                    <a:pt x="768" y="5338"/>
                  </a:cubicBezTo>
                  <a:cubicBezTo>
                    <a:pt x="1353" y="7067"/>
                    <a:pt x="2998" y="8159"/>
                    <a:pt x="4740" y="8159"/>
                  </a:cubicBezTo>
                  <a:cubicBezTo>
                    <a:pt x="5183" y="8159"/>
                    <a:pt x="5632" y="8089"/>
                    <a:pt x="6072" y="7940"/>
                  </a:cubicBezTo>
                  <a:lnTo>
                    <a:pt x="6072" y="7907"/>
                  </a:lnTo>
                  <a:lnTo>
                    <a:pt x="5938" y="7573"/>
                  </a:lnTo>
                  <a:cubicBezTo>
                    <a:pt x="5508" y="7731"/>
                    <a:pt x="5068" y="7805"/>
                    <a:pt x="4634" y="7805"/>
                  </a:cubicBezTo>
                  <a:cubicBezTo>
                    <a:pt x="3047" y="7805"/>
                    <a:pt x="1551" y="6810"/>
                    <a:pt x="1001" y="5238"/>
                  </a:cubicBezTo>
                  <a:cubicBezTo>
                    <a:pt x="334" y="3203"/>
                    <a:pt x="1435" y="1002"/>
                    <a:pt x="3470" y="368"/>
                  </a:cubicBezTo>
                  <a:lnTo>
                    <a:pt x="33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502;p33">
              <a:extLst>
                <a:ext uri="{FF2B5EF4-FFF2-40B4-BE49-F238E27FC236}">
                  <a16:creationId xmlns:a16="http://schemas.microsoft.com/office/drawing/2014/main" id="{02C7BCDD-0CB1-4954-B49F-C4C1FC836B70}"/>
                </a:ext>
              </a:extLst>
            </p:cNvPr>
            <p:cNvSpPr/>
            <p:nvPr/>
          </p:nvSpPr>
          <p:spPr>
            <a:xfrm flipH="1">
              <a:off x="5787042" y="1913279"/>
              <a:ext cx="320033" cy="280614"/>
            </a:xfrm>
            <a:custGeom>
              <a:avLst/>
              <a:gdLst/>
              <a:ahLst/>
              <a:cxnLst/>
              <a:rect l="l" t="t" r="r" b="b"/>
              <a:pathLst>
                <a:path w="13032" h="11849" extrusionOk="0">
                  <a:moveTo>
                    <a:pt x="6542" y="0"/>
                  </a:moveTo>
                  <a:cubicBezTo>
                    <a:pt x="5228" y="0"/>
                    <a:pt x="3920" y="445"/>
                    <a:pt x="2858" y="1314"/>
                  </a:cubicBezTo>
                  <a:cubicBezTo>
                    <a:pt x="1256" y="2648"/>
                    <a:pt x="256" y="4182"/>
                    <a:pt x="189" y="5984"/>
                  </a:cubicBezTo>
                  <a:cubicBezTo>
                    <a:pt x="0" y="9258"/>
                    <a:pt x="3050" y="11849"/>
                    <a:pt x="6227" y="11849"/>
                  </a:cubicBezTo>
                  <a:cubicBezTo>
                    <a:pt x="6415" y="11849"/>
                    <a:pt x="6605" y="11840"/>
                    <a:pt x="6794" y="11821"/>
                  </a:cubicBezTo>
                  <a:cubicBezTo>
                    <a:pt x="10063" y="11487"/>
                    <a:pt x="11364" y="10053"/>
                    <a:pt x="12098" y="7852"/>
                  </a:cubicBezTo>
                  <a:cubicBezTo>
                    <a:pt x="13032" y="5116"/>
                    <a:pt x="11864" y="2114"/>
                    <a:pt x="9329" y="713"/>
                  </a:cubicBezTo>
                  <a:cubicBezTo>
                    <a:pt x="8458" y="235"/>
                    <a:pt x="7498" y="0"/>
                    <a:pt x="65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503;p33">
              <a:extLst>
                <a:ext uri="{FF2B5EF4-FFF2-40B4-BE49-F238E27FC236}">
                  <a16:creationId xmlns:a16="http://schemas.microsoft.com/office/drawing/2014/main" id="{6029AFB2-3632-4950-BA5F-522EB17E56D9}"/>
                </a:ext>
              </a:extLst>
            </p:cNvPr>
            <p:cNvSpPr/>
            <p:nvPr/>
          </p:nvSpPr>
          <p:spPr>
            <a:xfrm flipH="1">
              <a:off x="6665997" y="2212726"/>
              <a:ext cx="618508" cy="619314"/>
            </a:xfrm>
            <a:custGeom>
              <a:avLst/>
              <a:gdLst/>
              <a:ahLst/>
              <a:cxnLst/>
              <a:rect l="l" t="t" r="r" b="b"/>
              <a:pathLst>
                <a:path w="25186" h="26150" extrusionOk="0">
                  <a:moveTo>
                    <a:pt x="24590" y="0"/>
                  </a:moveTo>
                  <a:cubicBezTo>
                    <a:pt x="24531" y="0"/>
                    <a:pt x="24473" y="4"/>
                    <a:pt x="24418" y="11"/>
                  </a:cubicBezTo>
                  <a:cubicBezTo>
                    <a:pt x="22450" y="345"/>
                    <a:pt x="20515" y="1479"/>
                    <a:pt x="19715" y="3380"/>
                  </a:cubicBezTo>
                  <a:cubicBezTo>
                    <a:pt x="19314" y="4381"/>
                    <a:pt x="19314" y="5381"/>
                    <a:pt x="18814" y="6382"/>
                  </a:cubicBezTo>
                  <a:cubicBezTo>
                    <a:pt x="15745" y="12720"/>
                    <a:pt x="9307" y="16856"/>
                    <a:pt x="2536" y="17991"/>
                  </a:cubicBezTo>
                  <a:cubicBezTo>
                    <a:pt x="201" y="18357"/>
                    <a:pt x="1" y="20192"/>
                    <a:pt x="301" y="22294"/>
                  </a:cubicBezTo>
                  <a:cubicBezTo>
                    <a:pt x="501" y="23928"/>
                    <a:pt x="1435" y="25829"/>
                    <a:pt x="3203" y="26096"/>
                  </a:cubicBezTo>
                  <a:cubicBezTo>
                    <a:pt x="3485" y="26133"/>
                    <a:pt x="3754" y="26150"/>
                    <a:pt x="4013" y="26150"/>
                  </a:cubicBezTo>
                  <a:cubicBezTo>
                    <a:pt x="5409" y="26150"/>
                    <a:pt x="6522" y="25658"/>
                    <a:pt x="7873" y="25096"/>
                  </a:cubicBezTo>
                  <a:cubicBezTo>
                    <a:pt x="11476" y="23595"/>
                    <a:pt x="14644" y="21193"/>
                    <a:pt x="17080" y="18157"/>
                  </a:cubicBezTo>
                  <a:cubicBezTo>
                    <a:pt x="17813" y="17257"/>
                    <a:pt x="18481" y="16323"/>
                    <a:pt x="19048" y="15322"/>
                  </a:cubicBezTo>
                  <a:cubicBezTo>
                    <a:pt x="19615" y="14355"/>
                    <a:pt x="20115" y="13387"/>
                    <a:pt x="20549" y="12386"/>
                  </a:cubicBezTo>
                  <a:cubicBezTo>
                    <a:pt x="21616" y="10085"/>
                    <a:pt x="21816" y="7616"/>
                    <a:pt x="22650" y="5215"/>
                  </a:cubicBezTo>
                  <a:cubicBezTo>
                    <a:pt x="22917" y="4614"/>
                    <a:pt x="23251" y="4047"/>
                    <a:pt x="23618" y="3513"/>
                  </a:cubicBezTo>
                  <a:cubicBezTo>
                    <a:pt x="23984" y="2846"/>
                    <a:pt x="24018" y="2179"/>
                    <a:pt x="24318" y="1512"/>
                  </a:cubicBezTo>
                  <a:cubicBezTo>
                    <a:pt x="24451" y="1145"/>
                    <a:pt x="25185" y="645"/>
                    <a:pt x="25085" y="244"/>
                  </a:cubicBezTo>
                  <a:cubicBezTo>
                    <a:pt x="25032" y="59"/>
                    <a:pt x="24812" y="0"/>
                    <a:pt x="24590"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504;p33">
              <a:extLst>
                <a:ext uri="{FF2B5EF4-FFF2-40B4-BE49-F238E27FC236}">
                  <a16:creationId xmlns:a16="http://schemas.microsoft.com/office/drawing/2014/main" id="{F23C49C8-BD93-4E21-A00A-BC9CD606B23C}"/>
                </a:ext>
              </a:extLst>
            </p:cNvPr>
            <p:cNvSpPr/>
            <p:nvPr/>
          </p:nvSpPr>
          <p:spPr>
            <a:xfrm flipH="1">
              <a:off x="7162428" y="2583104"/>
              <a:ext cx="276887" cy="330617"/>
            </a:xfrm>
            <a:custGeom>
              <a:avLst/>
              <a:gdLst/>
              <a:ahLst/>
              <a:cxnLst/>
              <a:rect l="l" t="t" r="r" b="b"/>
              <a:pathLst>
                <a:path w="11275" h="13960" extrusionOk="0">
                  <a:moveTo>
                    <a:pt x="5336" y="0"/>
                  </a:moveTo>
                  <a:cubicBezTo>
                    <a:pt x="3929" y="0"/>
                    <a:pt x="2714" y="1065"/>
                    <a:pt x="1935" y="2218"/>
                  </a:cubicBezTo>
                  <a:cubicBezTo>
                    <a:pt x="567" y="4253"/>
                    <a:pt x="67" y="6788"/>
                    <a:pt x="34" y="9223"/>
                  </a:cubicBezTo>
                  <a:cubicBezTo>
                    <a:pt x="0" y="11225"/>
                    <a:pt x="2235" y="13059"/>
                    <a:pt x="4003" y="13626"/>
                  </a:cubicBezTo>
                  <a:lnTo>
                    <a:pt x="4036" y="13626"/>
                  </a:lnTo>
                  <a:cubicBezTo>
                    <a:pt x="4752" y="13855"/>
                    <a:pt x="5492" y="13959"/>
                    <a:pt x="6235" y="13959"/>
                  </a:cubicBezTo>
                  <a:cubicBezTo>
                    <a:pt x="7985" y="13959"/>
                    <a:pt x="9753" y="13382"/>
                    <a:pt x="11275" y="12492"/>
                  </a:cubicBezTo>
                  <a:cubicBezTo>
                    <a:pt x="11141" y="9990"/>
                    <a:pt x="11008" y="7489"/>
                    <a:pt x="10908" y="5020"/>
                  </a:cubicBezTo>
                  <a:cubicBezTo>
                    <a:pt x="10875" y="4420"/>
                    <a:pt x="10841" y="3819"/>
                    <a:pt x="10841" y="3252"/>
                  </a:cubicBezTo>
                  <a:cubicBezTo>
                    <a:pt x="10841" y="2919"/>
                    <a:pt x="10975" y="1751"/>
                    <a:pt x="10741" y="1518"/>
                  </a:cubicBezTo>
                  <a:cubicBezTo>
                    <a:pt x="10508" y="1284"/>
                    <a:pt x="9507" y="1284"/>
                    <a:pt x="9140" y="1217"/>
                  </a:cubicBezTo>
                  <a:cubicBezTo>
                    <a:pt x="8540" y="1051"/>
                    <a:pt x="7973" y="884"/>
                    <a:pt x="7439" y="650"/>
                  </a:cubicBezTo>
                  <a:cubicBezTo>
                    <a:pt x="6838" y="350"/>
                    <a:pt x="6238" y="117"/>
                    <a:pt x="5638" y="17"/>
                  </a:cubicBezTo>
                  <a:cubicBezTo>
                    <a:pt x="5536" y="5"/>
                    <a:pt x="5435" y="0"/>
                    <a:pt x="5336" y="0"/>
                  </a:cubicBezTo>
                  <a:close/>
                </a:path>
              </a:pathLst>
            </a:custGeom>
            <a:solidFill>
              <a:srgbClr val="5CC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505;p33">
              <a:extLst>
                <a:ext uri="{FF2B5EF4-FFF2-40B4-BE49-F238E27FC236}">
                  <a16:creationId xmlns:a16="http://schemas.microsoft.com/office/drawing/2014/main" id="{F57324D6-D0C4-475F-B89D-0DEFF1240320}"/>
                </a:ext>
              </a:extLst>
            </p:cNvPr>
            <p:cNvSpPr/>
            <p:nvPr/>
          </p:nvSpPr>
          <p:spPr>
            <a:xfrm flipH="1">
              <a:off x="6013143" y="1974665"/>
              <a:ext cx="63899" cy="164077"/>
            </a:xfrm>
            <a:custGeom>
              <a:avLst/>
              <a:gdLst/>
              <a:ahLst/>
              <a:cxnLst/>
              <a:rect l="l" t="t" r="r" b="b"/>
              <a:pathLst>
                <a:path w="2602" h="6928" extrusionOk="0">
                  <a:moveTo>
                    <a:pt x="1767" y="0"/>
                  </a:moveTo>
                  <a:cubicBezTo>
                    <a:pt x="1755" y="0"/>
                    <a:pt x="1743" y="6"/>
                    <a:pt x="1735" y="22"/>
                  </a:cubicBezTo>
                  <a:cubicBezTo>
                    <a:pt x="567" y="856"/>
                    <a:pt x="0" y="2257"/>
                    <a:pt x="200" y="3692"/>
                  </a:cubicBezTo>
                  <a:cubicBezTo>
                    <a:pt x="300" y="4459"/>
                    <a:pt x="534" y="5226"/>
                    <a:pt x="901" y="5927"/>
                  </a:cubicBezTo>
                  <a:cubicBezTo>
                    <a:pt x="1168" y="6527"/>
                    <a:pt x="1801" y="6927"/>
                    <a:pt x="2469" y="6927"/>
                  </a:cubicBezTo>
                  <a:cubicBezTo>
                    <a:pt x="2602" y="6894"/>
                    <a:pt x="2602" y="6761"/>
                    <a:pt x="2469" y="6727"/>
                  </a:cubicBezTo>
                  <a:cubicBezTo>
                    <a:pt x="1835" y="6594"/>
                    <a:pt x="1301" y="6127"/>
                    <a:pt x="1068" y="5526"/>
                  </a:cubicBezTo>
                  <a:cubicBezTo>
                    <a:pt x="767" y="4859"/>
                    <a:pt x="567" y="4159"/>
                    <a:pt x="500" y="3425"/>
                  </a:cubicBezTo>
                  <a:cubicBezTo>
                    <a:pt x="334" y="2157"/>
                    <a:pt x="834" y="923"/>
                    <a:pt x="1801" y="89"/>
                  </a:cubicBezTo>
                  <a:cubicBezTo>
                    <a:pt x="1852" y="64"/>
                    <a:pt x="1807" y="0"/>
                    <a:pt x="17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506;p33">
              <a:extLst>
                <a:ext uri="{FF2B5EF4-FFF2-40B4-BE49-F238E27FC236}">
                  <a16:creationId xmlns:a16="http://schemas.microsoft.com/office/drawing/2014/main" id="{A1985E8B-9159-4D5F-809C-09BCAFE04D3F}"/>
                </a:ext>
              </a:extLst>
            </p:cNvPr>
            <p:cNvSpPr/>
            <p:nvPr/>
          </p:nvSpPr>
          <p:spPr>
            <a:xfrm flipH="1">
              <a:off x="5936131" y="2148095"/>
              <a:ext cx="57170" cy="11178"/>
            </a:xfrm>
            <a:custGeom>
              <a:avLst/>
              <a:gdLst/>
              <a:ahLst/>
              <a:cxnLst/>
              <a:rect l="l" t="t" r="r" b="b"/>
              <a:pathLst>
                <a:path w="2328" h="472" extrusionOk="0">
                  <a:moveTo>
                    <a:pt x="130" y="1"/>
                  </a:moveTo>
                  <a:cubicBezTo>
                    <a:pt x="22" y="1"/>
                    <a:pt x="0" y="174"/>
                    <a:pt x="93" y="205"/>
                  </a:cubicBezTo>
                  <a:cubicBezTo>
                    <a:pt x="537" y="383"/>
                    <a:pt x="1012" y="472"/>
                    <a:pt x="1486" y="472"/>
                  </a:cubicBezTo>
                  <a:cubicBezTo>
                    <a:pt x="1723" y="472"/>
                    <a:pt x="1961" y="449"/>
                    <a:pt x="2194" y="405"/>
                  </a:cubicBezTo>
                  <a:cubicBezTo>
                    <a:pt x="2328" y="372"/>
                    <a:pt x="2328" y="171"/>
                    <a:pt x="2161" y="171"/>
                  </a:cubicBezTo>
                  <a:cubicBezTo>
                    <a:pt x="1988" y="189"/>
                    <a:pt x="1816" y="197"/>
                    <a:pt x="1644" y="197"/>
                  </a:cubicBezTo>
                  <a:cubicBezTo>
                    <a:pt x="1149" y="197"/>
                    <a:pt x="654" y="128"/>
                    <a:pt x="159" y="5"/>
                  </a:cubicBezTo>
                  <a:cubicBezTo>
                    <a:pt x="149" y="2"/>
                    <a:pt x="140" y="1"/>
                    <a:pt x="1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507;p33">
              <a:extLst>
                <a:ext uri="{FF2B5EF4-FFF2-40B4-BE49-F238E27FC236}">
                  <a16:creationId xmlns:a16="http://schemas.microsoft.com/office/drawing/2014/main" id="{34B1963E-8CD7-4EBF-A19E-0A07D6079EDA}"/>
                </a:ext>
              </a:extLst>
            </p:cNvPr>
            <p:cNvSpPr/>
            <p:nvPr/>
          </p:nvSpPr>
          <p:spPr>
            <a:xfrm flipH="1">
              <a:off x="7168151" y="2625046"/>
              <a:ext cx="158127" cy="14068"/>
            </a:xfrm>
            <a:custGeom>
              <a:avLst/>
              <a:gdLst/>
              <a:ahLst/>
              <a:cxnLst/>
              <a:rect l="l" t="t" r="r" b="b"/>
              <a:pathLst>
                <a:path w="6439" h="594" extrusionOk="0">
                  <a:moveTo>
                    <a:pt x="6184" y="0"/>
                  </a:moveTo>
                  <a:cubicBezTo>
                    <a:pt x="6013" y="0"/>
                    <a:pt x="5842" y="31"/>
                    <a:pt x="5671" y="80"/>
                  </a:cubicBezTo>
                  <a:cubicBezTo>
                    <a:pt x="5371" y="114"/>
                    <a:pt x="5104" y="147"/>
                    <a:pt x="4804" y="180"/>
                  </a:cubicBezTo>
                  <a:cubicBezTo>
                    <a:pt x="4304" y="247"/>
                    <a:pt x="3770" y="314"/>
                    <a:pt x="3269" y="314"/>
                  </a:cubicBezTo>
                  <a:cubicBezTo>
                    <a:pt x="2832" y="342"/>
                    <a:pt x="2389" y="352"/>
                    <a:pt x="1945" y="352"/>
                  </a:cubicBezTo>
                  <a:cubicBezTo>
                    <a:pt x="1339" y="352"/>
                    <a:pt x="731" y="333"/>
                    <a:pt x="134" y="314"/>
                  </a:cubicBezTo>
                  <a:cubicBezTo>
                    <a:pt x="0" y="314"/>
                    <a:pt x="0" y="514"/>
                    <a:pt x="134" y="514"/>
                  </a:cubicBezTo>
                  <a:cubicBezTo>
                    <a:pt x="722" y="569"/>
                    <a:pt x="1319" y="594"/>
                    <a:pt x="1916" y="594"/>
                  </a:cubicBezTo>
                  <a:cubicBezTo>
                    <a:pt x="2403" y="594"/>
                    <a:pt x="2890" y="577"/>
                    <a:pt x="3370" y="547"/>
                  </a:cubicBezTo>
                  <a:cubicBezTo>
                    <a:pt x="3870" y="514"/>
                    <a:pt x="4370" y="447"/>
                    <a:pt x="4871" y="380"/>
                  </a:cubicBezTo>
                  <a:cubicBezTo>
                    <a:pt x="5137" y="347"/>
                    <a:pt x="5404" y="314"/>
                    <a:pt x="5671" y="280"/>
                  </a:cubicBezTo>
                  <a:cubicBezTo>
                    <a:pt x="5938" y="247"/>
                    <a:pt x="6172" y="180"/>
                    <a:pt x="6405" y="80"/>
                  </a:cubicBezTo>
                  <a:cubicBezTo>
                    <a:pt x="6438" y="47"/>
                    <a:pt x="6405" y="13"/>
                    <a:pt x="6372" y="13"/>
                  </a:cubicBezTo>
                  <a:cubicBezTo>
                    <a:pt x="6309" y="4"/>
                    <a:pt x="6247" y="0"/>
                    <a:pt x="618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508;p33">
              <a:extLst>
                <a:ext uri="{FF2B5EF4-FFF2-40B4-BE49-F238E27FC236}">
                  <a16:creationId xmlns:a16="http://schemas.microsoft.com/office/drawing/2014/main" id="{A3D34C80-B27B-4F63-9219-9E5D6C2025AF}"/>
                </a:ext>
              </a:extLst>
            </p:cNvPr>
            <p:cNvSpPr/>
            <p:nvPr/>
          </p:nvSpPr>
          <p:spPr>
            <a:xfrm flipH="1">
              <a:off x="7160194" y="2832225"/>
              <a:ext cx="203755" cy="22096"/>
            </a:xfrm>
            <a:custGeom>
              <a:avLst/>
              <a:gdLst/>
              <a:ahLst/>
              <a:cxnLst/>
              <a:rect l="l" t="t" r="r" b="b"/>
              <a:pathLst>
                <a:path w="8297" h="933" extrusionOk="0">
                  <a:moveTo>
                    <a:pt x="8198" y="1"/>
                  </a:moveTo>
                  <a:cubicBezTo>
                    <a:pt x="8190" y="1"/>
                    <a:pt x="8182" y="2"/>
                    <a:pt x="8173" y="5"/>
                  </a:cubicBezTo>
                  <a:cubicBezTo>
                    <a:pt x="6838" y="339"/>
                    <a:pt x="5504" y="572"/>
                    <a:pt x="4136" y="639"/>
                  </a:cubicBezTo>
                  <a:cubicBezTo>
                    <a:pt x="2802" y="706"/>
                    <a:pt x="1434" y="639"/>
                    <a:pt x="100" y="739"/>
                  </a:cubicBezTo>
                  <a:cubicBezTo>
                    <a:pt x="0" y="739"/>
                    <a:pt x="0" y="872"/>
                    <a:pt x="100" y="872"/>
                  </a:cubicBezTo>
                  <a:cubicBezTo>
                    <a:pt x="673" y="914"/>
                    <a:pt x="1252" y="933"/>
                    <a:pt x="1831" y="933"/>
                  </a:cubicBezTo>
                  <a:cubicBezTo>
                    <a:pt x="2636" y="933"/>
                    <a:pt x="3442" y="897"/>
                    <a:pt x="4236" y="839"/>
                  </a:cubicBezTo>
                  <a:cubicBezTo>
                    <a:pt x="5571" y="739"/>
                    <a:pt x="6905" y="539"/>
                    <a:pt x="8206" y="172"/>
                  </a:cubicBezTo>
                  <a:cubicBezTo>
                    <a:pt x="8297" y="141"/>
                    <a:pt x="8278" y="1"/>
                    <a:pt x="81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509;p33">
              <a:extLst>
                <a:ext uri="{FF2B5EF4-FFF2-40B4-BE49-F238E27FC236}">
                  <a16:creationId xmlns:a16="http://schemas.microsoft.com/office/drawing/2014/main" id="{10B38BC7-013F-4C8C-81A7-74DE0F204916}"/>
                </a:ext>
              </a:extLst>
            </p:cNvPr>
            <p:cNvSpPr/>
            <p:nvPr/>
          </p:nvSpPr>
          <p:spPr>
            <a:xfrm flipH="1">
              <a:off x="7153417" y="2581115"/>
              <a:ext cx="84380" cy="45898"/>
            </a:xfrm>
            <a:custGeom>
              <a:avLst/>
              <a:gdLst/>
              <a:ahLst/>
              <a:cxnLst/>
              <a:rect l="l" t="t" r="r" b="b"/>
              <a:pathLst>
                <a:path w="3436" h="1938" extrusionOk="0">
                  <a:moveTo>
                    <a:pt x="133" y="0"/>
                  </a:moveTo>
                  <a:cubicBezTo>
                    <a:pt x="33" y="0"/>
                    <a:pt x="0" y="67"/>
                    <a:pt x="33" y="134"/>
                  </a:cubicBezTo>
                  <a:cubicBezTo>
                    <a:pt x="200" y="401"/>
                    <a:pt x="400" y="634"/>
                    <a:pt x="667" y="801"/>
                  </a:cubicBezTo>
                  <a:cubicBezTo>
                    <a:pt x="901" y="1001"/>
                    <a:pt x="1168" y="1201"/>
                    <a:pt x="1434" y="1368"/>
                  </a:cubicBezTo>
                  <a:cubicBezTo>
                    <a:pt x="1968" y="1702"/>
                    <a:pt x="2569" y="1902"/>
                    <a:pt x="3202" y="1935"/>
                  </a:cubicBezTo>
                  <a:cubicBezTo>
                    <a:pt x="3212" y="1937"/>
                    <a:pt x="3222" y="1937"/>
                    <a:pt x="3231" y="1937"/>
                  </a:cubicBezTo>
                  <a:cubicBezTo>
                    <a:pt x="3435" y="1937"/>
                    <a:pt x="3427" y="1602"/>
                    <a:pt x="3236" y="1602"/>
                  </a:cubicBezTo>
                  <a:cubicBezTo>
                    <a:pt x="2635" y="1568"/>
                    <a:pt x="2035" y="1368"/>
                    <a:pt x="1568" y="1035"/>
                  </a:cubicBezTo>
                  <a:cubicBezTo>
                    <a:pt x="1301" y="868"/>
                    <a:pt x="1067" y="701"/>
                    <a:pt x="834" y="534"/>
                  </a:cubicBezTo>
                  <a:cubicBezTo>
                    <a:pt x="634" y="301"/>
                    <a:pt x="367" y="134"/>
                    <a:pt x="1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510;p33">
              <a:extLst>
                <a:ext uri="{FF2B5EF4-FFF2-40B4-BE49-F238E27FC236}">
                  <a16:creationId xmlns:a16="http://schemas.microsoft.com/office/drawing/2014/main" id="{779213A2-EA3A-4C04-ABCE-3B1E380BF85B}"/>
                </a:ext>
              </a:extLst>
            </p:cNvPr>
            <p:cNvSpPr/>
            <p:nvPr/>
          </p:nvSpPr>
          <p:spPr>
            <a:xfrm flipH="1">
              <a:off x="6824102" y="2594519"/>
              <a:ext cx="106261" cy="117895"/>
            </a:xfrm>
            <a:custGeom>
              <a:avLst/>
              <a:gdLst/>
              <a:ahLst/>
              <a:cxnLst/>
              <a:rect l="l" t="t" r="r" b="b"/>
              <a:pathLst>
                <a:path w="4327" h="4978" extrusionOk="0">
                  <a:moveTo>
                    <a:pt x="4213" y="0"/>
                  </a:moveTo>
                  <a:cubicBezTo>
                    <a:pt x="4182" y="0"/>
                    <a:pt x="4150" y="11"/>
                    <a:pt x="4126" y="35"/>
                  </a:cubicBezTo>
                  <a:cubicBezTo>
                    <a:pt x="3893" y="502"/>
                    <a:pt x="3659" y="936"/>
                    <a:pt x="3359" y="1369"/>
                  </a:cubicBezTo>
                  <a:cubicBezTo>
                    <a:pt x="3059" y="1803"/>
                    <a:pt x="2725" y="2203"/>
                    <a:pt x="2358" y="2603"/>
                  </a:cubicBezTo>
                  <a:cubicBezTo>
                    <a:pt x="1691" y="3437"/>
                    <a:pt x="924" y="4171"/>
                    <a:pt x="90" y="4838"/>
                  </a:cubicBezTo>
                  <a:cubicBezTo>
                    <a:pt x="1" y="4868"/>
                    <a:pt x="70" y="4977"/>
                    <a:pt x="134" y="4977"/>
                  </a:cubicBezTo>
                  <a:cubicBezTo>
                    <a:pt x="142" y="4977"/>
                    <a:pt x="149" y="4975"/>
                    <a:pt x="157" y="4972"/>
                  </a:cubicBezTo>
                  <a:cubicBezTo>
                    <a:pt x="1124" y="4471"/>
                    <a:pt x="1825" y="3571"/>
                    <a:pt x="2558" y="2770"/>
                  </a:cubicBezTo>
                  <a:cubicBezTo>
                    <a:pt x="3292" y="1970"/>
                    <a:pt x="3993" y="1102"/>
                    <a:pt x="4326" y="102"/>
                  </a:cubicBezTo>
                  <a:cubicBezTo>
                    <a:pt x="4326" y="37"/>
                    <a:pt x="4271" y="0"/>
                    <a:pt x="42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511;p33">
              <a:extLst>
                <a:ext uri="{FF2B5EF4-FFF2-40B4-BE49-F238E27FC236}">
                  <a16:creationId xmlns:a16="http://schemas.microsoft.com/office/drawing/2014/main" id="{88B88816-5765-4970-A443-FB363085ED89}"/>
                </a:ext>
              </a:extLst>
            </p:cNvPr>
            <p:cNvSpPr/>
            <p:nvPr/>
          </p:nvSpPr>
          <p:spPr>
            <a:xfrm flipH="1">
              <a:off x="6699866" y="2702655"/>
              <a:ext cx="34749" cy="16839"/>
            </a:xfrm>
            <a:custGeom>
              <a:avLst/>
              <a:gdLst/>
              <a:ahLst/>
              <a:cxnLst/>
              <a:rect l="l" t="t" r="r" b="b"/>
              <a:pathLst>
                <a:path w="1415" h="711" extrusionOk="0">
                  <a:moveTo>
                    <a:pt x="1258" y="0"/>
                  </a:moveTo>
                  <a:cubicBezTo>
                    <a:pt x="1247" y="0"/>
                    <a:pt x="1236" y="2"/>
                    <a:pt x="1226" y="5"/>
                  </a:cubicBezTo>
                  <a:lnTo>
                    <a:pt x="925" y="139"/>
                  </a:lnTo>
                  <a:lnTo>
                    <a:pt x="658" y="272"/>
                  </a:lnTo>
                  <a:cubicBezTo>
                    <a:pt x="492" y="406"/>
                    <a:pt x="292" y="472"/>
                    <a:pt x="91" y="539"/>
                  </a:cubicBezTo>
                  <a:cubicBezTo>
                    <a:pt x="0" y="570"/>
                    <a:pt x="20" y="710"/>
                    <a:pt x="99" y="710"/>
                  </a:cubicBezTo>
                  <a:cubicBezTo>
                    <a:pt x="107" y="710"/>
                    <a:pt x="116" y="709"/>
                    <a:pt x="125" y="706"/>
                  </a:cubicBezTo>
                  <a:cubicBezTo>
                    <a:pt x="325" y="639"/>
                    <a:pt x="558" y="573"/>
                    <a:pt x="759" y="506"/>
                  </a:cubicBezTo>
                  <a:cubicBezTo>
                    <a:pt x="859" y="472"/>
                    <a:pt x="959" y="406"/>
                    <a:pt x="1059" y="372"/>
                  </a:cubicBezTo>
                  <a:cubicBezTo>
                    <a:pt x="1159" y="306"/>
                    <a:pt x="1259" y="239"/>
                    <a:pt x="1326" y="172"/>
                  </a:cubicBezTo>
                  <a:cubicBezTo>
                    <a:pt x="1415" y="113"/>
                    <a:pt x="1345" y="0"/>
                    <a:pt x="1258" y="0"/>
                  </a:cubicBezTo>
                  <a:close/>
                </a:path>
              </a:pathLst>
            </a:custGeom>
            <a:solidFill>
              <a:srgbClr val="AD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512;p33">
              <a:extLst>
                <a:ext uri="{FF2B5EF4-FFF2-40B4-BE49-F238E27FC236}">
                  <a16:creationId xmlns:a16="http://schemas.microsoft.com/office/drawing/2014/main" id="{3363DE8D-37E2-4A41-B31B-9965E67A64F4}"/>
                </a:ext>
              </a:extLst>
            </p:cNvPr>
            <p:cNvSpPr/>
            <p:nvPr/>
          </p:nvSpPr>
          <p:spPr>
            <a:xfrm flipH="1">
              <a:off x="6920760" y="2648469"/>
              <a:ext cx="12328" cy="8834"/>
            </a:xfrm>
            <a:custGeom>
              <a:avLst/>
              <a:gdLst/>
              <a:ahLst/>
              <a:cxnLst/>
              <a:rect l="l" t="t" r="r" b="b"/>
              <a:pathLst>
                <a:path w="502" h="373" extrusionOk="0">
                  <a:moveTo>
                    <a:pt x="368" y="0"/>
                  </a:moveTo>
                  <a:cubicBezTo>
                    <a:pt x="359" y="0"/>
                    <a:pt x="351" y="8"/>
                    <a:pt x="334" y="25"/>
                  </a:cubicBezTo>
                  <a:lnTo>
                    <a:pt x="68" y="192"/>
                  </a:lnTo>
                  <a:cubicBezTo>
                    <a:pt x="34" y="192"/>
                    <a:pt x="34" y="225"/>
                    <a:pt x="1" y="259"/>
                  </a:cubicBezTo>
                  <a:cubicBezTo>
                    <a:pt x="1" y="259"/>
                    <a:pt x="1" y="292"/>
                    <a:pt x="1" y="325"/>
                  </a:cubicBezTo>
                  <a:cubicBezTo>
                    <a:pt x="24" y="349"/>
                    <a:pt x="65" y="373"/>
                    <a:pt x="110" y="373"/>
                  </a:cubicBezTo>
                  <a:cubicBezTo>
                    <a:pt x="129" y="373"/>
                    <a:pt x="148" y="368"/>
                    <a:pt x="168" y="359"/>
                  </a:cubicBezTo>
                  <a:lnTo>
                    <a:pt x="435" y="225"/>
                  </a:lnTo>
                  <a:cubicBezTo>
                    <a:pt x="468" y="192"/>
                    <a:pt x="468" y="159"/>
                    <a:pt x="501" y="159"/>
                  </a:cubicBezTo>
                  <a:cubicBezTo>
                    <a:pt x="501" y="125"/>
                    <a:pt x="501" y="92"/>
                    <a:pt x="501" y="59"/>
                  </a:cubicBezTo>
                  <a:cubicBezTo>
                    <a:pt x="468" y="25"/>
                    <a:pt x="435" y="25"/>
                    <a:pt x="401" y="25"/>
                  </a:cubicBezTo>
                  <a:cubicBezTo>
                    <a:pt x="384" y="8"/>
                    <a:pt x="376" y="0"/>
                    <a:pt x="368" y="0"/>
                  </a:cubicBezTo>
                  <a:close/>
                </a:path>
              </a:pathLst>
            </a:custGeom>
            <a:solidFill>
              <a:srgbClr val="AD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 name="Google Shape;2935;p56">
            <a:extLst>
              <a:ext uri="{FF2B5EF4-FFF2-40B4-BE49-F238E27FC236}">
                <a16:creationId xmlns:a16="http://schemas.microsoft.com/office/drawing/2014/main" id="{DC89DF5C-F789-4EBE-8A20-BEB990926BEB}"/>
              </a:ext>
            </a:extLst>
          </p:cNvPr>
          <p:cNvGrpSpPr/>
          <p:nvPr/>
        </p:nvGrpSpPr>
        <p:grpSpPr>
          <a:xfrm>
            <a:off x="6742963" y="2757878"/>
            <a:ext cx="1749327" cy="2164946"/>
            <a:chOff x="6293175" y="1545375"/>
            <a:chExt cx="2440650" cy="3071613"/>
          </a:xfrm>
        </p:grpSpPr>
        <p:sp>
          <p:nvSpPr>
            <p:cNvPr id="205" name="Google Shape;2936;p56">
              <a:extLst>
                <a:ext uri="{FF2B5EF4-FFF2-40B4-BE49-F238E27FC236}">
                  <a16:creationId xmlns:a16="http://schemas.microsoft.com/office/drawing/2014/main" id="{292D4B14-0CFC-4E26-9F11-68BEBE0E70FE}"/>
                </a:ext>
              </a:extLst>
            </p:cNvPr>
            <p:cNvSpPr/>
            <p:nvPr/>
          </p:nvSpPr>
          <p:spPr>
            <a:xfrm>
              <a:off x="6481125" y="1739314"/>
              <a:ext cx="2252700" cy="2252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 name="Google Shape;2937;p56">
              <a:extLst>
                <a:ext uri="{FF2B5EF4-FFF2-40B4-BE49-F238E27FC236}">
                  <a16:creationId xmlns:a16="http://schemas.microsoft.com/office/drawing/2014/main" id="{F81E3077-2D90-440C-8CA4-239F3B5758DB}"/>
                </a:ext>
              </a:extLst>
            </p:cNvPr>
            <p:cNvGrpSpPr/>
            <p:nvPr/>
          </p:nvGrpSpPr>
          <p:grpSpPr>
            <a:xfrm>
              <a:off x="6293175" y="1545375"/>
              <a:ext cx="2104525" cy="3071613"/>
              <a:chOff x="6293175" y="1545375"/>
              <a:chExt cx="2104525" cy="3071613"/>
            </a:xfrm>
          </p:grpSpPr>
          <p:sp>
            <p:nvSpPr>
              <p:cNvPr id="207" name="Google Shape;2938;p56">
                <a:extLst>
                  <a:ext uri="{FF2B5EF4-FFF2-40B4-BE49-F238E27FC236}">
                    <a16:creationId xmlns:a16="http://schemas.microsoft.com/office/drawing/2014/main" id="{5D9E79FC-5332-47A5-8F70-711C41643378}"/>
                  </a:ext>
                </a:extLst>
              </p:cNvPr>
              <p:cNvSpPr/>
              <p:nvPr/>
            </p:nvSpPr>
            <p:spPr>
              <a:xfrm>
                <a:off x="6892775" y="2514813"/>
                <a:ext cx="752225" cy="464425"/>
              </a:xfrm>
              <a:custGeom>
                <a:avLst/>
                <a:gdLst/>
                <a:ahLst/>
                <a:cxnLst/>
                <a:rect l="l" t="t" r="r" b="b"/>
                <a:pathLst>
                  <a:path w="30089" h="18577" extrusionOk="0">
                    <a:moveTo>
                      <a:pt x="27470" y="1"/>
                    </a:moveTo>
                    <a:cubicBezTo>
                      <a:pt x="26672" y="1"/>
                      <a:pt x="25826" y="236"/>
                      <a:pt x="25185" y="527"/>
                    </a:cubicBezTo>
                    <a:cubicBezTo>
                      <a:pt x="22983" y="1595"/>
                      <a:pt x="21315" y="3496"/>
                      <a:pt x="19848" y="5397"/>
                    </a:cubicBezTo>
                    <a:cubicBezTo>
                      <a:pt x="18613" y="6998"/>
                      <a:pt x="17312" y="9867"/>
                      <a:pt x="15244" y="10167"/>
                    </a:cubicBezTo>
                    <a:cubicBezTo>
                      <a:pt x="14943" y="10209"/>
                      <a:pt x="14644" y="10228"/>
                      <a:pt x="14348" y="10228"/>
                    </a:cubicBezTo>
                    <a:cubicBezTo>
                      <a:pt x="11519" y="10228"/>
                      <a:pt x="8874" y="8482"/>
                      <a:pt x="6338" y="7365"/>
                    </a:cubicBezTo>
                    <a:cubicBezTo>
                      <a:pt x="5488" y="6982"/>
                      <a:pt x="4594" y="6688"/>
                      <a:pt x="3691" y="6688"/>
                    </a:cubicBezTo>
                    <a:cubicBezTo>
                      <a:pt x="3495" y="6688"/>
                      <a:pt x="3299" y="6702"/>
                      <a:pt x="3102" y="6732"/>
                    </a:cubicBezTo>
                    <a:cubicBezTo>
                      <a:pt x="1168" y="7032"/>
                      <a:pt x="0" y="8366"/>
                      <a:pt x="1468" y="10101"/>
                    </a:cubicBezTo>
                    <a:cubicBezTo>
                      <a:pt x="4003" y="13103"/>
                      <a:pt x="7205" y="15505"/>
                      <a:pt x="10808" y="17072"/>
                    </a:cubicBezTo>
                    <a:cubicBezTo>
                      <a:pt x="11575" y="17406"/>
                      <a:pt x="12342" y="17706"/>
                      <a:pt x="13143" y="17973"/>
                    </a:cubicBezTo>
                    <a:cubicBezTo>
                      <a:pt x="14181" y="18319"/>
                      <a:pt x="15279" y="18576"/>
                      <a:pt x="16352" y="18576"/>
                    </a:cubicBezTo>
                    <a:cubicBezTo>
                      <a:pt x="16417" y="18576"/>
                      <a:pt x="16481" y="18575"/>
                      <a:pt x="16545" y="18573"/>
                    </a:cubicBezTo>
                    <a:cubicBezTo>
                      <a:pt x="19948" y="18407"/>
                      <a:pt x="22082" y="14737"/>
                      <a:pt x="23950" y="12336"/>
                    </a:cubicBezTo>
                    <a:cubicBezTo>
                      <a:pt x="25085" y="10868"/>
                      <a:pt x="26085" y="9100"/>
                      <a:pt x="27386" y="7766"/>
                    </a:cubicBezTo>
                    <a:cubicBezTo>
                      <a:pt x="28520" y="6632"/>
                      <a:pt x="29688" y="5831"/>
                      <a:pt x="29988" y="4096"/>
                    </a:cubicBezTo>
                    <a:cubicBezTo>
                      <a:pt x="30088" y="3529"/>
                      <a:pt x="30055" y="2962"/>
                      <a:pt x="29988" y="2395"/>
                    </a:cubicBezTo>
                    <a:cubicBezTo>
                      <a:pt x="29855" y="1661"/>
                      <a:pt x="29655" y="861"/>
                      <a:pt x="29021" y="427"/>
                    </a:cubicBezTo>
                    <a:cubicBezTo>
                      <a:pt x="28589" y="121"/>
                      <a:pt x="28042" y="1"/>
                      <a:pt x="27470"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939;p56">
                <a:extLst>
                  <a:ext uri="{FF2B5EF4-FFF2-40B4-BE49-F238E27FC236}">
                    <a16:creationId xmlns:a16="http://schemas.microsoft.com/office/drawing/2014/main" id="{45241236-2D5D-4534-A67F-88AE17591109}"/>
                  </a:ext>
                </a:extLst>
              </p:cNvPr>
              <p:cNvSpPr/>
              <p:nvPr/>
            </p:nvSpPr>
            <p:spPr>
              <a:xfrm>
                <a:off x="7117925" y="3289488"/>
                <a:ext cx="197675" cy="345150"/>
              </a:xfrm>
              <a:custGeom>
                <a:avLst/>
                <a:gdLst/>
                <a:ahLst/>
                <a:cxnLst/>
                <a:rect l="l" t="t" r="r" b="b"/>
                <a:pathLst>
                  <a:path w="7907" h="13806" extrusionOk="0">
                    <a:moveTo>
                      <a:pt x="3772" y="0"/>
                    </a:moveTo>
                    <a:cubicBezTo>
                      <a:pt x="1994" y="0"/>
                      <a:pt x="1274" y="1472"/>
                      <a:pt x="1035" y="3264"/>
                    </a:cubicBezTo>
                    <a:cubicBezTo>
                      <a:pt x="601" y="6300"/>
                      <a:pt x="267" y="9369"/>
                      <a:pt x="0" y="12404"/>
                    </a:cubicBezTo>
                    <a:cubicBezTo>
                      <a:pt x="1768" y="12571"/>
                      <a:pt x="3536" y="13038"/>
                      <a:pt x="5171" y="13805"/>
                    </a:cubicBezTo>
                    <a:cubicBezTo>
                      <a:pt x="6138" y="10803"/>
                      <a:pt x="7906" y="5766"/>
                      <a:pt x="7139" y="2530"/>
                    </a:cubicBezTo>
                    <a:cubicBezTo>
                      <a:pt x="6805" y="1196"/>
                      <a:pt x="5805" y="329"/>
                      <a:pt x="4437" y="62"/>
                    </a:cubicBezTo>
                    <a:cubicBezTo>
                      <a:pt x="4200" y="20"/>
                      <a:pt x="3979" y="0"/>
                      <a:pt x="3772"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940;p56">
                <a:extLst>
                  <a:ext uri="{FF2B5EF4-FFF2-40B4-BE49-F238E27FC236}">
                    <a16:creationId xmlns:a16="http://schemas.microsoft.com/office/drawing/2014/main" id="{3BC81842-BDC0-482B-ABCB-76EA01554665}"/>
                  </a:ext>
                </a:extLst>
              </p:cNvPr>
              <p:cNvSpPr/>
              <p:nvPr/>
            </p:nvSpPr>
            <p:spPr>
              <a:xfrm>
                <a:off x="6896100" y="3540363"/>
                <a:ext cx="364450" cy="178500"/>
              </a:xfrm>
              <a:custGeom>
                <a:avLst/>
                <a:gdLst/>
                <a:ahLst/>
                <a:cxnLst/>
                <a:rect l="l" t="t" r="r" b="b"/>
                <a:pathLst>
                  <a:path w="14578" h="7140" extrusionOk="0">
                    <a:moveTo>
                      <a:pt x="9207" y="1"/>
                    </a:moveTo>
                    <a:cubicBezTo>
                      <a:pt x="8107" y="751"/>
                      <a:pt x="6916" y="990"/>
                      <a:pt x="5696" y="990"/>
                    </a:cubicBezTo>
                    <a:cubicBezTo>
                      <a:pt x="4584" y="990"/>
                      <a:pt x="3449" y="792"/>
                      <a:pt x="2335" y="601"/>
                    </a:cubicBezTo>
                    <a:cubicBezTo>
                      <a:pt x="2116" y="552"/>
                      <a:pt x="1896" y="521"/>
                      <a:pt x="1676" y="521"/>
                    </a:cubicBezTo>
                    <a:cubicBezTo>
                      <a:pt x="1596" y="521"/>
                      <a:pt x="1515" y="526"/>
                      <a:pt x="1435" y="535"/>
                    </a:cubicBezTo>
                    <a:cubicBezTo>
                      <a:pt x="701" y="635"/>
                      <a:pt x="234" y="1135"/>
                      <a:pt x="67" y="1702"/>
                    </a:cubicBezTo>
                    <a:cubicBezTo>
                      <a:pt x="0" y="1936"/>
                      <a:pt x="0" y="2202"/>
                      <a:pt x="34" y="2436"/>
                    </a:cubicBezTo>
                    <a:lnTo>
                      <a:pt x="12843" y="7139"/>
                    </a:lnTo>
                    <a:cubicBezTo>
                      <a:pt x="13477" y="6972"/>
                      <a:pt x="13977" y="6539"/>
                      <a:pt x="14111" y="5672"/>
                    </a:cubicBezTo>
                    <a:cubicBezTo>
                      <a:pt x="14144" y="5405"/>
                      <a:pt x="14578" y="2369"/>
                      <a:pt x="14578" y="2369"/>
                    </a:cubicBezTo>
                    <a:cubicBezTo>
                      <a:pt x="12576" y="2169"/>
                      <a:pt x="10675" y="1335"/>
                      <a:pt x="920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941;p56">
                <a:extLst>
                  <a:ext uri="{FF2B5EF4-FFF2-40B4-BE49-F238E27FC236}">
                    <a16:creationId xmlns:a16="http://schemas.microsoft.com/office/drawing/2014/main" id="{AC1A76F5-DC42-4D02-A203-99370FDF0443}"/>
                  </a:ext>
                </a:extLst>
              </p:cNvPr>
              <p:cNvSpPr/>
              <p:nvPr/>
            </p:nvSpPr>
            <p:spPr>
              <a:xfrm>
                <a:off x="8022750" y="4210213"/>
                <a:ext cx="199325" cy="329225"/>
              </a:xfrm>
              <a:custGeom>
                <a:avLst/>
                <a:gdLst/>
                <a:ahLst/>
                <a:cxnLst/>
                <a:rect l="l" t="t" r="r" b="b"/>
                <a:pathLst>
                  <a:path w="7973" h="13169" extrusionOk="0">
                    <a:moveTo>
                      <a:pt x="3209" y="1"/>
                    </a:moveTo>
                    <a:cubicBezTo>
                      <a:pt x="2989" y="1"/>
                      <a:pt x="2764" y="20"/>
                      <a:pt x="2535" y="59"/>
                    </a:cubicBezTo>
                    <a:cubicBezTo>
                      <a:pt x="267" y="426"/>
                      <a:pt x="0" y="2261"/>
                      <a:pt x="434" y="4229"/>
                    </a:cubicBezTo>
                    <a:cubicBezTo>
                      <a:pt x="1101" y="7231"/>
                      <a:pt x="1835" y="10200"/>
                      <a:pt x="2635" y="13169"/>
                    </a:cubicBezTo>
                    <a:cubicBezTo>
                      <a:pt x="3931" y="12820"/>
                      <a:pt x="5263" y="12639"/>
                      <a:pt x="6605" y="12639"/>
                    </a:cubicBezTo>
                    <a:cubicBezTo>
                      <a:pt x="7060" y="12639"/>
                      <a:pt x="7516" y="12660"/>
                      <a:pt x="7972" y="12702"/>
                    </a:cubicBezTo>
                    <a:cubicBezTo>
                      <a:pt x="7839" y="9533"/>
                      <a:pt x="7739" y="4196"/>
                      <a:pt x="5904" y="1427"/>
                    </a:cubicBezTo>
                    <a:cubicBezTo>
                      <a:pt x="5265" y="483"/>
                      <a:pt x="4303" y="1"/>
                      <a:pt x="3209"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942;p56">
                <a:extLst>
                  <a:ext uri="{FF2B5EF4-FFF2-40B4-BE49-F238E27FC236}">
                    <a16:creationId xmlns:a16="http://schemas.microsoft.com/office/drawing/2014/main" id="{17C5D638-83FF-424A-9980-D10F7444DD43}"/>
                  </a:ext>
                </a:extLst>
              </p:cNvPr>
              <p:cNvSpPr/>
              <p:nvPr/>
            </p:nvSpPr>
            <p:spPr>
              <a:xfrm>
                <a:off x="7875125" y="4481038"/>
                <a:ext cx="368625" cy="135950"/>
              </a:xfrm>
              <a:custGeom>
                <a:avLst/>
                <a:gdLst/>
                <a:ahLst/>
                <a:cxnLst/>
                <a:rect l="l" t="t" r="r" b="b"/>
                <a:pathLst>
                  <a:path w="14745" h="5438" extrusionOk="0">
                    <a:moveTo>
                      <a:pt x="8007" y="1"/>
                    </a:moveTo>
                    <a:cubicBezTo>
                      <a:pt x="6539" y="2069"/>
                      <a:pt x="4104" y="2503"/>
                      <a:pt x="1769" y="2936"/>
                    </a:cubicBezTo>
                    <a:cubicBezTo>
                      <a:pt x="1468" y="2970"/>
                      <a:pt x="1168" y="3036"/>
                      <a:pt x="901" y="3170"/>
                    </a:cubicBezTo>
                    <a:cubicBezTo>
                      <a:pt x="268" y="3537"/>
                      <a:pt x="1" y="4170"/>
                      <a:pt x="34" y="4737"/>
                    </a:cubicBezTo>
                    <a:cubicBezTo>
                      <a:pt x="67" y="5004"/>
                      <a:pt x="134" y="5238"/>
                      <a:pt x="268" y="5438"/>
                    </a:cubicBezTo>
                    <a:lnTo>
                      <a:pt x="13911" y="5438"/>
                    </a:lnTo>
                    <a:cubicBezTo>
                      <a:pt x="14444" y="5071"/>
                      <a:pt x="14745" y="4471"/>
                      <a:pt x="14545" y="3637"/>
                    </a:cubicBezTo>
                    <a:cubicBezTo>
                      <a:pt x="14511" y="3370"/>
                      <a:pt x="13877" y="368"/>
                      <a:pt x="13877" y="368"/>
                    </a:cubicBezTo>
                    <a:cubicBezTo>
                      <a:pt x="13106" y="567"/>
                      <a:pt x="12307" y="666"/>
                      <a:pt x="11510" y="666"/>
                    </a:cubicBezTo>
                    <a:cubicBezTo>
                      <a:pt x="10308" y="666"/>
                      <a:pt x="9109" y="442"/>
                      <a:pt x="800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943;p56">
                <a:extLst>
                  <a:ext uri="{FF2B5EF4-FFF2-40B4-BE49-F238E27FC236}">
                    <a16:creationId xmlns:a16="http://schemas.microsoft.com/office/drawing/2014/main" id="{49B7EB65-F0BA-44E6-815C-7FAB410E4582}"/>
                  </a:ext>
                </a:extLst>
              </p:cNvPr>
              <p:cNvSpPr/>
              <p:nvPr/>
            </p:nvSpPr>
            <p:spPr>
              <a:xfrm>
                <a:off x="7288875" y="2742938"/>
                <a:ext cx="1108825" cy="1637525"/>
              </a:xfrm>
              <a:custGeom>
                <a:avLst/>
                <a:gdLst/>
                <a:ahLst/>
                <a:cxnLst/>
                <a:rect l="l" t="t" r="r" b="b"/>
                <a:pathLst>
                  <a:path w="44353" h="65501" extrusionOk="0">
                    <a:moveTo>
                      <a:pt x="4854" y="0"/>
                    </a:moveTo>
                    <a:cubicBezTo>
                      <a:pt x="3493" y="0"/>
                      <a:pt x="2295" y="469"/>
                      <a:pt x="1635" y="1776"/>
                    </a:cubicBezTo>
                    <a:cubicBezTo>
                      <a:pt x="601" y="3811"/>
                      <a:pt x="1" y="6146"/>
                      <a:pt x="601" y="8381"/>
                    </a:cubicBezTo>
                    <a:cubicBezTo>
                      <a:pt x="1235" y="10883"/>
                      <a:pt x="2669" y="12250"/>
                      <a:pt x="5004" y="13151"/>
                    </a:cubicBezTo>
                    <a:cubicBezTo>
                      <a:pt x="6372" y="13685"/>
                      <a:pt x="7706" y="14152"/>
                      <a:pt x="9040" y="14719"/>
                    </a:cubicBezTo>
                    <a:cubicBezTo>
                      <a:pt x="10742" y="15486"/>
                      <a:pt x="12476" y="16153"/>
                      <a:pt x="14211" y="16720"/>
                    </a:cubicBezTo>
                    <a:cubicBezTo>
                      <a:pt x="15578" y="17187"/>
                      <a:pt x="16979" y="17588"/>
                      <a:pt x="18347" y="18021"/>
                    </a:cubicBezTo>
                    <a:cubicBezTo>
                      <a:pt x="19048" y="18221"/>
                      <a:pt x="19748" y="18455"/>
                      <a:pt x="20449" y="18722"/>
                    </a:cubicBezTo>
                    <a:cubicBezTo>
                      <a:pt x="20849" y="18855"/>
                      <a:pt x="22183" y="19022"/>
                      <a:pt x="22383" y="19422"/>
                    </a:cubicBezTo>
                    <a:cubicBezTo>
                      <a:pt x="22450" y="19522"/>
                      <a:pt x="22450" y="19656"/>
                      <a:pt x="22450" y="19756"/>
                    </a:cubicBezTo>
                    <a:cubicBezTo>
                      <a:pt x="22283" y="23792"/>
                      <a:pt x="21983" y="27862"/>
                      <a:pt x="21683" y="31898"/>
                    </a:cubicBezTo>
                    <a:cubicBezTo>
                      <a:pt x="21416" y="35701"/>
                      <a:pt x="20349" y="39437"/>
                      <a:pt x="20482" y="43306"/>
                    </a:cubicBezTo>
                    <a:cubicBezTo>
                      <a:pt x="20582" y="46141"/>
                      <a:pt x="21216" y="48910"/>
                      <a:pt x="22016" y="51612"/>
                    </a:cubicBezTo>
                    <a:cubicBezTo>
                      <a:pt x="22250" y="52312"/>
                      <a:pt x="22450" y="53046"/>
                      <a:pt x="22684" y="53747"/>
                    </a:cubicBezTo>
                    <a:cubicBezTo>
                      <a:pt x="23484" y="56182"/>
                      <a:pt x="24351" y="58584"/>
                      <a:pt x="25285" y="60952"/>
                    </a:cubicBezTo>
                    <a:cubicBezTo>
                      <a:pt x="25852" y="62420"/>
                      <a:pt x="26486" y="63921"/>
                      <a:pt x="27721" y="64855"/>
                    </a:cubicBezTo>
                    <a:cubicBezTo>
                      <a:pt x="28294" y="65281"/>
                      <a:pt x="30684" y="65500"/>
                      <a:pt x="33145" y="65500"/>
                    </a:cubicBezTo>
                    <a:cubicBezTo>
                      <a:pt x="36266" y="65500"/>
                      <a:pt x="39501" y="65148"/>
                      <a:pt x="39295" y="64421"/>
                    </a:cubicBezTo>
                    <a:cubicBezTo>
                      <a:pt x="39162" y="63887"/>
                      <a:pt x="39029" y="63320"/>
                      <a:pt x="38895" y="62753"/>
                    </a:cubicBezTo>
                    <a:lnTo>
                      <a:pt x="38862" y="62753"/>
                    </a:lnTo>
                    <a:cubicBezTo>
                      <a:pt x="37327" y="56749"/>
                      <a:pt x="35793" y="50711"/>
                      <a:pt x="34259" y="44707"/>
                    </a:cubicBezTo>
                    <a:cubicBezTo>
                      <a:pt x="33992" y="43673"/>
                      <a:pt x="33725" y="42639"/>
                      <a:pt x="33725" y="41571"/>
                    </a:cubicBezTo>
                    <a:cubicBezTo>
                      <a:pt x="33758" y="40504"/>
                      <a:pt x="34058" y="39470"/>
                      <a:pt x="34359" y="38436"/>
                    </a:cubicBezTo>
                    <a:cubicBezTo>
                      <a:pt x="35725" y="33785"/>
                      <a:pt x="44353" y="8330"/>
                      <a:pt x="33960" y="8330"/>
                    </a:cubicBezTo>
                    <a:cubicBezTo>
                      <a:pt x="33694" y="8330"/>
                      <a:pt x="33416" y="8347"/>
                      <a:pt x="33124" y="8381"/>
                    </a:cubicBezTo>
                    <a:cubicBezTo>
                      <a:pt x="31356" y="8581"/>
                      <a:pt x="30122" y="9715"/>
                      <a:pt x="28521" y="10082"/>
                    </a:cubicBezTo>
                    <a:cubicBezTo>
                      <a:pt x="28211" y="10146"/>
                      <a:pt x="27900" y="10175"/>
                      <a:pt x="27589" y="10175"/>
                    </a:cubicBezTo>
                    <a:cubicBezTo>
                      <a:pt x="25789" y="10175"/>
                      <a:pt x="23991" y="9201"/>
                      <a:pt x="22483" y="8348"/>
                    </a:cubicBezTo>
                    <a:cubicBezTo>
                      <a:pt x="21149" y="7614"/>
                      <a:pt x="19648" y="6980"/>
                      <a:pt x="18380" y="6146"/>
                    </a:cubicBezTo>
                    <a:cubicBezTo>
                      <a:pt x="17280" y="5446"/>
                      <a:pt x="17580" y="5279"/>
                      <a:pt x="16279" y="4778"/>
                    </a:cubicBezTo>
                    <a:cubicBezTo>
                      <a:pt x="15612" y="4512"/>
                      <a:pt x="13844" y="3511"/>
                      <a:pt x="13177" y="3244"/>
                    </a:cubicBezTo>
                    <a:cubicBezTo>
                      <a:pt x="12410" y="2944"/>
                      <a:pt x="11742" y="2443"/>
                      <a:pt x="11042" y="2043"/>
                    </a:cubicBezTo>
                    <a:cubicBezTo>
                      <a:pt x="9552" y="1165"/>
                      <a:pt x="7000" y="0"/>
                      <a:pt x="48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944;p56">
                <a:extLst>
                  <a:ext uri="{FF2B5EF4-FFF2-40B4-BE49-F238E27FC236}">
                    <a16:creationId xmlns:a16="http://schemas.microsoft.com/office/drawing/2014/main" id="{EB2D60C3-9483-4A10-B3EA-497105894020}"/>
                  </a:ext>
                </a:extLst>
              </p:cNvPr>
              <p:cNvSpPr/>
              <p:nvPr/>
            </p:nvSpPr>
            <p:spPr>
              <a:xfrm>
                <a:off x="7051200" y="2739038"/>
                <a:ext cx="469525" cy="780500"/>
              </a:xfrm>
              <a:custGeom>
                <a:avLst/>
                <a:gdLst/>
                <a:ahLst/>
                <a:cxnLst/>
                <a:rect l="l" t="t" r="r" b="b"/>
                <a:pathLst>
                  <a:path w="18781" h="31220" extrusionOk="0">
                    <a:moveTo>
                      <a:pt x="14559" y="1"/>
                    </a:moveTo>
                    <a:cubicBezTo>
                      <a:pt x="13339" y="1"/>
                      <a:pt x="12064" y="426"/>
                      <a:pt x="11209" y="1032"/>
                    </a:cubicBezTo>
                    <a:cubicBezTo>
                      <a:pt x="9408" y="2333"/>
                      <a:pt x="8374" y="4434"/>
                      <a:pt x="7473" y="6469"/>
                    </a:cubicBezTo>
                    <a:cubicBezTo>
                      <a:pt x="6139" y="9538"/>
                      <a:pt x="4938" y="12607"/>
                      <a:pt x="3870" y="15709"/>
                    </a:cubicBezTo>
                    <a:cubicBezTo>
                      <a:pt x="3603" y="16576"/>
                      <a:pt x="1" y="27551"/>
                      <a:pt x="334" y="27651"/>
                    </a:cubicBezTo>
                    <a:cubicBezTo>
                      <a:pt x="3870" y="28751"/>
                      <a:pt x="7406" y="29919"/>
                      <a:pt x="10875" y="31220"/>
                    </a:cubicBezTo>
                    <a:cubicBezTo>
                      <a:pt x="13844" y="24015"/>
                      <a:pt x="16079" y="16509"/>
                      <a:pt x="17447" y="8837"/>
                    </a:cubicBezTo>
                    <a:cubicBezTo>
                      <a:pt x="17814" y="6769"/>
                      <a:pt x="18781" y="2900"/>
                      <a:pt x="17313" y="1132"/>
                    </a:cubicBezTo>
                    <a:cubicBezTo>
                      <a:pt x="16645" y="324"/>
                      <a:pt x="15623" y="1"/>
                      <a:pt x="145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945;p56">
                <a:extLst>
                  <a:ext uri="{FF2B5EF4-FFF2-40B4-BE49-F238E27FC236}">
                    <a16:creationId xmlns:a16="http://schemas.microsoft.com/office/drawing/2014/main" id="{EB4C6BFE-A36B-4C80-A5D1-3DC90276D8A8}"/>
                  </a:ext>
                </a:extLst>
              </p:cNvPr>
              <p:cNvSpPr/>
              <p:nvPr/>
            </p:nvSpPr>
            <p:spPr>
              <a:xfrm>
                <a:off x="7401450" y="2406513"/>
                <a:ext cx="833125" cy="676875"/>
              </a:xfrm>
              <a:custGeom>
                <a:avLst/>
                <a:gdLst/>
                <a:ahLst/>
                <a:cxnLst/>
                <a:rect l="l" t="t" r="r" b="b"/>
                <a:pathLst>
                  <a:path w="33325" h="27075" extrusionOk="0">
                    <a:moveTo>
                      <a:pt x="2" y="7427"/>
                    </a:moveTo>
                    <a:cubicBezTo>
                      <a:pt x="1" y="7427"/>
                      <a:pt x="1" y="7427"/>
                      <a:pt x="1" y="7428"/>
                    </a:cubicBezTo>
                    <a:cubicBezTo>
                      <a:pt x="1" y="7427"/>
                      <a:pt x="1" y="7427"/>
                      <a:pt x="2" y="7427"/>
                    </a:cubicBezTo>
                    <a:close/>
                    <a:moveTo>
                      <a:pt x="14298" y="1"/>
                    </a:moveTo>
                    <a:cubicBezTo>
                      <a:pt x="12318" y="1"/>
                      <a:pt x="10296" y="720"/>
                      <a:pt x="8407" y="1523"/>
                    </a:cubicBezTo>
                    <a:cubicBezTo>
                      <a:pt x="5238" y="2858"/>
                      <a:pt x="2336" y="4859"/>
                      <a:pt x="2" y="7427"/>
                    </a:cubicBezTo>
                    <a:lnTo>
                      <a:pt x="2" y="7427"/>
                    </a:lnTo>
                    <a:cubicBezTo>
                      <a:pt x="5" y="7423"/>
                      <a:pt x="9" y="7422"/>
                      <a:pt x="15" y="7422"/>
                    </a:cubicBezTo>
                    <a:cubicBezTo>
                      <a:pt x="378" y="7422"/>
                      <a:pt x="5513" y="14043"/>
                      <a:pt x="6005" y="14666"/>
                    </a:cubicBezTo>
                    <a:cubicBezTo>
                      <a:pt x="6706" y="14266"/>
                      <a:pt x="7373" y="13665"/>
                      <a:pt x="7907" y="13065"/>
                    </a:cubicBezTo>
                    <a:cubicBezTo>
                      <a:pt x="8004" y="12954"/>
                      <a:pt x="8136" y="12900"/>
                      <a:pt x="8265" y="12900"/>
                    </a:cubicBezTo>
                    <a:cubicBezTo>
                      <a:pt x="8444" y="12900"/>
                      <a:pt x="8615" y="13004"/>
                      <a:pt x="8674" y="13198"/>
                    </a:cubicBezTo>
                    <a:cubicBezTo>
                      <a:pt x="10208" y="17335"/>
                      <a:pt x="12510" y="21037"/>
                      <a:pt x="13077" y="25474"/>
                    </a:cubicBezTo>
                    <a:cubicBezTo>
                      <a:pt x="13110" y="25741"/>
                      <a:pt x="13177" y="26074"/>
                      <a:pt x="13344" y="26308"/>
                    </a:cubicBezTo>
                    <a:cubicBezTo>
                      <a:pt x="13577" y="26641"/>
                      <a:pt x="14011" y="26775"/>
                      <a:pt x="14411" y="26842"/>
                    </a:cubicBezTo>
                    <a:cubicBezTo>
                      <a:pt x="15280" y="27006"/>
                      <a:pt x="16157" y="27075"/>
                      <a:pt x="17037" y="27075"/>
                    </a:cubicBezTo>
                    <a:cubicBezTo>
                      <a:pt x="19198" y="27075"/>
                      <a:pt x="21375" y="26658"/>
                      <a:pt x="23484" y="26208"/>
                    </a:cubicBezTo>
                    <a:cubicBezTo>
                      <a:pt x="25753" y="25707"/>
                      <a:pt x="28021" y="25207"/>
                      <a:pt x="30122" y="24340"/>
                    </a:cubicBezTo>
                    <a:cubicBezTo>
                      <a:pt x="30790" y="24073"/>
                      <a:pt x="32891" y="23406"/>
                      <a:pt x="33125" y="22672"/>
                    </a:cubicBezTo>
                    <a:cubicBezTo>
                      <a:pt x="33325" y="22105"/>
                      <a:pt x="32057" y="20704"/>
                      <a:pt x="31757" y="20203"/>
                    </a:cubicBezTo>
                    <a:cubicBezTo>
                      <a:pt x="29188" y="15734"/>
                      <a:pt x="26386" y="11397"/>
                      <a:pt x="23351" y="7194"/>
                    </a:cubicBezTo>
                    <a:cubicBezTo>
                      <a:pt x="22684" y="6293"/>
                      <a:pt x="22050" y="5393"/>
                      <a:pt x="21349" y="4526"/>
                    </a:cubicBezTo>
                    <a:cubicBezTo>
                      <a:pt x="20415" y="3258"/>
                      <a:pt x="19415" y="1990"/>
                      <a:pt x="18114" y="1123"/>
                    </a:cubicBezTo>
                    <a:cubicBezTo>
                      <a:pt x="16894" y="314"/>
                      <a:pt x="15605" y="1"/>
                      <a:pt x="142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946;p56">
                <a:extLst>
                  <a:ext uri="{FF2B5EF4-FFF2-40B4-BE49-F238E27FC236}">
                    <a16:creationId xmlns:a16="http://schemas.microsoft.com/office/drawing/2014/main" id="{93DEEF89-27A5-4E1F-8418-E08FE4F1D5FB}"/>
                  </a:ext>
                </a:extLst>
              </p:cNvPr>
              <p:cNvSpPr/>
              <p:nvPr/>
            </p:nvSpPr>
            <p:spPr>
              <a:xfrm>
                <a:off x="7438275" y="2200938"/>
                <a:ext cx="306800" cy="307050"/>
              </a:xfrm>
              <a:custGeom>
                <a:avLst/>
                <a:gdLst/>
                <a:ahLst/>
                <a:cxnLst/>
                <a:rect l="l" t="t" r="r" b="b"/>
                <a:pathLst>
                  <a:path w="12272" h="12282" extrusionOk="0">
                    <a:moveTo>
                      <a:pt x="3977" y="1"/>
                    </a:moveTo>
                    <a:cubicBezTo>
                      <a:pt x="2031" y="1"/>
                      <a:pt x="1" y="606"/>
                      <a:pt x="696" y="3008"/>
                    </a:cubicBezTo>
                    <a:cubicBezTo>
                      <a:pt x="1030" y="4109"/>
                      <a:pt x="1497" y="5176"/>
                      <a:pt x="2097" y="6144"/>
                    </a:cubicBezTo>
                    <a:cubicBezTo>
                      <a:pt x="2631" y="7011"/>
                      <a:pt x="3431" y="7912"/>
                      <a:pt x="4465" y="8012"/>
                    </a:cubicBezTo>
                    <a:cubicBezTo>
                      <a:pt x="4699" y="8012"/>
                      <a:pt x="4932" y="8012"/>
                      <a:pt x="5099" y="8112"/>
                    </a:cubicBezTo>
                    <a:cubicBezTo>
                      <a:pt x="5299" y="8212"/>
                      <a:pt x="5399" y="8412"/>
                      <a:pt x="5500" y="8579"/>
                    </a:cubicBezTo>
                    <a:cubicBezTo>
                      <a:pt x="6167" y="9780"/>
                      <a:pt x="6734" y="11014"/>
                      <a:pt x="7234" y="12282"/>
                    </a:cubicBezTo>
                    <a:cubicBezTo>
                      <a:pt x="9102" y="12248"/>
                      <a:pt x="10970" y="11414"/>
                      <a:pt x="12271" y="10047"/>
                    </a:cubicBezTo>
                    <a:cubicBezTo>
                      <a:pt x="11437" y="8879"/>
                      <a:pt x="10637" y="7645"/>
                      <a:pt x="9936" y="6377"/>
                    </a:cubicBezTo>
                    <a:cubicBezTo>
                      <a:pt x="9736" y="6077"/>
                      <a:pt x="9569" y="5744"/>
                      <a:pt x="9369" y="5410"/>
                    </a:cubicBezTo>
                    <a:cubicBezTo>
                      <a:pt x="8635" y="4042"/>
                      <a:pt x="8035" y="2341"/>
                      <a:pt x="7001" y="1174"/>
                    </a:cubicBezTo>
                    <a:cubicBezTo>
                      <a:pt x="6367" y="406"/>
                      <a:pt x="5299" y="39"/>
                      <a:pt x="4299" y="6"/>
                    </a:cubicBezTo>
                    <a:cubicBezTo>
                      <a:pt x="4192" y="3"/>
                      <a:pt x="4085" y="1"/>
                      <a:pt x="3977"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947;p56">
                <a:extLst>
                  <a:ext uri="{FF2B5EF4-FFF2-40B4-BE49-F238E27FC236}">
                    <a16:creationId xmlns:a16="http://schemas.microsoft.com/office/drawing/2014/main" id="{1F5722C6-FC31-4557-8C88-F18B750AD6A0}"/>
                  </a:ext>
                </a:extLst>
              </p:cNvPr>
              <p:cNvSpPr/>
              <p:nvPr/>
            </p:nvSpPr>
            <p:spPr>
              <a:xfrm>
                <a:off x="7419800" y="2151288"/>
                <a:ext cx="266900" cy="176500"/>
              </a:xfrm>
              <a:custGeom>
                <a:avLst/>
                <a:gdLst/>
                <a:ahLst/>
                <a:cxnLst/>
                <a:rect l="l" t="t" r="r" b="b"/>
                <a:pathLst>
                  <a:path w="10676" h="7060" extrusionOk="0">
                    <a:moveTo>
                      <a:pt x="5333" y="0"/>
                    </a:moveTo>
                    <a:cubicBezTo>
                      <a:pt x="4507" y="0"/>
                      <a:pt x="3745" y="628"/>
                      <a:pt x="2903" y="658"/>
                    </a:cubicBezTo>
                    <a:cubicBezTo>
                      <a:pt x="2556" y="658"/>
                      <a:pt x="2188" y="572"/>
                      <a:pt x="1849" y="572"/>
                    </a:cubicBezTo>
                    <a:cubicBezTo>
                      <a:pt x="1765" y="572"/>
                      <a:pt x="1682" y="578"/>
                      <a:pt x="1602" y="591"/>
                    </a:cubicBezTo>
                    <a:lnTo>
                      <a:pt x="1468" y="624"/>
                    </a:lnTo>
                    <a:cubicBezTo>
                      <a:pt x="801" y="825"/>
                      <a:pt x="368" y="1492"/>
                      <a:pt x="201" y="2159"/>
                    </a:cubicBezTo>
                    <a:lnTo>
                      <a:pt x="168" y="2159"/>
                    </a:lnTo>
                    <a:cubicBezTo>
                      <a:pt x="67" y="2593"/>
                      <a:pt x="1" y="3093"/>
                      <a:pt x="268" y="3460"/>
                    </a:cubicBezTo>
                    <a:cubicBezTo>
                      <a:pt x="468" y="3760"/>
                      <a:pt x="901" y="3927"/>
                      <a:pt x="1268" y="3960"/>
                    </a:cubicBezTo>
                    <a:cubicBezTo>
                      <a:pt x="1345" y="3967"/>
                      <a:pt x="1420" y="3969"/>
                      <a:pt x="1495" y="3969"/>
                    </a:cubicBezTo>
                    <a:cubicBezTo>
                      <a:pt x="1810" y="3969"/>
                      <a:pt x="2112" y="3920"/>
                      <a:pt x="2436" y="3893"/>
                    </a:cubicBezTo>
                    <a:cubicBezTo>
                      <a:pt x="2614" y="3882"/>
                      <a:pt x="2799" y="3875"/>
                      <a:pt x="2987" y="3875"/>
                    </a:cubicBezTo>
                    <a:cubicBezTo>
                      <a:pt x="3362" y="3875"/>
                      <a:pt x="3748" y="3905"/>
                      <a:pt x="4104" y="3994"/>
                    </a:cubicBezTo>
                    <a:cubicBezTo>
                      <a:pt x="4704" y="4127"/>
                      <a:pt x="5138" y="4627"/>
                      <a:pt x="5605" y="5028"/>
                    </a:cubicBezTo>
                    <a:cubicBezTo>
                      <a:pt x="5721" y="5144"/>
                      <a:pt x="5862" y="5234"/>
                      <a:pt x="6028" y="5234"/>
                    </a:cubicBezTo>
                    <a:cubicBezTo>
                      <a:pt x="6053" y="5234"/>
                      <a:pt x="6079" y="5232"/>
                      <a:pt x="6105" y="5228"/>
                    </a:cubicBezTo>
                    <a:cubicBezTo>
                      <a:pt x="6272" y="5161"/>
                      <a:pt x="6339" y="4961"/>
                      <a:pt x="6405" y="4794"/>
                    </a:cubicBezTo>
                    <a:cubicBezTo>
                      <a:pt x="6508" y="4573"/>
                      <a:pt x="6605" y="4487"/>
                      <a:pt x="6695" y="4487"/>
                    </a:cubicBezTo>
                    <a:cubicBezTo>
                      <a:pt x="6985" y="4487"/>
                      <a:pt x="7204" y="5391"/>
                      <a:pt x="7306" y="5595"/>
                    </a:cubicBezTo>
                    <a:cubicBezTo>
                      <a:pt x="7635" y="6313"/>
                      <a:pt x="8368" y="7059"/>
                      <a:pt x="9191" y="7059"/>
                    </a:cubicBezTo>
                    <a:cubicBezTo>
                      <a:pt x="9284" y="7059"/>
                      <a:pt x="9379" y="7049"/>
                      <a:pt x="9474" y="7029"/>
                    </a:cubicBezTo>
                    <a:cubicBezTo>
                      <a:pt x="10075" y="6896"/>
                      <a:pt x="10642" y="6362"/>
                      <a:pt x="10642" y="5761"/>
                    </a:cubicBezTo>
                    <a:cubicBezTo>
                      <a:pt x="10675" y="5161"/>
                      <a:pt x="10241" y="4661"/>
                      <a:pt x="9941" y="4160"/>
                    </a:cubicBezTo>
                    <a:cubicBezTo>
                      <a:pt x="9274" y="3160"/>
                      <a:pt x="9374" y="1659"/>
                      <a:pt x="8140" y="1058"/>
                    </a:cubicBezTo>
                    <a:cubicBezTo>
                      <a:pt x="7773" y="891"/>
                      <a:pt x="7373" y="858"/>
                      <a:pt x="7006" y="691"/>
                    </a:cubicBezTo>
                    <a:cubicBezTo>
                      <a:pt x="6505" y="524"/>
                      <a:pt x="6105" y="124"/>
                      <a:pt x="5605" y="24"/>
                    </a:cubicBezTo>
                    <a:cubicBezTo>
                      <a:pt x="5513" y="8"/>
                      <a:pt x="5423" y="0"/>
                      <a:pt x="53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948;p56">
                <a:extLst>
                  <a:ext uri="{FF2B5EF4-FFF2-40B4-BE49-F238E27FC236}">
                    <a16:creationId xmlns:a16="http://schemas.microsoft.com/office/drawing/2014/main" id="{AF9485ED-FBA6-41AD-901F-1AD7FD36F623}"/>
                  </a:ext>
                </a:extLst>
              </p:cNvPr>
              <p:cNvSpPr/>
              <p:nvPr/>
            </p:nvSpPr>
            <p:spPr>
              <a:xfrm>
                <a:off x="7577425" y="2252563"/>
                <a:ext cx="61550" cy="56625"/>
              </a:xfrm>
              <a:custGeom>
                <a:avLst/>
                <a:gdLst/>
                <a:ahLst/>
                <a:cxnLst/>
                <a:rect l="l" t="t" r="r" b="b"/>
                <a:pathLst>
                  <a:path w="2462" h="2265" extrusionOk="0">
                    <a:moveTo>
                      <a:pt x="1033" y="1"/>
                    </a:moveTo>
                    <a:cubicBezTo>
                      <a:pt x="557" y="1"/>
                      <a:pt x="161" y="322"/>
                      <a:pt x="100" y="810"/>
                    </a:cubicBezTo>
                    <a:cubicBezTo>
                      <a:pt x="0" y="1377"/>
                      <a:pt x="401" y="1877"/>
                      <a:pt x="901" y="2111"/>
                    </a:cubicBezTo>
                    <a:cubicBezTo>
                      <a:pt x="1066" y="2193"/>
                      <a:pt x="1253" y="2253"/>
                      <a:pt x="1426" y="2253"/>
                    </a:cubicBezTo>
                    <a:cubicBezTo>
                      <a:pt x="1463" y="2253"/>
                      <a:pt x="1499" y="2250"/>
                      <a:pt x="1535" y="2244"/>
                    </a:cubicBezTo>
                    <a:cubicBezTo>
                      <a:pt x="1595" y="2258"/>
                      <a:pt x="1652" y="2265"/>
                      <a:pt x="1707" y="2265"/>
                    </a:cubicBezTo>
                    <a:cubicBezTo>
                      <a:pt x="2174" y="2265"/>
                      <a:pt x="2462" y="1788"/>
                      <a:pt x="2402" y="1310"/>
                    </a:cubicBezTo>
                    <a:cubicBezTo>
                      <a:pt x="2335" y="743"/>
                      <a:pt x="1768" y="109"/>
                      <a:pt x="1168" y="9"/>
                    </a:cubicBezTo>
                    <a:cubicBezTo>
                      <a:pt x="1122" y="4"/>
                      <a:pt x="1077" y="1"/>
                      <a:pt x="1033"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949;p56">
                <a:extLst>
                  <a:ext uri="{FF2B5EF4-FFF2-40B4-BE49-F238E27FC236}">
                    <a16:creationId xmlns:a16="http://schemas.microsoft.com/office/drawing/2014/main" id="{27D2FED3-0698-4398-B1E0-4EC84F78B544}"/>
                  </a:ext>
                </a:extLst>
              </p:cNvPr>
              <p:cNvSpPr/>
              <p:nvPr/>
            </p:nvSpPr>
            <p:spPr>
              <a:xfrm>
                <a:off x="7517375" y="2348788"/>
                <a:ext cx="30625" cy="15350"/>
              </a:xfrm>
              <a:custGeom>
                <a:avLst/>
                <a:gdLst/>
                <a:ahLst/>
                <a:cxnLst/>
                <a:rect l="l" t="t" r="r" b="b"/>
                <a:pathLst>
                  <a:path w="1225" h="614" extrusionOk="0">
                    <a:moveTo>
                      <a:pt x="963" y="1"/>
                    </a:moveTo>
                    <a:cubicBezTo>
                      <a:pt x="910" y="1"/>
                      <a:pt x="853" y="19"/>
                      <a:pt x="801" y="63"/>
                    </a:cubicBezTo>
                    <a:cubicBezTo>
                      <a:pt x="718" y="146"/>
                      <a:pt x="626" y="163"/>
                      <a:pt x="526" y="163"/>
                    </a:cubicBezTo>
                    <a:cubicBezTo>
                      <a:pt x="459" y="163"/>
                      <a:pt x="389" y="156"/>
                      <a:pt x="315" y="156"/>
                    </a:cubicBezTo>
                    <a:cubicBezTo>
                      <a:pt x="278" y="156"/>
                      <a:pt x="240" y="158"/>
                      <a:pt x="201" y="163"/>
                    </a:cubicBezTo>
                    <a:cubicBezTo>
                      <a:pt x="34" y="163"/>
                      <a:pt x="1" y="363"/>
                      <a:pt x="101" y="463"/>
                    </a:cubicBezTo>
                    <a:cubicBezTo>
                      <a:pt x="195" y="570"/>
                      <a:pt x="319" y="613"/>
                      <a:pt x="450" y="613"/>
                    </a:cubicBezTo>
                    <a:cubicBezTo>
                      <a:pt x="689" y="613"/>
                      <a:pt x="951" y="469"/>
                      <a:pt x="1101" y="297"/>
                    </a:cubicBezTo>
                    <a:cubicBezTo>
                      <a:pt x="1225" y="149"/>
                      <a:pt x="1111" y="1"/>
                      <a:pt x="96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950;p56">
                <a:extLst>
                  <a:ext uri="{FF2B5EF4-FFF2-40B4-BE49-F238E27FC236}">
                    <a16:creationId xmlns:a16="http://schemas.microsoft.com/office/drawing/2014/main" id="{6B658167-E87B-436A-A140-5622E3C97081}"/>
                  </a:ext>
                </a:extLst>
              </p:cNvPr>
              <p:cNvSpPr/>
              <p:nvPr/>
            </p:nvSpPr>
            <p:spPr>
              <a:xfrm>
                <a:off x="6816875" y="2440413"/>
                <a:ext cx="896500" cy="849050"/>
              </a:xfrm>
              <a:custGeom>
                <a:avLst/>
                <a:gdLst/>
                <a:ahLst/>
                <a:cxnLst/>
                <a:rect l="l" t="t" r="r" b="b"/>
                <a:pathLst>
                  <a:path w="35860" h="33962" extrusionOk="0">
                    <a:moveTo>
                      <a:pt x="30228" y="26398"/>
                    </a:moveTo>
                    <a:cubicBezTo>
                      <a:pt x="30404" y="26398"/>
                      <a:pt x="30580" y="26426"/>
                      <a:pt x="30752" y="26485"/>
                    </a:cubicBezTo>
                    <a:lnTo>
                      <a:pt x="30752" y="26485"/>
                    </a:lnTo>
                    <a:cubicBezTo>
                      <a:pt x="30664" y="26478"/>
                      <a:pt x="30577" y="26453"/>
                      <a:pt x="30489" y="26453"/>
                    </a:cubicBezTo>
                    <a:cubicBezTo>
                      <a:pt x="30923" y="26520"/>
                      <a:pt x="31323" y="26686"/>
                      <a:pt x="31623" y="27020"/>
                    </a:cubicBezTo>
                    <a:cubicBezTo>
                      <a:pt x="31923" y="27354"/>
                      <a:pt x="32123" y="27887"/>
                      <a:pt x="32090" y="28354"/>
                    </a:cubicBezTo>
                    <a:cubicBezTo>
                      <a:pt x="32027" y="29180"/>
                      <a:pt x="31298" y="30096"/>
                      <a:pt x="30365" y="30096"/>
                    </a:cubicBezTo>
                    <a:cubicBezTo>
                      <a:pt x="30318" y="30096"/>
                      <a:pt x="30270" y="30094"/>
                      <a:pt x="30222" y="30089"/>
                    </a:cubicBezTo>
                    <a:lnTo>
                      <a:pt x="30122" y="30089"/>
                    </a:lnTo>
                    <a:cubicBezTo>
                      <a:pt x="29955" y="30089"/>
                      <a:pt x="29822" y="30055"/>
                      <a:pt x="29688" y="30022"/>
                    </a:cubicBezTo>
                    <a:cubicBezTo>
                      <a:pt x="29655" y="29989"/>
                      <a:pt x="29655" y="29989"/>
                      <a:pt x="29622" y="29989"/>
                    </a:cubicBezTo>
                    <a:cubicBezTo>
                      <a:pt x="29355" y="29889"/>
                      <a:pt x="29088" y="29722"/>
                      <a:pt x="28854" y="29488"/>
                    </a:cubicBezTo>
                    <a:lnTo>
                      <a:pt x="28821" y="29455"/>
                    </a:lnTo>
                    <a:cubicBezTo>
                      <a:pt x="28254" y="28955"/>
                      <a:pt x="28221" y="27854"/>
                      <a:pt x="28654" y="27220"/>
                    </a:cubicBezTo>
                    <a:cubicBezTo>
                      <a:pt x="29016" y="26729"/>
                      <a:pt x="29618" y="26398"/>
                      <a:pt x="30228" y="26398"/>
                    </a:cubicBezTo>
                    <a:close/>
                    <a:moveTo>
                      <a:pt x="5705" y="1"/>
                    </a:moveTo>
                    <a:lnTo>
                      <a:pt x="1" y="6072"/>
                    </a:lnTo>
                    <a:cubicBezTo>
                      <a:pt x="5238" y="10808"/>
                      <a:pt x="10475" y="15512"/>
                      <a:pt x="15712" y="20215"/>
                    </a:cubicBezTo>
                    <a:cubicBezTo>
                      <a:pt x="17446" y="21816"/>
                      <a:pt x="19214" y="23417"/>
                      <a:pt x="20982" y="25019"/>
                    </a:cubicBezTo>
                    <a:cubicBezTo>
                      <a:pt x="21583" y="25552"/>
                      <a:pt x="22216" y="26086"/>
                      <a:pt x="22817" y="26653"/>
                    </a:cubicBezTo>
                    <a:cubicBezTo>
                      <a:pt x="23851" y="27587"/>
                      <a:pt x="23751" y="28087"/>
                      <a:pt x="24051" y="29522"/>
                    </a:cubicBezTo>
                    <a:cubicBezTo>
                      <a:pt x="24539" y="32059"/>
                      <a:pt x="27438" y="33962"/>
                      <a:pt x="29933" y="33962"/>
                    </a:cubicBezTo>
                    <a:cubicBezTo>
                      <a:pt x="29996" y="33962"/>
                      <a:pt x="30059" y="33961"/>
                      <a:pt x="30122" y="33958"/>
                    </a:cubicBezTo>
                    <a:cubicBezTo>
                      <a:pt x="31690" y="33925"/>
                      <a:pt x="33124" y="33258"/>
                      <a:pt x="34158" y="32124"/>
                    </a:cubicBezTo>
                    <a:cubicBezTo>
                      <a:pt x="35359" y="30856"/>
                      <a:pt x="35859" y="29188"/>
                      <a:pt x="35726" y="27587"/>
                    </a:cubicBezTo>
                    <a:cubicBezTo>
                      <a:pt x="35593" y="26219"/>
                      <a:pt x="34992" y="24918"/>
                      <a:pt x="33925" y="23884"/>
                    </a:cubicBezTo>
                    <a:cubicBezTo>
                      <a:pt x="32787" y="22842"/>
                      <a:pt x="31411" y="22278"/>
                      <a:pt x="29993" y="22278"/>
                    </a:cubicBezTo>
                    <a:cubicBezTo>
                      <a:pt x="29914" y="22278"/>
                      <a:pt x="29834" y="22280"/>
                      <a:pt x="29755" y="22283"/>
                    </a:cubicBezTo>
                    <a:lnTo>
                      <a:pt x="57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951;p56">
                <a:extLst>
                  <a:ext uri="{FF2B5EF4-FFF2-40B4-BE49-F238E27FC236}">
                    <a16:creationId xmlns:a16="http://schemas.microsoft.com/office/drawing/2014/main" id="{2CB7C70F-8EEB-4575-A386-44AD551DCC56}"/>
                  </a:ext>
                </a:extLst>
              </p:cNvPr>
              <p:cNvSpPr/>
              <p:nvPr/>
            </p:nvSpPr>
            <p:spPr>
              <a:xfrm>
                <a:off x="6589225" y="2214163"/>
                <a:ext cx="394450" cy="391175"/>
              </a:xfrm>
              <a:custGeom>
                <a:avLst/>
                <a:gdLst/>
                <a:ahLst/>
                <a:cxnLst/>
                <a:rect l="l" t="t" r="r" b="b"/>
                <a:pathLst>
                  <a:path w="15778" h="15647" extrusionOk="0">
                    <a:moveTo>
                      <a:pt x="8219" y="0"/>
                    </a:moveTo>
                    <a:cubicBezTo>
                      <a:pt x="7523" y="0"/>
                      <a:pt x="6993" y="214"/>
                      <a:pt x="7472" y="1012"/>
                    </a:cubicBezTo>
                    <a:cubicBezTo>
                      <a:pt x="7739" y="1412"/>
                      <a:pt x="10341" y="6415"/>
                      <a:pt x="10207" y="6482"/>
                    </a:cubicBezTo>
                    <a:cubicBezTo>
                      <a:pt x="10207" y="6482"/>
                      <a:pt x="5070" y="8850"/>
                      <a:pt x="5070" y="8850"/>
                    </a:cubicBezTo>
                    <a:cubicBezTo>
                      <a:pt x="5067" y="8852"/>
                      <a:pt x="5064" y="8853"/>
                      <a:pt x="5060" y="8853"/>
                    </a:cubicBezTo>
                    <a:cubicBezTo>
                      <a:pt x="4730" y="8853"/>
                      <a:pt x="2605" y="2840"/>
                      <a:pt x="1621" y="2840"/>
                    </a:cubicBezTo>
                    <a:cubicBezTo>
                      <a:pt x="1603" y="2840"/>
                      <a:pt x="1585" y="2842"/>
                      <a:pt x="1568" y="2846"/>
                    </a:cubicBezTo>
                    <a:cubicBezTo>
                      <a:pt x="367" y="3180"/>
                      <a:pt x="0" y="7183"/>
                      <a:pt x="67" y="8183"/>
                    </a:cubicBezTo>
                    <a:cubicBezTo>
                      <a:pt x="200" y="10185"/>
                      <a:pt x="1067" y="12153"/>
                      <a:pt x="2535" y="13520"/>
                    </a:cubicBezTo>
                    <a:cubicBezTo>
                      <a:pt x="4039" y="14944"/>
                      <a:pt x="5964" y="15647"/>
                      <a:pt x="7885" y="15647"/>
                    </a:cubicBezTo>
                    <a:cubicBezTo>
                      <a:pt x="9970" y="15647"/>
                      <a:pt x="12049" y="14819"/>
                      <a:pt x="13576" y="13187"/>
                    </a:cubicBezTo>
                    <a:cubicBezTo>
                      <a:pt x="15011" y="11652"/>
                      <a:pt x="15778" y="9651"/>
                      <a:pt x="15711" y="7583"/>
                    </a:cubicBezTo>
                    <a:cubicBezTo>
                      <a:pt x="15711" y="7416"/>
                      <a:pt x="15678" y="7249"/>
                      <a:pt x="15678" y="7116"/>
                    </a:cubicBezTo>
                    <a:cubicBezTo>
                      <a:pt x="15511" y="5181"/>
                      <a:pt x="14644" y="3447"/>
                      <a:pt x="13243" y="2112"/>
                    </a:cubicBezTo>
                    <a:cubicBezTo>
                      <a:pt x="12275" y="1212"/>
                      <a:pt x="11108" y="578"/>
                      <a:pt x="9874" y="244"/>
                    </a:cubicBezTo>
                    <a:cubicBezTo>
                      <a:pt x="9577" y="166"/>
                      <a:pt x="8833" y="0"/>
                      <a:pt x="82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952;p56">
                <a:extLst>
                  <a:ext uri="{FF2B5EF4-FFF2-40B4-BE49-F238E27FC236}">
                    <a16:creationId xmlns:a16="http://schemas.microsoft.com/office/drawing/2014/main" id="{48291418-2E82-4295-BEAA-4FB9BC7F585F}"/>
                  </a:ext>
                </a:extLst>
              </p:cNvPr>
              <p:cNvSpPr/>
              <p:nvPr/>
            </p:nvSpPr>
            <p:spPr>
              <a:xfrm>
                <a:off x="7591600" y="2262788"/>
                <a:ext cx="15875" cy="36300"/>
              </a:xfrm>
              <a:custGeom>
                <a:avLst/>
                <a:gdLst/>
                <a:ahLst/>
                <a:cxnLst/>
                <a:rect l="l" t="t" r="r" b="b"/>
                <a:pathLst>
                  <a:path w="635" h="1452" extrusionOk="0">
                    <a:moveTo>
                      <a:pt x="567" y="1"/>
                    </a:moveTo>
                    <a:cubicBezTo>
                      <a:pt x="301" y="67"/>
                      <a:pt x="100" y="301"/>
                      <a:pt x="34" y="534"/>
                    </a:cubicBezTo>
                    <a:cubicBezTo>
                      <a:pt x="0" y="668"/>
                      <a:pt x="0" y="834"/>
                      <a:pt x="0" y="968"/>
                    </a:cubicBezTo>
                    <a:cubicBezTo>
                      <a:pt x="0" y="1035"/>
                      <a:pt x="34" y="1135"/>
                      <a:pt x="34" y="1201"/>
                    </a:cubicBezTo>
                    <a:cubicBezTo>
                      <a:pt x="67" y="1268"/>
                      <a:pt x="67" y="1335"/>
                      <a:pt x="100" y="1402"/>
                    </a:cubicBezTo>
                    <a:cubicBezTo>
                      <a:pt x="100" y="1435"/>
                      <a:pt x="125" y="1452"/>
                      <a:pt x="150" y="1452"/>
                    </a:cubicBezTo>
                    <a:cubicBezTo>
                      <a:pt x="175" y="1452"/>
                      <a:pt x="200" y="1435"/>
                      <a:pt x="200" y="1402"/>
                    </a:cubicBezTo>
                    <a:cubicBezTo>
                      <a:pt x="200" y="1268"/>
                      <a:pt x="134" y="1135"/>
                      <a:pt x="134" y="1001"/>
                    </a:cubicBezTo>
                    <a:cubicBezTo>
                      <a:pt x="134" y="901"/>
                      <a:pt x="134" y="801"/>
                      <a:pt x="134" y="734"/>
                    </a:cubicBezTo>
                    <a:lnTo>
                      <a:pt x="334" y="734"/>
                    </a:lnTo>
                    <a:cubicBezTo>
                      <a:pt x="367" y="768"/>
                      <a:pt x="401" y="768"/>
                      <a:pt x="434" y="768"/>
                    </a:cubicBezTo>
                    <a:lnTo>
                      <a:pt x="534" y="734"/>
                    </a:lnTo>
                    <a:cubicBezTo>
                      <a:pt x="534" y="734"/>
                      <a:pt x="567" y="734"/>
                      <a:pt x="567" y="701"/>
                    </a:cubicBezTo>
                    <a:cubicBezTo>
                      <a:pt x="567" y="668"/>
                      <a:pt x="567" y="668"/>
                      <a:pt x="534" y="634"/>
                    </a:cubicBezTo>
                    <a:lnTo>
                      <a:pt x="434" y="634"/>
                    </a:lnTo>
                    <a:cubicBezTo>
                      <a:pt x="401" y="601"/>
                      <a:pt x="401" y="601"/>
                      <a:pt x="367" y="601"/>
                    </a:cubicBezTo>
                    <a:lnTo>
                      <a:pt x="134" y="601"/>
                    </a:lnTo>
                    <a:cubicBezTo>
                      <a:pt x="200" y="401"/>
                      <a:pt x="334" y="167"/>
                      <a:pt x="567" y="134"/>
                    </a:cubicBezTo>
                    <a:cubicBezTo>
                      <a:pt x="634" y="134"/>
                      <a:pt x="634" y="1"/>
                      <a:pt x="567" y="1"/>
                    </a:cubicBezTo>
                    <a:close/>
                  </a:path>
                </a:pathLst>
              </a:custGeom>
              <a:solidFill>
                <a:srgbClr val="AD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953;p56">
                <a:extLst>
                  <a:ext uri="{FF2B5EF4-FFF2-40B4-BE49-F238E27FC236}">
                    <a16:creationId xmlns:a16="http://schemas.microsoft.com/office/drawing/2014/main" id="{CBA8866F-4A0A-48BC-BC82-CA556A6C1B7D}"/>
                  </a:ext>
                </a:extLst>
              </p:cNvPr>
              <p:cNvSpPr/>
              <p:nvPr/>
            </p:nvSpPr>
            <p:spPr>
              <a:xfrm>
                <a:off x="7560750" y="2384488"/>
                <a:ext cx="35450" cy="19250"/>
              </a:xfrm>
              <a:custGeom>
                <a:avLst/>
                <a:gdLst/>
                <a:ahLst/>
                <a:cxnLst/>
                <a:rect l="l" t="t" r="r" b="b"/>
                <a:pathLst>
                  <a:path w="1418" h="770" extrusionOk="0">
                    <a:moveTo>
                      <a:pt x="1293" y="1"/>
                    </a:moveTo>
                    <a:cubicBezTo>
                      <a:pt x="1272" y="1"/>
                      <a:pt x="1251" y="11"/>
                      <a:pt x="1234" y="36"/>
                    </a:cubicBezTo>
                    <a:cubicBezTo>
                      <a:pt x="934" y="370"/>
                      <a:pt x="534" y="603"/>
                      <a:pt x="100" y="603"/>
                    </a:cubicBezTo>
                    <a:cubicBezTo>
                      <a:pt x="0" y="603"/>
                      <a:pt x="0" y="770"/>
                      <a:pt x="100" y="770"/>
                    </a:cubicBezTo>
                    <a:cubicBezTo>
                      <a:pt x="567" y="770"/>
                      <a:pt x="1101" y="570"/>
                      <a:pt x="1368" y="169"/>
                    </a:cubicBezTo>
                    <a:cubicBezTo>
                      <a:pt x="1418" y="94"/>
                      <a:pt x="1355" y="1"/>
                      <a:pt x="1293" y="1"/>
                    </a:cubicBezTo>
                    <a:close/>
                  </a:path>
                </a:pathLst>
              </a:custGeom>
              <a:solidFill>
                <a:srgbClr val="AD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954;p56">
                <a:extLst>
                  <a:ext uri="{FF2B5EF4-FFF2-40B4-BE49-F238E27FC236}">
                    <a16:creationId xmlns:a16="http://schemas.microsoft.com/office/drawing/2014/main" id="{285ECB79-7D8A-4115-A74E-B1216D15949F}"/>
                  </a:ext>
                </a:extLst>
              </p:cNvPr>
              <p:cNvSpPr/>
              <p:nvPr/>
            </p:nvSpPr>
            <p:spPr>
              <a:xfrm>
                <a:off x="7982100" y="4526588"/>
                <a:ext cx="22000" cy="41775"/>
              </a:xfrm>
              <a:custGeom>
                <a:avLst/>
                <a:gdLst/>
                <a:ahLst/>
                <a:cxnLst/>
                <a:rect l="l" t="t" r="r" b="b"/>
                <a:pathLst>
                  <a:path w="880" h="1671" extrusionOk="0">
                    <a:moveTo>
                      <a:pt x="115" y="0"/>
                    </a:moveTo>
                    <a:cubicBezTo>
                      <a:pt x="65" y="0"/>
                      <a:pt x="0" y="31"/>
                      <a:pt x="25" y="80"/>
                    </a:cubicBezTo>
                    <a:cubicBezTo>
                      <a:pt x="125" y="347"/>
                      <a:pt x="225" y="580"/>
                      <a:pt x="325" y="847"/>
                    </a:cubicBezTo>
                    <a:cubicBezTo>
                      <a:pt x="358" y="981"/>
                      <a:pt x="425" y="1114"/>
                      <a:pt x="459" y="1248"/>
                    </a:cubicBezTo>
                    <a:cubicBezTo>
                      <a:pt x="525" y="1381"/>
                      <a:pt x="559" y="1514"/>
                      <a:pt x="659" y="1615"/>
                    </a:cubicBezTo>
                    <a:cubicBezTo>
                      <a:pt x="684" y="1652"/>
                      <a:pt x="723" y="1671"/>
                      <a:pt x="760" y="1671"/>
                    </a:cubicBezTo>
                    <a:cubicBezTo>
                      <a:pt x="822" y="1671"/>
                      <a:pt x="880" y="1619"/>
                      <a:pt x="859" y="1514"/>
                    </a:cubicBezTo>
                    <a:cubicBezTo>
                      <a:pt x="859" y="1381"/>
                      <a:pt x="792" y="1248"/>
                      <a:pt x="725" y="1148"/>
                    </a:cubicBezTo>
                    <a:lnTo>
                      <a:pt x="525" y="781"/>
                    </a:lnTo>
                    <a:cubicBezTo>
                      <a:pt x="392" y="514"/>
                      <a:pt x="292" y="280"/>
                      <a:pt x="158" y="13"/>
                    </a:cubicBezTo>
                    <a:cubicBezTo>
                      <a:pt x="149" y="4"/>
                      <a:pt x="133" y="0"/>
                      <a:pt x="115" y="0"/>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955;p56">
                <a:extLst>
                  <a:ext uri="{FF2B5EF4-FFF2-40B4-BE49-F238E27FC236}">
                    <a16:creationId xmlns:a16="http://schemas.microsoft.com/office/drawing/2014/main" id="{7AE463F8-C80A-460F-8F1F-62916783B7A7}"/>
                  </a:ext>
                </a:extLst>
              </p:cNvPr>
              <p:cNvSpPr/>
              <p:nvPr/>
            </p:nvSpPr>
            <p:spPr>
              <a:xfrm>
                <a:off x="8011825" y="4513313"/>
                <a:ext cx="28450" cy="45375"/>
              </a:xfrm>
              <a:custGeom>
                <a:avLst/>
                <a:gdLst/>
                <a:ahLst/>
                <a:cxnLst/>
                <a:rect l="l" t="t" r="r" b="b"/>
                <a:pathLst>
                  <a:path w="1138" h="1815" extrusionOk="0">
                    <a:moveTo>
                      <a:pt x="222" y="0"/>
                    </a:moveTo>
                    <a:cubicBezTo>
                      <a:pt x="96" y="0"/>
                      <a:pt x="1" y="149"/>
                      <a:pt x="103" y="278"/>
                    </a:cubicBezTo>
                    <a:cubicBezTo>
                      <a:pt x="270" y="478"/>
                      <a:pt x="404" y="711"/>
                      <a:pt x="504" y="945"/>
                    </a:cubicBezTo>
                    <a:cubicBezTo>
                      <a:pt x="537" y="1078"/>
                      <a:pt x="570" y="1212"/>
                      <a:pt x="604" y="1345"/>
                    </a:cubicBezTo>
                    <a:cubicBezTo>
                      <a:pt x="637" y="1478"/>
                      <a:pt x="671" y="1679"/>
                      <a:pt x="771" y="1779"/>
                    </a:cubicBezTo>
                    <a:cubicBezTo>
                      <a:pt x="809" y="1804"/>
                      <a:pt x="847" y="1815"/>
                      <a:pt x="883" y="1815"/>
                    </a:cubicBezTo>
                    <a:cubicBezTo>
                      <a:pt x="942" y="1815"/>
                      <a:pt x="996" y="1786"/>
                      <a:pt x="1037" y="1745"/>
                    </a:cubicBezTo>
                    <a:cubicBezTo>
                      <a:pt x="1138" y="1612"/>
                      <a:pt x="1071" y="1378"/>
                      <a:pt x="1037" y="1245"/>
                    </a:cubicBezTo>
                    <a:cubicBezTo>
                      <a:pt x="1004" y="1078"/>
                      <a:pt x="937" y="945"/>
                      <a:pt x="871" y="778"/>
                    </a:cubicBezTo>
                    <a:cubicBezTo>
                      <a:pt x="737" y="511"/>
                      <a:pt x="537" y="278"/>
                      <a:pt x="337" y="44"/>
                    </a:cubicBezTo>
                    <a:cubicBezTo>
                      <a:pt x="299" y="13"/>
                      <a:pt x="259" y="0"/>
                      <a:pt x="222" y="0"/>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956;p56">
                <a:extLst>
                  <a:ext uri="{FF2B5EF4-FFF2-40B4-BE49-F238E27FC236}">
                    <a16:creationId xmlns:a16="http://schemas.microsoft.com/office/drawing/2014/main" id="{2E8D3780-C912-4BC1-8A2A-64E47550310F}"/>
                  </a:ext>
                </a:extLst>
              </p:cNvPr>
              <p:cNvSpPr/>
              <p:nvPr/>
            </p:nvSpPr>
            <p:spPr>
              <a:xfrm>
                <a:off x="7016175" y="3538588"/>
                <a:ext cx="15050" cy="41000"/>
              </a:xfrm>
              <a:custGeom>
                <a:avLst/>
                <a:gdLst/>
                <a:ahLst/>
                <a:cxnLst/>
                <a:rect l="l" t="t" r="r" b="b"/>
                <a:pathLst>
                  <a:path w="602" h="1640" extrusionOk="0">
                    <a:moveTo>
                      <a:pt x="344" y="1"/>
                    </a:moveTo>
                    <a:cubicBezTo>
                      <a:pt x="330" y="1"/>
                      <a:pt x="316" y="2"/>
                      <a:pt x="301" y="5"/>
                    </a:cubicBezTo>
                    <a:cubicBezTo>
                      <a:pt x="168" y="5"/>
                      <a:pt x="34" y="105"/>
                      <a:pt x="34" y="272"/>
                    </a:cubicBezTo>
                    <a:cubicBezTo>
                      <a:pt x="34" y="639"/>
                      <a:pt x="1" y="972"/>
                      <a:pt x="34" y="1339"/>
                    </a:cubicBezTo>
                    <a:cubicBezTo>
                      <a:pt x="34" y="1506"/>
                      <a:pt x="168" y="1640"/>
                      <a:pt x="301" y="1640"/>
                    </a:cubicBezTo>
                    <a:cubicBezTo>
                      <a:pt x="468" y="1640"/>
                      <a:pt x="601" y="1506"/>
                      <a:pt x="601" y="1339"/>
                    </a:cubicBezTo>
                    <a:cubicBezTo>
                      <a:pt x="601" y="972"/>
                      <a:pt x="601" y="606"/>
                      <a:pt x="568" y="272"/>
                    </a:cubicBezTo>
                    <a:cubicBezTo>
                      <a:pt x="568" y="150"/>
                      <a:pt x="485" y="1"/>
                      <a:pt x="344" y="1"/>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957;p56">
                <a:extLst>
                  <a:ext uri="{FF2B5EF4-FFF2-40B4-BE49-F238E27FC236}">
                    <a16:creationId xmlns:a16="http://schemas.microsoft.com/office/drawing/2014/main" id="{1CEC3BC0-6D5E-4643-A4B3-4B44305B9CD3}"/>
                  </a:ext>
                </a:extLst>
              </p:cNvPr>
              <p:cNvSpPr/>
              <p:nvPr/>
            </p:nvSpPr>
            <p:spPr>
              <a:xfrm>
                <a:off x="7480675" y="3068463"/>
                <a:ext cx="165150" cy="158650"/>
              </a:xfrm>
              <a:custGeom>
                <a:avLst/>
                <a:gdLst/>
                <a:ahLst/>
                <a:cxnLst/>
                <a:rect l="l" t="t" r="r" b="b"/>
                <a:pathLst>
                  <a:path w="6606" h="6346" extrusionOk="0">
                    <a:moveTo>
                      <a:pt x="3597" y="293"/>
                    </a:moveTo>
                    <a:cubicBezTo>
                      <a:pt x="3643" y="293"/>
                      <a:pt x="3690" y="294"/>
                      <a:pt x="3737" y="297"/>
                    </a:cubicBezTo>
                    <a:cubicBezTo>
                      <a:pt x="4971" y="330"/>
                      <a:pt x="6038" y="1298"/>
                      <a:pt x="6272" y="2465"/>
                    </a:cubicBezTo>
                    <a:cubicBezTo>
                      <a:pt x="6539" y="3699"/>
                      <a:pt x="5905" y="5034"/>
                      <a:pt x="4838" y="5667"/>
                    </a:cubicBezTo>
                    <a:cubicBezTo>
                      <a:pt x="4346" y="5968"/>
                      <a:pt x="3780" y="6119"/>
                      <a:pt x="3217" y="6119"/>
                    </a:cubicBezTo>
                    <a:cubicBezTo>
                      <a:pt x="2595" y="6119"/>
                      <a:pt x="1976" y="5935"/>
                      <a:pt x="1469" y="5567"/>
                    </a:cubicBezTo>
                    <a:cubicBezTo>
                      <a:pt x="368" y="4733"/>
                      <a:pt x="101" y="3099"/>
                      <a:pt x="801" y="1965"/>
                    </a:cubicBezTo>
                    <a:cubicBezTo>
                      <a:pt x="801" y="1965"/>
                      <a:pt x="801" y="1931"/>
                      <a:pt x="801" y="1931"/>
                    </a:cubicBezTo>
                    <a:cubicBezTo>
                      <a:pt x="1507" y="1066"/>
                      <a:pt x="2458" y="293"/>
                      <a:pt x="3597" y="293"/>
                    </a:cubicBezTo>
                    <a:close/>
                    <a:moveTo>
                      <a:pt x="3627" y="1"/>
                    </a:moveTo>
                    <a:cubicBezTo>
                      <a:pt x="2304" y="1"/>
                      <a:pt x="1052" y="961"/>
                      <a:pt x="401" y="2065"/>
                    </a:cubicBezTo>
                    <a:cubicBezTo>
                      <a:pt x="346" y="2175"/>
                      <a:pt x="405" y="2240"/>
                      <a:pt x="484" y="2240"/>
                    </a:cubicBezTo>
                    <a:cubicBezTo>
                      <a:pt x="500" y="2240"/>
                      <a:pt x="517" y="2237"/>
                      <a:pt x="535" y="2232"/>
                    </a:cubicBezTo>
                    <a:lnTo>
                      <a:pt x="535" y="2232"/>
                    </a:lnTo>
                    <a:cubicBezTo>
                      <a:pt x="1" y="3199"/>
                      <a:pt x="201" y="4466"/>
                      <a:pt x="901" y="5300"/>
                    </a:cubicBezTo>
                    <a:cubicBezTo>
                      <a:pt x="1463" y="5997"/>
                      <a:pt x="2359" y="6346"/>
                      <a:pt x="3261" y="6346"/>
                    </a:cubicBezTo>
                    <a:cubicBezTo>
                      <a:pt x="3697" y="6346"/>
                      <a:pt x="4135" y="6264"/>
                      <a:pt x="4537" y="6101"/>
                    </a:cubicBezTo>
                    <a:cubicBezTo>
                      <a:pt x="5772" y="5601"/>
                      <a:pt x="6606" y="4300"/>
                      <a:pt x="6572" y="2965"/>
                    </a:cubicBezTo>
                    <a:cubicBezTo>
                      <a:pt x="6572" y="1664"/>
                      <a:pt x="5605" y="430"/>
                      <a:pt x="4337" y="97"/>
                    </a:cubicBezTo>
                    <a:cubicBezTo>
                      <a:pt x="4100" y="31"/>
                      <a:pt x="3862" y="1"/>
                      <a:pt x="362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958;p56">
                <a:extLst>
                  <a:ext uri="{FF2B5EF4-FFF2-40B4-BE49-F238E27FC236}">
                    <a16:creationId xmlns:a16="http://schemas.microsoft.com/office/drawing/2014/main" id="{27A07F73-C5A7-493F-9CD9-486278A3BC7D}"/>
                  </a:ext>
                </a:extLst>
              </p:cNvPr>
              <p:cNvSpPr/>
              <p:nvPr/>
            </p:nvSpPr>
            <p:spPr>
              <a:xfrm>
                <a:off x="7240500" y="2517288"/>
                <a:ext cx="814775" cy="580900"/>
              </a:xfrm>
              <a:custGeom>
                <a:avLst/>
                <a:gdLst/>
                <a:ahLst/>
                <a:cxnLst/>
                <a:rect l="l" t="t" r="r" b="b"/>
                <a:pathLst>
                  <a:path w="32591" h="23236" extrusionOk="0">
                    <a:moveTo>
                      <a:pt x="27558" y="1"/>
                    </a:moveTo>
                    <a:cubicBezTo>
                      <a:pt x="27378" y="1"/>
                      <a:pt x="27198" y="10"/>
                      <a:pt x="27020" y="28"/>
                    </a:cubicBezTo>
                    <a:cubicBezTo>
                      <a:pt x="26153" y="128"/>
                      <a:pt x="25252" y="428"/>
                      <a:pt x="24585" y="995"/>
                    </a:cubicBezTo>
                    <a:cubicBezTo>
                      <a:pt x="23951" y="1529"/>
                      <a:pt x="23584" y="2196"/>
                      <a:pt x="23518" y="3030"/>
                    </a:cubicBezTo>
                    <a:cubicBezTo>
                      <a:pt x="23251" y="6366"/>
                      <a:pt x="23384" y="9735"/>
                      <a:pt x="23885" y="13071"/>
                    </a:cubicBezTo>
                    <a:cubicBezTo>
                      <a:pt x="23985" y="13638"/>
                      <a:pt x="24051" y="14271"/>
                      <a:pt x="23718" y="14738"/>
                    </a:cubicBezTo>
                    <a:cubicBezTo>
                      <a:pt x="23451" y="15105"/>
                      <a:pt x="22984" y="15239"/>
                      <a:pt x="22550" y="15372"/>
                    </a:cubicBezTo>
                    <a:cubicBezTo>
                      <a:pt x="18147" y="16740"/>
                      <a:pt x="13577" y="18208"/>
                      <a:pt x="9041" y="19108"/>
                    </a:cubicBezTo>
                    <a:cubicBezTo>
                      <a:pt x="8640" y="19184"/>
                      <a:pt x="8221" y="19214"/>
                      <a:pt x="7794" y="19214"/>
                    </a:cubicBezTo>
                    <a:cubicBezTo>
                      <a:pt x="6725" y="19214"/>
                      <a:pt x="5605" y="19027"/>
                      <a:pt x="4604" y="18908"/>
                    </a:cubicBezTo>
                    <a:cubicBezTo>
                      <a:pt x="3370" y="18741"/>
                      <a:pt x="2136" y="18675"/>
                      <a:pt x="902" y="18641"/>
                    </a:cubicBezTo>
                    <a:cubicBezTo>
                      <a:pt x="735" y="18641"/>
                      <a:pt x="568" y="18641"/>
                      <a:pt x="435" y="18741"/>
                    </a:cubicBezTo>
                    <a:cubicBezTo>
                      <a:pt x="1" y="19041"/>
                      <a:pt x="868" y="20309"/>
                      <a:pt x="1068" y="20676"/>
                    </a:cubicBezTo>
                    <a:cubicBezTo>
                      <a:pt x="1535" y="21543"/>
                      <a:pt x="2236" y="22277"/>
                      <a:pt x="3103" y="22777"/>
                    </a:cubicBezTo>
                    <a:cubicBezTo>
                      <a:pt x="3683" y="23115"/>
                      <a:pt x="4323" y="23236"/>
                      <a:pt x="4988" y="23236"/>
                    </a:cubicBezTo>
                    <a:cubicBezTo>
                      <a:pt x="6427" y="23236"/>
                      <a:pt x="7984" y="22670"/>
                      <a:pt x="9308" y="22511"/>
                    </a:cubicBezTo>
                    <a:cubicBezTo>
                      <a:pt x="9875" y="22411"/>
                      <a:pt x="10475" y="22411"/>
                      <a:pt x="11076" y="22411"/>
                    </a:cubicBezTo>
                    <a:cubicBezTo>
                      <a:pt x="11259" y="22408"/>
                      <a:pt x="11443" y="22407"/>
                      <a:pt x="11628" y="22407"/>
                    </a:cubicBezTo>
                    <a:cubicBezTo>
                      <a:pt x="13638" y="22407"/>
                      <a:pt x="15765" y="22533"/>
                      <a:pt x="17887" y="22533"/>
                    </a:cubicBezTo>
                    <a:cubicBezTo>
                      <a:pt x="21164" y="22533"/>
                      <a:pt x="24427" y="22233"/>
                      <a:pt x="27220" y="20709"/>
                    </a:cubicBezTo>
                    <a:cubicBezTo>
                      <a:pt x="27687" y="20442"/>
                      <a:pt x="28121" y="20176"/>
                      <a:pt x="28521" y="19842"/>
                    </a:cubicBezTo>
                    <a:cubicBezTo>
                      <a:pt x="28722" y="19709"/>
                      <a:pt x="28922" y="19508"/>
                      <a:pt x="29088" y="19342"/>
                    </a:cubicBezTo>
                    <a:cubicBezTo>
                      <a:pt x="30123" y="18241"/>
                      <a:pt x="30590" y="16773"/>
                      <a:pt x="31023" y="15339"/>
                    </a:cubicBezTo>
                    <a:cubicBezTo>
                      <a:pt x="31724" y="13004"/>
                      <a:pt x="32324" y="10569"/>
                      <a:pt x="32458" y="8100"/>
                    </a:cubicBezTo>
                    <a:cubicBezTo>
                      <a:pt x="32591" y="6166"/>
                      <a:pt x="32591" y="3430"/>
                      <a:pt x="31390" y="1796"/>
                    </a:cubicBezTo>
                    <a:cubicBezTo>
                      <a:pt x="30528" y="607"/>
                      <a:pt x="29031" y="1"/>
                      <a:pt x="27558" y="1"/>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959;p56">
                <a:extLst>
                  <a:ext uri="{FF2B5EF4-FFF2-40B4-BE49-F238E27FC236}">
                    <a16:creationId xmlns:a16="http://schemas.microsoft.com/office/drawing/2014/main" id="{1FCA8F47-54A6-4FE8-80F0-1BE79A825F2C}"/>
                  </a:ext>
                </a:extLst>
              </p:cNvPr>
              <p:cNvSpPr/>
              <p:nvPr/>
            </p:nvSpPr>
            <p:spPr>
              <a:xfrm>
                <a:off x="7708350" y="2402438"/>
                <a:ext cx="364450" cy="321550"/>
              </a:xfrm>
              <a:custGeom>
                <a:avLst/>
                <a:gdLst/>
                <a:ahLst/>
                <a:cxnLst/>
                <a:rect l="l" t="t" r="r" b="b"/>
                <a:pathLst>
                  <a:path w="14578" h="12862" extrusionOk="0">
                    <a:moveTo>
                      <a:pt x="3037" y="0"/>
                    </a:moveTo>
                    <a:cubicBezTo>
                      <a:pt x="2375" y="0"/>
                      <a:pt x="1763" y="46"/>
                      <a:pt x="1268" y="152"/>
                    </a:cubicBezTo>
                    <a:cubicBezTo>
                      <a:pt x="0" y="419"/>
                      <a:pt x="1835" y="1153"/>
                      <a:pt x="1902" y="2454"/>
                    </a:cubicBezTo>
                    <a:cubicBezTo>
                      <a:pt x="2068" y="5389"/>
                      <a:pt x="2202" y="10793"/>
                      <a:pt x="2802" y="12861"/>
                    </a:cubicBezTo>
                    <a:cubicBezTo>
                      <a:pt x="6738" y="11994"/>
                      <a:pt x="10575" y="12194"/>
                      <a:pt x="14444" y="11093"/>
                    </a:cubicBezTo>
                    <a:cubicBezTo>
                      <a:pt x="14577" y="9158"/>
                      <a:pt x="11075" y="2387"/>
                      <a:pt x="9707" y="1520"/>
                    </a:cubicBezTo>
                    <a:cubicBezTo>
                      <a:pt x="9407" y="1319"/>
                      <a:pt x="9073" y="1119"/>
                      <a:pt x="8707" y="953"/>
                    </a:cubicBezTo>
                    <a:cubicBezTo>
                      <a:pt x="7646" y="448"/>
                      <a:pt x="5097" y="0"/>
                      <a:pt x="30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960;p56">
                <a:extLst>
                  <a:ext uri="{FF2B5EF4-FFF2-40B4-BE49-F238E27FC236}">
                    <a16:creationId xmlns:a16="http://schemas.microsoft.com/office/drawing/2014/main" id="{21BACD44-9841-434B-8C20-C0EB860F45E0}"/>
                  </a:ext>
                </a:extLst>
              </p:cNvPr>
              <p:cNvSpPr/>
              <p:nvPr/>
            </p:nvSpPr>
            <p:spPr>
              <a:xfrm>
                <a:off x="7609950" y="2699863"/>
                <a:ext cx="17525" cy="34525"/>
              </a:xfrm>
              <a:custGeom>
                <a:avLst/>
                <a:gdLst/>
                <a:ahLst/>
                <a:cxnLst/>
                <a:rect l="l" t="t" r="r" b="b"/>
                <a:pathLst>
                  <a:path w="701" h="1381" extrusionOk="0">
                    <a:moveTo>
                      <a:pt x="538" y="0"/>
                    </a:moveTo>
                    <a:cubicBezTo>
                      <a:pt x="497" y="0"/>
                      <a:pt x="456" y="19"/>
                      <a:pt x="434" y="63"/>
                    </a:cubicBezTo>
                    <a:cubicBezTo>
                      <a:pt x="300" y="230"/>
                      <a:pt x="234" y="430"/>
                      <a:pt x="134" y="631"/>
                    </a:cubicBezTo>
                    <a:cubicBezTo>
                      <a:pt x="67" y="831"/>
                      <a:pt x="0" y="1064"/>
                      <a:pt x="0" y="1264"/>
                    </a:cubicBezTo>
                    <a:cubicBezTo>
                      <a:pt x="0" y="1329"/>
                      <a:pt x="57" y="1381"/>
                      <a:pt x="115" y="1381"/>
                    </a:cubicBezTo>
                    <a:cubicBezTo>
                      <a:pt x="146" y="1381"/>
                      <a:pt x="177" y="1366"/>
                      <a:pt x="200" y="1331"/>
                    </a:cubicBezTo>
                    <a:cubicBezTo>
                      <a:pt x="267" y="1131"/>
                      <a:pt x="334" y="931"/>
                      <a:pt x="400" y="731"/>
                    </a:cubicBezTo>
                    <a:cubicBezTo>
                      <a:pt x="467" y="530"/>
                      <a:pt x="534" y="364"/>
                      <a:pt x="634" y="164"/>
                    </a:cubicBezTo>
                    <a:cubicBezTo>
                      <a:pt x="701" y="75"/>
                      <a:pt x="619" y="0"/>
                      <a:pt x="53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961;p56">
                <a:extLst>
                  <a:ext uri="{FF2B5EF4-FFF2-40B4-BE49-F238E27FC236}">
                    <a16:creationId xmlns:a16="http://schemas.microsoft.com/office/drawing/2014/main" id="{39F51DBE-2707-4CB4-AA49-522037C880C4}"/>
                  </a:ext>
                </a:extLst>
              </p:cNvPr>
              <p:cNvSpPr/>
              <p:nvPr/>
            </p:nvSpPr>
            <p:spPr>
              <a:xfrm>
                <a:off x="7602425" y="2439738"/>
                <a:ext cx="151350" cy="74225"/>
              </a:xfrm>
              <a:custGeom>
                <a:avLst/>
                <a:gdLst/>
                <a:ahLst/>
                <a:cxnLst/>
                <a:rect l="l" t="t" r="r" b="b"/>
                <a:pathLst>
                  <a:path w="6054" h="2969" extrusionOk="0">
                    <a:moveTo>
                      <a:pt x="5911" y="1"/>
                    </a:moveTo>
                    <a:cubicBezTo>
                      <a:pt x="5884" y="1"/>
                      <a:pt x="5857" y="9"/>
                      <a:pt x="5838" y="28"/>
                    </a:cubicBezTo>
                    <a:lnTo>
                      <a:pt x="5872" y="28"/>
                    </a:lnTo>
                    <a:cubicBezTo>
                      <a:pt x="5205" y="928"/>
                      <a:pt x="4337" y="1629"/>
                      <a:pt x="3370" y="2096"/>
                    </a:cubicBezTo>
                    <a:cubicBezTo>
                      <a:pt x="2870" y="2296"/>
                      <a:pt x="2369" y="2463"/>
                      <a:pt x="1836" y="2563"/>
                    </a:cubicBezTo>
                    <a:cubicBezTo>
                      <a:pt x="1569" y="2596"/>
                      <a:pt x="1302" y="2629"/>
                      <a:pt x="1002" y="2629"/>
                    </a:cubicBezTo>
                    <a:cubicBezTo>
                      <a:pt x="735" y="2629"/>
                      <a:pt x="468" y="2596"/>
                      <a:pt x="201" y="2596"/>
                    </a:cubicBezTo>
                    <a:cubicBezTo>
                      <a:pt x="34" y="2629"/>
                      <a:pt x="1" y="2830"/>
                      <a:pt x="168" y="2896"/>
                    </a:cubicBezTo>
                    <a:cubicBezTo>
                      <a:pt x="308" y="2956"/>
                      <a:pt x="484" y="2968"/>
                      <a:pt x="660" y="2968"/>
                    </a:cubicBezTo>
                    <a:cubicBezTo>
                      <a:pt x="778" y="2968"/>
                      <a:pt x="895" y="2963"/>
                      <a:pt x="1002" y="2963"/>
                    </a:cubicBezTo>
                    <a:cubicBezTo>
                      <a:pt x="1302" y="2963"/>
                      <a:pt x="1569" y="2930"/>
                      <a:pt x="1869" y="2896"/>
                    </a:cubicBezTo>
                    <a:cubicBezTo>
                      <a:pt x="2403" y="2796"/>
                      <a:pt x="2970" y="2629"/>
                      <a:pt x="3470" y="2396"/>
                    </a:cubicBezTo>
                    <a:cubicBezTo>
                      <a:pt x="4538" y="1896"/>
                      <a:pt x="5405" y="1128"/>
                      <a:pt x="6005" y="128"/>
                    </a:cubicBezTo>
                    <a:cubicBezTo>
                      <a:pt x="6053" y="56"/>
                      <a:pt x="5980" y="1"/>
                      <a:pt x="591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962;p56">
                <a:extLst>
                  <a:ext uri="{FF2B5EF4-FFF2-40B4-BE49-F238E27FC236}">
                    <a16:creationId xmlns:a16="http://schemas.microsoft.com/office/drawing/2014/main" id="{C93BF719-AD83-4F2C-B101-759972D4B764}"/>
                  </a:ext>
                </a:extLst>
              </p:cNvPr>
              <p:cNvSpPr/>
              <p:nvPr/>
            </p:nvSpPr>
            <p:spPr>
              <a:xfrm>
                <a:off x="6884425" y="2615963"/>
                <a:ext cx="114275" cy="162775"/>
              </a:xfrm>
              <a:custGeom>
                <a:avLst/>
                <a:gdLst/>
                <a:ahLst/>
                <a:cxnLst/>
                <a:rect l="l" t="t" r="r" b="b"/>
                <a:pathLst>
                  <a:path w="4571" h="6511" extrusionOk="0">
                    <a:moveTo>
                      <a:pt x="1823" y="0"/>
                    </a:moveTo>
                    <a:cubicBezTo>
                      <a:pt x="1543" y="0"/>
                      <a:pt x="1268" y="67"/>
                      <a:pt x="1035" y="217"/>
                    </a:cubicBezTo>
                    <a:cubicBezTo>
                      <a:pt x="601" y="484"/>
                      <a:pt x="367" y="1018"/>
                      <a:pt x="267" y="1518"/>
                    </a:cubicBezTo>
                    <a:cubicBezTo>
                      <a:pt x="0" y="2819"/>
                      <a:pt x="367" y="4320"/>
                      <a:pt x="1235" y="5354"/>
                    </a:cubicBezTo>
                    <a:cubicBezTo>
                      <a:pt x="1623" y="5791"/>
                      <a:pt x="2506" y="6510"/>
                      <a:pt x="3240" y="6510"/>
                    </a:cubicBezTo>
                    <a:cubicBezTo>
                      <a:pt x="3515" y="6510"/>
                      <a:pt x="3770" y="6409"/>
                      <a:pt x="3970" y="6155"/>
                    </a:cubicBezTo>
                    <a:cubicBezTo>
                      <a:pt x="4137" y="5955"/>
                      <a:pt x="4203" y="5688"/>
                      <a:pt x="4237" y="5421"/>
                    </a:cubicBezTo>
                    <a:cubicBezTo>
                      <a:pt x="4270" y="4987"/>
                      <a:pt x="4337" y="4554"/>
                      <a:pt x="4404" y="4120"/>
                    </a:cubicBezTo>
                    <a:cubicBezTo>
                      <a:pt x="4504" y="3553"/>
                      <a:pt x="4570" y="2919"/>
                      <a:pt x="4404" y="2352"/>
                    </a:cubicBezTo>
                    <a:cubicBezTo>
                      <a:pt x="4304" y="1985"/>
                      <a:pt x="4070" y="1618"/>
                      <a:pt x="3837" y="1318"/>
                    </a:cubicBezTo>
                    <a:cubicBezTo>
                      <a:pt x="3503" y="851"/>
                      <a:pt x="3136" y="451"/>
                      <a:pt x="2636" y="184"/>
                    </a:cubicBezTo>
                    <a:cubicBezTo>
                      <a:pt x="2386" y="67"/>
                      <a:pt x="2102" y="0"/>
                      <a:pt x="1823" y="0"/>
                    </a:cubicBezTo>
                    <a:close/>
                  </a:path>
                </a:pathLst>
              </a:custGeom>
              <a:solidFill>
                <a:srgbClr val="F2A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963;p56">
                <a:extLst>
                  <a:ext uri="{FF2B5EF4-FFF2-40B4-BE49-F238E27FC236}">
                    <a16:creationId xmlns:a16="http://schemas.microsoft.com/office/drawing/2014/main" id="{CAD535F6-736F-44A4-8B5E-FD30178CD64A}"/>
                  </a:ext>
                </a:extLst>
              </p:cNvPr>
              <p:cNvSpPr/>
              <p:nvPr/>
            </p:nvSpPr>
            <p:spPr>
              <a:xfrm>
                <a:off x="6979750" y="2525913"/>
                <a:ext cx="428850" cy="390425"/>
              </a:xfrm>
              <a:custGeom>
                <a:avLst/>
                <a:gdLst/>
                <a:ahLst/>
                <a:cxnLst/>
                <a:rect l="l" t="t" r="r" b="b"/>
                <a:pathLst>
                  <a:path w="17154" h="15617" extrusionOk="0">
                    <a:moveTo>
                      <a:pt x="143" y="1"/>
                    </a:moveTo>
                    <a:cubicBezTo>
                      <a:pt x="62" y="1"/>
                      <a:pt x="1" y="127"/>
                      <a:pt x="57" y="183"/>
                    </a:cubicBezTo>
                    <a:cubicBezTo>
                      <a:pt x="2425" y="2051"/>
                      <a:pt x="4760" y="3886"/>
                      <a:pt x="7029" y="5854"/>
                    </a:cubicBezTo>
                    <a:cubicBezTo>
                      <a:pt x="9263" y="7822"/>
                      <a:pt x="11398" y="9857"/>
                      <a:pt x="13500" y="11958"/>
                    </a:cubicBezTo>
                    <a:cubicBezTo>
                      <a:pt x="14667" y="13159"/>
                      <a:pt x="15868" y="14360"/>
                      <a:pt x="17002" y="15594"/>
                    </a:cubicBezTo>
                    <a:cubicBezTo>
                      <a:pt x="17018" y="15610"/>
                      <a:pt x="17035" y="15616"/>
                      <a:pt x="17052" y="15616"/>
                    </a:cubicBezTo>
                    <a:cubicBezTo>
                      <a:pt x="17107" y="15616"/>
                      <a:pt x="17154" y="15545"/>
                      <a:pt x="17102" y="15494"/>
                    </a:cubicBezTo>
                    <a:cubicBezTo>
                      <a:pt x="13133" y="10991"/>
                      <a:pt x="8763" y="6888"/>
                      <a:pt x="4126" y="3085"/>
                    </a:cubicBezTo>
                    <a:cubicBezTo>
                      <a:pt x="2859" y="2018"/>
                      <a:pt x="1558" y="984"/>
                      <a:pt x="190" y="16"/>
                    </a:cubicBezTo>
                    <a:cubicBezTo>
                      <a:pt x="174" y="6"/>
                      <a:pt x="158" y="1"/>
                      <a:pt x="14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964;p56">
                <a:extLst>
                  <a:ext uri="{FF2B5EF4-FFF2-40B4-BE49-F238E27FC236}">
                    <a16:creationId xmlns:a16="http://schemas.microsoft.com/office/drawing/2014/main" id="{3DD76202-647D-4B70-A762-4DFAE0E167AC}"/>
                  </a:ext>
                </a:extLst>
              </p:cNvPr>
              <p:cNvSpPr/>
              <p:nvPr/>
            </p:nvSpPr>
            <p:spPr>
              <a:xfrm>
                <a:off x="6735975" y="2343613"/>
                <a:ext cx="231875" cy="231725"/>
              </a:xfrm>
              <a:custGeom>
                <a:avLst/>
                <a:gdLst/>
                <a:ahLst/>
                <a:cxnLst/>
                <a:rect l="l" t="t" r="r" b="b"/>
                <a:pathLst>
                  <a:path w="9275" h="9269" extrusionOk="0">
                    <a:moveTo>
                      <a:pt x="8459" y="0"/>
                    </a:moveTo>
                    <a:cubicBezTo>
                      <a:pt x="8417" y="0"/>
                      <a:pt x="8386" y="29"/>
                      <a:pt x="8407" y="70"/>
                    </a:cubicBezTo>
                    <a:cubicBezTo>
                      <a:pt x="8841" y="971"/>
                      <a:pt x="9041" y="1905"/>
                      <a:pt x="8941" y="2872"/>
                    </a:cubicBezTo>
                    <a:cubicBezTo>
                      <a:pt x="8807" y="3806"/>
                      <a:pt x="8440" y="4673"/>
                      <a:pt x="7907" y="5440"/>
                    </a:cubicBezTo>
                    <a:cubicBezTo>
                      <a:pt x="6806" y="6975"/>
                      <a:pt x="5138" y="8042"/>
                      <a:pt x="3370" y="8576"/>
                    </a:cubicBezTo>
                    <a:cubicBezTo>
                      <a:pt x="2461" y="8840"/>
                      <a:pt x="1553" y="8949"/>
                      <a:pt x="622" y="8949"/>
                    </a:cubicBezTo>
                    <a:cubicBezTo>
                      <a:pt x="493" y="8949"/>
                      <a:pt x="364" y="8947"/>
                      <a:pt x="234" y="8943"/>
                    </a:cubicBezTo>
                    <a:cubicBezTo>
                      <a:pt x="1" y="8943"/>
                      <a:pt x="34" y="9243"/>
                      <a:pt x="234" y="9243"/>
                    </a:cubicBezTo>
                    <a:cubicBezTo>
                      <a:pt x="433" y="9260"/>
                      <a:pt x="634" y="9269"/>
                      <a:pt x="835" y="9269"/>
                    </a:cubicBezTo>
                    <a:cubicBezTo>
                      <a:pt x="2596" y="9269"/>
                      <a:pt x="4435" y="8633"/>
                      <a:pt x="5872" y="7675"/>
                    </a:cubicBezTo>
                    <a:cubicBezTo>
                      <a:pt x="7473" y="6608"/>
                      <a:pt x="8807" y="5040"/>
                      <a:pt x="9107" y="3105"/>
                    </a:cubicBezTo>
                    <a:cubicBezTo>
                      <a:pt x="9274" y="2071"/>
                      <a:pt x="9141" y="904"/>
                      <a:pt x="8540" y="37"/>
                    </a:cubicBezTo>
                    <a:cubicBezTo>
                      <a:pt x="8515" y="11"/>
                      <a:pt x="8485" y="0"/>
                      <a:pt x="84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965;p56">
                <a:extLst>
                  <a:ext uri="{FF2B5EF4-FFF2-40B4-BE49-F238E27FC236}">
                    <a16:creationId xmlns:a16="http://schemas.microsoft.com/office/drawing/2014/main" id="{D210BE54-1BB4-45A4-84A6-6EE20C221BEE}"/>
                  </a:ext>
                </a:extLst>
              </p:cNvPr>
              <p:cNvSpPr/>
              <p:nvPr/>
            </p:nvSpPr>
            <p:spPr>
              <a:xfrm>
                <a:off x="7785075" y="2609913"/>
                <a:ext cx="43100" cy="110900"/>
              </a:xfrm>
              <a:custGeom>
                <a:avLst/>
                <a:gdLst/>
                <a:ahLst/>
                <a:cxnLst/>
                <a:rect l="l" t="t" r="r" b="b"/>
                <a:pathLst>
                  <a:path w="1724" h="4436" extrusionOk="0">
                    <a:moveTo>
                      <a:pt x="154" y="0"/>
                    </a:moveTo>
                    <a:cubicBezTo>
                      <a:pt x="92" y="0"/>
                      <a:pt x="34" y="42"/>
                      <a:pt x="34" y="126"/>
                    </a:cubicBezTo>
                    <a:cubicBezTo>
                      <a:pt x="0" y="826"/>
                      <a:pt x="134" y="1527"/>
                      <a:pt x="300" y="2194"/>
                    </a:cubicBezTo>
                    <a:cubicBezTo>
                      <a:pt x="434" y="2861"/>
                      <a:pt x="767" y="3528"/>
                      <a:pt x="667" y="4229"/>
                    </a:cubicBezTo>
                    <a:cubicBezTo>
                      <a:pt x="667" y="4329"/>
                      <a:pt x="701" y="4429"/>
                      <a:pt x="801" y="4429"/>
                    </a:cubicBezTo>
                    <a:cubicBezTo>
                      <a:pt x="845" y="4433"/>
                      <a:pt x="887" y="4435"/>
                      <a:pt x="927" y="4435"/>
                    </a:cubicBezTo>
                    <a:cubicBezTo>
                      <a:pt x="1196" y="4435"/>
                      <a:pt x="1403" y="4344"/>
                      <a:pt x="1635" y="4229"/>
                    </a:cubicBezTo>
                    <a:cubicBezTo>
                      <a:pt x="1724" y="4169"/>
                      <a:pt x="1654" y="4056"/>
                      <a:pt x="1567" y="4056"/>
                    </a:cubicBezTo>
                    <a:cubicBezTo>
                      <a:pt x="1556" y="4056"/>
                      <a:pt x="1545" y="4058"/>
                      <a:pt x="1535" y="4062"/>
                    </a:cubicBezTo>
                    <a:cubicBezTo>
                      <a:pt x="1410" y="4137"/>
                      <a:pt x="1284" y="4174"/>
                      <a:pt x="1145" y="4174"/>
                    </a:cubicBezTo>
                    <a:cubicBezTo>
                      <a:pt x="1099" y="4174"/>
                      <a:pt x="1051" y="4170"/>
                      <a:pt x="1001" y="4162"/>
                    </a:cubicBezTo>
                    <a:cubicBezTo>
                      <a:pt x="1134" y="3561"/>
                      <a:pt x="801" y="2894"/>
                      <a:pt x="667" y="2327"/>
                    </a:cubicBezTo>
                    <a:cubicBezTo>
                      <a:pt x="467" y="1593"/>
                      <a:pt x="400" y="859"/>
                      <a:pt x="300" y="126"/>
                    </a:cubicBezTo>
                    <a:cubicBezTo>
                      <a:pt x="284" y="42"/>
                      <a:pt x="217" y="0"/>
                      <a:pt x="15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966;p56">
                <a:extLst>
                  <a:ext uri="{FF2B5EF4-FFF2-40B4-BE49-F238E27FC236}">
                    <a16:creationId xmlns:a16="http://schemas.microsoft.com/office/drawing/2014/main" id="{0D3390CC-FA2A-4DC2-A74C-99A80F4514E7}"/>
                  </a:ext>
                </a:extLst>
              </p:cNvPr>
              <p:cNvSpPr/>
              <p:nvPr/>
            </p:nvSpPr>
            <p:spPr>
              <a:xfrm>
                <a:off x="7916175" y="2971413"/>
                <a:ext cx="30700" cy="33700"/>
              </a:xfrm>
              <a:custGeom>
                <a:avLst/>
                <a:gdLst/>
                <a:ahLst/>
                <a:cxnLst/>
                <a:rect l="l" t="t" r="r" b="b"/>
                <a:pathLst>
                  <a:path w="1228" h="1348" extrusionOk="0">
                    <a:moveTo>
                      <a:pt x="1040" y="0"/>
                    </a:moveTo>
                    <a:cubicBezTo>
                      <a:pt x="961" y="0"/>
                      <a:pt x="894" y="55"/>
                      <a:pt x="894" y="109"/>
                    </a:cubicBezTo>
                    <a:cubicBezTo>
                      <a:pt x="861" y="176"/>
                      <a:pt x="861" y="243"/>
                      <a:pt x="827" y="276"/>
                    </a:cubicBezTo>
                    <a:cubicBezTo>
                      <a:pt x="827" y="309"/>
                      <a:pt x="827" y="343"/>
                      <a:pt x="794" y="376"/>
                    </a:cubicBezTo>
                    <a:cubicBezTo>
                      <a:pt x="794" y="376"/>
                      <a:pt x="794" y="409"/>
                      <a:pt x="794" y="409"/>
                    </a:cubicBezTo>
                    <a:cubicBezTo>
                      <a:pt x="760" y="476"/>
                      <a:pt x="727" y="510"/>
                      <a:pt x="694" y="576"/>
                    </a:cubicBezTo>
                    <a:cubicBezTo>
                      <a:pt x="694" y="610"/>
                      <a:pt x="660" y="610"/>
                      <a:pt x="660" y="643"/>
                    </a:cubicBezTo>
                    <a:cubicBezTo>
                      <a:pt x="660" y="643"/>
                      <a:pt x="627" y="676"/>
                      <a:pt x="627" y="676"/>
                    </a:cubicBezTo>
                    <a:cubicBezTo>
                      <a:pt x="627" y="676"/>
                      <a:pt x="594" y="710"/>
                      <a:pt x="627" y="710"/>
                    </a:cubicBezTo>
                    <a:cubicBezTo>
                      <a:pt x="494" y="876"/>
                      <a:pt x="293" y="1010"/>
                      <a:pt x="93" y="1143"/>
                    </a:cubicBezTo>
                    <a:cubicBezTo>
                      <a:pt x="1" y="1174"/>
                      <a:pt x="51" y="1347"/>
                      <a:pt x="164" y="1347"/>
                    </a:cubicBezTo>
                    <a:cubicBezTo>
                      <a:pt x="173" y="1347"/>
                      <a:pt x="183" y="1346"/>
                      <a:pt x="193" y="1343"/>
                    </a:cubicBezTo>
                    <a:cubicBezTo>
                      <a:pt x="460" y="1243"/>
                      <a:pt x="660" y="1110"/>
                      <a:pt x="861" y="910"/>
                    </a:cubicBezTo>
                    <a:cubicBezTo>
                      <a:pt x="1027" y="710"/>
                      <a:pt x="1161" y="476"/>
                      <a:pt x="1227" y="209"/>
                    </a:cubicBezTo>
                    <a:cubicBezTo>
                      <a:pt x="1227" y="109"/>
                      <a:pt x="1194" y="9"/>
                      <a:pt x="1094" y="9"/>
                    </a:cubicBezTo>
                    <a:cubicBezTo>
                      <a:pt x="1076" y="3"/>
                      <a:pt x="1057" y="0"/>
                      <a:pt x="1040" y="0"/>
                    </a:cubicBezTo>
                    <a:close/>
                  </a:path>
                </a:pathLst>
              </a:custGeom>
              <a:solidFill>
                <a:srgbClr val="AD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967;p56">
                <a:extLst>
                  <a:ext uri="{FF2B5EF4-FFF2-40B4-BE49-F238E27FC236}">
                    <a16:creationId xmlns:a16="http://schemas.microsoft.com/office/drawing/2014/main" id="{B5E1A79C-94AE-4E24-8DF0-79D816E0199D}"/>
                  </a:ext>
                </a:extLst>
              </p:cNvPr>
              <p:cNvSpPr/>
              <p:nvPr/>
            </p:nvSpPr>
            <p:spPr>
              <a:xfrm>
                <a:off x="6981150" y="2744463"/>
                <a:ext cx="13375" cy="29400"/>
              </a:xfrm>
              <a:custGeom>
                <a:avLst/>
                <a:gdLst/>
                <a:ahLst/>
                <a:cxnLst/>
                <a:rect l="l" t="t" r="r" b="b"/>
                <a:pathLst>
                  <a:path w="535" h="1176" extrusionOk="0">
                    <a:moveTo>
                      <a:pt x="471" y="1"/>
                    </a:moveTo>
                    <a:cubicBezTo>
                      <a:pt x="445" y="1"/>
                      <a:pt x="416" y="17"/>
                      <a:pt x="401" y="47"/>
                    </a:cubicBezTo>
                    <a:cubicBezTo>
                      <a:pt x="334" y="214"/>
                      <a:pt x="301" y="381"/>
                      <a:pt x="234" y="581"/>
                    </a:cubicBezTo>
                    <a:cubicBezTo>
                      <a:pt x="201" y="648"/>
                      <a:pt x="168" y="715"/>
                      <a:pt x="134" y="815"/>
                    </a:cubicBezTo>
                    <a:cubicBezTo>
                      <a:pt x="68" y="881"/>
                      <a:pt x="34" y="981"/>
                      <a:pt x="1" y="1081"/>
                    </a:cubicBezTo>
                    <a:cubicBezTo>
                      <a:pt x="1" y="1129"/>
                      <a:pt x="51" y="1176"/>
                      <a:pt x="92" y="1176"/>
                    </a:cubicBezTo>
                    <a:cubicBezTo>
                      <a:pt x="109" y="1176"/>
                      <a:pt x="125" y="1168"/>
                      <a:pt x="134" y="1148"/>
                    </a:cubicBezTo>
                    <a:cubicBezTo>
                      <a:pt x="234" y="1081"/>
                      <a:pt x="268" y="981"/>
                      <a:pt x="301" y="881"/>
                    </a:cubicBezTo>
                    <a:cubicBezTo>
                      <a:pt x="334" y="815"/>
                      <a:pt x="368" y="715"/>
                      <a:pt x="401" y="614"/>
                    </a:cubicBezTo>
                    <a:cubicBezTo>
                      <a:pt x="468" y="448"/>
                      <a:pt x="535" y="248"/>
                      <a:pt x="535" y="81"/>
                    </a:cubicBezTo>
                    <a:cubicBezTo>
                      <a:pt x="535" y="26"/>
                      <a:pt x="504" y="1"/>
                      <a:pt x="471" y="1"/>
                    </a:cubicBezTo>
                    <a:close/>
                  </a:path>
                </a:pathLst>
              </a:custGeom>
              <a:solidFill>
                <a:srgbClr val="AD7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968;p56">
                <a:extLst>
                  <a:ext uri="{FF2B5EF4-FFF2-40B4-BE49-F238E27FC236}">
                    <a16:creationId xmlns:a16="http://schemas.microsoft.com/office/drawing/2014/main" id="{BEB73D91-D249-4306-A2BD-02F1060FDFE0}"/>
                  </a:ext>
                </a:extLst>
              </p:cNvPr>
              <p:cNvSpPr/>
              <p:nvPr/>
            </p:nvSpPr>
            <p:spPr>
              <a:xfrm>
                <a:off x="7053700" y="3540363"/>
                <a:ext cx="15050" cy="48475"/>
              </a:xfrm>
              <a:custGeom>
                <a:avLst/>
                <a:gdLst/>
                <a:ahLst/>
                <a:cxnLst/>
                <a:rect l="l" t="t" r="r" b="b"/>
                <a:pathLst>
                  <a:path w="602" h="1939" extrusionOk="0">
                    <a:moveTo>
                      <a:pt x="201" y="1"/>
                    </a:moveTo>
                    <a:cubicBezTo>
                      <a:pt x="101" y="34"/>
                      <a:pt x="34" y="101"/>
                      <a:pt x="34" y="201"/>
                    </a:cubicBezTo>
                    <a:cubicBezTo>
                      <a:pt x="34" y="468"/>
                      <a:pt x="68" y="735"/>
                      <a:pt x="68" y="1002"/>
                    </a:cubicBezTo>
                    <a:cubicBezTo>
                      <a:pt x="68" y="1135"/>
                      <a:pt x="68" y="1235"/>
                      <a:pt x="68" y="1368"/>
                    </a:cubicBezTo>
                    <a:cubicBezTo>
                      <a:pt x="34" y="1535"/>
                      <a:pt x="1" y="1735"/>
                      <a:pt x="134" y="1869"/>
                    </a:cubicBezTo>
                    <a:cubicBezTo>
                      <a:pt x="176" y="1910"/>
                      <a:pt x="242" y="1939"/>
                      <a:pt x="303" y="1939"/>
                    </a:cubicBezTo>
                    <a:cubicBezTo>
                      <a:pt x="341" y="1939"/>
                      <a:pt x="376" y="1928"/>
                      <a:pt x="401" y="1902"/>
                    </a:cubicBezTo>
                    <a:cubicBezTo>
                      <a:pt x="601" y="1802"/>
                      <a:pt x="568" y="1602"/>
                      <a:pt x="568" y="1402"/>
                    </a:cubicBezTo>
                    <a:cubicBezTo>
                      <a:pt x="568" y="1268"/>
                      <a:pt x="568" y="1135"/>
                      <a:pt x="568" y="1002"/>
                    </a:cubicBezTo>
                    <a:cubicBezTo>
                      <a:pt x="535" y="701"/>
                      <a:pt x="501" y="401"/>
                      <a:pt x="401" y="134"/>
                    </a:cubicBezTo>
                    <a:cubicBezTo>
                      <a:pt x="368" y="68"/>
                      <a:pt x="301" y="1"/>
                      <a:pt x="201" y="1"/>
                    </a:cubicBezTo>
                    <a:close/>
                  </a:path>
                </a:pathLst>
              </a:custGeom>
              <a:solidFill>
                <a:srgbClr val="C46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969;p56">
                <a:extLst>
                  <a:ext uri="{FF2B5EF4-FFF2-40B4-BE49-F238E27FC236}">
                    <a16:creationId xmlns:a16="http://schemas.microsoft.com/office/drawing/2014/main" id="{6CBBF2FC-B855-419E-985A-585185D9686C}"/>
                  </a:ext>
                </a:extLst>
              </p:cNvPr>
              <p:cNvSpPr/>
              <p:nvPr/>
            </p:nvSpPr>
            <p:spPr>
              <a:xfrm>
                <a:off x="6809450" y="1704925"/>
                <a:ext cx="124275" cy="201025"/>
              </a:xfrm>
              <a:custGeom>
                <a:avLst/>
                <a:gdLst/>
                <a:ahLst/>
                <a:cxnLst/>
                <a:rect l="l" t="t" r="r" b="b"/>
                <a:pathLst>
                  <a:path w="4971" h="8041" fill="none" extrusionOk="0">
                    <a:moveTo>
                      <a:pt x="835" y="8040"/>
                    </a:moveTo>
                    <a:lnTo>
                      <a:pt x="1" y="5371"/>
                    </a:lnTo>
                    <a:lnTo>
                      <a:pt x="2703" y="5572"/>
                    </a:lnTo>
                    <a:lnTo>
                      <a:pt x="2002" y="2670"/>
                    </a:lnTo>
                    <a:lnTo>
                      <a:pt x="4971" y="2569"/>
                    </a:lnTo>
                    <a:lnTo>
                      <a:pt x="4037" y="1"/>
                    </a:lnTo>
                  </a:path>
                </a:pathLst>
              </a:custGeom>
              <a:no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970;p56">
                <a:extLst>
                  <a:ext uri="{FF2B5EF4-FFF2-40B4-BE49-F238E27FC236}">
                    <a16:creationId xmlns:a16="http://schemas.microsoft.com/office/drawing/2014/main" id="{A820DA16-9366-4EC2-8268-D024483ECEEE}"/>
                  </a:ext>
                </a:extLst>
              </p:cNvPr>
              <p:cNvSpPr/>
              <p:nvPr/>
            </p:nvSpPr>
            <p:spPr>
              <a:xfrm>
                <a:off x="6293175" y="2319875"/>
                <a:ext cx="156825" cy="208500"/>
              </a:xfrm>
              <a:custGeom>
                <a:avLst/>
                <a:gdLst/>
                <a:ahLst/>
                <a:cxnLst/>
                <a:rect l="l" t="t" r="r" b="b"/>
                <a:pathLst>
                  <a:path w="6273" h="8340" fill="none" extrusionOk="0">
                    <a:moveTo>
                      <a:pt x="1702" y="4070"/>
                    </a:moveTo>
                    <a:cubicBezTo>
                      <a:pt x="2536" y="3036"/>
                      <a:pt x="3270" y="2035"/>
                      <a:pt x="4104" y="1001"/>
                    </a:cubicBezTo>
                    <a:cubicBezTo>
                      <a:pt x="4304" y="667"/>
                      <a:pt x="4638" y="367"/>
                      <a:pt x="5004" y="200"/>
                    </a:cubicBezTo>
                    <a:cubicBezTo>
                      <a:pt x="5371" y="0"/>
                      <a:pt x="5838" y="100"/>
                      <a:pt x="6072" y="467"/>
                    </a:cubicBezTo>
                    <a:cubicBezTo>
                      <a:pt x="6272" y="868"/>
                      <a:pt x="6039" y="1301"/>
                      <a:pt x="5872" y="1668"/>
                    </a:cubicBezTo>
                    <a:cubicBezTo>
                      <a:pt x="5471" y="2469"/>
                      <a:pt x="5305" y="3303"/>
                      <a:pt x="5271" y="4170"/>
                    </a:cubicBezTo>
                    <a:cubicBezTo>
                      <a:pt x="5338" y="4804"/>
                      <a:pt x="5305" y="5438"/>
                      <a:pt x="5238" y="6071"/>
                    </a:cubicBezTo>
                    <a:cubicBezTo>
                      <a:pt x="4771" y="8340"/>
                      <a:pt x="1" y="7472"/>
                      <a:pt x="1202" y="4837"/>
                    </a:cubicBezTo>
                    <a:cubicBezTo>
                      <a:pt x="1335" y="4570"/>
                      <a:pt x="1502" y="4303"/>
                      <a:pt x="1702" y="4070"/>
                    </a:cubicBezTo>
                    <a:close/>
                  </a:path>
                </a:pathLst>
              </a:custGeom>
              <a:no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971;p56">
                <a:extLst>
                  <a:ext uri="{FF2B5EF4-FFF2-40B4-BE49-F238E27FC236}">
                    <a16:creationId xmlns:a16="http://schemas.microsoft.com/office/drawing/2014/main" id="{3AFF2683-5C31-408B-9A50-A97CFCFE1B15}"/>
                  </a:ext>
                </a:extLst>
              </p:cNvPr>
              <p:cNvSpPr/>
              <p:nvPr/>
            </p:nvSpPr>
            <p:spPr>
              <a:xfrm flipH="1">
                <a:off x="6508225" y="2999263"/>
                <a:ext cx="54225" cy="54250"/>
              </a:xfrm>
              <a:custGeom>
                <a:avLst/>
                <a:gdLst/>
                <a:ahLst/>
                <a:cxnLst/>
                <a:rect l="l" t="t" r="r" b="b"/>
                <a:pathLst>
                  <a:path w="2169" h="2170" fill="none" extrusionOk="0">
                    <a:moveTo>
                      <a:pt x="2168" y="1068"/>
                    </a:moveTo>
                    <a:cubicBezTo>
                      <a:pt x="2168" y="1669"/>
                      <a:pt x="1701" y="2169"/>
                      <a:pt x="1101" y="2169"/>
                    </a:cubicBezTo>
                    <a:cubicBezTo>
                      <a:pt x="500" y="2169"/>
                      <a:pt x="0" y="1669"/>
                      <a:pt x="0" y="1068"/>
                    </a:cubicBezTo>
                    <a:cubicBezTo>
                      <a:pt x="0" y="501"/>
                      <a:pt x="500" y="1"/>
                      <a:pt x="1101" y="1"/>
                    </a:cubicBezTo>
                    <a:cubicBezTo>
                      <a:pt x="1701" y="1"/>
                      <a:pt x="2168" y="501"/>
                      <a:pt x="2168" y="1068"/>
                    </a:cubicBezTo>
                    <a:close/>
                  </a:path>
                </a:pathLst>
              </a:custGeom>
              <a:no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972;p56">
                <a:extLst>
                  <a:ext uri="{FF2B5EF4-FFF2-40B4-BE49-F238E27FC236}">
                    <a16:creationId xmlns:a16="http://schemas.microsoft.com/office/drawing/2014/main" id="{EA32E212-03D8-4D5F-BE44-8EDDEF0BE4E0}"/>
                  </a:ext>
                </a:extLst>
              </p:cNvPr>
              <p:cNvSpPr/>
              <p:nvPr/>
            </p:nvSpPr>
            <p:spPr>
              <a:xfrm flipH="1">
                <a:off x="7477213" y="1545375"/>
                <a:ext cx="81750" cy="80925"/>
              </a:xfrm>
              <a:custGeom>
                <a:avLst/>
                <a:gdLst/>
                <a:ahLst/>
                <a:cxnLst/>
                <a:rect l="l" t="t" r="r" b="b"/>
                <a:pathLst>
                  <a:path w="3270" h="3237" fill="none" extrusionOk="0">
                    <a:moveTo>
                      <a:pt x="2736" y="2569"/>
                    </a:moveTo>
                    <a:cubicBezTo>
                      <a:pt x="2202" y="3170"/>
                      <a:pt x="1302" y="3236"/>
                      <a:pt x="701" y="2703"/>
                    </a:cubicBezTo>
                    <a:cubicBezTo>
                      <a:pt x="68" y="2202"/>
                      <a:pt x="1" y="1268"/>
                      <a:pt x="535" y="668"/>
                    </a:cubicBezTo>
                    <a:cubicBezTo>
                      <a:pt x="1068" y="67"/>
                      <a:pt x="1969" y="1"/>
                      <a:pt x="2603" y="534"/>
                    </a:cubicBezTo>
                    <a:cubicBezTo>
                      <a:pt x="3203" y="1035"/>
                      <a:pt x="3270" y="1969"/>
                      <a:pt x="2736" y="2569"/>
                    </a:cubicBezTo>
                    <a:close/>
                  </a:path>
                </a:pathLst>
              </a:custGeom>
              <a:no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2" name="Google Shape;2973;p56">
                <a:extLst>
                  <a:ext uri="{FF2B5EF4-FFF2-40B4-BE49-F238E27FC236}">
                    <a16:creationId xmlns:a16="http://schemas.microsoft.com/office/drawing/2014/main" id="{BF91A5A5-23DC-4F74-BBD9-C8BFC2FDB087}"/>
                  </a:ext>
                </a:extLst>
              </p:cNvPr>
              <p:cNvGrpSpPr/>
              <p:nvPr/>
            </p:nvGrpSpPr>
            <p:grpSpPr>
              <a:xfrm>
                <a:off x="8145638" y="2070488"/>
                <a:ext cx="150125" cy="249375"/>
                <a:chOff x="7903788" y="4186788"/>
                <a:chExt cx="150125" cy="249375"/>
              </a:xfrm>
            </p:grpSpPr>
            <p:sp>
              <p:nvSpPr>
                <p:cNvPr id="243" name="Google Shape;2974;p56">
                  <a:extLst>
                    <a:ext uri="{FF2B5EF4-FFF2-40B4-BE49-F238E27FC236}">
                      <a16:creationId xmlns:a16="http://schemas.microsoft.com/office/drawing/2014/main" id="{ACF77DB9-0DAA-4DE6-AB78-E95027809CB2}"/>
                    </a:ext>
                  </a:extLst>
                </p:cNvPr>
                <p:cNvSpPr/>
                <p:nvPr/>
              </p:nvSpPr>
              <p:spPr>
                <a:xfrm flipH="1">
                  <a:off x="7903788" y="4186788"/>
                  <a:ext cx="150125" cy="204325"/>
                </a:xfrm>
                <a:custGeom>
                  <a:avLst/>
                  <a:gdLst/>
                  <a:ahLst/>
                  <a:cxnLst/>
                  <a:rect l="l" t="t" r="r" b="b"/>
                  <a:pathLst>
                    <a:path w="6005" h="8173" fill="none" extrusionOk="0">
                      <a:moveTo>
                        <a:pt x="6005" y="0"/>
                      </a:moveTo>
                      <a:lnTo>
                        <a:pt x="0" y="8173"/>
                      </a:lnTo>
                    </a:path>
                  </a:pathLst>
                </a:custGeom>
                <a:no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975;p56">
                  <a:extLst>
                    <a:ext uri="{FF2B5EF4-FFF2-40B4-BE49-F238E27FC236}">
                      <a16:creationId xmlns:a16="http://schemas.microsoft.com/office/drawing/2014/main" id="{2AF1347C-A839-477C-A471-33B533426C46}"/>
                    </a:ext>
                  </a:extLst>
                </p:cNvPr>
                <p:cNvSpPr/>
                <p:nvPr/>
              </p:nvSpPr>
              <p:spPr>
                <a:xfrm flipH="1">
                  <a:off x="7978013" y="4357738"/>
                  <a:ext cx="56725" cy="78425"/>
                </a:xfrm>
                <a:custGeom>
                  <a:avLst/>
                  <a:gdLst/>
                  <a:ahLst/>
                  <a:cxnLst/>
                  <a:rect l="l" t="t" r="r" b="b"/>
                  <a:pathLst>
                    <a:path w="2269" h="3137" fill="none" extrusionOk="0">
                      <a:moveTo>
                        <a:pt x="0" y="3136"/>
                      </a:moveTo>
                      <a:lnTo>
                        <a:pt x="2269" y="1"/>
                      </a:lnTo>
                    </a:path>
                  </a:pathLst>
                </a:custGeom>
                <a:no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extLst>
      <p:ext uri="{BB962C8B-B14F-4D97-AF65-F5344CB8AC3E}">
        <p14:creationId xmlns:p14="http://schemas.microsoft.com/office/powerpoint/2010/main" val="1888333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8"/>
        <p:cNvGrpSpPr/>
        <p:nvPr/>
      </p:nvGrpSpPr>
      <p:grpSpPr>
        <a:xfrm>
          <a:off x="0" y="0"/>
          <a:ext cx="0" cy="0"/>
          <a:chOff x="0" y="0"/>
          <a:chExt cx="0" cy="0"/>
        </a:xfrm>
      </p:grpSpPr>
      <p:sp>
        <p:nvSpPr>
          <p:cNvPr id="1579" name="Google Shape;1579;p36"/>
          <p:cNvSpPr txBox="1">
            <a:spLocks noGrp="1"/>
          </p:cNvSpPr>
          <p:nvPr>
            <p:ph type="body" idx="1"/>
          </p:nvPr>
        </p:nvSpPr>
        <p:spPr>
          <a:xfrm>
            <a:off x="316387" y="1349521"/>
            <a:ext cx="5547572" cy="1072230"/>
          </a:xfrm>
          <a:prstGeom prst="rect">
            <a:avLst/>
          </a:prstGeom>
        </p:spPr>
        <p:txBody>
          <a:bodyPr spcFirstLastPara="1" wrap="square" lIns="91425" tIns="91425" rIns="91425" bIns="91425" anchor="t" anchorCtr="0">
            <a:noAutofit/>
          </a:bodyPr>
          <a:lstStyle/>
          <a:p>
            <a:pPr marL="0" indent="0" algn="l">
              <a:spcAft>
                <a:spcPts val="1200"/>
              </a:spcAft>
              <a:buNone/>
            </a:pPr>
            <a:r>
              <a:rPr lang="fr-FR" sz="2000" dirty="0">
                <a:solidFill>
                  <a:schemeClr val="bg2">
                    <a:lumMod val="75000"/>
                  </a:schemeClr>
                </a:solidFill>
                <a:latin typeface="Berlin Sans FB" panose="020E0602020502020306" pitchFamily="34" charset="0"/>
              </a:rPr>
              <a:t>Ils cherchent à développer de nouvelles idées, produits ou services pour répondre aux besoins du marché.</a:t>
            </a:r>
          </a:p>
          <a:p>
            <a:pPr marL="0" lvl="0" indent="0" algn="l">
              <a:spcAft>
                <a:spcPts val="1200"/>
              </a:spcAft>
              <a:buNone/>
            </a:pPr>
            <a:endParaRPr sz="2000" dirty="0">
              <a:solidFill>
                <a:schemeClr val="bg2">
                  <a:lumMod val="75000"/>
                </a:schemeClr>
              </a:solidFill>
              <a:latin typeface="Berlin Sans FB" panose="020E0602020502020306" pitchFamily="34" charset="0"/>
            </a:endParaRPr>
          </a:p>
        </p:txBody>
      </p:sp>
      <p:sp>
        <p:nvSpPr>
          <p:cNvPr id="1580" name="Google Shape;1580;p36"/>
          <p:cNvSpPr txBox="1">
            <a:spLocks noGrp="1"/>
          </p:cNvSpPr>
          <p:nvPr>
            <p:ph type="title"/>
          </p:nvPr>
        </p:nvSpPr>
        <p:spPr>
          <a:xfrm>
            <a:off x="725621" y="723726"/>
            <a:ext cx="5053570" cy="572700"/>
          </a:xfrm>
          <a:prstGeom prst="rect">
            <a:avLst/>
          </a:prstGeom>
        </p:spPr>
        <p:txBody>
          <a:bodyPr spcFirstLastPara="1" wrap="square" lIns="91425" tIns="91425" rIns="91425" bIns="91425" anchor="t" anchorCtr="0">
            <a:noAutofit/>
          </a:bodyPr>
          <a:lstStyle/>
          <a:p>
            <a:pPr marL="514350" lvl="0" indent="-514350" algn="l">
              <a:buFont typeface="Arial" panose="020B0604020202020204" pitchFamily="34" charset="0"/>
              <a:buChar char="•"/>
            </a:pPr>
            <a:r>
              <a:rPr lang="fr-FR" dirty="0">
                <a:latin typeface="Berlin Sans FB" panose="020E0602020502020306" pitchFamily="34" charset="0"/>
              </a:rPr>
              <a:t>Créatif et Innovant</a:t>
            </a:r>
            <a:endParaRPr lang="en-US" dirty="0">
              <a:solidFill>
                <a:schemeClr val="bg1"/>
              </a:solidFill>
              <a:latin typeface="Berlin Sans FB" panose="020E0602020502020306" pitchFamily="34" charset="0"/>
              <a:cs typeface="Bayon" panose="020B0604020202020204" charset="0"/>
            </a:endParaRPr>
          </a:p>
        </p:txBody>
      </p:sp>
      <p:sp>
        <p:nvSpPr>
          <p:cNvPr id="161" name="Google Shape;1580;p36">
            <a:extLst>
              <a:ext uri="{FF2B5EF4-FFF2-40B4-BE49-F238E27FC236}">
                <a16:creationId xmlns:a16="http://schemas.microsoft.com/office/drawing/2014/main" id="{C3F28D58-FF70-43AA-A6E2-0571BD2BD028}"/>
              </a:ext>
            </a:extLst>
          </p:cNvPr>
          <p:cNvSpPr txBox="1">
            <a:spLocks/>
          </p:cNvSpPr>
          <p:nvPr/>
        </p:nvSpPr>
        <p:spPr>
          <a:xfrm>
            <a:off x="639309" y="2421751"/>
            <a:ext cx="505357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3200"/>
              <a:buFont typeface="Bayon"/>
              <a:buNone/>
              <a:defRPr sz="3200" b="0" i="0" u="none" strike="noStrike" cap="none">
                <a:solidFill>
                  <a:schemeClr val="lt1"/>
                </a:solidFill>
                <a:latin typeface="Bayon"/>
                <a:ea typeface="Bayon"/>
                <a:cs typeface="Bayon"/>
                <a:sym typeface="Bayon"/>
              </a:defRPr>
            </a:lvl1pPr>
            <a:lvl2pPr marR="0" lvl="1" algn="r" rtl="0">
              <a:lnSpc>
                <a:spcPct val="100000"/>
              </a:lnSpc>
              <a:spcBef>
                <a:spcPts val="0"/>
              </a:spcBef>
              <a:spcAft>
                <a:spcPts val="0"/>
              </a:spcAft>
              <a:buClr>
                <a:schemeClr val="dk1"/>
              </a:buClr>
              <a:buSzPts val="3200"/>
              <a:buFont typeface="Bayon"/>
              <a:buNone/>
              <a:defRPr sz="3200" b="0" i="0" u="none" strike="noStrike" cap="none">
                <a:solidFill>
                  <a:schemeClr val="dk1"/>
                </a:solidFill>
                <a:latin typeface="Bayon"/>
                <a:ea typeface="Bayon"/>
                <a:cs typeface="Bayon"/>
                <a:sym typeface="Bayon"/>
              </a:defRPr>
            </a:lvl2pPr>
            <a:lvl3pPr marR="0" lvl="2" algn="r" rtl="0">
              <a:lnSpc>
                <a:spcPct val="100000"/>
              </a:lnSpc>
              <a:spcBef>
                <a:spcPts val="0"/>
              </a:spcBef>
              <a:spcAft>
                <a:spcPts val="0"/>
              </a:spcAft>
              <a:buClr>
                <a:schemeClr val="dk1"/>
              </a:buClr>
              <a:buSzPts val="3200"/>
              <a:buFont typeface="Bayon"/>
              <a:buNone/>
              <a:defRPr sz="3200" b="0" i="0" u="none" strike="noStrike" cap="none">
                <a:solidFill>
                  <a:schemeClr val="dk1"/>
                </a:solidFill>
                <a:latin typeface="Bayon"/>
                <a:ea typeface="Bayon"/>
                <a:cs typeface="Bayon"/>
                <a:sym typeface="Bayon"/>
              </a:defRPr>
            </a:lvl3pPr>
            <a:lvl4pPr marR="0" lvl="3" algn="r" rtl="0">
              <a:lnSpc>
                <a:spcPct val="100000"/>
              </a:lnSpc>
              <a:spcBef>
                <a:spcPts val="0"/>
              </a:spcBef>
              <a:spcAft>
                <a:spcPts val="0"/>
              </a:spcAft>
              <a:buClr>
                <a:schemeClr val="dk1"/>
              </a:buClr>
              <a:buSzPts val="3200"/>
              <a:buFont typeface="Bayon"/>
              <a:buNone/>
              <a:defRPr sz="3200" b="0" i="0" u="none" strike="noStrike" cap="none">
                <a:solidFill>
                  <a:schemeClr val="dk1"/>
                </a:solidFill>
                <a:latin typeface="Bayon"/>
                <a:ea typeface="Bayon"/>
                <a:cs typeface="Bayon"/>
                <a:sym typeface="Bayon"/>
              </a:defRPr>
            </a:lvl4pPr>
            <a:lvl5pPr marR="0" lvl="4" algn="r" rtl="0">
              <a:lnSpc>
                <a:spcPct val="100000"/>
              </a:lnSpc>
              <a:spcBef>
                <a:spcPts val="0"/>
              </a:spcBef>
              <a:spcAft>
                <a:spcPts val="0"/>
              </a:spcAft>
              <a:buClr>
                <a:schemeClr val="dk1"/>
              </a:buClr>
              <a:buSzPts val="3200"/>
              <a:buFont typeface="Bayon"/>
              <a:buNone/>
              <a:defRPr sz="3200" b="0" i="0" u="none" strike="noStrike" cap="none">
                <a:solidFill>
                  <a:schemeClr val="dk1"/>
                </a:solidFill>
                <a:latin typeface="Bayon"/>
                <a:ea typeface="Bayon"/>
                <a:cs typeface="Bayon"/>
                <a:sym typeface="Bayon"/>
              </a:defRPr>
            </a:lvl5pPr>
            <a:lvl6pPr marR="0" lvl="5" algn="r" rtl="0">
              <a:lnSpc>
                <a:spcPct val="100000"/>
              </a:lnSpc>
              <a:spcBef>
                <a:spcPts val="0"/>
              </a:spcBef>
              <a:spcAft>
                <a:spcPts val="0"/>
              </a:spcAft>
              <a:buClr>
                <a:schemeClr val="dk1"/>
              </a:buClr>
              <a:buSzPts val="3200"/>
              <a:buFont typeface="Bayon"/>
              <a:buNone/>
              <a:defRPr sz="3200" b="0" i="0" u="none" strike="noStrike" cap="none">
                <a:solidFill>
                  <a:schemeClr val="dk1"/>
                </a:solidFill>
                <a:latin typeface="Bayon"/>
                <a:ea typeface="Bayon"/>
                <a:cs typeface="Bayon"/>
                <a:sym typeface="Bayon"/>
              </a:defRPr>
            </a:lvl6pPr>
            <a:lvl7pPr marR="0" lvl="6" algn="r" rtl="0">
              <a:lnSpc>
                <a:spcPct val="100000"/>
              </a:lnSpc>
              <a:spcBef>
                <a:spcPts val="0"/>
              </a:spcBef>
              <a:spcAft>
                <a:spcPts val="0"/>
              </a:spcAft>
              <a:buClr>
                <a:schemeClr val="dk1"/>
              </a:buClr>
              <a:buSzPts val="3200"/>
              <a:buFont typeface="Bayon"/>
              <a:buNone/>
              <a:defRPr sz="3200" b="0" i="0" u="none" strike="noStrike" cap="none">
                <a:solidFill>
                  <a:schemeClr val="dk1"/>
                </a:solidFill>
                <a:latin typeface="Bayon"/>
                <a:ea typeface="Bayon"/>
                <a:cs typeface="Bayon"/>
                <a:sym typeface="Bayon"/>
              </a:defRPr>
            </a:lvl7pPr>
            <a:lvl8pPr marR="0" lvl="7" algn="r" rtl="0">
              <a:lnSpc>
                <a:spcPct val="100000"/>
              </a:lnSpc>
              <a:spcBef>
                <a:spcPts val="0"/>
              </a:spcBef>
              <a:spcAft>
                <a:spcPts val="0"/>
              </a:spcAft>
              <a:buClr>
                <a:schemeClr val="dk1"/>
              </a:buClr>
              <a:buSzPts val="3200"/>
              <a:buFont typeface="Bayon"/>
              <a:buNone/>
              <a:defRPr sz="3200" b="0" i="0" u="none" strike="noStrike" cap="none">
                <a:solidFill>
                  <a:schemeClr val="dk1"/>
                </a:solidFill>
                <a:latin typeface="Bayon"/>
                <a:ea typeface="Bayon"/>
                <a:cs typeface="Bayon"/>
                <a:sym typeface="Bayon"/>
              </a:defRPr>
            </a:lvl8pPr>
            <a:lvl9pPr marR="0" lvl="8" algn="r" rtl="0">
              <a:lnSpc>
                <a:spcPct val="100000"/>
              </a:lnSpc>
              <a:spcBef>
                <a:spcPts val="0"/>
              </a:spcBef>
              <a:spcAft>
                <a:spcPts val="0"/>
              </a:spcAft>
              <a:buClr>
                <a:schemeClr val="dk1"/>
              </a:buClr>
              <a:buSzPts val="3200"/>
              <a:buFont typeface="Bayon"/>
              <a:buNone/>
              <a:defRPr sz="3200" b="0" i="0" u="none" strike="noStrike" cap="none">
                <a:solidFill>
                  <a:schemeClr val="dk1"/>
                </a:solidFill>
                <a:latin typeface="Bayon"/>
                <a:ea typeface="Bayon"/>
                <a:cs typeface="Bayon"/>
                <a:sym typeface="Bayon"/>
              </a:defRPr>
            </a:lvl9pPr>
          </a:lstStyle>
          <a:p>
            <a:pPr marL="457200" indent="-457200" algn="l">
              <a:buFont typeface="Arial" panose="020B0604020202020204" pitchFamily="34" charset="0"/>
              <a:buChar char="•"/>
            </a:pPr>
            <a:r>
              <a:rPr lang="fr-FR" dirty="0">
                <a:latin typeface="Berlin Sans FB" panose="020E0602020502020306" pitchFamily="34" charset="0"/>
              </a:rPr>
              <a:t>Passionné</a:t>
            </a:r>
            <a:endParaRPr lang="en-US" dirty="0">
              <a:solidFill>
                <a:schemeClr val="bg1"/>
              </a:solidFill>
              <a:latin typeface="Berlin Sans FB" panose="020E0602020502020306" pitchFamily="34" charset="0"/>
              <a:cs typeface="Bayon" panose="020B0604020202020204" charset="0"/>
            </a:endParaRPr>
          </a:p>
        </p:txBody>
      </p:sp>
      <p:sp>
        <p:nvSpPr>
          <p:cNvPr id="162" name="Google Shape;1579;p36">
            <a:extLst>
              <a:ext uri="{FF2B5EF4-FFF2-40B4-BE49-F238E27FC236}">
                <a16:creationId xmlns:a16="http://schemas.microsoft.com/office/drawing/2014/main" id="{6BC215CB-66BE-4EB1-BD55-60F6640A872D}"/>
              </a:ext>
            </a:extLst>
          </p:cNvPr>
          <p:cNvSpPr txBox="1">
            <a:spLocks/>
          </p:cNvSpPr>
          <p:nvPr/>
        </p:nvSpPr>
        <p:spPr>
          <a:xfrm>
            <a:off x="322286" y="3130143"/>
            <a:ext cx="5462803" cy="10722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r" rtl="0">
              <a:lnSpc>
                <a:spcPct val="100000"/>
              </a:lnSpc>
              <a:spcBef>
                <a:spcPts val="0"/>
              </a:spcBef>
              <a:spcAft>
                <a:spcPts val="0"/>
              </a:spcAft>
              <a:buClr>
                <a:schemeClr val="dk2"/>
              </a:buClr>
              <a:buSzPts val="1000"/>
              <a:buFont typeface="Anaheim"/>
              <a:buChar char="●"/>
              <a:defRPr sz="1600" b="0" i="0" u="none" strike="noStrike" cap="none">
                <a:solidFill>
                  <a:schemeClr val="dk1"/>
                </a:solidFill>
                <a:latin typeface="Didact Gothic"/>
                <a:ea typeface="Didact Gothic"/>
                <a:cs typeface="Didact Gothic"/>
                <a:sym typeface="Didact Gothic"/>
              </a:defRPr>
            </a:lvl1pPr>
            <a:lvl2pPr marL="914400" marR="0" lvl="1" indent="-317500" algn="ctr" rtl="0">
              <a:lnSpc>
                <a:spcPct val="100000"/>
              </a:lnSpc>
              <a:spcBef>
                <a:spcPts val="0"/>
              </a:spcBef>
              <a:spcAft>
                <a:spcPts val="0"/>
              </a:spcAft>
              <a:buClr>
                <a:srgbClr val="595959"/>
              </a:buClr>
              <a:buSzPts val="1400"/>
              <a:buFont typeface="Anaheim"/>
              <a:buChar char="○"/>
              <a:defRPr sz="1400" b="0" i="0" u="none" strike="noStrike" cap="none">
                <a:solidFill>
                  <a:schemeClr val="dk1"/>
                </a:solidFill>
                <a:latin typeface="Didact Gothic"/>
                <a:ea typeface="Didact Gothic"/>
                <a:cs typeface="Didact Gothic"/>
                <a:sym typeface="Didact Gothic"/>
              </a:defRPr>
            </a:lvl2pPr>
            <a:lvl3pPr marL="1371600" marR="0" lvl="2" indent="-317500" algn="ctr" rtl="0">
              <a:lnSpc>
                <a:spcPct val="100000"/>
              </a:lnSpc>
              <a:spcBef>
                <a:spcPts val="0"/>
              </a:spcBef>
              <a:spcAft>
                <a:spcPts val="0"/>
              </a:spcAft>
              <a:buClr>
                <a:srgbClr val="595959"/>
              </a:buClr>
              <a:buSzPts val="1400"/>
              <a:buFont typeface="Anaheim"/>
              <a:buChar char="■"/>
              <a:defRPr sz="1400" b="0" i="0" u="none" strike="noStrike" cap="none">
                <a:solidFill>
                  <a:schemeClr val="dk1"/>
                </a:solidFill>
                <a:latin typeface="Didact Gothic"/>
                <a:ea typeface="Didact Gothic"/>
                <a:cs typeface="Didact Gothic"/>
                <a:sym typeface="Didact Gothic"/>
              </a:defRPr>
            </a:lvl3pPr>
            <a:lvl4pPr marL="1828800" marR="0" lvl="3" indent="-317500" algn="ctr" rtl="0">
              <a:lnSpc>
                <a:spcPct val="100000"/>
              </a:lnSpc>
              <a:spcBef>
                <a:spcPts val="0"/>
              </a:spcBef>
              <a:spcAft>
                <a:spcPts val="0"/>
              </a:spcAft>
              <a:buClr>
                <a:srgbClr val="595959"/>
              </a:buClr>
              <a:buSzPts val="1400"/>
              <a:buFont typeface="Anaheim"/>
              <a:buChar char="●"/>
              <a:defRPr sz="1400" b="0" i="0" u="none" strike="noStrike" cap="none">
                <a:solidFill>
                  <a:schemeClr val="dk1"/>
                </a:solidFill>
                <a:latin typeface="Didact Gothic"/>
                <a:ea typeface="Didact Gothic"/>
                <a:cs typeface="Didact Gothic"/>
                <a:sym typeface="Didact Gothic"/>
              </a:defRPr>
            </a:lvl4pPr>
            <a:lvl5pPr marL="2286000" marR="0" lvl="4" indent="-317500" algn="ctr" rtl="0">
              <a:lnSpc>
                <a:spcPct val="100000"/>
              </a:lnSpc>
              <a:spcBef>
                <a:spcPts val="0"/>
              </a:spcBef>
              <a:spcAft>
                <a:spcPts val="0"/>
              </a:spcAft>
              <a:buClr>
                <a:srgbClr val="595959"/>
              </a:buClr>
              <a:buSzPts val="1400"/>
              <a:buFont typeface="Anaheim"/>
              <a:buChar char="○"/>
              <a:defRPr sz="1400" b="0" i="0" u="none" strike="noStrike" cap="none">
                <a:solidFill>
                  <a:schemeClr val="dk1"/>
                </a:solidFill>
                <a:latin typeface="Didact Gothic"/>
                <a:ea typeface="Didact Gothic"/>
                <a:cs typeface="Didact Gothic"/>
                <a:sym typeface="Didact Gothic"/>
              </a:defRPr>
            </a:lvl5pPr>
            <a:lvl6pPr marL="2743200" marR="0" lvl="5" indent="-317500" algn="ctr" rtl="0">
              <a:lnSpc>
                <a:spcPct val="100000"/>
              </a:lnSpc>
              <a:spcBef>
                <a:spcPts val="0"/>
              </a:spcBef>
              <a:spcAft>
                <a:spcPts val="0"/>
              </a:spcAft>
              <a:buClr>
                <a:srgbClr val="595959"/>
              </a:buClr>
              <a:buSzPts val="1400"/>
              <a:buFont typeface="Anaheim"/>
              <a:buChar char="■"/>
              <a:defRPr sz="1400" b="0" i="0" u="none" strike="noStrike" cap="none">
                <a:solidFill>
                  <a:schemeClr val="dk1"/>
                </a:solidFill>
                <a:latin typeface="Didact Gothic"/>
                <a:ea typeface="Didact Gothic"/>
                <a:cs typeface="Didact Gothic"/>
                <a:sym typeface="Didact Gothic"/>
              </a:defRPr>
            </a:lvl6pPr>
            <a:lvl7pPr marL="3200400" marR="0" lvl="6" indent="-317500" algn="ctr" rtl="0">
              <a:lnSpc>
                <a:spcPct val="100000"/>
              </a:lnSpc>
              <a:spcBef>
                <a:spcPts val="0"/>
              </a:spcBef>
              <a:spcAft>
                <a:spcPts val="0"/>
              </a:spcAft>
              <a:buClr>
                <a:srgbClr val="595959"/>
              </a:buClr>
              <a:buSzPts val="1400"/>
              <a:buFont typeface="Anaheim"/>
              <a:buChar char="●"/>
              <a:defRPr sz="1400" b="0" i="0" u="none" strike="noStrike" cap="none">
                <a:solidFill>
                  <a:schemeClr val="dk1"/>
                </a:solidFill>
                <a:latin typeface="Didact Gothic"/>
                <a:ea typeface="Didact Gothic"/>
                <a:cs typeface="Didact Gothic"/>
                <a:sym typeface="Didact Gothic"/>
              </a:defRPr>
            </a:lvl7pPr>
            <a:lvl8pPr marL="3657600" marR="0" lvl="7" indent="-317500" algn="ctr" rtl="0">
              <a:lnSpc>
                <a:spcPct val="100000"/>
              </a:lnSpc>
              <a:spcBef>
                <a:spcPts val="0"/>
              </a:spcBef>
              <a:spcAft>
                <a:spcPts val="0"/>
              </a:spcAft>
              <a:buClr>
                <a:srgbClr val="595959"/>
              </a:buClr>
              <a:buSzPts val="1400"/>
              <a:buFont typeface="Anaheim"/>
              <a:buChar char="○"/>
              <a:defRPr sz="1400" b="0" i="0" u="none" strike="noStrike" cap="none">
                <a:solidFill>
                  <a:schemeClr val="dk1"/>
                </a:solidFill>
                <a:latin typeface="Didact Gothic"/>
                <a:ea typeface="Didact Gothic"/>
                <a:cs typeface="Didact Gothic"/>
                <a:sym typeface="Didact Gothic"/>
              </a:defRPr>
            </a:lvl8pPr>
            <a:lvl9pPr marL="4114800" marR="0" lvl="8" indent="-317500" algn="ctr" rtl="0">
              <a:lnSpc>
                <a:spcPct val="100000"/>
              </a:lnSpc>
              <a:spcBef>
                <a:spcPts val="0"/>
              </a:spcBef>
              <a:spcAft>
                <a:spcPts val="0"/>
              </a:spcAft>
              <a:buClr>
                <a:srgbClr val="595959"/>
              </a:buClr>
              <a:buSzPts val="1400"/>
              <a:buFont typeface="Anaheim"/>
              <a:buChar char="■"/>
              <a:defRPr sz="1400" b="0" i="0" u="none" strike="noStrike" cap="none">
                <a:solidFill>
                  <a:schemeClr val="dk1"/>
                </a:solidFill>
                <a:latin typeface="Didact Gothic"/>
                <a:ea typeface="Didact Gothic"/>
                <a:cs typeface="Didact Gothic"/>
                <a:sym typeface="Didact Gothic"/>
              </a:defRPr>
            </a:lvl9pPr>
          </a:lstStyle>
          <a:p>
            <a:pPr marL="0" indent="0" algn="l">
              <a:spcAft>
                <a:spcPts val="1200"/>
              </a:spcAft>
              <a:buNone/>
            </a:pPr>
            <a:r>
              <a:rPr lang="fr-FR" sz="2000" dirty="0">
                <a:solidFill>
                  <a:schemeClr val="bg2">
                    <a:lumMod val="75000"/>
                  </a:schemeClr>
                </a:solidFill>
                <a:latin typeface="Berlin Sans FB" panose="020E0602020502020306" pitchFamily="34" charset="0"/>
              </a:rPr>
              <a:t>Ils sont profondément investis émotionnellement dans leur entreprise et sont prêts à surmonter les obstacles avec détermination.</a:t>
            </a:r>
          </a:p>
          <a:p>
            <a:pPr marL="0" indent="0" algn="l">
              <a:spcAft>
                <a:spcPts val="1200"/>
              </a:spcAft>
              <a:buNone/>
            </a:pPr>
            <a:r>
              <a:rPr lang="fr-FR" sz="2000" dirty="0">
                <a:solidFill>
                  <a:schemeClr val="bg2">
                    <a:lumMod val="75000"/>
                  </a:schemeClr>
                </a:solidFill>
                <a:latin typeface="Berlin Sans FB" panose="020E0602020502020306" pitchFamily="34" charset="0"/>
              </a:rPr>
              <a:t>.</a:t>
            </a:r>
          </a:p>
          <a:p>
            <a:pPr marL="0" indent="0" algn="l">
              <a:spcAft>
                <a:spcPts val="1200"/>
              </a:spcAft>
              <a:buFont typeface="Anaheim"/>
              <a:buNone/>
            </a:pPr>
            <a:endParaRPr lang="fr-FR" sz="2000" dirty="0">
              <a:solidFill>
                <a:schemeClr val="bg2">
                  <a:lumMod val="75000"/>
                </a:schemeClr>
              </a:solidFill>
            </a:endParaRPr>
          </a:p>
        </p:txBody>
      </p:sp>
      <p:grpSp>
        <p:nvGrpSpPr>
          <p:cNvPr id="288" name="Google Shape;2318;p43">
            <a:extLst>
              <a:ext uri="{FF2B5EF4-FFF2-40B4-BE49-F238E27FC236}">
                <a16:creationId xmlns:a16="http://schemas.microsoft.com/office/drawing/2014/main" id="{3D62DD7D-9AF4-491B-9F21-EC7A441350CE}"/>
              </a:ext>
            </a:extLst>
          </p:cNvPr>
          <p:cNvGrpSpPr/>
          <p:nvPr/>
        </p:nvGrpSpPr>
        <p:grpSpPr>
          <a:xfrm>
            <a:off x="6771647" y="2994451"/>
            <a:ext cx="1465419" cy="1316875"/>
            <a:chOff x="5651375" y="3806450"/>
            <a:chExt cx="481825" cy="481825"/>
          </a:xfrm>
        </p:grpSpPr>
        <p:sp>
          <p:nvSpPr>
            <p:cNvPr id="289" name="Google Shape;2319;p43">
              <a:extLst>
                <a:ext uri="{FF2B5EF4-FFF2-40B4-BE49-F238E27FC236}">
                  <a16:creationId xmlns:a16="http://schemas.microsoft.com/office/drawing/2014/main" id="{579D850E-0DC9-4368-9FFA-EDDE388DB122}"/>
                </a:ext>
              </a:extLst>
            </p:cNvPr>
            <p:cNvSpPr/>
            <p:nvPr/>
          </p:nvSpPr>
          <p:spPr>
            <a:xfrm>
              <a:off x="5793425" y="3976800"/>
              <a:ext cx="28250" cy="28275"/>
            </a:xfrm>
            <a:custGeom>
              <a:avLst/>
              <a:gdLst/>
              <a:ahLst/>
              <a:cxnLst/>
              <a:rect l="l" t="t" r="r" b="b"/>
              <a:pathLst>
                <a:path w="1130" h="1131" extrusionOk="0">
                  <a:moveTo>
                    <a:pt x="567" y="1"/>
                  </a:moveTo>
                  <a:cubicBezTo>
                    <a:pt x="253" y="1"/>
                    <a:pt x="0" y="251"/>
                    <a:pt x="0" y="564"/>
                  </a:cubicBezTo>
                  <a:cubicBezTo>
                    <a:pt x="0" y="877"/>
                    <a:pt x="253" y="1130"/>
                    <a:pt x="567" y="1130"/>
                  </a:cubicBezTo>
                  <a:cubicBezTo>
                    <a:pt x="877" y="1130"/>
                    <a:pt x="1130" y="877"/>
                    <a:pt x="1130" y="564"/>
                  </a:cubicBezTo>
                  <a:cubicBezTo>
                    <a:pt x="1130" y="251"/>
                    <a:pt x="877" y="1"/>
                    <a:pt x="5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0" name="Google Shape;2320;p43">
              <a:extLst>
                <a:ext uri="{FF2B5EF4-FFF2-40B4-BE49-F238E27FC236}">
                  <a16:creationId xmlns:a16="http://schemas.microsoft.com/office/drawing/2014/main" id="{2D44A82E-9F82-4634-866D-2A994A31560E}"/>
                </a:ext>
              </a:extLst>
            </p:cNvPr>
            <p:cNvSpPr/>
            <p:nvPr/>
          </p:nvSpPr>
          <p:spPr>
            <a:xfrm>
              <a:off x="5794475" y="4089725"/>
              <a:ext cx="195600" cy="84725"/>
            </a:xfrm>
            <a:custGeom>
              <a:avLst/>
              <a:gdLst/>
              <a:ahLst/>
              <a:cxnLst/>
              <a:rect l="l" t="t" r="r" b="b"/>
              <a:pathLst>
                <a:path w="7824" h="3389" extrusionOk="0">
                  <a:moveTo>
                    <a:pt x="1" y="1"/>
                  </a:moveTo>
                  <a:cubicBezTo>
                    <a:pt x="284" y="1943"/>
                    <a:pt x="1949" y="3385"/>
                    <a:pt x="3912" y="3388"/>
                  </a:cubicBezTo>
                  <a:cubicBezTo>
                    <a:pt x="5875" y="3385"/>
                    <a:pt x="7541" y="1943"/>
                    <a:pt x="78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1" name="Google Shape;2321;p43">
              <a:extLst>
                <a:ext uri="{FF2B5EF4-FFF2-40B4-BE49-F238E27FC236}">
                  <a16:creationId xmlns:a16="http://schemas.microsoft.com/office/drawing/2014/main" id="{6584581A-2A27-44FA-8A1B-5A6247DE47D0}"/>
                </a:ext>
              </a:extLst>
            </p:cNvPr>
            <p:cNvSpPr/>
            <p:nvPr/>
          </p:nvSpPr>
          <p:spPr>
            <a:xfrm>
              <a:off x="5651375" y="3806450"/>
              <a:ext cx="481825" cy="481825"/>
            </a:xfrm>
            <a:custGeom>
              <a:avLst/>
              <a:gdLst/>
              <a:ahLst/>
              <a:cxnLst/>
              <a:rect l="l" t="t" r="r" b="b"/>
              <a:pathLst>
                <a:path w="19273" h="19273" extrusionOk="0">
                  <a:moveTo>
                    <a:pt x="6249" y="5686"/>
                  </a:moveTo>
                  <a:cubicBezTo>
                    <a:pt x="6932" y="5686"/>
                    <a:pt x="7549" y="6098"/>
                    <a:pt x="7811" y="6730"/>
                  </a:cubicBezTo>
                  <a:cubicBezTo>
                    <a:pt x="8073" y="7363"/>
                    <a:pt x="7929" y="8092"/>
                    <a:pt x="7444" y="8576"/>
                  </a:cubicBezTo>
                  <a:cubicBezTo>
                    <a:pt x="7122" y="8901"/>
                    <a:pt x="6689" y="9073"/>
                    <a:pt x="6248" y="9073"/>
                  </a:cubicBezTo>
                  <a:cubicBezTo>
                    <a:pt x="6029" y="9073"/>
                    <a:pt x="5808" y="9031"/>
                    <a:pt x="5598" y="8944"/>
                  </a:cubicBezTo>
                  <a:cubicBezTo>
                    <a:pt x="4966" y="8682"/>
                    <a:pt x="4553" y="8064"/>
                    <a:pt x="4553" y="7378"/>
                  </a:cubicBezTo>
                  <a:cubicBezTo>
                    <a:pt x="4556" y="6441"/>
                    <a:pt x="5312" y="5686"/>
                    <a:pt x="6249" y="5686"/>
                  </a:cubicBezTo>
                  <a:close/>
                  <a:moveTo>
                    <a:pt x="13024" y="5683"/>
                  </a:moveTo>
                  <a:cubicBezTo>
                    <a:pt x="13242" y="5683"/>
                    <a:pt x="13462" y="5725"/>
                    <a:pt x="13671" y="5812"/>
                  </a:cubicBezTo>
                  <a:cubicBezTo>
                    <a:pt x="14304" y="6074"/>
                    <a:pt x="14716" y="6691"/>
                    <a:pt x="14716" y="7378"/>
                  </a:cubicBezTo>
                  <a:cubicBezTo>
                    <a:pt x="14716" y="8314"/>
                    <a:pt x="13957" y="9073"/>
                    <a:pt x="13024" y="9073"/>
                  </a:cubicBezTo>
                  <a:cubicBezTo>
                    <a:pt x="12337" y="9073"/>
                    <a:pt x="11720" y="8658"/>
                    <a:pt x="11458" y="8025"/>
                  </a:cubicBezTo>
                  <a:cubicBezTo>
                    <a:pt x="11196" y="7393"/>
                    <a:pt x="11341" y="6664"/>
                    <a:pt x="11825" y="6179"/>
                  </a:cubicBezTo>
                  <a:cubicBezTo>
                    <a:pt x="12150" y="5855"/>
                    <a:pt x="12583" y="5683"/>
                    <a:pt x="13024" y="5683"/>
                  </a:cubicBezTo>
                  <a:close/>
                  <a:moveTo>
                    <a:pt x="14153" y="10202"/>
                  </a:moveTo>
                  <a:cubicBezTo>
                    <a:pt x="14463" y="10202"/>
                    <a:pt x="14716" y="10452"/>
                    <a:pt x="14716" y="10766"/>
                  </a:cubicBezTo>
                  <a:cubicBezTo>
                    <a:pt x="14716" y="13566"/>
                    <a:pt x="12437" y="15849"/>
                    <a:pt x="9636" y="15849"/>
                  </a:cubicBezTo>
                  <a:cubicBezTo>
                    <a:pt x="6833" y="15849"/>
                    <a:pt x="4553" y="13566"/>
                    <a:pt x="4553" y="10766"/>
                  </a:cubicBezTo>
                  <a:cubicBezTo>
                    <a:pt x="4553" y="10452"/>
                    <a:pt x="4806" y="10202"/>
                    <a:pt x="5119" y="10202"/>
                  </a:cubicBezTo>
                  <a:close/>
                  <a:moveTo>
                    <a:pt x="9636" y="0"/>
                  </a:moveTo>
                  <a:cubicBezTo>
                    <a:pt x="4342" y="0"/>
                    <a:pt x="0" y="4343"/>
                    <a:pt x="0" y="9636"/>
                  </a:cubicBezTo>
                  <a:cubicBezTo>
                    <a:pt x="0" y="14930"/>
                    <a:pt x="4342" y="19272"/>
                    <a:pt x="9636" y="19272"/>
                  </a:cubicBezTo>
                  <a:cubicBezTo>
                    <a:pt x="14927" y="19272"/>
                    <a:pt x="19272" y="14930"/>
                    <a:pt x="19272" y="9636"/>
                  </a:cubicBezTo>
                  <a:cubicBezTo>
                    <a:pt x="19272" y="4343"/>
                    <a:pt x="14930" y="0"/>
                    <a:pt x="9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2" name="Google Shape;2322;p43">
              <a:extLst>
                <a:ext uri="{FF2B5EF4-FFF2-40B4-BE49-F238E27FC236}">
                  <a16:creationId xmlns:a16="http://schemas.microsoft.com/office/drawing/2014/main" id="{91FBA627-9946-4D55-B29F-FFD80615D4C3}"/>
                </a:ext>
              </a:extLst>
            </p:cNvPr>
            <p:cNvSpPr/>
            <p:nvPr/>
          </p:nvSpPr>
          <p:spPr>
            <a:xfrm>
              <a:off x="5962800" y="3976800"/>
              <a:ext cx="28250" cy="28275"/>
            </a:xfrm>
            <a:custGeom>
              <a:avLst/>
              <a:gdLst/>
              <a:ahLst/>
              <a:cxnLst/>
              <a:rect l="l" t="t" r="r" b="b"/>
              <a:pathLst>
                <a:path w="1130" h="1131" extrusionOk="0">
                  <a:moveTo>
                    <a:pt x="567" y="1"/>
                  </a:moveTo>
                  <a:cubicBezTo>
                    <a:pt x="254" y="1"/>
                    <a:pt x="1" y="251"/>
                    <a:pt x="1" y="564"/>
                  </a:cubicBezTo>
                  <a:cubicBezTo>
                    <a:pt x="1" y="877"/>
                    <a:pt x="254" y="1130"/>
                    <a:pt x="567" y="1130"/>
                  </a:cubicBezTo>
                  <a:cubicBezTo>
                    <a:pt x="877" y="1130"/>
                    <a:pt x="1130" y="877"/>
                    <a:pt x="1130" y="564"/>
                  </a:cubicBezTo>
                  <a:cubicBezTo>
                    <a:pt x="1130" y="251"/>
                    <a:pt x="877" y="1"/>
                    <a:pt x="5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93" name="Google Shape;1965;p39">
            <a:extLst>
              <a:ext uri="{FF2B5EF4-FFF2-40B4-BE49-F238E27FC236}">
                <a16:creationId xmlns:a16="http://schemas.microsoft.com/office/drawing/2014/main" id="{92961C47-4549-4E03-B861-4CCDE7B02B54}"/>
              </a:ext>
            </a:extLst>
          </p:cNvPr>
          <p:cNvGrpSpPr/>
          <p:nvPr/>
        </p:nvGrpSpPr>
        <p:grpSpPr>
          <a:xfrm>
            <a:off x="6625817" y="728420"/>
            <a:ext cx="1797237" cy="1644526"/>
            <a:chOff x="-60255350" y="3733825"/>
            <a:chExt cx="316650" cy="316550"/>
          </a:xfrm>
        </p:grpSpPr>
        <p:sp>
          <p:nvSpPr>
            <p:cNvPr id="294" name="Google Shape;1966;p39">
              <a:extLst>
                <a:ext uri="{FF2B5EF4-FFF2-40B4-BE49-F238E27FC236}">
                  <a16:creationId xmlns:a16="http://schemas.microsoft.com/office/drawing/2014/main" id="{0EB281FB-A8E5-409C-896F-4543A17573EF}"/>
                </a:ext>
              </a:extLst>
            </p:cNvPr>
            <p:cNvSpPr/>
            <p:nvPr/>
          </p:nvSpPr>
          <p:spPr>
            <a:xfrm>
              <a:off x="-60218325" y="3733825"/>
              <a:ext cx="235525" cy="316550"/>
            </a:xfrm>
            <a:custGeom>
              <a:avLst/>
              <a:gdLst/>
              <a:ahLst/>
              <a:cxnLst/>
              <a:rect l="l" t="t" r="r" b="b"/>
              <a:pathLst>
                <a:path w="9421" h="12662" extrusionOk="0">
                  <a:moveTo>
                    <a:pt x="4821" y="1666"/>
                  </a:moveTo>
                  <a:cubicBezTo>
                    <a:pt x="5073" y="1666"/>
                    <a:pt x="5262" y="1886"/>
                    <a:pt x="5262" y="2075"/>
                  </a:cubicBezTo>
                  <a:lnTo>
                    <a:pt x="5262" y="2359"/>
                  </a:lnTo>
                  <a:cubicBezTo>
                    <a:pt x="5734" y="2485"/>
                    <a:pt x="6081" y="2989"/>
                    <a:pt x="6081" y="3525"/>
                  </a:cubicBezTo>
                  <a:cubicBezTo>
                    <a:pt x="6081" y="3777"/>
                    <a:pt x="5892" y="3934"/>
                    <a:pt x="5640" y="3934"/>
                  </a:cubicBezTo>
                  <a:cubicBezTo>
                    <a:pt x="5419" y="3934"/>
                    <a:pt x="5262" y="3714"/>
                    <a:pt x="5262" y="3525"/>
                  </a:cubicBezTo>
                  <a:cubicBezTo>
                    <a:pt x="5262" y="3273"/>
                    <a:pt x="5073" y="3084"/>
                    <a:pt x="4821" y="3084"/>
                  </a:cubicBezTo>
                  <a:cubicBezTo>
                    <a:pt x="4569" y="3084"/>
                    <a:pt x="4411" y="3273"/>
                    <a:pt x="4411" y="3525"/>
                  </a:cubicBezTo>
                  <a:cubicBezTo>
                    <a:pt x="4411" y="3777"/>
                    <a:pt x="4789" y="3997"/>
                    <a:pt x="5104" y="4249"/>
                  </a:cubicBezTo>
                  <a:cubicBezTo>
                    <a:pt x="5514" y="4564"/>
                    <a:pt x="6081" y="4942"/>
                    <a:pt x="6081" y="5604"/>
                  </a:cubicBezTo>
                  <a:cubicBezTo>
                    <a:pt x="6081" y="6171"/>
                    <a:pt x="5734" y="6612"/>
                    <a:pt x="5262" y="6801"/>
                  </a:cubicBezTo>
                  <a:lnTo>
                    <a:pt x="5262" y="7085"/>
                  </a:lnTo>
                  <a:cubicBezTo>
                    <a:pt x="5262" y="7305"/>
                    <a:pt x="5041" y="7463"/>
                    <a:pt x="4821" y="7463"/>
                  </a:cubicBezTo>
                  <a:cubicBezTo>
                    <a:pt x="4569" y="7463"/>
                    <a:pt x="4411" y="7274"/>
                    <a:pt x="4411" y="7085"/>
                  </a:cubicBezTo>
                  <a:lnTo>
                    <a:pt x="4411" y="6801"/>
                  </a:lnTo>
                  <a:cubicBezTo>
                    <a:pt x="3938" y="6644"/>
                    <a:pt x="3592" y="6171"/>
                    <a:pt x="3592" y="5604"/>
                  </a:cubicBezTo>
                  <a:cubicBezTo>
                    <a:pt x="3592" y="5383"/>
                    <a:pt x="3781" y="5194"/>
                    <a:pt x="4033" y="5194"/>
                  </a:cubicBezTo>
                  <a:cubicBezTo>
                    <a:pt x="4253" y="5194"/>
                    <a:pt x="4411" y="5383"/>
                    <a:pt x="4411" y="5604"/>
                  </a:cubicBezTo>
                  <a:cubicBezTo>
                    <a:pt x="4411" y="5856"/>
                    <a:pt x="4632" y="6014"/>
                    <a:pt x="4821" y="6014"/>
                  </a:cubicBezTo>
                  <a:cubicBezTo>
                    <a:pt x="5041" y="6014"/>
                    <a:pt x="5262" y="5824"/>
                    <a:pt x="5262" y="5604"/>
                  </a:cubicBezTo>
                  <a:cubicBezTo>
                    <a:pt x="5262" y="5383"/>
                    <a:pt x="4947" y="5131"/>
                    <a:pt x="4569" y="4911"/>
                  </a:cubicBezTo>
                  <a:cubicBezTo>
                    <a:pt x="4159" y="4596"/>
                    <a:pt x="3592" y="4186"/>
                    <a:pt x="3592" y="3525"/>
                  </a:cubicBezTo>
                  <a:cubicBezTo>
                    <a:pt x="3592" y="2989"/>
                    <a:pt x="3938" y="2548"/>
                    <a:pt x="4411" y="2359"/>
                  </a:cubicBezTo>
                  <a:lnTo>
                    <a:pt x="4411" y="2075"/>
                  </a:lnTo>
                  <a:cubicBezTo>
                    <a:pt x="4411" y="1823"/>
                    <a:pt x="4632" y="1666"/>
                    <a:pt x="4821" y="1666"/>
                  </a:cubicBezTo>
                  <a:close/>
                  <a:moveTo>
                    <a:pt x="6081" y="9385"/>
                  </a:moveTo>
                  <a:lnTo>
                    <a:pt x="6081" y="10235"/>
                  </a:lnTo>
                  <a:lnTo>
                    <a:pt x="3592" y="10235"/>
                  </a:lnTo>
                  <a:lnTo>
                    <a:pt x="3592" y="9385"/>
                  </a:lnTo>
                  <a:close/>
                  <a:moveTo>
                    <a:pt x="4801" y="0"/>
                  </a:moveTo>
                  <a:cubicBezTo>
                    <a:pt x="4498" y="0"/>
                    <a:pt x="4188" y="29"/>
                    <a:pt x="3875" y="91"/>
                  </a:cubicBezTo>
                  <a:cubicBezTo>
                    <a:pt x="2111" y="500"/>
                    <a:pt x="693" y="1949"/>
                    <a:pt x="378" y="3714"/>
                  </a:cubicBezTo>
                  <a:cubicBezTo>
                    <a:pt x="0" y="5698"/>
                    <a:pt x="1008" y="7652"/>
                    <a:pt x="2773" y="8565"/>
                  </a:cubicBezTo>
                  <a:lnTo>
                    <a:pt x="2773" y="10582"/>
                  </a:lnTo>
                  <a:cubicBezTo>
                    <a:pt x="2773" y="11716"/>
                    <a:pt x="3718" y="12661"/>
                    <a:pt x="4852" y="12661"/>
                  </a:cubicBezTo>
                  <a:cubicBezTo>
                    <a:pt x="5986" y="12661"/>
                    <a:pt x="6963" y="11716"/>
                    <a:pt x="6963" y="10582"/>
                  </a:cubicBezTo>
                  <a:lnTo>
                    <a:pt x="6963" y="8565"/>
                  </a:lnTo>
                  <a:cubicBezTo>
                    <a:pt x="8444" y="7778"/>
                    <a:pt x="9420" y="6234"/>
                    <a:pt x="9420" y="4501"/>
                  </a:cubicBezTo>
                  <a:cubicBezTo>
                    <a:pt x="9392" y="2000"/>
                    <a:pt x="7308" y="0"/>
                    <a:pt x="48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1967;p39">
              <a:extLst>
                <a:ext uri="{FF2B5EF4-FFF2-40B4-BE49-F238E27FC236}">
                  <a16:creationId xmlns:a16="http://schemas.microsoft.com/office/drawing/2014/main" id="{5B122930-AF2F-40DE-9335-81447587C381}"/>
                </a:ext>
              </a:extLst>
            </p:cNvPr>
            <p:cNvSpPr/>
            <p:nvPr/>
          </p:nvSpPr>
          <p:spPr>
            <a:xfrm>
              <a:off x="-60255350" y="3844775"/>
              <a:ext cx="34675" cy="20500"/>
            </a:xfrm>
            <a:custGeom>
              <a:avLst/>
              <a:gdLst/>
              <a:ahLst/>
              <a:cxnLst/>
              <a:rect l="l" t="t" r="r" b="b"/>
              <a:pathLst>
                <a:path w="1387" h="820" extrusionOk="0">
                  <a:moveTo>
                    <a:pt x="379" y="0"/>
                  </a:moveTo>
                  <a:cubicBezTo>
                    <a:pt x="158" y="0"/>
                    <a:pt x="1" y="189"/>
                    <a:pt x="1" y="378"/>
                  </a:cubicBezTo>
                  <a:cubicBezTo>
                    <a:pt x="1" y="630"/>
                    <a:pt x="190" y="819"/>
                    <a:pt x="379" y="819"/>
                  </a:cubicBezTo>
                  <a:lnTo>
                    <a:pt x="946" y="819"/>
                  </a:lnTo>
                  <a:cubicBezTo>
                    <a:pt x="1166" y="819"/>
                    <a:pt x="1387" y="630"/>
                    <a:pt x="1387" y="378"/>
                  </a:cubicBezTo>
                  <a:cubicBezTo>
                    <a:pt x="1387" y="158"/>
                    <a:pt x="1166" y="0"/>
                    <a:pt x="9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1968;p39">
              <a:extLst>
                <a:ext uri="{FF2B5EF4-FFF2-40B4-BE49-F238E27FC236}">
                  <a16:creationId xmlns:a16="http://schemas.microsoft.com/office/drawing/2014/main" id="{6D5BEE27-432F-46C6-961D-C015F8B9CA70}"/>
                </a:ext>
              </a:extLst>
            </p:cNvPr>
            <p:cNvSpPr/>
            <p:nvPr/>
          </p:nvSpPr>
          <p:spPr>
            <a:xfrm>
              <a:off x="-59974175" y="3844775"/>
              <a:ext cx="35475" cy="20500"/>
            </a:xfrm>
            <a:custGeom>
              <a:avLst/>
              <a:gdLst/>
              <a:ahLst/>
              <a:cxnLst/>
              <a:rect l="l" t="t" r="r" b="b"/>
              <a:pathLst>
                <a:path w="1419" h="820" extrusionOk="0">
                  <a:moveTo>
                    <a:pt x="442" y="0"/>
                  </a:moveTo>
                  <a:cubicBezTo>
                    <a:pt x="221" y="0"/>
                    <a:pt x="1" y="189"/>
                    <a:pt x="1" y="378"/>
                  </a:cubicBezTo>
                  <a:cubicBezTo>
                    <a:pt x="1" y="630"/>
                    <a:pt x="221" y="819"/>
                    <a:pt x="442" y="819"/>
                  </a:cubicBezTo>
                  <a:lnTo>
                    <a:pt x="1009" y="819"/>
                  </a:lnTo>
                  <a:cubicBezTo>
                    <a:pt x="1230" y="819"/>
                    <a:pt x="1387" y="630"/>
                    <a:pt x="1387" y="378"/>
                  </a:cubicBezTo>
                  <a:cubicBezTo>
                    <a:pt x="1419" y="158"/>
                    <a:pt x="1230" y="0"/>
                    <a:pt x="10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1969;p39">
              <a:extLst>
                <a:ext uri="{FF2B5EF4-FFF2-40B4-BE49-F238E27FC236}">
                  <a16:creationId xmlns:a16="http://schemas.microsoft.com/office/drawing/2014/main" id="{410A9B6D-29AA-49DB-9865-151CF4DC9FA8}"/>
                </a:ext>
              </a:extLst>
            </p:cNvPr>
            <p:cNvSpPr/>
            <p:nvPr/>
          </p:nvSpPr>
          <p:spPr>
            <a:xfrm>
              <a:off x="-60212825" y="3939475"/>
              <a:ext cx="32325" cy="30350"/>
            </a:xfrm>
            <a:custGeom>
              <a:avLst/>
              <a:gdLst/>
              <a:ahLst/>
              <a:cxnLst/>
              <a:rect l="l" t="t" r="r" b="b"/>
              <a:pathLst>
                <a:path w="1293" h="1214" extrusionOk="0">
                  <a:moveTo>
                    <a:pt x="836" y="1"/>
                  </a:moveTo>
                  <a:cubicBezTo>
                    <a:pt x="725" y="1"/>
                    <a:pt x="615" y="40"/>
                    <a:pt x="536" y="119"/>
                  </a:cubicBezTo>
                  <a:lnTo>
                    <a:pt x="158" y="497"/>
                  </a:lnTo>
                  <a:cubicBezTo>
                    <a:pt x="1" y="654"/>
                    <a:pt x="1" y="938"/>
                    <a:pt x="158" y="1096"/>
                  </a:cubicBezTo>
                  <a:cubicBezTo>
                    <a:pt x="237" y="1174"/>
                    <a:pt x="340" y="1214"/>
                    <a:pt x="442" y="1214"/>
                  </a:cubicBezTo>
                  <a:cubicBezTo>
                    <a:pt x="544" y="1214"/>
                    <a:pt x="647" y="1174"/>
                    <a:pt x="725" y="1096"/>
                  </a:cubicBezTo>
                  <a:lnTo>
                    <a:pt x="1135" y="686"/>
                  </a:lnTo>
                  <a:cubicBezTo>
                    <a:pt x="1293" y="528"/>
                    <a:pt x="1293" y="245"/>
                    <a:pt x="1135" y="119"/>
                  </a:cubicBezTo>
                  <a:cubicBezTo>
                    <a:pt x="1056" y="40"/>
                    <a:pt x="946" y="1"/>
                    <a:pt x="8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1970;p39">
              <a:extLst>
                <a:ext uri="{FF2B5EF4-FFF2-40B4-BE49-F238E27FC236}">
                  <a16:creationId xmlns:a16="http://schemas.microsoft.com/office/drawing/2014/main" id="{73FC235C-A568-4297-926C-952EAFB5EEDF}"/>
                </a:ext>
              </a:extLst>
            </p:cNvPr>
            <p:cNvSpPr/>
            <p:nvPr/>
          </p:nvSpPr>
          <p:spPr>
            <a:xfrm>
              <a:off x="-60012750" y="3739425"/>
              <a:ext cx="32300" cy="30350"/>
            </a:xfrm>
            <a:custGeom>
              <a:avLst/>
              <a:gdLst/>
              <a:ahLst/>
              <a:cxnLst/>
              <a:rect l="l" t="t" r="r" b="b"/>
              <a:pathLst>
                <a:path w="1292" h="1214" extrusionOk="0">
                  <a:moveTo>
                    <a:pt x="835" y="1"/>
                  </a:moveTo>
                  <a:cubicBezTo>
                    <a:pt x="725" y="1"/>
                    <a:pt x="614" y="40"/>
                    <a:pt x="536" y="119"/>
                  </a:cubicBezTo>
                  <a:lnTo>
                    <a:pt x="126" y="497"/>
                  </a:lnTo>
                  <a:cubicBezTo>
                    <a:pt x="0" y="654"/>
                    <a:pt x="0" y="938"/>
                    <a:pt x="126" y="1095"/>
                  </a:cubicBezTo>
                  <a:cubicBezTo>
                    <a:pt x="205" y="1174"/>
                    <a:pt x="315" y="1213"/>
                    <a:pt x="425" y="1213"/>
                  </a:cubicBezTo>
                  <a:cubicBezTo>
                    <a:pt x="536" y="1213"/>
                    <a:pt x="646" y="1174"/>
                    <a:pt x="725" y="1095"/>
                  </a:cubicBezTo>
                  <a:lnTo>
                    <a:pt x="1134" y="686"/>
                  </a:lnTo>
                  <a:cubicBezTo>
                    <a:pt x="1292" y="560"/>
                    <a:pt x="1292" y="276"/>
                    <a:pt x="1134" y="119"/>
                  </a:cubicBezTo>
                  <a:cubicBezTo>
                    <a:pt x="1056" y="40"/>
                    <a:pt x="945" y="1"/>
                    <a:pt x="8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1971;p39">
              <a:extLst>
                <a:ext uri="{FF2B5EF4-FFF2-40B4-BE49-F238E27FC236}">
                  <a16:creationId xmlns:a16="http://schemas.microsoft.com/office/drawing/2014/main" id="{9DF858DB-3E5C-4532-B7F3-FCB16E9036B1}"/>
                </a:ext>
              </a:extLst>
            </p:cNvPr>
            <p:cNvSpPr/>
            <p:nvPr/>
          </p:nvSpPr>
          <p:spPr>
            <a:xfrm>
              <a:off x="-60012750" y="3939475"/>
              <a:ext cx="32300" cy="30350"/>
            </a:xfrm>
            <a:custGeom>
              <a:avLst/>
              <a:gdLst/>
              <a:ahLst/>
              <a:cxnLst/>
              <a:rect l="l" t="t" r="r" b="b"/>
              <a:pathLst>
                <a:path w="1292" h="1214" extrusionOk="0">
                  <a:moveTo>
                    <a:pt x="425" y="1"/>
                  </a:moveTo>
                  <a:cubicBezTo>
                    <a:pt x="315" y="1"/>
                    <a:pt x="205" y="40"/>
                    <a:pt x="126" y="119"/>
                  </a:cubicBezTo>
                  <a:cubicBezTo>
                    <a:pt x="0" y="245"/>
                    <a:pt x="0" y="528"/>
                    <a:pt x="126" y="686"/>
                  </a:cubicBezTo>
                  <a:lnTo>
                    <a:pt x="536" y="1096"/>
                  </a:lnTo>
                  <a:cubicBezTo>
                    <a:pt x="614" y="1174"/>
                    <a:pt x="725" y="1214"/>
                    <a:pt x="835" y="1214"/>
                  </a:cubicBezTo>
                  <a:cubicBezTo>
                    <a:pt x="945" y="1214"/>
                    <a:pt x="1056" y="1174"/>
                    <a:pt x="1134" y="1096"/>
                  </a:cubicBezTo>
                  <a:cubicBezTo>
                    <a:pt x="1292" y="938"/>
                    <a:pt x="1292" y="654"/>
                    <a:pt x="1134" y="497"/>
                  </a:cubicBezTo>
                  <a:lnTo>
                    <a:pt x="725" y="119"/>
                  </a:lnTo>
                  <a:cubicBezTo>
                    <a:pt x="646" y="40"/>
                    <a:pt x="536" y="1"/>
                    <a:pt x="4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1972;p39">
              <a:extLst>
                <a:ext uri="{FF2B5EF4-FFF2-40B4-BE49-F238E27FC236}">
                  <a16:creationId xmlns:a16="http://schemas.microsoft.com/office/drawing/2014/main" id="{76F71E3B-F861-4104-B92F-7BEF88F9200E}"/>
                </a:ext>
              </a:extLst>
            </p:cNvPr>
            <p:cNvSpPr/>
            <p:nvPr/>
          </p:nvSpPr>
          <p:spPr>
            <a:xfrm>
              <a:off x="-60212825" y="3739425"/>
              <a:ext cx="32325" cy="30350"/>
            </a:xfrm>
            <a:custGeom>
              <a:avLst/>
              <a:gdLst/>
              <a:ahLst/>
              <a:cxnLst/>
              <a:rect l="l" t="t" r="r" b="b"/>
              <a:pathLst>
                <a:path w="1293" h="1214" extrusionOk="0">
                  <a:moveTo>
                    <a:pt x="442" y="1"/>
                  </a:moveTo>
                  <a:cubicBezTo>
                    <a:pt x="340" y="1"/>
                    <a:pt x="237" y="40"/>
                    <a:pt x="158" y="119"/>
                  </a:cubicBezTo>
                  <a:cubicBezTo>
                    <a:pt x="1" y="276"/>
                    <a:pt x="1" y="560"/>
                    <a:pt x="158" y="686"/>
                  </a:cubicBezTo>
                  <a:lnTo>
                    <a:pt x="536" y="1095"/>
                  </a:lnTo>
                  <a:cubicBezTo>
                    <a:pt x="615" y="1174"/>
                    <a:pt x="725" y="1213"/>
                    <a:pt x="836" y="1213"/>
                  </a:cubicBezTo>
                  <a:cubicBezTo>
                    <a:pt x="946" y="1213"/>
                    <a:pt x="1056" y="1174"/>
                    <a:pt x="1135" y="1095"/>
                  </a:cubicBezTo>
                  <a:cubicBezTo>
                    <a:pt x="1293" y="938"/>
                    <a:pt x="1293" y="654"/>
                    <a:pt x="1135" y="497"/>
                  </a:cubicBezTo>
                  <a:lnTo>
                    <a:pt x="725" y="119"/>
                  </a:lnTo>
                  <a:cubicBezTo>
                    <a:pt x="647" y="40"/>
                    <a:pt x="544" y="1"/>
                    <a:pt x="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65757773"/>
      </p:ext>
    </p:extLst>
  </p:cSld>
  <p:clrMapOvr>
    <a:masterClrMapping/>
  </p:clrMapOvr>
</p:sld>
</file>

<file path=ppt/theme/theme1.xml><?xml version="1.0" encoding="utf-8"?>
<a:theme xmlns:a="http://schemas.openxmlformats.org/drawingml/2006/main" name="Design Thinking in Entrepreneurship Workshop by Slidesgo">
  <a:themeElements>
    <a:clrScheme name="Simple Light">
      <a:dk1>
        <a:srgbClr val="504949"/>
      </a:dk1>
      <a:lt1>
        <a:srgbClr val="77457D"/>
      </a:lt1>
      <a:dk2>
        <a:srgbClr val="5CC9BF"/>
      </a:dk2>
      <a:lt2>
        <a:srgbClr val="B5C7BA"/>
      </a:lt2>
      <a:accent1>
        <a:srgbClr val="C46345"/>
      </a:accent1>
      <a:accent2>
        <a:srgbClr val="2C6AA3"/>
      </a:accent2>
      <a:accent3>
        <a:srgbClr val="000000"/>
      </a:accent3>
      <a:accent4>
        <a:srgbClr val="DEDEDE"/>
      </a:accent4>
      <a:accent5>
        <a:srgbClr val="EBEBEB"/>
      </a:accent5>
      <a:accent6>
        <a:srgbClr val="FCFCF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340</TotalTime>
  <Words>1176</Words>
  <Application>Microsoft Office PowerPoint</Application>
  <PresentationFormat>Affichage à l'écran (16:9)</PresentationFormat>
  <Paragraphs>84</Paragraphs>
  <Slides>27</Slides>
  <Notes>24</Notes>
  <HiddenSlides>0</HiddenSlides>
  <MMClips>0</MMClips>
  <ScaleCrop>false</ScaleCrop>
  <HeadingPairs>
    <vt:vector size="6" baseType="variant">
      <vt:variant>
        <vt:lpstr>Polices utilisées</vt:lpstr>
      </vt:variant>
      <vt:variant>
        <vt:i4>11</vt:i4>
      </vt:variant>
      <vt:variant>
        <vt:lpstr>Thème</vt:lpstr>
      </vt:variant>
      <vt:variant>
        <vt:i4>1</vt:i4>
      </vt:variant>
      <vt:variant>
        <vt:lpstr>Titres des diapositives</vt:lpstr>
      </vt:variant>
      <vt:variant>
        <vt:i4>27</vt:i4>
      </vt:variant>
    </vt:vector>
  </HeadingPairs>
  <TitlesOfParts>
    <vt:vector size="39" baseType="lpstr">
      <vt:lpstr>Bayon</vt:lpstr>
      <vt:lpstr>Paytone One</vt:lpstr>
      <vt:lpstr>Akhbar MT</vt:lpstr>
      <vt:lpstr>Didact Gothic</vt:lpstr>
      <vt:lpstr>Arial Rounded MT Bold</vt:lpstr>
      <vt:lpstr>Berlin Sans FB</vt:lpstr>
      <vt:lpstr>Anaheim</vt:lpstr>
      <vt:lpstr>Simple Indust Outline</vt:lpstr>
      <vt:lpstr>Arial</vt:lpstr>
      <vt:lpstr>Segoe UI Historic</vt:lpstr>
      <vt:lpstr>Söhne</vt:lpstr>
      <vt:lpstr>Design Thinking in Entrepreneurship Workshop by Slidesgo</vt:lpstr>
      <vt:lpstr>Les processes entrepreneurial et managerial </vt:lpstr>
      <vt:lpstr>Présentation PowerPoint</vt:lpstr>
      <vt:lpstr>Quelle Est la difference entre l’entrepreneur et le manager ?</vt:lpstr>
      <vt:lpstr>Définition d’entrepreneur :</vt:lpstr>
      <vt:lpstr>Définition d’un manageur :</vt:lpstr>
      <vt:lpstr>Caractéristique d’entrepreneur et manager: </vt:lpstr>
      <vt:lpstr>L’entrepeneur</vt:lpstr>
      <vt:lpstr>visionnaire</vt:lpstr>
      <vt:lpstr>Créatif et Innovant</vt:lpstr>
      <vt:lpstr>Orientation vers l'Action</vt:lpstr>
      <vt:lpstr>Le manager </vt:lpstr>
      <vt:lpstr>Présentation PowerPoint</vt:lpstr>
      <vt:lpstr>Présentation PowerPoint</vt:lpstr>
      <vt:lpstr>Définition d'UN processus entrepreneurial  et managériale :</vt:lpstr>
      <vt:lpstr>Présentation PowerPoint</vt:lpstr>
      <vt:lpstr>Présentation PowerPoint</vt:lpstr>
      <vt:lpstr>Génération d'idées entrepreneuriales: </vt:lpstr>
      <vt:lpstr>Prise de décision et planification des activités: </vt:lpstr>
      <vt:lpstr>Création de projets: </vt:lpstr>
      <vt:lpstr>Gestion et contrôle:</vt:lpstr>
      <vt:lpstr>Le processus managerial:  </vt:lpstr>
      <vt:lpstr>Présentation PowerPoint</vt:lpstr>
      <vt:lpstr>planification :</vt:lpstr>
      <vt:lpstr>organisation :</vt:lpstr>
      <vt:lpstr>Direction :</vt:lpstr>
      <vt:lpstr>Controle :</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THINKING IN ENTREPRENEURSHIP</dc:title>
  <cp:lastModifiedBy>ahmed turki</cp:lastModifiedBy>
  <cp:revision>27</cp:revision>
  <dcterms:modified xsi:type="dcterms:W3CDTF">2023-11-24T01:07:19Z</dcterms:modified>
</cp:coreProperties>
</file>