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79173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bf8e70203472ddc5d8f97139f60c1f_0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bf8e70203472ddc5d8f97139f60c1f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bf8e70203472ddc5d8f97139f60c1f_0000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2024-02-25T22:44:33Z</dcterms:created>
  <dcterms:modified xsi:type="dcterms:W3CDTF">2024-02-25T22:44:33Z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