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E9B7-3D04-4212-8A2D-034B488B0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DAE27-C137-4BEC-89A4-FCB5C2BB7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9C72C-A644-4CD2-A1E2-74C7A3C6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7035-46E7-41DD-BAA4-C43A334535CE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A2D0F-BF53-4F2E-924E-7B017151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16101-26AE-47CB-B580-1F416736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F58D-A148-4C23-A72E-E099B3A61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14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0FCE9-0494-48DA-B57B-0405E270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79CD4-21B2-46BC-A5F4-5C7109D7E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6D7EB-56E3-4565-B1F9-2799804C2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7035-46E7-41DD-BAA4-C43A334535CE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3127D-EE30-498C-9569-535EDE1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10A70-92BA-495A-8373-D4AB05608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F58D-A148-4C23-A72E-E099B3A61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794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96914A-4821-4FA0-8FBB-20C8C020F5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D422F-F168-4DFD-A05D-DF9B03BBD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AA425-2965-4511-8515-A4F62CBA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7035-46E7-41DD-BAA4-C43A334535CE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C2908-C8BA-4168-AB5F-449E3C910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76039-00D6-42FE-8F8D-85013E5E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F58D-A148-4C23-A72E-E099B3A61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9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E360-5ECE-4E15-9094-6FEC2DBA6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798E3-0B4E-4FEE-80A2-F897F38A7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BE2D2-B5A7-4A5C-861A-A482B1717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7035-46E7-41DD-BAA4-C43A334535CE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FE1A-21F1-45CB-A532-637E43A92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33A71-8142-4E3E-AAAE-F572DDC6B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F58D-A148-4C23-A72E-E099B3A61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77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95FD-2DB8-4B08-B3E7-C0CE3089C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A35D0-833E-4882-BAD4-84E510583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CBC76-066F-44E4-B925-6DED870C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7035-46E7-41DD-BAA4-C43A334535CE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048CF-2F5C-4F7F-BF8A-2036986D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EC4C5-3CF8-4E3E-B234-B8C0D553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F58D-A148-4C23-A72E-E099B3A61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01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3EBB-C8D5-4A17-AC75-46034632A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2486C-5F93-4DF5-8589-4FC0B30EC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A7DDF-247C-4972-A7F6-6CF7383E3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140CC-688D-4370-9FC1-3A82A98B4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7035-46E7-41DD-BAA4-C43A334535CE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99C97-D74A-464A-AA3C-E45DD4F7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C4562-E6DE-41EE-B885-D7D83324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F58D-A148-4C23-A72E-E099B3A61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73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1E88-0D8C-4FC4-AD6A-DFB4DD8B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A14A9-6ADD-4CC2-A876-14936CAFF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7F5A7-88B6-46CB-83AB-C549954A0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677C8-DDA2-48DB-9BF7-D80CCDDB5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390A7-B7DA-4022-AC52-33EB8D2CC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08AFDA-4978-4077-950E-D32CE2A82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7035-46E7-41DD-BAA4-C43A334535CE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A3AF48-23A5-4BE7-B91A-542782530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912A1C-4007-4BD4-930F-C8F850CB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F58D-A148-4C23-A72E-E099B3A61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31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00F7-AABF-4ED9-9CEA-03C925B5E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14D1AA-8589-413F-81BA-E2E72A1A5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7035-46E7-41DD-BAA4-C43A334535CE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B0F48-7736-40B2-BE9B-B8C64902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5F2E5-2B86-4468-AD6B-75F8320F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F58D-A148-4C23-A72E-E099B3A61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31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75A39-A6AB-4307-AC8E-76DF8777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7035-46E7-41DD-BAA4-C43A334535CE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FBEBB5-B759-4B1B-BF63-42D9945A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63169-EE2E-48D3-A97A-10C3757E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F58D-A148-4C23-A72E-E099B3A61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29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88D1D-2A44-4903-96AE-4AAAE5536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AE699-A11F-45F6-98CD-705695AB9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809C5-52FE-4ABA-B0B9-689B3A8BB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E35B6-DB7E-489A-8836-1985C6BC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7035-46E7-41DD-BAA4-C43A334535CE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50EDE-BAAF-4C49-8432-5386B442D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16212-E0DB-4A39-BFAA-F246534A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F58D-A148-4C23-A72E-E099B3A61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75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13DF-4F93-4731-9F92-304B929F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A6B6E3-881B-49B1-BD11-FB28F67DE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F7472-C275-4CEE-8292-E19596F12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B0855-91B3-4192-843A-29290D7FF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7035-46E7-41DD-BAA4-C43A334535CE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BE98A-C9E1-4938-8889-7BCC6999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1EFC0-BA14-4DB7-9172-8334C42F9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F58D-A148-4C23-A72E-E099B3A61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7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93DE21-84C8-4408-971F-56C9BB08B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0C9A8-553E-43D5-9D95-049537B22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5A51A-4E7A-43AF-BE4F-8FDD23435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C7035-46E7-41DD-BAA4-C43A334535CE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5033D-0F27-4C2D-8B03-1E3158B2A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EE406-FFEC-455B-AB84-503D7762A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BF58D-A148-4C23-A72E-E099B3A61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55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x.org/course/artificial-intelligence-ai" TargetMode="External"/><Relationship Id="rId2" Type="http://schemas.openxmlformats.org/officeDocument/2006/relationships/hyperlink" Target="https://people.eecs.berkeley.edu/~russell/slid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F109F-9AB6-4C48-B447-69C11DF5EB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dirty="0"/>
              <a:t>CS 302 Artificial Intelligence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195DE-91C2-4D06-91E1-EF34F324B9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81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9FEA-CE60-46BF-92E8-E9351F0F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9312-3CF2-4555-BFB5-64E120844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Introduction to AI</a:t>
            </a:r>
          </a:p>
          <a:p>
            <a:r>
              <a:rPr lang="en-IN" dirty="0"/>
              <a:t>Agents and Environment</a:t>
            </a:r>
          </a:p>
          <a:p>
            <a:r>
              <a:rPr lang="en-IN" dirty="0"/>
              <a:t>Problem solving</a:t>
            </a:r>
          </a:p>
          <a:p>
            <a:pPr lvl="1"/>
            <a:r>
              <a:rPr lang="en-IN" dirty="0"/>
              <a:t>State Space Search, Heuristic Search, Randomized Search</a:t>
            </a:r>
          </a:p>
          <a:p>
            <a:r>
              <a:rPr lang="en-IN" dirty="0"/>
              <a:t>Finding optimal path</a:t>
            </a:r>
          </a:p>
          <a:p>
            <a:pPr lvl="1"/>
            <a:r>
              <a:rPr lang="en-IN" dirty="0"/>
              <a:t>Branch and Bound, A*</a:t>
            </a:r>
          </a:p>
          <a:p>
            <a:r>
              <a:rPr lang="en-IN"/>
              <a:t>Problem Decomposition</a:t>
            </a:r>
            <a:endParaRPr lang="en-IN" dirty="0"/>
          </a:p>
          <a:p>
            <a:pPr lvl="1"/>
            <a:r>
              <a:rPr lang="en-IN" dirty="0"/>
              <a:t>Goal Trees</a:t>
            </a:r>
          </a:p>
          <a:p>
            <a:r>
              <a:rPr lang="en-IN" dirty="0"/>
              <a:t>Planning</a:t>
            </a:r>
          </a:p>
          <a:p>
            <a:r>
              <a:rPr lang="en-IN" dirty="0"/>
              <a:t>Game Playing (Adversarial Search)</a:t>
            </a:r>
          </a:p>
          <a:p>
            <a:r>
              <a:rPr lang="en-IN" dirty="0"/>
              <a:t>Constraint Satisfaction problem</a:t>
            </a:r>
          </a:p>
          <a:p>
            <a:r>
              <a:rPr lang="en-IN" dirty="0"/>
              <a:t>Reinforcement learning</a:t>
            </a:r>
          </a:p>
          <a:p>
            <a:r>
              <a:rPr lang="en-IN" dirty="0"/>
              <a:t>Machine Learning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80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5B63-ABF9-461C-8A14-82485CA6E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Book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EE9BE-B1A5-4C07-BB31-9DF402731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Artificial Intelligence, A Modern Approach. Stuart Russell and Peter </a:t>
            </a:r>
            <a:r>
              <a:rPr lang="en-IN" dirty="0" err="1"/>
              <a:t>Norvig</a:t>
            </a:r>
            <a:r>
              <a:rPr lang="en-IN" dirty="0"/>
              <a:t>. Third Edition. Pearson Education.</a:t>
            </a:r>
          </a:p>
          <a:p>
            <a:pPr lvl="1"/>
            <a:r>
              <a:rPr lang="en-IN" dirty="0" err="1"/>
              <a:t>Ebook</a:t>
            </a:r>
            <a:r>
              <a:rPr lang="en-IN" dirty="0"/>
              <a:t> can be downloaded from https://www.cin.ufpe.br/~tfl2/artificial-intelligence-modern-approach.9780131038059.25368.pdf</a:t>
            </a:r>
          </a:p>
          <a:p>
            <a:endParaRPr lang="en-IN" dirty="0"/>
          </a:p>
          <a:p>
            <a:r>
              <a:rPr lang="en-IN" dirty="0"/>
              <a:t>A first Course in Artificial Intelligence by Deepak </a:t>
            </a:r>
            <a:r>
              <a:rPr lang="en-IN" dirty="0" err="1"/>
              <a:t>Khemani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551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A94D8-6B04-4FD5-B11A-6780054D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Slides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2BAB7-9376-48C2-B41A-B5977462C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You may download the slides from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>
                <a:hlinkClick r:id="rId2"/>
              </a:rPr>
              <a:t>https://people.eecs.berkeley.edu/~russell/slides/</a:t>
            </a:r>
            <a:endParaRPr lang="en-IN" dirty="0"/>
          </a:p>
          <a:p>
            <a:pPr marL="971550" lvl="1" indent="-514350">
              <a:buFont typeface="+mj-lt"/>
              <a:buAutoNum type="arabicPeriod"/>
            </a:pPr>
            <a:r>
              <a:rPr lang="en-IN" dirty="0">
                <a:hlinkClick r:id="rId3"/>
              </a:rPr>
              <a:t>https://www.edx.org/course/artificial-intelligence-ai</a:t>
            </a:r>
            <a:endParaRPr lang="en-IN" dirty="0"/>
          </a:p>
          <a:p>
            <a:pPr marL="971550" lvl="1" indent="-514350">
              <a:buFont typeface="+mj-lt"/>
              <a:buAutoNum type="arabicPeriod"/>
            </a:pPr>
            <a:r>
              <a:rPr lang="en-IN"/>
              <a:t>http://ai.berkeley.edu/lecture_slides.html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1256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147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CS 302 Artificial Intelligence</vt:lpstr>
      <vt:lpstr>Syllabus</vt:lpstr>
      <vt:lpstr>Text Book</vt:lpstr>
      <vt:lpstr>Reference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302 Artificial Intelligence</dc:title>
  <dc:creator>kedar khandeparkar</dc:creator>
  <cp:lastModifiedBy>kedar khandeparkar</cp:lastModifiedBy>
  <cp:revision>9</cp:revision>
  <dcterms:created xsi:type="dcterms:W3CDTF">2021-01-04T00:14:07Z</dcterms:created>
  <dcterms:modified xsi:type="dcterms:W3CDTF">2021-01-05T03:42:44Z</dcterms:modified>
</cp:coreProperties>
</file>