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32" y="32"/>
      </p:cViewPr>
      <p:guideLst>
        <p:guide orient="horz" pos="17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lit\DataScience\project\final_project\flutu1(avg)according%20to%20d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גיליון1!$A$406:$A$422</c:f>
              <c:numCache>
                <c:formatCode>m/d/yyyy</c:formatCode>
                <c:ptCount val="17"/>
                <c:pt idx="0">
                  <c:v>44138</c:v>
                </c:pt>
                <c:pt idx="1">
                  <c:v>44139</c:v>
                </c:pt>
                <c:pt idx="2">
                  <c:v>44140</c:v>
                </c:pt>
                <c:pt idx="3">
                  <c:v>44141</c:v>
                </c:pt>
                <c:pt idx="4">
                  <c:v>44142</c:v>
                </c:pt>
                <c:pt idx="5">
                  <c:v>44143</c:v>
                </c:pt>
                <c:pt idx="6">
                  <c:v>44144</c:v>
                </c:pt>
                <c:pt idx="7">
                  <c:v>44145</c:v>
                </c:pt>
                <c:pt idx="8">
                  <c:v>44146</c:v>
                </c:pt>
                <c:pt idx="9">
                  <c:v>44147</c:v>
                </c:pt>
                <c:pt idx="10">
                  <c:v>44148</c:v>
                </c:pt>
                <c:pt idx="11">
                  <c:v>44149</c:v>
                </c:pt>
                <c:pt idx="12">
                  <c:v>44150</c:v>
                </c:pt>
                <c:pt idx="13">
                  <c:v>44151</c:v>
                </c:pt>
                <c:pt idx="14">
                  <c:v>44152</c:v>
                </c:pt>
                <c:pt idx="15">
                  <c:v>44153</c:v>
                </c:pt>
                <c:pt idx="16">
                  <c:v>44154</c:v>
                </c:pt>
              </c:numCache>
            </c:numRef>
          </c:xVal>
          <c:yVal>
            <c:numRef>
              <c:f>גיליון1!$B$406:$B$422</c:f>
              <c:numCache>
                <c:formatCode>General</c:formatCode>
                <c:ptCount val="17"/>
                <c:pt idx="0">
                  <c:v>5.64666666666667E-2</c:v>
                </c:pt>
                <c:pt idx="1">
                  <c:v>8.6716666666666706E-2</c:v>
                </c:pt>
                <c:pt idx="2">
                  <c:v>0.11570625</c:v>
                </c:pt>
                <c:pt idx="3">
                  <c:v>0.153770833333333</c:v>
                </c:pt>
                <c:pt idx="4">
                  <c:v>0.13738541666666701</c:v>
                </c:pt>
                <c:pt idx="5">
                  <c:v>0.18099583333333299</c:v>
                </c:pt>
                <c:pt idx="6">
                  <c:v>0.21099375000000001</c:v>
                </c:pt>
                <c:pt idx="7">
                  <c:v>0.17570208333333301</c:v>
                </c:pt>
                <c:pt idx="8">
                  <c:v>0.18679375000000001</c:v>
                </c:pt>
                <c:pt idx="9">
                  <c:v>0.16536666666666699</c:v>
                </c:pt>
                <c:pt idx="10">
                  <c:v>0.17091249999999999</c:v>
                </c:pt>
                <c:pt idx="11">
                  <c:v>0.211327906976744</c:v>
                </c:pt>
                <c:pt idx="12">
                  <c:v>0.25712499999999999</c:v>
                </c:pt>
                <c:pt idx="13">
                  <c:v>0.25283958333333301</c:v>
                </c:pt>
                <c:pt idx="14">
                  <c:v>0.28535833333333299</c:v>
                </c:pt>
                <c:pt idx="15">
                  <c:v>0.24552916666666699</c:v>
                </c:pt>
                <c:pt idx="16">
                  <c:v>0.186906382978723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78-4C2E-9B23-BB399FCC7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73583"/>
        <c:axId val="204105247"/>
      </c:scatterChart>
      <c:valAx>
        <c:axId val="35173583"/>
        <c:scaling>
          <c:orientation val="minMax"/>
          <c:max val="44154"/>
          <c:min val="4413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4105247"/>
        <c:crosses val="autoZero"/>
        <c:crossBetween val="midCat"/>
      </c:valAx>
      <c:valAx>
        <c:axId val="20410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173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FB2086-7A1D-4E55-A5D2-733811AD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9AEB38B-70AC-4D1C-9A04-BEEC6EEC9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CA2A29-0C64-485E-8818-61D3B018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25F68-08A4-4913-AC67-7178B312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477644-72A5-449A-A99C-101FDF27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0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19DD1F-49C6-45F9-812D-6C385885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F9130D6-F7D7-4711-89C5-D8D817B3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24ED61-416F-4EB0-B753-C6B7B3F8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53F590-A13E-4216-8736-693D58E8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8F2F19-6B2F-4E6C-BE7E-F4AB7860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34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C167ECD-E5A9-4AE5-B57E-84DF9CA14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5788E2E-FF26-4E76-94C1-4C8F5672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BCEB97-D42C-400C-A850-469BCAE1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B4B2F9-5DDC-4A26-8452-C0B3D3E4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80452C-4B30-4EFB-A752-DFD69782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05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D8FFC-BCB2-4AF9-8838-A2DD0CB2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79F01D-72A3-46D7-871A-9AB6D5D8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DD408B-4382-4001-8F6C-ADE96FAD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0350EE-8652-4DA9-A376-5AB5A4EA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59B8A8-EA2F-48B8-9BDB-031E28D3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3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C8F829-299B-4CE3-89D2-BCED3C40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6F0956-24E0-4E79-8551-E6BBAE17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13E71E-574C-41EB-8BAD-017C28CE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242195-F2B3-4ED6-B239-23FE032D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F7FAF3-7FCD-48E2-969A-0B5C113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15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94DA2F-72FD-4FD1-9337-91D4812A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29A98C-FBB8-4EED-AB05-3A276468F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D09D1B-3022-4649-B35E-1F28DE8C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57C9DC-2FC0-446D-BBB1-0C5B073E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A4AF67-1099-402C-8FD4-AB4E3549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77AEB3-DBEC-4EB3-8D56-7BE470A5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905FD-2BCF-42D8-9547-C3C47732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19D1FF-6967-4B24-86A1-A4691F3A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CA646C6-645F-4832-BCC9-69139B89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265F849-A83B-4CBA-B931-238BD2CE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6B1C609-C919-46F1-9B92-E8C5200F6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085EEC-7B95-43BE-86CA-31F877DE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4DB4F65-F1D1-401C-A5DB-1055C497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4E4FC80-9144-435B-9066-AFCF883C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05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98FAB2-0FAC-4F11-84AE-EEA81DD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A85641-D408-431F-B904-5D4D55D1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D249A33-D3FA-4C5E-99F4-FB88C9F0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4815F1F-B2C8-4F9D-B055-40C50F58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1260C2A-C816-49A1-8CB9-B91CB44C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8021A5-67E8-467B-B70D-3179E634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F8B047-61DF-4D87-AA92-3A92FA91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83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0EC972-581A-4A52-B0F9-40980602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2C44B0-3A37-4603-8744-AA58F5F4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BDB906-7240-4D86-A392-D0F28FBD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92C388-5583-456F-871C-2F46E5E0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FE62D2-00EE-46D2-B08B-1044CA83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4C29E1-8091-43EF-8C5E-7E9C93E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34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4DB867-8B87-44D3-A2AB-2215274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EB672A5-2681-46E5-809C-A6C5A4F79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70B6A5-E7F3-46C7-8741-6E08D0CD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79C2047-1DBA-4743-98AF-3A47D05B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672980-46B6-4BC3-A5D6-6ED10135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3E9FE23-7320-4B15-91FA-0F34C3E6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4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22C827-77AE-47BF-AA99-55F045B0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1196B4-ED9D-42CE-BD06-1A28E377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855F5D-FCA1-44C5-8270-E6CAA08FE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D91-50E0-4C0C-9B15-6EB3064A8800}" type="datetimeFigureOut">
              <a:rPr lang="he-IL" smtClean="0"/>
              <a:t>י"ג/כסלו/תשפ"א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95816E-98E3-4974-AEAC-7EB70137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B93527-5B36-487E-A495-33CC83148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78AD-82BB-4541-91ED-6D0ACAB218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60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113CD0-8A9D-4C26-8F2E-9CBBE34E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48787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A9DDEB-BD1B-44CF-89B4-7418F22307C2}"/>
              </a:ext>
            </a:extLst>
          </p:cNvPr>
          <p:cNvSpPr txBox="1"/>
          <p:nvPr/>
        </p:nvSpPr>
        <p:spPr>
          <a:xfrm>
            <a:off x="266699" y="2552384"/>
            <a:ext cx="2210433" cy="370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03/11/2020</a:t>
            </a:r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CF017C-2B88-400A-B72A-BF447E8C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65" y="448787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64868A9-BA81-43DF-8366-7F35B8A29A83}"/>
              </a:ext>
            </a:extLst>
          </p:cNvPr>
          <p:cNvSpPr txBox="1"/>
          <p:nvPr/>
        </p:nvSpPr>
        <p:spPr>
          <a:xfrm>
            <a:off x="2707640" y="2552384"/>
            <a:ext cx="2152650" cy="370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05/11/2020</a:t>
            </a:r>
            <a:endParaRPr lang="he-I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B51E705-9FF4-47E6-83A0-89531357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31" y="44878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F448851-53C3-4BF3-AE10-F217A1B2002E}"/>
              </a:ext>
            </a:extLst>
          </p:cNvPr>
          <p:cNvSpPr txBox="1"/>
          <p:nvPr/>
        </p:nvSpPr>
        <p:spPr>
          <a:xfrm>
            <a:off x="5062536" y="2552385"/>
            <a:ext cx="2152650" cy="370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11/11/2020</a:t>
            </a:r>
            <a:endParaRPr lang="he-IL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FAC41C-2ECE-4B9A-A9C0-8F19BDD5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276" y="6066105"/>
            <a:ext cx="2150387" cy="21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B979CAC-4712-4C7E-936F-F76B877266FC}"/>
              </a:ext>
            </a:extLst>
          </p:cNvPr>
          <p:cNvSpPr txBox="1"/>
          <p:nvPr/>
        </p:nvSpPr>
        <p:spPr>
          <a:xfrm>
            <a:off x="19270519" y="8290351"/>
            <a:ext cx="22104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18/11/2020</a:t>
            </a:r>
            <a:endParaRPr lang="he-IL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587D980-85DC-47A6-B42A-48FE8634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34" y="439362"/>
            <a:ext cx="2150387" cy="21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EA428B7-B599-4216-82CA-C36058662149}"/>
              </a:ext>
            </a:extLst>
          </p:cNvPr>
          <p:cNvSpPr txBox="1"/>
          <p:nvPr/>
        </p:nvSpPr>
        <p:spPr>
          <a:xfrm>
            <a:off x="9829934" y="2552383"/>
            <a:ext cx="2387600" cy="370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19/11/2020</a:t>
            </a:r>
            <a:endParaRPr lang="he-IL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E62E2B8-6438-43F2-BA91-0A109434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58" y="448788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2A9FD72-910D-43B4-9716-F1AA1541B045}"/>
              </a:ext>
            </a:extLst>
          </p:cNvPr>
          <p:cNvSpPr txBox="1"/>
          <p:nvPr/>
        </p:nvSpPr>
        <p:spPr>
          <a:xfrm>
            <a:off x="7418069" y="2552383"/>
            <a:ext cx="2174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17/11/2020</a:t>
            </a:r>
            <a:endParaRPr lang="he-IL" dirty="0"/>
          </a:p>
        </p:txBody>
      </p:sp>
      <p:graphicFrame>
        <p:nvGraphicFramePr>
          <p:cNvPr id="16" name="תרשים 15">
            <a:extLst>
              <a:ext uri="{FF2B5EF4-FFF2-40B4-BE49-F238E27FC236}">
                <a16:creationId xmlns:a16="http://schemas.microsoft.com/office/drawing/2014/main" id="{C30F0090-D278-47BA-A1DC-CC7A4D7FA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806884"/>
              </p:ext>
            </p:extLst>
          </p:nvPr>
        </p:nvGraphicFramePr>
        <p:xfrm>
          <a:off x="1216528" y="3838575"/>
          <a:ext cx="995325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אליפסה 1">
            <a:extLst>
              <a:ext uri="{FF2B5EF4-FFF2-40B4-BE49-F238E27FC236}">
                <a16:creationId xmlns:a16="http://schemas.microsoft.com/office/drawing/2014/main" id="{ECC9D820-89E2-4225-9296-9A46C6EE13B0}"/>
              </a:ext>
            </a:extLst>
          </p:cNvPr>
          <p:cNvSpPr/>
          <p:nvPr/>
        </p:nvSpPr>
        <p:spPr>
          <a:xfrm>
            <a:off x="1384615" y="1612898"/>
            <a:ext cx="190500" cy="180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32D64D99-DAC3-4F06-B68C-0091B9AE4D94}"/>
              </a:ext>
            </a:extLst>
          </p:cNvPr>
          <p:cNvSpPr/>
          <p:nvPr/>
        </p:nvSpPr>
        <p:spPr>
          <a:xfrm>
            <a:off x="3804349" y="1612899"/>
            <a:ext cx="190500" cy="180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E2E25025-1799-491E-A36B-AE74F351CB36}"/>
              </a:ext>
            </a:extLst>
          </p:cNvPr>
          <p:cNvSpPr/>
          <p:nvPr/>
        </p:nvSpPr>
        <p:spPr>
          <a:xfrm>
            <a:off x="6210300" y="1612899"/>
            <a:ext cx="190500" cy="180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781336AC-217C-4CDD-8230-192276162095}"/>
              </a:ext>
            </a:extLst>
          </p:cNvPr>
          <p:cNvSpPr/>
          <p:nvPr/>
        </p:nvSpPr>
        <p:spPr>
          <a:xfrm>
            <a:off x="8560433" y="1612897"/>
            <a:ext cx="190500" cy="180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BF283DBD-6B88-4E3B-8D13-1E62C12AA3FC}"/>
              </a:ext>
            </a:extLst>
          </p:cNvPr>
          <p:cNvSpPr/>
          <p:nvPr/>
        </p:nvSpPr>
        <p:spPr>
          <a:xfrm>
            <a:off x="10979284" y="1614481"/>
            <a:ext cx="190500" cy="180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22" name="מציין מיקום תוכן 4">
            <a:extLst>
              <a:ext uri="{FF2B5EF4-FFF2-40B4-BE49-F238E27FC236}">
                <a16:creationId xmlns:a16="http://schemas.microsoft.com/office/drawing/2014/main" id="{B8198A5A-F5F3-4AD1-A0B4-6B275E85C2C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18723" r="84884" b="78581"/>
          <a:stretch/>
        </p:blipFill>
        <p:spPr>
          <a:xfrm>
            <a:off x="266699" y="2836413"/>
            <a:ext cx="2477132" cy="61798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22667C0-ECA4-4930-B2AE-1C62761E9AA4}"/>
              </a:ext>
            </a:extLst>
          </p:cNvPr>
          <p:cNvSpPr txBox="1"/>
          <p:nvPr/>
        </p:nvSpPr>
        <p:spPr>
          <a:xfrm>
            <a:off x="140397" y="3381216"/>
            <a:ext cx="1434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0.01    mg/m</a:t>
            </a:r>
            <a:r>
              <a:rPr lang="en-US" sz="1600" baseline="30000" dirty="0"/>
              <a:t>3</a:t>
            </a:r>
            <a:endParaRPr lang="he-IL" sz="1600" baseline="3000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F79534E7-6A6A-4C10-824A-62F106A51BF6}"/>
              </a:ext>
            </a:extLst>
          </p:cNvPr>
          <p:cNvSpPr txBox="1"/>
          <p:nvPr/>
        </p:nvSpPr>
        <p:spPr>
          <a:xfrm>
            <a:off x="2249647" y="3381216"/>
            <a:ext cx="6302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DEFED38-099A-461C-98E7-2A0894CCA6C6}"/>
              </a:ext>
            </a:extLst>
          </p:cNvPr>
          <p:cNvSpPr txBox="1"/>
          <p:nvPr/>
        </p:nvSpPr>
        <p:spPr>
          <a:xfrm>
            <a:off x="3594733" y="45743"/>
            <a:ext cx="753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dirty="0"/>
              <a:t>Chlorophyll A </a:t>
            </a:r>
            <a:r>
              <a:rPr lang="he-IL" sz="1800" b="1" dirty="0" err="1"/>
              <a:t>from</a:t>
            </a:r>
            <a:r>
              <a:rPr lang="he-IL" sz="1800" b="1" dirty="0"/>
              <a:t> </a:t>
            </a:r>
            <a:r>
              <a:rPr lang="en-US" sz="1800" b="1" dirty="0"/>
              <a:t>worldview.earthdata.nasa.gov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1032B97-DC85-4E73-AB89-7FDF4AF889F7}"/>
              </a:ext>
            </a:extLst>
          </p:cNvPr>
          <p:cNvSpPr txBox="1"/>
          <p:nvPr/>
        </p:nvSpPr>
        <p:spPr>
          <a:xfrm>
            <a:off x="3438022" y="3642220"/>
            <a:ext cx="753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dirty="0"/>
              <a:t>Chlorophyll A from </a:t>
            </a:r>
            <a:r>
              <a:rPr lang="en-US" sz="1800" b="1" dirty="0" err="1"/>
              <a:t>flntu</a:t>
            </a:r>
            <a:r>
              <a:rPr lang="en-US" sz="1800" b="1" dirty="0"/>
              <a:t> sensor, T</a:t>
            </a:r>
            <a:r>
              <a:rPr lang="he-IL" sz="1800" b="1" dirty="0" err="1"/>
              <a:t>hemo</a:t>
            </a:r>
            <a:r>
              <a:rPr lang="he-IL" sz="1800" b="1" dirty="0"/>
              <a:t> </a:t>
            </a:r>
            <a:r>
              <a:rPr lang="he-IL" b="1" dirty="0"/>
              <a:t> </a:t>
            </a:r>
            <a:r>
              <a:rPr lang="en-US" b="1" dirty="0"/>
              <a:t>- shallow station </a:t>
            </a:r>
            <a:endParaRPr lang="en-US" sz="1800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630986FA-700B-481F-98E4-580BCEAAF079}"/>
              </a:ext>
            </a:extLst>
          </p:cNvPr>
          <p:cNvSpPr txBox="1"/>
          <p:nvPr/>
        </p:nvSpPr>
        <p:spPr>
          <a:xfrm>
            <a:off x="5761623" y="6488668"/>
            <a:ext cx="84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dirty="0"/>
              <a:t>Dates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B6491AF-786F-40C8-8421-E0A89AE9D95A}"/>
              </a:ext>
            </a:extLst>
          </p:cNvPr>
          <p:cNvSpPr txBox="1"/>
          <p:nvPr/>
        </p:nvSpPr>
        <p:spPr>
          <a:xfrm>
            <a:off x="532263" y="4636553"/>
            <a:ext cx="892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b="1" dirty="0"/>
          </a:p>
          <a:p>
            <a:pPr algn="ctr"/>
            <a:r>
              <a:rPr lang="en-US" sz="1800" b="1" dirty="0" err="1"/>
              <a:t>chlA</a:t>
            </a:r>
            <a:endParaRPr lang="en-US" sz="1800" b="1" dirty="0"/>
          </a:p>
          <a:p>
            <a:pPr algn="ctr"/>
            <a:r>
              <a:rPr lang="en-US" sz="1800" b="1" dirty="0"/>
              <a:t>ug/L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45301748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37</Words>
  <Application>Microsoft Office PowerPoint</Application>
  <PresentationFormat>מסך רחב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Dalit Roth</dc:creator>
  <cp:lastModifiedBy>דלית רוט רוזנברג</cp:lastModifiedBy>
  <cp:revision>15</cp:revision>
  <dcterms:created xsi:type="dcterms:W3CDTF">2020-11-21T19:14:00Z</dcterms:created>
  <dcterms:modified xsi:type="dcterms:W3CDTF">2020-11-30T07:24:55Z</dcterms:modified>
</cp:coreProperties>
</file>