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53B0BD-4D6C-40F9-8EDF-4B7B21FB9D1A}" v="943" dt="2019-11-01T01:37:48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tings, Kevin" userId="S::kdhastings@uiowa.edu::17560a0e-46fe-4d8b-a7b0-529765ad72ad" providerId="AD" clId="Web-{BA53B0BD-4D6C-40F9-8EDF-4B7B21FB9D1A}"/>
    <pc:docChg chg="addSld modSld sldOrd addMainMaster delMainMaster">
      <pc:chgData name="Hastings, Kevin" userId="S::kdhastings@uiowa.edu::17560a0e-46fe-4d8b-a7b0-529765ad72ad" providerId="AD" clId="Web-{BA53B0BD-4D6C-40F9-8EDF-4B7B21FB9D1A}" dt="2019-11-01T01:37:48.634" v="934"/>
      <pc:docMkLst>
        <pc:docMk/>
      </pc:docMkLst>
      <pc:sldChg chg="addSp delSp modSp mod setBg modClrScheme setClrOvrMap chgLayout">
        <pc:chgData name="Hastings, Kevin" userId="S::kdhastings@uiowa.edu::17560a0e-46fe-4d8b-a7b0-529765ad72ad" providerId="AD" clId="Web-{BA53B0BD-4D6C-40F9-8EDF-4B7B21FB9D1A}" dt="2019-10-31T23:38:43.118" v="42"/>
        <pc:sldMkLst>
          <pc:docMk/>
          <pc:sldMk cId="109857222" sldId="256"/>
        </pc:sldMkLst>
        <pc:spChg chg="mod">
          <ac:chgData name="Hastings, Kevin" userId="S::kdhastings@uiowa.edu::17560a0e-46fe-4d8b-a7b0-529765ad72ad" providerId="AD" clId="Web-{BA53B0BD-4D6C-40F9-8EDF-4B7B21FB9D1A}" dt="2019-10-31T23:38:43.118" v="4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Hastings, Kevin" userId="S::kdhastings@uiowa.edu::17560a0e-46fe-4d8b-a7b0-529765ad72ad" providerId="AD" clId="Web-{BA53B0BD-4D6C-40F9-8EDF-4B7B21FB9D1A}" dt="2019-10-31T23:38:43.118" v="42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Hastings, Kevin" userId="S::kdhastings@uiowa.edu::17560a0e-46fe-4d8b-a7b0-529765ad72ad" providerId="AD" clId="Web-{BA53B0BD-4D6C-40F9-8EDF-4B7B21FB9D1A}" dt="2019-10-31T23:35:56.703" v="35"/>
          <ac:spMkLst>
            <pc:docMk/>
            <pc:sldMk cId="109857222" sldId="256"/>
            <ac:spMk id="5" creationId="{0AF4F2BA-3C03-4E2C-8ABC-0949B61B3C5E}"/>
          </ac:spMkLst>
        </pc:spChg>
        <pc:spChg chg="add del">
          <ac:chgData name="Hastings, Kevin" userId="S::kdhastings@uiowa.edu::17560a0e-46fe-4d8b-a7b0-529765ad72ad" providerId="AD" clId="Web-{BA53B0BD-4D6C-40F9-8EDF-4B7B21FB9D1A}" dt="2019-10-31T23:35:56.703" v="35"/>
          <ac:spMkLst>
            <pc:docMk/>
            <pc:sldMk cId="109857222" sldId="256"/>
            <ac:spMk id="8" creationId="{B40A8CA7-7D5A-43B0-A1A0-B558ECA9EED1}"/>
          </ac:spMkLst>
        </pc:spChg>
        <pc:spChg chg="add del">
          <ac:chgData name="Hastings, Kevin" userId="S::kdhastings@uiowa.edu::17560a0e-46fe-4d8b-a7b0-529765ad72ad" providerId="AD" clId="Web-{BA53B0BD-4D6C-40F9-8EDF-4B7B21FB9D1A}" dt="2019-10-31T23:34:54.387" v="1"/>
          <ac:spMkLst>
            <pc:docMk/>
            <pc:sldMk cId="109857222" sldId="256"/>
            <ac:spMk id="9" creationId="{26B4480E-B7FF-4481-890E-043A69AE6FE2}"/>
          </ac:spMkLst>
        </pc:spChg>
        <pc:spChg chg="add del">
          <ac:chgData name="Hastings, Kevin" userId="S::kdhastings@uiowa.edu::17560a0e-46fe-4d8b-a7b0-529765ad72ad" providerId="AD" clId="Web-{BA53B0BD-4D6C-40F9-8EDF-4B7B21FB9D1A}" dt="2019-10-31T23:34:54.387" v="1"/>
          <ac:spMkLst>
            <pc:docMk/>
            <pc:sldMk cId="109857222" sldId="256"/>
            <ac:spMk id="11" creationId="{64C13BAB-7C00-4D21-A857-E3D41C0A2A66}"/>
          </ac:spMkLst>
        </pc:spChg>
        <pc:spChg chg="add del">
          <ac:chgData name="Hastings, Kevin" userId="S::kdhastings@uiowa.edu::17560a0e-46fe-4d8b-a7b0-529765ad72ad" providerId="AD" clId="Web-{BA53B0BD-4D6C-40F9-8EDF-4B7B21FB9D1A}" dt="2019-10-31T23:34:54.387" v="1"/>
          <ac:spMkLst>
            <pc:docMk/>
            <pc:sldMk cId="109857222" sldId="256"/>
            <ac:spMk id="13" creationId="{1F1FF39A-AC3C-4066-9D4C-519AA22812EA}"/>
          </ac:spMkLst>
        </pc:spChg>
        <pc:spChg chg="add">
          <ac:chgData name="Hastings, Kevin" userId="S::kdhastings@uiowa.edu::17560a0e-46fe-4d8b-a7b0-529765ad72ad" providerId="AD" clId="Web-{BA53B0BD-4D6C-40F9-8EDF-4B7B21FB9D1A}" dt="2019-10-31T23:38:43.118" v="42"/>
          <ac:spMkLst>
            <pc:docMk/>
            <pc:sldMk cId="109857222" sldId="256"/>
            <ac:spMk id="15" creationId="{72CA733A-8D25-4E63-8273-CC14052E0E8A}"/>
          </ac:spMkLst>
        </pc:spChg>
        <pc:picChg chg="add del">
          <ac:chgData name="Hastings, Kevin" userId="S::kdhastings@uiowa.edu::17560a0e-46fe-4d8b-a7b0-529765ad72ad" providerId="AD" clId="Web-{BA53B0BD-4D6C-40F9-8EDF-4B7B21FB9D1A}" dt="2019-10-31T23:34:54.387" v="1"/>
          <ac:picMkLst>
            <pc:docMk/>
            <pc:sldMk cId="109857222" sldId="256"/>
            <ac:picMk id="4" creationId="{C3131341-84FD-46F8-9F32-19E4E2E4DE0F}"/>
          </ac:picMkLst>
        </pc:picChg>
        <pc:picChg chg="add mod ord">
          <ac:chgData name="Hastings, Kevin" userId="S::kdhastings@uiowa.edu::17560a0e-46fe-4d8b-a7b0-529765ad72ad" providerId="AD" clId="Web-{BA53B0BD-4D6C-40F9-8EDF-4B7B21FB9D1A}" dt="2019-10-31T23:38:43.118" v="42"/>
          <ac:picMkLst>
            <pc:docMk/>
            <pc:sldMk cId="109857222" sldId="256"/>
            <ac:picMk id="6" creationId="{D3DBA355-89D6-4A72-A256-B9E730A6712E}"/>
          </ac:picMkLst>
        </pc:picChg>
        <pc:picChg chg="add mod">
          <ac:chgData name="Hastings, Kevin" userId="S::kdhastings@uiowa.edu::17560a0e-46fe-4d8b-a7b0-529765ad72ad" providerId="AD" clId="Web-{BA53B0BD-4D6C-40F9-8EDF-4B7B21FB9D1A}" dt="2019-10-31T23:38:43.118" v="42"/>
          <ac:picMkLst>
            <pc:docMk/>
            <pc:sldMk cId="109857222" sldId="256"/>
            <ac:picMk id="10" creationId="{387AAE75-861E-46F3-9B4E-F826A070EDCD}"/>
          </ac:picMkLst>
        </pc:picChg>
        <pc:picChg chg="add">
          <ac:chgData name="Hastings, Kevin" userId="S::kdhastings@uiowa.edu::17560a0e-46fe-4d8b-a7b0-529765ad72ad" providerId="AD" clId="Web-{BA53B0BD-4D6C-40F9-8EDF-4B7B21FB9D1A}" dt="2019-10-31T23:38:43.118" v="42"/>
          <ac:picMkLst>
            <pc:docMk/>
            <pc:sldMk cId="109857222" sldId="256"/>
            <ac:picMk id="17" creationId="{2BFB581C-2142-4222-9A3B-905AD6C09535}"/>
          </ac:picMkLst>
        </pc:picChg>
        <pc:cxnChg chg="add del">
          <ac:chgData name="Hastings, Kevin" userId="S::kdhastings@uiowa.edu::17560a0e-46fe-4d8b-a7b0-529765ad72ad" providerId="AD" clId="Web-{BA53B0BD-4D6C-40F9-8EDF-4B7B21FB9D1A}" dt="2019-10-31T23:35:56.703" v="35"/>
          <ac:cxnSpMkLst>
            <pc:docMk/>
            <pc:sldMk cId="109857222" sldId="256"/>
            <ac:cxnSpMk id="7" creationId="{A07787ED-5EDC-4C54-AD87-55B60D0FE397}"/>
          </ac:cxnSpMkLst>
        </pc:cxnChg>
      </pc:sldChg>
      <pc:sldChg chg="modSp new ord">
        <pc:chgData name="Hastings, Kevin" userId="S::kdhastings@uiowa.edu::17560a0e-46fe-4d8b-a7b0-529765ad72ad" providerId="AD" clId="Web-{BA53B0BD-4D6C-40F9-8EDF-4B7B21FB9D1A}" dt="2019-10-31T23:42:57.990" v="208"/>
        <pc:sldMkLst>
          <pc:docMk/>
          <pc:sldMk cId="3397437297" sldId="257"/>
        </pc:sldMkLst>
        <pc:spChg chg="mod">
          <ac:chgData name="Hastings, Kevin" userId="S::kdhastings@uiowa.edu::17560a0e-46fe-4d8b-a7b0-529765ad72ad" providerId="AD" clId="Web-{BA53B0BD-4D6C-40F9-8EDF-4B7B21FB9D1A}" dt="2019-10-31T23:41:29.454" v="173" actId="20577"/>
          <ac:spMkLst>
            <pc:docMk/>
            <pc:sldMk cId="3397437297" sldId="257"/>
            <ac:spMk id="2" creationId="{25A03D20-7FF1-4028-A67E-5AA711AA59B6}"/>
          </ac:spMkLst>
        </pc:spChg>
      </pc:sldChg>
      <pc:sldChg chg="modSp new">
        <pc:chgData name="Hastings, Kevin" userId="S::kdhastings@uiowa.edu::17560a0e-46fe-4d8b-a7b0-529765ad72ad" providerId="AD" clId="Web-{BA53B0BD-4D6C-40F9-8EDF-4B7B21FB9D1A}" dt="2019-10-31T23:50:52.389" v="566" actId="20577"/>
        <pc:sldMkLst>
          <pc:docMk/>
          <pc:sldMk cId="2193489690" sldId="258"/>
        </pc:sldMkLst>
        <pc:spChg chg="mod">
          <ac:chgData name="Hastings, Kevin" userId="S::kdhastings@uiowa.edu::17560a0e-46fe-4d8b-a7b0-529765ad72ad" providerId="AD" clId="Web-{BA53B0BD-4D6C-40F9-8EDF-4B7B21FB9D1A}" dt="2019-10-31T23:39:40.121" v="71" actId="20577"/>
          <ac:spMkLst>
            <pc:docMk/>
            <pc:sldMk cId="2193489690" sldId="258"/>
            <ac:spMk id="2" creationId="{6F93AC5B-0E59-4661-886B-ECC24B00FD97}"/>
          </ac:spMkLst>
        </pc:spChg>
        <pc:spChg chg="mod">
          <ac:chgData name="Hastings, Kevin" userId="S::kdhastings@uiowa.edu::17560a0e-46fe-4d8b-a7b0-529765ad72ad" providerId="AD" clId="Web-{BA53B0BD-4D6C-40F9-8EDF-4B7B21FB9D1A}" dt="2019-10-31T23:50:52.389" v="566" actId="20577"/>
          <ac:spMkLst>
            <pc:docMk/>
            <pc:sldMk cId="2193489690" sldId="258"/>
            <ac:spMk id="3" creationId="{240EF462-5C7D-4352-A86E-FF386FBD6C35}"/>
          </ac:spMkLst>
        </pc:spChg>
      </pc:sldChg>
      <pc:sldChg chg="modSp new">
        <pc:chgData name="Hastings, Kevin" userId="S::kdhastings@uiowa.edu::17560a0e-46fe-4d8b-a7b0-529765ad72ad" providerId="AD" clId="Web-{BA53B0BD-4D6C-40F9-8EDF-4B7B21FB9D1A}" dt="2019-10-31T23:58:13.006" v="932" actId="20577"/>
        <pc:sldMkLst>
          <pc:docMk/>
          <pc:sldMk cId="1333505760" sldId="259"/>
        </pc:sldMkLst>
        <pc:spChg chg="mod">
          <ac:chgData name="Hastings, Kevin" userId="S::kdhastings@uiowa.edu::17560a0e-46fe-4d8b-a7b0-529765ad72ad" providerId="AD" clId="Web-{BA53B0BD-4D6C-40F9-8EDF-4B7B21FB9D1A}" dt="2019-10-31T23:41:16.375" v="145" actId="20577"/>
          <ac:spMkLst>
            <pc:docMk/>
            <pc:sldMk cId="1333505760" sldId="259"/>
            <ac:spMk id="2" creationId="{1ABA6315-F42C-4F95-BDF9-C2F42F6AB83C}"/>
          </ac:spMkLst>
        </pc:spChg>
        <pc:spChg chg="mod">
          <ac:chgData name="Hastings, Kevin" userId="S::kdhastings@uiowa.edu::17560a0e-46fe-4d8b-a7b0-529765ad72ad" providerId="AD" clId="Web-{BA53B0BD-4D6C-40F9-8EDF-4B7B21FB9D1A}" dt="2019-10-31T23:58:13.006" v="932" actId="20577"/>
          <ac:spMkLst>
            <pc:docMk/>
            <pc:sldMk cId="1333505760" sldId="259"/>
            <ac:spMk id="3" creationId="{B816DC22-24A6-4BB2-8F44-71D5A0B8E190}"/>
          </ac:spMkLst>
        </pc:spChg>
      </pc:sldChg>
      <pc:sldChg chg="modSp new ord">
        <pc:chgData name="Hastings, Kevin" userId="S::kdhastings@uiowa.edu::17560a0e-46fe-4d8b-a7b0-529765ad72ad" providerId="AD" clId="Web-{BA53B0BD-4D6C-40F9-8EDF-4B7B21FB9D1A}" dt="2019-11-01T01:37:48.634" v="934"/>
        <pc:sldMkLst>
          <pc:docMk/>
          <pc:sldMk cId="2681788900" sldId="260"/>
        </pc:sldMkLst>
        <pc:spChg chg="mod">
          <ac:chgData name="Hastings, Kevin" userId="S::kdhastings@uiowa.edu::17560a0e-46fe-4d8b-a7b0-529765ad72ad" providerId="AD" clId="Web-{BA53B0BD-4D6C-40F9-8EDF-4B7B21FB9D1A}" dt="2019-10-31T23:41:42.833" v="185" actId="20577"/>
          <ac:spMkLst>
            <pc:docMk/>
            <pc:sldMk cId="2681788900" sldId="260"/>
            <ac:spMk id="2" creationId="{0B92822C-76C2-4106-B5A3-37163A8922D9}"/>
          </ac:spMkLst>
        </pc:spChg>
      </pc:sldChg>
      <pc:sldChg chg="modSp new">
        <pc:chgData name="Hastings, Kevin" userId="S::kdhastings@uiowa.edu::17560a0e-46fe-4d8b-a7b0-529765ad72ad" providerId="AD" clId="Web-{BA53B0BD-4D6C-40F9-8EDF-4B7B21FB9D1A}" dt="2019-10-31T23:42:47.568" v="205" actId="20577"/>
        <pc:sldMkLst>
          <pc:docMk/>
          <pc:sldMk cId="3460246190" sldId="261"/>
        </pc:sldMkLst>
        <pc:spChg chg="mod">
          <ac:chgData name="Hastings, Kevin" userId="S::kdhastings@uiowa.edu::17560a0e-46fe-4d8b-a7b0-529765ad72ad" providerId="AD" clId="Web-{BA53B0BD-4D6C-40F9-8EDF-4B7B21FB9D1A}" dt="2019-10-31T23:42:47.568" v="205" actId="20577"/>
          <ac:spMkLst>
            <pc:docMk/>
            <pc:sldMk cId="3460246190" sldId="261"/>
            <ac:spMk id="2" creationId="{93278CF8-F88E-4E09-B28A-7033E61F485E}"/>
          </ac:spMkLst>
        </pc:spChg>
      </pc:sldChg>
      <pc:sldMasterChg chg="add del addSldLayout delSldLayout">
        <pc:chgData name="Hastings, Kevin" userId="S::kdhastings@uiowa.edu::17560a0e-46fe-4d8b-a7b0-529765ad72ad" providerId="AD" clId="Web-{BA53B0BD-4D6C-40F9-8EDF-4B7B21FB9D1A}" dt="2019-10-31T23:34:54.465" v="2"/>
        <pc:sldMasterMkLst>
          <pc:docMk/>
          <pc:sldMasterMk cId="2460954070" sldId="2147483660"/>
        </pc:sldMasterMkLst>
        <pc:sldLayoutChg chg="add del">
          <pc:chgData name="Hastings, Kevin" userId="S::kdhastings@uiowa.edu::17560a0e-46fe-4d8b-a7b0-529765ad72ad" providerId="AD" clId="Web-{BA53B0BD-4D6C-40F9-8EDF-4B7B21FB9D1A}" dt="2019-10-31T23:34:54.465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Hastings, Kevin" userId="S::kdhastings@uiowa.edu::17560a0e-46fe-4d8b-a7b0-529765ad72ad" providerId="AD" clId="Web-{BA53B0BD-4D6C-40F9-8EDF-4B7B21FB9D1A}" dt="2019-10-31T23:34:54.465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Hastings, Kevin" userId="S::kdhastings@uiowa.edu::17560a0e-46fe-4d8b-a7b0-529765ad72ad" providerId="AD" clId="Web-{BA53B0BD-4D6C-40F9-8EDF-4B7B21FB9D1A}" dt="2019-10-31T23:34:54.465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Hastings, Kevin" userId="S::kdhastings@uiowa.edu::17560a0e-46fe-4d8b-a7b0-529765ad72ad" providerId="AD" clId="Web-{BA53B0BD-4D6C-40F9-8EDF-4B7B21FB9D1A}" dt="2019-10-31T23:34:54.465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Hastings, Kevin" userId="S::kdhastings@uiowa.edu::17560a0e-46fe-4d8b-a7b0-529765ad72ad" providerId="AD" clId="Web-{BA53B0BD-4D6C-40F9-8EDF-4B7B21FB9D1A}" dt="2019-10-31T23:34:54.465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Hastings, Kevin" userId="S::kdhastings@uiowa.edu::17560a0e-46fe-4d8b-a7b0-529765ad72ad" providerId="AD" clId="Web-{BA53B0BD-4D6C-40F9-8EDF-4B7B21FB9D1A}" dt="2019-10-31T23:34:54.465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Hastings, Kevin" userId="S::kdhastings@uiowa.edu::17560a0e-46fe-4d8b-a7b0-529765ad72ad" providerId="AD" clId="Web-{BA53B0BD-4D6C-40F9-8EDF-4B7B21FB9D1A}" dt="2019-10-31T23:34:54.465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Hastings, Kevin" userId="S::kdhastings@uiowa.edu::17560a0e-46fe-4d8b-a7b0-529765ad72ad" providerId="AD" clId="Web-{BA53B0BD-4D6C-40F9-8EDF-4B7B21FB9D1A}" dt="2019-10-31T23:34:54.465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Hastings, Kevin" userId="S::kdhastings@uiowa.edu::17560a0e-46fe-4d8b-a7b0-529765ad72ad" providerId="AD" clId="Web-{BA53B0BD-4D6C-40F9-8EDF-4B7B21FB9D1A}" dt="2019-10-31T23:34:54.465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Hastings, Kevin" userId="S::kdhastings@uiowa.edu::17560a0e-46fe-4d8b-a7b0-529765ad72ad" providerId="AD" clId="Web-{BA53B0BD-4D6C-40F9-8EDF-4B7B21FB9D1A}" dt="2019-10-31T23:34:54.465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Hastings, Kevin" userId="S::kdhastings@uiowa.edu::17560a0e-46fe-4d8b-a7b0-529765ad72ad" providerId="AD" clId="Web-{BA53B0BD-4D6C-40F9-8EDF-4B7B21FB9D1A}" dt="2019-10-31T23:34:54.465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Hastings, Kevin" userId="S::kdhastings@uiowa.edu::17560a0e-46fe-4d8b-a7b0-529765ad72ad" providerId="AD" clId="Web-{BA53B0BD-4D6C-40F9-8EDF-4B7B21FB9D1A}" dt="2019-10-31T23:35:56.703" v="35"/>
        <pc:sldMasterMkLst>
          <pc:docMk/>
          <pc:sldMasterMk cId="1916535788" sldId="2147483672"/>
        </pc:sldMasterMkLst>
        <pc:sldLayoutChg chg="add del">
          <pc:chgData name="Hastings, Kevin" userId="S::kdhastings@uiowa.edu::17560a0e-46fe-4d8b-a7b0-529765ad72ad" providerId="AD" clId="Web-{BA53B0BD-4D6C-40F9-8EDF-4B7B21FB9D1A}" dt="2019-10-31T23:35:56.703" v="35"/>
          <pc:sldLayoutMkLst>
            <pc:docMk/>
            <pc:sldMasterMk cId="1916535788" sldId="2147483672"/>
            <pc:sldLayoutMk cId="2441237524" sldId="2147483673"/>
          </pc:sldLayoutMkLst>
        </pc:sldLayoutChg>
        <pc:sldLayoutChg chg="add del replId">
          <pc:chgData name="Hastings, Kevin" userId="S::kdhastings@uiowa.edu::17560a0e-46fe-4d8b-a7b0-529765ad72ad" providerId="AD" clId="Web-{BA53B0BD-4D6C-40F9-8EDF-4B7B21FB9D1A}" dt="2019-10-31T23:35:56.703" v="35"/>
          <pc:sldLayoutMkLst>
            <pc:docMk/>
            <pc:sldMasterMk cId="1916535788" sldId="2147483672"/>
            <pc:sldLayoutMk cId="4047045165" sldId="2147483674"/>
          </pc:sldLayoutMkLst>
        </pc:sldLayoutChg>
        <pc:sldLayoutChg chg="add del replId">
          <pc:chgData name="Hastings, Kevin" userId="S::kdhastings@uiowa.edu::17560a0e-46fe-4d8b-a7b0-529765ad72ad" providerId="AD" clId="Web-{BA53B0BD-4D6C-40F9-8EDF-4B7B21FB9D1A}" dt="2019-10-31T23:35:56.703" v="35"/>
          <pc:sldLayoutMkLst>
            <pc:docMk/>
            <pc:sldMasterMk cId="1916535788" sldId="2147483672"/>
            <pc:sldLayoutMk cId="2876065939" sldId="2147483675"/>
          </pc:sldLayoutMkLst>
        </pc:sldLayoutChg>
        <pc:sldLayoutChg chg="add del replId">
          <pc:chgData name="Hastings, Kevin" userId="S::kdhastings@uiowa.edu::17560a0e-46fe-4d8b-a7b0-529765ad72ad" providerId="AD" clId="Web-{BA53B0BD-4D6C-40F9-8EDF-4B7B21FB9D1A}" dt="2019-10-31T23:35:56.703" v="35"/>
          <pc:sldLayoutMkLst>
            <pc:docMk/>
            <pc:sldMasterMk cId="1916535788" sldId="2147483672"/>
            <pc:sldLayoutMk cId="3988279645" sldId="2147483676"/>
          </pc:sldLayoutMkLst>
        </pc:sldLayoutChg>
        <pc:sldLayoutChg chg="add del replId">
          <pc:chgData name="Hastings, Kevin" userId="S::kdhastings@uiowa.edu::17560a0e-46fe-4d8b-a7b0-529765ad72ad" providerId="AD" clId="Web-{BA53B0BD-4D6C-40F9-8EDF-4B7B21FB9D1A}" dt="2019-10-31T23:35:56.703" v="35"/>
          <pc:sldLayoutMkLst>
            <pc:docMk/>
            <pc:sldMasterMk cId="1916535788" sldId="2147483672"/>
            <pc:sldLayoutMk cId="408968729" sldId="2147483677"/>
          </pc:sldLayoutMkLst>
        </pc:sldLayoutChg>
        <pc:sldLayoutChg chg="add del replId">
          <pc:chgData name="Hastings, Kevin" userId="S::kdhastings@uiowa.edu::17560a0e-46fe-4d8b-a7b0-529765ad72ad" providerId="AD" clId="Web-{BA53B0BD-4D6C-40F9-8EDF-4B7B21FB9D1A}" dt="2019-10-31T23:35:56.703" v="35"/>
          <pc:sldLayoutMkLst>
            <pc:docMk/>
            <pc:sldMasterMk cId="1916535788" sldId="2147483672"/>
            <pc:sldLayoutMk cId="3478372182" sldId="2147483678"/>
          </pc:sldLayoutMkLst>
        </pc:sldLayoutChg>
        <pc:sldLayoutChg chg="add del replId">
          <pc:chgData name="Hastings, Kevin" userId="S::kdhastings@uiowa.edu::17560a0e-46fe-4d8b-a7b0-529765ad72ad" providerId="AD" clId="Web-{BA53B0BD-4D6C-40F9-8EDF-4B7B21FB9D1A}" dt="2019-10-31T23:35:56.703" v="35"/>
          <pc:sldLayoutMkLst>
            <pc:docMk/>
            <pc:sldMasterMk cId="1916535788" sldId="2147483672"/>
            <pc:sldLayoutMk cId="939957417" sldId="2147483679"/>
          </pc:sldLayoutMkLst>
        </pc:sldLayoutChg>
        <pc:sldLayoutChg chg="add del replId">
          <pc:chgData name="Hastings, Kevin" userId="S::kdhastings@uiowa.edu::17560a0e-46fe-4d8b-a7b0-529765ad72ad" providerId="AD" clId="Web-{BA53B0BD-4D6C-40F9-8EDF-4B7B21FB9D1A}" dt="2019-10-31T23:35:56.703" v="35"/>
          <pc:sldLayoutMkLst>
            <pc:docMk/>
            <pc:sldMasterMk cId="1916535788" sldId="2147483672"/>
            <pc:sldLayoutMk cId="3040324577" sldId="2147483680"/>
          </pc:sldLayoutMkLst>
        </pc:sldLayoutChg>
        <pc:sldLayoutChg chg="add del replId">
          <pc:chgData name="Hastings, Kevin" userId="S::kdhastings@uiowa.edu::17560a0e-46fe-4d8b-a7b0-529765ad72ad" providerId="AD" clId="Web-{BA53B0BD-4D6C-40F9-8EDF-4B7B21FB9D1A}" dt="2019-10-31T23:35:56.703" v="35"/>
          <pc:sldLayoutMkLst>
            <pc:docMk/>
            <pc:sldMasterMk cId="1916535788" sldId="2147483672"/>
            <pc:sldLayoutMk cId="122656001" sldId="2147483681"/>
          </pc:sldLayoutMkLst>
        </pc:sldLayoutChg>
        <pc:sldLayoutChg chg="add del replId">
          <pc:chgData name="Hastings, Kevin" userId="S::kdhastings@uiowa.edu::17560a0e-46fe-4d8b-a7b0-529765ad72ad" providerId="AD" clId="Web-{BA53B0BD-4D6C-40F9-8EDF-4B7B21FB9D1A}" dt="2019-10-31T23:35:56.703" v="35"/>
          <pc:sldLayoutMkLst>
            <pc:docMk/>
            <pc:sldMasterMk cId="1916535788" sldId="2147483672"/>
            <pc:sldLayoutMk cId="458045466" sldId="2147483682"/>
          </pc:sldLayoutMkLst>
        </pc:sldLayoutChg>
        <pc:sldLayoutChg chg="add del replId">
          <pc:chgData name="Hastings, Kevin" userId="S::kdhastings@uiowa.edu::17560a0e-46fe-4d8b-a7b0-529765ad72ad" providerId="AD" clId="Web-{BA53B0BD-4D6C-40F9-8EDF-4B7B21FB9D1A}" dt="2019-10-31T23:35:56.703" v="35"/>
          <pc:sldLayoutMkLst>
            <pc:docMk/>
            <pc:sldMasterMk cId="1916535788" sldId="2147483672"/>
            <pc:sldLayoutMk cId="2198286974" sldId="2147483683"/>
          </pc:sldLayoutMkLst>
        </pc:sldLayoutChg>
      </pc:sldMasterChg>
      <pc:sldMasterChg chg="add del addSldLayout delSldLayout">
        <pc:chgData name="Hastings, Kevin" userId="S::kdhastings@uiowa.edu::17560a0e-46fe-4d8b-a7b0-529765ad72ad" providerId="AD" clId="Web-{BA53B0BD-4D6C-40F9-8EDF-4B7B21FB9D1A}" dt="2019-10-31T23:34:54.387" v="1"/>
        <pc:sldMasterMkLst>
          <pc:docMk/>
          <pc:sldMasterMk cId="2637295288" sldId="2147483685"/>
        </pc:sldMasterMkLst>
        <pc:sldLayoutChg chg="add del">
          <pc:chgData name="Hastings, Kevin" userId="S::kdhastings@uiowa.edu::17560a0e-46fe-4d8b-a7b0-529765ad72ad" providerId="AD" clId="Web-{BA53B0BD-4D6C-40F9-8EDF-4B7B21FB9D1A}" dt="2019-10-31T23:34:54.387" v="1"/>
          <pc:sldLayoutMkLst>
            <pc:docMk/>
            <pc:sldMasterMk cId="2637295288" sldId="2147483685"/>
            <pc:sldLayoutMk cId="974782441" sldId="2147483674"/>
          </pc:sldLayoutMkLst>
        </pc:sldLayoutChg>
        <pc:sldLayoutChg chg="add del">
          <pc:chgData name="Hastings, Kevin" userId="S::kdhastings@uiowa.edu::17560a0e-46fe-4d8b-a7b0-529765ad72ad" providerId="AD" clId="Web-{BA53B0BD-4D6C-40F9-8EDF-4B7B21FB9D1A}" dt="2019-10-31T23:34:54.387" v="1"/>
          <pc:sldLayoutMkLst>
            <pc:docMk/>
            <pc:sldMasterMk cId="2637295288" sldId="2147483685"/>
            <pc:sldLayoutMk cId="1272002011" sldId="2147483675"/>
          </pc:sldLayoutMkLst>
        </pc:sldLayoutChg>
        <pc:sldLayoutChg chg="add del">
          <pc:chgData name="Hastings, Kevin" userId="S::kdhastings@uiowa.edu::17560a0e-46fe-4d8b-a7b0-529765ad72ad" providerId="AD" clId="Web-{BA53B0BD-4D6C-40F9-8EDF-4B7B21FB9D1A}" dt="2019-10-31T23:34:54.387" v="1"/>
          <pc:sldLayoutMkLst>
            <pc:docMk/>
            <pc:sldMasterMk cId="2637295288" sldId="2147483685"/>
            <pc:sldLayoutMk cId="1983629850" sldId="2147483676"/>
          </pc:sldLayoutMkLst>
        </pc:sldLayoutChg>
        <pc:sldLayoutChg chg="add del">
          <pc:chgData name="Hastings, Kevin" userId="S::kdhastings@uiowa.edu::17560a0e-46fe-4d8b-a7b0-529765ad72ad" providerId="AD" clId="Web-{BA53B0BD-4D6C-40F9-8EDF-4B7B21FB9D1A}" dt="2019-10-31T23:34:54.387" v="1"/>
          <pc:sldLayoutMkLst>
            <pc:docMk/>
            <pc:sldMasterMk cId="2637295288" sldId="2147483685"/>
            <pc:sldLayoutMk cId="4143341748" sldId="2147483677"/>
          </pc:sldLayoutMkLst>
        </pc:sldLayoutChg>
        <pc:sldLayoutChg chg="add del">
          <pc:chgData name="Hastings, Kevin" userId="S::kdhastings@uiowa.edu::17560a0e-46fe-4d8b-a7b0-529765ad72ad" providerId="AD" clId="Web-{BA53B0BD-4D6C-40F9-8EDF-4B7B21FB9D1A}" dt="2019-10-31T23:34:54.387" v="1"/>
          <pc:sldLayoutMkLst>
            <pc:docMk/>
            <pc:sldMasterMk cId="2637295288" sldId="2147483685"/>
            <pc:sldLayoutMk cId="3080846295" sldId="2147483678"/>
          </pc:sldLayoutMkLst>
        </pc:sldLayoutChg>
        <pc:sldLayoutChg chg="add del">
          <pc:chgData name="Hastings, Kevin" userId="S::kdhastings@uiowa.edu::17560a0e-46fe-4d8b-a7b0-529765ad72ad" providerId="AD" clId="Web-{BA53B0BD-4D6C-40F9-8EDF-4B7B21FB9D1A}" dt="2019-10-31T23:34:54.387" v="1"/>
          <pc:sldLayoutMkLst>
            <pc:docMk/>
            <pc:sldMasterMk cId="2637295288" sldId="2147483685"/>
            <pc:sldLayoutMk cId="2367922643" sldId="2147483679"/>
          </pc:sldLayoutMkLst>
        </pc:sldLayoutChg>
        <pc:sldLayoutChg chg="add del">
          <pc:chgData name="Hastings, Kevin" userId="S::kdhastings@uiowa.edu::17560a0e-46fe-4d8b-a7b0-529765ad72ad" providerId="AD" clId="Web-{BA53B0BD-4D6C-40F9-8EDF-4B7B21FB9D1A}" dt="2019-10-31T23:34:54.387" v="1"/>
          <pc:sldLayoutMkLst>
            <pc:docMk/>
            <pc:sldMasterMk cId="2637295288" sldId="2147483685"/>
            <pc:sldLayoutMk cId="3697840022" sldId="2147483680"/>
          </pc:sldLayoutMkLst>
        </pc:sldLayoutChg>
        <pc:sldLayoutChg chg="add del">
          <pc:chgData name="Hastings, Kevin" userId="S::kdhastings@uiowa.edu::17560a0e-46fe-4d8b-a7b0-529765ad72ad" providerId="AD" clId="Web-{BA53B0BD-4D6C-40F9-8EDF-4B7B21FB9D1A}" dt="2019-10-31T23:34:54.387" v="1"/>
          <pc:sldLayoutMkLst>
            <pc:docMk/>
            <pc:sldMasterMk cId="2637295288" sldId="2147483685"/>
            <pc:sldLayoutMk cId="935946555" sldId="2147483681"/>
          </pc:sldLayoutMkLst>
        </pc:sldLayoutChg>
        <pc:sldLayoutChg chg="add del">
          <pc:chgData name="Hastings, Kevin" userId="S::kdhastings@uiowa.edu::17560a0e-46fe-4d8b-a7b0-529765ad72ad" providerId="AD" clId="Web-{BA53B0BD-4D6C-40F9-8EDF-4B7B21FB9D1A}" dt="2019-10-31T23:34:54.387" v="1"/>
          <pc:sldLayoutMkLst>
            <pc:docMk/>
            <pc:sldMasterMk cId="2637295288" sldId="2147483685"/>
            <pc:sldLayoutMk cId="2212832112" sldId="2147483682"/>
          </pc:sldLayoutMkLst>
        </pc:sldLayoutChg>
        <pc:sldLayoutChg chg="add del">
          <pc:chgData name="Hastings, Kevin" userId="S::kdhastings@uiowa.edu::17560a0e-46fe-4d8b-a7b0-529765ad72ad" providerId="AD" clId="Web-{BA53B0BD-4D6C-40F9-8EDF-4B7B21FB9D1A}" dt="2019-10-31T23:34:54.387" v="1"/>
          <pc:sldLayoutMkLst>
            <pc:docMk/>
            <pc:sldMasterMk cId="2637295288" sldId="2147483685"/>
            <pc:sldLayoutMk cId="2070213105" sldId="2147483683"/>
          </pc:sldLayoutMkLst>
        </pc:sldLayoutChg>
        <pc:sldLayoutChg chg="add del">
          <pc:chgData name="Hastings, Kevin" userId="S::kdhastings@uiowa.edu::17560a0e-46fe-4d8b-a7b0-529765ad72ad" providerId="AD" clId="Web-{BA53B0BD-4D6C-40F9-8EDF-4B7B21FB9D1A}" dt="2019-10-31T23:34:54.387" v="1"/>
          <pc:sldLayoutMkLst>
            <pc:docMk/>
            <pc:sldMasterMk cId="2637295288" sldId="2147483685"/>
            <pc:sldLayoutMk cId="2821938411" sldId="2147483684"/>
          </pc:sldLayoutMkLst>
        </pc:sldLayoutChg>
      </pc:sldMasterChg>
      <pc:sldMasterChg chg="add addSldLayout">
        <pc:chgData name="Hastings, Kevin" userId="S::kdhastings@uiowa.edu::17560a0e-46fe-4d8b-a7b0-529765ad72ad" providerId="AD" clId="Web-{BA53B0BD-4D6C-40F9-8EDF-4B7B21FB9D1A}" dt="2019-10-31T23:35:56.703" v="35"/>
        <pc:sldMasterMkLst>
          <pc:docMk/>
          <pc:sldMasterMk cId="1417531763" sldId="2147483771"/>
        </pc:sldMasterMkLst>
        <pc:sldLayoutChg chg="add">
          <pc:chgData name="Hastings, Kevin" userId="S::kdhastings@uiowa.edu::17560a0e-46fe-4d8b-a7b0-529765ad72ad" providerId="AD" clId="Web-{BA53B0BD-4D6C-40F9-8EDF-4B7B21FB9D1A}" dt="2019-10-31T23:35:56.703" v="35"/>
          <pc:sldLayoutMkLst>
            <pc:docMk/>
            <pc:sldMasterMk cId="1417531763" sldId="2147483771"/>
            <pc:sldLayoutMk cId="537732746" sldId="2147483754"/>
          </pc:sldLayoutMkLst>
        </pc:sldLayoutChg>
        <pc:sldLayoutChg chg="add">
          <pc:chgData name="Hastings, Kevin" userId="S::kdhastings@uiowa.edu::17560a0e-46fe-4d8b-a7b0-529765ad72ad" providerId="AD" clId="Web-{BA53B0BD-4D6C-40F9-8EDF-4B7B21FB9D1A}" dt="2019-10-31T23:35:56.703" v="35"/>
          <pc:sldLayoutMkLst>
            <pc:docMk/>
            <pc:sldMasterMk cId="1417531763" sldId="2147483771"/>
            <pc:sldLayoutMk cId="3293101583" sldId="2147483755"/>
          </pc:sldLayoutMkLst>
        </pc:sldLayoutChg>
        <pc:sldLayoutChg chg="add">
          <pc:chgData name="Hastings, Kevin" userId="S::kdhastings@uiowa.edu::17560a0e-46fe-4d8b-a7b0-529765ad72ad" providerId="AD" clId="Web-{BA53B0BD-4D6C-40F9-8EDF-4B7B21FB9D1A}" dt="2019-10-31T23:35:56.703" v="35"/>
          <pc:sldLayoutMkLst>
            <pc:docMk/>
            <pc:sldMasterMk cId="1417531763" sldId="2147483771"/>
            <pc:sldLayoutMk cId="3791582381" sldId="2147483756"/>
          </pc:sldLayoutMkLst>
        </pc:sldLayoutChg>
        <pc:sldLayoutChg chg="add">
          <pc:chgData name="Hastings, Kevin" userId="S::kdhastings@uiowa.edu::17560a0e-46fe-4d8b-a7b0-529765ad72ad" providerId="AD" clId="Web-{BA53B0BD-4D6C-40F9-8EDF-4B7B21FB9D1A}" dt="2019-10-31T23:35:56.703" v="35"/>
          <pc:sldLayoutMkLst>
            <pc:docMk/>
            <pc:sldMasterMk cId="1417531763" sldId="2147483771"/>
            <pc:sldLayoutMk cId="683141667" sldId="2147483757"/>
          </pc:sldLayoutMkLst>
        </pc:sldLayoutChg>
        <pc:sldLayoutChg chg="add">
          <pc:chgData name="Hastings, Kevin" userId="S::kdhastings@uiowa.edu::17560a0e-46fe-4d8b-a7b0-529765ad72ad" providerId="AD" clId="Web-{BA53B0BD-4D6C-40F9-8EDF-4B7B21FB9D1A}" dt="2019-10-31T23:35:56.703" v="35"/>
          <pc:sldLayoutMkLst>
            <pc:docMk/>
            <pc:sldMasterMk cId="1417531763" sldId="2147483771"/>
            <pc:sldLayoutMk cId="3402400941" sldId="2147483758"/>
          </pc:sldLayoutMkLst>
        </pc:sldLayoutChg>
        <pc:sldLayoutChg chg="add">
          <pc:chgData name="Hastings, Kevin" userId="S::kdhastings@uiowa.edu::17560a0e-46fe-4d8b-a7b0-529765ad72ad" providerId="AD" clId="Web-{BA53B0BD-4D6C-40F9-8EDF-4B7B21FB9D1A}" dt="2019-10-31T23:35:56.703" v="35"/>
          <pc:sldLayoutMkLst>
            <pc:docMk/>
            <pc:sldMasterMk cId="1417531763" sldId="2147483771"/>
            <pc:sldLayoutMk cId="54140042" sldId="2147483759"/>
          </pc:sldLayoutMkLst>
        </pc:sldLayoutChg>
        <pc:sldLayoutChg chg="add">
          <pc:chgData name="Hastings, Kevin" userId="S::kdhastings@uiowa.edu::17560a0e-46fe-4d8b-a7b0-529765ad72ad" providerId="AD" clId="Web-{BA53B0BD-4D6C-40F9-8EDF-4B7B21FB9D1A}" dt="2019-10-31T23:35:56.703" v="35"/>
          <pc:sldLayoutMkLst>
            <pc:docMk/>
            <pc:sldMasterMk cId="1417531763" sldId="2147483771"/>
            <pc:sldLayoutMk cId="3619463988" sldId="2147483760"/>
          </pc:sldLayoutMkLst>
        </pc:sldLayoutChg>
        <pc:sldLayoutChg chg="add">
          <pc:chgData name="Hastings, Kevin" userId="S::kdhastings@uiowa.edu::17560a0e-46fe-4d8b-a7b0-529765ad72ad" providerId="AD" clId="Web-{BA53B0BD-4D6C-40F9-8EDF-4B7B21FB9D1A}" dt="2019-10-31T23:35:56.703" v="35"/>
          <pc:sldLayoutMkLst>
            <pc:docMk/>
            <pc:sldMasterMk cId="1417531763" sldId="2147483771"/>
            <pc:sldLayoutMk cId="3007507981" sldId="2147483761"/>
          </pc:sldLayoutMkLst>
        </pc:sldLayoutChg>
        <pc:sldLayoutChg chg="add">
          <pc:chgData name="Hastings, Kevin" userId="S::kdhastings@uiowa.edu::17560a0e-46fe-4d8b-a7b0-529765ad72ad" providerId="AD" clId="Web-{BA53B0BD-4D6C-40F9-8EDF-4B7B21FB9D1A}" dt="2019-10-31T23:35:56.703" v="35"/>
          <pc:sldLayoutMkLst>
            <pc:docMk/>
            <pc:sldMasterMk cId="1417531763" sldId="2147483771"/>
            <pc:sldLayoutMk cId="2988809333" sldId="2147483762"/>
          </pc:sldLayoutMkLst>
        </pc:sldLayoutChg>
        <pc:sldLayoutChg chg="add">
          <pc:chgData name="Hastings, Kevin" userId="S::kdhastings@uiowa.edu::17560a0e-46fe-4d8b-a7b0-529765ad72ad" providerId="AD" clId="Web-{BA53B0BD-4D6C-40F9-8EDF-4B7B21FB9D1A}" dt="2019-10-31T23:35:56.703" v="35"/>
          <pc:sldLayoutMkLst>
            <pc:docMk/>
            <pc:sldMasterMk cId="1417531763" sldId="2147483771"/>
            <pc:sldLayoutMk cId="4276350849" sldId="2147483763"/>
          </pc:sldLayoutMkLst>
        </pc:sldLayoutChg>
        <pc:sldLayoutChg chg="add">
          <pc:chgData name="Hastings, Kevin" userId="S::kdhastings@uiowa.edu::17560a0e-46fe-4d8b-a7b0-529765ad72ad" providerId="AD" clId="Web-{BA53B0BD-4D6C-40F9-8EDF-4B7B21FB9D1A}" dt="2019-10-31T23:35:56.703" v="35"/>
          <pc:sldLayoutMkLst>
            <pc:docMk/>
            <pc:sldMasterMk cId="1417531763" sldId="2147483771"/>
            <pc:sldLayoutMk cId="2708777919" sldId="2147483764"/>
          </pc:sldLayoutMkLst>
        </pc:sldLayoutChg>
        <pc:sldLayoutChg chg="add">
          <pc:chgData name="Hastings, Kevin" userId="S::kdhastings@uiowa.edu::17560a0e-46fe-4d8b-a7b0-529765ad72ad" providerId="AD" clId="Web-{BA53B0BD-4D6C-40F9-8EDF-4B7B21FB9D1A}" dt="2019-10-31T23:35:56.703" v="35"/>
          <pc:sldLayoutMkLst>
            <pc:docMk/>
            <pc:sldMasterMk cId="1417531763" sldId="2147483771"/>
            <pc:sldLayoutMk cId="2283698672" sldId="2147483765"/>
          </pc:sldLayoutMkLst>
        </pc:sldLayoutChg>
        <pc:sldLayoutChg chg="add">
          <pc:chgData name="Hastings, Kevin" userId="S::kdhastings@uiowa.edu::17560a0e-46fe-4d8b-a7b0-529765ad72ad" providerId="AD" clId="Web-{BA53B0BD-4D6C-40F9-8EDF-4B7B21FB9D1A}" dt="2019-10-31T23:35:56.703" v="35"/>
          <pc:sldLayoutMkLst>
            <pc:docMk/>
            <pc:sldMasterMk cId="1417531763" sldId="2147483771"/>
            <pc:sldLayoutMk cId="1753991676" sldId="2147483766"/>
          </pc:sldLayoutMkLst>
        </pc:sldLayoutChg>
        <pc:sldLayoutChg chg="add">
          <pc:chgData name="Hastings, Kevin" userId="S::kdhastings@uiowa.edu::17560a0e-46fe-4d8b-a7b0-529765ad72ad" providerId="AD" clId="Web-{BA53B0BD-4D6C-40F9-8EDF-4B7B21FB9D1A}" dt="2019-10-31T23:35:56.703" v="35"/>
          <pc:sldLayoutMkLst>
            <pc:docMk/>
            <pc:sldMasterMk cId="1417531763" sldId="2147483771"/>
            <pc:sldLayoutMk cId="583799632" sldId="2147483767"/>
          </pc:sldLayoutMkLst>
        </pc:sldLayoutChg>
        <pc:sldLayoutChg chg="add">
          <pc:chgData name="Hastings, Kevin" userId="S::kdhastings@uiowa.edu::17560a0e-46fe-4d8b-a7b0-529765ad72ad" providerId="AD" clId="Web-{BA53B0BD-4D6C-40F9-8EDF-4B7B21FB9D1A}" dt="2019-10-31T23:35:56.703" v="35"/>
          <pc:sldLayoutMkLst>
            <pc:docMk/>
            <pc:sldMasterMk cId="1417531763" sldId="2147483771"/>
            <pc:sldLayoutMk cId="897680509" sldId="2147483768"/>
          </pc:sldLayoutMkLst>
        </pc:sldLayoutChg>
        <pc:sldLayoutChg chg="add">
          <pc:chgData name="Hastings, Kevin" userId="S::kdhastings@uiowa.edu::17560a0e-46fe-4d8b-a7b0-529765ad72ad" providerId="AD" clId="Web-{BA53B0BD-4D6C-40F9-8EDF-4B7B21FB9D1A}" dt="2019-10-31T23:35:56.703" v="35"/>
          <pc:sldLayoutMkLst>
            <pc:docMk/>
            <pc:sldMasterMk cId="1417531763" sldId="2147483771"/>
            <pc:sldLayoutMk cId="3541061949" sldId="2147483769"/>
          </pc:sldLayoutMkLst>
        </pc:sldLayoutChg>
        <pc:sldLayoutChg chg="add">
          <pc:chgData name="Hastings, Kevin" userId="S::kdhastings@uiowa.edu::17560a0e-46fe-4d8b-a7b0-529765ad72ad" providerId="AD" clId="Web-{BA53B0BD-4D6C-40F9-8EDF-4B7B21FB9D1A}" dt="2019-10-31T23:35:56.703" v="35"/>
          <pc:sldLayoutMkLst>
            <pc:docMk/>
            <pc:sldMasterMk cId="1417531763" sldId="2147483771"/>
            <pc:sldLayoutMk cId="2696487486" sldId="214748377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9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40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98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140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63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07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09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50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7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9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68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6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48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3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0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8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14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317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65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>
                <a:ea typeface="+mj-lt"/>
                <a:cs typeface="+mj-lt"/>
              </a:rPr>
              <a:t>Impact of Salary Cap on Team Wins in the NFL</a:t>
            </a:r>
            <a:endParaRPr lang="en-US" sz="3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err="1">
                <a:solidFill>
                  <a:srgbClr val="89D7C2"/>
                </a:solidFill>
                <a:cs typeface="Calibri"/>
              </a:rPr>
              <a:t>Group_by</a:t>
            </a:r>
            <a:r>
              <a:rPr lang="en-US" sz="1400">
                <a:solidFill>
                  <a:srgbClr val="89D7C2"/>
                </a:solidFill>
                <a:cs typeface="Calibri"/>
              </a:rPr>
              <a:t>: </a:t>
            </a:r>
            <a:r>
              <a:rPr lang="en-US" sz="1400">
                <a:solidFill>
                  <a:srgbClr val="89D7C2"/>
                </a:solidFill>
                <a:ea typeface="+mn-lt"/>
                <a:cs typeface="+mn-lt"/>
              </a:rPr>
              <a:t>Josh Dahle, Dallas Dickey, Matthew Fay, Kevin Hastings, Jack </a:t>
            </a:r>
            <a:r>
              <a:rPr lang="en-US" sz="1400" err="1">
                <a:solidFill>
                  <a:srgbClr val="89D7C2"/>
                </a:solidFill>
                <a:ea typeface="+mn-lt"/>
                <a:cs typeface="+mn-lt"/>
              </a:rPr>
              <a:t>Hemer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rgbClr val="89D7C2"/>
                </a:solidFill>
                <a:cs typeface="Calibri"/>
              </a:rPr>
              <a:t>November 7, 2019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D3DBA355-89D6-4A72-A256-B9E730A671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25" r="5834" b="2"/>
          <a:stretch/>
        </p:blipFill>
        <p:spPr>
          <a:xfrm>
            <a:off x="-1" y="-1"/>
            <a:ext cx="6095987" cy="4220682"/>
          </a:xfrm>
          <a:prstGeom prst="rect">
            <a:avLst/>
          </a:prstGeom>
        </p:spPr>
      </p:pic>
      <p:pic>
        <p:nvPicPr>
          <p:cNvPr id="10" name="Picture 1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387AAE75-861E-46F3-9B4E-F826A070ED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1" b="7763"/>
          <a:stretch/>
        </p:blipFill>
        <p:spPr>
          <a:xfrm>
            <a:off x="6090710" y="10"/>
            <a:ext cx="6101290" cy="422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AC5B-0E59-4661-886B-ECC24B00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The Situation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EF462-5C7D-4352-A86E-FF386FBD6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Salary cap used to 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limit the amount of money that a team can spend on its players’ salaries</a:t>
            </a:r>
            <a:endParaRPr lang="en-US" dirty="0">
              <a:ea typeface="+mn-lt"/>
              <a:cs typeface="+mn-lt"/>
            </a:endParaRPr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2011 Collective Bargaining Agreement</a:t>
            </a:r>
          </a:p>
          <a:p>
            <a:pPr marL="719455" lvl="1" indent="-26987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Salary Cap increased each year since 2011</a:t>
            </a:r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Data from 2015 – 2018</a:t>
            </a:r>
          </a:p>
          <a:p>
            <a:pPr marL="719455" lvl="1" indent="-26987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Team name, total players signed, average age of signed players, active salary cap, dead money, total cap spend, unused cap space, salary spend per position, and overall record</a:t>
            </a:r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Assumptions:</a:t>
            </a:r>
          </a:p>
          <a:p>
            <a:pPr marL="719455" lvl="1" indent="-26987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Spending more on quarterbacks would lead to less wins</a:t>
            </a:r>
          </a:p>
          <a:p>
            <a:pPr marL="719455" lvl="1" indent="-26987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Using more of cap space with active players would lead to more wins</a:t>
            </a:r>
          </a:p>
          <a:p>
            <a:pPr marL="719455" lvl="1" indent="-26987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Teams with average aged rosters would lead to more wins</a:t>
            </a:r>
          </a:p>
        </p:txBody>
      </p:sp>
    </p:spTree>
    <p:extLst>
      <p:ext uri="{BB962C8B-B14F-4D97-AF65-F5344CB8AC3E}">
        <p14:creationId xmlns:p14="http://schemas.microsoft.com/office/powerpoint/2010/main" val="219348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6315-F42C-4F95-BDF9-C2F42F6A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Gathering and Preparing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6DC22-24A6-4BB2-8F44-71D5A0B8E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Team salary cap and position breakdown from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Spotrac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Overall record from NFL</a:t>
            </a:r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Import all data into 5 CSV files and read into R</a:t>
            </a:r>
          </a:p>
          <a:p>
            <a:pPr marL="719455" lvl="1" indent="-26987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4 individual year (2015 – 2018) and 1 master that includes all 4 years</a:t>
            </a:r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3350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3D20-7FF1-4028-A67E-5AA711AA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What We Found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64E9C-24C1-415D-9907-106425E08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3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822C-76C2-4106-B5A3-37163A89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Obstacles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D751A-0EBE-4E15-8D86-4975DD13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8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78CF8-F88E-4E09-B28A-7033E61F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R Documentation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36DA7-21CF-4B26-B767-C7FF92F43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46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SlateVTI</vt:lpstr>
      <vt:lpstr>Impact of Salary Cap on Team Wins in the NFL</vt:lpstr>
      <vt:lpstr>The Situation</vt:lpstr>
      <vt:lpstr>Gathering and Preparing Data</vt:lpstr>
      <vt:lpstr>What We Found</vt:lpstr>
      <vt:lpstr>Obstacles</vt:lpstr>
      <vt:lpstr>R 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128</cp:revision>
  <dcterms:created xsi:type="dcterms:W3CDTF">2019-10-31T23:34:25Z</dcterms:created>
  <dcterms:modified xsi:type="dcterms:W3CDTF">2019-11-01T01:37:48Z</dcterms:modified>
</cp:coreProperties>
</file>