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6" autoAdjust="0"/>
  </p:normalViewPr>
  <p:slideViewPr>
    <p:cSldViewPr snapToGrid="0" showGuides="1">
      <p:cViewPr>
        <p:scale>
          <a:sx n="50" d="100"/>
          <a:sy n="50" d="100"/>
        </p:scale>
        <p:origin x="3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EC8C9-F4E5-4C3F-99BB-4B7D0A3B07F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6A47B-A9B3-43FA-AA26-85D094D5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작은 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버튼과 간략한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빅 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요약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A47B-A9B3-43FA-AA26-85D094D5BC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작은 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버튼과 간략한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빅 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요약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A47B-A9B3-43FA-AA26-85D094D5BC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ECEB-2D17-4FFA-BFD4-C54896DB39EE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CB82-B3D0-40CA-86D9-0E9D631B3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7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사용 안하기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자체 </a:t>
            </a:r>
            <a:r>
              <a:rPr lang="en-US" altLang="ko-KR" dirty="0" smtClean="0"/>
              <a:t>storage)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데이터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 </a:t>
            </a:r>
            <a:r>
              <a:rPr lang="ko-KR" altLang="en-US" dirty="0" smtClean="0"/>
              <a:t>가능하게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smtClean="0"/>
              <a:t>주요 경제 지표 </a:t>
            </a:r>
            <a:r>
              <a:rPr lang="en-US" altLang="ko-KR" smtClean="0"/>
              <a:t>parsing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5368" y="496179"/>
            <a:ext cx="6381263" cy="5880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ㄷ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25361" y="1356555"/>
            <a:ext cx="2299189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주식 관리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644543" y="1355613"/>
            <a:ext cx="2299190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포트폴리오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625359" y="3911026"/>
            <a:ext cx="2299191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재무제표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644542" y="3911026"/>
            <a:ext cx="2299191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주요경제 지표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24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5368" y="496179"/>
            <a:ext cx="6381263" cy="5880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ㄷ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6539" y="1349060"/>
            <a:ext cx="773723" cy="3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32839" y="1349060"/>
            <a:ext cx="773723" cy="3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9139" y="1349060"/>
            <a:ext cx="773723" cy="3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85439" y="1349060"/>
            <a:ext cx="773723" cy="3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61739" y="1349060"/>
            <a:ext cx="773723" cy="3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실물</a:t>
            </a:r>
            <a:endParaRPr lang="ko-KR" altLang="en-US" dirty="0"/>
          </a:p>
        </p:txBody>
      </p:sp>
      <p:sp>
        <p:nvSpPr>
          <p:cNvPr id="13" name="덧셈 기호 12"/>
          <p:cNvSpPr/>
          <p:nvPr/>
        </p:nvSpPr>
        <p:spPr>
          <a:xfrm>
            <a:off x="3049661" y="5777230"/>
            <a:ext cx="599245" cy="5992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5313" y="5892186"/>
            <a:ext cx="25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0005" y="2632988"/>
            <a:ext cx="160723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90028" y="2632988"/>
            <a:ext cx="160723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2833" y="2632988"/>
            <a:ext cx="160723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2862" y="2632988"/>
            <a:ext cx="160723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매입금액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69946" y="1966922"/>
            <a:ext cx="165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70124" y="1966922"/>
            <a:ext cx="165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이름별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4107" y="1966922"/>
            <a:ext cx="165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금액별 정렬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362" y="2632988"/>
            <a:ext cx="16510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07117" y="2632988"/>
            <a:ext cx="160723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포지션 정리</a:t>
            </a:r>
            <a:endParaRPr lang="ko-KR" altLang="en-US" dirty="0"/>
          </a:p>
        </p:txBody>
      </p:sp>
      <p:sp>
        <p:nvSpPr>
          <p:cNvPr id="25" name="액자 24"/>
          <p:cNvSpPr/>
          <p:nvPr/>
        </p:nvSpPr>
        <p:spPr>
          <a:xfrm>
            <a:off x="8102796" y="2999917"/>
            <a:ext cx="955821" cy="2876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5719" y="618474"/>
            <a:ext cx="749594" cy="41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메뉴탭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01612" y="61847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S&amp;p</a:t>
            </a:r>
            <a:r>
              <a:rPr lang="en-US" altLang="ko-KR" dirty="0" smtClean="0"/>
              <a:t> 1555(+0.00) 3%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08422" y="618474"/>
            <a:ext cx="298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달러</a:t>
            </a:r>
            <a:r>
              <a:rPr lang="en-US" altLang="ko-KR" dirty="0" smtClean="0"/>
              <a:t> 1322 (+0.00) 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5368" y="496179"/>
            <a:ext cx="6381263" cy="5880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ㄷ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08939" y="759655"/>
            <a:ext cx="77372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85239" y="759655"/>
            <a:ext cx="77372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61539" y="759655"/>
            <a:ext cx="77372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37839" y="759655"/>
            <a:ext cx="77372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14139" y="759655"/>
            <a:ext cx="773723" cy="39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실물</a:t>
            </a:r>
            <a:endParaRPr lang="ko-KR" altLang="en-US" dirty="0"/>
          </a:p>
        </p:txBody>
      </p:sp>
      <p:sp>
        <p:nvSpPr>
          <p:cNvPr id="13" name="덧셈 기호 12"/>
          <p:cNvSpPr/>
          <p:nvPr/>
        </p:nvSpPr>
        <p:spPr>
          <a:xfrm>
            <a:off x="3049661" y="5777230"/>
            <a:ext cx="599245" cy="5992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5313" y="5892186"/>
            <a:ext cx="252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0005" y="2044700"/>
            <a:ext cx="16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90028" y="2044700"/>
            <a:ext cx="16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2833" y="2044700"/>
            <a:ext cx="16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2862" y="2044700"/>
            <a:ext cx="16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ko-KR" altLang="en-US" dirty="0" err="1" smtClean="0"/>
              <a:t>매입금액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3796" y="137863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93974" y="137863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이름별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7957" y="137863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금액별 정렬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17362" y="2044700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07117" y="2044700"/>
            <a:ext cx="16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포지션 정리</a:t>
            </a:r>
            <a:endParaRPr lang="ko-KR" altLang="en-US" dirty="0"/>
          </a:p>
        </p:txBody>
      </p:sp>
      <p:sp>
        <p:nvSpPr>
          <p:cNvPr id="25" name="액자 24"/>
          <p:cNvSpPr/>
          <p:nvPr/>
        </p:nvSpPr>
        <p:spPr>
          <a:xfrm>
            <a:off x="8102796" y="2414032"/>
            <a:ext cx="955821" cy="3164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17362" y="759655"/>
            <a:ext cx="825500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메뉴탭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905368" y="496179"/>
            <a:ext cx="2067465" cy="588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85211" y="13786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보유 주식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185211" y="18191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 통계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185211" y="225968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재무제표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5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625361" y="1356555"/>
            <a:ext cx="4963355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주식 관리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625360" y="3020576"/>
            <a:ext cx="4963355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포트폴리오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625359" y="4730176"/>
            <a:ext cx="4963355" cy="80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재무제표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25359" y="2198267"/>
            <a:ext cx="440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보유 주식 수량을 정리하는 탭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25359" y="3824221"/>
            <a:ext cx="440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포트폴리오 데이터를 확인하는 탭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25359" y="5533821"/>
            <a:ext cx="440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자금 상황을 확인하는 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5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134</Words>
  <Application>Microsoft Office PowerPoint</Application>
  <PresentationFormat>와이드스크린</PresentationFormat>
  <Paragraphs>62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목표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2022-12-08T07:08:53Z</dcterms:created>
  <dcterms:modified xsi:type="dcterms:W3CDTF">2022-12-08T08:14:17Z</dcterms:modified>
</cp:coreProperties>
</file>