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6995D-D1E1-475D-948F-862ECF76922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CDC6F-087C-4D17-96FE-1DDE6D8C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Typing was an obstacle to many applicants.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DC6F-087C-4D17-96FE-1DDE6D8CA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21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400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3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4D24-816F-48F4-A213-DA921467725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A19548-54DB-4591-994A-DAFA05DA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 Houston – Online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1 – Vincent, </a:t>
            </a:r>
            <a:r>
              <a:rPr lang="en-US" dirty="0" err="1" smtClean="0">
                <a:solidFill>
                  <a:schemeClr val="tx1"/>
                </a:solidFill>
              </a:rPr>
              <a:t>Mayher</a:t>
            </a:r>
            <a:r>
              <a:rPr lang="en-US" dirty="0" smtClean="0">
                <a:solidFill>
                  <a:schemeClr val="tx1"/>
                </a:solidFill>
              </a:rPr>
              <a:t>, Angel, Sam, Brian, </a:t>
            </a:r>
            <a:r>
              <a:rPr lang="en-US" dirty="0" err="1" smtClean="0">
                <a:solidFill>
                  <a:schemeClr val="tx1"/>
                </a:solidFill>
              </a:rPr>
              <a:t>Hepson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 user friendly</a:t>
            </a:r>
          </a:p>
          <a:p>
            <a:r>
              <a:rPr lang="en-US" sz="2400" dirty="0" smtClean="0"/>
              <a:t>Mislead applicants – thought it was a job application</a:t>
            </a:r>
          </a:p>
          <a:p>
            <a:r>
              <a:rPr lang="en-US" sz="2400" dirty="0" smtClean="0"/>
              <a:t>Too long</a:t>
            </a:r>
          </a:p>
          <a:p>
            <a:r>
              <a:rPr lang="en-US" sz="2400" dirty="0" smtClean="0"/>
              <a:t>Not aesthetically pleasing</a:t>
            </a:r>
          </a:p>
          <a:p>
            <a:r>
              <a:rPr lang="en-US" sz="2400" dirty="0" smtClean="0"/>
              <a:t>Incomplete applications</a:t>
            </a:r>
          </a:p>
          <a:p>
            <a:r>
              <a:rPr lang="en-US" sz="2400" dirty="0" smtClean="0"/>
              <a:t>Users withheld sensitive information</a:t>
            </a:r>
          </a:p>
          <a:p>
            <a:r>
              <a:rPr lang="en-US" sz="2400" dirty="0" smtClean="0"/>
              <a:t>Login information was a liability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8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 and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0861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mphasizes a page-by-page format that is user-friendly, concise, and manageable for the applicant</a:t>
            </a:r>
          </a:p>
          <a:p>
            <a:r>
              <a:rPr lang="en-US" sz="2400" dirty="0" smtClean="0"/>
              <a:t>Provides a guided and interactive application process</a:t>
            </a:r>
          </a:p>
          <a:p>
            <a:r>
              <a:rPr lang="en-US" sz="2400" dirty="0" smtClean="0"/>
              <a:t>Features:</a:t>
            </a:r>
          </a:p>
          <a:p>
            <a:pPr lvl="1"/>
            <a:r>
              <a:rPr lang="en-US" sz="2400" dirty="0" smtClean="0"/>
              <a:t>Progress bar to help user visualize form completion</a:t>
            </a:r>
          </a:p>
          <a:p>
            <a:pPr lvl="1"/>
            <a:r>
              <a:rPr lang="en-US" sz="2400" dirty="0" smtClean="0"/>
              <a:t>Drop-down menus and buttons to minimize typing</a:t>
            </a:r>
          </a:p>
          <a:p>
            <a:pPr lvl="1"/>
            <a:r>
              <a:rPr lang="en-US" sz="2400" dirty="0" smtClean="0"/>
              <a:t>Text-message notifications</a:t>
            </a:r>
          </a:p>
          <a:p>
            <a:pPr lvl="1"/>
            <a:r>
              <a:rPr lang="en-US" sz="2400" dirty="0" smtClean="0"/>
              <a:t>Pop-up reminders with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5787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76851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Pictures improve question comprehension for users</a:t>
            </a:r>
          </a:p>
          <a:p>
            <a:r>
              <a:rPr lang="en-US" sz="2400" dirty="0" err="1" smtClean="0"/>
              <a:t>Buzzfeed</a:t>
            </a:r>
            <a:r>
              <a:rPr lang="en-US" sz="2400" dirty="0" smtClean="0"/>
              <a:t>-style quizzes cater to a broad spectrum of applicants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mproves communication with underprivileged and undereducated users</a:t>
            </a:r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amifies the application process</a:t>
            </a:r>
          </a:p>
          <a:p>
            <a:pPr lvl="1"/>
            <a:r>
              <a:rPr lang="en-US" sz="2400" dirty="0"/>
              <a:t>H</a:t>
            </a:r>
            <a:r>
              <a:rPr lang="en-US" sz="2400" dirty="0" smtClean="0"/>
              <a:t>andles sensitive questions well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akes the process casual and non-intimidating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1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55" y="1630148"/>
            <a:ext cx="7611206" cy="4757004"/>
          </a:xfrm>
        </p:spPr>
      </p:pic>
    </p:spTree>
    <p:extLst>
      <p:ext uri="{BB962C8B-B14F-4D97-AF65-F5344CB8AC3E}">
        <p14:creationId xmlns:p14="http://schemas.microsoft.com/office/powerpoint/2010/main" val="24233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32" y="1737507"/>
            <a:ext cx="8164060" cy="4592284"/>
          </a:xfrm>
        </p:spPr>
      </p:pic>
    </p:spTree>
    <p:extLst>
      <p:ext uri="{BB962C8B-B14F-4D97-AF65-F5344CB8AC3E}">
        <p14:creationId xmlns:p14="http://schemas.microsoft.com/office/powerpoint/2010/main" val="24373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151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SER Houston – Online Application</vt:lpstr>
      <vt:lpstr>Problems</vt:lpstr>
      <vt:lpstr>Simplicity and Accessibility</vt:lpstr>
      <vt:lpstr>Visuals</vt:lpstr>
      <vt:lpstr>User Interface Screenshots</vt:lpstr>
      <vt:lpstr>User Interface Screenshots</vt:lpstr>
      <vt:lpstr>Demo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Houston – Online Application</dc:title>
  <dc:creator>Samuel</dc:creator>
  <cp:lastModifiedBy>Samuel</cp:lastModifiedBy>
  <cp:revision>11</cp:revision>
  <dcterms:created xsi:type="dcterms:W3CDTF">2018-10-06T13:40:01Z</dcterms:created>
  <dcterms:modified xsi:type="dcterms:W3CDTF">2018-10-06T16:40:50Z</dcterms:modified>
</cp:coreProperties>
</file>