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9" autoAdjust="0"/>
    <p:restoredTop sz="94660"/>
  </p:normalViewPr>
  <p:slideViewPr>
    <p:cSldViewPr snapToGrid="0">
      <p:cViewPr>
        <p:scale>
          <a:sx n="48" d="100"/>
          <a:sy n="48" d="100"/>
        </p:scale>
        <p:origin x="1728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9937-0B8E-432F-99F0-E6E3DFA0E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FA1B5-DAE3-4E1C-B524-D01812973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050E9-F2FF-4E9D-8286-19949A5F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EC7-911A-416B-B3CD-6914DA25758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04DD-CB1F-447F-8DE5-F3EF850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EFAEA-B92A-4415-AF14-D7479FA2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03E5-2241-43CB-B9F7-D7A7555E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424A-C649-4424-A651-EB7722EE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EB573-B594-4527-9833-5FF9647EB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02E5-B68A-480E-B66B-38FE9115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EC7-911A-416B-B3CD-6914DA25758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0415-C574-4BD0-ACDA-E68D787F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4EC0-9C29-402C-A110-73DC45F4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03E5-2241-43CB-B9F7-D7A7555E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EB0BD-63FD-45E9-B674-9C71211E5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C408A-DA0E-4820-AC9B-E8B41F07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0B82-2813-42C4-A59B-4EEFA955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EC7-911A-416B-B3CD-6914DA25758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2290-A96E-4D9A-9185-48748EAD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6FFC-CAB4-4577-9383-46A39402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03E5-2241-43CB-B9F7-D7A7555E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5F08-C03E-473F-8394-5B09168F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111D-4749-457F-BDF5-58D0BB5F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F5206-DFF7-453C-9466-109DD428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EC7-911A-416B-B3CD-6914DA25758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9B4A-F024-48FA-83D9-3372972D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77B91-1DF3-4A08-8923-E9B27A98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03E5-2241-43CB-B9F7-D7A7555E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8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D518-6E0B-45DF-AD4A-1255A692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4B91-4D80-41A8-B40C-A36159541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30EB-5A4A-4FB6-81AA-AB98B2A6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EC7-911A-416B-B3CD-6914DA25758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E20B-0BF6-4F6E-ACA3-53383F7A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54AE-5B5E-42CE-A189-6A6EE8E1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03E5-2241-43CB-B9F7-D7A7555E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79D1-567C-4C17-9820-64DC0407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8F81-0457-44B6-9227-2C768DEFF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F1136-CB0B-4ED1-AF13-4BC38CF4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E53B-48B5-48DD-A4A4-1E30586C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EC7-911A-416B-B3CD-6914DA25758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27FDA-F26F-424A-BD43-2073236C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34D87-FE4F-4E8A-9423-BAAE2D13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03E5-2241-43CB-B9F7-D7A7555E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6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A31B-C616-4BE8-B64A-FE0BA19B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873D-1A78-4DBE-839F-B176D1F6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09978-8DE6-4A34-AEA8-79BF7D34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E473E-81BE-4E57-B315-7C26668A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EB55D-B2B0-4788-96BD-0FDFADFE8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D1ED6-3BB9-4CD2-B80C-806FC293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EC7-911A-416B-B3CD-6914DA25758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65854-55F8-4173-AAE9-128CDBF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3C95C-12C7-4E35-982D-F6FAF0DA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03E5-2241-43CB-B9F7-D7A7555E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2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E29F-4F92-42F1-A071-FAD61677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8FBE9-2C5E-4DE7-A69D-27968D2F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EC7-911A-416B-B3CD-6914DA25758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0EEF4-CF3D-4331-8B0D-CA41EDEE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6565F-B1B1-4475-AF18-3BFB6B8D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03E5-2241-43CB-B9F7-D7A7555E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C4475-B117-452A-A4A1-D8230A1D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EC7-911A-416B-B3CD-6914DA25758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15485-233B-4337-A497-A01AADE3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A749D-6F12-4C7E-8657-57CE02D1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03E5-2241-43CB-B9F7-D7A7555E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6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123A-6DE1-4124-90EF-5B826A89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90E9-88EE-4D51-89B4-6CD00CE92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EE635-8534-4113-B85A-436F60E96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241D-A447-4D4D-809C-839CC386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EC7-911A-416B-B3CD-6914DA25758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497E8-7D10-41E3-983E-173201AE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A6A5-A465-44CB-A5B6-E6CCA90B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03E5-2241-43CB-B9F7-D7A7555E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5C29-D797-4C06-9989-941E7798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EA323-A306-48CC-8607-1D36E83EE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99B08-D7BC-4936-9F82-224A417B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A5DB4-6E03-48AB-B496-747001C0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EC7-911A-416B-B3CD-6914DA25758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FA562-6317-4E5F-9591-CC09F78D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672F-6710-434E-A6C8-69F2EF23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03E5-2241-43CB-B9F7-D7A7555E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6B220-FCD3-4915-BF66-690AFCA6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C2BA-CCDB-458C-8B10-44EDC446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4914-8AF6-45AE-A65E-74E9D9398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EC7-911A-416B-B3CD-6914DA25758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BBD2-D93E-4394-B1EB-D5AF2872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292B-5252-44C6-B3DD-33588339A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03E5-2241-43CB-B9F7-D7A7555E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9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5F05B-837A-453D-B42F-4E193FC30F75}"/>
              </a:ext>
            </a:extLst>
          </p:cNvPr>
          <p:cNvSpPr txBox="1"/>
          <p:nvPr/>
        </p:nvSpPr>
        <p:spPr>
          <a:xfrm>
            <a:off x="3566357" y="3449556"/>
            <a:ext cx="44358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pc="300" dirty="0">
                <a:latin typeface="Agency FB" panose="020B0503020202020204" pitchFamily="34" charset="0"/>
              </a:rPr>
              <a:t>CA</a:t>
            </a:r>
            <a:r>
              <a:rPr lang="en-US" sz="6600" b="1" spc="300" dirty="0">
                <a:solidFill>
                  <a:srgbClr val="FF0000"/>
                </a:solidFill>
                <a:latin typeface="Agency FB" panose="020B0503020202020204" pitchFamily="34" charset="0"/>
              </a:rPr>
              <a:t>USE</a:t>
            </a:r>
            <a:r>
              <a:rPr lang="en-US" sz="6600" b="1" spc="300" dirty="0">
                <a:latin typeface="Agency FB" panose="020B0503020202020204" pitchFamily="34" charset="0"/>
              </a:rPr>
              <a:t> STUFF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BD502-E1B5-4354-9DCC-CA4FF77012E6}"/>
              </a:ext>
            </a:extLst>
          </p:cNvPr>
          <p:cNvSpPr txBox="1"/>
          <p:nvPr/>
        </p:nvSpPr>
        <p:spPr>
          <a:xfrm>
            <a:off x="5784272" y="4294057"/>
            <a:ext cx="3445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Agency FB" panose="020B0503020202020204" pitchFamily="34" charset="0"/>
              </a:rPr>
              <a:t>- Donate it. List it. Buy it. 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94003-AE94-4F9E-AAFB-56BE7650460C}"/>
              </a:ext>
            </a:extLst>
          </p:cNvPr>
          <p:cNvSpPr txBox="1"/>
          <p:nvPr/>
        </p:nvSpPr>
        <p:spPr>
          <a:xfrm>
            <a:off x="2932460" y="3028832"/>
            <a:ext cx="2603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  <a:latin typeface="Agency FB" panose="020B0503020202020204" pitchFamily="34" charset="0"/>
              </a:rPr>
              <a:t>Everything has a -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7C9AAD-7CF4-47D3-8F78-1656B42E7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35" y="767245"/>
            <a:ext cx="1729497" cy="1729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4B7B5-BFA0-4FAD-8688-D9F3506A4461}"/>
              </a:ext>
            </a:extLst>
          </p:cNvPr>
          <p:cNvSpPr txBox="1"/>
          <p:nvPr/>
        </p:nvSpPr>
        <p:spPr>
          <a:xfrm>
            <a:off x="5183787" y="5517767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  <a:cs typeface="Calibri Light" panose="020F0302020204030204" pitchFamily="34" charset="0"/>
              </a:rPr>
              <a:t>TEAM –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464B33-6F99-4E00-8B79-EE25ED2E4277}"/>
              </a:ext>
            </a:extLst>
          </p:cNvPr>
          <p:cNvSpPr/>
          <p:nvPr/>
        </p:nvSpPr>
        <p:spPr>
          <a:xfrm>
            <a:off x="11438198" y="-1"/>
            <a:ext cx="417095" cy="6858001"/>
          </a:xfrm>
          <a:prstGeom prst="rect">
            <a:avLst/>
          </a:prstGeom>
          <a:solidFill>
            <a:srgbClr val="00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D5F4BC-6BD4-4BA9-9E9C-1AE7136EC10A}"/>
              </a:ext>
            </a:extLst>
          </p:cNvPr>
          <p:cNvSpPr/>
          <p:nvPr/>
        </p:nvSpPr>
        <p:spPr>
          <a:xfrm>
            <a:off x="11277600" y="-2"/>
            <a:ext cx="83521" cy="6858002"/>
          </a:xfrm>
          <a:prstGeom prst="rect">
            <a:avLst/>
          </a:prstGeom>
          <a:solidFill>
            <a:srgbClr val="00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453ED-9569-4928-9286-2C09B8DC233F}"/>
              </a:ext>
            </a:extLst>
          </p:cNvPr>
          <p:cNvSpPr/>
          <p:nvPr/>
        </p:nvSpPr>
        <p:spPr>
          <a:xfrm>
            <a:off x="0" y="1289493"/>
            <a:ext cx="12192000" cy="45719"/>
          </a:xfrm>
          <a:prstGeom prst="rect">
            <a:avLst/>
          </a:prstGeom>
          <a:solidFill>
            <a:srgbClr val="00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4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B55AF-039A-4910-BA50-2568DB77FEB9}"/>
              </a:ext>
            </a:extLst>
          </p:cNvPr>
          <p:cNvSpPr txBox="1"/>
          <p:nvPr/>
        </p:nvSpPr>
        <p:spPr>
          <a:xfrm>
            <a:off x="382385" y="182881"/>
            <a:ext cx="8183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gency FB" panose="020B0503020202020204" pitchFamily="34" charset="0"/>
              </a:rPr>
              <a:t>Barriers to Quick and Easy Donation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698C8B-AD58-480A-BCF2-6AF2B30D9D2F}"/>
              </a:ext>
            </a:extLst>
          </p:cNvPr>
          <p:cNvSpPr txBox="1"/>
          <p:nvPr/>
        </p:nvSpPr>
        <p:spPr>
          <a:xfrm>
            <a:off x="449088" y="1816546"/>
            <a:ext cx="298392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Ease of Listing</a:t>
            </a:r>
          </a:p>
          <a:p>
            <a:pPr algn="ctr"/>
            <a:endParaRPr lang="en-US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408B77-1FD5-4E6F-9423-CE2A66E25A6A}"/>
              </a:ext>
            </a:extLst>
          </p:cNvPr>
          <p:cNvSpPr txBox="1"/>
          <p:nvPr/>
        </p:nvSpPr>
        <p:spPr>
          <a:xfrm>
            <a:off x="3990628" y="1834448"/>
            <a:ext cx="298392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Difficulty Valuing </a:t>
            </a:r>
          </a:p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EDB258-BBFC-4034-8D81-3953DD996190}"/>
              </a:ext>
            </a:extLst>
          </p:cNvPr>
          <p:cNvSpPr/>
          <p:nvPr/>
        </p:nvSpPr>
        <p:spPr>
          <a:xfrm>
            <a:off x="0" y="1289493"/>
            <a:ext cx="12192000" cy="45719"/>
          </a:xfrm>
          <a:prstGeom prst="rect">
            <a:avLst/>
          </a:prstGeom>
          <a:solidFill>
            <a:srgbClr val="00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1132C5-5E2B-42F8-859F-CD13B120B7C9}"/>
              </a:ext>
            </a:extLst>
          </p:cNvPr>
          <p:cNvSpPr/>
          <p:nvPr/>
        </p:nvSpPr>
        <p:spPr>
          <a:xfrm>
            <a:off x="11277600" y="-2"/>
            <a:ext cx="83521" cy="6858002"/>
          </a:xfrm>
          <a:prstGeom prst="rect">
            <a:avLst/>
          </a:prstGeom>
          <a:solidFill>
            <a:srgbClr val="00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6E7811-F35D-43B6-BB68-16DAB60F807C}"/>
              </a:ext>
            </a:extLst>
          </p:cNvPr>
          <p:cNvSpPr/>
          <p:nvPr/>
        </p:nvSpPr>
        <p:spPr>
          <a:xfrm>
            <a:off x="11438198" y="-1"/>
            <a:ext cx="417095" cy="6858001"/>
          </a:xfrm>
          <a:prstGeom prst="rect">
            <a:avLst/>
          </a:prstGeom>
          <a:solidFill>
            <a:srgbClr val="00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3DE19A-FABD-446E-9B11-C5F05C35DD96}"/>
              </a:ext>
            </a:extLst>
          </p:cNvPr>
          <p:cNvSpPr txBox="1"/>
          <p:nvPr/>
        </p:nvSpPr>
        <p:spPr>
          <a:xfrm>
            <a:off x="7532169" y="1816545"/>
            <a:ext cx="298392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Transparency of Proceeds</a:t>
            </a:r>
          </a:p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1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C0607E-04C6-413A-BE1D-FF1EA6093EBA}"/>
              </a:ext>
            </a:extLst>
          </p:cNvPr>
          <p:cNvSpPr/>
          <p:nvPr/>
        </p:nvSpPr>
        <p:spPr>
          <a:xfrm>
            <a:off x="11438198" y="-1"/>
            <a:ext cx="417095" cy="6858001"/>
          </a:xfrm>
          <a:prstGeom prst="rect">
            <a:avLst/>
          </a:prstGeom>
          <a:solidFill>
            <a:srgbClr val="00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B55AF-039A-4910-BA50-2568DB77FEB9}"/>
              </a:ext>
            </a:extLst>
          </p:cNvPr>
          <p:cNvSpPr txBox="1"/>
          <p:nvPr/>
        </p:nvSpPr>
        <p:spPr>
          <a:xfrm>
            <a:off x="382385" y="182881"/>
            <a:ext cx="4206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gency FB" panose="020B0503020202020204" pitchFamily="34" charset="0"/>
              </a:rPr>
              <a:t>Technologies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E0B33-1658-4617-92AE-F1228C2B5BB9}"/>
              </a:ext>
            </a:extLst>
          </p:cNvPr>
          <p:cNvSpPr txBox="1"/>
          <p:nvPr/>
        </p:nvSpPr>
        <p:spPr>
          <a:xfrm>
            <a:off x="633575" y="1834448"/>
            <a:ext cx="10010451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Fire Base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Cloud Firestone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ML Kit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sz="3600">
                <a:latin typeface="Calibri Light" panose="020F0302020204030204" pitchFamily="34" charset="0"/>
                <a:cs typeface="Calibri Light" panose="020F0302020204030204" pitchFamily="34" charset="0"/>
              </a:rPr>
              <a:t>Cloud Vision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Guide Star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Essentials API</a:t>
            </a:r>
          </a:p>
          <a:p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eBay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Browse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916FF-8D80-4CE1-A94B-3F4C5BB954C5}"/>
              </a:ext>
            </a:extLst>
          </p:cNvPr>
          <p:cNvSpPr/>
          <p:nvPr/>
        </p:nvSpPr>
        <p:spPr>
          <a:xfrm>
            <a:off x="11277600" y="-2"/>
            <a:ext cx="83521" cy="6858002"/>
          </a:xfrm>
          <a:prstGeom prst="rect">
            <a:avLst/>
          </a:prstGeom>
          <a:solidFill>
            <a:srgbClr val="00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7293E8-A6F8-4E16-8230-2BFEB017D0D7}"/>
              </a:ext>
            </a:extLst>
          </p:cNvPr>
          <p:cNvSpPr/>
          <p:nvPr/>
        </p:nvSpPr>
        <p:spPr>
          <a:xfrm>
            <a:off x="0" y="1289493"/>
            <a:ext cx="12192000" cy="45719"/>
          </a:xfrm>
          <a:prstGeom prst="rect">
            <a:avLst/>
          </a:prstGeom>
          <a:solidFill>
            <a:srgbClr val="00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5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B55AF-039A-4910-BA50-2568DB77FEB9}"/>
              </a:ext>
            </a:extLst>
          </p:cNvPr>
          <p:cNvSpPr txBox="1"/>
          <p:nvPr/>
        </p:nvSpPr>
        <p:spPr>
          <a:xfrm>
            <a:off x="382385" y="182881"/>
            <a:ext cx="383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gency FB" panose="020B0503020202020204" pitchFamily="34" charset="0"/>
              </a:rPr>
              <a:t>Project Features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698C8B-AD58-480A-BCF2-6AF2B30D9D2F}"/>
              </a:ext>
            </a:extLst>
          </p:cNvPr>
          <p:cNvSpPr txBox="1"/>
          <p:nvPr/>
        </p:nvSpPr>
        <p:spPr>
          <a:xfrm>
            <a:off x="753800" y="1834448"/>
            <a:ext cx="987655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IOS App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Image capturing and Detection of objects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 of item prices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 display of donation distributions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Chat communication between seller and buyer</a:t>
            </a:r>
          </a:p>
          <a:p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169862-939F-44D4-BAFF-B60418EB8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26" y="4988217"/>
            <a:ext cx="1729497" cy="17294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28EF2E3-9F08-467B-9181-7564864873BC}"/>
              </a:ext>
            </a:extLst>
          </p:cNvPr>
          <p:cNvSpPr/>
          <p:nvPr/>
        </p:nvSpPr>
        <p:spPr>
          <a:xfrm>
            <a:off x="0" y="1289493"/>
            <a:ext cx="12192000" cy="45719"/>
          </a:xfrm>
          <a:prstGeom prst="rect">
            <a:avLst/>
          </a:prstGeom>
          <a:solidFill>
            <a:srgbClr val="00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1AB337-D84A-4E27-B7E8-1E6C6C32928D}"/>
              </a:ext>
            </a:extLst>
          </p:cNvPr>
          <p:cNvSpPr/>
          <p:nvPr/>
        </p:nvSpPr>
        <p:spPr>
          <a:xfrm>
            <a:off x="11438198" y="-1"/>
            <a:ext cx="417095" cy="6858001"/>
          </a:xfrm>
          <a:prstGeom prst="rect">
            <a:avLst/>
          </a:prstGeom>
          <a:solidFill>
            <a:srgbClr val="00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F6459B-52FA-4213-9EC8-0631DD544D18}"/>
              </a:ext>
            </a:extLst>
          </p:cNvPr>
          <p:cNvSpPr/>
          <p:nvPr/>
        </p:nvSpPr>
        <p:spPr>
          <a:xfrm>
            <a:off x="11277600" y="-2"/>
            <a:ext cx="83521" cy="6858002"/>
          </a:xfrm>
          <a:prstGeom prst="rect">
            <a:avLst/>
          </a:prstGeom>
          <a:solidFill>
            <a:srgbClr val="00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76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Nguyen</dc:creator>
  <cp:lastModifiedBy>Annie Nguyen</cp:lastModifiedBy>
  <cp:revision>46</cp:revision>
  <dcterms:created xsi:type="dcterms:W3CDTF">2018-10-06T04:25:20Z</dcterms:created>
  <dcterms:modified xsi:type="dcterms:W3CDTF">2018-10-06T16:41:16Z</dcterms:modified>
</cp:coreProperties>
</file>