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14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chose to create a web app that can be hosted on any and all platforms versus creating an app that is specific towards only android an apple</a:t>
            </a:r>
          </a:p>
          <a:p>
            <a:r>
              <a:rPr lang="en-US" dirty="0" smtClean="0"/>
              <a:t>This will be accomplished through creating a web app that is scalable to any size and then creating apps on the individual platforms that can host this web app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completion this app will have a plethora of different features, and some of these features include:</a:t>
            </a:r>
          </a:p>
          <a:p>
            <a:pPr lvl="1"/>
            <a:r>
              <a:rPr lang="en-US" dirty="0" smtClean="0"/>
              <a:t>Buying and selling of goods, with the proceeds going to charity</a:t>
            </a:r>
          </a:p>
          <a:p>
            <a:pPr lvl="1"/>
            <a:r>
              <a:rPr lang="en-US" dirty="0" smtClean="0"/>
              <a:t>A rating system for sellers to get judged upon, with comments that allow feedback for future buyers</a:t>
            </a:r>
          </a:p>
          <a:p>
            <a:pPr lvl="1"/>
            <a:r>
              <a:rPr lang="en-US" dirty="0" smtClean="0"/>
              <a:t>A tracker to keep track of the amount you have donated to charity</a:t>
            </a:r>
          </a:p>
          <a:p>
            <a:pPr lvl="1"/>
            <a:r>
              <a:rPr lang="en-US" dirty="0" smtClean="0"/>
              <a:t>Leaderboards for which user has donated the most to the individual charities</a:t>
            </a:r>
          </a:p>
          <a:p>
            <a:pPr lvl="1"/>
            <a:r>
              <a:rPr lang="en-US" dirty="0" smtClean="0"/>
              <a:t>The ability to view your purchase and sale history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recognition and pricing via picture taking</a:t>
            </a:r>
          </a:p>
          <a:p>
            <a:r>
              <a:rPr lang="en-US" dirty="0" smtClean="0"/>
              <a:t>Ability to sort through purchase/sale history</a:t>
            </a:r>
          </a:p>
          <a:p>
            <a:r>
              <a:rPr lang="en-US" dirty="0" smtClean="0"/>
              <a:t>Chat system </a:t>
            </a:r>
            <a:r>
              <a:rPr lang="en-US" smtClean="0"/>
              <a:t>between buyer and seller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62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</TotalTime>
  <Words>169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Team 14 Presentation</vt:lpstr>
      <vt:lpstr>Our Direction</vt:lpstr>
      <vt:lpstr>Included Features</vt:lpstr>
      <vt:lpstr>What’s to come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14 Presentation</dc:title>
  <dc:creator>Rick Davis</dc:creator>
  <cp:lastModifiedBy>Rick Davis</cp:lastModifiedBy>
  <cp:revision>4</cp:revision>
  <dcterms:created xsi:type="dcterms:W3CDTF">2018-10-06T04:26:13Z</dcterms:created>
  <dcterms:modified xsi:type="dcterms:W3CDTF">2018-10-06T05:36:24Z</dcterms:modified>
</cp:coreProperties>
</file>