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660"/>
  </p:normalViewPr>
  <p:slideViewPr>
    <p:cSldViewPr snapToGrid="0">
      <p:cViewPr varScale="1">
        <p:scale>
          <a:sx n="101" d="100"/>
          <a:sy n="101" d="100"/>
        </p:scale>
        <p:origin x="15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AEAFA-ECE3-4F0D-86E8-7F92EF5569DB}" type="datetimeFigureOut">
              <a:rPr lang="en-US" smtClean="0"/>
              <a:t>10/6/2018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6B3CE-2FD3-4C97-BA31-56527A8C0482}" type="slidenum">
              <a:rPr lang="en-US" smtClean="0"/>
              <a:t>‹#›</a:t>
            </a:fld>
            <a:endParaRPr lang="en-US"/>
          </a:p>
        </p:txBody>
      </p:sp>
    </p:spTree>
    <p:extLst>
      <p:ext uri="{BB962C8B-B14F-4D97-AF65-F5344CB8AC3E}">
        <p14:creationId xmlns:p14="http://schemas.microsoft.com/office/powerpoint/2010/main" val="351628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Applicants are struggling to get through 3 pages of unbroken questions. The questions are repetitive, bland, and personal, with many sections completely irrelevant to certain groups of people. In addition, the application page features nothing other than the questions, and has a plain gray background. In addition, several features are either unintentional, incomplete, unfulfilled, or a combination of the three. (examples: login with password, directors didn’t even know that was a thing, questions were supposed to vary by age but didn’t, </a:t>
            </a:r>
            <a:r>
              <a:rPr lang="en-US" dirty="0" err="1"/>
              <a:t>etc</a:t>
            </a:r>
            <a:r>
              <a:rPr lang="en-US" dirty="0"/>
              <a:t>)</a:t>
            </a:r>
          </a:p>
        </p:txBody>
      </p:sp>
      <p:sp>
        <p:nvSpPr>
          <p:cNvPr id="4" name="Slide Number Placeholder 3"/>
          <p:cNvSpPr>
            <a:spLocks noGrp="1"/>
          </p:cNvSpPr>
          <p:nvPr>
            <p:ph type="sldNum" sz="quarter" idx="5"/>
          </p:nvPr>
        </p:nvSpPr>
        <p:spPr/>
        <p:txBody>
          <a:bodyPr/>
          <a:lstStyle/>
          <a:p>
            <a:fld id="{1716B3CE-2FD3-4C97-BA31-56527A8C0482}" type="slidenum">
              <a:rPr lang="en-US" smtClean="0"/>
              <a:t>2</a:t>
            </a:fld>
            <a:endParaRPr lang="en-US"/>
          </a:p>
        </p:txBody>
      </p:sp>
    </p:spTree>
    <p:extLst>
      <p:ext uri="{BB962C8B-B14F-4D97-AF65-F5344CB8AC3E}">
        <p14:creationId xmlns:p14="http://schemas.microsoft.com/office/powerpoint/2010/main" val="2070241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divided out solution into three segments. The first was to feature more interactivity to keep the reader involved and hopefully shorten the questionnaire by providing customization possibilities. Next, we reworked the Question set to reduce the strain on the user. We also divided the questions to reduce the time commitment of each section. Lastly, we ensured that our solution was accessible from a number of avenues. </a:t>
            </a:r>
          </a:p>
        </p:txBody>
      </p:sp>
      <p:sp>
        <p:nvSpPr>
          <p:cNvPr id="4" name="Slide Number Placeholder 3"/>
          <p:cNvSpPr>
            <a:spLocks noGrp="1"/>
          </p:cNvSpPr>
          <p:nvPr>
            <p:ph type="sldNum" sz="quarter" idx="5"/>
          </p:nvPr>
        </p:nvSpPr>
        <p:spPr/>
        <p:txBody>
          <a:bodyPr/>
          <a:lstStyle/>
          <a:p>
            <a:fld id="{1716B3CE-2FD3-4C97-BA31-56527A8C0482}" type="slidenum">
              <a:rPr lang="en-US" smtClean="0"/>
              <a:t>3</a:t>
            </a:fld>
            <a:endParaRPr lang="en-US"/>
          </a:p>
        </p:txBody>
      </p:sp>
    </p:spTree>
    <p:extLst>
      <p:ext uri="{BB962C8B-B14F-4D97-AF65-F5344CB8AC3E}">
        <p14:creationId xmlns:p14="http://schemas.microsoft.com/office/powerpoint/2010/main" val="194165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wanted to do was improve interactivity for the application. Therefore, the first thing we did was implement a choice, letting the user choose between 4 categories that </a:t>
            </a:r>
            <a:r>
              <a:rPr lang="en-US" dirty="0" err="1"/>
              <a:t>SERJobs</a:t>
            </a:r>
            <a:r>
              <a:rPr lang="en-US" dirty="0"/>
              <a:t> had already defined as target groups. Depending on the User’s selection, we were then able to filter out irrelevant problem sectors while also using this choice as a chance to inspire applicants. We did this by embedding photos and stories from previous successful participants under the buttons for each category. Each story matched the section it was under and would only be revealed if the user hovered the icon. By using the characteristics of the user to filter questions, we also caused the secondary effect of heavily reducing the number of questions for certain user groups. </a:t>
            </a:r>
          </a:p>
        </p:txBody>
      </p:sp>
      <p:sp>
        <p:nvSpPr>
          <p:cNvPr id="4" name="Slide Number Placeholder 3"/>
          <p:cNvSpPr>
            <a:spLocks noGrp="1"/>
          </p:cNvSpPr>
          <p:nvPr>
            <p:ph type="sldNum" sz="quarter" idx="5"/>
          </p:nvPr>
        </p:nvSpPr>
        <p:spPr/>
        <p:txBody>
          <a:bodyPr/>
          <a:lstStyle/>
          <a:p>
            <a:fld id="{1716B3CE-2FD3-4C97-BA31-56527A8C0482}" type="slidenum">
              <a:rPr lang="en-US" smtClean="0"/>
              <a:t>4</a:t>
            </a:fld>
            <a:endParaRPr lang="en-US"/>
          </a:p>
        </p:txBody>
      </p:sp>
    </p:spTree>
    <p:extLst>
      <p:ext uri="{BB962C8B-B14F-4D97-AF65-F5344CB8AC3E}">
        <p14:creationId xmlns:p14="http://schemas.microsoft.com/office/powerpoint/2010/main" val="543470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previous slide, we were able to greatly optimize the application completion process by using user data to cater specific questions. In fact, in extreme cases, we were able to reduce the number of questions by around 25%. In addition, we reduced the number of repetitive questions, instead finding ways to incorporate them into a single question while still maintaining the scope of the originals. </a:t>
            </a:r>
          </a:p>
        </p:txBody>
      </p:sp>
      <p:sp>
        <p:nvSpPr>
          <p:cNvPr id="4" name="Slide Number Placeholder 3"/>
          <p:cNvSpPr>
            <a:spLocks noGrp="1"/>
          </p:cNvSpPr>
          <p:nvPr>
            <p:ph type="sldNum" sz="quarter" idx="5"/>
          </p:nvPr>
        </p:nvSpPr>
        <p:spPr/>
        <p:txBody>
          <a:bodyPr/>
          <a:lstStyle/>
          <a:p>
            <a:fld id="{1716B3CE-2FD3-4C97-BA31-56527A8C0482}" type="slidenum">
              <a:rPr lang="en-US" smtClean="0"/>
              <a:t>5</a:t>
            </a:fld>
            <a:endParaRPr lang="en-US"/>
          </a:p>
        </p:txBody>
      </p:sp>
    </p:spTree>
    <p:extLst>
      <p:ext uri="{BB962C8B-B14F-4D97-AF65-F5344CB8AC3E}">
        <p14:creationId xmlns:p14="http://schemas.microsoft.com/office/powerpoint/2010/main" val="319622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goal was the make the improved system as easily accessible as possible while also ensuring that users stuck with the program and were in the know about all options at their disposal. To do so, we first created a user database from scratch that is able to display user options for job offers as well as notifications for any to-dos. This same system is also capable of sending notifications via email and text. In addition, we developed our foundation with the intention of being able to support a wide variety of devices. While we weren’t able to code it in given the time constraints, we specifically designed the foundation to support it in the future. Lastly, passwords can often be a hindrance to accessibility, especially if the user is prone to forgetting them. In order to reduce such a risk, we’ve streamlined the system by using a password free system that instead pings a security code to the user’s phone number, which can then be used as a password. +</a:t>
            </a:r>
          </a:p>
        </p:txBody>
      </p:sp>
      <p:sp>
        <p:nvSpPr>
          <p:cNvPr id="4" name="Slide Number Placeholder 3"/>
          <p:cNvSpPr>
            <a:spLocks noGrp="1"/>
          </p:cNvSpPr>
          <p:nvPr>
            <p:ph type="sldNum" sz="quarter" idx="5"/>
          </p:nvPr>
        </p:nvSpPr>
        <p:spPr/>
        <p:txBody>
          <a:bodyPr/>
          <a:lstStyle/>
          <a:p>
            <a:fld id="{1716B3CE-2FD3-4C97-BA31-56527A8C0482}" type="slidenum">
              <a:rPr lang="en-US" smtClean="0"/>
              <a:t>6</a:t>
            </a:fld>
            <a:endParaRPr lang="en-US"/>
          </a:p>
        </p:txBody>
      </p:sp>
    </p:spTree>
    <p:extLst>
      <p:ext uri="{BB962C8B-B14F-4D97-AF65-F5344CB8AC3E}">
        <p14:creationId xmlns:p14="http://schemas.microsoft.com/office/powerpoint/2010/main" val="3482863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8A0949-1A34-4FDC-BE01-15464412EFD5}" type="datetimeFigureOut">
              <a:rPr lang="en-US" smtClean="0"/>
              <a:t>10/6/2018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318627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A0949-1A34-4FDC-BE01-15464412EFD5}"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415467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A0949-1A34-4FDC-BE01-15464412EFD5}"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309917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A0949-1A34-4FDC-BE01-15464412EFD5}"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4A65C-4085-41C2-B795-F318279297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3857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A0949-1A34-4FDC-BE01-15464412EFD5}"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4206348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8A0949-1A34-4FDC-BE01-15464412EFD5}"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963827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8A0949-1A34-4FDC-BE01-15464412EFD5}"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844645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A0949-1A34-4FDC-BE01-15464412EFD5}"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14248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A0949-1A34-4FDC-BE01-15464412EFD5}"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222011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A0949-1A34-4FDC-BE01-15464412EFD5}"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169876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8A0949-1A34-4FDC-BE01-15464412EFD5}"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18556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A0949-1A34-4FDC-BE01-15464412EFD5}"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308493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A0949-1A34-4FDC-BE01-15464412EFD5}" type="datetimeFigureOut">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370990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A0949-1A34-4FDC-BE01-15464412EFD5}"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225467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A0949-1A34-4FDC-BE01-15464412EFD5}" type="datetimeFigureOut">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71498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A0949-1A34-4FDC-BE01-15464412EFD5}"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83199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A0949-1A34-4FDC-BE01-15464412EFD5}"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4A65C-4085-41C2-B795-F318279297F9}" type="slidenum">
              <a:rPr lang="en-US" smtClean="0"/>
              <a:t>‹#›</a:t>
            </a:fld>
            <a:endParaRPr lang="en-US"/>
          </a:p>
        </p:txBody>
      </p:sp>
    </p:spTree>
    <p:extLst>
      <p:ext uri="{BB962C8B-B14F-4D97-AF65-F5344CB8AC3E}">
        <p14:creationId xmlns:p14="http://schemas.microsoft.com/office/powerpoint/2010/main" val="47262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8A0949-1A34-4FDC-BE01-15464412EFD5}" type="datetimeFigureOut">
              <a:rPr lang="en-US" smtClean="0"/>
              <a:t>10/6/2018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B4A65C-4085-41C2-B795-F318279297F9}" type="slidenum">
              <a:rPr lang="en-US" smtClean="0"/>
              <a:t>‹#›</a:t>
            </a:fld>
            <a:endParaRPr lang="en-US"/>
          </a:p>
        </p:txBody>
      </p:sp>
    </p:spTree>
    <p:extLst>
      <p:ext uri="{BB962C8B-B14F-4D97-AF65-F5344CB8AC3E}">
        <p14:creationId xmlns:p14="http://schemas.microsoft.com/office/powerpoint/2010/main" val="1768646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6F7D-2257-462D-9AD2-7D38FAB3A060}"/>
              </a:ext>
            </a:extLst>
          </p:cNvPr>
          <p:cNvSpPr>
            <a:spLocks noGrp="1"/>
          </p:cNvSpPr>
          <p:nvPr>
            <p:ph type="ctrTitle"/>
          </p:nvPr>
        </p:nvSpPr>
        <p:spPr/>
        <p:txBody>
          <a:bodyPr/>
          <a:lstStyle/>
          <a:p>
            <a:r>
              <a:rPr lang="en-US" dirty="0" err="1"/>
              <a:t>SERJobs</a:t>
            </a:r>
            <a:r>
              <a:rPr lang="en-US" dirty="0"/>
              <a:t>, a Study in Streamlining Applications</a:t>
            </a:r>
          </a:p>
        </p:txBody>
      </p:sp>
      <p:sp>
        <p:nvSpPr>
          <p:cNvPr id="3" name="Subtitle 2">
            <a:extLst>
              <a:ext uri="{FF2B5EF4-FFF2-40B4-BE49-F238E27FC236}">
                <a16:creationId xmlns:a16="http://schemas.microsoft.com/office/drawing/2014/main" id="{3E2122F6-6EF3-4B6E-8AEB-2489D1EA96E3}"/>
              </a:ext>
            </a:extLst>
          </p:cNvPr>
          <p:cNvSpPr>
            <a:spLocks noGrp="1"/>
          </p:cNvSpPr>
          <p:nvPr>
            <p:ph type="subTitle" idx="1"/>
          </p:nvPr>
        </p:nvSpPr>
        <p:spPr/>
        <p:txBody>
          <a:bodyPr/>
          <a:lstStyle/>
          <a:p>
            <a:r>
              <a:rPr lang="en-US" dirty="0"/>
              <a:t>Kevin Duan, Laura Lara, Aman </a:t>
            </a:r>
            <a:r>
              <a:rPr lang="en-US" dirty="0" err="1"/>
              <a:t>Gottumukkala</a:t>
            </a:r>
            <a:r>
              <a:rPr lang="en-US" dirty="0"/>
              <a:t>, Kimberly Hwang, </a:t>
            </a:r>
          </a:p>
          <a:p>
            <a:r>
              <a:rPr lang="en-US" dirty="0" err="1"/>
              <a:t>Siwei</a:t>
            </a:r>
            <a:r>
              <a:rPr lang="en-US" dirty="0"/>
              <a:t> Mao, Dion Zhang</a:t>
            </a:r>
          </a:p>
        </p:txBody>
      </p:sp>
    </p:spTree>
    <p:extLst>
      <p:ext uri="{BB962C8B-B14F-4D97-AF65-F5344CB8AC3E}">
        <p14:creationId xmlns:p14="http://schemas.microsoft.com/office/powerpoint/2010/main" val="402877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704C-0707-4450-802F-E06E8A2062BE}"/>
              </a:ext>
            </a:extLst>
          </p:cNvPr>
          <p:cNvSpPr>
            <a:spLocks noGrp="1"/>
          </p:cNvSpPr>
          <p:nvPr>
            <p:ph type="title"/>
          </p:nvPr>
        </p:nvSpPr>
        <p:spPr/>
        <p:txBody>
          <a:bodyPr/>
          <a:lstStyle/>
          <a:p>
            <a:r>
              <a:rPr lang="en-US" dirty="0"/>
              <a:t>The Problem at Hand</a:t>
            </a:r>
          </a:p>
        </p:txBody>
      </p:sp>
      <p:sp>
        <p:nvSpPr>
          <p:cNvPr id="3" name="Content Placeholder 2">
            <a:extLst>
              <a:ext uri="{FF2B5EF4-FFF2-40B4-BE49-F238E27FC236}">
                <a16:creationId xmlns:a16="http://schemas.microsoft.com/office/drawing/2014/main" id="{9CC7E37C-BAD0-4C3C-B3B3-1D6002F2D871}"/>
              </a:ext>
            </a:extLst>
          </p:cNvPr>
          <p:cNvSpPr>
            <a:spLocks noGrp="1"/>
          </p:cNvSpPr>
          <p:nvPr>
            <p:ph idx="1"/>
          </p:nvPr>
        </p:nvSpPr>
        <p:spPr>
          <a:xfrm>
            <a:off x="838200" y="1825625"/>
            <a:ext cx="5257800" cy="4351338"/>
          </a:xfrm>
        </p:spPr>
        <p:txBody>
          <a:bodyPr/>
          <a:lstStyle/>
          <a:p>
            <a:r>
              <a:rPr lang="en-US" dirty="0"/>
              <a:t>Application attention span woes</a:t>
            </a:r>
          </a:p>
          <a:p>
            <a:r>
              <a:rPr lang="en-US" dirty="0"/>
              <a:t>Applicants often failed to finish</a:t>
            </a:r>
          </a:p>
          <a:p>
            <a:r>
              <a:rPr lang="en-US" dirty="0"/>
              <a:t>Lack of attention to details and lack of creativity</a:t>
            </a:r>
          </a:p>
        </p:txBody>
      </p:sp>
    </p:spTree>
    <p:extLst>
      <p:ext uri="{BB962C8B-B14F-4D97-AF65-F5344CB8AC3E}">
        <p14:creationId xmlns:p14="http://schemas.microsoft.com/office/powerpoint/2010/main" val="166140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273C-DE53-4736-9A9A-D246229511C5}"/>
              </a:ext>
            </a:extLst>
          </p:cNvPr>
          <p:cNvSpPr>
            <a:spLocks noGrp="1"/>
          </p:cNvSpPr>
          <p:nvPr>
            <p:ph type="title"/>
          </p:nvPr>
        </p:nvSpPr>
        <p:spPr/>
        <p:txBody>
          <a:bodyPr/>
          <a:lstStyle/>
          <a:p>
            <a:r>
              <a:rPr lang="en-US" dirty="0"/>
              <a:t>Solution Plan</a:t>
            </a:r>
          </a:p>
        </p:txBody>
      </p:sp>
      <p:sp>
        <p:nvSpPr>
          <p:cNvPr id="3" name="Content Placeholder 2">
            <a:extLst>
              <a:ext uri="{FF2B5EF4-FFF2-40B4-BE49-F238E27FC236}">
                <a16:creationId xmlns:a16="http://schemas.microsoft.com/office/drawing/2014/main" id="{16183EDA-DADB-4D51-9E4D-3A2DE23418D0}"/>
              </a:ext>
            </a:extLst>
          </p:cNvPr>
          <p:cNvSpPr>
            <a:spLocks noGrp="1"/>
          </p:cNvSpPr>
          <p:nvPr>
            <p:ph idx="1"/>
          </p:nvPr>
        </p:nvSpPr>
        <p:spPr>
          <a:xfrm>
            <a:off x="1141413" y="1825625"/>
            <a:ext cx="10212387" cy="4351338"/>
          </a:xfrm>
        </p:spPr>
        <p:txBody>
          <a:bodyPr/>
          <a:lstStyle/>
          <a:p>
            <a:r>
              <a:rPr lang="en-US" dirty="0"/>
              <a:t>Improve interactivity</a:t>
            </a:r>
          </a:p>
          <a:p>
            <a:r>
              <a:rPr lang="en-US" dirty="0"/>
              <a:t>Rework Question set</a:t>
            </a:r>
          </a:p>
          <a:p>
            <a:r>
              <a:rPr lang="en-US" dirty="0"/>
              <a:t>Ensure connectivity and accessibility</a:t>
            </a:r>
          </a:p>
          <a:p>
            <a:r>
              <a:rPr lang="en-US" dirty="0"/>
              <a:t>AI </a:t>
            </a:r>
          </a:p>
          <a:p>
            <a:endParaRPr lang="en-US" dirty="0"/>
          </a:p>
        </p:txBody>
      </p:sp>
    </p:spTree>
    <p:extLst>
      <p:ext uri="{BB962C8B-B14F-4D97-AF65-F5344CB8AC3E}">
        <p14:creationId xmlns:p14="http://schemas.microsoft.com/office/powerpoint/2010/main" val="327663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53F2-57EE-4F9E-BBA4-E48FA9A919CD}"/>
              </a:ext>
            </a:extLst>
          </p:cNvPr>
          <p:cNvSpPr>
            <a:spLocks noGrp="1"/>
          </p:cNvSpPr>
          <p:nvPr>
            <p:ph type="title"/>
          </p:nvPr>
        </p:nvSpPr>
        <p:spPr/>
        <p:txBody>
          <a:bodyPr/>
          <a:lstStyle/>
          <a:p>
            <a:r>
              <a:rPr lang="en-US" dirty="0"/>
              <a:t>Improve Interactivity</a:t>
            </a:r>
          </a:p>
        </p:txBody>
      </p:sp>
      <p:sp>
        <p:nvSpPr>
          <p:cNvPr id="3" name="Content Placeholder 2">
            <a:extLst>
              <a:ext uri="{FF2B5EF4-FFF2-40B4-BE49-F238E27FC236}">
                <a16:creationId xmlns:a16="http://schemas.microsoft.com/office/drawing/2014/main" id="{47B132C0-6619-4035-A69A-2EB473E2DA10}"/>
              </a:ext>
            </a:extLst>
          </p:cNvPr>
          <p:cNvSpPr>
            <a:spLocks noGrp="1"/>
          </p:cNvSpPr>
          <p:nvPr>
            <p:ph idx="1"/>
          </p:nvPr>
        </p:nvSpPr>
        <p:spPr>
          <a:xfrm>
            <a:off x="838200" y="1825625"/>
            <a:ext cx="5257800" cy="4351338"/>
          </a:xfrm>
        </p:spPr>
        <p:txBody>
          <a:bodyPr/>
          <a:lstStyle/>
          <a:p>
            <a:r>
              <a:rPr lang="en-US" dirty="0"/>
              <a:t>Give the User clear progress indicators</a:t>
            </a:r>
          </a:p>
          <a:p>
            <a:r>
              <a:rPr lang="en-US" dirty="0"/>
              <a:t>Instant text alert if the user chooses </a:t>
            </a:r>
          </a:p>
        </p:txBody>
      </p:sp>
    </p:spTree>
    <p:extLst>
      <p:ext uri="{BB962C8B-B14F-4D97-AF65-F5344CB8AC3E}">
        <p14:creationId xmlns:p14="http://schemas.microsoft.com/office/powerpoint/2010/main" val="91423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A1A8-1A2E-4943-9A33-14DBFA93A225}"/>
              </a:ext>
            </a:extLst>
          </p:cNvPr>
          <p:cNvSpPr>
            <a:spLocks noGrp="1"/>
          </p:cNvSpPr>
          <p:nvPr>
            <p:ph type="title"/>
          </p:nvPr>
        </p:nvSpPr>
        <p:spPr/>
        <p:txBody>
          <a:bodyPr/>
          <a:lstStyle/>
          <a:p>
            <a:r>
              <a:rPr lang="en-US" dirty="0"/>
              <a:t>Rework Question Set</a:t>
            </a:r>
          </a:p>
        </p:txBody>
      </p:sp>
      <p:sp>
        <p:nvSpPr>
          <p:cNvPr id="3" name="Content Placeholder 2">
            <a:extLst>
              <a:ext uri="{FF2B5EF4-FFF2-40B4-BE49-F238E27FC236}">
                <a16:creationId xmlns:a16="http://schemas.microsoft.com/office/drawing/2014/main" id="{D85198DC-A0A8-4FBA-B821-7DA2117C07E1}"/>
              </a:ext>
            </a:extLst>
          </p:cNvPr>
          <p:cNvSpPr>
            <a:spLocks noGrp="1"/>
          </p:cNvSpPr>
          <p:nvPr>
            <p:ph idx="1"/>
          </p:nvPr>
        </p:nvSpPr>
        <p:spPr/>
        <p:txBody>
          <a:bodyPr/>
          <a:lstStyle/>
          <a:p>
            <a:r>
              <a:rPr lang="en-US" dirty="0"/>
              <a:t>Simplifying question sets while maintaining breadth and clarity</a:t>
            </a:r>
          </a:p>
          <a:p>
            <a:r>
              <a:rPr lang="en-US" dirty="0"/>
              <a:t>Huge reduction in question count</a:t>
            </a:r>
          </a:p>
        </p:txBody>
      </p:sp>
    </p:spTree>
    <p:extLst>
      <p:ext uri="{BB962C8B-B14F-4D97-AF65-F5344CB8AC3E}">
        <p14:creationId xmlns:p14="http://schemas.microsoft.com/office/powerpoint/2010/main" val="122603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C4F5-D724-427E-BD47-1A96DCA1562D}"/>
              </a:ext>
            </a:extLst>
          </p:cNvPr>
          <p:cNvSpPr>
            <a:spLocks noGrp="1"/>
          </p:cNvSpPr>
          <p:nvPr>
            <p:ph type="title"/>
          </p:nvPr>
        </p:nvSpPr>
        <p:spPr/>
        <p:txBody>
          <a:bodyPr/>
          <a:lstStyle/>
          <a:p>
            <a:r>
              <a:rPr lang="en-US" dirty="0"/>
              <a:t>Ensure Connectivity and Accessibility</a:t>
            </a:r>
          </a:p>
        </p:txBody>
      </p:sp>
      <p:sp>
        <p:nvSpPr>
          <p:cNvPr id="3" name="Content Placeholder 2">
            <a:extLst>
              <a:ext uri="{FF2B5EF4-FFF2-40B4-BE49-F238E27FC236}">
                <a16:creationId xmlns:a16="http://schemas.microsoft.com/office/drawing/2014/main" id="{159EA620-993D-48B1-B1C5-43C133E22B84}"/>
              </a:ext>
            </a:extLst>
          </p:cNvPr>
          <p:cNvSpPr>
            <a:spLocks noGrp="1"/>
          </p:cNvSpPr>
          <p:nvPr>
            <p:ph idx="1"/>
          </p:nvPr>
        </p:nvSpPr>
        <p:spPr/>
        <p:txBody>
          <a:bodyPr/>
          <a:lstStyle/>
          <a:p>
            <a:r>
              <a:rPr lang="en-US" dirty="0"/>
              <a:t>User database featuring push notifications and updates</a:t>
            </a:r>
          </a:p>
          <a:p>
            <a:r>
              <a:rPr lang="en-US" dirty="0"/>
              <a:t>Planned user panel with minimal user prerogative</a:t>
            </a:r>
          </a:p>
          <a:p>
            <a:r>
              <a:rPr lang="en-US" dirty="0"/>
              <a:t>Future support for multiple devices (implemented strong foundation)</a:t>
            </a:r>
          </a:p>
          <a:p>
            <a:r>
              <a:rPr lang="en-US" dirty="0"/>
              <a:t>Unique password-less login system</a:t>
            </a:r>
          </a:p>
          <a:p>
            <a:endParaRPr lang="en-US" dirty="0"/>
          </a:p>
        </p:txBody>
      </p:sp>
    </p:spTree>
    <p:extLst>
      <p:ext uri="{BB962C8B-B14F-4D97-AF65-F5344CB8AC3E}">
        <p14:creationId xmlns:p14="http://schemas.microsoft.com/office/powerpoint/2010/main" val="381242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00F6-772A-4C22-91EF-8A71E0D84858}"/>
              </a:ext>
            </a:extLst>
          </p:cNvPr>
          <p:cNvSpPr>
            <a:spLocks noGrp="1"/>
          </p:cNvSpPr>
          <p:nvPr>
            <p:ph type="title"/>
          </p:nvPr>
        </p:nvSpPr>
        <p:spPr/>
        <p:txBody>
          <a:bodyPr/>
          <a:lstStyle/>
          <a:p>
            <a:r>
              <a:rPr lang="en-US" dirty="0"/>
              <a:t>Chat Bot	</a:t>
            </a:r>
          </a:p>
        </p:txBody>
      </p:sp>
      <p:sp>
        <p:nvSpPr>
          <p:cNvPr id="3" name="Content Placeholder 2">
            <a:extLst>
              <a:ext uri="{FF2B5EF4-FFF2-40B4-BE49-F238E27FC236}">
                <a16:creationId xmlns:a16="http://schemas.microsoft.com/office/drawing/2014/main" id="{3A4E4CCE-72F7-44CA-A534-11B80E3F9C03}"/>
              </a:ext>
            </a:extLst>
          </p:cNvPr>
          <p:cNvSpPr>
            <a:spLocks noGrp="1"/>
          </p:cNvSpPr>
          <p:nvPr>
            <p:ph idx="1"/>
          </p:nvPr>
        </p:nvSpPr>
        <p:spPr/>
        <p:txBody>
          <a:bodyPr/>
          <a:lstStyle/>
          <a:p>
            <a:r>
              <a:rPr lang="en-US" dirty="0"/>
              <a:t>Greatest addition to the original website</a:t>
            </a:r>
          </a:p>
          <a:p>
            <a:r>
              <a:rPr lang="en-US" dirty="0"/>
              <a:t>Chat bot AI that handles basic questions that users may have while using the service</a:t>
            </a:r>
          </a:p>
          <a:p>
            <a:r>
              <a:rPr lang="en-US" dirty="0"/>
              <a:t>Microsoft Azure</a:t>
            </a:r>
          </a:p>
        </p:txBody>
      </p:sp>
    </p:spTree>
    <p:extLst>
      <p:ext uri="{BB962C8B-B14F-4D97-AF65-F5344CB8AC3E}">
        <p14:creationId xmlns:p14="http://schemas.microsoft.com/office/powerpoint/2010/main" val="200462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470</TotalTime>
  <Words>726</Words>
  <Application>Microsoft Office PowerPoint</Application>
  <PresentationFormat>Widescreen</PresentationFormat>
  <Paragraphs>37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Tw Cen MT</vt:lpstr>
      <vt:lpstr>Circuit</vt:lpstr>
      <vt:lpstr>SERJobs, a Study in Streamlining Applications</vt:lpstr>
      <vt:lpstr>The Problem at Hand</vt:lpstr>
      <vt:lpstr>Solution Plan</vt:lpstr>
      <vt:lpstr>Improve Interactivity</vt:lpstr>
      <vt:lpstr>Rework Question Set</vt:lpstr>
      <vt:lpstr>Ensure Connectivity and Accessibility</vt:lpstr>
      <vt:lpstr>Chat Bot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SERJobs, a Study in Streamlining Applications</dc:title>
  <dc:creator>Kevin Duan</dc:creator>
  <cp:lastModifiedBy>Kevin Duan</cp:lastModifiedBy>
  <cp:revision>8</cp:revision>
  <dcterms:created xsi:type="dcterms:W3CDTF">2018-10-06T05:41:15Z</dcterms:created>
  <dcterms:modified xsi:type="dcterms:W3CDTF">2018-10-06T13:31:38Z</dcterms:modified>
</cp:coreProperties>
</file>