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7" r:id="rId3"/>
    <p:sldId id="257" r:id="rId4"/>
    <p:sldId id="261" r:id="rId5"/>
    <p:sldId id="258" r:id="rId6"/>
    <p:sldId id="269" r:id="rId7"/>
    <p:sldId id="268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3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63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64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8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9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CA5B-5503-4FC9-A46C-7D814E9873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4212C0-14E0-455B-AA5A-10A9575C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8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CDD1-9F03-4CFE-8597-81202BA27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Your [United]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8E05D-53AE-4D1D-AB39-F93772147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Team 3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7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3E2-5E6F-4DC3-AED1-4932CF85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5" name="Content Placeholder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A0D1B96B-4F90-4502-924F-EC689937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6"/>
          <a:stretch/>
        </p:blipFill>
        <p:spPr>
          <a:xfrm>
            <a:off x="929696" y="1930400"/>
            <a:ext cx="7745660" cy="3252241"/>
          </a:xfrm>
        </p:spPr>
      </p:pic>
    </p:spTree>
    <p:extLst>
      <p:ext uri="{BB962C8B-B14F-4D97-AF65-F5344CB8AC3E}">
        <p14:creationId xmlns:p14="http://schemas.microsoft.com/office/powerpoint/2010/main" val="37089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90DC908F-3E20-401D-A71F-DFCF3C6B2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9" b="6524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63ABA-46D6-4F0E-9860-ED220F8A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Goals for Sprints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E0C8-377F-4BD2-BC04-4019E079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/>
              <a:t>Brainstorming </a:t>
            </a:r>
          </a:p>
          <a:p>
            <a:r>
              <a:rPr lang="en-US"/>
              <a:t>Design</a:t>
            </a:r>
          </a:p>
          <a:p>
            <a:r>
              <a:rPr lang="en-US"/>
              <a:t>Task Breakdowns</a:t>
            </a:r>
          </a:p>
          <a:p>
            <a:r>
              <a:rPr lang="en-US"/>
              <a:t>Code!</a:t>
            </a:r>
          </a:p>
          <a:p>
            <a:r>
              <a:rPr lang="en-US"/>
              <a:t>Testing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9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4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6C292-D754-478F-9C4D-8230D05B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Factors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0979-FECC-4F7D-8BD1-4C2C0C84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Basic Functionality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Market Place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Buy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Sell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Charities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Account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Creative Features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Entertaining UX Design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Smart Recommendations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Image Recognition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coding clipart">
            <a:extLst>
              <a:ext uri="{FF2B5EF4-FFF2-40B4-BE49-F238E27FC236}">
                <a16:creationId xmlns:a16="http://schemas.microsoft.com/office/drawing/2014/main" id="{82517327-9FDA-4888-80AD-17AB8741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718958"/>
            <a:ext cx="5143500" cy="340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React native">
            <a:extLst>
              <a:ext uri="{FF2B5EF4-FFF2-40B4-BE49-F238E27FC236}">
                <a16:creationId xmlns:a16="http://schemas.microsoft.com/office/drawing/2014/main" id="{9138684F-8C01-4F56-BF1D-323BEB6F0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0" r="-2" b="7921"/>
          <a:stretch/>
        </p:blipFill>
        <p:spPr bwMode="auto">
          <a:xfrm>
            <a:off x="5060321" y="89730"/>
            <a:ext cx="7131679" cy="6173714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75565-C118-4223-A69B-84D3A3C0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Front-End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088" name="Content Placeholder 2">
            <a:extLst>
              <a:ext uri="{FF2B5EF4-FFF2-40B4-BE49-F238E27FC236}">
                <a16:creationId xmlns:a16="http://schemas.microsoft.com/office/drawing/2014/main" id="{E51B2B5C-DEAB-4E2B-9882-255FEFA4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Android Studio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Expo</a:t>
            </a:r>
          </a:p>
          <a:p>
            <a:r>
              <a:rPr lang="en-US" dirty="0"/>
              <a:t>React Native </a:t>
            </a:r>
          </a:p>
          <a:p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4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149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0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1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4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6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7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90E2-D9EA-4ADB-B112-60B931DA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Back-End Implementation</a:t>
            </a:r>
          </a:p>
        </p:txBody>
      </p:sp>
      <p:pic>
        <p:nvPicPr>
          <p:cNvPr id="6146" name="Picture 2" descr="Image result for flask python">
            <a:extLst>
              <a:ext uri="{FF2B5EF4-FFF2-40B4-BE49-F238E27FC236}">
                <a16:creationId xmlns:a16="http://schemas.microsoft.com/office/drawing/2014/main" id="{A306E098-B57D-425D-AD68-AF681A51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1" y="2446584"/>
            <a:ext cx="3856774" cy="20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2BA2-6905-4174-A53D-8896998C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Flask</a:t>
            </a:r>
          </a:p>
          <a:p>
            <a:r>
              <a:rPr lang="en-US" dirty="0" err="1">
                <a:solidFill>
                  <a:srgbClr val="FFFFFF"/>
                </a:solidFill>
              </a:rPr>
              <a:t>Imagga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eBay Web Scraping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2FF8-080D-4EE4-8773-5A2A2656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03" y="640295"/>
            <a:ext cx="8596668" cy="1135330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	</a:t>
            </a:r>
            <a:br>
              <a:rPr lang="en-US" dirty="0"/>
            </a:b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77E11E-3746-447B-8D66-3432C194DE3E}"/>
              </a:ext>
            </a:extLst>
          </p:cNvPr>
          <p:cNvCxnSpPr>
            <a:cxnSpLocks/>
            <a:stCxn id="28" idx="3"/>
            <a:endCxn id="8" idx="2"/>
          </p:cNvCxnSpPr>
          <p:nvPr/>
        </p:nvCxnSpPr>
        <p:spPr>
          <a:xfrm>
            <a:off x="4465263" y="2456428"/>
            <a:ext cx="824222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865BE8-DDAF-44AC-90D1-D777C6647C42}"/>
              </a:ext>
            </a:extLst>
          </p:cNvPr>
          <p:cNvSpPr/>
          <p:nvPr/>
        </p:nvSpPr>
        <p:spPr>
          <a:xfrm>
            <a:off x="5289485" y="1953244"/>
            <a:ext cx="1477108" cy="10063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C14780-AB4A-476F-894B-8182AD84843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766593" y="2456435"/>
            <a:ext cx="768639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9018F6-E844-4FEC-B961-07040B9168D8}"/>
              </a:ext>
            </a:extLst>
          </p:cNvPr>
          <p:cNvSpPr/>
          <p:nvPr/>
        </p:nvSpPr>
        <p:spPr>
          <a:xfrm>
            <a:off x="7535232" y="1953243"/>
            <a:ext cx="1477108" cy="10063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Info.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078B94-0794-4809-A5FA-CDE4FFEF7529}"/>
              </a:ext>
            </a:extLst>
          </p:cNvPr>
          <p:cNvSpPr/>
          <p:nvPr/>
        </p:nvSpPr>
        <p:spPr>
          <a:xfrm>
            <a:off x="712403" y="1893725"/>
            <a:ext cx="1579910" cy="11254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113615-EF35-4ABA-8E8C-DDCC405B0D3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92313" y="2456428"/>
            <a:ext cx="986541" cy="1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EADE10-1B8A-4B49-8F61-84496F3B085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465263" y="3691258"/>
            <a:ext cx="824222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8AAC6D4-C54E-4E76-B7C5-997B2CDDFB8F}"/>
              </a:ext>
            </a:extLst>
          </p:cNvPr>
          <p:cNvSpPr/>
          <p:nvPr/>
        </p:nvSpPr>
        <p:spPr>
          <a:xfrm>
            <a:off x="5289485" y="3223395"/>
            <a:ext cx="1477108" cy="10063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Charity Info. 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44B5E4-269E-44BD-B7F0-63D20152EF24}"/>
              </a:ext>
            </a:extLst>
          </p:cNvPr>
          <p:cNvCxnSpPr>
            <a:cxnSpLocks/>
            <a:stCxn id="13" idx="2"/>
            <a:endCxn id="33" idx="1"/>
          </p:cNvCxnSpPr>
          <p:nvPr/>
        </p:nvCxnSpPr>
        <p:spPr>
          <a:xfrm rot="16200000" flipH="1">
            <a:off x="2054547" y="2466951"/>
            <a:ext cx="672118" cy="177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D4EC21-3BFA-4725-8C37-E9FA48DEA428}"/>
              </a:ext>
            </a:extLst>
          </p:cNvPr>
          <p:cNvSpPr/>
          <p:nvPr/>
        </p:nvSpPr>
        <p:spPr>
          <a:xfrm>
            <a:off x="3278854" y="2058752"/>
            <a:ext cx="1186409" cy="795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Sell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92F0DD-A44C-432E-BA2D-83EA4F5744B0}"/>
              </a:ext>
            </a:extLst>
          </p:cNvPr>
          <p:cNvSpPr/>
          <p:nvPr/>
        </p:nvSpPr>
        <p:spPr>
          <a:xfrm>
            <a:off x="3278854" y="3293582"/>
            <a:ext cx="1186409" cy="7953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Charities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0910CC5-7F9B-48F7-A46E-55EC034623FA}"/>
              </a:ext>
            </a:extLst>
          </p:cNvPr>
          <p:cNvCxnSpPr>
            <a:cxnSpLocks/>
            <a:stCxn id="13" idx="2"/>
            <a:endCxn id="43" idx="1"/>
          </p:cNvCxnSpPr>
          <p:nvPr/>
        </p:nvCxnSpPr>
        <p:spPr>
          <a:xfrm rot="16200000" flipH="1">
            <a:off x="1458033" y="3063465"/>
            <a:ext cx="1865146" cy="177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C4F2D1D-864E-4940-8659-A0056F675713}"/>
              </a:ext>
            </a:extLst>
          </p:cNvPr>
          <p:cNvSpPr/>
          <p:nvPr/>
        </p:nvSpPr>
        <p:spPr>
          <a:xfrm>
            <a:off x="3278854" y="4486610"/>
            <a:ext cx="1186409" cy="7953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Account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CBC0C6-06A3-42C8-AC86-50A573CA0719}"/>
              </a:ext>
            </a:extLst>
          </p:cNvPr>
          <p:cNvCxnSpPr>
            <a:cxnSpLocks/>
          </p:cNvCxnSpPr>
          <p:nvPr/>
        </p:nvCxnSpPr>
        <p:spPr>
          <a:xfrm>
            <a:off x="4465263" y="4884281"/>
            <a:ext cx="824222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88CB79B-E79F-4D64-A58A-B8B6339EABF0}"/>
              </a:ext>
            </a:extLst>
          </p:cNvPr>
          <p:cNvSpPr/>
          <p:nvPr/>
        </p:nvSpPr>
        <p:spPr>
          <a:xfrm>
            <a:off x="5289485" y="4386501"/>
            <a:ext cx="1477108" cy="10063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Acct. Info.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454A75C-A5C4-4D7D-841E-5DFDB24CDEB9}"/>
              </a:ext>
            </a:extLst>
          </p:cNvPr>
          <p:cNvSpPr/>
          <p:nvPr/>
        </p:nvSpPr>
        <p:spPr>
          <a:xfrm>
            <a:off x="3133504" y="5490238"/>
            <a:ext cx="1477108" cy="10063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F930367-D20F-431C-9D7B-E9E74B754B3D}"/>
              </a:ext>
            </a:extLst>
          </p:cNvPr>
          <p:cNvCxnSpPr>
            <a:cxnSpLocks/>
            <a:stCxn id="13" idx="2"/>
            <a:endCxn id="49" idx="2"/>
          </p:cNvCxnSpPr>
          <p:nvPr/>
        </p:nvCxnSpPr>
        <p:spPr>
          <a:xfrm rot="16200000" flipH="1">
            <a:off x="830787" y="3690711"/>
            <a:ext cx="2974289" cy="1631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225F35-AE4F-43A5-A3D0-03BD27EDF1CF}"/>
              </a:ext>
            </a:extLst>
          </p:cNvPr>
          <p:cNvCxnSpPr>
            <a:cxnSpLocks/>
          </p:cNvCxnSpPr>
          <p:nvPr/>
        </p:nvCxnSpPr>
        <p:spPr>
          <a:xfrm>
            <a:off x="4610612" y="5993418"/>
            <a:ext cx="67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97C1E0A-CFA4-4D48-8D49-85E1F1E6DF89}"/>
              </a:ext>
            </a:extLst>
          </p:cNvPr>
          <p:cNvSpPr/>
          <p:nvPr/>
        </p:nvSpPr>
        <p:spPr>
          <a:xfrm>
            <a:off x="5289485" y="5490238"/>
            <a:ext cx="1477108" cy="10063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Info.</a:t>
            </a:r>
          </a:p>
        </p:txBody>
      </p:sp>
    </p:spTree>
    <p:extLst>
      <p:ext uri="{BB962C8B-B14F-4D97-AF65-F5344CB8AC3E}">
        <p14:creationId xmlns:p14="http://schemas.microsoft.com/office/powerpoint/2010/main" val="32058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8F697-1307-4BAE-A72E-44C61A45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65" y="2359584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Product</a:t>
            </a:r>
          </a:p>
        </p:txBody>
      </p:sp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34F060DF-7B58-445D-9209-0D3EF818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E950-CFD5-4587-964A-28727C19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846" y="2058970"/>
            <a:ext cx="8596668" cy="1826581"/>
          </a:xfrm>
        </p:spPr>
        <p:txBody>
          <a:bodyPr/>
          <a:lstStyle/>
          <a:p>
            <a:r>
              <a:rPr lang="en-US" dirty="0"/>
              <a:t>Retrospection</a:t>
            </a:r>
          </a:p>
        </p:txBody>
      </p:sp>
    </p:spTree>
    <p:extLst>
      <p:ext uri="{BB962C8B-B14F-4D97-AF65-F5344CB8AC3E}">
        <p14:creationId xmlns:p14="http://schemas.microsoft.com/office/powerpoint/2010/main" val="1392314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85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Your [United] Way</vt:lpstr>
      <vt:lpstr>The Team</vt:lpstr>
      <vt:lpstr>Goals for Sprints</vt:lpstr>
      <vt:lpstr>Factors &amp; Implementation</vt:lpstr>
      <vt:lpstr>Front-End Implementation </vt:lpstr>
      <vt:lpstr>Back-End Implementation</vt:lpstr>
      <vt:lpstr>Work Flow  </vt:lpstr>
      <vt:lpstr>Final Product</vt:lpstr>
      <vt:lpstr>Retrospection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[United] Way</dc:title>
  <dc:creator>Abhishek Mandal</dc:creator>
  <cp:lastModifiedBy>Abhishek Mandal</cp:lastModifiedBy>
  <cp:revision>2</cp:revision>
  <dcterms:created xsi:type="dcterms:W3CDTF">2018-10-06T16:41:57Z</dcterms:created>
  <dcterms:modified xsi:type="dcterms:W3CDTF">2018-10-07T06:53:05Z</dcterms:modified>
</cp:coreProperties>
</file>