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983"/>
    <p:restoredTop sz="94681"/>
  </p:normalViewPr>
  <p:slideViewPr>
    <p:cSldViewPr snapToGrid="0" snapToObjects="1">
      <p:cViewPr varScale="1">
        <p:scale>
          <a:sx n="69" d="100"/>
          <a:sy n="69" d="100"/>
        </p:scale>
        <p:origin x="232" y="1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10/6/18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10/6/18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10/6/18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EE627-4522-9245-BFD8-AC0A3FBD52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Carity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25430C-CEFB-CF49-8D34-06D35649AC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Code for Good 2018</a:t>
            </a:r>
          </a:p>
          <a:p>
            <a:r>
              <a:rPr lang="en-US" dirty="0"/>
              <a:t>Plano, TX</a:t>
            </a:r>
          </a:p>
          <a:p>
            <a:r>
              <a:rPr lang="en-US" dirty="0"/>
              <a:t>Team 7</a:t>
            </a:r>
          </a:p>
        </p:txBody>
      </p:sp>
    </p:spTree>
    <p:extLst>
      <p:ext uri="{BB962C8B-B14F-4D97-AF65-F5344CB8AC3E}">
        <p14:creationId xmlns:p14="http://schemas.microsoft.com/office/powerpoint/2010/main" val="4031588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04FE9-52CC-C24D-97A6-114F28E1C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our app includes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6123D2-21C0-7248-A927-EEC7C87528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 in/create an account and upload a profile picture</a:t>
            </a:r>
          </a:p>
          <a:p>
            <a:r>
              <a:rPr lang="en-US" dirty="0"/>
              <a:t>Choose six categories of objects </a:t>
            </a:r>
          </a:p>
          <a:p>
            <a:r>
              <a:rPr lang="en-US" dirty="0"/>
              <a:t>Features 17 different types of charities and it will redirect for more information</a:t>
            </a:r>
          </a:p>
          <a:p>
            <a:r>
              <a:rPr lang="en-US" dirty="0"/>
              <a:t>Upload image of item that you want to sell </a:t>
            </a:r>
          </a:p>
          <a:p>
            <a:r>
              <a:rPr lang="en-US" dirty="0"/>
              <a:t>Will open up a page with suggested prices</a:t>
            </a:r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653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3F433-0585-2F40-A4CD-47C0999F5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Recognition &amp; Pricing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439452-81F6-7F4C-8550-E9917030A98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Goal: have the user upload a picture of their product</a:t>
            </a:r>
          </a:p>
          <a:p>
            <a:r>
              <a:rPr lang="en-US" dirty="0"/>
              <a:t>Initially we were planning on opening up the camera on the phone, having the user take a picture and then uploading and saving that picture on the application</a:t>
            </a:r>
          </a:p>
          <a:p>
            <a:r>
              <a:rPr lang="en-US" dirty="0"/>
              <a:t>Encountered a lot of obstacles – just uploaded the picture from the user’s camera roll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9E0C21-3F85-9E43-9722-CFD53A745C0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499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51F8B-800E-1E42-AAA8-E6632E6DF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Recognition &amp; Pricing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0148C-5ECE-744C-9539-791F7C9517F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Goal: to be able to identify the object that the user upload so that the application can return suggested prices</a:t>
            </a:r>
          </a:p>
          <a:p>
            <a:r>
              <a:rPr lang="en-US" dirty="0"/>
              <a:t>Built a machine learning classifier that recognized the picture and return a description of it</a:t>
            </a:r>
          </a:p>
          <a:p>
            <a:r>
              <a:rPr lang="en-US" dirty="0"/>
              <a:t>Opened up the Walmart website that took the output of the classifier and searched up suggested prices 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C47BC0-2149-C141-9FB2-9418A61E299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8590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21F5C-6C6B-4441-8A18-263A9FB29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Payment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FA5BB4-0791-3B49-8812-0677A6BA5EC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Buyers can make a transaction using Chase Pay</a:t>
            </a:r>
          </a:p>
          <a:p>
            <a:pPr lvl="1"/>
            <a:r>
              <a:rPr lang="en-US" dirty="0"/>
              <a:t>Buyers can select the charity of their choice</a:t>
            </a:r>
          </a:p>
          <a:p>
            <a:r>
              <a:rPr lang="en-US" dirty="0"/>
              <a:t>Sellers receive 20% and 80% goes directly to the charity </a:t>
            </a:r>
          </a:p>
          <a:p>
            <a:r>
              <a:rPr lang="en-US" dirty="0"/>
              <a:t>Future Function: Both parties will receive a confirmation email</a:t>
            </a:r>
          </a:p>
          <a:p>
            <a:pPr lvl="1"/>
            <a:r>
              <a:rPr lang="en-US" dirty="0"/>
              <a:t>At the end of each email, it will share a story of how their dollar made the difference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E88161C-DBE9-0B48-9AE3-42F4EF1AD32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989794" y="2560320"/>
            <a:ext cx="3460491" cy="3460491"/>
          </a:xfrm>
        </p:spPr>
      </p:pic>
    </p:spTree>
    <p:extLst>
      <p:ext uri="{BB962C8B-B14F-4D97-AF65-F5344CB8AC3E}">
        <p14:creationId xmlns:p14="http://schemas.microsoft.com/office/powerpoint/2010/main" val="34887578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E80E8-538C-9F40-9E78-5BB8B6530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Giving Driven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6F6BA0-0551-9B42-BA42-5C5D7234D13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We want the buyers and sellers to driven to give to something that they care about therefore, we have used the 17 UN Sustainable Development Goals to help buyers choose a cause and it will suggest a charity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81E9134-3189-D84D-B273-FEDC8B4F237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72238" y="2674619"/>
            <a:ext cx="4424360" cy="2741857"/>
          </a:xfrm>
        </p:spPr>
      </p:pic>
    </p:spTree>
    <p:extLst>
      <p:ext uri="{BB962C8B-B14F-4D97-AF65-F5344CB8AC3E}">
        <p14:creationId xmlns:p14="http://schemas.microsoft.com/office/powerpoint/2010/main" val="11810260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332</TotalTime>
  <Words>275</Words>
  <Application>Microsoft Macintosh PowerPoint</Application>
  <PresentationFormat>Widescreen</PresentationFormat>
  <Paragraphs>26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Garamond</vt:lpstr>
      <vt:lpstr>Organic</vt:lpstr>
      <vt:lpstr>Carity</vt:lpstr>
      <vt:lpstr>What our app includes</vt:lpstr>
      <vt:lpstr>Image Recognition &amp; Pricing </vt:lpstr>
      <vt:lpstr>Image Recognition &amp; Pricing </vt:lpstr>
      <vt:lpstr>Payment</vt:lpstr>
      <vt:lpstr>Giving Driven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????? </dc:title>
  <dc:creator>Hetvi Mehta</dc:creator>
  <cp:lastModifiedBy>Hetvi Mehta</cp:lastModifiedBy>
  <cp:revision>9</cp:revision>
  <dcterms:created xsi:type="dcterms:W3CDTF">2018-10-06T08:09:42Z</dcterms:created>
  <dcterms:modified xsi:type="dcterms:W3CDTF">2018-10-06T15:12:54Z</dcterms:modified>
</cp:coreProperties>
</file>