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E627-4522-9245-BFD8-AC0A3FBD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Resale for Charity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5430C-CEFB-CF49-8D34-06D35649A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for Good 2018</a:t>
            </a:r>
          </a:p>
          <a:p>
            <a:r>
              <a:rPr lang="en-US" dirty="0"/>
              <a:t>Plano, TX</a:t>
            </a:r>
          </a:p>
          <a:p>
            <a:r>
              <a:rPr lang="en-US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403158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4FE9-52CC-C24D-97A6-114F28E1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app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23D2-21C0-7248-A927-EEC7C87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in/create an account and upload a profile picture</a:t>
            </a:r>
          </a:p>
          <a:p>
            <a:r>
              <a:rPr lang="en-US" dirty="0"/>
              <a:t>Choose six categories of objects </a:t>
            </a:r>
          </a:p>
          <a:p>
            <a:r>
              <a:rPr lang="en-US" dirty="0"/>
              <a:t>Feature 17 different types of categories</a:t>
            </a:r>
          </a:p>
          <a:p>
            <a:r>
              <a:rPr lang="en-US" dirty="0"/>
              <a:t>Upload image of item that you want to sell </a:t>
            </a:r>
          </a:p>
          <a:p>
            <a:r>
              <a:rPr lang="en-US" dirty="0"/>
              <a:t>Will open up a page with suggested prices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433-0585-2F40-A4CD-47C0999F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9452-81F6-7F4C-8550-E9917030A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have the user upload a picture of their product</a:t>
            </a:r>
          </a:p>
          <a:p>
            <a:r>
              <a:rPr lang="en-US" dirty="0"/>
              <a:t>Initially I was planning on opening up the camera on the phone, having the user take a picture and then uploading and saving that picture on the application</a:t>
            </a:r>
          </a:p>
          <a:p>
            <a:r>
              <a:rPr lang="en-US" dirty="0"/>
              <a:t>Encountered a lot of obstacles – just uploaded the picture from the user’s camera roll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0C21-3F85-9E43-9722-CFD53A745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1F8B-800E-1E42-AAA8-E6632E6D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148C-5ECE-744C-9539-791F7C951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to be able to identify the object that the user upload so that the application can return suggested prices</a:t>
            </a:r>
          </a:p>
          <a:p>
            <a:r>
              <a:rPr lang="en-US" dirty="0"/>
              <a:t>Built a machine learning classifier that recognized the picture and return a description of it</a:t>
            </a:r>
          </a:p>
          <a:p>
            <a:r>
              <a:rPr lang="en-US" dirty="0"/>
              <a:t>Opened up the Walmart website that took the output of the classifier and searched up suggested prices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47BC0-2149-C141-9FB2-9418A61E2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EE5A-B980-C440-B962-DA6B04B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9455-CE20-A940-90D6-FA49B10EA0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F9D1-5943-ED4D-A528-97498D5A0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167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Resale for Charity</vt:lpstr>
      <vt:lpstr>What our app includes</vt:lpstr>
      <vt:lpstr>Image Recognition </vt:lpstr>
      <vt:lpstr>Image Recognition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????? </dc:title>
  <dc:creator>Hetvi Mehta</dc:creator>
  <cp:lastModifiedBy>Hetvi Mehta</cp:lastModifiedBy>
  <cp:revision>6</cp:revision>
  <dcterms:created xsi:type="dcterms:W3CDTF">2018-10-06T08:09:42Z</dcterms:created>
  <dcterms:modified xsi:type="dcterms:W3CDTF">2018-10-06T12:46:32Z</dcterms:modified>
</cp:coreProperties>
</file>