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1" r:id="rId5"/>
    <p:sldId id="262" r:id="rId6"/>
    <p:sldId id="268" r:id="rId7"/>
    <p:sldId id="265" r:id="rId8"/>
    <p:sldId id="267" r:id="rId9"/>
    <p:sldId id="266" r:id="rId10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32" autoAdjust="0"/>
    <p:restoredTop sz="94660"/>
  </p:normalViewPr>
  <p:slideViewPr>
    <p:cSldViewPr snapToGrid="0">
      <p:cViewPr>
        <p:scale>
          <a:sx n="100" d="100"/>
          <a:sy n="100" d="100"/>
        </p:scale>
        <p:origin x="2012" y="1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F716-8FF6-4F8D-A944-33E6906E4023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15A1-CE51-4375-AF54-937C6E99C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4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F716-8FF6-4F8D-A944-33E6906E4023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15A1-CE51-4375-AF54-937C6E99C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15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F716-8FF6-4F8D-A944-33E6906E4023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15A1-CE51-4375-AF54-937C6E99C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810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F716-8FF6-4F8D-A944-33E6906E4023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15A1-CE51-4375-AF54-937C6E99CA0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2884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F716-8FF6-4F8D-A944-33E6906E4023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15A1-CE51-4375-AF54-937C6E99C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89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F716-8FF6-4F8D-A944-33E6906E4023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15A1-CE51-4375-AF54-937C6E99C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33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F716-8FF6-4F8D-A944-33E6906E4023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15A1-CE51-4375-AF54-937C6E99C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3324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F716-8FF6-4F8D-A944-33E6906E4023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15A1-CE51-4375-AF54-937C6E99C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8666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F716-8FF6-4F8D-A944-33E6906E4023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15A1-CE51-4375-AF54-937C6E99C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87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F716-8FF6-4F8D-A944-33E6906E4023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15A1-CE51-4375-AF54-937C6E99C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76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F716-8FF6-4F8D-A944-33E6906E4023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15A1-CE51-4375-AF54-937C6E99C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F716-8FF6-4F8D-A944-33E6906E4023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15A1-CE51-4375-AF54-937C6E99C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26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F716-8FF6-4F8D-A944-33E6906E4023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15A1-CE51-4375-AF54-937C6E99C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98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F716-8FF6-4F8D-A944-33E6906E4023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15A1-CE51-4375-AF54-937C6E99C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33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F716-8FF6-4F8D-A944-33E6906E4023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15A1-CE51-4375-AF54-937C6E99C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426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F716-8FF6-4F8D-A944-33E6906E4023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15A1-CE51-4375-AF54-937C6E99C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03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F716-8FF6-4F8D-A944-33E6906E4023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15A1-CE51-4375-AF54-937C6E99C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73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771F716-8FF6-4F8D-A944-33E6906E4023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615A1-CE51-4375-AF54-937C6E99C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6480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dallasdigitaldata/linkedin_excel_funcs/blob/main/PythonInExcel/iris/Iris.xls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5C7D2-43A0-C167-0A8C-872128212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42" y="891652"/>
            <a:ext cx="4412021" cy="3030724"/>
          </a:xfrm>
        </p:spPr>
        <p:txBody>
          <a:bodyPr anchor="b">
            <a:normAutofit fontScale="90000"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Enhance Excel with Python: Create a Violin Plot from the Iris Dataset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951029-906D-DE9C-F2FD-B4D2CA6E56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5791" y="4745317"/>
            <a:ext cx="4126272" cy="1375145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A Step-by-Step Guide for Business Intelligence and Data Science Professionals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9E5283-9E4B-4CF8-4475-548A221332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073"/>
          <a:stretch/>
        </p:blipFill>
        <p:spPr>
          <a:xfrm>
            <a:off x="5812454" y="321166"/>
            <a:ext cx="6121688" cy="5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798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B0C9F-CB96-C9A0-AF05-8E45E868C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5157" y="741391"/>
            <a:ext cx="5933181" cy="1616203"/>
          </a:xfrm>
        </p:spPr>
        <p:txBody>
          <a:bodyPr anchor="b">
            <a:normAutofit/>
          </a:bodyPr>
          <a:lstStyle/>
          <a:p>
            <a:r>
              <a:rPr lang="en-US" sz="3200"/>
              <a:t>Why Use Python in Excel?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7B66A66-5820-DB1D-775B-0C55073C10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75156" y="2533476"/>
            <a:ext cx="5933182" cy="344783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Excel is powerful but limited in advanced visualizations.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With Python’s libraries like Matplotlib,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Plotly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and Bokeh, you can extend Excel's capabilities beyond its native limits.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Example: Create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Violin Plot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to visualize data distribution—something not natively available in Excel. </a:t>
            </a:r>
          </a:p>
        </p:txBody>
      </p:sp>
      <p:pic>
        <p:nvPicPr>
          <p:cNvPr id="26" name="Picture 25" descr="A collection of images and text&#10;&#10;Description automatically generated with medium confidence">
            <a:extLst>
              <a:ext uri="{FF2B5EF4-FFF2-40B4-BE49-F238E27FC236}">
                <a16:creationId xmlns:a16="http://schemas.microsoft.com/office/drawing/2014/main" id="{C9CB8740-36EF-ECCC-637D-934044D70F5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62"/>
          <a:stretch/>
        </p:blipFill>
        <p:spPr>
          <a:xfrm>
            <a:off x="883662" y="2878813"/>
            <a:ext cx="2967508" cy="1089611"/>
          </a:xfrm>
          <a:prstGeom prst="rect">
            <a:avLst/>
          </a:prstGeom>
        </p:spPr>
      </p:pic>
      <p:pic>
        <p:nvPicPr>
          <p:cNvPr id="1027" name="Picture 3" descr="A collage of different colored images&#10;&#10;Description automatically generated">
            <a:extLst>
              <a:ext uri="{FF2B5EF4-FFF2-40B4-BE49-F238E27FC236}">
                <a16:creationId xmlns:a16="http://schemas.microsoft.com/office/drawing/2014/main" id="{295986D6-DF9C-1598-EDF9-D9BF7B6E5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7460" y="4421446"/>
            <a:ext cx="2559909" cy="159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51A77579-1DAE-3AF9-6A1F-9DB9B922F788}"/>
              </a:ext>
            </a:extLst>
          </p:cNvPr>
          <p:cNvGrpSpPr/>
          <p:nvPr/>
        </p:nvGrpSpPr>
        <p:grpSpPr>
          <a:xfrm>
            <a:off x="883661" y="1359084"/>
            <a:ext cx="2967508" cy="1075721"/>
            <a:chOff x="4024886" y="1441450"/>
            <a:chExt cx="6961793" cy="2523649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19BFB183-88C4-0DD8-5D26-D26C55586B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24886" y="1441450"/>
              <a:ext cx="6961793" cy="2523649"/>
            </a:xfrm>
            <a:prstGeom prst="rect">
              <a:avLst/>
            </a:prstGeom>
          </p:spPr>
        </p:pic>
        <p:pic>
          <p:nvPicPr>
            <p:cNvPr id="29" name="Picture 28" descr="A colorful logo with black text&#10;&#10;Description automatically generated">
              <a:extLst>
                <a:ext uri="{FF2B5EF4-FFF2-40B4-BE49-F238E27FC236}">
                  <a16:creationId xmlns:a16="http://schemas.microsoft.com/office/drawing/2014/main" id="{DFC9C194-7682-F92F-AB31-7413A3BDCE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t="12179" b="17474"/>
            <a:stretch/>
          </p:blipFill>
          <p:spPr>
            <a:xfrm>
              <a:off x="6006432" y="2171700"/>
              <a:ext cx="2998699" cy="958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8122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B0C9F-CB96-C9A0-AF05-8E45E868C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How to Get Started with Python in Excel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7B66A66-5820-DB1D-775B-0C55073C10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10263" y="649485"/>
            <a:ext cx="6555347" cy="270331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Availability: 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Python in Excel is available for Enterprise and Business users running Microsoft 365.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To enable Python in Excel: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dirty="0">
                <a:latin typeface="Arial" panose="020B0604020202020204" pitchFamily="34" charset="0"/>
              </a:rPr>
              <a:t>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se the Insert Python option in the Formulas tab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Alternatively, simply type =PY in a cell.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9BE5F2-07CA-5F41-F9C0-7EB8152F4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263" y="3632200"/>
            <a:ext cx="6341299" cy="290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431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B0C9F-CB96-C9A0-AF05-8E45E868C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Download the Iris Dataset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7B66A66-5820-DB1D-775B-0C55073C10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30701" y="649484"/>
            <a:ext cx="3680930" cy="575766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Download the Iris dataset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hlinkClick r:id="rId2"/>
              </a:rPr>
              <a:t>https://github.com/dallasdigitaldata/linkedin_excel_funcs/blob/main/PythonInExcel/iris/Iris.xlsx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dirty="0">
                <a:latin typeface="Arial" panose="020B0604020202020204" pitchFamily="34" charset="0"/>
              </a:rPr>
              <a:t>Click the download button once you access the GitHub page.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1306CC-409D-4770-1230-ADBE06851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4590" y="586855"/>
            <a:ext cx="3680929" cy="583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520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B0C9F-CB96-C9A0-AF05-8E45E868C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Insert Python Code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7B66A66-5820-DB1D-775B-0C55073C10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29327" y="453127"/>
            <a:ext cx="7143551" cy="25509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In cell I3, type =PY() and paste the Python code from the example.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dirty="0">
                <a:latin typeface="Arial" panose="020B0604020202020204" pitchFamily="34" charset="0"/>
              </a:rPr>
              <a:t>See below how it changes to Python Entry mode.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499E2F-0A9B-C7E1-FA42-76FEB257B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659" y="2160864"/>
            <a:ext cx="6927919" cy="631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779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B0C9F-CB96-C9A0-AF05-8E45E868C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Insert Python Code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7B66A66-5820-DB1D-775B-0C55073C10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81727" y="649481"/>
            <a:ext cx="7143551" cy="184606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Tip: You can type the code manually if you want to practice coding in Excel.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dirty="0">
                <a:latin typeface="Arial" panose="020B0604020202020204" pitchFamily="34" charset="0"/>
              </a:rPr>
              <a:t>Use Ctrl + Enter to run the cell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35D602-2F26-1C6C-FE4E-E60136E33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727" y="1999404"/>
            <a:ext cx="7219950" cy="455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944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1915F-8644-7092-ADE7-A3571DFA9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Display the Python Plot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C29B0F1-C618-7043-CA3B-5962E329D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1"/>
            <a:ext cx="6391073" cy="170637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Right click on the new python image and click Display Plot over Cells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F78104-E6FA-6B23-E62E-09B3B319E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610" y="2355851"/>
            <a:ext cx="7661018" cy="411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452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1915F-8644-7092-ADE7-A3571DFA9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Plot in </a:t>
            </a:r>
            <a:r>
              <a:rPr lang="en-US" sz="4000" dirty="0">
                <a:solidFill>
                  <a:srgbClr val="FFFFFF"/>
                </a:solidFill>
              </a:rPr>
              <a:t>all its Glory!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C29B0F1-C618-7043-CA3B-5962E329D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8377" y="682183"/>
            <a:ext cx="6391073" cy="170637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Now we can see our Violin Plot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A626A6-2AEA-0004-E52C-FE702A536882}"/>
              </a:ext>
            </a:extLst>
          </p:cNvPr>
          <p:cNvPicPr>
            <a:picLocks noChangeAspect="1"/>
            <a:extLst>
              <a:ext uri="{53484399-7A02-498B-ADA4-41CD10E50FAC}">
                <aif:imageFormula xmlns:aif="http://schemas.microsoft.com/office/drawing/2022/imageformula" formula="'Iris data set'!J5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530850" y="2080491"/>
            <a:ext cx="4565649" cy="450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938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1BFF-A2CC-A4B5-9515-068E77FB7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0" y="2767106"/>
            <a:ext cx="3111859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 and Next Steps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910DB7-F2BD-8FCB-DED9-D62749DB56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14559"/>
          <a:stretch/>
        </p:blipFill>
        <p:spPr>
          <a:xfrm>
            <a:off x="4527549" y="3975034"/>
            <a:ext cx="6686277" cy="4013266"/>
          </a:xfrm>
          <a:prstGeom prst="rect">
            <a:avLst/>
          </a:prstGeom>
        </p:spPr>
      </p:pic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3056240A-DF9B-396D-6DE2-B61D57022095}"/>
              </a:ext>
            </a:extLst>
          </p:cNvPr>
          <p:cNvSpPr txBox="1">
            <a:spLocks/>
          </p:cNvSpPr>
          <p:nvPr/>
        </p:nvSpPr>
        <p:spPr>
          <a:xfrm>
            <a:off x="4121151" y="895350"/>
            <a:ext cx="7651750" cy="28765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By integrating Python into Excel, you open up a range of new possibilities for data analysis and visualization.</a:t>
            </a:r>
          </a:p>
          <a:p>
            <a:r>
              <a:rPr lang="en-US" dirty="0"/>
              <a:t>Download the Iris dataset and try more plots like boxplots or histograms.</a:t>
            </a:r>
          </a:p>
          <a:p>
            <a:r>
              <a:rPr lang="en-US" dirty="0"/>
              <a:t>Explore other Python libraries (e.g., </a:t>
            </a:r>
            <a:r>
              <a:rPr lang="en-US" dirty="0" err="1"/>
              <a:t>plotly</a:t>
            </a:r>
            <a:r>
              <a:rPr lang="en-US" dirty="0"/>
              <a:t>) for interactive </a:t>
            </a:r>
            <a:r>
              <a:rPr lang="en-US" dirty="0" err="1"/>
              <a:t>visualizations.Experiment</a:t>
            </a:r>
            <a:r>
              <a:rPr lang="en-US" dirty="0"/>
              <a:t> with different datasets to unlock Excel’s full potential with Python.</a:t>
            </a:r>
          </a:p>
        </p:txBody>
      </p:sp>
    </p:spTree>
    <p:extLst>
      <p:ext uri="{BB962C8B-B14F-4D97-AF65-F5344CB8AC3E}">
        <p14:creationId xmlns:p14="http://schemas.microsoft.com/office/powerpoint/2010/main" val="14182729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</TotalTime>
  <Words>322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Enhance Excel with Python: Create a Violin Plot from the Iris Dataset</vt:lpstr>
      <vt:lpstr>Why Use Python in Excel?</vt:lpstr>
      <vt:lpstr>How to Get Started with Python in Excel</vt:lpstr>
      <vt:lpstr>Download the Iris Dataset</vt:lpstr>
      <vt:lpstr>Insert Python Code</vt:lpstr>
      <vt:lpstr>Insert Python Code</vt:lpstr>
      <vt:lpstr>Display the Python Plot</vt:lpstr>
      <vt:lpstr>Plot in all its Glory!</vt:lpstr>
      <vt:lpstr>Conclusion and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Alexander Molinar</dc:creator>
  <cp:lastModifiedBy>Alexander Molinar</cp:lastModifiedBy>
  <cp:revision>7</cp:revision>
  <dcterms:created xsi:type="dcterms:W3CDTF">2024-10-20T19:11:17Z</dcterms:created>
  <dcterms:modified xsi:type="dcterms:W3CDTF">2024-10-20T21:47:53Z</dcterms:modified>
</cp:coreProperties>
</file>