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963882"/>
          </a:xfrm>
        </p:spPr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00734"/>
            <a:ext cx="8915399" cy="1126283"/>
          </a:xfrm>
        </p:spPr>
        <p:txBody>
          <a:bodyPr/>
          <a:lstStyle/>
          <a:p>
            <a:r>
              <a:rPr lang="en-US" dirty="0" smtClean="0"/>
              <a:t>Isolated View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github.com/</a:t>
            </a:r>
            <a:r>
              <a:rPr lang="en-US" sz="5400" dirty="0" err="1" smtClean="0"/>
              <a:t>dallasxaml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5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is OK)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dallasxaml</a:t>
            </a:r>
            <a:endParaRPr lang="en-US" dirty="0" smtClean="0"/>
          </a:p>
          <a:p>
            <a:r>
              <a:rPr lang="en-US" dirty="0" smtClean="0"/>
              <a:t>Pull down zip file</a:t>
            </a:r>
          </a:p>
          <a:p>
            <a:r>
              <a:rPr lang="en-US" dirty="0" smtClean="0"/>
              <a:t>Burst </a:t>
            </a:r>
            <a:r>
              <a:rPr lang="en-US" dirty="0" smtClean="0"/>
              <a:t>on one feature</a:t>
            </a:r>
          </a:p>
          <a:p>
            <a:r>
              <a:rPr lang="en-US" dirty="0" smtClean="0"/>
              <a:t>Check in after each burst</a:t>
            </a:r>
          </a:p>
        </p:txBody>
      </p:sp>
    </p:spTree>
    <p:extLst>
      <p:ext uri="{BB962C8B-B14F-4D97-AF65-F5344CB8AC3E}">
        <p14:creationId xmlns:p14="http://schemas.microsoft.com/office/powerpoint/2010/main" val="1148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6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github.com/dallasxaml/MessageBus.git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MessageBus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“&lt;commit message&gt;”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take2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 message when selecting data</a:t>
            </a:r>
          </a:p>
          <a:p>
            <a:r>
              <a:rPr lang="en-US" dirty="0" smtClean="0"/>
              <a:t>Subscribe to message to show details</a:t>
            </a:r>
          </a:p>
          <a:p>
            <a:r>
              <a:rPr lang="en-US" dirty="0" smtClean="0"/>
              <a:t>Publish a message when details change</a:t>
            </a:r>
          </a:p>
          <a:p>
            <a:r>
              <a:rPr lang="en-US" dirty="0" smtClean="0"/>
              <a:t>Subscribe to message to update 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dirty="0" smtClean="0"/>
              <a:t>Register for </a:t>
            </a:r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dirty="0" smtClean="0"/>
              <a:t>Broadcast Person name</a:t>
            </a:r>
          </a:p>
          <a:p>
            <a:r>
              <a:rPr lang="en-US" dirty="0" smtClean="0"/>
              <a:t>Register for Person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56</TotalTime>
  <Words>114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Trebuchet MS</vt:lpstr>
      <vt:lpstr>Wingdings 3</vt:lpstr>
      <vt:lpstr>Whisp</vt:lpstr>
      <vt:lpstr>Message Bus</vt:lpstr>
      <vt:lpstr>GitHub</vt:lpstr>
      <vt:lpstr>Workshop Structure</vt:lpstr>
      <vt:lpstr>Git Commands</vt:lpstr>
      <vt:lpstr>What You Will Accomplish</vt:lpstr>
      <vt:lpstr>Bursts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ViewModel-First Navigation</dc:title>
  <dc:creator>Michael Perry</dc:creator>
  <cp:lastModifiedBy>Michael Perry</cp:lastModifiedBy>
  <cp:revision>8</cp:revision>
  <dcterms:created xsi:type="dcterms:W3CDTF">2012-09-04T21:48:13Z</dcterms:created>
  <dcterms:modified xsi:type="dcterms:W3CDTF">2012-11-06T16:30:50Z</dcterms:modified>
</cp:coreProperties>
</file>