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0" y="4323810"/>
            <a:ext cx="1744652" cy="778589"/>
          </a:xfrm>
          <a:custGeom>
            <a:avLst/>
            <a:gdLst>
              <a:gd name="T0" fmla="*/ 287 w 372"/>
              <a:gd name="T1" fmla="*/ 166 h 166"/>
              <a:gd name="T2" fmla="*/ 293 w 372"/>
              <a:gd name="T3" fmla="*/ 164 h 166"/>
              <a:gd name="T4" fmla="*/ 294 w 372"/>
              <a:gd name="T5" fmla="*/ 163 h 166"/>
              <a:gd name="T6" fmla="*/ 370 w 372"/>
              <a:gd name="T7" fmla="*/ 87 h 166"/>
              <a:gd name="T8" fmla="*/ 370 w 372"/>
              <a:gd name="T9" fmla="*/ 78 h 166"/>
              <a:gd name="T10" fmla="*/ 294 w 372"/>
              <a:gd name="T11" fmla="*/ 3 h 166"/>
              <a:gd name="T12" fmla="*/ 293 w 372"/>
              <a:gd name="T13" fmla="*/ 2 h 166"/>
              <a:gd name="T14" fmla="*/ 287 w 372"/>
              <a:gd name="T15" fmla="*/ 0 h 166"/>
              <a:gd name="T16" fmla="*/ 0 w 372"/>
              <a:gd name="T17" fmla="*/ 0 h 166"/>
              <a:gd name="T18" fmla="*/ 0 w 372"/>
              <a:gd name="T19" fmla="*/ 166 h 166"/>
              <a:gd name="T20" fmla="*/ 287 w 372"/>
              <a:gd name="T21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3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459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81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27407"/>
            <a:ext cx="8391098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5451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71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22 w 22"/>
                <a:gd name="T1" fmla="*/ 136 h 136"/>
                <a:gd name="T2" fmla="*/ 17 w 22"/>
                <a:gd name="T3" fmla="*/ 80 h 136"/>
                <a:gd name="T4" fmla="*/ 0 w 22"/>
                <a:gd name="T5" fmla="*/ 0 h 136"/>
                <a:gd name="T6" fmla="*/ 0 w 22"/>
                <a:gd name="T7" fmla="*/ 35 h 136"/>
                <a:gd name="T8" fmla="*/ 20 w 22"/>
                <a:gd name="T9" fmla="*/ 124 h 136"/>
                <a:gd name="T10" fmla="*/ 22 w 22"/>
                <a:gd name="T1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86 w 140"/>
                <a:gd name="T1" fmla="*/ 350 h 504"/>
                <a:gd name="T2" fmla="*/ 139 w 140"/>
                <a:gd name="T3" fmla="*/ 504 h 504"/>
                <a:gd name="T4" fmla="*/ 140 w 140"/>
                <a:gd name="T5" fmla="*/ 478 h 504"/>
                <a:gd name="T6" fmla="*/ 95 w 140"/>
                <a:gd name="T7" fmla="*/ 347 h 504"/>
                <a:gd name="T8" fmla="*/ 0 w 140"/>
                <a:gd name="T9" fmla="*/ 0 h 504"/>
                <a:gd name="T10" fmla="*/ 6 w 140"/>
                <a:gd name="T11" fmla="*/ 61 h 504"/>
                <a:gd name="T12" fmla="*/ 86 w 140"/>
                <a:gd name="T13" fmla="*/ 35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8 w 132"/>
                <a:gd name="T1" fmla="*/ 22 h 308"/>
                <a:gd name="T2" fmla="*/ 0 w 132"/>
                <a:gd name="T3" fmla="*/ 0 h 308"/>
                <a:gd name="T4" fmla="*/ 0 w 132"/>
                <a:gd name="T5" fmla="*/ 29 h 308"/>
                <a:gd name="T6" fmla="*/ 68 w 132"/>
                <a:gd name="T7" fmla="*/ 194 h 308"/>
                <a:gd name="T8" fmla="*/ 123 w 132"/>
                <a:gd name="T9" fmla="*/ 308 h 308"/>
                <a:gd name="T10" fmla="*/ 132 w 132"/>
                <a:gd name="T11" fmla="*/ 308 h 308"/>
                <a:gd name="T12" fmla="*/ 77 w 132"/>
                <a:gd name="T13" fmla="*/ 190 h 308"/>
                <a:gd name="T14" fmla="*/ 8 w 132"/>
                <a:gd name="T15" fmla="*/ 2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28 w 37"/>
                <a:gd name="T1" fmla="*/ 79 h 79"/>
                <a:gd name="T2" fmla="*/ 37 w 37"/>
                <a:gd name="T3" fmla="*/ 79 h 79"/>
                <a:gd name="T4" fmla="*/ 0 w 37"/>
                <a:gd name="T5" fmla="*/ 0 h 79"/>
                <a:gd name="T6" fmla="*/ 28 w 37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162 w 178"/>
                <a:gd name="T1" fmla="*/ 660 h 722"/>
                <a:gd name="T2" fmla="*/ 116 w 178"/>
                <a:gd name="T3" fmla="*/ 534 h 722"/>
                <a:gd name="T4" fmla="*/ 40 w 178"/>
                <a:gd name="T5" fmla="*/ 236 h 722"/>
                <a:gd name="T6" fmla="*/ 12 w 178"/>
                <a:gd name="T7" fmla="*/ 51 h 722"/>
                <a:gd name="T8" fmla="*/ 0 w 178"/>
                <a:gd name="T9" fmla="*/ 0 h 722"/>
                <a:gd name="T10" fmla="*/ 33 w 178"/>
                <a:gd name="T11" fmla="*/ 237 h 722"/>
                <a:gd name="T12" fmla="*/ 107 w 178"/>
                <a:gd name="T13" fmla="*/ 537 h 722"/>
                <a:gd name="T14" fmla="*/ 160 w 178"/>
                <a:gd name="T15" fmla="*/ 681 h 722"/>
                <a:gd name="T16" fmla="*/ 178 w 178"/>
                <a:gd name="T17" fmla="*/ 722 h 722"/>
                <a:gd name="T18" fmla="*/ 174 w 178"/>
                <a:gd name="T19" fmla="*/ 708 h 722"/>
                <a:gd name="T20" fmla="*/ 162 w 178"/>
                <a:gd name="T21" fmla="*/ 66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11 w 23"/>
                <a:gd name="T1" fmla="*/ 577 h 635"/>
                <a:gd name="T2" fmla="*/ 12 w 23"/>
                <a:gd name="T3" fmla="*/ 589 h 635"/>
                <a:gd name="T4" fmla="*/ 22 w 23"/>
                <a:gd name="T5" fmla="*/ 632 h 635"/>
                <a:gd name="T6" fmla="*/ 23 w 23"/>
                <a:gd name="T7" fmla="*/ 635 h 635"/>
                <a:gd name="T8" fmla="*/ 17 w 23"/>
                <a:gd name="T9" fmla="*/ 576 h 635"/>
                <a:gd name="T10" fmla="*/ 5 w 23"/>
                <a:gd name="T11" fmla="*/ 269 h 635"/>
                <a:gd name="T12" fmla="*/ 15 w 23"/>
                <a:gd name="T13" fmla="*/ 0 h 635"/>
                <a:gd name="T14" fmla="*/ 12 w 23"/>
                <a:gd name="T15" fmla="*/ 0 h 635"/>
                <a:gd name="T16" fmla="*/ 1 w 23"/>
                <a:gd name="T17" fmla="*/ 269 h 635"/>
                <a:gd name="T18" fmla="*/ 11 w 23"/>
                <a:gd name="T19" fmla="*/ 577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5 w 17"/>
                <a:gd name="T3" fmla="*/ 56 h 107"/>
                <a:gd name="T4" fmla="*/ 17 w 17"/>
                <a:gd name="T5" fmla="*/ 107 h 107"/>
                <a:gd name="T6" fmla="*/ 11 w 17"/>
                <a:gd name="T7" fmla="*/ 46 h 107"/>
                <a:gd name="T8" fmla="*/ 10 w 17"/>
                <a:gd name="T9" fmla="*/ 43 h 107"/>
                <a:gd name="T10" fmla="*/ 0 w 17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5 w 41"/>
                <a:gd name="T3" fmla="*/ 93 h 222"/>
                <a:gd name="T4" fmla="*/ 17 w 41"/>
                <a:gd name="T5" fmla="*/ 166 h 222"/>
                <a:gd name="T6" fmla="*/ 24 w 41"/>
                <a:gd name="T7" fmla="*/ 184 h 222"/>
                <a:gd name="T8" fmla="*/ 41 w 41"/>
                <a:gd name="T9" fmla="*/ 222 h 222"/>
                <a:gd name="T10" fmla="*/ 38 w 41"/>
                <a:gd name="T11" fmla="*/ 212 h 222"/>
                <a:gd name="T12" fmla="*/ 13 w 41"/>
                <a:gd name="T13" fmla="*/ 92 h 222"/>
                <a:gd name="T14" fmla="*/ 8 w 41"/>
                <a:gd name="T15" fmla="*/ 22 h 222"/>
                <a:gd name="T16" fmla="*/ 7 w 41"/>
                <a:gd name="T17" fmla="*/ 18 h 222"/>
                <a:gd name="T18" fmla="*/ 0 w 41"/>
                <a:gd name="T1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7 w 450"/>
                <a:gd name="T1" fmla="*/ 854 h 878"/>
                <a:gd name="T2" fmla="*/ 50 w 450"/>
                <a:gd name="T3" fmla="*/ 613 h 878"/>
                <a:gd name="T4" fmla="*/ 149 w 450"/>
                <a:gd name="T5" fmla="*/ 388 h 878"/>
                <a:gd name="T6" fmla="*/ 285 w 450"/>
                <a:gd name="T7" fmla="*/ 183 h 878"/>
                <a:gd name="T8" fmla="*/ 364 w 450"/>
                <a:gd name="T9" fmla="*/ 89 h 878"/>
                <a:gd name="T10" fmla="*/ 406 w 450"/>
                <a:gd name="T11" fmla="*/ 44 h 878"/>
                <a:gd name="T12" fmla="*/ 450 w 450"/>
                <a:gd name="T13" fmla="*/ 1 h 878"/>
                <a:gd name="T14" fmla="*/ 450 w 450"/>
                <a:gd name="T15" fmla="*/ 0 h 878"/>
                <a:gd name="T16" fmla="*/ 405 w 450"/>
                <a:gd name="T17" fmla="*/ 43 h 878"/>
                <a:gd name="T18" fmla="*/ 363 w 450"/>
                <a:gd name="T19" fmla="*/ 88 h 878"/>
                <a:gd name="T20" fmla="*/ 283 w 450"/>
                <a:gd name="T21" fmla="*/ 181 h 878"/>
                <a:gd name="T22" fmla="*/ 145 w 450"/>
                <a:gd name="T23" fmla="*/ 386 h 878"/>
                <a:gd name="T24" fmla="*/ 45 w 450"/>
                <a:gd name="T25" fmla="*/ 611 h 878"/>
                <a:gd name="T26" fmla="*/ 0 w 450"/>
                <a:gd name="T27" fmla="*/ 854 h 878"/>
                <a:gd name="T28" fmla="*/ 0 w 450"/>
                <a:gd name="T29" fmla="*/ 859 h 878"/>
                <a:gd name="T30" fmla="*/ 7 w 450"/>
                <a:gd name="T31" fmla="*/ 878 h 878"/>
                <a:gd name="T32" fmla="*/ 7 w 450"/>
                <a:gd name="T33" fmla="*/ 854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26 w 35"/>
                <a:gd name="T3" fmla="*/ 73 h 73"/>
                <a:gd name="T4" fmla="*/ 35 w 35"/>
                <a:gd name="T5" fmla="*/ 73 h 73"/>
                <a:gd name="T6" fmla="*/ 0 w 35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7 w 8"/>
                <a:gd name="T1" fmla="*/ 44 h 48"/>
                <a:gd name="T2" fmla="*/ 8 w 8"/>
                <a:gd name="T3" fmla="*/ 48 h 48"/>
                <a:gd name="T4" fmla="*/ 8 w 8"/>
                <a:gd name="T5" fmla="*/ 19 h 48"/>
                <a:gd name="T6" fmla="*/ 1 w 8"/>
                <a:gd name="T7" fmla="*/ 0 h 48"/>
                <a:gd name="T8" fmla="*/ 0 w 8"/>
                <a:gd name="T9" fmla="*/ 26 h 48"/>
                <a:gd name="T10" fmla="*/ 7 w 8"/>
                <a:gd name="T11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7 w 52"/>
                <a:gd name="T1" fmla="*/ 18 h 135"/>
                <a:gd name="T2" fmla="*/ 0 w 52"/>
                <a:gd name="T3" fmla="*/ 0 h 135"/>
                <a:gd name="T4" fmla="*/ 12 w 52"/>
                <a:gd name="T5" fmla="*/ 48 h 135"/>
                <a:gd name="T6" fmla="*/ 16 w 52"/>
                <a:gd name="T7" fmla="*/ 62 h 135"/>
                <a:gd name="T8" fmla="*/ 51 w 52"/>
                <a:gd name="T9" fmla="*/ 135 h 135"/>
                <a:gd name="T10" fmla="*/ 52 w 52"/>
                <a:gd name="T11" fmla="*/ 135 h 135"/>
                <a:gd name="T12" fmla="*/ 24 w 52"/>
                <a:gd name="T13" fmla="*/ 56 h 135"/>
                <a:gd name="T14" fmla="*/ 7 w 52"/>
                <a:gd name="T15" fmla="*/ 1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221" y="-36668"/>
            <a:ext cx="2356674" cy="6889921"/>
            <a:chOff x="6627813" y="165100"/>
            <a:chExt cx="1952625" cy="5708651"/>
          </a:xfrm>
        </p:grpSpPr>
        <p:sp>
          <p:nvSpPr>
            <p:cNvPr id="11" name="Freeform 27"/>
            <p:cNvSpPr>
              <a:spLocks/>
            </p:cNvSpPr>
            <p:nvPr/>
          </p:nvSpPr>
          <p:spPr bwMode="auto">
            <a:xfrm>
              <a:off x="6627813" y="165100"/>
              <a:ext cx="409575" cy="3646488"/>
            </a:xfrm>
            <a:custGeom>
              <a:avLst/>
              <a:gdLst>
                <a:gd name="T0" fmla="*/ 7 w 103"/>
                <a:gd name="T1" fmla="*/ 210 h 920"/>
                <a:gd name="T2" fmla="*/ 26 w 103"/>
                <a:gd name="T3" fmla="*/ 445 h 920"/>
                <a:gd name="T4" fmla="*/ 57 w 103"/>
                <a:gd name="T5" fmla="*/ 679 h 920"/>
                <a:gd name="T6" fmla="*/ 101 w 103"/>
                <a:gd name="T7" fmla="*/ 911 h 920"/>
                <a:gd name="T8" fmla="*/ 103 w 103"/>
                <a:gd name="T9" fmla="*/ 920 h 920"/>
                <a:gd name="T10" fmla="*/ 99 w 103"/>
                <a:gd name="T11" fmla="*/ 874 h 920"/>
                <a:gd name="T12" fmla="*/ 99 w 103"/>
                <a:gd name="T13" fmla="*/ 866 h 920"/>
                <a:gd name="T14" fmla="*/ 63 w 103"/>
                <a:gd name="T15" fmla="*/ 678 h 920"/>
                <a:gd name="T16" fmla="*/ 30 w 103"/>
                <a:gd name="T17" fmla="*/ 444 h 920"/>
                <a:gd name="T18" fmla="*/ 9 w 103"/>
                <a:gd name="T19" fmla="*/ 209 h 920"/>
                <a:gd name="T20" fmla="*/ 3 w 103"/>
                <a:gd name="T21" fmla="*/ 92 h 920"/>
                <a:gd name="T22" fmla="*/ 1 w 103"/>
                <a:gd name="T23" fmla="*/ 0 h 920"/>
                <a:gd name="T24" fmla="*/ 0 w 103"/>
                <a:gd name="T25" fmla="*/ 0 h 920"/>
                <a:gd name="T26" fmla="*/ 1 w 103"/>
                <a:gd name="T27" fmla="*/ 92 h 920"/>
                <a:gd name="T28" fmla="*/ 7 w 103"/>
                <a:gd name="T29" fmla="*/ 21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53 w 88"/>
                <a:gd name="T1" fmla="*/ 229 h 330"/>
                <a:gd name="T2" fmla="*/ 88 w 88"/>
                <a:gd name="T3" fmla="*/ 330 h 330"/>
                <a:gd name="T4" fmla="*/ 88 w 88"/>
                <a:gd name="T5" fmla="*/ 308 h 330"/>
                <a:gd name="T6" fmla="*/ 88 w 88"/>
                <a:gd name="T7" fmla="*/ 304 h 330"/>
                <a:gd name="T8" fmla="*/ 62 w 88"/>
                <a:gd name="T9" fmla="*/ 226 h 330"/>
                <a:gd name="T10" fmla="*/ 0 w 88"/>
                <a:gd name="T11" fmla="*/ 0 h 330"/>
                <a:gd name="T12" fmla="*/ 7 w 88"/>
                <a:gd name="T13" fmla="*/ 63 h 330"/>
                <a:gd name="T14" fmla="*/ 53 w 88"/>
                <a:gd name="T15" fmla="*/ 2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6 w 90"/>
                <a:gd name="T1" fmla="*/ 15 h 207"/>
                <a:gd name="T2" fmla="*/ 0 w 90"/>
                <a:gd name="T3" fmla="*/ 0 h 207"/>
                <a:gd name="T4" fmla="*/ 1 w 90"/>
                <a:gd name="T5" fmla="*/ 29 h 207"/>
                <a:gd name="T6" fmla="*/ 42 w 90"/>
                <a:gd name="T7" fmla="*/ 127 h 207"/>
                <a:gd name="T8" fmla="*/ 80 w 90"/>
                <a:gd name="T9" fmla="*/ 207 h 207"/>
                <a:gd name="T10" fmla="*/ 90 w 90"/>
                <a:gd name="T11" fmla="*/ 207 h 207"/>
                <a:gd name="T12" fmla="*/ 50 w 90"/>
                <a:gd name="T13" fmla="*/ 123 h 207"/>
                <a:gd name="T14" fmla="*/ 6 w 90"/>
                <a:gd name="T15" fmla="*/ 1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101 w 115"/>
                <a:gd name="T1" fmla="*/ 409 h 467"/>
                <a:gd name="T2" fmla="*/ 78 w 115"/>
                <a:gd name="T3" fmla="*/ 344 h 467"/>
                <a:gd name="T4" fmla="*/ 29 w 115"/>
                <a:gd name="T5" fmla="*/ 151 h 467"/>
                <a:gd name="T6" fmla="*/ 13 w 115"/>
                <a:gd name="T7" fmla="*/ 53 h 467"/>
                <a:gd name="T8" fmla="*/ 0 w 115"/>
                <a:gd name="T9" fmla="*/ 0 h 467"/>
                <a:gd name="T10" fmla="*/ 21 w 115"/>
                <a:gd name="T11" fmla="*/ 152 h 467"/>
                <a:gd name="T12" fmla="*/ 69 w 115"/>
                <a:gd name="T13" fmla="*/ 347 h 467"/>
                <a:gd name="T14" fmla="*/ 103 w 115"/>
                <a:gd name="T15" fmla="*/ 441 h 467"/>
                <a:gd name="T16" fmla="*/ 115 w 115"/>
                <a:gd name="T17" fmla="*/ 467 h 467"/>
                <a:gd name="T18" fmla="*/ 112 w 115"/>
                <a:gd name="T19" fmla="*/ 458 h 467"/>
                <a:gd name="T20" fmla="*/ 101 w 115"/>
                <a:gd name="T21" fmla="*/ 40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17 w 36"/>
                <a:gd name="T1" fmla="*/ 633 h 633"/>
                <a:gd name="T2" fmla="*/ 13 w 36"/>
                <a:gd name="T3" fmla="*/ 597 h 633"/>
                <a:gd name="T4" fmla="*/ 5 w 36"/>
                <a:gd name="T5" fmla="*/ 398 h 633"/>
                <a:gd name="T6" fmla="*/ 13 w 36"/>
                <a:gd name="T7" fmla="*/ 198 h 633"/>
                <a:gd name="T8" fmla="*/ 22 w 36"/>
                <a:gd name="T9" fmla="*/ 99 h 633"/>
                <a:gd name="T10" fmla="*/ 36 w 36"/>
                <a:gd name="T11" fmla="*/ 0 h 633"/>
                <a:gd name="T12" fmla="*/ 35 w 36"/>
                <a:gd name="T13" fmla="*/ 0 h 633"/>
                <a:gd name="T14" fmla="*/ 20 w 36"/>
                <a:gd name="T15" fmla="*/ 99 h 633"/>
                <a:gd name="T16" fmla="*/ 10 w 36"/>
                <a:gd name="T17" fmla="*/ 198 h 633"/>
                <a:gd name="T18" fmla="*/ 1 w 36"/>
                <a:gd name="T19" fmla="*/ 398 h 633"/>
                <a:gd name="T20" fmla="*/ 7 w 36"/>
                <a:gd name="T21" fmla="*/ 589 h 633"/>
                <a:gd name="T22" fmla="*/ 16 w 36"/>
                <a:gd name="T23" fmla="*/ 632 h 633"/>
                <a:gd name="T24" fmla="*/ 17 w 36"/>
                <a:gd name="T25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22 w 28"/>
                <a:gd name="T1" fmla="*/ 59 h 59"/>
                <a:gd name="T2" fmla="*/ 28 w 28"/>
                <a:gd name="T3" fmla="*/ 59 h 59"/>
                <a:gd name="T4" fmla="*/ 0 w 28"/>
                <a:gd name="T5" fmla="*/ 0 h 59"/>
                <a:gd name="T6" fmla="*/ 22 w 28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4 w 17"/>
                <a:gd name="T1" fmla="*/ 54 h 107"/>
                <a:gd name="T2" fmla="*/ 17 w 17"/>
                <a:gd name="T3" fmla="*/ 107 h 107"/>
                <a:gd name="T4" fmla="*/ 10 w 17"/>
                <a:gd name="T5" fmla="*/ 44 h 107"/>
                <a:gd name="T6" fmla="*/ 9 w 17"/>
                <a:gd name="T7" fmla="*/ 43 h 107"/>
                <a:gd name="T8" fmla="*/ 0 w 17"/>
                <a:gd name="T9" fmla="*/ 0 h 107"/>
                <a:gd name="T10" fmla="*/ 0 w 17"/>
                <a:gd name="T11" fmla="*/ 8 h 107"/>
                <a:gd name="T12" fmla="*/ 4 w 17"/>
                <a:gd name="T13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8 w 294"/>
                <a:gd name="T1" fmla="*/ 553 h 568"/>
                <a:gd name="T2" fmla="*/ 35 w 294"/>
                <a:gd name="T3" fmla="*/ 397 h 568"/>
                <a:gd name="T4" fmla="*/ 99 w 294"/>
                <a:gd name="T5" fmla="*/ 252 h 568"/>
                <a:gd name="T6" fmla="*/ 187 w 294"/>
                <a:gd name="T7" fmla="*/ 119 h 568"/>
                <a:gd name="T8" fmla="*/ 238 w 294"/>
                <a:gd name="T9" fmla="*/ 58 h 568"/>
                <a:gd name="T10" fmla="*/ 265 w 294"/>
                <a:gd name="T11" fmla="*/ 28 h 568"/>
                <a:gd name="T12" fmla="*/ 294 w 294"/>
                <a:gd name="T13" fmla="*/ 0 h 568"/>
                <a:gd name="T14" fmla="*/ 293 w 294"/>
                <a:gd name="T15" fmla="*/ 0 h 568"/>
                <a:gd name="T16" fmla="*/ 264 w 294"/>
                <a:gd name="T17" fmla="*/ 27 h 568"/>
                <a:gd name="T18" fmla="*/ 237 w 294"/>
                <a:gd name="T19" fmla="*/ 56 h 568"/>
                <a:gd name="T20" fmla="*/ 185 w 294"/>
                <a:gd name="T21" fmla="*/ 117 h 568"/>
                <a:gd name="T22" fmla="*/ 95 w 294"/>
                <a:gd name="T23" fmla="*/ 249 h 568"/>
                <a:gd name="T24" fmla="*/ 30 w 294"/>
                <a:gd name="T25" fmla="*/ 396 h 568"/>
                <a:gd name="T26" fmla="*/ 0 w 294"/>
                <a:gd name="T27" fmla="*/ 549 h 568"/>
                <a:gd name="T28" fmla="*/ 7 w 294"/>
                <a:gd name="T29" fmla="*/ 568 h 568"/>
                <a:gd name="T30" fmla="*/ 8 w 294"/>
                <a:gd name="T31" fmla="*/ 553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19 w 25"/>
                <a:gd name="T3" fmla="*/ 53 h 53"/>
                <a:gd name="T4" fmla="*/ 25 w 25"/>
                <a:gd name="T5" fmla="*/ 53 h 53"/>
                <a:gd name="T6" fmla="*/ 0 w 25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7 w 29"/>
                <a:gd name="T3" fmla="*/ 89 h 141"/>
                <a:gd name="T4" fmla="*/ 18 w 29"/>
                <a:gd name="T5" fmla="*/ 117 h 141"/>
                <a:gd name="T6" fmla="*/ 29 w 29"/>
                <a:gd name="T7" fmla="*/ 141 h 141"/>
                <a:gd name="T8" fmla="*/ 27 w 29"/>
                <a:gd name="T9" fmla="*/ 135 h 141"/>
                <a:gd name="T10" fmla="*/ 8 w 29"/>
                <a:gd name="T11" fmla="*/ 22 h 141"/>
                <a:gd name="T12" fmla="*/ 4 w 29"/>
                <a:gd name="T13" fmla="*/ 11 h 141"/>
                <a:gd name="T14" fmla="*/ 0 w 29"/>
                <a:gd name="T1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26 h 48"/>
                <a:gd name="T2" fmla="*/ 4 w 8"/>
                <a:gd name="T3" fmla="*/ 37 h 48"/>
                <a:gd name="T4" fmla="*/ 8 w 8"/>
                <a:gd name="T5" fmla="*/ 48 h 48"/>
                <a:gd name="T6" fmla="*/ 7 w 8"/>
                <a:gd name="T7" fmla="*/ 19 h 48"/>
                <a:gd name="T8" fmla="*/ 0 w 8"/>
                <a:gd name="T9" fmla="*/ 0 h 48"/>
                <a:gd name="T10" fmla="*/ 0 w 8"/>
                <a:gd name="T11" fmla="*/ 4 h 48"/>
                <a:gd name="T12" fmla="*/ 0 w 8"/>
                <a:gd name="T13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11 w 44"/>
                <a:gd name="T1" fmla="*/ 28 h 111"/>
                <a:gd name="T2" fmla="*/ 0 w 44"/>
                <a:gd name="T3" fmla="*/ 0 h 111"/>
                <a:gd name="T4" fmla="*/ 11 w 44"/>
                <a:gd name="T5" fmla="*/ 49 h 111"/>
                <a:gd name="T6" fmla="*/ 14 w 44"/>
                <a:gd name="T7" fmla="*/ 58 h 111"/>
                <a:gd name="T8" fmla="*/ 39 w 44"/>
                <a:gd name="T9" fmla="*/ 111 h 111"/>
                <a:gd name="T10" fmla="*/ 44 w 44"/>
                <a:gd name="T11" fmla="*/ 111 h 111"/>
                <a:gd name="T12" fmla="*/ 22 w 44"/>
                <a:gd name="T13" fmla="*/ 52 h 111"/>
                <a:gd name="T14" fmla="*/ 11 w 44"/>
                <a:gd name="T15" fmla="*/ 2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5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3106882"/>
          </a:xfrm>
        </p:spPr>
        <p:txBody>
          <a:bodyPr/>
          <a:lstStyle/>
          <a:p>
            <a:r>
              <a:rPr lang="en-US" dirty="0" err="1" smtClean="0"/>
              <a:t>ViewModel</a:t>
            </a:r>
            <a:r>
              <a:rPr lang="en-US" dirty="0" smtClean="0"/>
              <a:t>-First Navigation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8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2010 (Express is OK)</a:t>
            </a:r>
          </a:p>
          <a:p>
            <a:r>
              <a:rPr lang="en-US" dirty="0" smtClean="0"/>
              <a:t>WPF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dallasxaml</a:t>
            </a:r>
            <a:endParaRPr lang="en-US" dirty="0" smtClean="0"/>
          </a:p>
          <a:p>
            <a:r>
              <a:rPr lang="en-US" dirty="0" smtClean="0"/>
              <a:t>Pull down zip file</a:t>
            </a:r>
          </a:p>
          <a:p>
            <a:pPr lvl="1"/>
            <a:r>
              <a:rPr lang="en-US" dirty="0" smtClean="0"/>
              <a:t>Workshop</a:t>
            </a:r>
          </a:p>
          <a:p>
            <a:pPr lvl="1"/>
            <a:r>
              <a:rPr lang="en-US" dirty="0" smtClean="0"/>
              <a:t>Completed</a:t>
            </a:r>
          </a:p>
          <a:p>
            <a:r>
              <a:rPr lang="en-US" dirty="0" smtClean="0"/>
              <a:t>Burst on one feature</a:t>
            </a:r>
          </a:p>
          <a:p>
            <a:r>
              <a:rPr lang="en-US" dirty="0" smtClean="0"/>
              <a:t>Check in after each burst</a:t>
            </a:r>
          </a:p>
        </p:txBody>
      </p:sp>
    </p:spTree>
    <p:extLst>
      <p:ext uri="{BB962C8B-B14F-4D97-AF65-F5344CB8AC3E}">
        <p14:creationId xmlns:p14="http://schemas.microsoft.com/office/powerpoint/2010/main" val="114892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36027"/>
          </a:xfrm>
        </p:spPr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git://</a:t>
            </a:r>
            <a:r>
              <a:rPr lang="en-US" dirty="0" smtClean="0"/>
              <a:t>github.com/dallasxaml/ViewModelFirst.git</a:t>
            </a:r>
          </a:p>
          <a:p>
            <a:r>
              <a:rPr lang="en-US" dirty="0" smtClean="0"/>
              <a:t>cd </a:t>
            </a:r>
            <a:r>
              <a:rPr lang="en-US" dirty="0" err="1" smtClean="0"/>
              <a:t>ViewModelFirst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branch take1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take1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–A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–m “&lt;commit message&gt;”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master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pull origin master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branch take2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take2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4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NavigationProvider.Contents</a:t>
            </a:r>
            <a:endParaRPr lang="en-US" dirty="0" smtClean="0"/>
          </a:p>
          <a:p>
            <a:r>
              <a:rPr lang="en-US" dirty="0" err="1" smtClean="0"/>
              <a:t>App.xaml</a:t>
            </a:r>
            <a:r>
              <a:rPr lang="en-US" dirty="0" smtClean="0"/>
              <a:t> Resources</a:t>
            </a:r>
          </a:p>
          <a:p>
            <a:r>
              <a:rPr lang="en-US" dirty="0" smtClean="0"/>
              <a:t>Back button</a:t>
            </a:r>
          </a:p>
          <a:p>
            <a:r>
              <a:rPr lang="en-US" smtClean="0"/>
              <a:t>Title</a:t>
            </a:r>
            <a:endParaRPr lang="en-US" dirty="0" smtClean="0"/>
          </a:p>
          <a:p>
            <a:r>
              <a:rPr lang="en-US" dirty="0" err="1" smtClean="0"/>
              <a:t>PlayerViewModel.Details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978707"/>
      </p:ext>
    </p:extLst>
  </p:cSld>
  <p:clrMapOvr>
    <a:masterClrMapping/>
  </p:clrMapOvr>
</p:sld>
</file>

<file path=ppt/theme/theme1.xml><?xml version="1.0" encoding="utf-8"?>
<a:theme xmlns:a="http://schemas.openxmlformats.org/drawingml/2006/main" name="Whisp">
  <a:themeElements>
    <a:clrScheme name="Whisp A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hisp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h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Whisp</Template>
  <TotalTime>20</TotalTime>
  <Words>77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Trebuchet MS</vt:lpstr>
      <vt:lpstr>Wingdings 3</vt:lpstr>
      <vt:lpstr>Whisp</vt:lpstr>
      <vt:lpstr>ViewModel-First Navigation</vt:lpstr>
      <vt:lpstr>Workshop Structure</vt:lpstr>
      <vt:lpstr>Git Commands</vt:lpstr>
      <vt:lpstr>Bursts</vt:lpstr>
    </vt:vector>
  </TitlesOfParts>
  <Company>Improving Enterprises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ViewModel-First Navigation</dc:title>
  <dc:creator>Michael Perry</dc:creator>
  <cp:lastModifiedBy>Michael Perry</cp:lastModifiedBy>
  <cp:revision>3</cp:revision>
  <dcterms:created xsi:type="dcterms:W3CDTF">2012-09-04T21:48:13Z</dcterms:created>
  <dcterms:modified xsi:type="dcterms:W3CDTF">2012-09-04T22:08:17Z</dcterms:modified>
</cp:coreProperties>
</file>