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5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81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27407"/>
            <a:ext cx="8391098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45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36668"/>
            <a:ext cx="2356674" cy="6889921"/>
            <a:chOff x="6627813" y="165100"/>
            <a:chExt cx="1952625" cy="5708651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3106882"/>
          </a:xfrm>
        </p:spPr>
        <p:txBody>
          <a:bodyPr/>
          <a:lstStyle/>
          <a:p>
            <a:r>
              <a:rPr lang="en-US" dirty="0" err="1" smtClean="0"/>
              <a:t>ViewModel</a:t>
            </a:r>
            <a:r>
              <a:rPr lang="en-US" dirty="0" smtClean="0"/>
              <a:t>-First Navigation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github.com/</a:t>
            </a:r>
            <a:r>
              <a:rPr lang="en-US" sz="5400" dirty="0" err="1" smtClean="0"/>
              <a:t>dallasxaml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35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 (Express is OK)</a:t>
            </a:r>
          </a:p>
          <a:p>
            <a:r>
              <a:rPr lang="en-US" dirty="0" smtClean="0"/>
              <a:t>WPF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dallasxaml</a:t>
            </a:r>
            <a:endParaRPr lang="en-US" dirty="0" smtClean="0"/>
          </a:p>
          <a:p>
            <a:r>
              <a:rPr lang="en-US" dirty="0" smtClean="0"/>
              <a:t>Pull down zip file</a:t>
            </a:r>
          </a:p>
          <a:p>
            <a:r>
              <a:rPr lang="en-US" dirty="0" smtClean="0"/>
              <a:t>Solution folders</a:t>
            </a:r>
          </a:p>
          <a:p>
            <a:pPr lvl="1"/>
            <a:r>
              <a:rPr lang="en-US" dirty="0" smtClean="0"/>
              <a:t>Workshop</a:t>
            </a:r>
          </a:p>
          <a:p>
            <a:pPr lvl="1"/>
            <a:r>
              <a:rPr lang="en-US" dirty="0" smtClean="0"/>
              <a:t>Completed</a:t>
            </a:r>
          </a:p>
          <a:p>
            <a:r>
              <a:rPr lang="en-US" dirty="0" smtClean="0"/>
              <a:t>Burst on one feature</a:t>
            </a:r>
          </a:p>
          <a:p>
            <a:r>
              <a:rPr lang="en-US" dirty="0" smtClean="0"/>
              <a:t>Check in after each burst</a:t>
            </a:r>
          </a:p>
        </p:txBody>
      </p:sp>
    </p:spTree>
    <p:extLst>
      <p:ext uri="{BB962C8B-B14F-4D97-AF65-F5344CB8AC3E}">
        <p14:creationId xmlns:p14="http://schemas.microsoft.com/office/powerpoint/2010/main" val="1148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6027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git://</a:t>
            </a:r>
            <a:r>
              <a:rPr lang="en-US" dirty="0" smtClean="0"/>
              <a:t>github.com/dallasxaml/ViewModelFirst.git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ViewModelFirst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 take1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take1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–A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“&lt;commit message&gt;”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take2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take2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Accomplish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data binding to select view-model</a:t>
            </a:r>
          </a:p>
          <a:p>
            <a:r>
              <a:rPr lang="en-US" dirty="0" smtClean="0"/>
              <a:t>Use data template to select view</a:t>
            </a:r>
          </a:p>
          <a:p>
            <a:r>
              <a:rPr lang="en-US" dirty="0" smtClean="0"/>
              <a:t>Navigate forward and backward through a stack</a:t>
            </a:r>
          </a:p>
          <a:p>
            <a:r>
              <a:rPr lang="en-US" dirty="0" smtClean="0"/>
              <a:t>Navigate to selected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NavigationProvider.Contents</a:t>
            </a:r>
            <a:endParaRPr lang="en-US" dirty="0" smtClean="0"/>
          </a:p>
          <a:p>
            <a:r>
              <a:rPr lang="en-US" dirty="0" err="1" smtClean="0"/>
              <a:t>App.xaml</a:t>
            </a:r>
            <a:r>
              <a:rPr lang="en-US" dirty="0" smtClean="0"/>
              <a:t> Resources</a:t>
            </a:r>
          </a:p>
          <a:p>
            <a:r>
              <a:rPr lang="en-US" dirty="0" smtClean="0"/>
              <a:t>Back button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err="1" smtClean="0"/>
              <a:t>PlayerViewModel.Details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sp">
  <a:themeElements>
    <a:clrScheme name="Whisp 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hisp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Whisp</Template>
  <TotalTime>46</TotalTime>
  <Words>108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Trebuchet MS</vt:lpstr>
      <vt:lpstr>Wingdings 3</vt:lpstr>
      <vt:lpstr>Whisp</vt:lpstr>
      <vt:lpstr>ViewModel-First Navigation</vt:lpstr>
      <vt:lpstr>GitHub</vt:lpstr>
      <vt:lpstr>Workshop Structure</vt:lpstr>
      <vt:lpstr>Git Commands</vt:lpstr>
      <vt:lpstr>What You Will Accomplish</vt:lpstr>
      <vt:lpstr>Bursts</vt:lpstr>
    </vt:vector>
  </TitlesOfParts>
  <Company>Improving Enterprises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ViewModel-First Navigation</dc:title>
  <dc:creator>Michael Perry</dc:creator>
  <cp:lastModifiedBy>Michael Perry</cp:lastModifiedBy>
  <cp:revision>6</cp:revision>
  <dcterms:created xsi:type="dcterms:W3CDTF">2012-09-04T21:48:13Z</dcterms:created>
  <dcterms:modified xsi:type="dcterms:W3CDTF">2012-09-04T22:34:48Z</dcterms:modified>
</cp:coreProperties>
</file>