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1D6D-FF41-4CE7-A25B-C75F9B34F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30671-F06E-4BAD-A326-DC622EE44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AF30-F60A-44FB-A972-3AD0721A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FEF0-8B2D-4E9D-BB95-223E5483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D94-6EB5-4DD9-9BA1-3DB97C7B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0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8AD5-9EB7-4E36-972C-D9B5758C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C016-6CAD-4C08-9D1B-049F6A77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D9D6-DF22-4F1C-A442-32DD9769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E89BE-2E20-494B-987E-A2970B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6544-A69B-4F24-B037-29E35C93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51B66-E627-4341-BD75-CB6E26E03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A669-1B81-475A-AEFC-0D86067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35E4-1DAF-49D9-ACF9-8E168C91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DEA49-2E13-474A-B8F7-53CA18BC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79DA-4DD1-4F2E-BE70-0D82D08F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7208-4522-4FA3-BFD1-2E2EFA9F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135-B5C3-4DB4-A080-271154AB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F943-7A0E-4A2C-9CB0-F08FBAA3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BCC3C-1453-42E8-AA58-106A2432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A29C3-0729-41AA-AA33-62996DDF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9E47-D989-4532-91ED-1667F637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C53-504F-4963-AEF5-7B207DE3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1CA6-3BA8-4522-83F0-EC3E38C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7C512-396A-4DA5-99F7-79412DB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30832-21CB-45CD-9405-B1719435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7819-C31C-4A56-A89B-EAE2153C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B1DB-7E64-4685-82E6-D9F02A6D5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4DF1A-242A-44A3-801C-A2D37D3C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00B3-A260-4C8C-868D-437C64B7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59D-52C3-4B0C-84FD-64657DF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647D-84B3-4812-85B8-494A99A3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7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CAD9-DA79-49E3-B7B2-4E43CFBD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7EAA1-FB78-40F2-BDB3-8047B20C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E45F8-255E-47E9-BF49-3AEBD20DA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581E7-905F-4549-8B77-214964EC1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B338-542B-48C6-B458-FBADEEC50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CBD634-ABE8-4249-B68E-529B897D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42800-F2B5-4E28-9245-4322F5D1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6DCCA-3063-4C04-B31D-F996FF63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99A6-870D-4E00-B5AC-BFD00A4B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741B5-E046-4CF9-98A4-F17A882B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8BEED-6418-401E-9FDF-BFBE6B57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2834-43D2-49EC-850E-E239B365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30225-7638-483F-B9E0-B6259DC3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0B48D-1D29-4AAB-88D3-09CB4EA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25E03-EC79-4C1F-9568-F9669FB0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B621-77C4-4623-A605-6344231C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253E-9E93-4B99-9C53-E08C479C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12036-9F8D-49AB-9300-93CEB2C41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DA1A3-C8C7-4645-B204-06F5F3A6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81DDB-E738-461F-A850-49B9814A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9E8E2-3A64-4595-A7A6-EB0B5A60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9977-06AC-463A-B417-4FF9543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B4FA0-D2E5-4E4E-B474-D31418855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3DDEF-233F-42AF-97F8-0F34C658A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BF65-0514-4878-9BBE-D169A0F3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48771-4735-42D3-9CCC-B0937F0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9C78F-5846-494A-99AF-48FC5A3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5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3386D-818C-4C82-A847-FA3949C3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9B3EB-0E72-49DE-AC94-C4C09A7F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D805-3F95-45EF-A045-C2E11DBC2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E0CDF-B5C7-4E2A-A57B-180E9C866B89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961E-21D5-4677-9320-BCBB242E2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4D56-CED2-49E6-966C-5C0C452DB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96B26-AFD2-4521-B767-D88F20DD2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9935-0565-49CD-9874-4DA490504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DED48-4420-4B74-9869-C00A1EA51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0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1EB37E5-5466-4CAE-97D6-6C458403A577}"/>
              </a:ext>
            </a:extLst>
          </p:cNvPr>
          <p:cNvSpPr/>
          <p:nvPr/>
        </p:nvSpPr>
        <p:spPr>
          <a:xfrm>
            <a:off x="1083213" y="1420828"/>
            <a:ext cx="2180147" cy="2921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Legal Entity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6224A-428B-4E32-8B76-4AC993A5B1F1}"/>
              </a:ext>
            </a:extLst>
          </p:cNvPr>
          <p:cNvSpPr/>
          <p:nvPr/>
        </p:nvSpPr>
        <p:spPr>
          <a:xfrm>
            <a:off x="1083213" y="1434905"/>
            <a:ext cx="2180147" cy="32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3724F-2AF8-41F3-8E53-EC34F6F14EDD}"/>
              </a:ext>
            </a:extLst>
          </p:cNvPr>
          <p:cNvSpPr/>
          <p:nvPr/>
        </p:nvSpPr>
        <p:spPr>
          <a:xfrm>
            <a:off x="1235613" y="1758461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33672-C88C-4140-8EA5-74EFB38A621C}"/>
              </a:ext>
            </a:extLst>
          </p:cNvPr>
          <p:cNvSpPr/>
          <p:nvPr/>
        </p:nvSpPr>
        <p:spPr>
          <a:xfrm>
            <a:off x="1235613" y="2086708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F68C39-6D4D-4D03-8C19-6F02972CA721}"/>
              </a:ext>
            </a:extLst>
          </p:cNvPr>
          <p:cNvSpPr/>
          <p:nvPr/>
        </p:nvSpPr>
        <p:spPr>
          <a:xfrm>
            <a:off x="1235613" y="2729132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7CA340-759C-46A2-B239-E847460ABAA6}"/>
              </a:ext>
            </a:extLst>
          </p:cNvPr>
          <p:cNvSpPr/>
          <p:nvPr/>
        </p:nvSpPr>
        <p:spPr>
          <a:xfrm>
            <a:off x="1235613" y="2405575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AE5CE8-9A1F-4343-8F86-7695C560ABE6}"/>
              </a:ext>
            </a:extLst>
          </p:cNvPr>
          <p:cNvSpPr/>
          <p:nvPr/>
        </p:nvSpPr>
        <p:spPr>
          <a:xfrm>
            <a:off x="1235613" y="3047999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A1D230-8A7C-4E9F-B61C-2030621AAADF}"/>
              </a:ext>
            </a:extLst>
          </p:cNvPr>
          <p:cNvSpPr/>
          <p:nvPr/>
        </p:nvSpPr>
        <p:spPr>
          <a:xfrm>
            <a:off x="1235613" y="3376246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395A14-9004-4C5C-AB25-FD9D5B62C521}"/>
              </a:ext>
            </a:extLst>
          </p:cNvPr>
          <p:cNvSpPr/>
          <p:nvPr/>
        </p:nvSpPr>
        <p:spPr>
          <a:xfrm>
            <a:off x="1235613" y="4018670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80C44-9DA5-4DE1-9F66-259163BD3663}"/>
              </a:ext>
            </a:extLst>
          </p:cNvPr>
          <p:cNvSpPr/>
          <p:nvPr/>
        </p:nvSpPr>
        <p:spPr>
          <a:xfrm>
            <a:off x="1235613" y="3695113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ZIP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6444BC-22F9-4B17-9DA0-92AD21344122}"/>
              </a:ext>
            </a:extLst>
          </p:cNvPr>
          <p:cNvSpPr/>
          <p:nvPr/>
        </p:nvSpPr>
        <p:spPr>
          <a:xfrm>
            <a:off x="4611859" y="1406751"/>
            <a:ext cx="2180147" cy="13083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Legal Entity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91116-7E6D-4CC1-8AD6-72D1EA7BB117}"/>
              </a:ext>
            </a:extLst>
          </p:cNvPr>
          <p:cNvSpPr/>
          <p:nvPr/>
        </p:nvSpPr>
        <p:spPr>
          <a:xfrm>
            <a:off x="4611859" y="1420828"/>
            <a:ext cx="2180147" cy="32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C66CC78-39AD-4D08-A3B3-3465FFFFF81F}"/>
              </a:ext>
            </a:extLst>
          </p:cNvPr>
          <p:cNvSpPr/>
          <p:nvPr/>
        </p:nvSpPr>
        <p:spPr>
          <a:xfrm>
            <a:off x="4764259" y="1744384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D7CD3-DDE0-431E-89AF-A1336A72C501}"/>
              </a:ext>
            </a:extLst>
          </p:cNvPr>
          <p:cNvSpPr/>
          <p:nvPr/>
        </p:nvSpPr>
        <p:spPr>
          <a:xfrm>
            <a:off x="4764259" y="2072631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B13A17-918F-4E5F-9857-911FCBF65F71}"/>
              </a:ext>
            </a:extLst>
          </p:cNvPr>
          <p:cNvSpPr/>
          <p:nvPr/>
        </p:nvSpPr>
        <p:spPr>
          <a:xfrm>
            <a:off x="4764259" y="2391498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C5410BC-3FC7-4F46-8E55-61EFC590D8A5}"/>
              </a:ext>
            </a:extLst>
          </p:cNvPr>
          <p:cNvSpPr/>
          <p:nvPr/>
        </p:nvSpPr>
        <p:spPr>
          <a:xfrm>
            <a:off x="8269459" y="1892084"/>
            <a:ext cx="2180147" cy="2274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CCA42F-7EAD-4182-A542-0ED46F3DAFAF}"/>
              </a:ext>
            </a:extLst>
          </p:cNvPr>
          <p:cNvSpPr/>
          <p:nvPr/>
        </p:nvSpPr>
        <p:spPr>
          <a:xfrm>
            <a:off x="8269459" y="1906161"/>
            <a:ext cx="2180147" cy="323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9F3262-0AD0-4CBD-B605-33EF7FD9499C}"/>
              </a:ext>
            </a:extLst>
          </p:cNvPr>
          <p:cNvSpPr/>
          <p:nvPr/>
        </p:nvSpPr>
        <p:spPr>
          <a:xfrm>
            <a:off x="8421859" y="2553271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0A7D38-8E52-4DF1-826B-A637BEE546CE}"/>
              </a:ext>
            </a:extLst>
          </p:cNvPr>
          <p:cNvSpPr/>
          <p:nvPr/>
        </p:nvSpPr>
        <p:spPr>
          <a:xfrm>
            <a:off x="8421859" y="2229714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ADDR1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DB932CC-5A30-4179-913B-993F70FE27E8}"/>
              </a:ext>
            </a:extLst>
          </p:cNvPr>
          <p:cNvSpPr/>
          <p:nvPr/>
        </p:nvSpPr>
        <p:spPr>
          <a:xfrm>
            <a:off x="8421859" y="2872138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EAC3154-360D-4D4B-9463-1F961A403396}"/>
              </a:ext>
            </a:extLst>
          </p:cNvPr>
          <p:cNvSpPr/>
          <p:nvPr/>
        </p:nvSpPr>
        <p:spPr>
          <a:xfrm>
            <a:off x="8421859" y="3200385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46568-2E92-4B1F-A5F9-3FBD3F2073EA}"/>
              </a:ext>
            </a:extLst>
          </p:cNvPr>
          <p:cNvSpPr/>
          <p:nvPr/>
        </p:nvSpPr>
        <p:spPr>
          <a:xfrm>
            <a:off x="8421859" y="3842809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94448B-ADAB-42FD-A0DB-B355A6080937}"/>
              </a:ext>
            </a:extLst>
          </p:cNvPr>
          <p:cNvSpPr/>
          <p:nvPr/>
        </p:nvSpPr>
        <p:spPr>
          <a:xfrm>
            <a:off x="8421859" y="3519252"/>
            <a:ext cx="2027747" cy="32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ZIP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F68C41AD-6670-41E9-A890-963E968924E5}"/>
              </a:ext>
            </a:extLst>
          </p:cNvPr>
          <p:cNvCxnSpPr>
            <a:stCxn id="38" idx="3"/>
            <a:endCxn id="44" idx="1"/>
          </p:cNvCxnSpPr>
          <p:nvPr/>
        </p:nvCxnSpPr>
        <p:spPr>
          <a:xfrm flipV="1">
            <a:off x="6792006" y="2067940"/>
            <a:ext cx="1477453" cy="4853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9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Allemang</dc:creator>
  <cp:lastModifiedBy>Dean Allemang</cp:lastModifiedBy>
  <cp:revision>2</cp:revision>
  <dcterms:created xsi:type="dcterms:W3CDTF">2021-07-28T21:40:51Z</dcterms:created>
  <dcterms:modified xsi:type="dcterms:W3CDTF">2021-07-28T21:57:56Z</dcterms:modified>
</cp:coreProperties>
</file>