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>
        <p:scale>
          <a:sx n="75" d="100"/>
          <a:sy n="75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AD8C-B2FB-4838-8774-ED45556DC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2E8DB-FFE6-4B1C-8947-48EDC0D69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9E95-10BB-47DF-9E1C-125028C3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7DE8-1EA9-4869-A975-F1AB0B4D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0262-5D44-496E-894B-566B1239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DB30-4C8B-4CFB-8BD4-9E2A1DE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7576-E350-4A9F-8C10-092C24F1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7A59-CAC5-4583-BBEE-9C562FA5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84A2-B602-46A8-B227-7E322281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68DE-1338-4D3D-8938-EA773F7F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0A6F3-326D-4846-9361-64A468E3A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906C-5650-490F-A5D2-2FA001031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4646-84F9-4FB6-B6B3-C97DB14D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0F07-92D0-41DA-A3D6-4DCF77B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7FD3-45B3-4FD7-BA1E-84DB0CC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7092-920D-48BB-8F61-B97CAC96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C783-B7C7-4B0C-B24E-DFA373EC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F405-A370-4A23-84AD-DB240ED4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3D00-F578-4E0D-99A3-9A10D69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1D76-3844-4DEA-BF01-39298346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3A47-A9A6-41D3-9340-E8277736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D2F9F-5EBD-4654-9141-0B1B3D38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080C-B3CC-4A20-B91C-182F77E9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8A78-2E60-425A-8DF0-54007816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CFEB-C5E7-4D95-A7CA-36BCFEC7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2972-3D77-45A0-B332-B7113AB3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ED04-CA6A-4123-948F-DABF4E23F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092EC-AFFA-4763-B9E1-AE76AA294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E355-D7EC-4B62-9288-D2BC9EA9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6F43-C183-4CDF-8EE2-90AD83FB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E4D2D-9252-46C4-AEDC-CA5EF3DF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5479-C36A-4417-BB69-98FE1C2F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72AF6-C2A6-4F47-8984-CC722AE9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A333-AB13-485B-B016-93B0A9AC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34B36-82A4-4934-90DD-716E0A3EF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0086-DCF1-47CA-881D-AE92F877F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09C3E-D17C-406F-9C98-3F8EE93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8D1A8-277E-4BAE-8393-6A2793D0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6F140-3FBB-483B-8C25-B29D1D4C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3790-52CE-4C7B-B8B2-2AFCA327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BB977-9020-4AB0-A7A9-1D3B8984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CE17A-15B5-4FD4-8BDA-7D67315D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87614-52BC-45E3-9FA5-FEB3FB48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EFE4D-F939-46AC-816F-1E57487F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C694A-159F-47D9-A389-8B734F6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DEF50-F53E-4A04-B3FB-5E05918D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EF3-6EC4-45E1-970B-AAB7A48F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9677-7C2F-4633-B3D9-34A79CA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0C8A3-962B-4F7E-8CA2-4EDE0A8F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D1BB-42B4-4433-BBC6-1F94B5B8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0100-0D71-4263-A87F-949B8B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296C-2CCA-46AD-9BCF-17F9CCA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8F28-0657-4173-B067-84AD4A67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4964B-CC51-4800-BBA7-B4DAA8C96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DABC-CD98-42C5-89E3-53DCA26FD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EA0F-6086-4035-8760-712CFD60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97E9-5865-4A86-8AC2-58400089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F219-364D-4181-8499-C2080342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43BD0-7A92-47AB-8678-13FCEC46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204C-5728-49E9-8A55-AAA7B3EE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1001-125D-4DC7-8BBC-F58E257A8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705C-60A1-4675-9F22-1C7F1AE0D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1397-F474-4C63-BF1E-273275E4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60D2-9B94-43B8-8CC7-FE178C6C3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5BBD-E792-4A23-A8A9-D9D76E048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4DEFC-4B9D-415D-A6AE-900A45D6C396}"/>
              </a:ext>
            </a:extLst>
          </p:cNvPr>
          <p:cNvSpPr txBox="1"/>
          <p:nvPr/>
        </p:nvSpPr>
        <p:spPr>
          <a:xfrm>
            <a:off x="3279228" y="2070340"/>
            <a:ext cx="709185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0C58C-B149-4AFA-8FA3-6FA7AADE2106}"/>
              </a:ext>
            </a:extLst>
          </p:cNvPr>
          <p:cNvSpPr txBox="1"/>
          <p:nvPr/>
        </p:nvSpPr>
        <p:spPr>
          <a:xfrm>
            <a:off x="1674824" y="3050315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astro:Planet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69CE0-2E5D-4FC6-8733-92533A8765FB}"/>
              </a:ext>
            </a:extLst>
          </p:cNvPr>
          <p:cNvSpPr txBox="1"/>
          <p:nvPr/>
        </p:nvSpPr>
        <p:spPr>
          <a:xfrm>
            <a:off x="2972325" y="3050315"/>
            <a:ext cx="1308013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horo:Planet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B2D3-A321-4C24-BC14-BCAB2553D8E8}"/>
              </a:ext>
            </a:extLst>
          </p:cNvPr>
          <p:cNvSpPr txBox="1"/>
          <p:nvPr/>
        </p:nvSpPr>
        <p:spPr>
          <a:xfrm>
            <a:off x="4505521" y="3052139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IAU:Planet</a:t>
            </a:r>
            <a:endParaRPr lang="en-US" sz="9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42468-8F6F-4702-8095-8132560931E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175774" y="2308826"/>
            <a:ext cx="1246985" cy="741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D0F3E4-28FF-4983-9CE9-0555724E1B1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832860" y="2308826"/>
            <a:ext cx="1263606" cy="7433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6903A9-F6CA-43D0-8A5F-FB5AB82AC1C5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3626332" y="2301172"/>
            <a:ext cx="7489" cy="74914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166D42-8EB4-4BF9-8982-9260FB2998CF}"/>
              </a:ext>
            </a:extLst>
          </p:cNvPr>
          <p:cNvSpPr txBox="1"/>
          <p:nvPr/>
        </p:nvSpPr>
        <p:spPr>
          <a:xfrm>
            <a:off x="7263929" y="1688026"/>
            <a:ext cx="709185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SSB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8261E4-971A-417B-A7FC-F4CFAB16E1DF}"/>
              </a:ext>
            </a:extLst>
          </p:cNvPr>
          <p:cNvSpPr txBox="1"/>
          <p:nvPr/>
        </p:nvSpPr>
        <p:spPr>
          <a:xfrm>
            <a:off x="6504592" y="263734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astro:Planet</a:t>
            </a:r>
            <a:endParaRPr 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5FDA04-910D-4885-A633-0A80BCABEE30}"/>
              </a:ext>
            </a:extLst>
          </p:cNvPr>
          <p:cNvSpPr txBox="1"/>
          <p:nvPr/>
        </p:nvSpPr>
        <p:spPr>
          <a:xfrm>
            <a:off x="7904011" y="263734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horo:Planet</a:t>
            </a:r>
            <a:endParaRPr 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CBCAD7-5252-41E8-9248-C9263346F665}"/>
              </a:ext>
            </a:extLst>
          </p:cNvPr>
          <p:cNvSpPr txBox="1"/>
          <p:nvPr/>
        </p:nvSpPr>
        <p:spPr>
          <a:xfrm>
            <a:off x="7131666" y="3600662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IAU:Planet</a:t>
            </a:r>
            <a:endParaRPr lang="en-US" sz="9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F92ED7-652E-41BF-991C-4A1C427126F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005542" y="1904063"/>
            <a:ext cx="500949" cy="7332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70FA4E-40D1-433E-8241-7EE0C4A4902D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005542" y="2868173"/>
            <a:ext cx="717069" cy="732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CF3CB5-E885-4EC1-AE28-6D8FE29D42A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764878" y="1918858"/>
            <a:ext cx="640083" cy="7184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449B17-62DE-4370-8878-362C115D6B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7722611" y="2868173"/>
            <a:ext cx="682350" cy="732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7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737677-D4E7-47DD-BCE5-3076E52F2D2C}"/>
              </a:ext>
            </a:extLst>
          </p:cNvPr>
          <p:cNvSpPr txBox="1"/>
          <p:nvPr/>
        </p:nvSpPr>
        <p:spPr>
          <a:xfrm>
            <a:off x="4784058" y="3829785"/>
            <a:ext cx="32864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♇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D11FB-DA7E-4ABF-97D6-DF8A15F413F9}"/>
              </a:ext>
            </a:extLst>
          </p:cNvPr>
          <p:cNvSpPr txBox="1"/>
          <p:nvPr/>
        </p:nvSpPr>
        <p:spPr>
          <a:xfrm>
            <a:off x="4497709" y="0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Rebirth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E397-5E13-46FD-A3DD-45F95F7B8664}"/>
              </a:ext>
            </a:extLst>
          </p:cNvPr>
          <p:cNvSpPr txBox="1"/>
          <p:nvPr/>
        </p:nvSpPr>
        <p:spPr>
          <a:xfrm>
            <a:off x="6117656" y="446493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4D2FC-8EEC-46B0-8C82-5117D4B30875}"/>
              </a:ext>
            </a:extLst>
          </p:cNvPr>
          <p:cNvSpPr txBox="1"/>
          <p:nvPr/>
        </p:nvSpPr>
        <p:spPr>
          <a:xfrm>
            <a:off x="4407714" y="953750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E6568-9662-49B5-B8FB-4F6EFE7E5A28}"/>
              </a:ext>
            </a:extLst>
          </p:cNvPr>
          <p:cNvCxnSpPr>
            <a:cxnSpLocks/>
          </p:cNvCxnSpPr>
          <p:nvPr/>
        </p:nvCxnSpPr>
        <p:spPr>
          <a:xfrm flipH="1" flipV="1">
            <a:off x="5235012" y="237213"/>
            <a:ext cx="882644" cy="209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E4513-2A66-4552-8E66-6EB6141EA715}"/>
              </a:ext>
            </a:extLst>
          </p:cNvPr>
          <p:cNvCxnSpPr>
            <a:cxnSpLocks/>
          </p:cNvCxnSpPr>
          <p:nvPr/>
        </p:nvCxnSpPr>
        <p:spPr>
          <a:xfrm flipH="1">
            <a:off x="5235012" y="683706"/>
            <a:ext cx="882644" cy="270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C0F9A5-65DF-42F4-8880-5E0C0A0E3837}"/>
              </a:ext>
            </a:extLst>
          </p:cNvPr>
          <p:cNvGrpSpPr/>
          <p:nvPr/>
        </p:nvGrpSpPr>
        <p:grpSpPr>
          <a:xfrm>
            <a:off x="6434744" y="1500464"/>
            <a:ext cx="308661" cy="494948"/>
            <a:chOff x="6492240" y="3356724"/>
            <a:chExt cx="308661" cy="4949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D4CF38-82FA-40A8-B0CE-7D04403FB6B2}"/>
                </a:ext>
              </a:extLst>
            </p:cNvPr>
            <p:cNvSpPr txBox="1"/>
            <p:nvPr/>
          </p:nvSpPr>
          <p:spPr>
            <a:xfrm>
              <a:off x="6492240" y="34823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EBE7C5-A2BA-4DB9-A00C-F4BC933FB619}"/>
                </a:ext>
              </a:extLst>
            </p:cNvPr>
            <p:cNvSpPr/>
            <p:nvPr/>
          </p:nvSpPr>
          <p:spPr>
            <a:xfrm>
              <a:off x="6588100" y="3377928"/>
              <a:ext cx="184347" cy="162555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2351B5-94AD-4754-BB30-7E5CE3E176F2}"/>
                </a:ext>
              </a:extLst>
            </p:cNvPr>
            <p:cNvSpPr/>
            <p:nvPr/>
          </p:nvSpPr>
          <p:spPr>
            <a:xfrm>
              <a:off x="6511291" y="3356724"/>
              <a:ext cx="289610" cy="97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E6E115-BCA2-4002-B34D-61805F486564}"/>
                </a:ext>
              </a:extLst>
            </p:cNvPr>
            <p:cNvSpPr/>
            <p:nvPr/>
          </p:nvSpPr>
          <p:spPr>
            <a:xfrm>
              <a:off x="6615396" y="3385504"/>
              <a:ext cx="124606" cy="126516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87681E-E74B-4FF1-B841-6DB7534844A3}"/>
                </a:ext>
              </a:extLst>
            </p:cNvPr>
            <p:cNvCxnSpPr>
              <a:cxnSpLocks/>
            </p:cNvCxnSpPr>
            <p:nvPr/>
          </p:nvCxnSpPr>
          <p:spPr>
            <a:xfrm>
              <a:off x="6677699" y="3540490"/>
              <a:ext cx="0" cy="126516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5F9F93-14E0-4E5C-BE53-BB35819BAD4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226" y="3595620"/>
              <a:ext cx="124606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46AA14-4163-422E-A713-880E33A9500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18605" y="677325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1A3FE1-8C28-4F55-83A5-204B2B79F696}"/>
              </a:ext>
            </a:extLst>
          </p:cNvPr>
          <p:cNvSpPr txBox="1"/>
          <p:nvPr/>
        </p:nvSpPr>
        <p:spPr>
          <a:xfrm rot="778896">
            <a:off x="5534366" y="166581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DD94A-4E6F-4882-B01F-09A6F14E4699}"/>
              </a:ext>
            </a:extLst>
          </p:cNvPr>
          <p:cNvSpPr txBox="1"/>
          <p:nvPr/>
        </p:nvSpPr>
        <p:spPr>
          <a:xfrm rot="20476662">
            <a:off x="5394045" y="617656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C404ED-B133-4287-8DF3-432D4D4DF00F}"/>
              </a:ext>
            </a:extLst>
          </p:cNvPr>
          <p:cNvSpPr txBox="1"/>
          <p:nvPr/>
        </p:nvSpPr>
        <p:spPr>
          <a:xfrm rot="5400000">
            <a:off x="6355334" y="913857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37B13F-709D-4CFB-9574-9196971B55AF}"/>
              </a:ext>
            </a:extLst>
          </p:cNvPr>
          <p:cNvSpPr txBox="1"/>
          <p:nvPr/>
        </p:nvSpPr>
        <p:spPr>
          <a:xfrm>
            <a:off x="6031680" y="2310104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Methane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37A0A9-9A3E-4671-9EFD-0F1680B2D546}"/>
              </a:ext>
            </a:extLst>
          </p:cNvPr>
          <p:cNvSpPr txBox="1"/>
          <p:nvPr/>
        </p:nvSpPr>
        <p:spPr>
          <a:xfrm>
            <a:off x="4407714" y="278007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F38764-3295-4CDE-B232-8453F6691F87}"/>
              </a:ext>
            </a:extLst>
          </p:cNvPr>
          <p:cNvSpPr txBox="1"/>
          <p:nvPr/>
        </p:nvSpPr>
        <p:spPr>
          <a:xfrm>
            <a:off x="5941684" y="3143217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Nitrogen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F12FAB-C000-4F4A-A149-838831612429}"/>
              </a:ext>
            </a:extLst>
          </p:cNvPr>
          <p:cNvCxnSpPr>
            <a:cxnSpLocks/>
          </p:cNvCxnSpPr>
          <p:nvPr/>
        </p:nvCxnSpPr>
        <p:spPr>
          <a:xfrm flipV="1">
            <a:off x="5315347" y="2556291"/>
            <a:ext cx="716333" cy="2308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9F0653-52BB-463B-9ED2-152A162275B6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4908663" y="3010903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0972D65-ECCC-4CB9-85A5-0B64025225F6}"/>
              </a:ext>
            </a:extLst>
          </p:cNvPr>
          <p:cNvSpPr txBox="1"/>
          <p:nvPr/>
        </p:nvSpPr>
        <p:spPr>
          <a:xfrm rot="20537847">
            <a:off x="5371752" y="2469110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1B1793-646B-4AC0-AF42-2FD5853E7E6C}"/>
              </a:ext>
            </a:extLst>
          </p:cNvPr>
          <p:cNvSpPr txBox="1"/>
          <p:nvPr/>
        </p:nvSpPr>
        <p:spPr>
          <a:xfrm rot="753859">
            <a:off x="5403071" y="2900364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A96F2C-BDFE-431C-B99B-58F9C465E915}"/>
              </a:ext>
            </a:extLst>
          </p:cNvPr>
          <p:cNvSpPr txBox="1"/>
          <p:nvPr/>
        </p:nvSpPr>
        <p:spPr>
          <a:xfrm rot="5400000">
            <a:off x="4660838" y="326382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0E6F27-F2FC-49CD-9556-7FEE99E66E66}"/>
              </a:ext>
            </a:extLst>
          </p:cNvPr>
          <p:cNvSpPr/>
          <p:nvPr/>
        </p:nvSpPr>
        <p:spPr>
          <a:xfrm>
            <a:off x="6434744" y="1450283"/>
            <a:ext cx="365061" cy="4532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FBEEE5-ACDE-437F-A746-6DE6FCFF6334}"/>
              </a:ext>
            </a:extLst>
          </p:cNvPr>
          <p:cNvCxnSpPr>
            <a:cxnSpLocks/>
          </p:cNvCxnSpPr>
          <p:nvPr/>
        </p:nvCxnSpPr>
        <p:spPr>
          <a:xfrm>
            <a:off x="5345713" y="3010903"/>
            <a:ext cx="595971" cy="132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00D6023-4660-4CDE-AD72-364528B24BB5}"/>
              </a:ext>
            </a:extLst>
          </p:cNvPr>
          <p:cNvSpPr txBox="1"/>
          <p:nvPr/>
        </p:nvSpPr>
        <p:spPr>
          <a:xfrm>
            <a:off x="6310289" y="7034398"/>
            <a:ext cx="32864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♇</a:t>
            </a:r>
            <a:endParaRPr 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1229C-1B37-405F-A1AD-B44DE7CEE25A}"/>
              </a:ext>
            </a:extLst>
          </p:cNvPr>
          <p:cNvSpPr txBox="1"/>
          <p:nvPr/>
        </p:nvSpPr>
        <p:spPr>
          <a:xfrm>
            <a:off x="7557911" y="5514717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Methane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456171-F7C5-4430-A1E3-7D81C6BC7707}"/>
              </a:ext>
            </a:extLst>
          </p:cNvPr>
          <p:cNvSpPr txBox="1"/>
          <p:nvPr/>
        </p:nvSpPr>
        <p:spPr>
          <a:xfrm>
            <a:off x="5933945" y="5984684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446F50-09B7-444D-ACCA-0D22F08303B2}"/>
              </a:ext>
            </a:extLst>
          </p:cNvPr>
          <p:cNvSpPr txBox="1"/>
          <p:nvPr/>
        </p:nvSpPr>
        <p:spPr>
          <a:xfrm>
            <a:off x="7467915" y="6347830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Nitrogen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8F8A0-2FDF-40E6-BDD8-DDE747F6E895}"/>
              </a:ext>
            </a:extLst>
          </p:cNvPr>
          <p:cNvCxnSpPr>
            <a:cxnSpLocks/>
          </p:cNvCxnSpPr>
          <p:nvPr/>
        </p:nvCxnSpPr>
        <p:spPr>
          <a:xfrm flipV="1">
            <a:off x="6841578" y="5760904"/>
            <a:ext cx="716333" cy="2308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856425-23EC-4B17-A12C-7658B0A82797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6434894" y="6215516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2E1AD6-A533-490C-B2AE-C3960A575753}"/>
              </a:ext>
            </a:extLst>
          </p:cNvPr>
          <p:cNvSpPr txBox="1"/>
          <p:nvPr/>
        </p:nvSpPr>
        <p:spPr>
          <a:xfrm rot="20537847">
            <a:off x="6897983" y="567372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A60420-231E-4742-8F4C-638329415982}"/>
              </a:ext>
            </a:extLst>
          </p:cNvPr>
          <p:cNvSpPr txBox="1"/>
          <p:nvPr/>
        </p:nvSpPr>
        <p:spPr>
          <a:xfrm rot="753859">
            <a:off x="6929302" y="610497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F5C368-74F3-4DC9-BA37-00F19699A53C}"/>
              </a:ext>
            </a:extLst>
          </p:cNvPr>
          <p:cNvSpPr txBox="1"/>
          <p:nvPr/>
        </p:nvSpPr>
        <p:spPr>
          <a:xfrm rot="5400000">
            <a:off x="6187069" y="6468433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D182D7-93A7-4525-9391-3D0901CDA16E}"/>
              </a:ext>
            </a:extLst>
          </p:cNvPr>
          <p:cNvCxnSpPr>
            <a:cxnSpLocks/>
          </p:cNvCxnSpPr>
          <p:nvPr/>
        </p:nvCxnSpPr>
        <p:spPr>
          <a:xfrm>
            <a:off x="6871944" y="6215516"/>
            <a:ext cx="595971" cy="132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EAB3DA-26B0-48EA-805E-37F7186429EA}"/>
              </a:ext>
            </a:extLst>
          </p:cNvPr>
          <p:cNvSpPr txBox="1"/>
          <p:nvPr/>
        </p:nvSpPr>
        <p:spPr>
          <a:xfrm>
            <a:off x="4309980" y="5540117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Rebirth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C6782F-3849-48F0-B453-9937CA3C09E7}"/>
              </a:ext>
            </a:extLst>
          </p:cNvPr>
          <p:cNvSpPr txBox="1"/>
          <p:nvPr/>
        </p:nvSpPr>
        <p:spPr>
          <a:xfrm>
            <a:off x="4219985" y="6493867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Regeneration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812E9D-2753-429A-B02C-6AB7DD776815}"/>
              </a:ext>
            </a:extLst>
          </p:cNvPr>
          <p:cNvCxnSpPr>
            <a:cxnSpLocks/>
          </p:cNvCxnSpPr>
          <p:nvPr/>
        </p:nvCxnSpPr>
        <p:spPr>
          <a:xfrm flipH="1" flipV="1">
            <a:off x="5047283" y="5777330"/>
            <a:ext cx="882644" cy="209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CAEDEDA-6BC9-44BF-9737-EE969144CEA8}"/>
              </a:ext>
            </a:extLst>
          </p:cNvPr>
          <p:cNvCxnSpPr>
            <a:cxnSpLocks/>
          </p:cNvCxnSpPr>
          <p:nvPr/>
        </p:nvCxnSpPr>
        <p:spPr>
          <a:xfrm flipH="1">
            <a:off x="5047283" y="6223823"/>
            <a:ext cx="882644" cy="270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C0E415-F803-4D07-A04A-3D83911D5D25}"/>
              </a:ext>
            </a:extLst>
          </p:cNvPr>
          <p:cNvSpPr txBox="1"/>
          <p:nvPr/>
        </p:nvSpPr>
        <p:spPr>
          <a:xfrm rot="778896">
            <a:off x="5346637" y="5706698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20CD69-0103-409D-A71F-6A4D570DF505}"/>
              </a:ext>
            </a:extLst>
          </p:cNvPr>
          <p:cNvSpPr txBox="1"/>
          <p:nvPr/>
        </p:nvSpPr>
        <p:spPr>
          <a:xfrm rot="20476662">
            <a:off x="5206316" y="6157773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CDDBC1-5A47-4FD6-8D23-FAE5E06525ED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6434893" y="5257298"/>
            <a:ext cx="2" cy="72738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342478C-FE60-4C85-A934-41FE03C5A006}"/>
              </a:ext>
            </a:extLst>
          </p:cNvPr>
          <p:cNvSpPr txBox="1"/>
          <p:nvPr/>
        </p:nvSpPr>
        <p:spPr>
          <a:xfrm rot="5400000">
            <a:off x="6177035" y="552672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F4FD708-4C0F-4BF9-82E6-3C5267B4A0C6}"/>
              </a:ext>
            </a:extLst>
          </p:cNvPr>
          <p:cNvGrpSpPr/>
          <p:nvPr/>
        </p:nvGrpSpPr>
        <p:grpSpPr>
          <a:xfrm>
            <a:off x="6257983" y="4819099"/>
            <a:ext cx="308661" cy="494948"/>
            <a:chOff x="6492240" y="3356724"/>
            <a:chExt cx="308661" cy="49494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6D70339-750E-407C-8596-353FAEC16D5E}"/>
                </a:ext>
              </a:extLst>
            </p:cNvPr>
            <p:cNvSpPr txBox="1"/>
            <p:nvPr/>
          </p:nvSpPr>
          <p:spPr>
            <a:xfrm>
              <a:off x="6492240" y="34823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084C80-89B4-4A55-BFAD-A5F84035C8E0}"/>
                </a:ext>
              </a:extLst>
            </p:cNvPr>
            <p:cNvSpPr/>
            <p:nvPr/>
          </p:nvSpPr>
          <p:spPr>
            <a:xfrm>
              <a:off x="6588100" y="3377928"/>
              <a:ext cx="184347" cy="162555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8F0B16-5866-4DDF-88FA-90EAC1B614F1}"/>
                </a:ext>
              </a:extLst>
            </p:cNvPr>
            <p:cNvSpPr/>
            <p:nvPr/>
          </p:nvSpPr>
          <p:spPr>
            <a:xfrm>
              <a:off x="6511291" y="3356724"/>
              <a:ext cx="289610" cy="97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C253FDF-ABBD-4576-95F8-3B1719063B71}"/>
                </a:ext>
              </a:extLst>
            </p:cNvPr>
            <p:cNvSpPr/>
            <p:nvPr/>
          </p:nvSpPr>
          <p:spPr>
            <a:xfrm>
              <a:off x="6615396" y="3385504"/>
              <a:ext cx="124606" cy="126516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01B01AC-FCCB-486E-8F99-D1F4292886E9}"/>
                </a:ext>
              </a:extLst>
            </p:cNvPr>
            <p:cNvCxnSpPr>
              <a:cxnSpLocks/>
            </p:cNvCxnSpPr>
            <p:nvPr/>
          </p:nvCxnSpPr>
          <p:spPr>
            <a:xfrm>
              <a:off x="6677699" y="3540490"/>
              <a:ext cx="0" cy="126516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F8534B9-E5F5-4638-B148-2EEA9C7B800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226" y="3595620"/>
              <a:ext cx="124606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DDBB903-1E93-412F-834E-0F3A4FCB17B8}"/>
              </a:ext>
            </a:extLst>
          </p:cNvPr>
          <p:cNvSpPr/>
          <p:nvPr/>
        </p:nvSpPr>
        <p:spPr>
          <a:xfrm>
            <a:off x="6257983" y="4768918"/>
            <a:ext cx="365061" cy="4532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4BDBA8-4045-4110-B5D9-6D907734FAE2}"/>
              </a:ext>
            </a:extLst>
          </p:cNvPr>
          <p:cNvSpPr txBox="1"/>
          <p:nvPr/>
        </p:nvSpPr>
        <p:spPr>
          <a:xfrm>
            <a:off x="3495811" y="-6925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9357DD-D95F-4DE2-9E5C-98330320CB22}"/>
              </a:ext>
            </a:extLst>
          </p:cNvPr>
          <p:cNvSpPr txBox="1"/>
          <p:nvPr/>
        </p:nvSpPr>
        <p:spPr>
          <a:xfrm>
            <a:off x="3495811" y="224085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DE32D0-DA11-444E-B55D-DA1ACD0927C9}"/>
              </a:ext>
            </a:extLst>
          </p:cNvPr>
          <p:cNvSpPr txBox="1"/>
          <p:nvPr/>
        </p:nvSpPr>
        <p:spPr>
          <a:xfrm>
            <a:off x="3495811" y="47712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61551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02078DDD-5E46-4C63-9450-69166DA47F3B}"/>
              </a:ext>
            </a:extLst>
          </p:cNvPr>
          <p:cNvSpPr/>
          <p:nvPr/>
        </p:nvSpPr>
        <p:spPr>
          <a:xfrm>
            <a:off x="7452360" y="2042160"/>
            <a:ext cx="579120" cy="754380"/>
          </a:xfrm>
          <a:prstGeom prst="pie">
            <a:avLst>
              <a:gd name="adj1" fmla="val 0"/>
              <a:gd name="adj2" fmla="val 10760028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1BA265-2689-4BB9-AAE2-8191D319AC76}"/>
              </a:ext>
            </a:extLst>
          </p:cNvPr>
          <p:cNvGrpSpPr/>
          <p:nvPr/>
        </p:nvGrpSpPr>
        <p:grpSpPr>
          <a:xfrm>
            <a:off x="4076700" y="2026920"/>
            <a:ext cx="1927860" cy="3345180"/>
            <a:chOff x="4076700" y="2026920"/>
            <a:chExt cx="1927860" cy="334518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D3B9919-FFEC-41BD-AADC-963B361266E8}"/>
                </a:ext>
              </a:extLst>
            </p:cNvPr>
            <p:cNvSpPr/>
            <p:nvPr/>
          </p:nvSpPr>
          <p:spPr>
            <a:xfrm>
              <a:off x="4191000" y="2255520"/>
              <a:ext cx="1714500" cy="175260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EDB9CA-21A2-44F4-9E65-659874AA2D3D}"/>
                </a:ext>
              </a:extLst>
            </p:cNvPr>
            <p:cNvSpPr/>
            <p:nvPr/>
          </p:nvSpPr>
          <p:spPr>
            <a:xfrm>
              <a:off x="4076700" y="2026920"/>
              <a:ext cx="192786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0BB2A6-5AAF-40A7-AE48-4D0A67E8C2F5}"/>
                </a:ext>
              </a:extLst>
            </p:cNvPr>
            <p:cNvSpPr/>
            <p:nvPr/>
          </p:nvSpPr>
          <p:spPr>
            <a:xfrm>
              <a:off x="4396740" y="2419350"/>
              <a:ext cx="1303020" cy="136398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677CD6-6114-4BC4-90C9-1381581CD255}"/>
                </a:ext>
              </a:extLst>
            </p:cNvPr>
            <p:cNvCxnSpPr>
              <a:cxnSpLocks/>
            </p:cNvCxnSpPr>
            <p:nvPr/>
          </p:nvCxnSpPr>
          <p:spPr>
            <a:xfrm>
              <a:off x="5048250" y="4008120"/>
              <a:ext cx="0" cy="1363980"/>
            </a:xfrm>
            <a:prstGeom prst="lin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993D50-EBF4-4B30-BF46-F3C3337705A7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00" y="4602480"/>
              <a:ext cx="1303020" cy="0"/>
            </a:xfrm>
            <a:prstGeom prst="lin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046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0E81E3D-26EF-4E88-A5B6-B73AF5082126}"/>
              </a:ext>
            </a:extLst>
          </p:cNvPr>
          <p:cNvSpPr/>
          <p:nvPr/>
        </p:nvSpPr>
        <p:spPr>
          <a:xfrm>
            <a:off x="2190750" y="3181350"/>
            <a:ext cx="3276600" cy="154305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62A6629-963C-46DF-B937-ED689D69A4D1}"/>
              </a:ext>
            </a:extLst>
          </p:cNvPr>
          <p:cNvSpPr/>
          <p:nvPr/>
        </p:nvSpPr>
        <p:spPr>
          <a:xfrm>
            <a:off x="2190750" y="2257425"/>
            <a:ext cx="3276600" cy="15430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81347E5-35FA-490A-B394-EDE8259C4A38}"/>
              </a:ext>
            </a:extLst>
          </p:cNvPr>
          <p:cNvSpPr/>
          <p:nvPr/>
        </p:nvSpPr>
        <p:spPr>
          <a:xfrm>
            <a:off x="2190750" y="1027176"/>
            <a:ext cx="3276600" cy="61264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3153FF-FC1C-40D5-A53D-8A54060E6A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29050" y="1639824"/>
            <a:ext cx="0" cy="874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18C58-B37F-4145-A70F-F2047074D572}"/>
              </a:ext>
            </a:extLst>
          </p:cNvPr>
          <p:cNvCxnSpPr>
            <a:cxnSpLocks/>
          </p:cNvCxnSpPr>
          <p:nvPr/>
        </p:nvCxnSpPr>
        <p:spPr>
          <a:xfrm>
            <a:off x="5467350" y="1181100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B6D4D9-4F3E-43F5-962D-9EEC56DF2FEC}"/>
              </a:ext>
            </a:extLst>
          </p:cNvPr>
          <p:cNvCxnSpPr>
            <a:cxnSpLocks/>
          </p:cNvCxnSpPr>
          <p:nvPr/>
        </p:nvCxnSpPr>
        <p:spPr>
          <a:xfrm>
            <a:off x="5467349" y="1449614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D7F31-2B51-437C-874E-8CAD05A735BF}"/>
              </a:ext>
            </a:extLst>
          </p:cNvPr>
          <p:cNvSpPr txBox="1"/>
          <p:nvPr/>
        </p:nvSpPr>
        <p:spPr>
          <a:xfrm>
            <a:off x="6724651" y="920626"/>
            <a:ext cx="13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A3BC4-5ACF-4352-B14B-A2C360682BDD}"/>
              </a:ext>
            </a:extLst>
          </p:cNvPr>
          <p:cNvSpPr txBox="1"/>
          <p:nvPr/>
        </p:nvSpPr>
        <p:spPr>
          <a:xfrm>
            <a:off x="6724651" y="1225034"/>
            <a:ext cx="1982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06F43-C72C-4A13-939F-485E4A9879AA}"/>
              </a:ext>
            </a:extLst>
          </p:cNvPr>
          <p:cNvSpPr txBox="1"/>
          <p:nvPr/>
        </p:nvSpPr>
        <p:spPr>
          <a:xfrm>
            <a:off x="6724650" y="149297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275784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0E81E3D-26EF-4E88-A5B6-B73AF5082126}"/>
              </a:ext>
            </a:extLst>
          </p:cNvPr>
          <p:cNvSpPr/>
          <p:nvPr/>
        </p:nvSpPr>
        <p:spPr>
          <a:xfrm>
            <a:off x="4164693" y="3181350"/>
            <a:ext cx="3276600" cy="154305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62A6629-963C-46DF-B937-ED689D69A4D1}"/>
              </a:ext>
            </a:extLst>
          </p:cNvPr>
          <p:cNvSpPr/>
          <p:nvPr/>
        </p:nvSpPr>
        <p:spPr>
          <a:xfrm>
            <a:off x="4164693" y="2257425"/>
            <a:ext cx="3276600" cy="15430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81347E5-35FA-490A-B394-EDE8259C4A38}"/>
              </a:ext>
            </a:extLst>
          </p:cNvPr>
          <p:cNvSpPr/>
          <p:nvPr/>
        </p:nvSpPr>
        <p:spPr>
          <a:xfrm>
            <a:off x="4164693" y="1027176"/>
            <a:ext cx="3276600" cy="61264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3153FF-FC1C-40D5-A53D-8A54060E6A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02993" y="1639824"/>
            <a:ext cx="0" cy="874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18C58-B37F-4145-A70F-F2047074D572}"/>
              </a:ext>
            </a:extLst>
          </p:cNvPr>
          <p:cNvCxnSpPr>
            <a:cxnSpLocks/>
          </p:cNvCxnSpPr>
          <p:nvPr/>
        </p:nvCxnSpPr>
        <p:spPr>
          <a:xfrm>
            <a:off x="7441293" y="1181100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B6D4D9-4F3E-43F5-962D-9EEC56DF2FEC}"/>
              </a:ext>
            </a:extLst>
          </p:cNvPr>
          <p:cNvCxnSpPr>
            <a:cxnSpLocks/>
          </p:cNvCxnSpPr>
          <p:nvPr/>
        </p:nvCxnSpPr>
        <p:spPr>
          <a:xfrm>
            <a:off x="7441292" y="1449614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D7F31-2B51-437C-874E-8CAD05A735BF}"/>
              </a:ext>
            </a:extLst>
          </p:cNvPr>
          <p:cNvSpPr txBox="1"/>
          <p:nvPr/>
        </p:nvSpPr>
        <p:spPr>
          <a:xfrm>
            <a:off x="8698594" y="920626"/>
            <a:ext cx="13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A3BC4-5ACF-4352-B14B-A2C360682BDD}"/>
              </a:ext>
            </a:extLst>
          </p:cNvPr>
          <p:cNvSpPr txBox="1"/>
          <p:nvPr/>
        </p:nvSpPr>
        <p:spPr>
          <a:xfrm>
            <a:off x="8698594" y="1225034"/>
            <a:ext cx="1982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06F43-C72C-4A13-939F-485E4A9879AA}"/>
              </a:ext>
            </a:extLst>
          </p:cNvPr>
          <p:cNvSpPr txBox="1"/>
          <p:nvPr/>
        </p:nvSpPr>
        <p:spPr>
          <a:xfrm>
            <a:off x="8698593" y="149297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1E07BF6-F63F-4FCD-88CA-80C48A831CAB}"/>
              </a:ext>
            </a:extLst>
          </p:cNvPr>
          <p:cNvSpPr/>
          <p:nvPr/>
        </p:nvSpPr>
        <p:spPr>
          <a:xfrm>
            <a:off x="1901372" y="3800475"/>
            <a:ext cx="798286" cy="11569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981E880-8C1F-4F4D-9285-B06745AFB871}"/>
              </a:ext>
            </a:extLst>
          </p:cNvPr>
          <p:cNvSpPr/>
          <p:nvPr/>
        </p:nvSpPr>
        <p:spPr>
          <a:xfrm>
            <a:off x="2300515" y="4185103"/>
            <a:ext cx="798286" cy="11569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20CBB9-AD4C-4B9B-846B-1986EEBDC167}"/>
              </a:ext>
            </a:extLst>
          </p:cNvPr>
          <p:cNvCxnSpPr>
            <a:cxnSpLocks/>
          </p:cNvCxnSpPr>
          <p:nvPr/>
        </p:nvCxnSpPr>
        <p:spPr>
          <a:xfrm flipV="1">
            <a:off x="2699658" y="3672114"/>
            <a:ext cx="1465035" cy="624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4D9087-0A4F-4A93-9F5B-0CF4B1E4BCDE}"/>
              </a:ext>
            </a:extLst>
          </p:cNvPr>
          <p:cNvSpPr txBox="1"/>
          <p:nvPr/>
        </p:nvSpPr>
        <p:spPr>
          <a:xfrm>
            <a:off x="2558070" y="3243944"/>
            <a:ext cx="140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Converters</a:t>
            </a:r>
          </a:p>
          <a:p>
            <a:r>
              <a:rPr lang="en-US" dirty="0"/>
              <a:t>And Scrapers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9D0D1EFD-40BA-4E0C-96A9-632F32B15C65}"/>
              </a:ext>
            </a:extLst>
          </p:cNvPr>
          <p:cNvSpPr/>
          <p:nvPr/>
        </p:nvSpPr>
        <p:spPr>
          <a:xfrm>
            <a:off x="8837951" y="4162397"/>
            <a:ext cx="1843494" cy="66669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RDF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AD77D-10B5-4F7C-AA41-8F9CE676F8C4}"/>
              </a:ext>
            </a:extLst>
          </p:cNvPr>
          <p:cNvSpPr txBox="1"/>
          <p:nvPr/>
        </p:nvSpPr>
        <p:spPr>
          <a:xfrm>
            <a:off x="1389745" y="5342037"/>
            <a:ext cx="29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pages, Spreadsheets, Databases, etc.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6C6DB-9CDE-4A12-94C2-BC57E850939C}"/>
              </a:ext>
            </a:extLst>
          </p:cNvPr>
          <p:cNvCxnSpPr>
            <a:cxnSpLocks/>
            <a:stCxn id="2" idx="4"/>
            <a:endCxn id="17" idx="1"/>
          </p:cNvCxnSpPr>
          <p:nvPr/>
        </p:nvCxnSpPr>
        <p:spPr>
          <a:xfrm>
            <a:off x="7441293" y="3952875"/>
            <a:ext cx="1396658" cy="542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16BDD8-0D12-472E-BB90-AE1006AB02D2}"/>
              </a:ext>
            </a:extLst>
          </p:cNvPr>
          <p:cNvSpPr txBox="1"/>
          <p:nvPr/>
        </p:nvSpPr>
        <p:spPr>
          <a:xfrm>
            <a:off x="7661514" y="3361195"/>
            <a:ext cx="103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Parser / </a:t>
            </a:r>
          </a:p>
          <a:p>
            <a:pPr algn="ctr"/>
            <a:r>
              <a:rPr lang="en-US" dirty="0"/>
              <a:t>Serializer</a:t>
            </a:r>
          </a:p>
        </p:txBody>
      </p:sp>
    </p:spTree>
    <p:extLst>
      <p:ext uri="{BB962C8B-B14F-4D97-AF65-F5344CB8AC3E}">
        <p14:creationId xmlns:p14="http://schemas.microsoft.com/office/powerpoint/2010/main" val="237683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0E81E3D-26EF-4E88-A5B6-B73AF5082126}"/>
              </a:ext>
            </a:extLst>
          </p:cNvPr>
          <p:cNvSpPr/>
          <p:nvPr/>
        </p:nvSpPr>
        <p:spPr>
          <a:xfrm>
            <a:off x="4164693" y="3181350"/>
            <a:ext cx="3276600" cy="154305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62A6629-963C-46DF-B937-ED689D69A4D1}"/>
              </a:ext>
            </a:extLst>
          </p:cNvPr>
          <p:cNvSpPr/>
          <p:nvPr/>
        </p:nvSpPr>
        <p:spPr>
          <a:xfrm>
            <a:off x="4164693" y="2257425"/>
            <a:ext cx="3276600" cy="15430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Inference and Query Engine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81347E5-35FA-490A-B394-EDE8259C4A38}"/>
              </a:ext>
            </a:extLst>
          </p:cNvPr>
          <p:cNvSpPr/>
          <p:nvPr/>
        </p:nvSpPr>
        <p:spPr>
          <a:xfrm>
            <a:off x="4164693" y="1027176"/>
            <a:ext cx="3276600" cy="61264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3153FF-FC1C-40D5-A53D-8A54060E6A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02993" y="1639824"/>
            <a:ext cx="0" cy="874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18C58-B37F-4145-A70F-F2047074D572}"/>
              </a:ext>
            </a:extLst>
          </p:cNvPr>
          <p:cNvCxnSpPr>
            <a:cxnSpLocks/>
          </p:cNvCxnSpPr>
          <p:nvPr/>
        </p:nvCxnSpPr>
        <p:spPr>
          <a:xfrm>
            <a:off x="7441293" y="1181100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B6D4D9-4F3E-43F5-962D-9EEC56DF2FEC}"/>
              </a:ext>
            </a:extLst>
          </p:cNvPr>
          <p:cNvCxnSpPr>
            <a:cxnSpLocks/>
          </p:cNvCxnSpPr>
          <p:nvPr/>
        </p:nvCxnSpPr>
        <p:spPr>
          <a:xfrm>
            <a:off x="7441292" y="1449614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D7F31-2B51-437C-874E-8CAD05A735BF}"/>
              </a:ext>
            </a:extLst>
          </p:cNvPr>
          <p:cNvSpPr txBox="1"/>
          <p:nvPr/>
        </p:nvSpPr>
        <p:spPr>
          <a:xfrm>
            <a:off x="8698594" y="920626"/>
            <a:ext cx="13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A3BC4-5ACF-4352-B14B-A2C360682BDD}"/>
              </a:ext>
            </a:extLst>
          </p:cNvPr>
          <p:cNvSpPr txBox="1"/>
          <p:nvPr/>
        </p:nvSpPr>
        <p:spPr>
          <a:xfrm>
            <a:off x="8698594" y="1225034"/>
            <a:ext cx="1982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06F43-C72C-4A13-939F-485E4A9879AA}"/>
              </a:ext>
            </a:extLst>
          </p:cNvPr>
          <p:cNvSpPr txBox="1"/>
          <p:nvPr/>
        </p:nvSpPr>
        <p:spPr>
          <a:xfrm>
            <a:off x="8698593" y="149297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1E07BF6-F63F-4FCD-88CA-80C48A831CAB}"/>
              </a:ext>
            </a:extLst>
          </p:cNvPr>
          <p:cNvSpPr/>
          <p:nvPr/>
        </p:nvSpPr>
        <p:spPr>
          <a:xfrm>
            <a:off x="1901372" y="3800475"/>
            <a:ext cx="798286" cy="11569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981E880-8C1F-4F4D-9285-B06745AFB871}"/>
              </a:ext>
            </a:extLst>
          </p:cNvPr>
          <p:cNvSpPr/>
          <p:nvPr/>
        </p:nvSpPr>
        <p:spPr>
          <a:xfrm>
            <a:off x="2300515" y="4185103"/>
            <a:ext cx="798286" cy="11569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20CBB9-AD4C-4B9B-846B-1986EEBDC167}"/>
              </a:ext>
            </a:extLst>
          </p:cNvPr>
          <p:cNvCxnSpPr>
            <a:cxnSpLocks/>
          </p:cNvCxnSpPr>
          <p:nvPr/>
        </p:nvCxnSpPr>
        <p:spPr>
          <a:xfrm flipV="1">
            <a:off x="2699658" y="3672114"/>
            <a:ext cx="1465035" cy="624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4D9087-0A4F-4A93-9F5B-0CF4B1E4BCDE}"/>
              </a:ext>
            </a:extLst>
          </p:cNvPr>
          <p:cNvSpPr txBox="1"/>
          <p:nvPr/>
        </p:nvSpPr>
        <p:spPr>
          <a:xfrm>
            <a:off x="2558070" y="3243944"/>
            <a:ext cx="140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Converters</a:t>
            </a:r>
          </a:p>
          <a:p>
            <a:r>
              <a:rPr lang="en-US" dirty="0"/>
              <a:t>And Scrapers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9D0D1EFD-40BA-4E0C-96A9-632F32B15C65}"/>
              </a:ext>
            </a:extLst>
          </p:cNvPr>
          <p:cNvSpPr/>
          <p:nvPr/>
        </p:nvSpPr>
        <p:spPr>
          <a:xfrm>
            <a:off x="8837951" y="4162397"/>
            <a:ext cx="1843494" cy="66669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RDF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AD77D-10B5-4F7C-AA41-8F9CE676F8C4}"/>
              </a:ext>
            </a:extLst>
          </p:cNvPr>
          <p:cNvSpPr txBox="1"/>
          <p:nvPr/>
        </p:nvSpPr>
        <p:spPr>
          <a:xfrm>
            <a:off x="1389745" y="5342037"/>
            <a:ext cx="29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pages, Spreadsheets, Databases, etc.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6C6DB-9CDE-4A12-94C2-BC57E850939C}"/>
              </a:ext>
            </a:extLst>
          </p:cNvPr>
          <p:cNvCxnSpPr>
            <a:cxnSpLocks/>
            <a:stCxn id="2" idx="4"/>
            <a:endCxn id="17" idx="1"/>
          </p:cNvCxnSpPr>
          <p:nvPr/>
        </p:nvCxnSpPr>
        <p:spPr>
          <a:xfrm>
            <a:off x="7441293" y="3952875"/>
            <a:ext cx="1396658" cy="542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16BDD8-0D12-472E-BB90-AE1006AB02D2}"/>
              </a:ext>
            </a:extLst>
          </p:cNvPr>
          <p:cNvSpPr txBox="1"/>
          <p:nvPr/>
        </p:nvSpPr>
        <p:spPr>
          <a:xfrm>
            <a:off x="7661514" y="3361195"/>
            <a:ext cx="103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Parser / </a:t>
            </a:r>
          </a:p>
          <a:p>
            <a:pPr algn="ctr"/>
            <a:r>
              <a:rPr lang="en-US" dirty="0"/>
              <a:t>Serializer</a:t>
            </a:r>
          </a:p>
        </p:txBody>
      </p:sp>
    </p:spTree>
    <p:extLst>
      <p:ext uri="{BB962C8B-B14F-4D97-AF65-F5344CB8AC3E}">
        <p14:creationId xmlns:p14="http://schemas.microsoft.com/office/powerpoint/2010/main" val="355235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49B27A0-2A39-437D-BEC2-C243F1F9E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2" y="4586099"/>
            <a:ext cx="854180" cy="854180"/>
          </a:xfrm>
          <a:prstGeom prst="rect">
            <a:avLst/>
          </a:prstGeom>
        </p:spPr>
      </p:pic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684FE586-B1F9-4327-81A1-F7BEB80D2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6" y="567655"/>
            <a:ext cx="950045" cy="83128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E558773-C1A7-45C8-BAA5-D3F4240AF7C0}"/>
              </a:ext>
            </a:extLst>
          </p:cNvPr>
          <p:cNvGrpSpPr/>
          <p:nvPr/>
        </p:nvGrpSpPr>
        <p:grpSpPr>
          <a:xfrm>
            <a:off x="515436" y="2464045"/>
            <a:ext cx="1398148" cy="313370"/>
            <a:chOff x="825910" y="2182761"/>
            <a:chExt cx="1887793" cy="54569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188D4D4-8CAF-4B0E-A273-2177A4AF7D93}"/>
                </a:ext>
              </a:extLst>
            </p:cNvPr>
            <p:cNvSpPr/>
            <p:nvPr/>
          </p:nvSpPr>
          <p:spPr>
            <a:xfrm>
              <a:off x="825910" y="2182761"/>
              <a:ext cx="1887793" cy="54569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ACEB48-E87C-46FA-B830-1AD6D6483503}"/>
                </a:ext>
              </a:extLst>
            </p:cNvPr>
            <p:cNvSpPr/>
            <p:nvPr/>
          </p:nvSpPr>
          <p:spPr>
            <a:xfrm>
              <a:off x="942665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11DC96-98A5-49D7-83BB-33C046D43573}"/>
                </a:ext>
              </a:extLst>
            </p:cNvPr>
            <p:cNvSpPr/>
            <p:nvPr/>
          </p:nvSpPr>
          <p:spPr>
            <a:xfrm>
              <a:off x="1292938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D7111F-4F2E-484D-ADE5-C7A4062FD79F}"/>
                </a:ext>
              </a:extLst>
            </p:cNvPr>
            <p:cNvSpPr/>
            <p:nvPr/>
          </p:nvSpPr>
          <p:spPr>
            <a:xfrm>
              <a:off x="1643211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4DF1F7-7006-4A79-B19E-2B570CB68DBC}"/>
                </a:ext>
              </a:extLst>
            </p:cNvPr>
            <p:cNvSpPr/>
            <p:nvPr/>
          </p:nvSpPr>
          <p:spPr>
            <a:xfrm>
              <a:off x="1993484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4C9BDA-B74C-4DE5-B8F6-C6808E961EEB}"/>
                </a:ext>
              </a:extLst>
            </p:cNvPr>
            <p:cNvSpPr/>
            <p:nvPr/>
          </p:nvSpPr>
          <p:spPr>
            <a:xfrm>
              <a:off x="2494929" y="2271251"/>
              <a:ext cx="116755" cy="206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0F131C-EFA6-4D85-B42C-238BC00DCC4F}"/>
              </a:ext>
            </a:extLst>
          </p:cNvPr>
          <p:cNvGrpSpPr/>
          <p:nvPr/>
        </p:nvGrpSpPr>
        <p:grpSpPr>
          <a:xfrm>
            <a:off x="1733503" y="597100"/>
            <a:ext cx="713945" cy="1158240"/>
            <a:chOff x="2989375" y="1463040"/>
            <a:chExt cx="713945" cy="11582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EAF978D-09FB-43B2-90F2-112EA4979DE0}"/>
                </a:ext>
              </a:extLst>
            </p:cNvPr>
            <p:cNvSpPr/>
            <p:nvPr/>
          </p:nvSpPr>
          <p:spPr>
            <a:xfrm>
              <a:off x="3038168" y="1463040"/>
              <a:ext cx="611812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3084A44-D62C-4B34-8EFD-3723B5D95867}"/>
                </a:ext>
              </a:extLst>
            </p:cNvPr>
            <p:cNvGrpSpPr/>
            <p:nvPr/>
          </p:nvGrpSpPr>
          <p:grpSpPr>
            <a:xfrm>
              <a:off x="3147921" y="1536948"/>
              <a:ext cx="392306" cy="138960"/>
              <a:chOff x="3163529" y="1537440"/>
              <a:chExt cx="392306" cy="13896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2E949D9-3E55-4F41-A037-D02ED0A10F58}"/>
                  </a:ext>
                </a:extLst>
              </p:cNvPr>
              <p:cNvSpPr/>
              <p:nvPr/>
            </p:nvSpPr>
            <p:spPr>
              <a:xfrm>
                <a:off x="3163529" y="1537441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80A77D-76B4-42B8-B06A-AE5F0C4BA1F3}"/>
                  </a:ext>
                </a:extLst>
              </p:cNvPr>
              <p:cNvSpPr/>
              <p:nvPr/>
            </p:nvSpPr>
            <p:spPr>
              <a:xfrm>
                <a:off x="3427524" y="1537440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077D3B-7F42-4D6F-8256-C9D85DDB3B28}"/>
                </a:ext>
              </a:extLst>
            </p:cNvPr>
            <p:cNvCxnSpPr/>
            <p:nvPr/>
          </p:nvCxnSpPr>
          <p:spPr>
            <a:xfrm>
              <a:off x="3212077" y="1771902"/>
              <a:ext cx="26399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D26C05-9BD8-4346-9D2B-0E5A857F8C52}"/>
                </a:ext>
              </a:extLst>
            </p:cNvPr>
            <p:cNvSpPr/>
            <p:nvPr/>
          </p:nvSpPr>
          <p:spPr>
            <a:xfrm>
              <a:off x="3654527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60A77EC-903C-4EA1-A343-B8096456B51D}"/>
                </a:ext>
              </a:extLst>
            </p:cNvPr>
            <p:cNvSpPr/>
            <p:nvPr/>
          </p:nvSpPr>
          <p:spPr>
            <a:xfrm>
              <a:off x="2989375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6585D5-C6B5-4336-82C9-00CBECD47F1A}"/>
                </a:ext>
              </a:extLst>
            </p:cNvPr>
            <p:cNvSpPr/>
            <p:nvPr/>
          </p:nvSpPr>
          <p:spPr>
            <a:xfrm>
              <a:off x="2989375" y="1936951"/>
              <a:ext cx="713945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67DEB-8F32-4D26-9089-42260C40EC49}"/>
                </a:ext>
              </a:extLst>
            </p:cNvPr>
            <p:cNvSpPr/>
            <p:nvPr/>
          </p:nvSpPr>
          <p:spPr>
            <a:xfrm>
              <a:off x="3007519" y="2193576"/>
              <a:ext cx="673893" cy="427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65C3F0-D8A8-40B2-9677-9D4CBDC050FA}"/>
                </a:ext>
              </a:extLst>
            </p:cNvPr>
            <p:cNvCxnSpPr/>
            <p:nvPr/>
          </p:nvCxnSpPr>
          <p:spPr>
            <a:xfrm>
              <a:off x="3212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6017A6-A909-4177-BC03-09EA375A56F9}"/>
                </a:ext>
              </a:extLst>
            </p:cNvPr>
            <p:cNvCxnSpPr/>
            <p:nvPr/>
          </p:nvCxnSpPr>
          <p:spPr>
            <a:xfrm>
              <a:off x="3339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F5954E-0376-4E0B-83F3-FDBDD62B881C}"/>
                </a:ext>
              </a:extLst>
            </p:cNvPr>
            <p:cNvCxnSpPr/>
            <p:nvPr/>
          </p:nvCxnSpPr>
          <p:spPr>
            <a:xfrm>
              <a:off x="3462349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C5B0320-6328-406C-9D0C-384B03E8887F}"/>
              </a:ext>
            </a:extLst>
          </p:cNvPr>
          <p:cNvSpPr/>
          <p:nvPr/>
        </p:nvSpPr>
        <p:spPr>
          <a:xfrm>
            <a:off x="1260405" y="1610763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EDFE15D-FF2C-4213-B7C5-AB7F9FA8E4D3}"/>
              </a:ext>
            </a:extLst>
          </p:cNvPr>
          <p:cNvSpPr/>
          <p:nvPr/>
        </p:nvSpPr>
        <p:spPr>
          <a:xfrm rot="10800000">
            <a:off x="1545002" y="1569941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0B2250-0AFF-45CB-B0F2-5C1938D7A2E5}"/>
              </a:ext>
            </a:extLst>
          </p:cNvPr>
          <p:cNvSpPr txBox="1"/>
          <p:nvPr/>
        </p:nvSpPr>
        <p:spPr>
          <a:xfrm>
            <a:off x="572638" y="1875069"/>
            <a:ext cx="2388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http://ns.inria.fr.fabien.gandon#me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ADE6C1-1283-4E36-9226-E633585A4E82}"/>
              </a:ext>
            </a:extLst>
          </p:cNvPr>
          <p:cNvGrpSpPr/>
          <p:nvPr/>
        </p:nvGrpSpPr>
        <p:grpSpPr>
          <a:xfrm>
            <a:off x="734655" y="2136078"/>
            <a:ext cx="959710" cy="253539"/>
            <a:chOff x="688151" y="2130888"/>
            <a:chExt cx="959710" cy="253539"/>
          </a:xfrm>
        </p:grpSpPr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BF13AF28-3078-40CA-93DE-804B760A6F7C}"/>
                </a:ext>
              </a:extLst>
            </p:cNvPr>
            <p:cNvSpPr/>
            <p:nvPr/>
          </p:nvSpPr>
          <p:spPr>
            <a:xfrm>
              <a:off x="688151" y="2142637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94F9F415-41FB-436E-A454-7FDF7FDEA6D9}"/>
                </a:ext>
              </a:extLst>
            </p:cNvPr>
            <p:cNvSpPr/>
            <p:nvPr/>
          </p:nvSpPr>
          <p:spPr>
            <a:xfrm rot="10800000">
              <a:off x="1363264" y="2130888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C601FC7-99B7-4C87-875A-234E9595F374}"/>
              </a:ext>
            </a:extLst>
          </p:cNvPr>
          <p:cNvSpPr txBox="1"/>
          <p:nvPr/>
        </p:nvSpPr>
        <p:spPr>
          <a:xfrm>
            <a:off x="1897690" y="248267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fr</a:t>
            </a:r>
            <a:endParaRPr lang="en-US" sz="12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9D85E8-F5DB-4F2B-BD23-7802D826C3AC}"/>
              </a:ext>
            </a:extLst>
          </p:cNvPr>
          <p:cNvGrpSpPr/>
          <p:nvPr/>
        </p:nvGrpSpPr>
        <p:grpSpPr>
          <a:xfrm>
            <a:off x="515436" y="3179810"/>
            <a:ext cx="1398148" cy="313370"/>
            <a:chOff x="825910" y="2182761"/>
            <a:chExt cx="1887793" cy="545691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94F4DE4-2288-4BE3-AAFF-6230076AD176}"/>
                </a:ext>
              </a:extLst>
            </p:cNvPr>
            <p:cNvSpPr/>
            <p:nvPr/>
          </p:nvSpPr>
          <p:spPr>
            <a:xfrm>
              <a:off x="825910" y="2182761"/>
              <a:ext cx="1887793" cy="54569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2DAA14-CC98-43C4-8F84-0C00F85BCB61}"/>
                </a:ext>
              </a:extLst>
            </p:cNvPr>
            <p:cNvSpPr/>
            <p:nvPr/>
          </p:nvSpPr>
          <p:spPr>
            <a:xfrm>
              <a:off x="942665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CF140D-8D08-4F11-A4FD-9C92171A0A90}"/>
                </a:ext>
              </a:extLst>
            </p:cNvPr>
            <p:cNvSpPr/>
            <p:nvPr/>
          </p:nvSpPr>
          <p:spPr>
            <a:xfrm>
              <a:off x="1292938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11ED923-02F5-4D79-9A3D-339BE94B428C}"/>
                </a:ext>
              </a:extLst>
            </p:cNvPr>
            <p:cNvSpPr/>
            <p:nvPr/>
          </p:nvSpPr>
          <p:spPr>
            <a:xfrm>
              <a:off x="1643211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4F86971-B4B3-45F6-A96D-8095FD6200DA}"/>
                </a:ext>
              </a:extLst>
            </p:cNvPr>
            <p:cNvSpPr/>
            <p:nvPr/>
          </p:nvSpPr>
          <p:spPr>
            <a:xfrm>
              <a:off x="1993484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67C949-C098-4BB6-92F7-B0E5C73F008D}"/>
                </a:ext>
              </a:extLst>
            </p:cNvPr>
            <p:cNvSpPr/>
            <p:nvPr/>
          </p:nvSpPr>
          <p:spPr>
            <a:xfrm>
              <a:off x="2494929" y="2271251"/>
              <a:ext cx="116755" cy="206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C17D0E1-B484-48C6-998A-3AD781235119}"/>
              </a:ext>
            </a:extLst>
          </p:cNvPr>
          <p:cNvSpPr txBox="1"/>
          <p:nvPr/>
        </p:nvSpPr>
        <p:spPr>
          <a:xfrm>
            <a:off x="1897690" y="3217864"/>
            <a:ext cx="59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Inria.fr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A29CE5-739D-45B9-A9D7-25F6FCE1C07D}"/>
              </a:ext>
            </a:extLst>
          </p:cNvPr>
          <p:cNvGrpSpPr/>
          <p:nvPr/>
        </p:nvGrpSpPr>
        <p:grpSpPr>
          <a:xfrm>
            <a:off x="515436" y="3895575"/>
            <a:ext cx="1398148" cy="313370"/>
            <a:chOff x="825910" y="2182761"/>
            <a:chExt cx="1887793" cy="54569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287CE6D-C383-48A4-A8FC-802E91CC79EB}"/>
                </a:ext>
              </a:extLst>
            </p:cNvPr>
            <p:cNvSpPr/>
            <p:nvPr/>
          </p:nvSpPr>
          <p:spPr>
            <a:xfrm>
              <a:off x="825910" y="2182761"/>
              <a:ext cx="1887793" cy="54569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BBE9DB-616E-4C19-9B83-EDCC6DE2051B}"/>
                </a:ext>
              </a:extLst>
            </p:cNvPr>
            <p:cNvSpPr/>
            <p:nvPr/>
          </p:nvSpPr>
          <p:spPr>
            <a:xfrm>
              <a:off x="942665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08C209-26DC-4195-A274-0675AEA394C0}"/>
                </a:ext>
              </a:extLst>
            </p:cNvPr>
            <p:cNvSpPr/>
            <p:nvPr/>
          </p:nvSpPr>
          <p:spPr>
            <a:xfrm>
              <a:off x="1292938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F79956E-CC84-4F9F-8229-9810DB73C230}"/>
                </a:ext>
              </a:extLst>
            </p:cNvPr>
            <p:cNvSpPr/>
            <p:nvPr/>
          </p:nvSpPr>
          <p:spPr>
            <a:xfrm>
              <a:off x="1643211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F7F4F5-7750-4E7E-8D9B-47D190078A72}"/>
                </a:ext>
              </a:extLst>
            </p:cNvPr>
            <p:cNvSpPr/>
            <p:nvPr/>
          </p:nvSpPr>
          <p:spPr>
            <a:xfrm>
              <a:off x="1993484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F2A8CB-BB4C-4110-9F2F-D5E78036F5BA}"/>
                </a:ext>
              </a:extLst>
            </p:cNvPr>
            <p:cNvSpPr/>
            <p:nvPr/>
          </p:nvSpPr>
          <p:spPr>
            <a:xfrm>
              <a:off x="2494929" y="2271251"/>
              <a:ext cx="116755" cy="206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51C48-4AD5-4E21-9954-4C44CCC45638}"/>
              </a:ext>
            </a:extLst>
          </p:cNvPr>
          <p:cNvSpPr txBox="1"/>
          <p:nvPr/>
        </p:nvSpPr>
        <p:spPr>
          <a:xfrm>
            <a:off x="1897690" y="3880192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ns.inria.fr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B2CEF29-1628-4E2B-94C2-A2D09A8B6FC5}"/>
              </a:ext>
            </a:extLst>
          </p:cNvPr>
          <p:cNvGrpSpPr/>
          <p:nvPr/>
        </p:nvGrpSpPr>
        <p:grpSpPr>
          <a:xfrm>
            <a:off x="734655" y="2851843"/>
            <a:ext cx="959710" cy="253539"/>
            <a:chOff x="688151" y="2867849"/>
            <a:chExt cx="959710" cy="253539"/>
          </a:xfrm>
        </p:grpSpPr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706B3F19-A70B-45CC-8A1B-E1C57A88A5FE}"/>
                </a:ext>
              </a:extLst>
            </p:cNvPr>
            <p:cNvSpPr/>
            <p:nvPr/>
          </p:nvSpPr>
          <p:spPr>
            <a:xfrm>
              <a:off x="688151" y="2879598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A7AE6313-4C65-48E6-91F4-E16622CF0DA8}"/>
                </a:ext>
              </a:extLst>
            </p:cNvPr>
            <p:cNvSpPr/>
            <p:nvPr/>
          </p:nvSpPr>
          <p:spPr>
            <a:xfrm rot="10800000">
              <a:off x="1363264" y="2867849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78392F1-543F-46F1-8A7E-57983C408E63}"/>
              </a:ext>
            </a:extLst>
          </p:cNvPr>
          <p:cNvGrpSpPr/>
          <p:nvPr/>
        </p:nvGrpSpPr>
        <p:grpSpPr>
          <a:xfrm>
            <a:off x="734655" y="3567608"/>
            <a:ext cx="959710" cy="253539"/>
            <a:chOff x="688151" y="3564222"/>
            <a:chExt cx="959710" cy="253539"/>
          </a:xfrm>
        </p:grpSpPr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81133CBC-BA94-442B-A282-E5C68E3EB4B3}"/>
                </a:ext>
              </a:extLst>
            </p:cNvPr>
            <p:cNvSpPr/>
            <p:nvPr/>
          </p:nvSpPr>
          <p:spPr>
            <a:xfrm>
              <a:off x="688151" y="3575971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E33DE07D-AB56-405B-87FB-D45DF1BA54B3}"/>
                </a:ext>
              </a:extLst>
            </p:cNvPr>
            <p:cNvSpPr/>
            <p:nvPr/>
          </p:nvSpPr>
          <p:spPr>
            <a:xfrm rot="10800000">
              <a:off x="1363264" y="3564222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4E58DC-2F63-465D-8FFD-DFB0BF7FACC7}"/>
              </a:ext>
            </a:extLst>
          </p:cNvPr>
          <p:cNvGrpSpPr/>
          <p:nvPr/>
        </p:nvGrpSpPr>
        <p:grpSpPr>
          <a:xfrm>
            <a:off x="734655" y="4283373"/>
            <a:ext cx="959710" cy="253539"/>
            <a:chOff x="670799" y="4278183"/>
            <a:chExt cx="959710" cy="253539"/>
          </a:xfrm>
        </p:grpSpPr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6104B074-3EA5-4349-8881-0495A3A68A7E}"/>
                </a:ext>
              </a:extLst>
            </p:cNvPr>
            <p:cNvSpPr/>
            <p:nvPr/>
          </p:nvSpPr>
          <p:spPr>
            <a:xfrm>
              <a:off x="670799" y="4289932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row: Down 69">
              <a:extLst>
                <a:ext uri="{FF2B5EF4-FFF2-40B4-BE49-F238E27FC236}">
                  <a16:creationId xmlns:a16="http://schemas.microsoft.com/office/drawing/2014/main" id="{A2F18C8E-DD35-425C-86AA-55FB3052FD8D}"/>
                </a:ext>
              </a:extLst>
            </p:cNvPr>
            <p:cNvSpPr/>
            <p:nvPr/>
          </p:nvSpPr>
          <p:spPr>
            <a:xfrm rot="10800000">
              <a:off x="1345912" y="4278183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BB1EA95-2F34-41AA-BE55-450D37C1E60D}"/>
              </a:ext>
            </a:extLst>
          </p:cNvPr>
          <p:cNvSpPr txBox="1"/>
          <p:nvPr/>
        </p:nvSpPr>
        <p:spPr>
          <a:xfrm>
            <a:off x="515436" y="5362715"/>
            <a:ext cx="242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http://ns.inria.fr/fabien.gandon#me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6F0B12-49F2-4C7A-9D25-77EAEB977FE5}"/>
              </a:ext>
            </a:extLst>
          </p:cNvPr>
          <p:cNvSpPr/>
          <p:nvPr/>
        </p:nvSpPr>
        <p:spPr>
          <a:xfrm>
            <a:off x="165100" y="322222"/>
            <a:ext cx="10293397" cy="56298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4F5FF5E-B936-4E5D-BCE4-319037E2A68B}"/>
              </a:ext>
            </a:extLst>
          </p:cNvPr>
          <p:cNvSpPr/>
          <p:nvPr/>
        </p:nvSpPr>
        <p:spPr>
          <a:xfrm>
            <a:off x="3374135" y="322222"/>
            <a:ext cx="3673563" cy="56298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8" name="Picture 77" descr="A close up of a logo&#10;&#10;Description automatically generated">
            <a:extLst>
              <a:ext uri="{FF2B5EF4-FFF2-40B4-BE49-F238E27FC236}">
                <a16:creationId xmlns:a16="http://schemas.microsoft.com/office/drawing/2014/main" id="{4F8AE3A5-2B99-4384-9E41-219905C7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92" y="2376447"/>
            <a:ext cx="854180" cy="854180"/>
          </a:xfrm>
          <a:prstGeom prst="rect">
            <a:avLst/>
          </a:prstGeom>
        </p:spPr>
      </p:pic>
      <p:pic>
        <p:nvPicPr>
          <p:cNvPr id="79" name="Picture 78" descr="A picture containing light&#10;&#10;Description automatically generated">
            <a:extLst>
              <a:ext uri="{FF2B5EF4-FFF2-40B4-BE49-F238E27FC236}">
                <a16:creationId xmlns:a16="http://schemas.microsoft.com/office/drawing/2014/main" id="{9EEDE974-9864-4556-9D82-BA2D1776A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3" y="572295"/>
            <a:ext cx="950045" cy="831289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943BA-2F0A-40B2-AD7C-0E7637601282}"/>
              </a:ext>
            </a:extLst>
          </p:cNvPr>
          <p:cNvGrpSpPr/>
          <p:nvPr/>
        </p:nvGrpSpPr>
        <p:grpSpPr>
          <a:xfrm>
            <a:off x="4810405" y="4481474"/>
            <a:ext cx="713945" cy="1158240"/>
            <a:chOff x="2989375" y="1463040"/>
            <a:chExt cx="713945" cy="1158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C0A6CF-6777-4C05-ACBA-8C1732B8D7DC}"/>
                </a:ext>
              </a:extLst>
            </p:cNvPr>
            <p:cNvSpPr/>
            <p:nvPr/>
          </p:nvSpPr>
          <p:spPr>
            <a:xfrm>
              <a:off x="3038168" y="1463040"/>
              <a:ext cx="611812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0C9196E-AEBB-4317-A246-761BF2F3B18B}"/>
                </a:ext>
              </a:extLst>
            </p:cNvPr>
            <p:cNvGrpSpPr/>
            <p:nvPr/>
          </p:nvGrpSpPr>
          <p:grpSpPr>
            <a:xfrm>
              <a:off x="3147921" y="1536948"/>
              <a:ext cx="392306" cy="138960"/>
              <a:chOff x="3163529" y="1537440"/>
              <a:chExt cx="392306" cy="13896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11FFA0A-DA8F-4D43-8F7D-2B1613B6176B}"/>
                  </a:ext>
                </a:extLst>
              </p:cNvPr>
              <p:cNvSpPr/>
              <p:nvPr/>
            </p:nvSpPr>
            <p:spPr>
              <a:xfrm>
                <a:off x="3163529" y="1537441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DA50949-AE98-4EE9-9AED-6CEB242655CB}"/>
                  </a:ext>
                </a:extLst>
              </p:cNvPr>
              <p:cNvSpPr/>
              <p:nvPr/>
            </p:nvSpPr>
            <p:spPr>
              <a:xfrm>
                <a:off x="3427524" y="1537440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5254F35-1237-4C33-99CC-B054E7C73051}"/>
                </a:ext>
              </a:extLst>
            </p:cNvPr>
            <p:cNvCxnSpPr/>
            <p:nvPr/>
          </p:nvCxnSpPr>
          <p:spPr>
            <a:xfrm>
              <a:off x="3212077" y="1771902"/>
              <a:ext cx="26399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F5B5E71-F812-45B2-BAE3-92905553EC0C}"/>
                </a:ext>
              </a:extLst>
            </p:cNvPr>
            <p:cNvSpPr/>
            <p:nvPr/>
          </p:nvSpPr>
          <p:spPr>
            <a:xfrm>
              <a:off x="3654527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62F190C-0EF2-4D6F-B333-26591AB8657A}"/>
                </a:ext>
              </a:extLst>
            </p:cNvPr>
            <p:cNvSpPr/>
            <p:nvPr/>
          </p:nvSpPr>
          <p:spPr>
            <a:xfrm>
              <a:off x="2989375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DA4311C-B558-417C-A997-93E9A7E0F46D}"/>
                </a:ext>
              </a:extLst>
            </p:cNvPr>
            <p:cNvSpPr/>
            <p:nvPr/>
          </p:nvSpPr>
          <p:spPr>
            <a:xfrm>
              <a:off x="2989375" y="1936951"/>
              <a:ext cx="713945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76FC846-B663-481D-A054-17F78D866CA7}"/>
                </a:ext>
              </a:extLst>
            </p:cNvPr>
            <p:cNvSpPr/>
            <p:nvPr/>
          </p:nvSpPr>
          <p:spPr>
            <a:xfrm>
              <a:off x="3007519" y="2193576"/>
              <a:ext cx="673893" cy="427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E7B23FF-3764-43BB-A6F0-B5A289725751}"/>
                </a:ext>
              </a:extLst>
            </p:cNvPr>
            <p:cNvCxnSpPr/>
            <p:nvPr/>
          </p:nvCxnSpPr>
          <p:spPr>
            <a:xfrm>
              <a:off x="3212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DD4E76-64B6-4661-BB06-9B2680B8ABB6}"/>
                </a:ext>
              </a:extLst>
            </p:cNvPr>
            <p:cNvCxnSpPr/>
            <p:nvPr/>
          </p:nvCxnSpPr>
          <p:spPr>
            <a:xfrm>
              <a:off x="3339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DF05BD-66EF-441D-A5EA-E1F8502A7868}"/>
                </a:ext>
              </a:extLst>
            </p:cNvPr>
            <p:cNvCxnSpPr/>
            <p:nvPr/>
          </p:nvCxnSpPr>
          <p:spPr>
            <a:xfrm>
              <a:off x="3462349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Arrow: Down 92">
            <a:extLst>
              <a:ext uri="{FF2B5EF4-FFF2-40B4-BE49-F238E27FC236}">
                <a16:creationId xmlns:a16="http://schemas.microsoft.com/office/drawing/2014/main" id="{7EF6EE4E-A0EC-4554-94E9-9AA6A899946D}"/>
              </a:ext>
            </a:extLst>
          </p:cNvPr>
          <p:cNvSpPr/>
          <p:nvPr/>
        </p:nvSpPr>
        <p:spPr>
          <a:xfrm rot="10800000">
            <a:off x="5198428" y="1560969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733A23AB-5CCD-41FF-B778-E100EBD14DEC}"/>
              </a:ext>
            </a:extLst>
          </p:cNvPr>
          <p:cNvSpPr/>
          <p:nvPr/>
        </p:nvSpPr>
        <p:spPr>
          <a:xfrm>
            <a:off x="4805103" y="1604579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5084-D834-40E5-8E7B-1D7BCE88E53C}"/>
              </a:ext>
            </a:extLst>
          </p:cNvPr>
          <p:cNvSpPr txBox="1"/>
          <p:nvPr/>
        </p:nvSpPr>
        <p:spPr>
          <a:xfrm>
            <a:off x="4411690" y="2708669"/>
            <a:ext cx="242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http://ns.inria.fr/fabien.gandon#me</a:t>
            </a:r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07C9348B-04CB-4C04-B7D0-C5D4CA444E63}"/>
              </a:ext>
            </a:extLst>
          </p:cNvPr>
          <p:cNvSpPr/>
          <p:nvPr/>
        </p:nvSpPr>
        <p:spPr>
          <a:xfrm rot="10800000">
            <a:off x="5198428" y="3215350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789334EB-99A8-481B-996B-32BFCC7C0059}"/>
              </a:ext>
            </a:extLst>
          </p:cNvPr>
          <p:cNvSpPr/>
          <p:nvPr/>
        </p:nvSpPr>
        <p:spPr>
          <a:xfrm>
            <a:off x="4805103" y="3258960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871EE1-DAD8-4104-AFE2-7ECC5F528D70}"/>
              </a:ext>
            </a:extLst>
          </p:cNvPr>
          <p:cNvCxnSpPr>
            <a:cxnSpLocks/>
          </p:cNvCxnSpPr>
          <p:nvPr/>
        </p:nvCxnSpPr>
        <p:spPr>
          <a:xfrm>
            <a:off x="4656003" y="1602070"/>
            <a:ext cx="0" cy="34483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BF56D8-3B90-44E8-BCCE-314F03B0B57A}"/>
              </a:ext>
            </a:extLst>
          </p:cNvPr>
          <p:cNvCxnSpPr>
            <a:cxnSpLocks/>
          </p:cNvCxnSpPr>
          <p:nvPr/>
        </p:nvCxnSpPr>
        <p:spPr>
          <a:xfrm>
            <a:off x="4655793" y="1731658"/>
            <a:ext cx="201619" cy="3049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D9089A-AFBC-4475-B13C-F1FBD1047C57}"/>
              </a:ext>
            </a:extLst>
          </p:cNvPr>
          <p:cNvSpPr txBox="1"/>
          <p:nvPr/>
        </p:nvSpPr>
        <p:spPr>
          <a:xfrm>
            <a:off x="3953031" y="1523989"/>
            <a:ext cx="109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Accept: text/html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E0F974-E04A-4ED4-B7F5-339142C67003}"/>
              </a:ext>
            </a:extLst>
          </p:cNvPr>
          <p:cNvSpPr txBox="1"/>
          <p:nvPr/>
        </p:nvSpPr>
        <p:spPr>
          <a:xfrm>
            <a:off x="3776362" y="3336495"/>
            <a:ext cx="109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Accept: application/</a:t>
            </a:r>
          </a:p>
          <a:p>
            <a:r>
              <a:rPr lang="en-US" sz="1200" dirty="0" err="1"/>
              <a:t>rdf+xml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1104DFB-B667-4C24-AA2F-CE5CF64AB5A4}"/>
              </a:ext>
            </a:extLst>
          </p:cNvPr>
          <p:cNvSpPr txBox="1"/>
          <p:nvPr/>
        </p:nvSpPr>
        <p:spPr>
          <a:xfrm>
            <a:off x="5482091" y="147749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HTML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77EBDA4-7694-462C-A6B7-B3ACA77E312D}"/>
              </a:ext>
            </a:extLst>
          </p:cNvPr>
          <p:cNvSpPr txBox="1"/>
          <p:nvPr/>
        </p:nvSpPr>
        <p:spPr>
          <a:xfrm>
            <a:off x="5489937" y="37160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RDF</a:t>
            </a:r>
          </a:p>
        </p:txBody>
      </p:sp>
      <p:pic>
        <p:nvPicPr>
          <p:cNvPr id="112" name="Picture 111" descr="A picture containing light&#10;&#10;Description automatically generated">
            <a:extLst>
              <a:ext uri="{FF2B5EF4-FFF2-40B4-BE49-F238E27FC236}">
                <a16:creationId xmlns:a16="http://schemas.microsoft.com/office/drawing/2014/main" id="{A90FA1FF-A4F0-483D-9414-F355A6197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44" y="497911"/>
            <a:ext cx="950045" cy="831289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4D3A72-6727-43E3-A8B2-5E2C6AC0650E}"/>
              </a:ext>
            </a:extLst>
          </p:cNvPr>
          <p:cNvGrpSpPr/>
          <p:nvPr/>
        </p:nvGrpSpPr>
        <p:grpSpPr>
          <a:xfrm>
            <a:off x="8970603" y="496607"/>
            <a:ext cx="713945" cy="1158240"/>
            <a:chOff x="2989375" y="1463040"/>
            <a:chExt cx="713945" cy="115824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9046277-5758-47B8-91A7-A010514AA022}"/>
                </a:ext>
              </a:extLst>
            </p:cNvPr>
            <p:cNvSpPr/>
            <p:nvPr/>
          </p:nvSpPr>
          <p:spPr>
            <a:xfrm>
              <a:off x="3038168" y="1463040"/>
              <a:ext cx="611812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4474733-446F-42AB-A0F9-D408562F3560}"/>
                </a:ext>
              </a:extLst>
            </p:cNvPr>
            <p:cNvGrpSpPr/>
            <p:nvPr/>
          </p:nvGrpSpPr>
          <p:grpSpPr>
            <a:xfrm>
              <a:off x="3147921" y="1536948"/>
              <a:ext cx="392306" cy="138960"/>
              <a:chOff x="3163529" y="1537440"/>
              <a:chExt cx="392306" cy="138960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4D3AD98-576E-415A-A72E-0F84B06070DC}"/>
                  </a:ext>
                </a:extLst>
              </p:cNvPr>
              <p:cNvSpPr/>
              <p:nvPr/>
            </p:nvSpPr>
            <p:spPr>
              <a:xfrm>
                <a:off x="3163529" y="1537441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241CECF-14C7-4672-9F80-FE8CD51DB2CD}"/>
                  </a:ext>
                </a:extLst>
              </p:cNvPr>
              <p:cNvSpPr/>
              <p:nvPr/>
            </p:nvSpPr>
            <p:spPr>
              <a:xfrm>
                <a:off x="3427524" y="1537440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E584CAB-3076-4667-832C-1C9B48AEFDDA}"/>
                </a:ext>
              </a:extLst>
            </p:cNvPr>
            <p:cNvCxnSpPr/>
            <p:nvPr/>
          </p:nvCxnSpPr>
          <p:spPr>
            <a:xfrm>
              <a:off x="3212077" y="1771902"/>
              <a:ext cx="26399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EC69114-AE00-4A57-B99B-0608BF74A8F3}"/>
                </a:ext>
              </a:extLst>
            </p:cNvPr>
            <p:cNvSpPr/>
            <p:nvPr/>
          </p:nvSpPr>
          <p:spPr>
            <a:xfrm>
              <a:off x="3654527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80EA5D1-C05F-4A31-BA79-7BE6DA887FCC}"/>
                </a:ext>
              </a:extLst>
            </p:cNvPr>
            <p:cNvSpPr/>
            <p:nvPr/>
          </p:nvSpPr>
          <p:spPr>
            <a:xfrm>
              <a:off x="2989375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4D44CF0-4E39-47CF-A008-32F62A3DA1FA}"/>
                </a:ext>
              </a:extLst>
            </p:cNvPr>
            <p:cNvSpPr/>
            <p:nvPr/>
          </p:nvSpPr>
          <p:spPr>
            <a:xfrm>
              <a:off x="2989375" y="1936951"/>
              <a:ext cx="713945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CD787AF-F5C2-4480-BAF4-F586342742A9}"/>
                </a:ext>
              </a:extLst>
            </p:cNvPr>
            <p:cNvSpPr/>
            <p:nvPr/>
          </p:nvSpPr>
          <p:spPr>
            <a:xfrm>
              <a:off x="3007519" y="2193576"/>
              <a:ext cx="673893" cy="427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6A5193-78D5-4CC3-91D1-34D8E3A1C21A}"/>
                </a:ext>
              </a:extLst>
            </p:cNvPr>
            <p:cNvCxnSpPr/>
            <p:nvPr/>
          </p:nvCxnSpPr>
          <p:spPr>
            <a:xfrm>
              <a:off x="3212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CF0AFC0-19D4-4F23-87E5-F266C5A8C789}"/>
                </a:ext>
              </a:extLst>
            </p:cNvPr>
            <p:cNvCxnSpPr/>
            <p:nvPr/>
          </p:nvCxnSpPr>
          <p:spPr>
            <a:xfrm>
              <a:off x="3339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7E81F7F-5414-4677-9785-75FA19E17BBA}"/>
                </a:ext>
              </a:extLst>
            </p:cNvPr>
            <p:cNvCxnSpPr/>
            <p:nvPr/>
          </p:nvCxnSpPr>
          <p:spPr>
            <a:xfrm>
              <a:off x="3462349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92BEBB26-B874-4BFF-A081-0295425B316F}"/>
              </a:ext>
            </a:extLst>
          </p:cNvPr>
          <p:cNvSpPr/>
          <p:nvPr/>
        </p:nvSpPr>
        <p:spPr>
          <a:xfrm>
            <a:off x="8269090" y="1533952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B066F56F-118F-4248-B96F-C2DEB9705E84}"/>
              </a:ext>
            </a:extLst>
          </p:cNvPr>
          <p:cNvSpPr/>
          <p:nvPr/>
        </p:nvSpPr>
        <p:spPr>
          <a:xfrm rot="10800000">
            <a:off x="8553687" y="1493130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CC01849-C638-4FF4-8801-21A8A3EDD02E}"/>
              </a:ext>
            </a:extLst>
          </p:cNvPr>
          <p:cNvSpPr txBox="1"/>
          <p:nvPr/>
        </p:nvSpPr>
        <p:spPr>
          <a:xfrm>
            <a:off x="7439076" y="1856527"/>
            <a:ext cx="242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http://ns.inria.fr/fabien.gandon#me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753E6613-0155-4C4A-819C-CF337D2EC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76" y="3453102"/>
            <a:ext cx="854180" cy="854180"/>
          </a:xfrm>
          <a:prstGeom prst="rect">
            <a:avLst/>
          </a:prstGeom>
        </p:spPr>
      </p:pic>
      <p:pic>
        <p:nvPicPr>
          <p:cNvPr id="130" name="Picture 129" descr="A close up of a logo&#10;&#10;Description automatically generated">
            <a:extLst>
              <a:ext uri="{FF2B5EF4-FFF2-40B4-BE49-F238E27FC236}">
                <a16:creationId xmlns:a16="http://schemas.microsoft.com/office/drawing/2014/main" id="{B6163E01-EAEA-4570-A85A-7B3D89F08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497" y="4750085"/>
            <a:ext cx="854180" cy="854180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C92EF35-9B6A-4982-A935-E080E8270E2A}"/>
              </a:ext>
            </a:extLst>
          </p:cNvPr>
          <p:cNvCxnSpPr>
            <a:cxnSpLocks/>
          </p:cNvCxnSpPr>
          <p:nvPr/>
        </p:nvCxnSpPr>
        <p:spPr>
          <a:xfrm flipH="1">
            <a:off x="4655793" y="3281535"/>
            <a:ext cx="13366" cy="5278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22F95DC-B230-4228-B957-6AC40F82528D}"/>
              </a:ext>
            </a:extLst>
          </p:cNvPr>
          <p:cNvCxnSpPr>
            <a:cxnSpLocks/>
          </p:cNvCxnSpPr>
          <p:nvPr/>
        </p:nvCxnSpPr>
        <p:spPr>
          <a:xfrm>
            <a:off x="4668949" y="3411123"/>
            <a:ext cx="201619" cy="3049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CA7A3F4B-9C7F-46ED-9A0F-719A92EA40BC}"/>
              </a:ext>
            </a:extLst>
          </p:cNvPr>
          <p:cNvSpPr/>
          <p:nvPr/>
        </p:nvSpPr>
        <p:spPr>
          <a:xfrm>
            <a:off x="7547796" y="2262842"/>
            <a:ext cx="325922" cy="108635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Down 136">
            <a:extLst>
              <a:ext uri="{FF2B5EF4-FFF2-40B4-BE49-F238E27FC236}">
                <a16:creationId xmlns:a16="http://schemas.microsoft.com/office/drawing/2014/main" id="{EFFD0F68-71D2-4B25-9647-A80DD3FFA967}"/>
              </a:ext>
            </a:extLst>
          </p:cNvPr>
          <p:cNvSpPr/>
          <p:nvPr/>
        </p:nvSpPr>
        <p:spPr>
          <a:xfrm>
            <a:off x="8883774" y="2613111"/>
            <a:ext cx="325922" cy="204332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row: Down 137">
            <a:extLst>
              <a:ext uri="{FF2B5EF4-FFF2-40B4-BE49-F238E27FC236}">
                <a16:creationId xmlns:a16="http://schemas.microsoft.com/office/drawing/2014/main" id="{E1B733CD-99DA-4192-86D8-FE2FE2581CF1}"/>
              </a:ext>
            </a:extLst>
          </p:cNvPr>
          <p:cNvSpPr/>
          <p:nvPr/>
        </p:nvSpPr>
        <p:spPr>
          <a:xfrm rot="10800000">
            <a:off x="7880804" y="2577258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row: Down 138">
            <a:extLst>
              <a:ext uri="{FF2B5EF4-FFF2-40B4-BE49-F238E27FC236}">
                <a16:creationId xmlns:a16="http://schemas.microsoft.com/office/drawing/2014/main" id="{1B214867-4861-4AEE-AE46-72EC03E5388D}"/>
              </a:ext>
            </a:extLst>
          </p:cNvPr>
          <p:cNvSpPr/>
          <p:nvPr/>
        </p:nvSpPr>
        <p:spPr>
          <a:xfrm rot="10800000">
            <a:off x="9206660" y="2243778"/>
            <a:ext cx="325922" cy="234232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523D9F-411F-4576-A29C-FFABF4FC90F7}"/>
              </a:ext>
            </a:extLst>
          </p:cNvPr>
          <p:cNvSpPr txBox="1"/>
          <p:nvPr/>
        </p:nvSpPr>
        <p:spPr>
          <a:xfrm>
            <a:off x="7751383" y="2243779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303 REDIRECT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FA112C-3E5E-4FA3-957F-8AD0416AA41D}"/>
              </a:ext>
            </a:extLst>
          </p:cNvPr>
          <p:cNvSpPr txBox="1"/>
          <p:nvPr/>
        </p:nvSpPr>
        <p:spPr>
          <a:xfrm>
            <a:off x="9457298" y="2468464"/>
            <a:ext cx="80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HTML, XML, etc.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19FF4A3-D24F-4834-89D1-A73BB721B06B}"/>
              </a:ext>
            </a:extLst>
          </p:cNvPr>
          <p:cNvSpPr/>
          <p:nvPr/>
        </p:nvSpPr>
        <p:spPr>
          <a:xfrm>
            <a:off x="7248935" y="2657034"/>
            <a:ext cx="308701" cy="2930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E425DA5-3EC1-4670-BB49-7E75E6464482}"/>
              </a:ext>
            </a:extLst>
          </p:cNvPr>
          <p:cNvSpPr/>
          <p:nvPr/>
        </p:nvSpPr>
        <p:spPr>
          <a:xfrm>
            <a:off x="8498551" y="4266733"/>
            <a:ext cx="308701" cy="2930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F14F01A-559B-4750-81E9-1668F765B07D}"/>
              </a:ext>
            </a:extLst>
          </p:cNvPr>
          <p:cNvSpPr txBox="1"/>
          <p:nvPr/>
        </p:nvSpPr>
        <p:spPr>
          <a:xfrm>
            <a:off x="7115100" y="288727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8A15260-347E-4416-93EB-320517B4871B}"/>
              </a:ext>
            </a:extLst>
          </p:cNvPr>
          <p:cNvSpPr txBox="1"/>
          <p:nvPr/>
        </p:nvSpPr>
        <p:spPr>
          <a:xfrm>
            <a:off x="8398186" y="45251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31416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E99DD30-9103-45D0-8FF6-3806F981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6" y="3013355"/>
            <a:ext cx="950045" cy="83128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8FF7CB6-8F54-4EF5-B6D6-6427FB5BB7EC}"/>
              </a:ext>
            </a:extLst>
          </p:cNvPr>
          <p:cNvGrpSpPr/>
          <p:nvPr/>
        </p:nvGrpSpPr>
        <p:grpSpPr>
          <a:xfrm>
            <a:off x="6229303" y="3013355"/>
            <a:ext cx="713945" cy="1158240"/>
            <a:chOff x="2989375" y="1463040"/>
            <a:chExt cx="713945" cy="11582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6915E0-6E84-42A1-8794-734AC1764BC6}"/>
                </a:ext>
              </a:extLst>
            </p:cNvPr>
            <p:cNvSpPr/>
            <p:nvPr/>
          </p:nvSpPr>
          <p:spPr>
            <a:xfrm>
              <a:off x="3038168" y="1463040"/>
              <a:ext cx="611812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219DBE-B807-45C3-9105-58147A7BC8DF}"/>
                </a:ext>
              </a:extLst>
            </p:cNvPr>
            <p:cNvGrpSpPr/>
            <p:nvPr/>
          </p:nvGrpSpPr>
          <p:grpSpPr>
            <a:xfrm>
              <a:off x="3147921" y="1536948"/>
              <a:ext cx="392306" cy="138960"/>
              <a:chOff x="3163529" y="1537440"/>
              <a:chExt cx="392306" cy="13896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46755F-E50A-43FD-AAAD-EA3E3834B8E0}"/>
                  </a:ext>
                </a:extLst>
              </p:cNvPr>
              <p:cNvSpPr/>
              <p:nvPr/>
            </p:nvSpPr>
            <p:spPr>
              <a:xfrm>
                <a:off x="3163529" y="1537441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96A4824-0261-4966-A34D-C696589939C4}"/>
                  </a:ext>
                </a:extLst>
              </p:cNvPr>
              <p:cNvSpPr/>
              <p:nvPr/>
            </p:nvSpPr>
            <p:spPr>
              <a:xfrm>
                <a:off x="3427524" y="1537440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82C31C-6A91-46DC-8EC4-AE32633661DB}"/>
                </a:ext>
              </a:extLst>
            </p:cNvPr>
            <p:cNvCxnSpPr/>
            <p:nvPr/>
          </p:nvCxnSpPr>
          <p:spPr>
            <a:xfrm>
              <a:off x="3212077" y="1771902"/>
              <a:ext cx="26399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D968EC-3D37-4640-9ED6-4C5629F05C01}"/>
                </a:ext>
              </a:extLst>
            </p:cNvPr>
            <p:cNvSpPr/>
            <p:nvPr/>
          </p:nvSpPr>
          <p:spPr>
            <a:xfrm>
              <a:off x="3654527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D01043-7B73-4DD3-A49F-B434B0BE67F9}"/>
                </a:ext>
              </a:extLst>
            </p:cNvPr>
            <p:cNvSpPr/>
            <p:nvPr/>
          </p:nvSpPr>
          <p:spPr>
            <a:xfrm>
              <a:off x="2989375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D5879E-53B7-4BC9-9C50-46AD1B83EFDF}"/>
                </a:ext>
              </a:extLst>
            </p:cNvPr>
            <p:cNvSpPr/>
            <p:nvPr/>
          </p:nvSpPr>
          <p:spPr>
            <a:xfrm>
              <a:off x="2989375" y="1936951"/>
              <a:ext cx="713945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0B1414-05A6-478B-B82B-DF1B9405AAFC}"/>
                </a:ext>
              </a:extLst>
            </p:cNvPr>
            <p:cNvSpPr/>
            <p:nvPr/>
          </p:nvSpPr>
          <p:spPr>
            <a:xfrm>
              <a:off x="3007519" y="2193576"/>
              <a:ext cx="673893" cy="427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B9C70C-25C7-4149-A347-440BFCADD09D}"/>
                </a:ext>
              </a:extLst>
            </p:cNvPr>
            <p:cNvCxnSpPr/>
            <p:nvPr/>
          </p:nvCxnSpPr>
          <p:spPr>
            <a:xfrm>
              <a:off x="3212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108A7-3502-4A1E-B8EE-784CBBBD8D19}"/>
                </a:ext>
              </a:extLst>
            </p:cNvPr>
            <p:cNvCxnSpPr/>
            <p:nvPr/>
          </p:nvCxnSpPr>
          <p:spPr>
            <a:xfrm>
              <a:off x="3339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9FD3F4-74B2-420B-A091-CA0971213C28}"/>
                </a:ext>
              </a:extLst>
            </p:cNvPr>
            <p:cNvCxnSpPr/>
            <p:nvPr/>
          </p:nvCxnSpPr>
          <p:spPr>
            <a:xfrm>
              <a:off x="3462349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87DAEA1-0CE1-4999-B886-792AC781945A}"/>
              </a:ext>
            </a:extLst>
          </p:cNvPr>
          <p:cNvSpPr/>
          <p:nvPr/>
        </p:nvSpPr>
        <p:spPr>
          <a:xfrm rot="16200000">
            <a:off x="2358756" y="2464516"/>
            <a:ext cx="241789" cy="154189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28D1C4A-2579-4D79-83D2-05C4192DD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279" y="2974867"/>
            <a:ext cx="854180" cy="854180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A6E80C99-C10C-4C52-BF09-DD965D2E3370}"/>
              </a:ext>
            </a:extLst>
          </p:cNvPr>
          <p:cNvSpPr/>
          <p:nvPr/>
        </p:nvSpPr>
        <p:spPr>
          <a:xfrm rot="5400000">
            <a:off x="2344745" y="2806862"/>
            <a:ext cx="241789" cy="154189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13DFD56-78DC-4F80-9E38-096DAAE1A881}"/>
              </a:ext>
            </a:extLst>
          </p:cNvPr>
          <p:cNvSpPr/>
          <p:nvPr/>
        </p:nvSpPr>
        <p:spPr>
          <a:xfrm rot="16200000">
            <a:off x="5054215" y="2468979"/>
            <a:ext cx="241789" cy="154189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F16405C-207B-4854-88F6-DFCE7CADAD72}"/>
              </a:ext>
            </a:extLst>
          </p:cNvPr>
          <p:cNvSpPr/>
          <p:nvPr/>
        </p:nvSpPr>
        <p:spPr>
          <a:xfrm rot="5400000">
            <a:off x="5040204" y="2811325"/>
            <a:ext cx="241789" cy="154189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C9E6E-5E8D-45A3-B5D4-67F5C4758498}"/>
              </a:ext>
            </a:extLst>
          </p:cNvPr>
          <p:cNvSpPr txBox="1"/>
          <p:nvPr/>
        </p:nvSpPr>
        <p:spPr>
          <a:xfrm>
            <a:off x="1168400" y="2540000"/>
            <a:ext cx="5411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GET,POST,PUT, PATCH, DELETE, GET, PUT, PATCH, DELETE,OPTIONS,HEAD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ECEC4B-586F-415F-96C8-B784CBAF042E}"/>
              </a:ext>
            </a:extLst>
          </p:cNvPr>
          <p:cNvCxnSpPr/>
          <p:nvPr/>
        </p:nvCxnSpPr>
        <p:spPr>
          <a:xfrm flipH="1">
            <a:off x="2336800" y="2847777"/>
            <a:ext cx="330200" cy="3784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7A878C-7FE5-47FD-AD9B-C982D618BC14}"/>
              </a:ext>
            </a:extLst>
          </p:cNvPr>
          <p:cNvSpPr txBox="1"/>
          <p:nvPr/>
        </p:nvSpPr>
        <p:spPr>
          <a:xfrm>
            <a:off x="1450428" y="2459421"/>
            <a:ext cx="143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</a:t>
            </a:r>
            <a:r>
              <a:rPr lang="en-US" sz="2800" b="1" baseline="-25000" dirty="0"/>
              <a:t>2</a:t>
            </a:r>
            <a:r>
              <a:rPr lang="en-US" sz="2800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F3CB2-1808-42A3-8282-D125B7149E15}"/>
              </a:ext>
            </a:extLst>
          </p:cNvPr>
          <p:cNvSpPr txBox="1"/>
          <p:nvPr/>
        </p:nvSpPr>
        <p:spPr>
          <a:xfrm>
            <a:off x="3275162" y="24594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 – O – 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CF3E1-D166-40D5-97CF-1FA46C13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78" y="2288032"/>
            <a:ext cx="1564852" cy="9803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A9D34D-DEEA-4A03-9585-226AFD049D31}"/>
              </a:ext>
            </a:extLst>
          </p:cNvPr>
          <p:cNvSpPr/>
          <p:nvPr/>
        </p:nvSpPr>
        <p:spPr>
          <a:xfrm>
            <a:off x="6276144" y="2721031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0578C-54F8-419A-9A1A-2E3F01C08043}"/>
              </a:ext>
            </a:extLst>
          </p:cNvPr>
          <p:cNvSpPr/>
          <p:nvPr/>
        </p:nvSpPr>
        <p:spPr>
          <a:xfrm>
            <a:off x="5745178" y="2354117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0AA6E-E7D5-4986-8752-5719AF13F011}"/>
              </a:ext>
            </a:extLst>
          </p:cNvPr>
          <p:cNvSpPr/>
          <p:nvPr/>
        </p:nvSpPr>
        <p:spPr>
          <a:xfrm>
            <a:off x="6801102" y="2288032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36E9-87E0-405A-B5CD-2345932F85C4}"/>
              </a:ext>
            </a:extLst>
          </p:cNvPr>
          <p:cNvSpPr txBox="1"/>
          <p:nvPr/>
        </p:nvSpPr>
        <p:spPr>
          <a:xfrm>
            <a:off x="1450428" y="369069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6FE50-4399-418C-8AB2-B077EEC78EA6}"/>
              </a:ext>
            </a:extLst>
          </p:cNvPr>
          <p:cNvSpPr txBox="1"/>
          <p:nvPr/>
        </p:nvSpPr>
        <p:spPr>
          <a:xfrm>
            <a:off x="3833809" y="369069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2DD28B-C865-4ED9-BD9D-C59635BCDFB5}"/>
              </a:ext>
            </a:extLst>
          </p:cNvPr>
          <p:cNvSpPr txBox="1"/>
          <p:nvPr/>
        </p:nvSpPr>
        <p:spPr>
          <a:xfrm>
            <a:off x="6279350" y="369069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95433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240" y="1107706"/>
            <a:ext cx="1224117" cy="1262371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50589D-4DD1-419C-A690-FF8B0AFA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6660"/>
              </p:ext>
            </p:extLst>
          </p:nvPr>
        </p:nvGraphicFramePr>
        <p:xfrm>
          <a:off x="1281738" y="2428964"/>
          <a:ext cx="5439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58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931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2D1EF0B-D486-4063-BC4B-277FE0CBB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19574"/>
              </p:ext>
            </p:extLst>
          </p:nvPr>
        </p:nvGraphicFramePr>
        <p:xfrm>
          <a:off x="1281738" y="4818024"/>
          <a:ext cx="63209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7303" y="3500184"/>
            <a:ext cx="1224117" cy="126237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2B2A3CA-EC22-4446-A16A-15356D0F2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79629"/>
              </p:ext>
            </p:extLst>
          </p:nvPr>
        </p:nvGraphicFramePr>
        <p:xfrm>
          <a:off x="3728922" y="3753017"/>
          <a:ext cx="6178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12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876168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Sonnet 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045" y="2454851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878287" y="3194234"/>
            <a:ext cx="5407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Needs common schema: Which column is which?</a:t>
            </a:r>
          </a:p>
        </p:txBody>
      </p:sp>
    </p:spTree>
    <p:extLst>
      <p:ext uri="{BB962C8B-B14F-4D97-AF65-F5344CB8AC3E}">
        <p14:creationId xmlns:p14="http://schemas.microsoft.com/office/powerpoint/2010/main" val="26626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813" y="656209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2600" y="615359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10982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097936" y="5296990"/>
            <a:ext cx="5222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entities – which thing are we talking about?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FEBF2FF-1540-4094-8A58-AF6C79C9F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63988"/>
              </p:ext>
            </p:extLst>
          </p:nvPr>
        </p:nvGraphicFramePr>
        <p:xfrm>
          <a:off x="1282813" y="1923660"/>
          <a:ext cx="192094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34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1251988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D212BE-FFCE-4AD5-9BA5-7699D532F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24008"/>
              </p:ext>
            </p:extLst>
          </p:nvPr>
        </p:nvGraphicFramePr>
        <p:xfrm>
          <a:off x="3586519" y="1918580"/>
          <a:ext cx="221565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53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Sir Philip Sidney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Henry VIII Rex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DA87E763-EF94-4443-BA94-35505D1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92972"/>
              </p:ext>
            </p:extLst>
          </p:nvPr>
        </p:nvGraphicFramePr>
        <p:xfrm>
          <a:off x="6152936" y="1877730"/>
          <a:ext cx="2020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52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“Sonnet 78”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Astrophil</a:t>
                      </a:r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and Stella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Greensleeves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71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7936" y="783361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78261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038" y="3039667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3169105" y="1291561"/>
            <a:ext cx="3438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both schema and entities!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4CF31EB-A19E-4F3C-9E36-82CE2B65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450"/>
              </p:ext>
            </p:extLst>
          </p:nvPr>
        </p:nvGraphicFramePr>
        <p:xfrm>
          <a:off x="1282813" y="2045732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4BBAEF9-50EB-4438-B7B4-ACEDD989D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59580"/>
              </p:ext>
            </p:extLst>
          </p:nvPr>
        </p:nvGraphicFramePr>
        <p:xfrm>
          <a:off x="1486917" y="2932823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4062A3C-DF78-47DA-B61F-025EEA38C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07163"/>
              </p:ext>
            </p:extLst>
          </p:nvPr>
        </p:nvGraphicFramePr>
        <p:xfrm>
          <a:off x="3928200" y="4428674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16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030515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8476C8C-1D64-4118-8B36-7F9697DE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60742"/>
              </p:ext>
            </p:extLst>
          </p:nvPr>
        </p:nvGraphicFramePr>
        <p:xfrm>
          <a:off x="5739355" y="3727577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71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912060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42EC3D6-5E19-4629-BECA-2CE1E7AE9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37432"/>
              </p:ext>
            </p:extLst>
          </p:nvPr>
        </p:nvGraphicFramePr>
        <p:xfrm>
          <a:off x="6442003" y="2240632"/>
          <a:ext cx="247989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16C27-445B-4CC7-B1AB-810C82345570}"/>
              </a:ext>
            </a:extLst>
          </p:cNvPr>
          <p:cNvSpPr txBox="1"/>
          <p:nvPr/>
        </p:nvSpPr>
        <p:spPr>
          <a:xfrm>
            <a:off x="1524000" y="1123950"/>
            <a:ext cx="8554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Blue tie made in USA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http://www.example.com/products/solid_turquoise_tie</a:t>
            </a:r>
          </a:p>
          <a:p>
            <a:r>
              <a:rPr lang="en-US" dirty="0"/>
              <a:t>While I call this my solid turquoise tie, the fabric has a sheen to it  that makes the colors…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8832A-2E55-47B7-9523-9D376062C020}"/>
              </a:ext>
            </a:extLst>
          </p:cNvPr>
          <p:cNvSpPr txBox="1"/>
          <p:nvPr/>
        </p:nvSpPr>
        <p:spPr>
          <a:xfrm>
            <a:off x="1524000" y="2781300"/>
            <a:ext cx="8758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Buffalo Wild 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http://www.example.com/products/Buffalo_tie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      Rating: 5    $39.95    In Stock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Four color plaid background in an extra skinny Buffalo style makes this tie stand out in a </a:t>
            </a:r>
            <a:r>
              <a:rPr lang="en-US" dirty="0" err="1"/>
              <a:t>cr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5534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16C27-445B-4CC7-B1AB-810C82345570}"/>
              </a:ext>
            </a:extLst>
          </p:cNvPr>
          <p:cNvSpPr txBox="1"/>
          <p:nvPr/>
        </p:nvSpPr>
        <p:spPr>
          <a:xfrm>
            <a:off x="1524000" y="1123950"/>
            <a:ext cx="8554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Blue tie made in USA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http://www.example.com/products/solid_turquoise_tie</a:t>
            </a:r>
          </a:p>
          <a:p>
            <a:r>
              <a:rPr lang="en-US" dirty="0"/>
              <a:t>While I call this my solid turquoise tie, the fabric has a sheen to it  that makes the colors…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8832A-2E55-47B7-9523-9D376062C020}"/>
              </a:ext>
            </a:extLst>
          </p:cNvPr>
          <p:cNvSpPr txBox="1"/>
          <p:nvPr/>
        </p:nvSpPr>
        <p:spPr>
          <a:xfrm>
            <a:off x="1524000" y="2781300"/>
            <a:ext cx="8758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Buffalo Wild 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http://www.example.com/products/Buffalo_tie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      Rating: 5    $39.95    In Stock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Four color plaid background in an extra skinny Buffalo style makes this tie stand out in a </a:t>
            </a:r>
            <a:r>
              <a:rPr lang="en-US" dirty="0" err="1"/>
              <a:t>cr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6238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BCE91-A279-4644-A09D-271D9BA9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C25ACB-4771-4888-BC87-170B31AD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364"/>
            <a:ext cx="12192000" cy="2365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21D2D-DF00-49EB-87D2-59205A00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3771068"/>
            <a:ext cx="12192000" cy="27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7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8962</TotalTime>
  <Words>558</Words>
  <Application>Microsoft Office PowerPoint</Application>
  <PresentationFormat>Widescreen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Allemang</dc:creator>
  <cp:lastModifiedBy>Dean Allemang</cp:lastModifiedBy>
  <cp:revision>28</cp:revision>
  <dcterms:created xsi:type="dcterms:W3CDTF">2019-12-20T05:21:33Z</dcterms:created>
  <dcterms:modified xsi:type="dcterms:W3CDTF">2020-01-02T15:21:31Z</dcterms:modified>
</cp:coreProperties>
</file>